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4"/>
  </p:sldMasterIdLst>
  <p:notesMasterIdLst>
    <p:notesMasterId r:id="rId12"/>
  </p:notesMasterIdLst>
  <p:handoutMasterIdLst>
    <p:handoutMasterId r:id="rId13"/>
  </p:handoutMasterIdLst>
  <p:sldIdLst>
    <p:sldId id="367" r:id="rId5"/>
    <p:sldId id="350" r:id="rId6"/>
    <p:sldId id="336" r:id="rId7"/>
    <p:sldId id="324" r:id="rId8"/>
    <p:sldId id="371" r:id="rId9"/>
    <p:sldId id="370" r:id="rId10"/>
    <p:sldId id="368" r:id="rId11"/>
  </p:sldIdLst>
  <p:sldSz cx="9144000" cy="5143500" type="screen16x9"/>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72" userDrawn="1">
          <p15:clr>
            <a:srgbClr val="A4A3A4"/>
          </p15:clr>
        </p15:guide>
        <p15:guide id="2" pos="272" userDrawn="1">
          <p15:clr>
            <a:srgbClr val="A4A3A4"/>
          </p15:clr>
        </p15:guide>
        <p15:guide id="3" orient="horz" pos="191" userDrawn="1">
          <p15:clr>
            <a:srgbClr val="A4A3A4"/>
          </p15:clr>
        </p15:guide>
        <p15:guide id="4" orient="horz" pos="2913">
          <p15:clr>
            <a:srgbClr val="A4A3A4"/>
          </p15:clr>
        </p15:guide>
        <p15:guide id="5" orient="horz" pos="3116">
          <p15:clr>
            <a:srgbClr val="A4A3A4"/>
          </p15:clr>
        </p15:guide>
        <p15:guide id="6" orient="horz" pos="713">
          <p15:clr>
            <a:srgbClr val="A4A3A4"/>
          </p15:clr>
        </p15:guide>
        <p15:guide id="7" pos="54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4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929F9F4-4A8F-4326-A1B4-22849713DDAB}" styleName="Dunkle Formatvorlage 1 - Akz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unkle Formatvorlage 1 - Akz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88095"/>
  </p:normalViewPr>
  <p:slideViewPr>
    <p:cSldViewPr snapToGrid="0">
      <p:cViewPr varScale="1">
        <p:scale>
          <a:sx n="132" d="100"/>
          <a:sy n="132" d="100"/>
        </p:scale>
        <p:origin x="900" y="68"/>
      </p:cViewPr>
      <p:guideLst>
        <p:guide orient="horz" pos="872"/>
        <p:guide pos="272"/>
        <p:guide orient="horz" pos="191"/>
        <p:guide orient="horz" pos="2913"/>
        <p:guide orient="horz" pos="3116"/>
        <p:guide orient="horz" pos="713"/>
        <p:guide pos="5488"/>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9157A4-D144-014E-8919-562790896AF6}" type="datetimeFigureOut">
              <a:rPr lang="de-DE">
                <a:latin typeface="Arial" panose="020B0604020202020204" pitchFamily="34" charset="0"/>
              </a:rPr>
              <a:t>08.03.2022</a:t>
            </a:fld>
            <a:endParaRPr lang="en-GB">
              <a:latin typeface="Arial" panose="020B0604020202020204"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393EBC8-938A-0E4A-ADEC-0B874CD99666}" type="slidenum">
              <a:rPr>
                <a:latin typeface="Arial" panose="020B0604020202020204" pitchFamily="34" charset="0"/>
              </a:rPr>
              <a:t>‹Nr.›</a:t>
            </a:fld>
            <a:endParaRPr lang="en-GB">
              <a:latin typeface="Arial" panose="020B0604020202020204" pitchFamily="34" charset="0"/>
            </a:endParaRPr>
          </a:p>
        </p:txBody>
      </p:sp>
    </p:spTree>
    <p:extLst>
      <p:ext uri="{BB962C8B-B14F-4D97-AF65-F5344CB8AC3E}">
        <p14:creationId xmlns:p14="http://schemas.microsoft.com/office/powerpoint/2010/main" val="4001066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AD9AFECA-2F25-D046-BF31-CD5BE54EE22C}" type="datetimeFigureOut">
              <a:rPr lang="de-DE" smtClean="0"/>
              <a:pPr/>
              <a:t>08.03.2022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2E5DFD70-B36F-8F4D-9375-4E39DBEFCB60}" type="slidenum">
              <a:rPr lang="de-DE" smtClean="0"/>
              <a:pPr/>
              <a:t>‹Nr.›</a:t>
            </a:fld>
            <a:endParaRPr lang="de-DE"/>
          </a:p>
        </p:txBody>
      </p:sp>
    </p:spTree>
    <p:extLst>
      <p:ext uri="{BB962C8B-B14F-4D97-AF65-F5344CB8AC3E}">
        <p14:creationId xmlns:p14="http://schemas.microsoft.com/office/powerpoint/2010/main" val="19173287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b="0" i="0" dirty="0">
                <a:solidFill>
                  <a:srgbClr val="343333"/>
                </a:solidFill>
                <a:effectLst/>
                <a:latin typeface="Arial" panose="020B0604020202020204" pitchFamily="34" charset="0"/>
                <a:ea typeface="Arial" panose="020B0604020202020204" pitchFamily="34" charset="0"/>
                <a:cs typeface="Times New Roman" panose="02020603050405020304" pitchFamily="18" charset="0"/>
              </a:rPr>
              <a:t>Im Einstieg erzählen Sie über den Spirit der APKV: die Kombination aus </a:t>
            </a:r>
            <a:r>
              <a:rPr lang="de-DE" sz="1800" b="0" i="0">
                <a:solidFill>
                  <a:srgbClr val="343333"/>
                </a:solidFill>
                <a:effectLst/>
                <a:latin typeface="Arial" panose="020B0604020202020204" pitchFamily="34" charset="0"/>
                <a:ea typeface="Arial" panose="020B0604020202020204" pitchFamily="34" charset="0"/>
                <a:cs typeface="Times New Roman" panose="02020603050405020304" pitchFamily="18" charset="0"/>
              </a:rPr>
              <a:t>finanzieller Stärke </a:t>
            </a:r>
            <a:r>
              <a:rPr lang="de-DE" sz="1800" b="0" i="0" dirty="0">
                <a:solidFill>
                  <a:srgbClr val="343333"/>
                </a:solidFill>
                <a:effectLst/>
                <a:latin typeface="Arial" panose="020B0604020202020204" pitchFamily="34" charset="0"/>
                <a:ea typeface="Arial" panose="020B0604020202020204" pitchFamily="34" charset="0"/>
                <a:cs typeface="Times New Roman" panose="02020603050405020304" pitchFamily="18" charset="0"/>
              </a:rPr>
              <a:t>und Nähe zum Kunden macht die einzigartige Positionierung der APKV aus.</a:t>
            </a:r>
          </a:p>
          <a:p>
            <a:pPr>
              <a:lnSpc>
                <a:spcPts val="1200"/>
              </a:lnSpc>
            </a:pPr>
            <a:r>
              <a:rPr lang="de-DE" sz="1800" b="0" i="0" dirty="0">
                <a:solidFill>
                  <a:srgbClr val="343333"/>
                </a:solidFill>
                <a:effectLst/>
                <a:latin typeface="Arial" panose="020B0604020202020204" pitchFamily="34" charset="0"/>
                <a:ea typeface="Arial" panose="020B0604020202020204" pitchFamily="34" charset="0"/>
                <a:cs typeface="Times New Roman" panose="02020603050405020304" pitchFamily="18" charset="0"/>
              </a:rPr>
              <a:t>Als </a:t>
            </a:r>
            <a:r>
              <a:rPr lang="de-DE" sz="1800" b="0" i="0" dirty="0" err="1">
                <a:solidFill>
                  <a:srgbClr val="343333"/>
                </a:solidFill>
                <a:effectLst/>
                <a:latin typeface="Arial" panose="020B0604020202020204" pitchFamily="34" charset="0"/>
                <a:ea typeface="Arial" panose="020B0604020202020204" pitchFamily="34" charset="0"/>
                <a:cs typeface="Times New Roman" panose="02020603050405020304" pitchFamily="18" charset="0"/>
              </a:rPr>
              <a:t>Kostenerstatter</a:t>
            </a:r>
            <a:r>
              <a:rPr lang="de-DE" sz="1800" b="0" i="0" dirty="0">
                <a:solidFill>
                  <a:srgbClr val="343333"/>
                </a:solidFill>
                <a:effectLst/>
                <a:latin typeface="Arial" panose="020B0604020202020204" pitchFamily="34" charset="0"/>
                <a:ea typeface="Arial" panose="020B0604020202020204" pitchFamily="34" charset="0"/>
                <a:cs typeface="Times New Roman" panose="02020603050405020304" pitchFamily="18" charset="0"/>
              </a:rPr>
              <a:t> einerseits – aber auch als echter Gesundheitspartner.</a:t>
            </a:r>
          </a:p>
          <a:p>
            <a:pPr>
              <a:lnSpc>
                <a:spcPts val="1200"/>
              </a:lnSpc>
            </a:pPr>
            <a:r>
              <a:rPr lang="de-DE" sz="1800" b="0" i="0" dirty="0">
                <a:solidFill>
                  <a:srgbClr val="343333"/>
                </a:solidFill>
                <a:effectLst/>
                <a:latin typeface="Arial" panose="020B0604020202020204" pitchFamily="34" charset="0"/>
                <a:ea typeface="Arial" panose="020B0604020202020204" pitchFamily="34" charset="0"/>
                <a:cs typeface="Times New Roman" panose="02020603050405020304" pitchFamily="18" charset="0"/>
              </a:rPr>
              <a:t>Beziehen Sie sich auf das Vertrauens-Fundament der Allianz: Seit über 125 Jahren am Markt, 20 Millionen Kunden, über 8.000 VTs, die permanent für ihre Kunden im Einsatz sind. So nah ist kaum eine Versicherung an den Menschen.</a:t>
            </a:r>
          </a:p>
        </p:txBody>
      </p:sp>
      <p:sp>
        <p:nvSpPr>
          <p:cNvPr id="4" name="Foliennummernplatzhalter 3"/>
          <p:cNvSpPr>
            <a:spLocks noGrp="1"/>
          </p:cNvSpPr>
          <p:nvPr>
            <p:ph type="sldNum" sz="quarter" idx="5"/>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6925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b="0" i="0" dirty="0">
                <a:solidFill>
                  <a:srgbClr val="343333"/>
                </a:solidFill>
                <a:effectLst/>
                <a:latin typeface="Arial" panose="020B0604020202020204" pitchFamily="34" charset="0"/>
                <a:ea typeface="Arial" panose="020B0604020202020204" pitchFamily="34" charset="0"/>
                <a:cs typeface="Times New Roman" panose="02020603050405020304" pitchFamily="18" charset="0"/>
              </a:rPr>
              <a:t>Im Einstieg erzählen Sie über den Spirit der APKV: die Kombination aus </a:t>
            </a:r>
            <a:r>
              <a:rPr lang="de-DE" sz="1800" b="0" i="0">
                <a:solidFill>
                  <a:srgbClr val="343333"/>
                </a:solidFill>
                <a:effectLst/>
                <a:latin typeface="Arial" panose="020B0604020202020204" pitchFamily="34" charset="0"/>
                <a:ea typeface="Arial" panose="020B0604020202020204" pitchFamily="34" charset="0"/>
                <a:cs typeface="Times New Roman" panose="02020603050405020304" pitchFamily="18" charset="0"/>
              </a:rPr>
              <a:t>finanzieller Stärke </a:t>
            </a:r>
            <a:r>
              <a:rPr lang="de-DE" sz="1800" b="0" i="0" dirty="0">
                <a:solidFill>
                  <a:srgbClr val="343333"/>
                </a:solidFill>
                <a:effectLst/>
                <a:latin typeface="Arial" panose="020B0604020202020204" pitchFamily="34" charset="0"/>
                <a:ea typeface="Arial" panose="020B0604020202020204" pitchFamily="34" charset="0"/>
                <a:cs typeface="Times New Roman" panose="02020603050405020304" pitchFamily="18" charset="0"/>
              </a:rPr>
              <a:t>und Nähe zum Kunden macht die einzigartige Positionierung der APKV aus.</a:t>
            </a:r>
          </a:p>
          <a:p>
            <a:pPr>
              <a:lnSpc>
                <a:spcPts val="1200"/>
              </a:lnSpc>
            </a:pPr>
            <a:r>
              <a:rPr lang="de-DE" sz="1800" b="0" i="0" dirty="0">
                <a:solidFill>
                  <a:srgbClr val="343333"/>
                </a:solidFill>
                <a:effectLst/>
                <a:latin typeface="Arial" panose="020B0604020202020204" pitchFamily="34" charset="0"/>
                <a:ea typeface="Arial" panose="020B0604020202020204" pitchFamily="34" charset="0"/>
                <a:cs typeface="Times New Roman" panose="02020603050405020304" pitchFamily="18" charset="0"/>
              </a:rPr>
              <a:t>Als </a:t>
            </a:r>
            <a:r>
              <a:rPr lang="de-DE" sz="1800" b="0" i="0" dirty="0" err="1">
                <a:solidFill>
                  <a:srgbClr val="343333"/>
                </a:solidFill>
                <a:effectLst/>
                <a:latin typeface="Arial" panose="020B0604020202020204" pitchFamily="34" charset="0"/>
                <a:ea typeface="Arial" panose="020B0604020202020204" pitchFamily="34" charset="0"/>
                <a:cs typeface="Times New Roman" panose="02020603050405020304" pitchFamily="18" charset="0"/>
              </a:rPr>
              <a:t>Kostenerstatter</a:t>
            </a:r>
            <a:r>
              <a:rPr lang="de-DE" sz="1800" b="0" i="0" dirty="0">
                <a:solidFill>
                  <a:srgbClr val="343333"/>
                </a:solidFill>
                <a:effectLst/>
                <a:latin typeface="Arial" panose="020B0604020202020204" pitchFamily="34" charset="0"/>
                <a:ea typeface="Arial" panose="020B0604020202020204" pitchFamily="34" charset="0"/>
                <a:cs typeface="Times New Roman" panose="02020603050405020304" pitchFamily="18" charset="0"/>
              </a:rPr>
              <a:t> einerseits – aber auch als echter Gesundheitspartner.</a:t>
            </a:r>
          </a:p>
          <a:p>
            <a:pPr>
              <a:lnSpc>
                <a:spcPts val="1200"/>
              </a:lnSpc>
            </a:pPr>
            <a:r>
              <a:rPr lang="de-DE" sz="1800" b="0" i="0" dirty="0">
                <a:solidFill>
                  <a:srgbClr val="343333"/>
                </a:solidFill>
                <a:effectLst/>
                <a:latin typeface="Arial" panose="020B0604020202020204" pitchFamily="34" charset="0"/>
                <a:ea typeface="Arial" panose="020B0604020202020204" pitchFamily="34" charset="0"/>
                <a:cs typeface="Times New Roman" panose="02020603050405020304" pitchFamily="18" charset="0"/>
              </a:rPr>
              <a:t>Beziehen Sie sich auf das Vertrauens-Fundament der Allianz: Seit über 125 Jahren am Markt, 20 Millionen Kunden, über 8.000 VTs, die permanent für ihre Kunden im Einsatz sind. So nah ist kaum eine Versicherung an den Menschen.</a:t>
            </a:r>
          </a:p>
        </p:txBody>
      </p:sp>
      <p:sp>
        <p:nvSpPr>
          <p:cNvPr id="4" name="Foliennummernplatzhalter 3"/>
          <p:cNvSpPr>
            <a:spLocks noGrp="1"/>
          </p:cNvSpPr>
          <p:nvPr>
            <p:ph type="sldNum" sz="quarter" idx="5"/>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8249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b="0" i="0">
                <a:solidFill>
                  <a:srgbClr val="343333"/>
                </a:solidFill>
                <a:effectLst/>
                <a:latin typeface="Arial" panose="020B0604020202020204" pitchFamily="34" charset="0"/>
                <a:ea typeface="Arial" panose="020B0604020202020204" pitchFamily="34" charset="0"/>
                <a:cs typeface="Times New Roman" panose="02020603050405020304" pitchFamily="18" charset="0"/>
              </a:rPr>
              <a:t>Hier erläutern Sie, dass oft Services als bloße „i-Tüpfelchen“ auf die eigentlichen Leistungen der KV gesehen werden. Wir als Gesundheitspartner sehen das anders. Denn Gesundheit ist für uns nicht „Abwesenheit von Krankheit“, sondern die elementarste Voraussetzung für ein gelungenes, erfülltes Leben.</a:t>
            </a:r>
          </a:p>
          <a:p>
            <a:pPr>
              <a:lnSpc>
                <a:spcPts val="1200"/>
              </a:lnSpc>
            </a:pPr>
            <a:r>
              <a:rPr lang="de-DE" sz="1800" b="0" i="0">
                <a:solidFill>
                  <a:srgbClr val="343333"/>
                </a:solidFill>
                <a:effectLst/>
                <a:latin typeface="Arial" panose="020B0604020202020204" pitchFamily="34" charset="0"/>
                <a:ea typeface="Arial" panose="020B0604020202020204" pitchFamily="34" charset="0"/>
                <a:cs typeface="Times New Roman" panose="02020603050405020304" pitchFamily="18" charset="0"/>
              </a:rPr>
              <a:t>Deshalb versteht sich die APKV als Versicherung für jeden Tag im Leben des Kunden.</a:t>
            </a:r>
          </a:p>
        </p:txBody>
      </p:sp>
      <p:sp>
        <p:nvSpPr>
          <p:cNvPr id="4" name="Foliennummernplatzhalter 3"/>
          <p:cNvSpPr>
            <a:spLocks noGrp="1"/>
          </p:cNvSpPr>
          <p:nvPr>
            <p:ph type="sldNum" sz="quarter" idx="5"/>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5545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i="0">
                <a:solidFill>
                  <a:srgbClr val="343333"/>
                </a:solidFill>
                <a:effectLst/>
                <a:latin typeface="Arial" panose="020B0604020202020204" pitchFamily="34" charset="0"/>
                <a:ea typeface="Arial" panose="020B0604020202020204" pitchFamily="34" charset="0"/>
                <a:cs typeface="Times New Roman" panose="02020603050405020304" pitchFamily="18" charset="0"/>
              </a:rPr>
              <a:t>Geben Sie einen Überblick darüber, wie wir dabei helfen, sich im „Gesundheitsdschungel“ zu orientieren. Betonen Sie, dass gerade, wenn Probleme auftauchen (Terminvergabe, Rechnungsfragen, Behandlungsfehler), die Unterstützung durch kompetente Experten großen Nutzen hat und vor hohen Kosten schützen kann.</a:t>
            </a:r>
          </a:p>
        </p:txBody>
      </p:sp>
      <p:sp>
        <p:nvSpPr>
          <p:cNvPr id="4" name="Foliennummernplatzhalter 3"/>
          <p:cNvSpPr>
            <a:spLocks noGrp="1"/>
          </p:cNvSpPr>
          <p:nvPr>
            <p:ph type="sldNum" sz="quarter" idx="5"/>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210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b="0" i="0">
                <a:solidFill>
                  <a:srgbClr val="343333"/>
                </a:solidFill>
                <a:effectLst/>
                <a:latin typeface="Arial" panose="020B0604020202020204" pitchFamily="34" charset="0"/>
                <a:ea typeface="Arial" panose="020B0604020202020204" pitchFamily="34" charset="0"/>
                <a:cs typeface="Times New Roman" panose="02020603050405020304" pitchFamily="18" charset="0"/>
              </a:rPr>
              <a:t>Stellen Sie hier die wichtigsten Services vor, die den Aufwand mit der Versicherungs-Organisation erheblich verschlanken und die Vorgänge beschleunigen. </a:t>
            </a:r>
          </a:p>
          <a:p>
            <a:pPr>
              <a:lnSpc>
                <a:spcPts val="1200"/>
              </a:lnSpc>
            </a:pPr>
            <a:r>
              <a:rPr lang="de-DE" sz="1800" b="0" i="0">
                <a:solidFill>
                  <a:srgbClr val="343333"/>
                </a:solidFill>
                <a:effectLst/>
                <a:latin typeface="Arial" panose="020B0604020202020204" pitchFamily="34" charset="0"/>
                <a:ea typeface="Arial" panose="020B0604020202020204" pitchFamily="34" charset="0"/>
                <a:cs typeface="Times New Roman" panose="02020603050405020304" pitchFamily="18" charset="0"/>
              </a:rPr>
              <a:t>Erwähnen Sie das Verständnis dafür, dass Menschen keine Lust haben, sich mehr als nötig mit „Versicherungskram“ zu beschäftigen.</a:t>
            </a:r>
          </a:p>
        </p:txBody>
      </p:sp>
      <p:sp>
        <p:nvSpPr>
          <p:cNvPr id="4" name="Foliennummernplatzhalter 3"/>
          <p:cNvSpPr>
            <a:spLocks noGrp="1"/>
          </p:cNvSpPr>
          <p:nvPr>
            <p:ph type="sldNum" sz="quarter" idx="5"/>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08458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i="0">
                <a:solidFill>
                  <a:srgbClr val="343333"/>
                </a:solidFill>
                <a:effectLst/>
                <a:latin typeface="Arial" panose="020B0604020202020204" pitchFamily="34" charset="0"/>
                <a:ea typeface="Arial" panose="020B0604020202020204" pitchFamily="34" charset="0"/>
                <a:cs typeface="Times New Roman" panose="02020603050405020304" pitchFamily="18" charset="0"/>
              </a:rPr>
              <a:t>Greifen Sie je nach Interessen Ihres Gesprächspartners einzelne Services heraus und erläutern sie näher. Es geht nicht darum, möglichst viele Services anzusprechen, sondern die individuell zugkräftigsten!</a:t>
            </a:r>
          </a:p>
        </p:txBody>
      </p:sp>
      <p:sp>
        <p:nvSpPr>
          <p:cNvPr id="4" name="Foliennummernplatzhalter 3"/>
          <p:cNvSpPr>
            <a:spLocks noGrp="1"/>
          </p:cNvSpPr>
          <p:nvPr>
            <p:ph type="sldNum" sz="quarter" idx="5"/>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554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200" i="0">
                <a:solidFill>
                  <a:srgbClr val="343333"/>
                </a:solidFill>
                <a:effectLst/>
                <a:latin typeface="Arial" panose="020B0604020202020204" pitchFamily="34" charset="0"/>
                <a:ea typeface="Arial" panose="020B0604020202020204" pitchFamily="34" charset="0"/>
                <a:cs typeface="Times New Roman" panose="02020603050405020304" pitchFamily="18" charset="0"/>
              </a:rPr>
              <a:t>Ggf. kann man hier zum emotionalen Gesprächsabschluss den Image-Film (1 min.) einbinden.</a:t>
            </a:r>
          </a:p>
        </p:txBody>
      </p:sp>
      <p:sp>
        <p:nvSpPr>
          <p:cNvPr id="4" name="Foliennummernplatzhalter 3"/>
          <p:cNvSpPr>
            <a:spLocks noGrp="1"/>
          </p:cNvSpPr>
          <p:nvPr>
            <p:ph type="sldNum" sz="quarter" idx="5"/>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694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E2581BF6-597A-45B4-8AC9-E60836C8E9B7}"/>
              </a:ext>
            </a:extLst>
          </p:cNvPr>
          <p:cNvSpPr>
            <a:spLocks noGrp="1"/>
          </p:cNvSpPr>
          <p:nvPr>
            <p:ph type="pic" sz="quarter" idx="10"/>
          </p:nvPr>
        </p:nvSpPr>
        <p:spPr>
          <a:xfrm>
            <a:off x="4485688" y="0"/>
            <a:ext cx="4658312" cy="5143500"/>
          </a:xfrm>
          <a:solidFill>
            <a:schemeClr val="tx2"/>
          </a:solidFill>
        </p:spPr>
        <p:txBody>
          <a:bodyPr/>
          <a:lstStyle/>
          <a:p>
            <a:endParaRPr lang="de-DE"/>
          </a:p>
        </p:txBody>
      </p:sp>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371708" y="1428711"/>
            <a:ext cx="4028299" cy="1800176"/>
          </a:xfrm>
        </p:spPr>
        <p:txBody>
          <a:bodyPr rIns="216000" anchor="ctr" anchorCtr="0"/>
          <a:lstStyle>
            <a:lvl1pPr algn="l">
              <a:lnSpc>
                <a:spcPct val="80000"/>
              </a:lnSpc>
              <a:defRPr sz="5556"/>
            </a:lvl1pPr>
          </a:lstStyle>
          <a:p>
            <a:r>
              <a:rPr lang="de-DE"/>
              <a:t>Mastertitelformat bearbeiten</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p:nvPr>
        </p:nvSpPr>
        <p:spPr>
          <a:xfrm>
            <a:off x="371708" y="3600353"/>
            <a:ext cx="4028299" cy="421548"/>
          </a:xfrm>
        </p:spPr>
        <p:txBody>
          <a:bodyPr rIns="216000"/>
          <a:lstStyle>
            <a:lvl1pPr marL="0" indent="0" algn="l">
              <a:buNone/>
              <a:defRPr sz="1191"/>
            </a:lvl1pPr>
            <a:lvl2pPr marL="362880" indent="0" algn="ctr">
              <a:buNone/>
              <a:defRPr sz="1587"/>
            </a:lvl2pPr>
            <a:lvl3pPr marL="725759" indent="0" algn="ctr">
              <a:buNone/>
              <a:defRPr sz="1429"/>
            </a:lvl3pPr>
            <a:lvl4pPr marL="1088639" indent="0" algn="ctr">
              <a:buNone/>
              <a:defRPr sz="1270"/>
            </a:lvl4pPr>
            <a:lvl5pPr marL="1451519" indent="0" algn="ctr">
              <a:buNone/>
              <a:defRPr sz="1270"/>
            </a:lvl5pPr>
            <a:lvl6pPr marL="1814398" indent="0" algn="ctr">
              <a:buNone/>
              <a:defRPr sz="1270"/>
            </a:lvl6pPr>
            <a:lvl7pPr marL="2177278" indent="0" algn="ctr">
              <a:buNone/>
              <a:defRPr sz="1270"/>
            </a:lvl7pPr>
            <a:lvl8pPr marL="2540157" indent="0" algn="ctr">
              <a:buNone/>
              <a:defRPr sz="1270"/>
            </a:lvl8pPr>
            <a:lvl9pPr marL="2903037" indent="0" algn="ctr">
              <a:buNone/>
              <a:defRPr sz="1270"/>
            </a:lvl9pPr>
          </a:lstStyle>
          <a:p>
            <a:r>
              <a:rPr lang="de-DE"/>
              <a:t>Master-Untertitelformat bearbeiten</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71708" y="371713"/>
            <a:ext cx="1542985" cy="381958"/>
          </a:xfrm>
          <a:prstGeom prst="rect">
            <a:avLst/>
          </a:prstGeom>
        </p:spPr>
      </p:pic>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371708" y="4571877"/>
            <a:ext cx="1228524" cy="285742"/>
          </a:xfrm>
        </p:spPr>
        <p:txBody>
          <a:bodyPr anchor="b" anchorCtr="0"/>
          <a:lstStyle>
            <a:lvl1pPr>
              <a:defRPr sz="595"/>
            </a:lvl1pPr>
          </a:lstStyle>
          <a:p>
            <a:pPr lvl="0"/>
            <a:r>
              <a:rPr lang="de-DE"/>
              <a:t>Erste Ebene</a:t>
            </a:r>
          </a:p>
        </p:txBody>
      </p:sp>
      <p:sp>
        <p:nvSpPr>
          <p:cNvPr id="16" name="Textplatzhalter 14">
            <a:extLst>
              <a:ext uri="{FF2B5EF4-FFF2-40B4-BE49-F238E27FC236}">
                <a16:creationId xmlns:a16="http://schemas.microsoft.com/office/drawing/2014/main" id="{CED49C62-4C22-4829-ACC8-9191840D3A35}"/>
              </a:ext>
            </a:extLst>
          </p:cNvPr>
          <p:cNvSpPr>
            <a:spLocks noGrp="1"/>
          </p:cNvSpPr>
          <p:nvPr>
            <p:ph type="body" sz="quarter" idx="12" hasCustomPrompt="1"/>
          </p:nvPr>
        </p:nvSpPr>
        <p:spPr>
          <a:xfrm>
            <a:off x="1771595" y="4571877"/>
            <a:ext cx="1228524" cy="285742"/>
          </a:xfrm>
        </p:spPr>
        <p:txBody>
          <a:bodyPr anchor="b" anchorCtr="0"/>
          <a:lstStyle>
            <a:lvl1pPr>
              <a:defRPr sz="595"/>
            </a:lvl1pPr>
          </a:lstStyle>
          <a:p>
            <a:pPr lvl="0"/>
            <a:r>
              <a:rPr lang="de-DE"/>
              <a:t>Erste Ebene</a:t>
            </a:r>
          </a:p>
        </p:txBody>
      </p:sp>
    </p:spTree>
    <p:extLst>
      <p:ext uri="{BB962C8B-B14F-4D97-AF65-F5344CB8AC3E}">
        <p14:creationId xmlns:p14="http://schemas.microsoft.com/office/powerpoint/2010/main" val="3715725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Leer">
    <p:spTree>
      <p:nvGrpSpPr>
        <p:cNvPr id="1" name=""/>
        <p:cNvGrpSpPr/>
        <p:nvPr/>
      </p:nvGrpSpPr>
      <p:grpSpPr>
        <a:xfrm>
          <a:off x="0" y="0"/>
          <a:ext cx="0" cy="0"/>
          <a:chOff x="0" y="0"/>
          <a:chExt cx="0" cy="0"/>
        </a:xfrm>
      </p:grpSpPr>
      <p:pic>
        <p:nvPicPr>
          <p:cNvPr id="5" name="Bildplatzhalter 11">
            <a:extLst>
              <a:ext uri="{FF2B5EF4-FFF2-40B4-BE49-F238E27FC236}">
                <a16:creationId xmlns:a16="http://schemas.microsoft.com/office/drawing/2014/main" id="{9B6F9C7F-5079-4809-9D79-991495B4FC7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p:blipFill>
        <p:spPr>
          <a:xfrm>
            <a:off x="0" y="0"/>
            <a:ext cx="9143106" cy="5143500"/>
          </a:xfrm>
          <a:prstGeom prst="rect">
            <a:avLst/>
          </a:prstGeom>
        </p:spPr>
      </p:pic>
      <p:sp>
        <p:nvSpPr>
          <p:cNvPr id="6" name="Rechteck 5">
            <a:extLst>
              <a:ext uri="{FF2B5EF4-FFF2-40B4-BE49-F238E27FC236}">
                <a16:creationId xmlns:a16="http://schemas.microsoft.com/office/drawing/2014/main" id="{113F8CA7-7EB7-4CFD-89E2-B6A15412FF19}"/>
              </a:ext>
            </a:extLst>
          </p:cNvPr>
          <p:cNvSpPr/>
          <p:nvPr userDrawn="1"/>
        </p:nvSpPr>
        <p:spPr>
          <a:xfrm>
            <a:off x="0" y="0"/>
            <a:ext cx="6884775" cy="5143500"/>
          </a:xfrm>
          <a:prstGeom prst="rect">
            <a:avLst/>
          </a:prstGeom>
          <a:gradFill flip="none" rotWithShape="1">
            <a:gsLst>
              <a:gs pos="40000">
                <a:srgbClr val="000000">
                  <a:alpha val="7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lvl1pPr>
              <a:defRPr>
                <a:solidFill>
                  <a:schemeClr val="tx1"/>
                </a:solidFill>
              </a:defRPr>
            </a:lvl1p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415987743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AZ Blank + Colo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lvl1pPr>
              <a:defRPr>
                <a:solidFill>
                  <a:schemeClr val="tx1"/>
                </a:solidFill>
              </a:defRPr>
            </a:lvl1p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198468060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AZ Blank + Logo">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5" name="Grafik 4">
            <a:extLst>
              <a:ext uri="{FF2B5EF4-FFF2-40B4-BE49-F238E27FC236}">
                <a16:creationId xmlns:a16="http://schemas.microsoft.com/office/drawing/2014/main" id="{174F1EA0-7738-46BE-A0A5-83AD2F0E50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71708" y="371713"/>
            <a:ext cx="1542985" cy="381958"/>
          </a:xfrm>
          <a:prstGeom prst="rect">
            <a:avLst/>
          </a:prstGeom>
        </p:spPr>
      </p:pic>
    </p:spTree>
    <p:extLst>
      <p:ext uri="{BB962C8B-B14F-4D97-AF65-F5344CB8AC3E}">
        <p14:creationId xmlns:p14="http://schemas.microsoft.com/office/powerpoint/2010/main" val="119909309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AZ Blank without Topline">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52373040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Z Quot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7" name="Grafik 6">
            <a:extLst>
              <a:ext uri="{FF2B5EF4-FFF2-40B4-BE49-F238E27FC236}">
                <a16:creationId xmlns:a16="http://schemas.microsoft.com/office/drawing/2014/main" id="{FFB93F98-2502-4A46-903A-C90B11A87B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71708" y="-114297"/>
            <a:ext cx="828640" cy="703009"/>
          </a:xfrm>
          <a:prstGeom prst="rect">
            <a:avLst/>
          </a:prstGeom>
        </p:spPr>
      </p:pic>
      <p:sp>
        <p:nvSpPr>
          <p:cNvPr id="8" name="Inhaltsplatzhalter 2">
            <a:extLst>
              <a:ext uri="{FF2B5EF4-FFF2-40B4-BE49-F238E27FC236}">
                <a16:creationId xmlns:a16="http://schemas.microsoft.com/office/drawing/2014/main" id="{A1DB0DDD-4B70-4A6A-9137-29788C242895}"/>
              </a:ext>
            </a:extLst>
          </p:cNvPr>
          <p:cNvSpPr>
            <a:spLocks noGrp="1"/>
          </p:cNvSpPr>
          <p:nvPr>
            <p:ph sz="quarter" idx="15"/>
          </p:nvPr>
        </p:nvSpPr>
        <p:spPr>
          <a:xfrm>
            <a:off x="371708" y="1086159"/>
            <a:ext cx="8229221" cy="3400859"/>
          </a:xfrm>
        </p:spPr>
        <p:txBody>
          <a:bodyPr/>
          <a:lstStyle>
            <a:lvl1pPr>
              <a:lnSpc>
                <a:spcPct val="80000"/>
              </a:lnSpc>
              <a:spcAft>
                <a:spcPts val="1905"/>
              </a:spcAft>
              <a:defRPr sz="373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62018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Z Keyvisual">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543F4184-F695-473F-B37A-0DA4B8E546ED}"/>
              </a:ext>
            </a:extLst>
          </p:cNvPr>
          <p:cNvSpPr>
            <a:spLocks noGrp="1"/>
          </p:cNvSpPr>
          <p:nvPr>
            <p:ph type="pic" sz="quarter" idx="13"/>
          </p:nvPr>
        </p:nvSpPr>
        <p:spPr>
          <a:xfrm>
            <a:off x="0" y="0"/>
            <a:ext cx="9144000" cy="5143500"/>
          </a:xfrm>
          <a:solidFill>
            <a:schemeClr val="bg2"/>
          </a:solidFill>
        </p:spPr>
        <p:txBody>
          <a:bodyPr/>
          <a:lstStyle>
            <a:lvl1pPr>
              <a:defRPr>
                <a:solidFill>
                  <a:schemeClr val="tx1"/>
                </a:solidFill>
              </a:defRPr>
            </a:lvl1pPr>
          </a:lstStyle>
          <a:p>
            <a:endParaRPr lang="de-DE"/>
          </a:p>
        </p:txBody>
      </p:sp>
      <p:sp>
        <p:nvSpPr>
          <p:cNvPr id="3" name="Datumsplatzhalter 2">
            <a:extLst>
              <a:ext uri="{FF2B5EF4-FFF2-40B4-BE49-F238E27FC236}">
                <a16:creationId xmlns:a16="http://schemas.microsoft.com/office/drawing/2014/main" id="{22F37F0F-CC12-4317-9811-C30269EDD386}"/>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5" name="Foliennummernplatzhalter 4">
            <a:extLst>
              <a:ext uri="{FF2B5EF4-FFF2-40B4-BE49-F238E27FC236}">
                <a16:creationId xmlns:a16="http://schemas.microsoft.com/office/drawing/2014/main" id="{A69577E3-FEC7-432A-BEA6-FED227457CE8}"/>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sp>
        <p:nvSpPr>
          <p:cNvPr id="9" name="Textplatzhalter 8">
            <a:extLst>
              <a:ext uri="{FF2B5EF4-FFF2-40B4-BE49-F238E27FC236}">
                <a16:creationId xmlns:a16="http://schemas.microsoft.com/office/drawing/2014/main" id="{86BD1BC4-FEF0-4830-B116-C4AAB3BFE068}"/>
              </a:ext>
            </a:extLst>
          </p:cNvPr>
          <p:cNvSpPr>
            <a:spLocks noGrp="1"/>
          </p:cNvSpPr>
          <p:nvPr>
            <p:ph type="body" sz="quarter" idx="14"/>
          </p:nvPr>
        </p:nvSpPr>
        <p:spPr>
          <a:xfrm>
            <a:off x="2371624" y="2800274"/>
            <a:ext cx="4400364" cy="1686743"/>
          </a:xfrm>
        </p:spPr>
        <p:txBody>
          <a:bodyPr/>
          <a:lstStyle>
            <a:lvl1pPr>
              <a:lnSpc>
                <a:spcPct val="80000"/>
              </a:lnSpc>
              <a:defRPr sz="3730">
                <a:solidFill>
                  <a:schemeClr val="tx1"/>
                </a:solidFill>
              </a:defRPr>
            </a:lvl1pPr>
            <a:lvl2pPr algn="r">
              <a:lnSpc>
                <a:spcPct val="80000"/>
              </a:lnSpc>
              <a:defRPr sz="3730">
                <a:solidFill>
                  <a:srgbClr val="13A0D3"/>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p:txBody>
      </p:sp>
    </p:spTree>
    <p:extLst>
      <p:ext uri="{BB962C8B-B14F-4D97-AF65-F5344CB8AC3E}">
        <p14:creationId xmlns:p14="http://schemas.microsoft.com/office/powerpoint/2010/main" val="1193275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Z Chapter Divider">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171443" y="1028672"/>
            <a:ext cx="9600793" cy="2000196"/>
          </a:xfrm>
        </p:spPr>
        <p:txBody>
          <a:bodyPr rIns="216000" anchor="b" anchorCtr="0"/>
          <a:lstStyle>
            <a:lvl1pPr algn="r">
              <a:lnSpc>
                <a:spcPct val="80000"/>
              </a:lnSpc>
              <a:defRPr sz="15001">
                <a:solidFill>
                  <a:schemeClr val="bg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171443" y="2685978"/>
            <a:ext cx="9600793" cy="2686413"/>
          </a:xfrm>
        </p:spPr>
        <p:txBody>
          <a:bodyPr rIns="216000"/>
          <a:lstStyle>
            <a:lvl1pPr marL="0" indent="0" algn="l">
              <a:lnSpc>
                <a:spcPct val="80000"/>
              </a:lnSpc>
              <a:buNone/>
              <a:defRPr sz="15001">
                <a:solidFill>
                  <a:srgbClr val="13A0D3"/>
                </a:solidFill>
              </a:defRPr>
            </a:lvl1pPr>
            <a:lvl2pPr marL="362880" indent="0" algn="ctr">
              <a:buNone/>
              <a:defRPr sz="1587"/>
            </a:lvl2pPr>
            <a:lvl3pPr marL="725759" indent="0" algn="ctr">
              <a:buNone/>
              <a:defRPr sz="1429"/>
            </a:lvl3pPr>
            <a:lvl4pPr marL="1088639" indent="0" algn="ctr">
              <a:buNone/>
              <a:defRPr sz="1270"/>
            </a:lvl4pPr>
            <a:lvl5pPr marL="1451519" indent="0" algn="ctr">
              <a:buNone/>
              <a:defRPr sz="1270"/>
            </a:lvl5pPr>
            <a:lvl6pPr marL="1814398" indent="0" algn="ctr">
              <a:buNone/>
              <a:defRPr sz="1270"/>
            </a:lvl6pPr>
            <a:lvl7pPr marL="2177278" indent="0" algn="ctr">
              <a:buNone/>
              <a:defRPr sz="1270"/>
            </a:lvl7pPr>
            <a:lvl8pPr marL="2540157" indent="0" algn="ctr">
              <a:buNone/>
              <a:defRPr sz="1270"/>
            </a:lvl8pPr>
            <a:lvl9pPr marL="2903037" indent="0" algn="ctr">
              <a:buNone/>
              <a:defRPr sz="1270"/>
            </a:lvl9pPr>
          </a:lstStyle>
          <a:p>
            <a:r>
              <a:rPr lang="de-DE"/>
              <a:t>Unter</a:t>
            </a:r>
          </a:p>
        </p:txBody>
      </p:sp>
      <p:sp>
        <p:nvSpPr>
          <p:cNvPr id="4" name="Datumsplatzhalter 3">
            <a:extLst>
              <a:ext uri="{FF2B5EF4-FFF2-40B4-BE49-F238E27FC236}">
                <a16:creationId xmlns:a16="http://schemas.microsoft.com/office/drawing/2014/main" id="{6DC5BE87-8858-4487-A7B7-4B925CB9F291}"/>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6" name="Foliennummernplatzhalter 5">
            <a:extLst>
              <a:ext uri="{FF2B5EF4-FFF2-40B4-BE49-F238E27FC236}">
                <a16:creationId xmlns:a16="http://schemas.microsoft.com/office/drawing/2014/main" id="{B126D94C-7A9E-4443-A1F8-19DBCAF0842F}"/>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pic>
        <p:nvPicPr>
          <p:cNvPr id="8" name="Grafik 7">
            <a:extLst>
              <a:ext uri="{FF2B5EF4-FFF2-40B4-BE49-F238E27FC236}">
                <a16:creationId xmlns:a16="http://schemas.microsoft.com/office/drawing/2014/main" id="{461BDC56-BD94-4C43-90E8-CBB9A53F2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71708" y="371713"/>
            <a:ext cx="1542985" cy="381958"/>
          </a:xfrm>
          <a:prstGeom prst="rect">
            <a:avLst/>
          </a:prstGeom>
        </p:spPr>
      </p:pic>
    </p:spTree>
    <p:extLst>
      <p:ext uri="{BB962C8B-B14F-4D97-AF65-F5344CB8AC3E}">
        <p14:creationId xmlns:p14="http://schemas.microsoft.com/office/powerpoint/2010/main" val="2102776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Z Chapter Divider2">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371707" y="1342989"/>
            <a:ext cx="8229222" cy="1257266"/>
          </a:xfrm>
        </p:spPr>
        <p:txBody>
          <a:bodyPr rIns="216000" anchor="b" anchorCtr="0"/>
          <a:lstStyle>
            <a:lvl1pPr algn="l">
              <a:lnSpc>
                <a:spcPct val="80000"/>
              </a:lnSpc>
              <a:defRPr sz="7461">
                <a:solidFill>
                  <a:schemeClr val="bg1"/>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3229444" y="2514532"/>
            <a:ext cx="5371485" cy="1257266"/>
          </a:xfrm>
        </p:spPr>
        <p:txBody>
          <a:bodyPr rIns="216000"/>
          <a:lstStyle>
            <a:lvl1pPr marL="0" indent="0" algn="l">
              <a:lnSpc>
                <a:spcPct val="80000"/>
              </a:lnSpc>
              <a:buNone/>
              <a:defRPr sz="7461">
                <a:solidFill>
                  <a:srgbClr val="13A0D3"/>
                </a:solidFill>
              </a:defRPr>
            </a:lvl1pPr>
            <a:lvl2pPr marL="362880" indent="0" algn="ctr">
              <a:buNone/>
              <a:defRPr sz="1587"/>
            </a:lvl2pPr>
            <a:lvl3pPr marL="725759" indent="0" algn="ctr">
              <a:buNone/>
              <a:defRPr sz="1429"/>
            </a:lvl3pPr>
            <a:lvl4pPr marL="1088639" indent="0" algn="ctr">
              <a:buNone/>
              <a:defRPr sz="1270"/>
            </a:lvl4pPr>
            <a:lvl5pPr marL="1451519" indent="0" algn="ctr">
              <a:buNone/>
              <a:defRPr sz="1270"/>
            </a:lvl5pPr>
            <a:lvl6pPr marL="1814398" indent="0" algn="ctr">
              <a:buNone/>
              <a:defRPr sz="1270"/>
            </a:lvl6pPr>
            <a:lvl7pPr marL="2177278" indent="0" algn="ctr">
              <a:buNone/>
              <a:defRPr sz="1270"/>
            </a:lvl7pPr>
            <a:lvl8pPr marL="2540157" indent="0" algn="ctr">
              <a:buNone/>
              <a:defRPr sz="1270"/>
            </a:lvl8pPr>
            <a:lvl9pPr marL="2903037" indent="0" algn="ctr">
              <a:buNone/>
              <a:defRPr sz="1270"/>
            </a:lvl9pPr>
          </a:lstStyle>
          <a:p>
            <a:r>
              <a:rPr lang="de-DE"/>
              <a:t>Untertitelformat</a:t>
            </a:r>
          </a:p>
        </p:txBody>
      </p:sp>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7372406" y="371714"/>
            <a:ext cx="1228524" cy="971275"/>
          </a:xfrm>
        </p:spPr>
        <p:txBody>
          <a:bodyPr anchor="t" anchorCtr="0"/>
          <a:lstStyle>
            <a:lvl1pPr algn="r">
              <a:lnSpc>
                <a:spcPct val="80000"/>
              </a:lnSpc>
              <a:defRPr sz="3730">
                <a:solidFill>
                  <a:srgbClr val="122B54"/>
                </a:solidFill>
              </a:defRPr>
            </a:lvl1pPr>
          </a:lstStyle>
          <a:p>
            <a:pPr lvl="0"/>
            <a:r>
              <a:rPr lang="de-DE"/>
              <a:t>Erste Ebene</a:t>
            </a:r>
          </a:p>
        </p:txBody>
      </p:sp>
      <p:pic>
        <p:nvPicPr>
          <p:cNvPr id="6" name="Grafik 5">
            <a:extLst>
              <a:ext uri="{FF2B5EF4-FFF2-40B4-BE49-F238E27FC236}">
                <a16:creationId xmlns:a16="http://schemas.microsoft.com/office/drawing/2014/main" id="{D030324D-388D-4C97-AE26-194C8D2A9E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71708" y="371713"/>
            <a:ext cx="1542985" cy="381958"/>
          </a:xfrm>
          <a:prstGeom prst="rect">
            <a:avLst/>
          </a:prstGeom>
        </p:spPr>
      </p:pic>
    </p:spTree>
    <p:extLst>
      <p:ext uri="{BB962C8B-B14F-4D97-AF65-F5344CB8AC3E}">
        <p14:creationId xmlns:p14="http://schemas.microsoft.com/office/powerpoint/2010/main" val="1833390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Z Chapter Divider3">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371707" y="1342989"/>
            <a:ext cx="8229222" cy="1257266"/>
          </a:xfrm>
        </p:spPr>
        <p:txBody>
          <a:bodyPr rIns="216000" anchor="b" anchorCtr="0"/>
          <a:lstStyle>
            <a:lvl1pPr algn="l">
              <a:lnSpc>
                <a:spcPct val="80000"/>
              </a:lnSpc>
              <a:defRPr sz="7461">
                <a:solidFill>
                  <a:srgbClr val="122B54"/>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3229444" y="2514532"/>
            <a:ext cx="5371485" cy="1257266"/>
          </a:xfrm>
        </p:spPr>
        <p:txBody>
          <a:bodyPr rIns="216000"/>
          <a:lstStyle>
            <a:lvl1pPr marL="0" indent="0" algn="l">
              <a:lnSpc>
                <a:spcPct val="80000"/>
              </a:lnSpc>
              <a:buNone/>
              <a:defRPr sz="7461">
                <a:solidFill>
                  <a:schemeClr val="tx1"/>
                </a:solidFill>
              </a:defRPr>
            </a:lvl1pPr>
            <a:lvl2pPr marL="362880" indent="0" algn="ctr">
              <a:buNone/>
              <a:defRPr sz="1587"/>
            </a:lvl2pPr>
            <a:lvl3pPr marL="725759" indent="0" algn="ctr">
              <a:buNone/>
              <a:defRPr sz="1429"/>
            </a:lvl3pPr>
            <a:lvl4pPr marL="1088639" indent="0" algn="ctr">
              <a:buNone/>
              <a:defRPr sz="1270"/>
            </a:lvl4pPr>
            <a:lvl5pPr marL="1451519" indent="0" algn="ctr">
              <a:buNone/>
              <a:defRPr sz="1270"/>
            </a:lvl5pPr>
            <a:lvl6pPr marL="1814398" indent="0" algn="ctr">
              <a:buNone/>
              <a:defRPr sz="1270"/>
            </a:lvl6pPr>
            <a:lvl7pPr marL="2177278" indent="0" algn="ctr">
              <a:buNone/>
              <a:defRPr sz="1270"/>
            </a:lvl7pPr>
            <a:lvl8pPr marL="2540157" indent="0" algn="ctr">
              <a:buNone/>
              <a:defRPr sz="1270"/>
            </a:lvl8pPr>
            <a:lvl9pPr marL="2903037" indent="0" algn="ctr">
              <a:buNone/>
              <a:defRPr sz="1270"/>
            </a:lvl9pPr>
          </a:lstStyle>
          <a:p>
            <a:r>
              <a:rPr lang="de-DE"/>
              <a:t>Untertitelformat</a:t>
            </a:r>
          </a:p>
        </p:txBody>
      </p:sp>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7372406" y="371714"/>
            <a:ext cx="1228524" cy="971275"/>
          </a:xfrm>
        </p:spPr>
        <p:txBody>
          <a:bodyPr anchor="t" anchorCtr="0"/>
          <a:lstStyle>
            <a:lvl1pPr algn="r">
              <a:lnSpc>
                <a:spcPct val="80000"/>
              </a:lnSpc>
              <a:defRPr sz="3730">
                <a:solidFill>
                  <a:srgbClr val="122B54"/>
                </a:solidFill>
              </a:defRPr>
            </a:lvl1pPr>
          </a:lstStyle>
          <a:p>
            <a:pPr lvl="0"/>
            <a:r>
              <a:rPr lang="de-DE"/>
              <a:t>Erste Ebene</a:t>
            </a:r>
          </a:p>
        </p:txBody>
      </p:sp>
      <p:pic>
        <p:nvPicPr>
          <p:cNvPr id="5" name="Grafik 4">
            <a:extLst>
              <a:ext uri="{FF2B5EF4-FFF2-40B4-BE49-F238E27FC236}">
                <a16:creationId xmlns:a16="http://schemas.microsoft.com/office/drawing/2014/main" id="{0CFDCE14-724D-49F7-8BAD-435E832695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71708" y="371713"/>
            <a:ext cx="1542985" cy="381958"/>
          </a:xfrm>
          <a:prstGeom prst="rect">
            <a:avLst/>
          </a:prstGeom>
        </p:spPr>
      </p:pic>
    </p:spTree>
    <p:extLst>
      <p:ext uri="{BB962C8B-B14F-4D97-AF65-F5344CB8AC3E}">
        <p14:creationId xmlns:p14="http://schemas.microsoft.com/office/powerpoint/2010/main" val="415996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Z 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371709" y="1800603"/>
            <a:ext cx="2628411" cy="26864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3171483" y="1800603"/>
            <a:ext cx="2629671" cy="26864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3">
            <a:extLst>
              <a:ext uri="{FF2B5EF4-FFF2-40B4-BE49-F238E27FC236}">
                <a16:creationId xmlns:a16="http://schemas.microsoft.com/office/drawing/2014/main" id="{AC653B4F-70E3-43C6-9A6A-30D34B126E80}"/>
              </a:ext>
            </a:extLst>
          </p:cNvPr>
          <p:cNvSpPr>
            <a:spLocks noGrp="1"/>
          </p:cNvSpPr>
          <p:nvPr>
            <p:ph sz="half" idx="13"/>
          </p:nvPr>
        </p:nvSpPr>
        <p:spPr>
          <a:xfrm>
            <a:off x="5972518" y="1800176"/>
            <a:ext cx="2628412" cy="26864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EED9CC3-FB9A-433A-B0C4-CCC2B5C9EF07}"/>
              </a:ext>
            </a:extLst>
          </p:cNvPr>
          <p:cNvSpPr>
            <a:spLocks noGrp="1"/>
          </p:cNvSpPr>
          <p:nvPr>
            <p:ph type="dt" sz="half" idx="14"/>
          </p:nvPr>
        </p:nvSpPr>
        <p:spPr/>
        <p:txBody>
          <a:bodyPr/>
          <a:lstStyle/>
          <a:p>
            <a:r>
              <a:rPr lang="de-DE"/>
              <a:t>© Allianz 2021</a:t>
            </a:r>
          </a:p>
        </p:txBody>
      </p:sp>
      <p:sp>
        <p:nvSpPr>
          <p:cNvPr id="6" name="Fußzeilenplatzhalter 5">
            <a:extLst>
              <a:ext uri="{FF2B5EF4-FFF2-40B4-BE49-F238E27FC236}">
                <a16:creationId xmlns:a16="http://schemas.microsoft.com/office/drawing/2014/main" id="{60DA8F77-D054-4725-9E94-DAAB8C08F067}"/>
              </a:ext>
            </a:extLst>
          </p:cNvPr>
          <p:cNvSpPr>
            <a:spLocks noGrp="1"/>
          </p:cNvSpPr>
          <p:nvPr>
            <p:ph type="ftr" sz="quarter" idx="15"/>
          </p:nvPr>
        </p:nvSpPr>
        <p:spPr/>
        <p:txBody>
          <a:bodyPr/>
          <a:lstStyle/>
          <a:p>
            <a:r>
              <a:rPr lang="de-DE"/>
              <a:t>Topline goes here</a:t>
            </a:r>
          </a:p>
        </p:txBody>
      </p:sp>
      <p:sp>
        <p:nvSpPr>
          <p:cNvPr id="7" name="Foliennummernplatzhalter 6">
            <a:extLst>
              <a:ext uri="{FF2B5EF4-FFF2-40B4-BE49-F238E27FC236}">
                <a16:creationId xmlns:a16="http://schemas.microsoft.com/office/drawing/2014/main" id="{7EC8D8D1-129B-451D-A656-331AE3E87DF3}"/>
              </a:ext>
            </a:extLst>
          </p:cNvPr>
          <p:cNvSpPr>
            <a:spLocks noGrp="1"/>
          </p:cNvSpPr>
          <p:nvPr>
            <p:ph type="sldNum" sz="quarter" idx="16"/>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4097678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5" name="Fußzeilenplatzhalter 4">
            <a:extLst>
              <a:ext uri="{FF2B5EF4-FFF2-40B4-BE49-F238E27FC236}">
                <a16:creationId xmlns:a16="http://schemas.microsoft.com/office/drawing/2014/main" id="{5513B6A4-8638-4E3B-9F05-55866D8738B3}"/>
              </a:ext>
            </a:extLst>
          </p:cNvPr>
          <p:cNvSpPr>
            <a:spLocks noGrp="1"/>
          </p:cNvSpPr>
          <p:nvPr>
            <p:ph type="ftr" sz="quarter" idx="11"/>
          </p:nvPr>
        </p:nvSpPr>
        <p:spPr/>
        <p:txBody>
          <a:bodyPr/>
          <a:lstStyle/>
          <a:p>
            <a:r>
              <a:rPr lang="de-DE"/>
              <a:t>Topline goes here</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083580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371708" y="1800603"/>
            <a:ext cx="4028298" cy="26864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4565246" y="1800603"/>
            <a:ext cx="4028299" cy="26864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Datumsplatzhalter 10">
            <a:extLst>
              <a:ext uri="{FF2B5EF4-FFF2-40B4-BE49-F238E27FC236}">
                <a16:creationId xmlns:a16="http://schemas.microsoft.com/office/drawing/2014/main" id="{3871759D-1483-4B12-A222-90C19F204673}"/>
              </a:ext>
            </a:extLst>
          </p:cNvPr>
          <p:cNvSpPr>
            <a:spLocks noGrp="1"/>
          </p:cNvSpPr>
          <p:nvPr>
            <p:ph type="dt" sz="half" idx="10"/>
          </p:nvPr>
        </p:nvSpPr>
        <p:spPr/>
        <p:txBody>
          <a:bodyPr/>
          <a:lstStyle/>
          <a:p>
            <a:r>
              <a:rPr lang="de-DE"/>
              <a:t>© Allianz 2021</a:t>
            </a:r>
          </a:p>
        </p:txBody>
      </p:sp>
      <p:sp>
        <p:nvSpPr>
          <p:cNvPr id="12" name="Fußzeilenplatzhalter 11">
            <a:extLst>
              <a:ext uri="{FF2B5EF4-FFF2-40B4-BE49-F238E27FC236}">
                <a16:creationId xmlns:a16="http://schemas.microsoft.com/office/drawing/2014/main" id="{F36FFF93-5CB5-4BD1-B035-C1234D6E6957}"/>
              </a:ext>
            </a:extLst>
          </p:cNvPr>
          <p:cNvSpPr>
            <a:spLocks noGrp="1"/>
          </p:cNvSpPr>
          <p:nvPr>
            <p:ph type="ftr" sz="quarter" idx="11"/>
          </p:nvPr>
        </p:nvSpPr>
        <p:spPr/>
        <p:txBody>
          <a:bodyPr/>
          <a:lstStyle/>
          <a:p>
            <a:r>
              <a:rPr lang="de-DE"/>
              <a:t>Topline goes here</a:t>
            </a:r>
          </a:p>
        </p:txBody>
      </p:sp>
      <p:sp>
        <p:nvSpPr>
          <p:cNvPr id="13" name="Foliennummernplatzhalter 12">
            <a:extLst>
              <a:ext uri="{FF2B5EF4-FFF2-40B4-BE49-F238E27FC236}">
                <a16:creationId xmlns:a16="http://schemas.microsoft.com/office/drawing/2014/main" id="{E3D4074F-A8C9-4F58-86BF-73ADF6ECBF34}"/>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9621509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7C99564-206A-4E78-879E-461DE1C1E398}"/>
              </a:ext>
            </a:extLst>
          </p:cNvPr>
          <p:cNvSpPr>
            <a:spLocks noGrp="1"/>
          </p:cNvSpPr>
          <p:nvPr>
            <p:ph type="dt" sz="half" idx="10"/>
          </p:nvPr>
        </p:nvSpPr>
        <p:spPr/>
        <p:txBody>
          <a:bodyPr/>
          <a:lstStyle/>
          <a:p>
            <a:r>
              <a:rPr lang="de-DE"/>
              <a:t>© Allianz 2021</a:t>
            </a:r>
          </a:p>
        </p:txBody>
      </p:sp>
      <p:sp>
        <p:nvSpPr>
          <p:cNvPr id="4" name="Fußzeilenplatzhalter 3">
            <a:extLst>
              <a:ext uri="{FF2B5EF4-FFF2-40B4-BE49-F238E27FC236}">
                <a16:creationId xmlns:a16="http://schemas.microsoft.com/office/drawing/2014/main" id="{61E6CE44-58CD-4A81-8691-BCFF761164B2}"/>
              </a:ext>
            </a:extLst>
          </p:cNvPr>
          <p:cNvSpPr>
            <a:spLocks noGrp="1"/>
          </p:cNvSpPr>
          <p:nvPr>
            <p:ph type="ftr" sz="quarter" idx="11"/>
          </p:nvPr>
        </p:nvSpPr>
        <p:spPr/>
        <p:txBody>
          <a:bodyPr/>
          <a:lstStyle/>
          <a:p>
            <a:r>
              <a:rPr lang="de-DE"/>
              <a:t>Topline goes here</a:t>
            </a:r>
          </a:p>
        </p:txBody>
      </p:sp>
      <p:sp>
        <p:nvSpPr>
          <p:cNvPr id="5" name="Foliennummernplatzhalter 4">
            <a:extLst>
              <a:ext uri="{FF2B5EF4-FFF2-40B4-BE49-F238E27FC236}">
                <a16:creationId xmlns:a16="http://schemas.microsoft.com/office/drawing/2014/main" id="{E8C3DA5C-4C9C-4ACC-A420-FC8EA23DD6C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060637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35400655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pic>
        <p:nvPicPr>
          <p:cNvPr id="5" name="Bildplatzhalter 11">
            <a:extLst>
              <a:ext uri="{FF2B5EF4-FFF2-40B4-BE49-F238E27FC236}">
                <a16:creationId xmlns:a16="http://schemas.microsoft.com/office/drawing/2014/main" id="{9B6F9C7F-5079-4809-9D79-991495B4FC7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6" name="Rechteck 5">
            <a:extLst>
              <a:ext uri="{FF2B5EF4-FFF2-40B4-BE49-F238E27FC236}">
                <a16:creationId xmlns:a16="http://schemas.microsoft.com/office/drawing/2014/main" id="{113F8CA7-7EB7-4CFD-89E2-B6A15412FF19}"/>
              </a:ext>
            </a:extLst>
          </p:cNvPr>
          <p:cNvSpPr/>
          <p:nvPr userDrawn="1"/>
        </p:nvSpPr>
        <p:spPr>
          <a:xfrm>
            <a:off x="0" y="0"/>
            <a:ext cx="7820025" cy="5143500"/>
          </a:xfrm>
          <a:prstGeom prst="rect">
            <a:avLst/>
          </a:prstGeom>
          <a:gradFill flip="none" rotWithShape="1">
            <a:gsLst>
              <a:gs pos="67000">
                <a:srgbClr val="000000">
                  <a:alpha val="53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lvl1pPr>
              <a:defRPr>
                <a:solidFill>
                  <a:schemeClr val="tx1"/>
                </a:solidFill>
              </a:defRPr>
            </a:lvl1p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70128786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5_Leer">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7E19189-C80D-4729-948C-FAF766303ED6}"/>
              </a:ext>
            </a:extLst>
          </p:cNvPr>
          <p:cNvPicPr>
            <a:picLocks noChangeAspect="1"/>
          </p:cNvPicPr>
          <p:nvPr userDrawn="1"/>
        </p:nvPicPr>
        <p:blipFill>
          <a:blip r:embed="rId2"/>
          <a:stretch>
            <a:fillRect/>
          </a:stretch>
        </p:blipFill>
        <p:spPr>
          <a:xfrm>
            <a:off x="70" y="0"/>
            <a:ext cx="9143860" cy="5143500"/>
          </a:xfrm>
          <a:prstGeom prst="rect">
            <a:avLst/>
          </a:prstGeom>
        </p:spPr>
      </p:pic>
      <p:sp>
        <p:nvSpPr>
          <p:cNvPr id="6" name="Rechteck 5">
            <a:extLst>
              <a:ext uri="{FF2B5EF4-FFF2-40B4-BE49-F238E27FC236}">
                <a16:creationId xmlns:a16="http://schemas.microsoft.com/office/drawing/2014/main" id="{113F8CA7-7EB7-4CFD-89E2-B6A15412FF19}"/>
              </a:ext>
            </a:extLst>
          </p:cNvPr>
          <p:cNvSpPr/>
          <p:nvPr userDrawn="1"/>
        </p:nvSpPr>
        <p:spPr>
          <a:xfrm>
            <a:off x="0" y="0"/>
            <a:ext cx="5390386" cy="5143500"/>
          </a:xfrm>
          <a:prstGeom prst="rect">
            <a:avLst/>
          </a:prstGeom>
          <a:gradFill flip="none" rotWithShape="1">
            <a:gsLst>
              <a:gs pos="58000">
                <a:srgbClr val="000000">
                  <a:alpha val="75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663611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_Leer">
    <p:spTree>
      <p:nvGrpSpPr>
        <p:cNvPr id="1" name=""/>
        <p:cNvGrpSpPr/>
        <p:nvPr/>
      </p:nvGrpSpPr>
      <p:grpSpPr>
        <a:xfrm>
          <a:off x="0" y="0"/>
          <a:ext cx="0" cy="0"/>
          <a:chOff x="0" y="0"/>
          <a:chExt cx="0" cy="0"/>
        </a:xfrm>
      </p:grpSpPr>
      <p:pic>
        <p:nvPicPr>
          <p:cNvPr id="5" name="Bildplatzhalter 11">
            <a:extLst>
              <a:ext uri="{FF2B5EF4-FFF2-40B4-BE49-F238E27FC236}">
                <a16:creationId xmlns:a16="http://schemas.microsoft.com/office/drawing/2014/main" id="{9B6F9C7F-5079-4809-9D79-991495B4FC7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Rechteck 5">
            <a:extLst>
              <a:ext uri="{FF2B5EF4-FFF2-40B4-BE49-F238E27FC236}">
                <a16:creationId xmlns:a16="http://schemas.microsoft.com/office/drawing/2014/main" id="{113F8CA7-7EB7-4CFD-89E2-B6A15412FF19}"/>
              </a:ext>
            </a:extLst>
          </p:cNvPr>
          <p:cNvSpPr/>
          <p:nvPr userDrawn="1"/>
        </p:nvSpPr>
        <p:spPr>
          <a:xfrm>
            <a:off x="-1" y="0"/>
            <a:ext cx="9334501" cy="5143500"/>
          </a:xfrm>
          <a:prstGeom prst="rect">
            <a:avLst/>
          </a:prstGeom>
          <a:gradFill flip="none" rotWithShape="1">
            <a:gsLst>
              <a:gs pos="36300">
                <a:srgbClr val="000000">
                  <a:alpha val="58000"/>
                </a:srgbClr>
              </a:gs>
              <a:gs pos="0">
                <a:srgbClr val="000000">
                  <a:alpha val="76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97388625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Leer">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8A753F7-BB7C-4979-9DF3-DC7FBE80E24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Rechteck 5">
            <a:extLst>
              <a:ext uri="{FF2B5EF4-FFF2-40B4-BE49-F238E27FC236}">
                <a16:creationId xmlns:a16="http://schemas.microsoft.com/office/drawing/2014/main" id="{113F8CA7-7EB7-4CFD-89E2-B6A15412FF19}"/>
              </a:ext>
            </a:extLst>
          </p:cNvPr>
          <p:cNvSpPr/>
          <p:nvPr userDrawn="1"/>
        </p:nvSpPr>
        <p:spPr>
          <a:xfrm>
            <a:off x="0" y="0"/>
            <a:ext cx="6883400" cy="5143500"/>
          </a:xfrm>
          <a:prstGeom prst="rect">
            <a:avLst/>
          </a:prstGeom>
          <a:gradFill flip="none" rotWithShape="1">
            <a:gsLst>
              <a:gs pos="62000">
                <a:srgbClr val="000000">
                  <a:alpha val="64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lvl1pPr>
              <a:defRPr>
                <a:solidFill>
                  <a:schemeClr val="tx1"/>
                </a:solidFill>
              </a:defRPr>
            </a:lvl1p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18995185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371709" y="914791"/>
            <a:ext cx="8229221" cy="714446"/>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371709" y="1800603"/>
            <a:ext cx="8229220" cy="2686414"/>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 nicht verwenden</a:t>
            </a:r>
          </a:p>
        </p:txBody>
      </p:sp>
      <p:sp>
        <p:nvSpPr>
          <p:cNvPr id="4" name="Datumsplatzhalter 3">
            <a:extLst>
              <a:ext uri="{FF2B5EF4-FFF2-40B4-BE49-F238E27FC236}">
                <a16:creationId xmlns:a16="http://schemas.microsoft.com/office/drawing/2014/main" id="{2C011674-EBDC-44CC-9043-F666555AC269}"/>
              </a:ext>
            </a:extLst>
          </p:cNvPr>
          <p:cNvSpPr>
            <a:spLocks noGrp="1"/>
          </p:cNvSpPr>
          <p:nvPr>
            <p:ph type="dt" sz="half" idx="2"/>
          </p:nvPr>
        </p:nvSpPr>
        <p:spPr>
          <a:xfrm rot="-5400000">
            <a:off x="7614940" y="2957957"/>
            <a:ext cx="2686414" cy="371707"/>
          </a:xfrm>
          <a:prstGeom prst="rect">
            <a:avLst/>
          </a:prstGeom>
        </p:spPr>
        <p:txBody>
          <a:bodyPr vert="horz" lIns="0" tIns="36000" rIns="0" bIns="0" rtlCol="0" anchor="t" anchorCtr="0">
            <a:noAutofit/>
          </a:bodyPr>
          <a:lstStyle>
            <a:lvl1pPr algn="l">
              <a:defRPr sz="595">
                <a:solidFill>
                  <a:schemeClr val="bg1"/>
                </a:solidFill>
                <a:latin typeface="Arial" panose="020B0604020202020204" pitchFamily="34" charset="0"/>
              </a:defRPr>
            </a:lvl1pPr>
          </a:lstStyle>
          <a:p>
            <a:r>
              <a:rPr lang="de-DE"/>
              <a:t>© Allianz 2021</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371708" y="371465"/>
            <a:ext cx="4028299" cy="200020"/>
          </a:xfrm>
          <a:prstGeom prst="rect">
            <a:avLst/>
          </a:prstGeom>
        </p:spPr>
        <p:txBody>
          <a:bodyPr vert="horz" lIns="0" tIns="0" rIns="0" bIns="0" rtlCol="0" anchor="t" anchorCtr="0">
            <a:noAutofit/>
          </a:bodyPr>
          <a:lstStyle>
            <a:lvl1pPr algn="l">
              <a:defRPr sz="952" b="1" cap="all" spc="48" baseline="0">
                <a:solidFill>
                  <a:schemeClr val="bg1"/>
                </a:solidFill>
                <a:latin typeface="Arial" panose="020B0604020202020204" pitchFamily="34" charset="0"/>
              </a:defRPr>
            </a:lvl1pPr>
          </a:lstStyle>
          <a:p>
            <a:r>
              <a:rPr lang="de-DE"/>
              <a:t>Topline goes here</a:t>
            </a:r>
          </a:p>
        </p:txBody>
      </p:sp>
      <p:sp>
        <p:nvSpPr>
          <p:cNvPr id="6" name="Foliennummernplatzhalter 5">
            <a:extLst>
              <a:ext uri="{FF2B5EF4-FFF2-40B4-BE49-F238E27FC236}">
                <a16:creationId xmlns:a16="http://schemas.microsoft.com/office/drawing/2014/main" id="{ECFEBF46-B211-4AF6-9DBD-FCB5138157CA}"/>
              </a:ext>
            </a:extLst>
          </p:cNvPr>
          <p:cNvSpPr>
            <a:spLocks noGrp="1"/>
          </p:cNvSpPr>
          <p:nvPr>
            <p:ph type="sldNum" sz="quarter" idx="4"/>
          </p:nvPr>
        </p:nvSpPr>
        <p:spPr>
          <a:xfrm>
            <a:off x="8772292" y="4487018"/>
            <a:ext cx="371708" cy="656482"/>
          </a:xfrm>
          <a:prstGeom prst="rect">
            <a:avLst/>
          </a:prstGeom>
        </p:spPr>
        <p:txBody>
          <a:bodyPr vert="horz" lIns="72000" tIns="0" rIns="0" bIns="0" rtlCol="0" anchor="ctr" anchorCtr="0">
            <a:noAutofit/>
          </a:bodyPr>
          <a:lstStyle>
            <a:lvl1pPr algn="l">
              <a:defRPr sz="595" b="1">
                <a:solidFill>
                  <a:schemeClr val="bg1"/>
                </a:solidFill>
                <a:latin typeface="Arial" panose="020B0604020202020204" pitchFamily="34" charset="0"/>
              </a:defRPr>
            </a:lvl1pPr>
          </a:lstStyle>
          <a:p>
            <a:fld id="{0F96B16C-3F5F-44BC-AFCC-8CBCBD90898D}" type="slidenum">
              <a:rPr lang="de-DE" smtClean="0"/>
              <a:pPr/>
              <a:t>‹Nr.›</a:t>
            </a:fld>
            <a:endParaRPr lang="de-DE"/>
          </a:p>
        </p:txBody>
      </p:sp>
      <p:sp>
        <p:nvSpPr>
          <p:cNvPr id="7" name="MSIPCMContentMarking" descr="{&quot;HashCode&quot;:417909460,&quot;Placement&quot;:&quot;Header&quot;,&quot;Top&quot;:0.0,&quot;Left&quot;:333.295349,&quot;SlideWidth&quot;:720,&quot;SlideHeight&quot;:405}"/>
          <p:cNvSpPr txBox="1"/>
          <p:nvPr userDrawn="1"/>
        </p:nvSpPr>
        <p:spPr>
          <a:xfrm>
            <a:off x="4232851" y="0"/>
            <a:ext cx="678298" cy="262344"/>
          </a:xfrm>
          <a:prstGeom prst="rect">
            <a:avLst/>
          </a:prstGeom>
        </p:spPr>
        <p:txBody>
          <a:bodyPr vert="horz" wrap="square" lIns="0" tIns="0" rIns="0" bIns="0" rtlCol="0" anchor="ctr" anchorCtr="1">
            <a:spAutoFit/>
          </a:bodyPr>
          <a:lstStyle/>
          <a:p>
            <a:pPr algn="ctr">
              <a:spcBef>
                <a:spcPts val="0"/>
              </a:spcBef>
              <a:spcAft>
                <a:spcPts val="0"/>
              </a:spcAft>
            </a:pPr>
            <a:r>
              <a:rPr lang="de-DE" sz="1000" b="1" spc="100">
                <a:solidFill>
                  <a:srgbClr val="000000"/>
                </a:solidFill>
                <a:latin typeface="Calibri" panose="020F0502020204030204" pitchFamily="34" charset="0"/>
              </a:rPr>
              <a:t>Internal</a:t>
            </a:r>
          </a:p>
        </p:txBody>
      </p:sp>
    </p:spTree>
    <p:extLst>
      <p:ext uri="{BB962C8B-B14F-4D97-AF65-F5344CB8AC3E}">
        <p14:creationId xmlns:p14="http://schemas.microsoft.com/office/powerpoint/2010/main" val="765401537"/>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Lst>
  <p:hf hdr="0"/>
  <p:txStyles>
    <p:titleStyle>
      <a:lvl1pPr algn="l" defTabSz="725759" rtl="0" eaLnBrk="1" latinLnBrk="0" hangingPunct="1">
        <a:lnSpc>
          <a:spcPct val="80000"/>
        </a:lnSpc>
        <a:spcBef>
          <a:spcPct val="0"/>
        </a:spcBef>
        <a:buNone/>
        <a:defRPr sz="3730" kern="1200">
          <a:solidFill>
            <a:schemeClr val="bg1"/>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725759" rtl="0" eaLnBrk="1" latinLnBrk="0" hangingPunct="1">
        <a:lnSpc>
          <a:spcPct val="100000"/>
        </a:lnSpc>
        <a:spcBef>
          <a:spcPts val="0"/>
        </a:spcBef>
        <a:buFont typeface="+mj-lt"/>
        <a:buNone/>
        <a:defRPr sz="1429" kern="1200">
          <a:solidFill>
            <a:schemeClr val="bg1"/>
          </a:solidFill>
          <a:latin typeface="Arial" panose="020B0604020202020204" pitchFamily="34" charset="0"/>
          <a:ea typeface="+mn-ea"/>
          <a:cs typeface="+mn-cs"/>
        </a:defRPr>
      </a:lvl1pPr>
      <a:lvl2pPr marL="0" indent="0" algn="l" defTabSz="725759" rtl="0" eaLnBrk="1" latinLnBrk="0" hangingPunct="1">
        <a:lnSpc>
          <a:spcPct val="100000"/>
        </a:lnSpc>
        <a:spcBef>
          <a:spcPts val="0"/>
        </a:spcBef>
        <a:buFont typeface="Arial" panose="020B0604020202020204" pitchFamily="34" charset="0"/>
        <a:buNone/>
        <a:defRPr sz="1191" kern="1200">
          <a:solidFill>
            <a:schemeClr val="bg1"/>
          </a:solidFill>
          <a:latin typeface="Arial" panose="020B0604020202020204" pitchFamily="34" charset="0"/>
          <a:ea typeface="+mn-ea"/>
          <a:cs typeface="+mn-cs"/>
        </a:defRPr>
      </a:lvl2pPr>
      <a:lvl3pPr marL="171439" indent="-171439" algn="l" defTabSz="725759" rtl="0" eaLnBrk="1" latinLnBrk="0" hangingPunct="1">
        <a:lnSpc>
          <a:spcPct val="100000"/>
        </a:lnSpc>
        <a:spcBef>
          <a:spcPts val="0"/>
        </a:spcBef>
        <a:buFont typeface="Arial" panose="020B0604020202020204" pitchFamily="34" charset="0"/>
        <a:buChar char="•"/>
        <a:defRPr sz="1191" kern="1200">
          <a:solidFill>
            <a:schemeClr val="bg1"/>
          </a:solidFill>
          <a:latin typeface="Arial" panose="020B0604020202020204" pitchFamily="34" charset="0"/>
          <a:ea typeface="+mn-ea"/>
          <a:cs typeface="+mn-cs"/>
        </a:defRPr>
      </a:lvl3pPr>
      <a:lvl4pPr marL="171439" indent="-171439" algn="l" defTabSz="725759" rtl="0" eaLnBrk="1" latinLnBrk="0" hangingPunct="1">
        <a:lnSpc>
          <a:spcPct val="100000"/>
        </a:lnSpc>
        <a:spcBef>
          <a:spcPts val="0"/>
        </a:spcBef>
        <a:buFont typeface="+mj-lt"/>
        <a:buAutoNum type="arabicPeriod"/>
        <a:defRPr sz="1191" kern="1200">
          <a:solidFill>
            <a:schemeClr val="bg1"/>
          </a:solidFill>
          <a:latin typeface="Arial" panose="020B0604020202020204" pitchFamily="34" charset="0"/>
          <a:ea typeface="+mn-ea"/>
          <a:cs typeface="+mn-cs"/>
        </a:defRPr>
      </a:lvl4pPr>
      <a:lvl5pPr marL="171439" indent="-171439" algn="l" defTabSz="725759" rtl="0" eaLnBrk="1" latinLnBrk="0" hangingPunct="1">
        <a:lnSpc>
          <a:spcPct val="100000"/>
        </a:lnSpc>
        <a:spcBef>
          <a:spcPts val="0"/>
        </a:spcBef>
        <a:buFont typeface="+mj-lt"/>
        <a:buAutoNum type="arabicPeriod"/>
        <a:defRPr sz="1429" kern="1200">
          <a:solidFill>
            <a:schemeClr val="bg1"/>
          </a:solidFill>
          <a:latin typeface="Arial" panose="020B0604020202020204" pitchFamily="34" charset="0"/>
          <a:ea typeface="+mn-ea"/>
          <a:cs typeface="+mn-cs"/>
        </a:defRPr>
      </a:lvl5pPr>
      <a:lvl6pPr marL="285732" indent="0" algn="l" defTabSz="725759" rtl="0" eaLnBrk="1" latinLnBrk="0" hangingPunct="1">
        <a:lnSpc>
          <a:spcPct val="90000"/>
        </a:lnSpc>
        <a:spcBef>
          <a:spcPts val="476"/>
        </a:spcBef>
        <a:buFont typeface="Arial" panose="020B0604020202020204" pitchFamily="34" charset="0"/>
        <a:buNone/>
        <a:defRPr sz="1429" kern="1200">
          <a:solidFill>
            <a:srgbClr val="FF0000"/>
          </a:solidFill>
          <a:latin typeface="Arial" panose="020B0604020202020204" pitchFamily="34" charset="0"/>
          <a:ea typeface="+mn-ea"/>
          <a:cs typeface="+mn-cs"/>
        </a:defRPr>
      </a:lvl6pPr>
      <a:lvl7pPr marL="2358718" indent="-181440" algn="l" defTabSz="725759"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7pPr>
      <a:lvl8pPr marL="2721597" indent="-181440" algn="l" defTabSz="725759"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8pPr>
      <a:lvl9pPr marL="3084477" indent="-181440" algn="l" defTabSz="725759"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9pPr>
    </p:bodyStyle>
    <p:otherStyle>
      <a:defPPr>
        <a:defRPr lang="de-DE"/>
      </a:defPPr>
      <a:lvl1pPr marL="0" algn="l" defTabSz="725759" rtl="0" eaLnBrk="1" latinLnBrk="0" hangingPunct="1">
        <a:defRPr sz="1429" kern="1200">
          <a:solidFill>
            <a:schemeClr val="tx1"/>
          </a:solidFill>
          <a:latin typeface="+mn-lt"/>
          <a:ea typeface="+mn-ea"/>
          <a:cs typeface="+mn-cs"/>
        </a:defRPr>
      </a:lvl1pPr>
      <a:lvl2pPr marL="362880" algn="l" defTabSz="725759" rtl="0" eaLnBrk="1" latinLnBrk="0" hangingPunct="1">
        <a:defRPr sz="1429" kern="1200">
          <a:solidFill>
            <a:schemeClr val="tx1"/>
          </a:solidFill>
          <a:latin typeface="+mn-lt"/>
          <a:ea typeface="+mn-ea"/>
          <a:cs typeface="+mn-cs"/>
        </a:defRPr>
      </a:lvl2pPr>
      <a:lvl3pPr marL="725759" algn="l" defTabSz="725759" rtl="0" eaLnBrk="1" latinLnBrk="0" hangingPunct="1">
        <a:defRPr sz="1429" kern="1200">
          <a:solidFill>
            <a:schemeClr val="tx1"/>
          </a:solidFill>
          <a:latin typeface="+mn-lt"/>
          <a:ea typeface="+mn-ea"/>
          <a:cs typeface="+mn-cs"/>
        </a:defRPr>
      </a:lvl3pPr>
      <a:lvl4pPr marL="1088639" algn="l" defTabSz="725759" rtl="0" eaLnBrk="1" latinLnBrk="0" hangingPunct="1">
        <a:defRPr sz="1429" kern="1200">
          <a:solidFill>
            <a:schemeClr val="tx1"/>
          </a:solidFill>
          <a:latin typeface="+mn-lt"/>
          <a:ea typeface="+mn-ea"/>
          <a:cs typeface="+mn-cs"/>
        </a:defRPr>
      </a:lvl4pPr>
      <a:lvl5pPr marL="1451519" algn="l" defTabSz="725759" rtl="0" eaLnBrk="1" latinLnBrk="0" hangingPunct="1">
        <a:defRPr sz="1429" kern="1200">
          <a:solidFill>
            <a:schemeClr val="tx1"/>
          </a:solidFill>
          <a:latin typeface="+mn-lt"/>
          <a:ea typeface="+mn-ea"/>
          <a:cs typeface="+mn-cs"/>
        </a:defRPr>
      </a:lvl5pPr>
      <a:lvl6pPr marL="1814398" algn="l" defTabSz="725759" rtl="0" eaLnBrk="1" latinLnBrk="0" hangingPunct="1">
        <a:defRPr sz="1429" kern="1200">
          <a:solidFill>
            <a:schemeClr val="tx1"/>
          </a:solidFill>
          <a:latin typeface="+mn-lt"/>
          <a:ea typeface="+mn-ea"/>
          <a:cs typeface="+mn-cs"/>
        </a:defRPr>
      </a:lvl6pPr>
      <a:lvl7pPr marL="2177278" algn="l" defTabSz="725759" rtl="0" eaLnBrk="1" latinLnBrk="0" hangingPunct="1">
        <a:defRPr sz="1429" kern="1200">
          <a:solidFill>
            <a:schemeClr val="tx1"/>
          </a:solidFill>
          <a:latin typeface="+mn-lt"/>
          <a:ea typeface="+mn-ea"/>
          <a:cs typeface="+mn-cs"/>
        </a:defRPr>
      </a:lvl7pPr>
      <a:lvl8pPr marL="2540157" algn="l" defTabSz="725759" rtl="0" eaLnBrk="1" latinLnBrk="0" hangingPunct="1">
        <a:defRPr sz="1429" kern="1200">
          <a:solidFill>
            <a:schemeClr val="tx1"/>
          </a:solidFill>
          <a:latin typeface="+mn-lt"/>
          <a:ea typeface="+mn-ea"/>
          <a:cs typeface="+mn-cs"/>
        </a:defRPr>
      </a:lvl8pPr>
      <a:lvl9pPr marL="2903037" algn="l" defTabSz="725759" rtl="0" eaLnBrk="1" latinLnBrk="0" hangingPunct="1">
        <a:defRPr sz="142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pos="6826">
          <p15:clr>
            <a:srgbClr val="F26B43"/>
          </p15:clr>
        </p15:guide>
        <p15:guide id="3" orient="horz" pos="295">
          <p15:clr>
            <a:srgbClr val="F26B43"/>
          </p15:clr>
        </p15:guide>
        <p15:guide id="6" orient="horz" pos="3561">
          <p15:clr>
            <a:srgbClr val="F26B43"/>
          </p15:clr>
        </p15:guide>
        <p15:guide id="9" pos="1270">
          <p15:clr>
            <a:srgbClr val="F26B43"/>
          </p15:clr>
        </p15:guide>
        <p15:guide id="10" pos="1406">
          <p15:clr>
            <a:srgbClr val="F26B43"/>
          </p15:clr>
        </p15:guide>
        <p15:guide id="11" pos="2381">
          <p15:clr>
            <a:srgbClr val="F26B43"/>
          </p15:clr>
        </p15:guide>
        <p15:guide id="12" pos="2517">
          <p15:clr>
            <a:srgbClr val="F26B43"/>
          </p15:clr>
        </p15:guide>
        <p15:guide id="13" pos="3492">
          <p15:clr>
            <a:srgbClr val="F26B43"/>
          </p15:clr>
        </p15:guide>
        <p15:guide id="14" pos="3629">
          <p15:clr>
            <a:srgbClr val="F26B43"/>
          </p15:clr>
        </p15:guide>
        <p15:guide id="15" pos="4604">
          <p15:clr>
            <a:srgbClr val="F26B43"/>
          </p15:clr>
        </p15:guide>
        <p15:guide id="16" pos="4740">
          <p15:clr>
            <a:srgbClr val="F26B43"/>
          </p15:clr>
        </p15:guide>
        <p15:guide id="17" pos="5715">
          <p15:clr>
            <a:srgbClr val="F26B43"/>
          </p15:clr>
        </p15:guide>
        <p15:guide id="18" pos="5851">
          <p15:clr>
            <a:srgbClr val="F26B43"/>
          </p15:clr>
        </p15:guide>
        <p15:guide id="19" orient="horz" pos="726">
          <p15:clr>
            <a:srgbClr val="F26B43"/>
          </p15:clr>
        </p15:guide>
        <p15:guide id="20" orient="horz" pos="862">
          <p15:clr>
            <a:srgbClr val="F26B43"/>
          </p15:clr>
        </p15:guide>
        <p15:guide id="21" orient="horz" pos="1293">
          <p15:clr>
            <a:srgbClr val="F26B43"/>
          </p15:clr>
        </p15:guide>
        <p15:guide id="22" orient="horz" pos="14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platzhalter 11">
            <a:extLst>
              <a:ext uri="{FF2B5EF4-FFF2-40B4-BE49-F238E27FC236}">
                <a16:creationId xmlns:a16="http://schemas.microsoft.com/office/drawing/2014/main" id="{DDA66AC2-950B-463F-9BDB-9518472210F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flipH="1">
            <a:off x="-13737638" y="-5594470"/>
            <a:ext cx="29035902" cy="16332442"/>
          </a:xfrm>
          <a:prstGeom prst="rect">
            <a:avLst/>
          </a:prstGeom>
        </p:spPr>
      </p:pic>
      <p:sp>
        <p:nvSpPr>
          <p:cNvPr id="31" name="Rechteck 30">
            <a:extLst>
              <a:ext uri="{FF2B5EF4-FFF2-40B4-BE49-F238E27FC236}">
                <a16:creationId xmlns:a16="http://schemas.microsoft.com/office/drawing/2014/main" id="{352B535F-83B3-4905-8E39-D9E808F16A98}"/>
              </a:ext>
            </a:extLst>
          </p:cNvPr>
          <p:cNvSpPr/>
          <p:nvPr/>
        </p:nvSpPr>
        <p:spPr>
          <a:xfrm>
            <a:off x="0" y="40"/>
            <a:ext cx="5390386" cy="5143421"/>
          </a:xfrm>
          <a:prstGeom prst="rect">
            <a:avLst/>
          </a:prstGeom>
          <a:gradFill flip="none" rotWithShape="1">
            <a:gsLst>
              <a:gs pos="58000">
                <a:srgbClr val="000000">
                  <a:alpha val="75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0">
              <a:defRPr/>
            </a:pPr>
            <a:endParaRPr lang="de-DE">
              <a:solidFill>
                <a:srgbClr val="FFFFFF"/>
              </a:solidFill>
              <a:latin typeface="Arial" panose="020B0604020202020204" pitchFamily="34" charset="0"/>
            </a:endParaRPr>
          </a:p>
        </p:txBody>
      </p:sp>
      <p:sp>
        <p:nvSpPr>
          <p:cNvPr id="5" name="Inhaltsplatzhalter 10">
            <a:extLst>
              <a:ext uri="{FF2B5EF4-FFF2-40B4-BE49-F238E27FC236}">
                <a16:creationId xmlns:a16="http://schemas.microsoft.com/office/drawing/2014/main" id="{B9CF4ADD-F5DF-482C-B16B-79C5A7EFD36E}"/>
              </a:ext>
            </a:extLst>
          </p:cNvPr>
          <p:cNvSpPr txBox="1">
            <a:spLocks/>
          </p:cNvSpPr>
          <p:nvPr/>
        </p:nvSpPr>
        <p:spPr>
          <a:xfrm>
            <a:off x="371706" y="1837951"/>
            <a:ext cx="4577671" cy="1619130"/>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lnSpc>
                <a:spcPct val="80000"/>
              </a:lnSpc>
              <a:defRPr/>
            </a:pPr>
            <a:r>
              <a:rPr lang="de-DE" sz="4286">
                <a:solidFill>
                  <a:srgbClr val="FFFFFF"/>
                </a:solidFill>
                <a:latin typeface="Arial" panose="020B0604020202020204" pitchFamily="34" charset="0"/>
              </a:rPr>
              <a:t>Für Ihre </a:t>
            </a:r>
            <a:r>
              <a:rPr lang="de-DE" sz="4286">
                <a:solidFill>
                  <a:srgbClr val="A6276F"/>
                </a:solidFill>
                <a:latin typeface="Arial" panose="020B0604020202020204" pitchFamily="34" charset="0"/>
              </a:rPr>
              <a:t/>
            </a:r>
            <a:br>
              <a:rPr lang="de-DE" sz="4286">
                <a:solidFill>
                  <a:srgbClr val="A6276F"/>
                </a:solidFill>
                <a:latin typeface="Arial" panose="020B0604020202020204" pitchFamily="34" charset="0"/>
              </a:rPr>
            </a:br>
            <a:r>
              <a:rPr lang="de-DE" sz="4286">
                <a:solidFill>
                  <a:srgbClr val="A6276F"/>
                </a:solidFill>
                <a:latin typeface="Arial" panose="020B0604020202020204" pitchFamily="34" charset="0"/>
              </a:rPr>
              <a:t>   </a:t>
            </a:r>
            <a:r>
              <a:rPr lang="de-DE" sz="4286">
                <a:solidFill>
                  <a:srgbClr val="FAB600"/>
                </a:solidFill>
                <a:latin typeface="Arial" panose="020B0604020202020204" pitchFamily="34" charset="0"/>
              </a:rPr>
              <a:t>Gesundheit</a:t>
            </a:r>
            <a:r>
              <a:rPr lang="de-DE" sz="4286">
                <a:solidFill>
                  <a:srgbClr val="A6276F"/>
                </a:solidFill>
                <a:latin typeface="Arial" panose="020B0604020202020204" pitchFamily="34" charset="0"/>
              </a:rPr>
              <a:t> </a:t>
            </a:r>
            <a:r>
              <a:rPr lang="de-DE" sz="4286">
                <a:solidFill>
                  <a:srgbClr val="FFFFFF"/>
                </a:solidFill>
                <a:latin typeface="Arial" panose="020B0604020202020204" pitchFamily="34" charset="0"/>
              </a:rPr>
              <a:t>da – </a:t>
            </a:r>
            <a:br>
              <a:rPr lang="de-DE" sz="4286">
                <a:solidFill>
                  <a:srgbClr val="FFFFFF"/>
                </a:solidFill>
                <a:latin typeface="Arial" panose="020B0604020202020204" pitchFamily="34" charset="0"/>
              </a:rPr>
            </a:br>
            <a:r>
              <a:rPr lang="de-DE" sz="4286">
                <a:solidFill>
                  <a:srgbClr val="FFFFFF"/>
                </a:solidFill>
                <a:latin typeface="Arial" panose="020B0604020202020204" pitchFamily="34" charset="0"/>
              </a:rPr>
              <a:t> ein Leben lang.</a:t>
            </a:r>
          </a:p>
        </p:txBody>
      </p:sp>
      <p:sp>
        <p:nvSpPr>
          <p:cNvPr id="2" name="Datumsplatzhalter 1">
            <a:extLst>
              <a:ext uri="{FF2B5EF4-FFF2-40B4-BE49-F238E27FC236}">
                <a16:creationId xmlns:a16="http://schemas.microsoft.com/office/drawing/2014/main" id="{CB3066B7-A292-4ECB-A4C5-7B326F68C2F3}"/>
              </a:ext>
            </a:extLst>
          </p:cNvPr>
          <p:cNvSpPr>
            <a:spLocks noGrp="1"/>
          </p:cNvSpPr>
          <p:nvPr>
            <p:ph type="dt" sz="half" idx="4294967295"/>
          </p:nvPr>
        </p:nvSpPr>
        <p:spPr>
          <a:xfrm rot="-5400000">
            <a:off x="7614961" y="2957949"/>
            <a:ext cx="2686373" cy="371707"/>
          </a:xfrm>
        </p:spPr>
        <p:txBody>
          <a:bodyPr/>
          <a:lstStyle/>
          <a:p>
            <a:pPr defTabSz="685770">
              <a:defRPr/>
            </a:pPr>
            <a:r>
              <a:rPr lang="de-DE">
                <a:solidFill>
                  <a:srgbClr val="003781"/>
                </a:solidFill>
              </a:rPr>
              <a:t>© Allianz 2022</a:t>
            </a:r>
          </a:p>
        </p:txBody>
      </p:sp>
      <p:pic>
        <p:nvPicPr>
          <p:cNvPr id="14" name="Grafik 13">
            <a:extLst>
              <a:ext uri="{FF2B5EF4-FFF2-40B4-BE49-F238E27FC236}">
                <a16:creationId xmlns:a16="http://schemas.microsoft.com/office/drawing/2014/main" id="{B24ED0D9-6494-4DB0-9DF5-D0B38FF2863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71707" y="371748"/>
            <a:ext cx="1542985" cy="381952"/>
          </a:xfrm>
          <a:prstGeom prst="rect">
            <a:avLst/>
          </a:prstGeom>
        </p:spPr>
      </p:pic>
      <p:sp>
        <p:nvSpPr>
          <p:cNvPr id="4" name="Rechteck 3"/>
          <p:cNvSpPr/>
          <p:nvPr/>
        </p:nvSpPr>
        <p:spPr>
          <a:xfrm>
            <a:off x="5260206" y="572703"/>
            <a:ext cx="2396691" cy="11742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smtClean="0">
                <a:solidFill>
                  <a:schemeClr val="bg1"/>
                </a:solidFill>
              </a:rPr>
              <a:t>Hinweis</a:t>
            </a:r>
            <a:r>
              <a:rPr lang="de-DE" sz="1100" dirty="0" smtClean="0">
                <a:solidFill>
                  <a:schemeClr val="bg1"/>
                </a:solidFill>
              </a:rPr>
              <a:t>: Diese Präsentation bitte im </a:t>
            </a:r>
            <a:r>
              <a:rPr lang="de-DE" sz="1100" u="sng" dirty="0" smtClean="0">
                <a:solidFill>
                  <a:schemeClr val="bg1"/>
                </a:solidFill>
              </a:rPr>
              <a:t>Präsentationsmodus</a:t>
            </a:r>
            <a:r>
              <a:rPr lang="de-DE" sz="1100" dirty="0" smtClean="0">
                <a:solidFill>
                  <a:schemeClr val="bg1"/>
                </a:solidFill>
              </a:rPr>
              <a:t> zeigen und diesen Sticker vor dem Beratungsgespräch entfernen</a:t>
            </a:r>
            <a:endParaRPr lang="de-DE" sz="1100" dirty="0">
              <a:solidFill>
                <a:schemeClr val="bg1"/>
              </a:solidFill>
            </a:endParaRPr>
          </a:p>
        </p:txBody>
      </p:sp>
    </p:spTree>
    <p:extLst>
      <p:ext uri="{BB962C8B-B14F-4D97-AF65-F5344CB8AC3E}">
        <p14:creationId xmlns:p14="http://schemas.microsoft.com/office/powerpoint/2010/main" val="232601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platzhalter 11">
            <a:extLst>
              <a:ext uri="{FF2B5EF4-FFF2-40B4-BE49-F238E27FC236}">
                <a16:creationId xmlns:a16="http://schemas.microsoft.com/office/drawing/2014/main" id="{4ACC5976-2542-4E2A-8A31-8AE3B4A0F7F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flipH="1">
            <a:off x="-13737638" y="-5594470"/>
            <a:ext cx="29035902" cy="16332442"/>
          </a:xfrm>
          <a:prstGeom prst="rect">
            <a:avLst/>
          </a:prstGeom>
        </p:spPr>
      </p:pic>
      <p:sp>
        <p:nvSpPr>
          <p:cNvPr id="32" name="Rechteck 31">
            <a:extLst>
              <a:ext uri="{FF2B5EF4-FFF2-40B4-BE49-F238E27FC236}">
                <a16:creationId xmlns:a16="http://schemas.microsoft.com/office/drawing/2014/main" id="{4623BC4A-A6CE-4D01-B27A-BD40778A89EE}"/>
              </a:ext>
            </a:extLst>
          </p:cNvPr>
          <p:cNvSpPr/>
          <p:nvPr/>
        </p:nvSpPr>
        <p:spPr>
          <a:xfrm>
            <a:off x="0" y="40"/>
            <a:ext cx="5390386" cy="5143421"/>
          </a:xfrm>
          <a:prstGeom prst="rect">
            <a:avLst/>
          </a:prstGeom>
          <a:gradFill flip="none" rotWithShape="1">
            <a:gsLst>
              <a:gs pos="58000">
                <a:srgbClr val="000000">
                  <a:alpha val="75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0">
              <a:defRPr/>
            </a:pPr>
            <a:endParaRPr lang="de-DE">
              <a:solidFill>
                <a:srgbClr val="FFFFFF"/>
              </a:solidFill>
              <a:latin typeface="Arial" panose="020B0604020202020204" pitchFamily="34" charset="0"/>
            </a:endParaRPr>
          </a:p>
        </p:txBody>
      </p:sp>
      <p:sp>
        <p:nvSpPr>
          <p:cNvPr id="5" name="Inhaltsplatzhalter 10">
            <a:extLst>
              <a:ext uri="{FF2B5EF4-FFF2-40B4-BE49-F238E27FC236}">
                <a16:creationId xmlns:a16="http://schemas.microsoft.com/office/drawing/2014/main" id="{B9CF4ADD-F5DF-482C-B16B-79C5A7EFD36E}"/>
              </a:ext>
            </a:extLst>
          </p:cNvPr>
          <p:cNvSpPr txBox="1">
            <a:spLocks/>
          </p:cNvSpPr>
          <p:nvPr/>
        </p:nvSpPr>
        <p:spPr>
          <a:xfrm>
            <a:off x="371707" y="862825"/>
            <a:ext cx="3922458" cy="1403667"/>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lnSpc>
                <a:spcPct val="80000"/>
              </a:lnSpc>
              <a:defRPr/>
            </a:pPr>
            <a:r>
              <a:rPr lang="de-DE" sz="3400" dirty="0">
                <a:solidFill>
                  <a:srgbClr val="FFFFFF"/>
                </a:solidFill>
                <a:latin typeface="Arial" panose="020B0604020202020204" pitchFamily="34" charset="0"/>
              </a:rPr>
              <a:t>Für Ihre </a:t>
            </a:r>
            <a:r>
              <a:rPr lang="de-DE" sz="3400" dirty="0">
                <a:solidFill>
                  <a:srgbClr val="A6276F"/>
                </a:solidFill>
                <a:latin typeface="Arial" panose="020B0604020202020204" pitchFamily="34" charset="0"/>
              </a:rPr>
              <a:t/>
            </a:r>
            <a:br>
              <a:rPr lang="de-DE" sz="3400" dirty="0">
                <a:solidFill>
                  <a:srgbClr val="A6276F"/>
                </a:solidFill>
                <a:latin typeface="Arial" panose="020B0604020202020204" pitchFamily="34" charset="0"/>
              </a:rPr>
            </a:br>
            <a:r>
              <a:rPr lang="de-DE" sz="3400" dirty="0">
                <a:solidFill>
                  <a:srgbClr val="A6276F"/>
                </a:solidFill>
                <a:latin typeface="Arial" panose="020B0604020202020204" pitchFamily="34" charset="0"/>
              </a:rPr>
              <a:t>   </a:t>
            </a:r>
            <a:r>
              <a:rPr lang="de-DE" sz="3400" dirty="0">
                <a:solidFill>
                  <a:srgbClr val="FAB600"/>
                </a:solidFill>
                <a:latin typeface="Arial" panose="020B0604020202020204" pitchFamily="34" charset="0"/>
              </a:rPr>
              <a:t>Gesundheit</a:t>
            </a:r>
            <a:r>
              <a:rPr lang="de-DE" sz="3400" dirty="0">
                <a:solidFill>
                  <a:srgbClr val="A6276F"/>
                </a:solidFill>
                <a:latin typeface="Arial" panose="020B0604020202020204" pitchFamily="34" charset="0"/>
              </a:rPr>
              <a:t> </a:t>
            </a:r>
            <a:r>
              <a:rPr lang="de-DE" sz="3400" dirty="0">
                <a:solidFill>
                  <a:srgbClr val="FFFFFF"/>
                </a:solidFill>
                <a:latin typeface="Arial" panose="020B0604020202020204" pitchFamily="34" charset="0"/>
              </a:rPr>
              <a:t>da – </a:t>
            </a:r>
            <a:br>
              <a:rPr lang="de-DE" sz="3400" dirty="0">
                <a:solidFill>
                  <a:srgbClr val="FFFFFF"/>
                </a:solidFill>
                <a:latin typeface="Arial" panose="020B0604020202020204" pitchFamily="34" charset="0"/>
              </a:rPr>
            </a:br>
            <a:r>
              <a:rPr lang="de-DE" sz="3400" dirty="0">
                <a:solidFill>
                  <a:srgbClr val="FFFFFF"/>
                </a:solidFill>
                <a:latin typeface="Arial" panose="020B0604020202020204" pitchFamily="34" charset="0"/>
              </a:rPr>
              <a:t> ein Leben lang.</a:t>
            </a:r>
          </a:p>
        </p:txBody>
      </p:sp>
      <p:sp>
        <p:nvSpPr>
          <p:cNvPr id="6" name="Textfeld 5">
            <a:extLst>
              <a:ext uri="{FF2B5EF4-FFF2-40B4-BE49-F238E27FC236}">
                <a16:creationId xmlns:a16="http://schemas.microsoft.com/office/drawing/2014/main" id="{D3FD6DCE-2E0D-4AD3-B080-A1661097060F}"/>
              </a:ext>
            </a:extLst>
          </p:cNvPr>
          <p:cNvSpPr txBox="1"/>
          <p:nvPr/>
        </p:nvSpPr>
        <p:spPr>
          <a:xfrm>
            <a:off x="371707" y="2518799"/>
            <a:ext cx="4547430" cy="461665"/>
          </a:xfrm>
          <a:prstGeom prst="rect">
            <a:avLst/>
          </a:prstGeom>
          <a:noFill/>
        </p:spPr>
        <p:txBody>
          <a:bodyPr wrap="square">
            <a:spAutoFit/>
          </a:bodyPr>
          <a:lstStyle/>
          <a:p>
            <a:pPr defTabSz="725759">
              <a:spcAft>
                <a:spcPts val="476"/>
              </a:spcAft>
              <a:defRPr/>
            </a:pPr>
            <a:r>
              <a:rPr lang="de-DE" sz="2400">
                <a:solidFill>
                  <a:srgbClr val="FFFFFF"/>
                </a:solidFill>
                <a:latin typeface="Arial" panose="020B0604020202020204" pitchFamily="34" charset="0"/>
              </a:rPr>
              <a:t>Was </a:t>
            </a:r>
            <a:r>
              <a:rPr lang="de-DE" sz="2400">
                <a:solidFill>
                  <a:srgbClr val="FAB600"/>
                </a:solidFill>
                <a:latin typeface="Arial" panose="020B0604020202020204" pitchFamily="34" charset="0"/>
              </a:rPr>
              <a:t>heißt das </a:t>
            </a:r>
            <a:r>
              <a:rPr lang="de-DE" sz="2400">
                <a:solidFill>
                  <a:srgbClr val="FFFFFF"/>
                </a:solidFill>
                <a:latin typeface="Arial" panose="020B0604020202020204" pitchFamily="34" charset="0"/>
              </a:rPr>
              <a:t>eigentlich?</a:t>
            </a:r>
            <a:endParaRPr lang="de-DE" sz="2400">
              <a:solidFill>
                <a:srgbClr val="D34596"/>
              </a:solidFill>
              <a:latin typeface="Arial" panose="020B0604020202020204" pitchFamily="34" charset="0"/>
            </a:endParaRPr>
          </a:p>
        </p:txBody>
      </p:sp>
      <p:pic>
        <p:nvPicPr>
          <p:cNvPr id="14" name="Grafik 13">
            <a:extLst>
              <a:ext uri="{FF2B5EF4-FFF2-40B4-BE49-F238E27FC236}">
                <a16:creationId xmlns:a16="http://schemas.microsoft.com/office/drawing/2014/main" id="{B24ED0D9-6494-4DB0-9DF5-D0B38FF2863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71707" y="-588431"/>
            <a:ext cx="1542985" cy="381952"/>
          </a:xfrm>
          <a:prstGeom prst="rect">
            <a:avLst/>
          </a:prstGeom>
        </p:spPr>
      </p:pic>
      <p:sp>
        <p:nvSpPr>
          <p:cNvPr id="18" name="Inhaltsplatzhalter 10">
            <a:extLst>
              <a:ext uri="{FF2B5EF4-FFF2-40B4-BE49-F238E27FC236}">
                <a16:creationId xmlns:a16="http://schemas.microsoft.com/office/drawing/2014/main" id="{00005F40-E464-4E6C-9062-05D69D03E4E2}"/>
              </a:ext>
            </a:extLst>
          </p:cNvPr>
          <p:cNvSpPr txBox="1">
            <a:spLocks/>
          </p:cNvSpPr>
          <p:nvPr/>
        </p:nvSpPr>
        <p:spPr>
          <a:xfrm>
            <a:off x="1718186" y="3095937"/>
            <a:ext cx="2486029" cy="1297030"/>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spcAft>
                <a:spcPts val="952"/>
              </a:spcAft>
              <a:defRPr/>
            </a:pPr>
            <a:r>
              <a:rPr lang="de-DE" sz="1600" dirty="0">
                <a:solidFill>
                  <a:srgbClr val="FFFFFF"/>
                </a:solidFill>
                <a:latin typeface="Arial" panose="020B0604020202020204" pitchFamily="34" charset="0"/>
              </a:rPr>
              <a:t>Umfassende Leistungen und Services.</a:t>
            </a:r>
          </a:p>
          <a:p>
            <a:pPr defTabSz="725759">
              <a:spcAft>
                <a:spcPts val="952"/>
              </a:spcAft>
              <a:defRPr/>
            </a:pPr>
            <a:r>
              <a:rPr lang="de-DE" sz="1600" dirty="0">
                <a:solidFill>
                  <a:srgbClr val="FFFFFF"/>
                </a:solidFill>
                <a:latin typeface="Arial" panose="020B0604020202020204" pitchFamily="34" charset="0"/>
              </a:rPr>
              <a:t>Zuverlässige, </a:t>
            </a:r>
            <a:r>
              <a:rPr lang="de-DE" sz="1600">
                <a:solidFill>
                  <a:srgbClr val="FFFFFF"/>
                </a:solidFill>
                <a:latin typeface="Arial" panose="020B0604020202020204" pitchFamily="34" charset="0"/>
              </a:rPr>
              <a:t>schnelle Rechnungseinreichung.</a:t>
            </a:r>
            <a:endParaRPr lang="de-DE" sz="1600" dirty="0">
              <a:solidFill>
                <a:srgbClr val="FFFFFF"/>
              </a:solidFill>
              <a:latin typeface="Arial" panose="020B0604020202020204" pitchFamily="34" charset="0"/>
            </a:endParaRPr>
          </a:p>
        </p:txBody>
      </p:sp>
      <p:sp>
        <p:nvSpPr>
          <p:cNvPr id="19" name="Inhaltsplatzhalter 10">
            <a:extLst>
              <a:ext uri="{FF2B5EF4-FFF2-40B4-BE49-F238E27FC236}">
                <a16:creationId xmlns:a16="http://schemas.microsoft.com/office/drawing/2014/main" id="{35BC20B6-1272-490B-AF37-70BCFFD881CD}"/>
              </a:ext>
            </a:extLst>
          </p:cNvPr>
          <p:cNvSpPr txBox="1">
            <a:spLocks/>
          </p:cNvSpPr>
          <p:nvPr/>
        </p:nvSpPr>
        <p:spPr>
          <a:xfrm>
            <a:off x="1718185" y="3095937"/>
            <a:ext cx="2575980" cy="1297030"/>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spcAft>
                <a:spcPts val="952"/>
              </a:spcAft>
              <a:defRPr/>
            </a:pPr>
            <a:r>
              <a:rPr lang="de-DE" sz="1600" dirty="0">
                <a:solidFill>
                  <a:srgbClr val="FFFFFF"/>
                </a:solidFill>
                <a:latin typeface="Arial" panose="020B0604020202020204" pitchFamily="34" charset="0"/>
              </a:rPr>
              <a:t>Persönliche Unterstützung in jeder Lebenslage.</a:t>
            </a:r>
          </a:p>
          <a:p>
            <a:pPr defTabSz="725759">
              <a:spcAft>
                <a:spcPts val="952"/>
              </a:spcAft>
              <a:defRPr/>
            </a:pPr>
            <a:r>
              <a:rPr lang="de-DE" sz="1600" dirty="0">
                <a:solidFill>
                  <a:srgbClr val="FFFFFF"/>
                </a:solidFill>
                <a:latin typeface="Arial" panose="020B0604020202020204" pitchFamily="34" charset="0"/>
              </a:rPr>
              <a:t>Jederzeit erreichbar – persönlich und digital.</a:t>
            </a:r>
          </a:p>
        </p:txBody>
      </p:sp>
      <p:sp>
        <p:nvSpPr>
          <p:cNvPr id="20" name="Inhaltsplatzhalter 10">
            <a:extLst>
              <a:ext uri="{FF2B5EF4-FFF2-40B4-BE49-F238E27FC236}">
                <a16:creationId xmlns:a16="http://schemas.microsoft.com/office/drawing/2014/main" id="{AA1B2968-85E0-41EA-A579-3A4652C246E2}"/>
              </a:ext>
            </a:extLst>
          </p:cNvPr>
          <p:cNvSpPr txBox="1">
            <a:spLocks/>
          </p:cNvSpPr>
          <p:nvPr/>
        </p:nvSpPr>
        <p:spPr>
          <a:xfrm>
            <a:off x="1718184" y="3095937"/>
            <a:ext cx="3915207" cy="1038979"/>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spcAft>
                <a:spcPts val="952"/>
              </a:spcAft>
              <a:defRPr/>
            </a:pPr>
            <a:r>
              <a:rPr lang="de-DE" sz="1600" dirty="0">
                <a:solidFill>
                  <a:srgbClr val="FFFFFF"/>
                </a:solidFill>
                <a:latin typeface="Arial" panose="020B0604020202020204" pitchFamily="34" charset="0"/>
              </a:rPr>
              <a:t>Perfekt in Ihr </a:t>
            </a:r>
            <a:r>
              <a:rPr lang="de-DE" sz="1600">
                <a:solidFill>
                  <a:srgbClr val="FFFFFF"/>
                </a:solidFill>
                <a:latin typeface="Arial" panose="020B0604020202020204" pitchFamily="34" charset="0"/>
              </a:rPr>
              <a:t>Leben integriert –</a:t>
            </a:r>
            <a:br>
              <a:rPr lang="de-DE" sz="1600">
                <a:solidFill>
                  <a:srgbClr val="FFFFFF"/>
                </a:solidFill>
                <a:latin typeface="Arial" panose="020B0604020202020204" pitchFamily="34" charset="0"/>
              </a:rPr>
            </a:br>
            <a:r>
              <a:rPr lang="de-DE" sz="1600">
                <a:solidFill>
                  <a:srgbClr val="FFFFFF"/>
                </a:solidFill>
                <a:latin typeface="Arial" panose="020B0604020202020204" pitchFamily="34" charset="0"/>
              </a:rPr>
              <a:t>dauerhaft und </a:t>
            </a:r>
            <a:r>
              <a:rPr lang="de-DE" sz="1600" dirty="0">
                <a:solidFill>
                  <a:srgbClr val="FFFFFF"/>
                </a:solidFill>
                <a:latin typeface="Arial" panose="020B0604020202020204" pitchFamily="34" charset="0"/>
              </a:rPr>
              <a:t>nah.</a:t>
            </a:r>
          </a:p>
        </p:txBody>
      </p:sp>
      <p:grpSp>
        <p:nvGrpSpPr>
          <p:cNvPr id="4" name="Gruppieren 3">
            <a:extLst>
              <a:ext uri="{FF2B5EF4-FFF2-40B4-BE49-F238E27FC236}">
                <a16:creationId xmlns:a16="http://schemas.microsoft.com/office/drawing/2014/main" id="{10BE91BA-FA13-4904-8B8B-0C6623BD4D37}"/>
              </a:ext>
            </a:extLst>
          </p:cNvPr>
          <p:cNvGrpSpPr/>
          <p:nvPr/>
        </p:nvGrpSpPr>
        <p:grpSpPr>
          <a:xfrm>
            <a:off x="1143200" y="3129959"/>
            <a:ext cx="419820" cy="419820"/>
            <a:chOff x="4448677" y="6818645"/>
            <a:chExt cx="528929" cy="528929"/>
          </a:xfrm>
        </p:grpSpPr>
        <p:grpSp>
          <p:nvGrpSpPr>
            <p:cNvPr id="21" name="Gruppieren 20">
              <a:extLst>
                <a:ext uri="{FF2B5EF4-FFF2-40B4-BE49-F238E27FC236}">
                  <a16:creationId xmlns:a16="http://schemas.microsoft.com/office/drawing/2014/main" id="{1BA89DD7-85A4-423B-8A96-0329CD219315}"/>
                </a:ext>
              </a:extLst>
            </p:cNvPr>
            <p:cNvGrpSpPr/>
            <p:nvPr/>
          </p:nvGrpSpPr>
          <p:grpSpPr>
            <a:xfrm>
              <a:off x="4556019" y="6925987"/>
              <a:ext cx="314244" cy="314244"/>
              <a:chOff x="4336919" y="3982777"/>
              <a:chExt cx="508261" cy="508261"/>
            </a:xfrm>
          </p:grpSpPr>
          <p:cxnSp>
            <p:nvCxnSpPr>
              <p:cNvPr id="22" name="Gerader Verbinder 21">
                <a:extLst>
                  <a:ext uri="{FF2B5EF4-FFF2-40B4-BE49-F238E27FC236}">
                    <a16:creationId xmlns:a16="http://schemas.microsoft.com/office/drawing/2014/main" id="{09B33345-524A-4690-B35F-A4EBF64E4769}"/>
                  </a:ext>
                </a:extLst>
              </p:cNvPr>
              <p:cNvCxnSpPr>
                <a:cxnSpLocks/>
              </p:cNvCxnSpPr>
              <p:nvPr/>
            </p:nvCxnSpPr>
            <p:spPr>
              <a:xfrm>
                <a:off x="4591050" y="3982777"/>
                <a:ext cx="0" cy="508261"/>
              </a:xfrm>
              <a:prstGeom prst="line">
                <a:avLst/>
              </a:prstGeom>
              <a:ln w="19050" cap="rnd">
                <a:solidFill>
                  <a:srgbClr val="FAB600"/>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5841425B-B63A-4033-9F81-9B07593739EE}"/>
                  </a:ext>
                </a:extLst>
              </p:cNvPr>
              <p:cNvCxnSpPr>
                <a:cxnSpLocks/>
              </p:cNvCxnSpPr>
              <p:nvPr/>
            </p:nvCxnSpPr>
            <p:spPr>
              <a:xfrm rot="5400000">
                <a:off x="4591050" y="3982777"/>
                <a:ext cx="0" cy="508261"/>
              </a:xfrm>
              <a:prstGeom prst="line">
                <a:avLst/>
              </a:prstGeom>
              <a:ln w="19050" cap="rnd">
                <a:solidFill>
                  <a:srgbClr val="FAB600"/>
                </a:solidFill>
              </a:ln>
            </p:spPr>
            <p:style>
              <a:lnRef idx="1">
                <a:schemeClr val="accent1"/>
              </a:lnRef>
              <a:fillRef idx="0">
                <a:schemeClr val="accent1"/>
              </a:fillRef>
              <a:effectRef idx="0">
                <a:schemeClr val="accent1"/>
              </a:effectRef>
              <a:fontRef idx="minor">
                <a:schemeClr val="tx1"/>
              </a:fontRef>
            </p:style>
          </p:cxnSp>
        </p:grpSp>
        <p:sp>
          <p:nvSpPr>
            <p:cNvPr id="27" name="Ellipse 26">
              <a:extLst>
                <a:ext uri="{FF2B5EF4-FFF2-40B4-BE49-F238E27FC236}">
                  <a16:creationId xmlns:a16="http://schemas.microsoft.com/office/drawing/2014/main" id="{F7048575-E0D2-4411-9034-21704A3A55A2}"/>
                </a:ext>
              </a:extLst>
            </p:cNvPr>
            <p:cNvSpPr/>
            <p:nvPr/>
          </p:nvSpPr>
          <p:spPr>
            <a:xfrm>
              <a:off x="4448677" y="6818645"/>
              <a:ext cx="528929" cy="528929"/>
            </a:xfrm>
            <a:prstGeom prst="ellipse">
              <a:avLst/>
            </a:prstGeom>
            <a:noFill/>
            <a:ln w="19050">
              <a:solidFill>
                <a:srgbClr val="FA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0"/>
              <a:endParaRPr lang="de-DE" sz="1600">
                <a:solidFill>
                  <a:srgbClr val="FFFFFF"/>
                </a:solidFill>
                <a:latin typeface="Arial" panose="020B0604020202020204" pitchFamily="34" charset="0"/>
              </a:endParaRPr>
            </a:p>
          </p:txBody>
        </p:sp>
      </p:grpSp>
      <p:grpSp>
        <p:nvGrpSpPr>
          <p:cNvPr id="30" name="Gruppieren 29">
            <a:extLst>
              <a:ext uri="{FF2B5EF4-FFF2-40B4-BE49-F238E27FC236}">
                <a16:creationId xmlns:a16="http://schemas.microsoft.com/office/drawing/2014/main" id="{48467F3E-165A-4974-BFBD-28D67D78B50D}"/>
              </a:ext>
            </a:extLst>
          </p:cNvPr>
          <p:cNvGrpSpPr/>
          <p:nvPr/>
        </p:nvGrpSpPr>
        <p:grpSpPr>
          <a:xfrm>
            <a:off x="1143200" y="5276753"/>
            <a:ext cx="419820" cy="419820"/>
            <a:chOff x="8130475" y="6818645"/>
            <a:chExt cx="528929" cy="528929"/>
          </a:xfrm>
        </p:grpSpPr>
        <p:grpSp>
          <p:nvGrpSpPr>
            <p:cNvPr id="24" name="Gruppieren 23">
              <a:extLst>
                <a:ext uri="{FF2B5EF4-FFF2-40B4-BE49-F238E27FC236}">
                  <a16:creationId xmlns:a16="http://schemas.microsoft.com/office/drawing/2014/main" id="{3A8C5381-2BB3-428E-AF83-F1C2DF0BAD06}"/>
                </a:ext>
              </a:extLst>
            </p:cNvPr>
            <p:cNvGrpSpPr/>
            <p:nvPr/>
          </p:nvGrpSpPr>
          <p:grpSpPr>
            <a:xfrm>
              <a:off x="8237817" y="6925987"/>
              <a:ext cx="314244" cy="314244"/>
              <a:chOff x="4336919" y="3982777"/>
              <a:chExt cx="508261" cy="508261"/>
            </a:xfrm>
          </p:grpSpPr>
          <p:cxnSp>
            <p:nvCxnSpPr>
              <p:cNvPr id="25" name="Gerader Verbinder 24">
                <a:extLst>
                  <a:ext uri="{FF2B5EF4-FFF2-40B4-BE49-F238E27FC236}">
                    <a16:creationId xmlns:a16="http://schemas.microsoft.com/office/drawing/2014/main" id="{A5A6129E-2DB5-4E25-A82E-5D09D2B12CF3}"/>
                  </a:ext>
                </a:extLst>
              </p:cNvPr>
              <p:cNvCxnSpPr>
                <a:cxnSpLocks/>
              </p:cNvCxnSpPr>
              <p:nvPr/>
            </p:nvCxnSpPr>
            <p:spPr>
              <a:xfrm>
                <a:off x="4591050" y="3982777"/>
                <a:ext cx="0" cy="508261"/>
              </a:xfrm>
              <a:prstGeom prst="line">
                <a:avLst/>
              </a:prstGeom>
              <a:ln w="19050" cap="rnd">
                <a:solidFill>
                  <a:srgbClr val="FAB600"/>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16C645E3-3D3C-47F2-9198-F62789C15637}"/>
                  </a:ext>
                </a:extLst>
              </p:cNvPr>
              <p:cNvCxnSpPr>
                <a:cxnSpLocks/>
              </p:cNvCxnSpPr>
              <p:nvPr/>
            </p:nvCxnSpPr>
            <p:spPr>
              <a:xfrm rot="5400000">
                <a:off x="4591050" y="3982777"/>
                <a:ext cx="0" cy="508261"/>
              </a:xfrm>
              <a:prstGeom prst="line">
                <a:avLst/>
              </a:prstGeom>
              <a:ln w="19050" cap="rnd">
                <a:solidFill>
                  <a:srgbClr val="FAB600"/>
                </a:solidFill>
              </a:ln>
            </p:spPr>
            <p:style>
              <a:lnRef idx="1">
                <a:schemeClr val="accent1"/>
              </a:lnRef>
              <a:fillRef idx="0">
                <a:schemeClr val="accent1"/>
              </a:fillRef>
              <a:effectRef idx="0">
                <a:schemeClr val="accent1"/>
              </a:effectRef>
              <a:fontRef idx="minor">
                <a:schemeClr val="tx1"/>
              </a:fontRef>
            </p:style>
          </p:cxnSp>
        </p:grpSp>
        <p:sp>
          <p:nvSpPr>
            <p:cNvPr id="28" name="Ellipse 27">
              <a:extLst>
                <a:ext uri="{FF2B5EF4-FFF2-40B4-BE49-F238E27FC236}">
                  <a16:creationId xmlns:a16="http://schemas.microsoft.com/office/drawing/2014/main" id="{9AF3CB61-9415-473A-BBDB-347997965F9E}"/>
                </a:ext>
              </a:extLst>
            </p:cNvPr>
            <p:cNvSpPr/>
            <p:nvPr/>
          </p:nvSpPr>
          <p:spPr>
            <a:xfrm>
              <a:off x="8130475" y="6818645"/>
              <a:ext cx="528929" cy="528929"/>
            </a:xfrm>
            <a:prstGeom prst="ellipse">
              <a:avLst/>
            </a:prstGeom>
            <a:noFill/>
            <a:ln w="19050">
              <a:solidFill>
                <a:srgbClr val="FA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0"/>
              <a:endParaRPr lang="de-DE" sz="1600">
                <a:solidFill>
                  <a:srgbClr val="FFFFFF"/>
                </a:solidFill>
                <a:latin typeface="Arial" panose="020B0604020202020204" pitchFamily="34" charset="0"/>
              </a:endParaRPr>
            </a:p>
          </p:txBody>
        </p:sp>
      </p:grpSp>
      <p:grpSp>
        <p:nvGrpSpPr>
          <p:cNvPr id="3" name="Gruppieren 2">
            <a:extLst>
              <a:ext uri="{FF2B5EF4-FFF2-40B4-BE49-F238E27FC236}">
                <a16:creationId xmlns:a16="http://schemas.microsoft.com/office/drawing/2014/main" id="{67F53C12-C1ED-41E3-A6E8-D98287E1351B}"/>
              </a:ext>
            </a:extLst>
          </p:cNvPr>
          <p:cNvGrpSpPr/>
          <p:nvPr/>
        </p:nvGrpSpPr>
        <p:grpSpPr>
          <a:xfrm>
            <a:off x="1143200" y="3129959"/>
            <a:ext cx="419820" cy="419820"/>
            <a:chOff x="468312" y="6818645"/>
            <a:chExt cx="528929" cy="528929"/>
          </a:xfrm>
        </p:grpSpPr>
        <p:grpSp>
          <p:nvGrpSpPr>
            <p:cNvPr id="15" name="Gruppieren 14">
              <a:extLst>
                <a:ext uri="{FF2B5EF4-FFF2-40B4-BE49-F238E27FC236}">
                  <a16:creationId xmlns:a16="http://schemas.microsoft.com/office/drawing/2014/main" id="{176E2F01-E939-4C65-BFB3-28248A543DA4}"/>
                </a:ext>
              </a:extLst>
            </p:cNvPr>
            <p:cNvGrpSpPr>
              <a:grpSpLocks noChangeAspect="1"/>
            </p:cNvGrpSpPr>
            <p:nvPr/>
          </p:nvGrpSpPr>
          <p:grpSpPr>
            <a:xfrm rot="5400000">
              <a:off x="566469" y="7014139"/>
              <a:ext cx="332614" cy="137940"/>
              <a:chOff x="8583561" y="720000"/>
              <a:chExt cx="1986116" cy="823666"/>
            </a:xfrm>
          </p:grpSpPr>
          <p:cxnSp>
            <p:nvCxnSpPr>
              <p:cNvPr id="16" name="Gerader Verbinder 15">
                <a:extLst>
                  <a:ext uri="{FF2B5EF4-FFF2-40B4-BE49-F238E27FC236}">
                    <a16:creationId xmlns:a16="http://schemas.microsoft.com/office/drawing/2014/main" id="{9523ADD8-4DE5-451B-803A-3EF315487B80}"/>
                  </a:ext>
                </a:extLst>
              </p:cNvPr>
              <p:cNvCxnSpPr>
                <a:cxnSpLocks/>
              </p:cNvCxnSpPr>
              <p:nvPr/>
            </p:nvCxnSpPr>
            <p:spPr>
              <a:xfrm flipV="1">
                <a:off x="8583561" y="720000"/>
                <a:ext cx="993058" cy="823666"/>
              </a:xfrm>
              <a:prstGeom prst="line">
                <a:avLst/>
              </a:prstGeom>
              <a:ln w="19050" cap="rnd">
                <a:solidFill>
                  <a:srgbClr val="FAB6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28835343-BC2A-43AA-A9C4-4B0C1F556094}"/>
                  </a:ext>
                </a:extLst>
              </p:cNvPr>
              <p:cNvCxnSpPr>
                <a:cxnSpLocks/>
              </p:cNvCxnSpPr>
              <p:nvPr/>
            </p:nvCxnSpPr>
            <p:spPr>
              <a:xfrm>
                <a:off x="9576619" y="720000"/>
                <a:ext cx="993058" cy="823665"/>
              </a:xfrm>
              <a:prstGeom prst="line">
                <a:avLst/>
              </a:prstGeom>
              <a:ln w="19050" cap="rnd">
                <a:solidFill>
                  <a:srgbClr val="FAB600"/>
                </a:solidFill>
              </a:ln>
            </p:spPr>
            <p:style>
              <a:lnRef idx="1">
                <a:schemeClr val="accent1"/>
              </a:lnRef>
              <a:fillRef idx="0">
                <a:schemeClr val="accent1"/>
              </a:fillRef>
              <a:effectRef idx="0">
                <a:schemeClr val="accent1"/>
              </a:effectRef>
              <a:fontRef idx="minor">
                <a:schemeClr val="tx1"/>
              </a:fontRef>
            </p:style>
          </p:cxnSp>
        </p:grpSp>
        <p:sp>
          <p:nvSpPr>
            <p:cNvPr id="29" name="Ellipse 28">
              <a:extLst>
                <a:ext uri="{FF2B5EF4-FFF2-40B4-BE49-F238E27FC236}">
                  <a16:creationId xmlns:a16="http://schemas.microsoft.com/office/drawing/2014/main" id="{D8390A1E-B9EE-41B7-BFCF-8F22928795BC}"/>
                </a:ext>
              </a:extLst>
            </p:cNvPr>
            <p:cNvSpPr/>
            <p:nvPr/>
          </p:nvSpPr>
          <p:spPr>
            <a:xfrm>
              <a:off x="468312" y="6818645"/>
              <a:ext cx="528929" cy="528929"/>
            </a:xfrm>
            <a:prstGeom prst="ellipse">
              <a:avLst/>
            </a:prstGeom>
            <a:noFill/>
            <a:ln w="19050">
              <a:solidFill>
                <a:srgbClr val="FA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0"/>
              <a:endParaRPr lang="de-DE" sz="1600">
                <a:solidFill>
                  <a:srgbClr val="FFFFFF"/>
                </a:solidFill>
                <a:latin typeface="Arial" panose="020B0604020202020204" pitchFamily="34" charset="0"/>
              </a:endParaRPr>
            </a:p>
          </p:txBody>
        </p:sp>
      </p:grpSp>
    </p:spTree>
    <p:extLst>
      <p:ext uri="{BB962C8B-B14F-4D97-AF65-F5344CB8AC3E}">
        <p14:creationId xmlns:p14="http://schemas.microsoft.com/office/powerpoint/2010/main" val="41281789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mph" presetSubtype="0" accel="16667" decel="83333" fill="hold" nodeType="withEffect">
                                  <p:stCondLst>
                                    <p:cond delay="0"/>
                                  </p:stCondLst>
                                  <p:childTnLst>
                                    <p:animScale>
                                      <p:cBhvr>
                                        <p:cTn id="11" dur="3750" fill="hold"/>
                                        <p:tgtEl>
                                          <p:spTgt spid="31"/>
                                        </p:tgtEl>
                                      </p:cBhvr>
                                      <p:by x="32000" y="32000"/>
                                    </p:animScale>
                                  </p:childTnLst>
                                </p:cTn>
                              </p:par>
                              <p:par>
                                <p:cTn id="12" presetID="63" presetClass="path" presetSubtype="0" accel="16667" decel="83333" fill="hold" nodeType="withEffect">
                                  <p:stCondLst>
                                    <p:cond delay="0"/>
                                  </p:stCondLst>
                                  <p:childTnLst>
                                    <p:animMotion origin="layout" path="M 3.04534E-6 0 L 0.41477 0 " pathEditMode="relative" rAng="0" ptsTypes="AA">
                                      <p:cBhvr>
                                        <p:cTn id="13" dur="3750" fill="hold"/>
                                        <p:tgtEl>
                                          <p:spTgt spid="31"/>
                                        </p:tgtEl>
                                        <p:attrNameLst>
                                          <p:attrName>ppt_x</p:attrName>
                                          <p:attrName>ppt_y</p:attrName>
                                        </p:attrNameLst>
                                      </p:cBhvr>
                                      <p:rCtr x="20739" y="0"/>
                                    </p:animMotion>
                                  </p:childTnLst>
                                </p:cTn>
                              </p:par>
                              <p:par>
                                <p:cTn id="14" presetID="10" presetClass="entr" presetSubtype="0" fill="hold" nodeType="withEffect">
                                  <p:stCondLst>
                                    <p:cond delay="17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22" presetClass="entr" presetSubtype="8" fill="hold" grpId="0" nodeType="withEffect">
                                  <p:stCondLst>
                                    <p:cond delay="175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75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750"/>
                                        <p:tgtEl>
                                          <p:spTgt spid="19"/>
                                        </p:tgtEl>
                                      </p:cBhvr>
                                    </p:animEffect>
                                  </p:childTnLst>
                                </p:cTn>
                              </p:par>
                              <p:par>
                                <p:cTn id="28" presetID="22" presetClass="exit" presetSubtype="2" fill="hold" grpId="1" nodeType="withEffect">
                                  <p:stCondLst>
                                    <p:cond delay="0"/>
                                  </p:stCondLst>
                                  <p:childTnLst>
                                    <p:animEffect transition="out" filter="wipe(right)">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750"/>
                                        <p:tgtEl>
                                          <p:spTgt spid="20"/>
                                        </p:tgtEl>
                                      </p:cBhvr>
                                    </p:animEffect>
                                  </p:childTnLst>
                                </p:cTn>
                              </p:par>
                              <p:par>
                                <p:cTn id="42" presetID="22" presetClass="exit" presetSubtype="2" fill="hold" grpId="1" nodeType="withEffect">
                                  <p:stCondLst>
                                    <p:cond delay="0"/>
                                  </p:stCondLst>
                                  <p:childTnLst>
                                    <p:animEffect transition="out" filter="wipe(right)">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500"/>
                                        <p:tgtEl>
                                          <p:spTgt spid="31"/>
                                        </p:tgtEl>
                                      </p:cBhvr>
                                    </p:animEffect>
                                    <p:set>
                                      <p:cBhvr>
                                        <p:cTn id="47" dur="1" fill="hold">
                                          <p:stCondLst>
                                            <p:cond delay="1499"/>
                                          </p:stCondLst>
                                        </p:cTn>
                                        <p:tgtEl>
                                          <p:spTgt spid="31"/>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500"/>
                                        <p:tgtEl>
                                          <p:spTgt spid="32"/>
                                        </p:tgtEl>
                                      </p:cBhvr>
                                    </p:animEffect>
                                    <p:set>
                                      <p:cBhvr>
                                        <p:cTn id="50" dur="1" fill="hold">
                                          <p:stCondLst>
                                            <p:cond delay="1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 grpId="0"/>
      <p:bldP spid="18" grpId="0"/>
      <p:bldP spid="18" grpId="1"/>
      <p:bldP spid="19" grpId="0"/>
      <p:bldP spid="19" grpId="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0">
            <a:extLst>
              <a:ext uri="{FF2B5EF4-FFF2-40B4-BE49-F238E27FC236}">
                <a16:creationId xmlns:a16="http://schemas.microsoft.com/office/drawing/2014/main" id="{B9CF4ADD-F5DF-482C-B16B-79C5A7EFD36E}"/>
              </a:ext>
            </a:extLst>
          </p:cNvPr>
          <p:cNvSpPr txBox="1">
            <a:spLocks/>
          </p:cNvSpPr>
          <p:nvPr/>
        </p:nvSpPr>
        <p:spPr>
          <a:xfrm>
            <a:off x="371707" y="1100950"/>
            <a:ext cx="4775013" cy="1891853"/>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lnSpc>
                <a:spcPct val="80000"/>
              </a:lnSpc>
              <a:defRPr/>
            </a:pPr>
            <a:r>
              <a:rPr lang="de-DE" sz="3400">
                <a:solidFill>
                  <a:srgbClr val="FAB600"/>
                </a:solidFill>
                <a:latin typeface="Arial" panose="020B0604020202020204" pitchFamily="34" charset="0"/>
              </a:rPr>
              <a:t>Gesundheitsservices </a:t>
            </a:r>
            <a:r>
              <a:rPr lang="de-DE" sz="3400">
                <a:solidFill>
                  <a:srgbClr val="003781"/>
                </a:solidFill>
                <a:latin typeface="Arial" panose="020B0604020202020204" pitchFamily="34" charset="0"/>
              </a:rPr>
              <a:t> </a:t>
            </a:r>
            <a:r>
              <a:rPr lang="de-DE" sz="3400">
                <a:solidFill>
                  <a:srgbClr val="FFFFFF"/>
                </a:solidFill>
                <a:latin typeface="Arial" panose="020B0604020202020204" pitchFamily="34" charset="0"/>
              </a:rPr>
              <a:t>– </a:t>
            </a:r>
            <a:br>
              <a:rPr lang="de-DE" sz="3400">
                <a:solidFill>
                  <a:srgbClr val="FFFFFF"/>
                </a:solidFill>
                <a:latin typeface="Arial" panose="020B0604020202020204" pitchFamily="34" charset="0"/>
              </a:rPr>
            </a:br>
            <a:r>
              <a:rPr lang="de-DE" sz="3400">
                <a:solidFill>
                  <a:srgbClr val="FFFFFF"/>
                </a:solidFill>
                <a:latin typeface="Arial" panose="020B0604020202020204" pitchFamily="34" charset="0"/>
              </a:rPr>
              <a:t>     viel mehr als „nette“ </a:t>
            </a:r>
            <a:br>
              <a:rPr lang="de-DE" sz="3400">
                <a:solidFill>
                  <a:srgbClr val="FFFFFF"/>
                </a:solidFill>
                <a:latin typeface="Arial" panose="020B0604020202020204" pitchFamily="34" charset="0"/>
              </a:rPr>
            </a:br>
            <a:r>
              <a:rPr lang="de-DE" sz="3400">
                <a:solidFill>
                  <a:srgbClr val="FFFFFF"/>
                </a:solidFill>
                <a:latin typeface="Arial" panose="020B0604020202020204" pitchFamily="34" charset="0"/>
              </a:rPr>
              <a:t>  Zusatzleistungen!</a:t>
            </a:r>
          </a:p>
        </p:txBody>
      </p:sp>
      <p:sp>
        <p:nvSpPr>
          <p:cNvPr id="16" name="Inhaltsplatzhalter 10">
            <a:extLst>
              <a:ext uri="{FF2B5EF4-FFF2-40B4-BE49-F238E27FC236}">
                <a16:creationId xmlns:a16="http://schemas.microsoft.com/office/drawing/2014/main" id="{10F47A61-C7B9-42B3-B88C-CF09E156263D}"/>
              </a:ext>
            </a:extLst>
          </p:cNvPr>
          <p:cNvSpPr txBox="1">
            <a:spLocks/>
          </p:cNvSpPr>
          <p:nvPr/>
        </p:nvSpPr>
        <p:spPr>
          <a:xfrm>
            <a:off x="949296" y="2668601"/>
            <a:ext cx="3653861" cy="1297030"/>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spcAft>
                <a:spcPts val="476"/>
              </a:spcAft>
              <a:defRPr/>
            </a:pPr>
            <a:r>
              <a:rPr lang="de-DE" sz="1600">
                <a:solidFill>
                  <a:srgbClr val="FAB600"/>
                </a:solidFill>
                <a:latin typeface="Arial" panose="020B0604020202020204" pitchFamily="34" charset="0"/>
              </a:rPr>
              <a:t>Gesundheitsservices </a:t>
            </a:r>
            <a:r>
              <a:rPr lang="de-DE" sz="1600">
                <a:solidFill>
                  <a:srgbClr val="FFFFFF"/>
                </a:solidFill>
                <a:latin typeface="Arial" panose="020B0604020202020204" pitchFamily="34" charset="0"/>
              </a:rPr>
              <a:t>machen </a:t>
            </a:r>
            <a:br>
              <a:rPr lang="de-DE" sz="1600">
                <a:solidFill>
                  <a:srgbClr val="FFFFFF"/>
                </a:solidFill>
                <a:latin typeface="Arial" panose="020B0604020202020204" pitchFamily="34" charset="0"/>
              </a:rPr>
            </a:br>
            <a:r>
              <a:rPr lang="de-DE" sz="1600">
                <a:solidFill>
                  <a:srgbClr val="FFFFFF"/>
                </a:solidFill>
                <a:latin typeface="Arial" panose="020B0604020202020204" pitchFamily="34" charset="0"/>
              </a:rPr>
              <a:t>den Unterschied. Sie unterstützen </a:t>
            </a:r>
            <a:br>
              <a:rPr lang="de-DE" sz="1600">
                <a:solidFill>
                  <a:srgbClr val="FFFFFF"/>
                </a:solidFill>
                <a:latin typeface="Arial" panose="020B0604020202020204" pitchFamily="34" charset="0"/>
              </a:rPr>
            </a:br>
            <a:r>
              <a:rPr lang="de-DE" sz="1600">
                <a:solidFill>
                  <a:srgbClr val="FFFFFF"/>
                </a:solidFill>
                <a:latin typeface="Arial" panose="020B0604020202020204" pitchFamily="34" charset="0"/>
              </a:rPr>
              <a:t>Ihr Leben Tag für Tag.</a:t>
            </a:r>
          </a:p>
        </p:txBody>
      </p:sp>
      <p:sp>
        <p:nvSpPr>
          <p:cNvPr id="20" name="Inhaltsplatzhalter 10">
            <a:extLst>
              <a:ext uri="{FF2B5EF4-FFF2-40B4-BE49-F238E27FC236}">
                <a16:creationId xmlns:a16="http://schemas.microsoft.com/office/drawing/2014/main" id="{D675060F-44EC-416D-8123-EC2579714E1F}"/>
              </a:ext>
            </a:extLst>
          </p:cNvPr>
          <p:cNvSpPr txBox="1">
            <a:spLocks/>
          </p:cNvSpPr>
          <p:nvPr/>
        </p:nvSpPr>
        <p:spPr>
          <a:xfrm>
            <a:off x="0" y="3156443"/>
            <a:ext cx="5539739" cy="342885"/>
          </a:xfrm>
          <a:prstGeom prst="rect">
            <a:avLst/>
          </a:prstGeom>
          <a:solidFill>
            <a:srgbClr val="FAB600"/>
          </a:solidFill>
        </p:spPr>
        <p:txBody>
          <a:bodyPr lIns="400033" tIns="0" rIns="0" bIns="0" anchor="ctr" anchorCtr="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defRPr/>
            </a:pPr>
            <a:r>
              <a:rPr lang="de-DE" sz="1600" dirty="0">
                <a:solidFill>
                  <a:srgbClr val="003781"/>
                </a:solidFill>
                <a:latin typeface="Arial" panose="020B0604020202020204" pitchFamily="34" charset="0"/>
              </a:rPr>
              <a:t>Eine einfache Organisation Ihrer Krankenversicherung.</a:t>
            </a:r>
          </a:p>
        </p:txBody>
      </p:sp>
      <p:sp>
        <p:nvSpPr>
          <p:cNvPr id="21" name="Inhaltsplatzhalter 10">
            <a:extLst>
              <a:ext uri="{FF2B5EF4-FFF2-40B4-BE49-F238E27FC236}">
                <a16:creationId xmlns:a16="http://schemas.microsoft.com/office/drawing/2014/main" id="{6DF34166-1010-4D63-B9B8-A823C385D8DE}"/>
              </a:ext>
            </a:extLst>
          </p:cNvPr>
          <p:cNvSpPr txBox="1">
            <a:spLocks/>
          </p:cNvSpPr>
          <p:nvPr/>
        </p:nvSpPr>
        <p:spPr>
          <a:xfrm>
            <a:off x="0" y="3601187"/>
            <a:ext cx="6385560" cy="342885"/>
          </a:xfrm>
          <a:prstGeom prst="rect">
            <a:avLst/>
          </a:prstGeom>
          <a:solidFill>
            <a:srgbClr val="FAB600"/>
          </a:solidFill>
        </p:spPr>
        <p:txBody>
          <a:bodyPr lIns="400033" tIns="0" rIns="0" bIns="0" anchor="ctr" anchorCtr="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defRPr/>
            </a:pPr>
            <a:r>
              <a:rPr lang="de-DE" sz="1600" dirty="0">
                <a:solidFill>
                  <a:srgbClr val="003781"/>
                </a:solidFill>
                <a:latin typeface="Arial" panose="020B0604020202020204" pitchFamily="34" charset="0"/>
              </a:rPr>
              <a:t>Umfassendes Wissen und Unterstützung für Ihr gesundes Leben.</a:t>
            </a:r>
          </a:p>
        </p:txBody>
      </p:sp>
      <p:grpSp>
        <p:nvGrpSpPr>
          <p:cNvPr id="14" name="Gruppieren 13">
            <a:extLst>
              <a:ext uri="{FF2B5EF4-FFF2-40B4-BE49-F238E27FC236}">
                <a16:creationId xmlns:a16="http://schemas.microsoft.com/office/drawing/2014/main" id="{00660EBB-977C-4844-AD2D-61DCD5A14673}"/>
              </a:ext>
            </a:extLst>
          </p:cNvPr>
          <p:cNvGrpSpPr/>
          <p:nvPr/>
        </p:nvGrpSpPr>
        <p:grpSpPr>
          <a:xfrm>
            <a:off x="371707" y="2711698"/>
            <a:ext cx="396000" cy="396000"/>
            <a:chOff x="468312" y="6818645"/>
            <a:chExt cx="528929" cy="528929"/>
          </a:xfrm>
        </p:grpSpPr>
        <p:grpSp>
          <p:nvGrpSpPr>
            <p:cNvPr id="18" name="Gruppieren 17">
              <a:extLst>
                <a:ext uri="{FF2B5EF4-FFF2-40B4-BE49-F238E27FC236}">
                  <a16:creationId xmlns:a16="http://schemas.microsoft.com/office/drawing/2014/main" id="{073AC4FF-CBB5-43F5-A37E-B932646FCE86}"/>
                </a:ext>
              </a:extLst>
            </p:cNvPr>
            <p:cNvGrpSpPr>
              <a:grpSpLocks noChangeAspect="1"/>
            </p:cNvGrpSpPr>
            <p:nvPr/>
          </p:nvGrpSpPr>
          <p:grpSpPr>
            <a:xfrm rot="5400000">
              <a:off x="566469" y="7014139"/>
              <a:ext cx="332614" cy="137940"/>
              <a:chOff x="8583561" y="720000"/>
              <a:chExt cx="1986116" cy="823666"/>
            </a:xfrm>
          </p:grpSpPr>
          <p:cxnSp>
            <p:nvCxnSpPr>
              <p:cNvPr id="22" name="Gerader Verbinder 21">
                <a:extLst>
                  <a:ext uri="{FF2B5EF4-FFF2-40B4-BE49-F238E27FC236}">
                    <a16:creationId xmlns:a16="http://schemas.microsoft.com/office/drawing/2014/main" id="{B6D27CCB-819A-4994-98DB-D80396E4231C}"/>
                  </a:ext>
                </a:extLst>
              </p:cNvPr>
              <p:cNvCxnSpPr>
                <a:cxnSpLocks/>
              </p:cNvCxnSpPr>
              <p:nvPr/>
            </p:nvCxnSpPr>
            <p:spPr>
              <a:xfrm flipV="1">
                <a:off x="8583561" y="720000"/>
                <a:ext cx="993058" cy="823666"/>
              </a:xfrm>
              <a:prstGeom prst="line">
                <a:avLst/>
              </a:prstGeom>
              <a:ln w="19050" cap="rnd">
                <a:solidFill>
                  <a:srgbClr val="FAB600"/>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8524AB82-5442-4CBB-9BF5-145C2E2BA54B}"/>
                  </a:ext>
                </a:extLst>
              </p:cNvPr>
              <p:cNvCxnSpPr>
                <a:cxnSpLocks/>
              </p:cNvCxnSpPr>
              <p:nvPr/>
            </p:nvCxnSpPr>
            <p:spPr>
              <a:xfrm>
                <a:off x="9576619" y="720000"/>
                <a:ext cx="993058" cy="823665"/>
              </a:xfrm>
              <a:prstGeom prst="line">
                <a:avLst/>
              </a:prstGeom>
              <a:ln w="19050" cap="rnd">
                <a:solidFill>
                  <a:srgbClr val="FAB600"/>
                </a:solidFill>
              </a:ln>
            </p:spPr>
            <p:style>
              <a:lnRef idx="1">
                <a:schemeClr val="accent1"/>
              </a:lnRef>
              <a:fillRef idx="0">
                <a:schemeClr val="accent1"/>
              </a:fillRef>
              <a:effectRef idx="0">
                <a:schemeClr val="accent1"/>
              </a:effectRef>
              <a:fontRef idx="minor">
                <a:schemeClr val="tx1"/>
              </a:fontRef>
            </p:style>
          </p:cxnSp>
        </p:grpSp>
        <p:sp>
          <p:nvSpPr>
            <p:cNvPr id="19" name="Ellipse 18">
              <a:extLst>
                <a:ext uri="{FF2B5EF4-FFF2-40B4-BE49-F238E27FC236}">
                  <a16:creationId xmlns:a16="http://schemas.microsoft.com/office/drawing/2014/main" id="{18518104-12D3-4A0A-83F2-47E2105EA906}"/>
                </a:ext>
              </a:extLst>
            </p:cNvPr>
            <p:cNvSpPr/>
            <p:nvPr/>
          </p:nvSpPr>
          <p:spPr>
            <a:xfrm>
              <a:off x="468312" y="6818645"/>
              <a:ext cx="528929" cy="528929"/>
            </a:xfrm>
            <a:prstGeom prst="ellipse">
              <a:avLst/>
            </a:prstGeom>
            <a:noFill/>
            <a:ln w="19050">
              <a:solidFill>
                <a:srgbClr val="FA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0"/>
              <a:endParaRPr lang="de-DE" sz="1600">
                <a:solidFill>
                  <a:srgbClr val="FFFFFF"/>
                </a:solidFill>
                <a:latin typeface="Arial" panose="020B0604020202020204" pitchFamily="34" charset="0"/>
              </a:endParaRPr>
            </a:p>
          </p:txBody>
        </p:sp>
      </p:grpSp>
      <p:sp>
        <p:nvSpPr>
          <p:cNvPr id="17" name="!!Gelb">
            <a:extLst>
              <a:ext uri="{FF2B5EF4-FFF2-40B4-BE49-F238E27FC236}">
                <a16:creationId xmlns:a16="http://schemas.microsoft.com/office/drawing/2014/main" id="{5A2E6E8A-879E-43C2-8DA1-1A15C46A964C}"/>
              </a:ext>
            </a:extLst>
          </p:cNvPr>
          <p:cNvSpPr txBox="1">
            <a:spLocks/>
          </p:cNvSpPr>
          <p:nvPr/>
        </p:nvSpPr>
        <p:spPr>
          <a:xfrm>
            <a:off x="0" y="2711699"/>
            <a:ext cx="4887636" cy="342885"/>
          </a:xfrm>
          <a:prstGeom prst="rect">
            <a:avLst/>
          </a:prstGeom>
          <a:solidFill>
            <a:srgbClr val="FAB600"/>
          </a:solidFill>
        </p:spPr>
        <p:txBody>
          <a:bodyPr lIns="142869" tIns="85721"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2160" indent="-272160" defTabSz="725759">
              <a:spcAft>
                <a:spcPts val="476"/>
              </a:spcAft>
              <a:buFont typeface="Arial" panose="020B0604020202020204" pitchFamily="34" charset="0"/>
              <a:buChar char="•"/>
              <a:defRPr/>
            </a:pPr>
            <a:endParaRPr lang="de-DE" sz="1600">
              <a:solidFill>
                <a:srgbClr val="003781"/>
              </a:solidFill>
              <a:latin typeface="Arial" panose="020B0604020202020204" pitchFamily="34" charset="0"/>
            </a:endParaRPr>
          </a:p>
        </p:txBody>
      </p:sp>
      <p:sp>
        <p:nvSpPr>
          <p:cNvPr id="15" name="Inhaltsplatzhalter 10">
            <a:extLst>
              <a:ext uri="{FF2B5EF4-FFF2-40B4-BE49-F238E27FC236}">
                <a16:creationId xmlns:a16="http://schemas.microsoft.com/office/drawing/2014/main" id="{63F61FA2-7DDA-4C8A-BFCC-3DC722BFCD96}"/>
              </a:ext>
            </a:extLst>
          </p:cNvPr>
          <p:cNvSpPr txBox="1">
            <a:spLocks/>
          </p:cNvSpPr>
          <p:nvPr/>
        </p:nvSpPr>
        <p:spPr>
          <a:xfrm>
            <a:off x="371706" y="2803220"/>
            <a:ext cx="4515931" cy="230361"/>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lnSpc>
                <a:spcPct val="80000"/>
              </a:lnSpc>
              <a:defRPr/>
            </a:pPr>
            <a:r>
              <a:rPr lang="de-DE" sz="1600" dirty="0">
                <a:solidFill>
                  <a:srgbClr val="003781"/>
                </a:solidFill>
                <a:latin typeface="Arial" panose="020B0604020202020204" pitchFamily="34" charset="0"/>
              </a:rPr>
              <a:t>Die optimale Versorgung für Ihre Gesundheit.</a:t>
            </a:r>
          </a:p>
        </p:txBody>
      </p:sp>
    </p:spTree>
    <p:extLst>
      <p:ext uri="{BB962C8B-B14F-4D97-AF65-F5344CB8AC3E}">
        <p14:creationId xmlns:p14="http://schemas.microsoft.com/office/powerpoint/2010/main" val="33755291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750"/>
                                        <p:tgtEl>
                                          <p:spTgt spid="1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750"/>
                                        <p:tgtEl>
                                          <p:spTgt spid="15"/>
                                        </p:tgtEl>
                                      </p:cBhvr>
                                    </p:animEffect>
                                  </p:childTnLst>
                                </p:cTn>
                              </p:par>
                              <p:par>
                                <p:cTn id="20" presetID="10" presetClass="exit" presetSubtype="0" fill="hold"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75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0" grpId="0" animBg="1"/>
      <p:bldP spid="21" grpId="0" animBg="1"/>
      <p:bldP spid="1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10">
            <a:extLst>
              <a:ext uri="{FF2B5EF4-FFF2-40B4-BE49-F238E27FC236}">
                <a16:creationId xmlns:a16="http://schemas.microsoft.com/office/drawing/2014/main" id="{10F47A61-C7B9-42B3-B88C-CF09E156263D}"/>
              </a:ext>
            </a:extLst>
          </p:cNvPr>
          <p:cNvSpPr txBox="1">
            <a:spLocks/>
          </p:cNvSpPr>
          <p:nvPr/>
        </p:nvSpPr>
        <p:spPr>
          <a:xfrm>
            <a:off x="946694" y="2348257"/>
            <a:ext cx="4459385" cy="1982236"/>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spcAft>
                <a:spcPts val="800"/>
              </a:spcAft>
              <a:defRPr/>
            </a:pPr>
            <a:r>
              <a:rPr lang="de-DE" sz="1600">
                <a:solidFill>
                  <a:srgbClr val="FFFFFF"/>
                </a:solidFill>
                <a:latin typeface="Arial" panose="020B0604020202020204" pitchFamily="34" charset="0"/>
              </a:rPr>
              <a:t>Im Krankheitsfall tun wir alles, um Sie mit </a:t>
            </a:r>
          </a:p>
          <a:p>
            <a:pPr marL="272160" indent="-272160" defTabSz="725759">
              <a:spcAft>
                <a:spcPts val="800"/>
              </a:spcAft>
              <a:buFont typeface="Arial" panose="020B0604020202020204" pitchFamily="34" charset="0"/>
              <a:buChar char="•"/>
              <a:defRPr/>
            </a:pPr>
            <a:r>
              <a:rPr lang="de-DE" sz="1600">
                <a:solidFill>
                  <a:srgbClr val="FFFFFF"/>
                </a:solidFill>
                <a:latin typeface="Arial" panose="020B0604020202020204" pitchFamily="34" charset="0"/>
              </a:rPr>
              <a:t>idealer Therapie,</a:t>
            </a:r>
          </a:p>
          <a:p>
            <a:pPr marL="272160" indent="-272160" defTabSz="725759">
              <a:spcAft>
                <a:spcPts val="800"/>
              </a:spcAft>
              <a:buFont typeface="Arial" panose="020B0604020202020204" pitchFamily="34" charset="0"/>
              <a:buChar char="•"/>
              <a:defRPr/>
            </a:pPr>
            <a:r>
              <a:rPr lang="de-DE" sz="1600">
                <a:solidFill>
                  <a:srgbClr val="FFFFFF"/>
                </a:solidFill>
                <a:latin typeface="Arial" panose="020B0604020202020204" pitchFamily="34" charset="0"/>
              </a:rPr>
              <a:t>den kompetentesten Ärztinnen und Ärzten,</a:t>
            </a:r>
          </a:p>
          <a:p>
            <a:pPr marL="272160" indent="-272160" defTabSz="725759">
              <a:spcAft>
                <a:spcPts val="800"/>
              </a:spcAft>
              <a:buFont typeface="Arial" panose="020B0604020202020204" pitchFamily="34" charset="0"/>
              <a:buChar char="•"/>
              <a:defRPr/>
            </a:pPr>
            <a:r>
              <a:rPr lang="de-DE" sz="1600">
                <a:solidFill>
                  <a:srgbClr val="FFFFFF"/>
                </a:solidFill>
                <a:latin typeface="Arial" panose="020B0604020202020204" pitchFamily="34" charset="0"/>
              </a:rPr>
              <a:t>allen notwendigen Heil- und Hilfsmitteln und</a:t>
            </a:r>
          </a:p>
          <a:p>
            <a:pPr marL="272160" indent="-272160" defTabSz="725759">
              <a:spcAft>
                <a:spcPts val="800"/>
              </a:spcAft>
              <a:buFont typeface="Arial" panose="020B0604020202020204" pitchFamily="34" charset="0"/>
              <a:buChar char="•"/>
              <a:defRPr/>
            </a:pPr>
            <a:r>
              <a:rPr lang="de-DE" sz="1600">
                <a:solidFill>
                  <a:srgbClr val="FFFFFF"/>
                </a:solidFill>
                <a:latin typeface="Arial" panose="020B0604020202020204" pitchFamily="34" charset="0"/>
              </a:rPr>
              <a:t>der Organisation Ihres Heilungsprozesses </a:t>
            </a:r>
          </a:p>
          <a:p>
            <a:pPr defTabSz="725759">
              <a:spcAft>
                <a:spcPts val="800"/>
              </a:spcAft>
              <a:defRPr/>
            </a:pPr>
            <a:r>
              <a:rPr lang="de-DE" sz="1600">
                <a:solidFill>
                  <a:srgbClr val="FFFFFF"/>
                </a:solidFill>
                <a:latin typeface="Arial" panose="020B0604020202020204" pitchFamily="34" charset="0"/>
              </a:rPr>
              <a:t>zu unterstützen.</a:t>
            </a:r>
          </a:p>
        </p:txBody>
      </p:sp>
      <p:sp>
        <p:nvSpPr>
          <p:cNvPr id="17" name="Inhaltsplatzhalter 10">
            <a:extLst>
              <a:ext uri="{FF2B5EF4-FFF2-40B4-BE49-F238E27FC236}">
                <a16:creationId xmlns:a16="http://schemas.microsoft.com/office/drawing/2014/main" id="{5A2E6E8A-879E-43C2-8DA1-1A15C46A964C}"/>
              </a:ext>
            </a:extLst>
          </p:cNvPr>
          <p:cNvSpPr txBox="1">
            <a:spLocks/>
          </p:cNvSpPr>
          <p:nvPr/>
        </p:nvSpPr>
        <p:spPr>
          <a:xfrm>
            <a:off x="946694" y="2348257"/>
            <a:ext cx="5347336" cy="1982237"/>
          </a:xfrm>
          <a:prstGeom prst="rect">
            <a:avLst/>
          </a:prstGeom>
          <a:noFill/>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spcAft>
                <a:spcPts val="800"/>
              </a:spcAft>
              <a:defRPr/>
            </a:pPr>
            <a:r>
              <a:rPr lang="de-DE" sz="1600" dirty="0">
                <a:solidFill>
                  <a:srgbClr val="FAB600"/>
                </a:solidFill>
                <a:latin typeface="Arial" panose="020B0604020202020204" pitchFamily="34" charset="0"/>
              </a:rPr>
              <a:t>Zum Beispiel:</a:t>
            </a:r>
          </a:p>
          <a:p>
            <a:pPr marL="272160" indent="-272160" defTabSz="725759">
              <a:spcAft>
                <a:spcPts val="800"/>
              </a:spcAft>
              <a:buFont typeface="Arial" panose="020B0604020202020204" pitchFamily="34" charset="0"/>
              <a:buChar char="•"/>
              <a:defRPr/>
            </a:pPr>
            <a:r>
              <a:rPr lang="de-DE" sz="1600" dirty="0">
                <a:solidFill>
                  <a:srgbClr val="FFFFFF"/>
                </a:solidFill>
                <a:latin typeface="Arial" panose="020B0604020202020204" pitchFamily="34" charset="0"/>
              </a:rPr>
              <a:t>Arzt- und Kliniksuche</a:t>
            </a:r>
          </a:p>
          <a:p>
            <a:pPr marL="272160" indent="-272160" defTabSz="725759">
              <a:spcAft>
                <a:spcPts val="800"/>
              </a:spcAft>
              <a:buFont typeface="Arial" panose="020B0604020202020204" pitchFamily="34" charset="0"/>
              <a:buChar char="•"/>
              <a:defRPr/>
            </a:pPr>
            <a:r>
              <a:rPr lang="de-DE" sz="1600" dirty="0">
                <a:solidFill>
                  <a:srgbClr val="FFFFFF"/>
                </a:solidFill>
                <a:latin typeface="Arial" panose="020B0604020202020204" pitchFamily="34" charset="0"/>
              </a:rPr>
              <a:t>Unterstützung bei Zweitmeinung</a:t>
            </a:r>
            <a:r>
              <a:rPr lang="de-DE" sz="1600">
                <a:solidFill>
                  <a:srgbClr val="FFFFFF"/>
                </a:solidFill>
                <a:latin typeface="Arial" panose="020B0604020202020204" pitchFamily="34" charset="0"/>
              </a:rPr>
              <a:t>, </a:t>
            </a:r>
            <a:br>
              <a:rPr lang="de-DE" sz="1600">
                <a:solidFill>
                  <a:srgbClr val="FFFFFF"/>
                </a:solidFill>
                <a:latin typeface="Arial" panose="020B0604020202020204" pitchFamily="34" charset="0"/>
              </a:rPr>
            </a:br>
            <a:r>
              <a:rPr lang="de-DE" sz="1600">
                <a:solidFill>
                  <a:srgbClr val="FFFFFF"/>
                </a:solidFill>
                <a:latin typeface="Arial" panose="020B0604020202020204" pitchFamily="34" charset="0"/>
              </a:rPr>
              <a:t>Hilfe bei Behandlungsfehlern</a:t>
            </a:r>
          </a:p>
          <a:p>
            <a:pPr marL="272160" indent="-272160" defTabSz="725759">
              <a:spcAft>
                <a:spcPts val="800"/>
              </a:spcAft>
              <a:buFont typeface="Arial" panose="020B0604020202020204" pitchFamily="34" charset="0"/>
              <a:buChar char="•"/>
              <a:defRPr/>
            </a:pPr>
            <a:r>
              <a:rPr lang="de-DE" sz="1600">
                <a:solidFill>
                  <a:srgbClr val="FFFFFF"/>
                </a:solidFill>
                <a:latin typeface="Arial" panose="020B0604020202020204" pitchFamily="34" charset="0"/>
              </a:rPr>
              <a:t>Arzneimittel- und Hilfsmittelservice</a:t>
            </a:r>
            <a:endParaRPr lang="de-DE" sz="1600" dirty="0">
              <a:solidFill>
                <a:srgbClr val="FFFFFF"/>
              </a:solidFill>
              <a:latin typeface="Arial" panose="020B0604020202020204" pitchFamily="34" charset="0"/>
            </a:endParaRPr>
          </a:p>
          <a:p>
            <a:pPr marL="272160" indent="-272160" defTabSz="725759">
              <a:spcAft>
                <a:spcPts val="800"/>
              </a:spcAft>
              <a:buFont typeface="Arial" panose="020B0604020202020204" pitchFamily="34" charset="0"/>
              <a:buChar char="•"/>
              <a:defRPr/>
            </a:pPr>
            <a:r>
              <a:rPr lang="de-DE" sz="1600" dirty="0">
                <a:solidFill>
                  <a:srgbClr val="FFFFFF"/>
                </a:solidFill>
                <a:latin typeface="Arial" panose="020B0604020202020204" pitchFamily="34" charset="0"/>
              </a:rPr>
              <a:t>Vermittlung von Reha-Angeboten</a:t>
            </a:r>
          </a:p>
          <a:p>
            <a:pPr marL="272160" indent="-272160" defTabSz="725759">
              <a:spcAft>
                <a:spcPts val="800"/>
              </a:spcAft>
              <a:buFont typeface="Arial" panose="020B0604020202020204" pitchFamily="34" charset="0"/>
              <a:buChar char="•"/>
              <a:defRPr/>
            </a:pPr>
            <a:r>
              <a:rPr lang="de-DE" sz="1600" dirty="0">
                <a:solidFill>
                  <a:srgbClr val="FFFFFF"/>
                </a:solidFill>
                <a:latin typeface="Arial" panose="020B0604020202020204" pitchFamily="34" charset="0"/>
              </a:rPr>
              <a:t>Persönliche Begleitung im Genesungsprozess</a:t>
            </a:r>
          </a:p>
        </p:txBody>
      </p:sp>
      <p:sp>
        <p:nvSpPr>
          <p:cNvPr id="18" name="!!Gelb">
            <a:extLst>
              <a:ext uri="{FF2B5EF4-FFF2-40B4-BE49-F238E27FC236}">
                <a16:creationId xmlns:a16="http://schemas.microsoft.com/office/drawing/2014/main" id="{0497BAD5-F16A-4DBF-873B-D7DC2CF5AD6B}"/>
              </a:ext>
            </a:extLst>
          </p:cNvPr>
          <p:cNvSpPr txBox="1">
            <a:spLocks/>
          </p:cNvSpPr>
          <p:nvPr/>
        </p:nvSpPr>
        <p:spPr>
          <a:xfrm>
            <a:off x="1" y="1028220"/>
            <a:ext cx="4887636" cy="936883"/>
          </a:xfrm>
          <a:prstGeom prst="rect">
            <a:avLst/>
          </a:prstGeom>
          <a:solidFill>
            <a:srgbClr val="FAB600">
              <a:alpha val="0"/>
            </a:srgbClr>
          </a:solidFill>
        </p:spPr>
        <p:txBody>
          <a:bodyPr lIns="142869" tIns="85721"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2160" indent="-272160" defTabSz="725759">
              <a:spcAft>
                <a:spcPts val="476"/>
              </a:spcAft>
              <a:buFont typeface="Arial" panose="020B0604020202020204" pitchFamily="34" charset="0"/>
              <a:buChar char="•"/>
              <a:defRPr/>
            </a:pPr>
            <a:endParaRPr lang="de-DE" sz="1667">
              <a:solidFill>
                <a:srgbClr val="003781"/>
              </a:solidFill>
              <a:latin typeface="Arial" panose="020B0604020202020204" pitchFamily="34" charset="0"/>
            </a:endParaRPr>
          </a:p>
        </p:txBody>
      </p:sp>
      <p:sp>
        <p:nvSpPr>
          <p:cNvPr id="19" name="Inhaltsplatzhalter 10">
            <a:extLst>
              <a:ext uri="{FF2B5EF4-FFF2-40B4-BE49-F238E27FC236}">
                <a16:creationId xmlns:a16="http://schemas.microsoft.com/office/drawing/2014/main" id="{29F654BC-985F-4604-B9D1-AC7234691010}"/>
              </a:ext>
            </a:extLst>
          </p:cNvPr>
          <p:cNvSpPr txBox="1">
            <a:spLocks/>
          </p:cNvSpPr>
          <p:nvPr/>
        </p:nvSpPr>
        <p:spPr>
          <a:xfrm>
            <a:off x="371706" y="1086182"/>
            <a:ext cx="4678276" cy="878923"/>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lnSpc>
                <a:spcPct val="80000"/>
              </a:lnSpc>
              <a:defRPr/>
            </a:pPr>
            <a:r>
              <a:rPr lang="de-DE" sz="3400">
                <a:solidFill>
                  <a:srgbClr val="FFFFFF"/>
                </a:solidFill>
                <a:latin typeface="Arial" panose="020B0604020202020204" pitchFamily="34" charset="0"/>
              </a:rPr>
              <a:t>Die </a:t>
            </a:r>
            <a:r>
              <a:rPr lang="de-DE" sz="3400">
                <a:solidFill>
                  <a:srgbClr val="FAB600"/>
                </a:solidFill>
                <a:latin typeface="Arial" panose="020B0604020202020204" pitchFamily="34" charset="0"/>
              </a:rPr>
              <a:t>optimale Versorgung </a:t>
            </a:r>
            <a:r>
              <a:rPr lang="de-DE" sz="3400">
                <a:solidFill>
                  <a:srgbClr val="FFFFFF"/>
                </a:solidFill>
                <a:latin typeface="Arial" panose="020B0604020202020204" pitchFamily="34" charset="0"/>
              </a:rPr>
              <a:t>für Sie.</a:t>
            </a:r>
          </a:p>
        </p:txBody>
      </p:sp>
      <p:grpSp>
        <p:nvGrpSpPr>
          <p:cNvPr id="14" name="Gruppieren 13">
            <a:extLst>
              <a:ext uri="{FF2B5EF4-FFF2-40B4-BE49-F238E27FC236}">
                <a16:creationId xmlns:a16="http://schemas.microsoft.com/office/drawing/2014/main" id="{B36BDB25-9E13-49DB-BE11-66A5FCDDF072}"/>
              </a:ext>
            </a:extLst>
          </p:cNvPr>
          <p:cNvGrpSpPr/>
          <p:nvPr/>
        </p:nvGrpSpPr>
        <p:grpSpPr>
          <a:xfrm>
            <a:off x="371707" y="2283614"/>
            <a:ext cx="396000" cy="396000"/>
            <a:chOff x="468312" y="6818645"/>
            <a:chExt cx="528929" cy="528929"/>
          </a:xfrm>
        </p:grpSpPr>
        <p:grpSp>
          <p:nvGrpSpPr>
            <p:cNvPr id="15" name="Gruppieren 14">
              <a:extLst>
                <a:ext uri="{FF2B5EF4-FFF2-40B4-BE49-F238E27FC236}">
                  <a16:creationId xmlns:a16="http://schemas.microsoft.com/office/drawing/2014/main" id="{BFD2C0AC-12FD-4609-8BE0-DC14CFA04328}"/>
                </a:ext>
              </a:extLst>
            </p:cNvPr>
            <p:cNvGrpSpPr>
              <a:grpSpLocks noChangeAspect="1"/>
            </p:cNvGrpSpPr>
            <p:nvPr/>
          </p:nvGrpSpPr>
          <p:grpSpPr>
            <a:xfrm rot="5400000">
              <a:off x="566469" y="7014139"/>
              <a:ext cx="332614" cy="137940"/>
              <a:chOff x="8583561" y="720000"/>
              <a:chExt cx="1986116" cy="823666"/>
            </a:xfrm>
          </p:grpSpPr>
          <p:cxnSp>
            <p:nvCxnSpPr>
              <p:cNvPr id="21" name="Gerader Verbinder 20">
                <a:extLst>
                  <a:ext uri="{FF2B5EF4-FFF2-40B4-BE49-F238E27FC236}">
                    <a16:creationId xmlns:a16="http://schemas.microsoft.com/office/drawing/2014/main" id="{C410B83A-B1B8-41EC-960B-3C2BDC1D8263}"/>
                  </a:ext>
                </a:extLst>
              </p:cNvPr>
              <p:cNvCxnSpPr>
                <a:cxnSpLocks/>
              </p:cNvCxnSpPr>
              <p:nvPr/>
            </p:nvCxnSpPr>
            <p:spPr>
              <a:xfrm flipV="1">
                <a:off x="8583561" y="720000"/>
                <a:ext cx="993058" cy="823666"/>
              </a:xfrm>
              <a:prstGeom prst="line">
                <a:avLst/>
              </a:prstGeom>
              <a:ln w="19050" cap="rnd">
                <a:solidFill>
                  <a:srgbClr val="FAB600"/>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94DDBAF7-96E2-4427-B074-10C87EAC358C}"/>
                  </a:ext>
                </a:extLst>
              </p:cNvPr>
              <p:cNvCxnSpPr>
                <a:cxnSpLocks/>
              </p:cNvCxnSpPr>
              <p:nvPr/>
            </p:nvCxnSpPr>
            <p:spPr>
              <a:xfrm>
                <a:off x="9576619" y="720000"/>
                <a:ext cx="993058" cy="823665"/>
              </a:xfrm>
              <a:prstGeom prst="line">
                <a:avLst/>
              </a:prstGeom>
              <a:ln w="19050" cap="rnd">
                <a:solidFill>
                  <a:srgbClr val="FAB600"/>
                </a:solidFill>
              </a:ln>
            </p:spPr>
            <p:style>
              <a:lnRef idx="1">
                <a:schemeClr val="accent1"/>
              </a:lnRef>
              <a:fillRef idx="0">
                <a:schemeClr val="accent1"/>
              </a:fillRef>
              <a:effectRef idx="0">
                <a:schemeClr val="accent1"/>
              </a:effectRef>
              <a:fontRef idx="minor">
                <a:schemeClr val="tx1"/>
              </a:fontRef>
            </p:style>
          </p:cxnSp>
        </p:grpSp>
        <p:sp>
          <p:nvSpPr>
            <p:cNvPr id="20" name="Ellipse 19">
              <a:extLst>
                <a:ext uri="{FF2B5EF4-FFF2-40B4-BE49-F238E27FC236}">
                  <a16:creationId xmlns:a16="http://schemas.microsoft.com/office/drawing/2014/main" id="{FAC5232F-16EF-4663-ABAD-7A5CEB9F7772}"/>
                </a:ext>
              </a:extLst>
            </p:cNvPr>
            <p:cNvSpPr/>
            <p:nvPr/>
          </p:nvSpPr>
          <p:spPr>
            <a:xfrm>
              <a:off x="468312" y="6818645"/>
              <a:ext cx="528929" cy="528929"/>
            </a:xfrm>
            <a:prstGeom prst="ellipse">
              <a:avLst/>
            </a:prstGeom>
            <a:noFill/>
            <a:ln w="19050">
              <a:solidFill>
                <a:srgbClr val="FA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0"/>
              <a:endParaRPr lang="de-DE" sz="1600">
                <a:solidFill>
                  <a:srgbClr val="FFFFFF"/>
                </a:solidFill>
                <a:latin typeface="Arial" panose="020B0604020202020204" pitchFamily="34" charset="0"/>
              </a:endParaRPr>
            </a:p>
          </p:txBody>
        </p:sp>
      </p:grpSp>
    </p:spTree>
    <p:extLst>
      <p:ext uri="{BB962C8B-B14F-4D97-AF65-F5344CB8AC3E}">
        <p14:creationId xmlns:p14="http://schemas.microsoft.com/office/powerpoint/2010/main" val="681911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1000"/>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wipe(left)">
                                      <p:cBhvr>
                                        <p:cTn id="16" dur="1000"/>
                                        <p:tgtEl>
                                          <p:spTgt spid="1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25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wipe(left)">
                                      <p:cBhvr>
                                        <p:cTn id="21" dur="1000"/>
                                        <p:tgtEl>
                                          <p:spTgt spid="1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250"/>
                                  </p:stCondLst>
                                  <p:childTnLst>
                                    <p:set>
                                      <p:cBhvr>
                                        <p:cTn id="25" dur="1" fill="hold">
                                          <p:stCondLst>
                                            <p:cond delay="0"/>
                                          </p:stCondLst>
                                        </p:cTn>
                                        <p:tgtEl>
                                          <p:spTgt spid="16">
                                            <p:txEl>
                                              <p:pRg st="3" end="3"/>
                                            </p:txEl>
                                          </p:spTgt>
                                        </p:tgtEl>
                                        <p:attrNameLst>
                                          <p:attrName>style.visibility</p:attrName>
                                        </p:attrNameLst>
                                      </p:cBhvr>
                                      <p:to>
                                        <p:strVal val="visible"/>
                                      </p:to>
                                    </p:set>
                                    <p:animEffect transition="in" filter="wipe(left)">
                                      <p:cBhvr>
                                        <p:cTn id="26" dur="1000"/>
                                        <p:tgtEl>
                                          <p:spTgt spid="1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250"/>
                                  </p:stCondLst>
                                  <p:childTnLst>
                                    <p:set>
                                      <p:cBhvr>
                                        <p:cTn id="30" dur="1" fill="hold">
                                          <p:stCondLst>
                                            <p:cond delay="0"/>
                                          </p:stCondLst>
                                        </p:cTn>
                                        <p:tgtEl>
                                          <p:spTgt spid="16">
                                            <p:txEl>
                                              <p:pRg st="4" end="4"/>
                                            </p:txEl>
                                          </p:spTgt>
                                        </p:tgtEl>
                                        <p:attrNameLst>
                                          <p:attrName>style.visibility</p:attrName>
                                        </p:attrNameLst>
                                      </p:cBhvr>
                                      <p:to>
                                        <p:strVal val="visible"/>
                                      </p:to>
                                    </p:set>
                                    <p:animEffect transition="in" filter="wipe(left)">
                                      <p:cBhvr>
                                        <p:cTn id="31" dur="1000"/>
                                        <p:tgtEl>
                                          <p:spTgt spid="16">
                                            <p:txEl>
                                              <p:pRg st="4" end="4"/>
                                            </p:txEl>
                                          </p:spTgt>
                                        </p:tgtEl>
                                      </p:cBhvr>
                                    </p:animEffect>
                                  </p:childTnLst>
                                </p:cTn>
                              </p:par>
                            </p:childTnLst>
                          </p:cTn>
                        </p:par>
                        <p:par>
                          <p:cTn id="32" fill="hold">
                            <p:stCondLst>
                              <p:cond delay="1250"/>
                            </p:stCondLst>
                            <p:childTnLst>
                              <p:par>
                                <p:cTn id="33" presetID="22" presetClass="entr" presetSubtype="8" fill="hold" grpId="0" nodeType="afterEffect">
                                  <p:stCondLst>
                                    <p:cond delay="250"/>
                                  </p:stCondLst>
                                  <p:childTnLst>
                                    <p:set>
                                      <p:cBhvr>
                                        <p:cTn id="34" dur="1" fill="hold">
                                          <p:stCondLst>
                                            <p:cond delay="0"/>
                                          </p:stCondLst>
                                        </p:cTn>
                                        <p:tgtEl>
                                          <p:spTgt spid="16">
                                            <p:txEl>
                                              <p:pRg st="5" end="5"/>
                                            </p:txEl>
                                          </p:spTgt>
                                        </p:tgtEl>
                                        <p:attrNameLst>
                                          <p:attrName>style.visibility</p:attrName>
                                        </p:attrNameLst>
                                      </p:cBhvr>
                                      <p:to>
                                        <p:strVal val="visible"/>
                                      </p:to>
                                    </p:set>
                                    <p:animEffect transition="in" filter="wipe(left)">
                                      <p:cBhvr>
                                        <p:cTn id="35" dur="750"/>
                                        <p:tgtEl>
                                          <p:spTgt spid="1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left)">
                                      <p:cBhvr>
                                        <p:cTn id="40" dur="500"/>
                                        <p:tgtEl>
                                          <p:spTgt spid="17">
                                            <p:txEl>
                                              <p:pRg st="0" end="0"/>
                                            </p:txEl>
                                          </p:spTgt>
                                        </p:tgtEl>
                                      </p:cBhvr>
                                    </p:animEffect>
                                  </p:childTnLst>
                                </p:cTn>
                              </p:par>
                              <p:par>
                                <p:cTn id="41" presetID="22" presetClass="exit" presetSubtype="2" fill="hold" grpId="1" nodeType="withEffect">
                                  <p:stCondLst>
                                    <p:cond delay="0"/>
                                  </p:stCondLst>
                                  <p:childTnLst>
                                    <p:animEffect transition="out" filter="wipe(right)">
                                      <p:cBhvr>
                                        <p:cTn id="42" dur="500"/>
                                        <p:tgtEl>
                                          <p:spTgt spid="16">
                                            <p:txEl>
                                              <p:pRg st="0" end="0"/>
                                            </p:txEl>
                                          </p:spTgt>
                                        </p:tgtEl>
                                      </p:cBhvr>
                                    </p:animEffect>
                                    <p:set>
                                      <p:cBhvr>
                                        <p:cTn id="43" dur="1" fill="hold">
                                          <p:stCondLst>
                                            <p:cond delay="499"/>
                                          </p:stCondLst>
                                        </p:cTn>
                                        <p:tgtEl>
                                          <p:spTgt spid="16">
                                            <p:txEl>
                                              <p:pRg st="0" end="0"/>
                                            </p:txEl>
                                          </p:spTgt>
                                        </p:tgtEl>
                                        <p:attrNameLst>
                                          <p:attrName>style.visibility</p:attrName>
                                        </p:attrNameLst>
                                      </p:cBhvr>
                                      <p:to>
                                        <p:strVal val="hidden"/>
                                      </p:to>
                                    </p:set>
                                  </p:childTnLst>
                                </p:cTn>
                              </p:par>
                              <p:par>
                                <p:cTn id="44" presetID="22" presetClass="exit" presetSubtype="2" fill="hold" grpId="1" nodeType="withEffect">
                                  <p:stCondLst>
                                    <p:cond delay="0"/>
                                  </p:stCondLst>
                                  <p:childTnLst>
                                    <p:animEffect transition="out" filter="wipe(right)">
                                      <p:cBhvr>
                                        <p:cTn id="45" dur="500"/>
                                        <p:tgtEl>
                                          <p:spTgt spid="16">
                                            <p:txEl>
                                              <p:pRg st="1" end="1"/>
                                            </p:txEl>
                                          </p:spTgt>
                                        </p:tgtEl>
                                      </p:cBhvr>
                                    </p:animEffect>
                                    <p:set>
                                      <p:cBhvr>
                                        <p:cTn id="46" dur="1" fill="hold">
                                          <p:stCondLst>
                                            <p:cond delay="499"/>
                                          </p:stCondLst>
                                        </p:cTn>
                                        <p:tgtEl>
                                          <p:spTgt spid="16">
                                            <p:txEl>
                                              <p:pRg st="1" end="1"/>
                                            </p:txEl>
                                          </p:spTgt>
                                        </p:tgtEl>
                                        <p:attrNameLst>
                                          <p:attrName>style.visibility</p:attrName>
                                        </p:attrNameLst>
                                      </p:cBhvr>
                                      <p:to>
                                        <p:strVal val="hidden"/>
                                      </p:to>
                                    </p:set>
                                  </p:childTnLst>
                                </p:cTn>
                              </p:par>
                              <p:par>
                                <p:cTn id="47" presetID="22" presetClass="exit" presetSubtype="2" fill="hold" grpId="1" nodeType="withEffect">
                                  <p:stCondLst>
                                    <p:cond delay="0"/>
                                  </p:stCondLst>
                                  <p:childTnLst>
                                    <p:animEffect transition="out" filter="wipe(right)">
                                      <p:cBhvr>
                                        <p:cTn id="48" dur="500"/>
                                        <p:tgtEl>
                                          <p:spTgt spid="16">
                                            <p:txEl>
                                              <p:pRg st="2" end="2"/>
                                            </p:txEl>
                                          </p:spTgt>
                                        </p:tgtEl>
                                      </p:cBhvr>
                                    </p:animEffect>
                                    <p:set>
                                      <p:cBhvr>
                                        <p:cTn id="49" dur="1" fill="hold">
                                          <p:stCondLst>
                                            <p:cond delay="499"/>
                                          </p:stCondLst>
                                        </p:cTn>
                                        <p:tgtEl>
                                          <p:spTgt spid="16">
                                            <p:txEl>
                                              <p:pRg st="2" end="2"/>
                                            </p:txEl>
                                          </p:spTgt>
                                        </p:tgtEl>
                                        <p:attrNameLst>
                                          <p:attrName>style.visibility</p:attrName>
                                        </p:attrNameLst>
                                      </p:cBhvr>
                                      <p:to>
                                        <p:strVal val="hidden"/>
                                      </p:to>
                                    </p:set>
                                  </p:childTnLst>
                                </p:cTn>
                              </p:par>
                              <p:par>
                                <p:cTn id="50" presetID="22" presetClass="exit" presetSubtype="2" fill="hold" grpId="1" nodeType="withEffect">
                                  <p:stCondLst>
                                    <p:cond delay="0"/>
                                  </p:stCondLst>
                                  <p:childTnLst>
                                    <p:animEffect transition="out" filter="wipe(right)">
                                      <p:cBhvr>
                                        <p:cTn id="51" dur="500"/>
                                        <p:tgtEl>
                                          <p:spTgt spid="16">
                                            <p:txEl>
                                              <p:pRg st="3" end="3"/>
                                            </p:txEl>
                                          </p:spTgt>
                                        </p:tgtEl>
                                      </p:cBhvr>
                                    </p:animEffect>
                                    <p:set>
                                      <p:cBhvr>
                                        <p:cTn id="52" dur="1" fill="hold">
                                          <p:stCondLst>
                                            <p:cond delay="499"/>
                                          </p:stCondLst>
                                        </p:cTn>
                                        <p:tgtEl>
                                          <p:spTgt spid="16">
                                            <p:txEl>
                                              <p:pRg st="3" end="3"/>
                                            </p:txEl>
                                          </p:spTgt>
                                        </p:tgtEl>
                                        <p:attrNameLst>
                                          <p:attrName>style.visibility</p:attrName>
                                        </p:attrNameLst>
                                      </p:cBhvr>
                                      <p:to>
                                        <p:strVal val="hidden"/>
                                      </p:to>
                                    </p:set>
                                  </p:childTnLst>
                                </p:cTn>
                              </p:par>
                              <p:par>
                                <p:cTn id="53" presetID="22" presetClass="exit" presetSubtype="2" fill="hold" grpId="1" nodeType="withEffect">
                                  <p:stCondLst>
                                    <p:cond delay="0"/>
                                  </p:stCondLst>
                                  <p:childTnLst>
                                    <p:animEffect transition="out" filter="wipe(right)">
                                      <p:cBhvr>
                                        <p:cTn id="54" dur="500"/>
                                        <p:tgtEl>
                                          <p:spTgt spid="16">
                                            <p:txEl>
                                              <p:pRg st="4" end="4"/>
                                            </p:txEl>
                                          </p:spTgt>
                                        </p:tgtEl>
                                      </p:cBhvr>
                                    </p:animEffect>
                                    <p:set>
                                      <p:cBhvr>
                                        <p:cTn id="55" dur="1" fill="hold">
                                          <p:stCondLst>
                                            <p:cond delay="499"/>
                                          </p:stCondLst>
                                        </p:cTn>
                                        <p:tgtEl>
                                          <p:spTgt spid="16">
                                            <p:txEl>
                                              <p:pRg st="4" end="4"/>
                                            </p:txEl>
                                          </p:spTgt>
                                        </p:tgtEl>
                                        <p:attrNameLst>
                                          <p:attrName>style.visibility</p:attrName>
                                        </p:attrNameLst>
                                      </p:cBhvr>
                                      <p:to>
                                        <p:strVal val="hidden"/>
                                      </p:to>
                                    </p:set>
                                  </p:childTnLst>
                                </p:cTn>
                              </p:par>
                              <p:par>
                                <p:cTn id="56" presetID="22" presetClass="exit" presetSubtype="2" fill="hold" grpId="1" nodeType="withEffect">
                                  <p:stCondLst>
                                    <p:cond delay="0"/>
                                  </p:stCondLst>
                                  <p:childTnLst>
                                    <p:animEffect transition="out" filter="wipe(right)">
                                      <p:cBhvr>
                                        <p:cTn id="57" dur="500"/>
                                        <p:tgtEl>
                                          <p:spTgt spid="16">
                                            <p:txEl>
                                              <p:pRg st="5" end="5"/>
                                            </p:txEl>
                                          </p:spTgt>
                                        </p:tgtEl>
                                      </p:cBhvr>
                                    </p:animEffect>
                                    <p:set>
                                      <p:cBhvr>
                                        <p:cTn id="58" dur="1" fill="hold">
                                          <p:stCondLst>
                                            <p:cond delay="499"/>
                                          </p:stCondLst>
                                        </p:cTn>
                                        <p:tgtEl>
                                          <p:spTgt spid="16">
                                            <p:txEl>
                                              <p:pRg st="5" end="5"/>
                                            </p:txEl>
                                          </p:spTgt>
                                        </p:tgtEl>
                                        <p:attrNameLst>
                                          <p:attrName>style.visibility</p:attrName>
                                        </p:attrNameLst>
                                      </p:cBhvr>
                                      <p:to>
                                        <p:strVal val="hidden"/>
                                      </p:to>
                                    </p:set>
                                  </p:childTnLst>
                                </p:cTn>
                              </p:par>
                              <p:par>
                                <p:cTn id="59" presetID="3" presetClass="emph" presetSubtype="2" fill="hold" grpId="2" nodeType="withEffect">
                                  <p:stCondLst>
                                    <p:cond delay="0"/>
                                  </p:stCondLst>
                                  <p:childTnLst>
                                    <p:animClr clrSpc="rgb" dir="cw">
                                      <p:cBhvr override="childStyle">
                                        <p:cTn id="60" dur="250" fill="hold"/>
                                        <p:tgtEl>
                                          <p:spTgt spid="16">
                                            <p:txEl>
                                              <p:pRg st="0" end="0"/>
                                            </p:txEl>
                                          </p:spTgt>
                                        </p:tgtEl>
                                        <p:attrNameLst>
                                          <p:attrName>style.color</p:attrName>
                                        </p:attrNameLst>
                                      </p:cBhvr>
                                      <p:to>
                                        <a:srgbClr val="FAB600"/>
                                      </p:to>
                                    </p:animClr>
                                  </p:childTnLst>
                                </p:cTn>
                              </p:par>
                              <p:par>
                                <p:cTn id="61" presetID="3" presetClass="emph" presetSubtype="2" fill="hold" grpId="2" nodeType="withEffect">
                                  <p:stCondLst>
                                    <p:cond delay="0"/>
                                  </p:stCondLst>
                                  <p:childTnLst>
                                    <p:animClr clrSpc="rgb" dir="cw">
                                      <p:cBhvr override="childStyle">
                                        <p:cTn id="62" dur="250" fill="hold"/>
                                        <p:tgtEl>
                                          <p:spTgt spid="16">
                                            <p:txEl>
                                              <p:pRg st="1" end="1"/>
                                            </p:txEl>
                                          </p:spTgt>
                                        </p:tgtEl>
                                        <p:attrNameLst>
                                          <p:attrName>style.color</p:attrName>
                                        </p:attrNameLst>
                                      </p:cBhvr>
                                      <p:to>
                                        <a:srgbClr val="FAB600"/>
                                      </p:to>
                                    </p:animClr>
                                  </p:childTnLst>
                                </p:cTn>
                              </p:par>
                              <p:par>
                                <p:cTn id="63" presetID="3" presetClass="emph" presetSubtype="2" fill="hold" grpId="2" nodeType="withEffect">
                                  <p:stCondLst>
                                    <p:cond delay="0"/>
                                  </p:stCondLst>
                                  <p:childTnLst>
                                    <p:animClr clrSpc="rgb" dir="cw">
                                      <p:cBhvr override="childStyle">
                                        <p:cTn id="64" dur="250" fill="hold"/>
                                        <p:tgtEl>
                                          <p:spTgt spid="16">
                                            <p:txEl>
                                              <p:pRg st="2" end="2"/>
                                            </p:txEl>
                                          </p:spTgt>
                                        </p:tgtEl>
                                        <p:attrNameLst>
                                          <p:attrName>style.color</p:attrName>
                                        </p:attrNameLst>
                                      </p:cBhvr>
                                      <p:to>
                                        <a:srgbClr val="FAB600"/>
                                      </p:to>
                                    </p:animClr>
                                  </p:childTnLst>
                                </p:cTn>
                              </p:par>
                              <p:par>
                                <p:cTn id="65" presetID="3" presetClass="emph" presetSubtype="2" fill="hold" grpId="2" nodeType="withEffect">
                                  <p:stCondLst>
                                    <p:cond delay="0"/>
                                  </p:stCondLst>
                                  <p:childTnLst>
                                    <p:animClr clrSpc="rgb" dir="cw">
                                      <p:cBhvr override="childStyle">
                                        <p:cTn id="66" dur="250" fill="hold"/>
                                        <p:tgtEl>
                                          <p:spTgt spid="16">
                                            <p:txEl>
                                              <p:pRg st="3" end="3"/>
                                            </p:txEl>
                                          </p:spTgt>
                                        </p:tgtEl>
                                        <p:attrNameLst>
                                          <p:attrName>style.color</p:attrName>
                                        </p:attrNameLst>
                                      </p:cBhvr>
                                      <p:to>
                                        <a:srgbClr val="FAB600"/>
                                      </p:to>
                                    </p:animClr>
                                  </p:childTnLst>
                                </p:cTn>
                              </p:par>
                              <p:par>
                                <p:cTn id="67" presetID="3" presetClass="emph" presetSubtype="2" fill="hold" grpId="2" nodeType="withEffect">
                                  <p:stCondLst>
                                    <p:cond delay="0"/>
                                  </p:stCondLst>
                                  <p:childTnLst>
                                    <p:animClr clrSpc="rgb" dir="cw">
                                      <p:cBhvr override="childStyle">
                                        <p:cTn id="68" dur="250" fill="hold"/>
                                        <p:tgtEl>
                                          <p:spTgt spid="16">
                                            <p:txEl>
                                              <p:pRg st="4" end="4"/>
                                            </p:txEl>
                                          </p:spTgt>
                                        </p:tgtEl>
                                        <p:attrNameLst>
                                          <p:attrName>style.color</p:attrName>
                                        </p:attrNameLst>
                                      </p:cBhvr>
                                      <p:to>
                                        <a:srgbClr val="FAB600"/>
                                      </p:to>
                                    </p:animClr>
                                  </p:childTnLst>
                                </p:cTn>
                              </p:par>
                              <p:par>
                                <p:cTn id="69" presetID="3" presetClass="emph" presetSubtype="2" fill="hold" grpId="2" nodeType="withEffect">
                                  <p:stCondLst>
                                    <p:cond delay="0"/>
                                  </p:stCondLst>
                                  <p:childTnLst>
                                    <p:animClr clrSpc="rgb" dir="cw">
                                      <p:cBhvr override="childStyle">
                                        <p:cTn id="70" dur="250" fill="hold"/>
                                        <p:tgtEl>
                                          <p:spTgt spid="16">
                                            <p:txEl>
                                              <p:pRg st="5" end="5"/>
                                            </p:txEl>
                                          </p:spTgt>
                                        </p:tgtEl>
                                        <p:attrNameLst>
                                          <p:attrName>style.color</p:attrName>
                                        </p:attrNameLst>
                                      </p:cBhvr>
                                      <p:to>
                                        <a:srgbClr val="FAB600"/>
                                      </p:to>
                                    </p:animClr>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7">
                                            <p:txEl>
                                              <p:pRg st="1" end="1"/>
                                            </p:txEl>
                                          </p:spTgt>
                                        </p:tgtEl>
                                        <p:attrNameLst>
                                          <p:attrName>style.visibility</p:attrName>
                                        </p:attrNameLst>
                                      </p:cBhvr>
                                      <p:to>
                                        <p:strVal val="visible"/>
                                      </p:to>
                                    </p:set>
                                    <p:animEffect transition="in" filter="fade">
                                      <p:cBhvr>
                                        <p:cTn id="75" dur="500"/>
                                        <p:tgtEl>
                                          <p:spTgt spid="17">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7">
                                            <p:txEl>
                                              <p:pRg st="2" end="2"/>
                                            </p:txEl>
                                          </p:spTgt>
                                        </p:tgtEl>
                                        <p:attrNameLst>
                                          <p:attrName>style.visibility</p:attrName>
                                        </p:attrNameLst>
                                      </p:cBhvr>
                                      <p:to>
                                        <p:strVal val="visible"/>
                                      </p:to>
                                    </p:set>
                                    <p:animEffect transition="in" filter="fade">
                                      <p:cBhvr>
                                        <p:cTn id="80" dur="500"/>
                                        <p:tgtEl>
                                          <p:spTgt spid="17">
                                            <p:txEl>
                                              <p:pRg st="2" end="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7">
                                            <p:txEl>
                                              <p:pRg st="3" end="3"/>
                                            </p:txEl>
                                          </p:spTgt>
                                        </p:tgtEl>
                                        <p:attrNameLst>
                                          <p:attrName>style.visibility</p:attrName>
                                        </p:attrNameLst>
                                      </p:cBhvr>
                                      <p:to>
                                        <p:strVal val="visible"/>
                                      </p:to>
                                    </p:set>
                                    <p:animEffect transition="in" filter="fade">
                                      <p:cBhvr>
                                        <p:cTn id="85" dur="500"/>
                                        <p:tgtEl>
                                          <p:spTgt spid="17">
                                            <p:txEl>
                                              <p:pRg st="3" end="3"/>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7">
                                            <p:txEl>
                                              <p:pRg st="4" end="4"/>
                                            </p:txEl>
                                          </p:spTgt>
                                        </p:tgtEl>
                                        <p:attrNameLst>
                                          <p:attrName>style.visibility</p:attrName>
                                        </p:attrNameLst>
                                      </p:cBhvr>
                                      <p:to>
                                        <p:strVal val="visible"/>
                                      </p:to>
                                    </p:set>
                                    <p:animEffect transition="in" filter="fade">
                                      <p:cBhvr>
                                        <p:cTn id="90" dur="500"/>
                                        <p:tgtEl>
                                          <p:spTgt spid="17">
                                            <p:txEl>
                                              <p:pRg st="4" end="4"/>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7">
                                            <p:txEl>
                                              <p:pRg st="5" end="5"/>
                                            </p:txEl>
                                          </p:spTgt>
                                        </p:tgtEl>
                                        <p:attrNameLst>
                                          <p:attrName>style.visibility</p:attrName>
                                        </p:attrNameLst>
                                      </p:cBhvr>
                                      <p:to>
                                        <p:strVal val="visible"/>
                                      </p:to>
                                    </p:set>
                                    <p:animEffect transition="in" filter="fade">
                                      <p:cBhvr>
                                        <p:cTn id="9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6" grpId="1" build="allAtOnce"/>
      <p:bldP spid="16" grpId="2"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0">
            <a:extLst>
              <a:ext uri="{FF2B5EF4-FFF2-40B4-BE49-F238E27FC236}">
                <a16:creationId xmlns:a16="http://schemas.microsoft.com/office/drawing/2014/main" id="{B9CF4ADD-F5DF-482C-B16B-79C5A7EFD36E}"/>
              </a:ext>
            </a:extLst>
          </p:cNvPr>
          <p:cNvSpPr txBox="1">
            <a:spLocks/>
          </p:cNvSpPr>
          <p:nvPr/>
        </p:nvSpPr>
        <p:spPr>
          <a:xfrm>
            <a:off x="371707" y="1004101"/>
            <a:ext cx="4937988" cy="927881"/>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lnSpc>
                <a:spcPct val="80000"/>
              </a:lnSpc>
              <a:defRPr/>
            </a:pPr>
            <a:r>
              <a:rPr lang="de-DE" sz="3400">
                <a:solidFill>
                  <a:srgbClr val="FFFFFF"/>
                </a:solidFill>
                <a:latin typeface="Arial" panose="020B0604020202020204" pitchFamily="34" charset="0"/>
              </a:rPr>
              <a:t>Eine </a:t>
            </a:r>
            <a:r>
              <a:rPr lang="de-DE" sz="3400">
                <a:solidFill>
                  <a:srgbClr val="FAB600"/>
                </a:solidFill>
                <a:latin typeface="Arial" panose="020B0604020202020204" pitchFamily="34" charset="0"/>
              </a:rPr>
              <a:t>einfache     </a:t>
            </a:r>
            <a:br>
              <a:rPr lang="de-DE" sz="3400">
                <a:solidFill>
                  <a:srgbClr val="FAB600"/>
                </a:solidFill>
                <a:latin typeface="Arial" panose="020B0604020202020204" pitchFamily="34" charset="0"/>
              </a:rPr>
            </a:br>
            <a:r>
              <a:rPr lang="de-DE" sz="3400">
                <a:solidFill>
                  <a:srgbClr val="FAB600"/>
                </a:solidFill>
                <a:latin typeface="Arial" panose="020B0604020202020204" pitchFamily="34" charset="0"/>
              </a:rPr>
              <a:t>      Organisation </a:t>
            </a:r>
            <a:br>
              <a:rPr lang="de-DE" sz="3400">
                <a:solidFill>
                  <a:srgbClr val="FAB600"/>
                </a:solidFill>
                <a:latin typeface="Arial" panose="020B0604020202020204" pitchFamily="34" charset="0"/>
              </a:rPr>
            </a:br>
            <a:r>
              <a:rPr lang="de-DE" sz="3400">
                <a:solidFill>
                  <a:srgbClr val="FAB600"/>
                </a:solidFill>
                <a:latin typeface="Arial" panose="020B0604020202020204" pitchFamily="34" charset="0"/>
              </a:rPr>
              <a:t>   </a:t>
            </a:r>
            <a:r>
              <a:rPr lang="de-DE" sz="3400">
                <a:solidFill>
                  <a:srgbClr val="FFFFFF"/>
                </a:solidFill>
                <a:latin typeface="Arial" panose="020B0604020202020204" pitchFamily="34" charset="0"/>
              </a:rPr>
              <a:t>für Sie.</a:t>
            </a:r>
          </a:p>
        </p:txBody>
      </p:sp>
      <p:sp>
        <p:nvSpPr>
          <p:cNvPr id="16" name="Inhaltsplatzhalter 10">
            <a:extLst>
              <a:ext uri="{FF2B5EF4-FFF2-40B4-BE49-F238E27FC236}">
                <a16:creationId xmlns:a16="http://schemas.microsoft.com/office/drawing/2014/main" id="{10F47A61-C7B9-42B3-B88C-CF09E156263D}"/>
              </a:ext>
            </a:extLst>
          </p:cNvPr>
          <p:cNvSpPr txBox="1">
            <a:spLocks/>
          </p:cNvSpPr>
          <p:nvPr/>
        </p:nvSpPr>
        <p:spPr>
          <a:xfrm>
            <a:off x="859579" y="2508631"/>
            <a:ext cx="3278877" cy="1384723"/>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spcAft>
                <a:spcPts val="2000"/>
              </a:spcAft>
              <a:defRPr/>
            </a:pPr>
            <a:r>
              <a:rPr lang="de-DE" sz="1600" dirty="0">
                <a:solidFill>
                  <a:srgbClr val="FFFFFF"/>
                </a:solidFill>
                <a:latin typeface="Arial" panose="020B0604020202020204" pitchFamily="34" charset="0"/>
              </a:rPr>
              <a:t>Versicherungsordner online</a:t>
            </a:r>
          </a:p>
          <a:p>
            <a:pPr defTabSz="725759">
              <a:spcAft>
                <a:spcPts val="2000"/>
              </a:spcAft>
              <a:defRPr/>
            </a:pPr>
            <a:r>
              <a:rPr lang="de-DE" sz="1600" dirty="0">
                <a:solidFill>
                  <a:srgbClr val="FFFFFF"/>
                </a:solidFill>
                <a:latin typeface="Arial" panose="020B0604020202020204" pitchFamily="34" charset="0"/>
              </a:rPr>
              <a:t>Terminvereinbarung online</a:t>
            </a:r>
          </a:p>
          <a:p>
            <a:pPr defTabSz="725759">
              <a:spcAft>
                <a:spcPts val="2000"/>
              </a:spcAft>
              <a:defRPr/>
            </a:pPr>
            <a:r>
              <a:rPr lang="de-DE" sz="1600" dirty="0" err="1">
                <a:solidFill>
                  <a:srgbClr val="FFFFFF"/>
                </a:solidFill>
                <a:latin typeface="Arial" panose="020B0604020202020204" pitchFamily="34" charset="0"/>
              </a:rPr>
              <a:t>BonusCheck</a:t>
            </a:r>
            <a:r>
              <a:rPr lang="de-DE" sz="1600" dirty="0">
                <a:solidFill>
                  <a:srgbClr val="FFFFFF"/>
                </a:solidFill>
                <a:latin typeface="Arial" panose="020B0604020202020204" pitchFamily="34" charset="0"/>
              </a:rPr>
              <a:t> online</a:t>
            </a:r>
          </a:p>
        </p:txBody>
      </p:sp>
      <p:sp>
        <p:nvSpPr>
          <p:cNvPr id="17" name="Inhaltsplatzhalter 10">
            <a:extLst>
              <a:ext uri="{FF2B5EF4-FFF2-40B4-BE49-F238E27FC236}">
                <a16:creationId xmlns:a16="http://schemas.microsoft.com/office/drawing/2014/main" id="{5A2E6E8A-879E-43C2-8DA1-1A15C46A964C}"/>
              </a:ext>
            </a:extLst>
          </p:cNvPr>
          <p:cNvSpPr txBox="1">
            <a:spLocks/>
          </p:cNvSpPr>
          <p:nvPr/>
        </p:nvSpPr>
        <p:spPr>
          <a:xfrm>
            <a:off x="859579" y="2508631"/>
            <a:ext cx="3183680" cy="623543"/>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spcAft>
                <a:spcPts val="714"/>
              </a:spcAft>
              <a:defRPr/>
            </a:pPr>
            <a:r>
              <a:rPr lang="de-DE" sz="1600">
                <a:solidFill>
                  <a:srgbClr val="FAB600"/>
                </a:solidFill>
                <a:latin typeface="Arial" panose="020B0604020202020204" pitchFamily="34" charset="0"/>
              </a:rPr>
              <a:t>Die Gesundheits-App. </a:t>
            </a:r>
            <a:br>
              <a:rPr lang="de-DE" sz="1600">
                <a:solidFill>
                  <a:srgbClr val="FAB600"/>
                </a:solidFill>
                <a:latin typeface="Arial" panose="020B0604020202020204" pitchFamily="34" charset="0"/>
              </a:rPr>
            </a:br>
            <a:r>
              <a:rPr lang="de-DE" sz="1600">
                <a:solidFill>
                  <a:schemeClr val="tx1"/>
                </a:solidFill>
                <a:latin typeface="Arial" panose="020B0604020202020204" pitchFamily="34" charset="0"/>
              </a:rPr>
              <a:t>Digital geht vieles schneller:</a:t>
            </a:r>
          </a:p>
        </p:txBody>
      </p:sp>
      <p:sp>
        <p:nvSpPr>
          <p:cNvPr id="12" name="Inhaltsplatzhalter 10">
            <a:extLst>
              <a:ext uri="{FF2B5EF4-FFF2-40B4-BE49-F238E27FC236}">
                <a16:creationId xmlns:a16="http://schemas.microsoft.com/office/drawing/2014/main" id="{AD495415-3EF2-47B5-A541-EAD6636107BA}"/>
              </a:ext>
            </a:extLst>
          </p:cNvPr>
          <p:cNvSpPr txBox="1">
            <a:spLocks/>
          </p:cNvSpPr>
          <p:nvPr/>
        </p:nvSpPr>
        <p:spPr>
          <a:xfrm>
            <a:off x="859579" y="3149624"/>
            <a:ext cx="3160432" cy="1374034"/>
          </a:xfrm>
          <a:prstGeom prst="rect">
            <a:avLst/>
          </a:prstGeom>
        </p:spPr>
        <p:txBody>
          <a:bodyPr wrap="none"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2160" indent="-272160" defTabSz="725759">
              <a:spcAft>
                <a:spcPts val="714"/>
              </a:spcAft>
              <a:buFont typeface="Arial" panose="020B0604020202020204" pitchFamily="34" charset="0"/>
              <a:buChar char="•"/>
              <a:defRPr/>
            </a:pPr>
            <a:r>
              <a:rPr lang="de-DE" sz="1600" dirty="0">
                <a:solidFill>
                  <a:srgbClr val="FFFFFF"/>
                </a:solidFill>
                <a:latin typeface="Arial" panose="020B0604020202020204" pitchFamily="34" charset="0"/>
              </a:rPr>
              <a:t>Rechnungen online einreichen</a:t>
            </a:r>
          </a:p>
          <a:p>
            <a:pPr marL="272160" indent="-272160" defTabSz="725759">
              <a:spcAft>
                <a:spcPts val="714"/>
              </a:spcAft>
              <a:buFont typeface="Arial" panose="020B0604020202020204" pitchFamily="34" charset="0"/>
              <a:buChar char="•"/>
              <a:defRPr/>
            </a:pPr>
            <a:r>
              <a:rPr lang="de-DE" sz="1600">
                <a:solidFill>
                  <a:srgbClr val="FFFFFF"/>
                </a:solidFill>
                <a:latin typeface="Arial" panose="020B0604020202020204" pitchFamily="34" charset="0"/>
              </a:rPr>
              <a:t>Neuigkeiten </a:t>
            </a:r>
            <a:r>
              <a:rPr lang="de-DE" sz="1600" dirty="0">
                <a:solidFill>
                  <a:srgbClr val="FFFFFF"/>
                </a:solidFill>
                <a:latin typeface="Arial" panose="020B0604020202020204" pitchFamily="34" charset="0"/>
              </a:rPr>
              <a:t>erhalten</a:t>
            </a:r>
          </a:p>
          <a:p>
            <a:pPr marL="272160" indent="-272160" defTabSz="725759">
              <a:spcAft>
                <a:spcPts val="714"/>
              </a:spcAft>
              <a:buFont typeface="Arial" panose="020B0604020202020204" pitchFamily="34" charset="0"/>
              <a:buChar char="•"/>
              <a:defRPr/>
            </a:pPr>
            <a:r>
              <a:rPr lang="de-DE" sz="1600" dirty="0">
                <a:solidFill>
                  <a:srgbClr val="FFFFFF"/>
                </a:solidFill>
                <a:latin typeface="Arial" panose="020B0604020202020204" pitchFamily="34" charset="0"/>
              </a:rPr>
              <a:t>Korrespondenz erledigen</a:t>
            </a:r>
          </a:p>
          <a:p>
            <a:pPr marL="272160" indent="-272160" defTabSz="725759">
              <a:spcAft>
                <a:spcPts val="714"/>
              </a:spcAft>
              <a:buFont typeface="Arial" panose="020B0604020202020204" pitchFamily="34" charset="0"/>
              <a:buChar char="•"/>
              <a:defRPr/>
            </a:pPr>
            <a:r>
              <a:rPr lang="de-DE" sz="1600" dirty="0">
                <a:solidFill>
                  <a:srgbClr val="FFFFFF"/>
                </a:solidFill>
                <a:latin typeface="Arial" panose="020B0604020202020204" pitchFamily="34" charset="0"/>
              </a:rPr>
              <a:t>Gesundheitsservices nutzen</a:t>
            </a:r>
          </a:p>
        </p:txBody>
      </p:sp>
      <p:grpSp>
        <p:nvGrpSpPr>
          <p:cNvPr id="45" name="Gruppieren 44">
            <a:extLst>
              <a:ext uri="{FF2B5EF4-FFF2-40B4-BE49-F238E27FC236}">
                <a16:creationId xmlns:a16="http://schemas.microsoft.com/office/drawing/2014/main" id="{B2CCE2B2-26B6-4B2A-9A3C-B8D9FEBD5C72}"/>
              </a:ext>
            </a:extLst>
          </p:cNvPr>
          <p:cNvGrpSpPr>
            <a:grpSpLocks noChangeAspect="1"/>
          </p:cNvGrpSpPr>
          <p:nvPr/>
        </p:nvGrpSpPr>
        <p:grpSpPr>
          <a:xfrm>
            <a:off x="371707" y="2969879"/>
            <a:ext cx="360000" cy="360000"/>
            <a:chOff x="3340325" y="1197546"/>
            <a:chExt cx="328528" cy="328528"/>
          </a:xfrm>
          <a:solidFill>
            <a:srgbClr val="FAB600"/>
          </a:solidFill>
        </p:grpSpPr>
        <p:sp>
          <p:nvSpPr>
            <p:cNvPr id="46" name="Freihandform 1018">
              <a:extLst>
                <a:ext uri="{FF2B5EF4-FFF2-40B4-BE49-F238E27FC236}">
                  <a16:creationId xmlns:a16="http://schemas.microsoft.com/office/drawing/2014/main" id="{177C355B-F839-47AC-8E71-566673BE4A19}"/>
                </a:ext>
              </a:extLst>
            </p:cNvPr>
            <p:cNvSpPr/>
            <p:nvPr/>
          </p:nvSpPr>
          <p:spPr>
            <a:xfrm>
              <a:off x="3340325" y="1197546"/>
              <a:ext cx="328528" cy="328528"/>
            </a:xfrm>
            <a:custGeom>
              <a:avLst/>
              <a:gdLst/>
              <a:ahLst/>
              <a:cxnLst>
                <a:cxn ang="3cd4">
                  <a:pos x="hc" y="t"/>
                </a:cxn>
                <a:cxn ang="cd2">
                  <a:pos x="l" y="vc"/>
                </a:cxn>
                <a:cxn ang="cd4">
                  <a:pos x="hc" y="b"/>
                </a:cxn>
                <a:cxn ang="0">
                  <a:pos x="r" y="vc"/>
                </a:cxn>
              </a:cxnLst>
              <a:rect l="l" t="t" r="r" b="b"/>
              <a:pathLst>
                <a:path w="1412" h="1412">
                  <a:moveTo>
                    <a:pt x="705" y="1376"/>
                  </a:moveTo>
                  <a:cubicBezTo>
                    <a:pt x="336" y="1376"/>
                    <a:pt x="36" y="1075"/>
                    <a:pt x="36" y="705"/>
                  </a:cubicBezTo>
                  <a:cubicBezTo>
                    <a:pt x="36" y="337"/>
                    <a:pt x="336" y="36"/>
                    <a:pt x="705" y="36"/>
                  </a:cubicBezTo>
                  <a:cubicBezTo>
                    <a:pt x="1075" y="36"/>
                    <a:pt x="1376" y="337"/>
                    <a:pt x="1376" y="705"/>
                  </a:cubicBezTo>
                  <a:cubicBezTo>
                    <a:pt x="1376" y="1075"/>
                    <a:pt x="1075" y="1376"/>
                    <a:pt x="705" y="1376"/>
                  </a:cubicBezTo>
                  <a:close/>
                  <a:moveTo>
                    <a:pt x="705" y="0"/>
                  </a:moveTo>
                  <a:cubicBezTo>
                    <a:pt x="317" y="0"/>
                    <a:pt x="0" y="318"/>
                    <a:pt x="0" y="705"/>
                  </a:cubicBezTo>
                  <a:cubicBezTo>
                    <a:pt x="0" y="1094"/>
                    <a:pt x="317" y="1412"/>
                    <a:pt x="705" y="1412"/>
                  </a:cubicBezTo>
                  <a:cubicBezTo>
                    <a:pt x="1094" y="1412"/>
                    <a:pt x="1412" y="1094"/>
                    <a:pt x="1412" y="705"/>
                  </a:cubicBezTo>
                  <a:cubicBezTo>
                    <a:pt x="1412" y="318"/>
                    <a:pt x="1094" y="0"/>
                    <a:pt x="705" y="0"/>
                  </a:cubicBezTo>
                  <a:close/>
                </a:path>
              </a:pathLst>
            </a:custGeom>
            <a:grpFill/>
            <a:ln cap="flat">
              <a:noFill/>
              <a:prstDash val="solid"/>
            </a:ln>
          </p:spPr>
          <p:txBody>
            <a:bodyPr vert="horz" wrap="none" lIns="95246" tIns="47623" rIns="95246" bIns="47623" anchor="ctr" anchorCtr="1" compatLnSpc="0"/>
            <a:lstStyle/>
            <a:p>
              <a:pPr hangingPunct="0"/>
              <a:endParaRPr lang="de-DE" sz="1905" dirty="0">
                <a:solidFill>
                  <a:schemeClr val="bg1"/>
                </a:solidFill>
                <a:ea typeface="Arial Unicode MS" pitchFamily="2"/>
                <a:cs typeface="Arial Unicode MS" pitchFamily="2"/>
              </a:endParaRPr>
            </a:p>
          </p:txBody>
        </p:sp>
        <p:sp>
          <p:nvSpPr>
            <p:cNvPr id="47" name="Freihandform 1019">
              <a:extLst>
                <a:ext uri="{FF2B5EF4-FFF2-40B4-BE49-F238E27FC236}">
                  <a16:creationId xmlns:a16="http://schemas.microsoft.com/office/drawing/2014/main" id="{84BF19EC-3ACB-4F99-8E55-B75DFDEB1A34}"/>
                </a:ext>
              </a:extLst>
            </p:cNvPr>
            <p:cNvSpPr/>
            <p:nvPr/>
          </p:nvSpPr>
          <p:spPr>
            <a:xfrm>
              <a:off x="3500514" y="1296500"/>
              <a:ext cx="35158" cy="96393"/>
            </a:xfrm>
            <a:custGeom>
              <a:avLst/>
              <a:gdLst/>
              <a:ahLst/>
              <a:cxnLst>
                <a:cxn ang="3cd4">
                  <a:pos x="hc" y="t"/>
                </a:cxn>
                <a:cxn ang="cd2">
                  <a:pos x="l" y="vc"/>
                </a:cxn>
                <a:cxn ang="cd4">
                  <a:pos x="hc" y="b"/>
                </a:cxn>
                <a:cxn ang="0">
                  <a:pos x="r" y="vc"/>
                </a:cxn>
              </a:cxnLst>
              <a:rect l="l" t="t" r="r" b="b"/>
              <a:pathLst>
                <a:path w="152" h="415">
                  <a:moveTo>
                    <a:pt x="123" y="411"/>
                  </a:moveTo>
                  <a:cubicBezTo>
                    <a:pt x="127" y="415"/>
                    <a:pt x="131" y="415"/>
                    <a:pt x="135" y="415"/>
                  </a:cubicBezTo>
                  <a:cubicBezTo>
                    <a:pt x="140" y="415"/>
                    <a:pt x="144" y="415"/>
                    <a:pt x="148" y="411"/>
                  </a:cubicBezTo>
                  <a:cubicBezTo>
                    <a:pt x="154" y="405"/>
                    <a:pt x="154" y="392"/>
                    <a:pt x="148" y="386"/>
                  </a:cubicBezTo>
                  <a:lnTo>
                    <a:pt x="36" y="274"/>
                  </a:lnTo>
                  <a:lnTo>
                    <a:pt x="36" y="20"/>
                  </a:lnTo>
                  <a:cubicBezTo>
                    <a:pt x="36" y="9"/>
                    <a:pt x="27" y="0"/>
                    <a:pt x="17" y="0"/>
                  </a:cubicBezTo>
                  <a:cubicBezTo>
                    <a:pt x="8" y="0"/>
                    <a:pt x="0" y="9"/>
                    <a:pt x="0" y="20"/>
                  </a:cubicBezTo>
                  <a:lnTo>
                    <a:pt x="0" y="280"/>
                  </a:lnTo>
                  <a:cubicBezTo>
                    <a:pt x="0" y="286"/>
                    <a:pt x="2" y="290"/>
                    <a:pt x="4" y="293"/>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sp>
          <p:nvSpPr>
            <p:cNvPr id="48" name="Freihandform 1020">
              <a:extLst>
                <a:ext uri="{FF2B5EF4-FFF2-40B4-BE49-F238E27FC236}">
                  <a16:creationId xmlns:a16="http://schemas.microsoft.com/office/drawing/2014/main" id="{786C0241-0AC9-4223-A88F-9A1C4C0855B0}"/>
                </a:ext>
              </a:extLst>
            </p:cNvPr>
            <p:cNvSpPr/>
            <p:nvPr/>
          </p:nvSpPr>
          <p:spPr>
            <a:xfrm>
              <a:off x="3405751" y="1263205"/>
              <a:ext cx="196977" cy="196745"/>
            </a:xfrm>
            <a:custGeom>
              <a:avLst/>
              <a:gdLst/>
              <a:ahLst/>
              <a:cxnLst>
                <a:cxn ang="3cd4">
                  <a:pos x="hc" y="t"/>
                </a:cxn>
                <a:cxn ang="cd2">
                  <a:pos x="l" y="vc"/>
                </a:cxn>
                <a:cxn ang="cd4">
                  <a:pos x="hc" y="b"/>
                </a:cxn>
                <a:cxn ang="0">
                  <a:pos x="r" y="vc"/>
                </a:cxn>
              </a:cxnLst>
              <a:rect l="l" t="t" r="r" b="b"/>
              <a:pathLst>
                <a:path w="847" h="846">
                  <a:moveTo>
                    <a:pt x="424" y="0"/>
                  </a:moveTo>
                  <a:cubicBezTo>
                    <a:pt x="415" y="0"/>
                    <a:pt x="407" y="8"/>
                    <a:pt x="407" y="19"/>
                  </a:cubicBezTo>
                  <a:cubicBezTo>
                    <a:pt x="407" y="27"/>
                    <a:pt x="415" y="36"/>
                    <a:pt x="424" y="36"/>
                  </a:cubicBezTo>
                  <a:cubicBezTo>
                    <a:pt x="633" y="36"/>
                    <a:pt x="803" y="201"/>
                    <a:pt x="811" y="406"/>
                  </a:cubicBezTo>
                  <a:lnTo>
                    <a:pt x="739" y="406"/>
                  </a:lnTo>
                  <a:cubicBezTo>
                    <a:pt x="729" y="406"/>
                    <a:pt x="720" y="414"/>
                    <a:pt x="720" y="423"/>
                  </a:cubicBezTo>
                  <a:cubicBezTo>
                    <a:pt x="720" y="433"/>
                    <a:pt x="729" y="442"/>
                    <a:pt x="739" y="442"/>
                  </a:cubicBezTo>
                  <a:lnTo>
                    <a:pt x="811" y="442"/>
                  </a:lnTo>
                  <a:cubicBezTo>
                    <a:pt x="803" y="641"/>
                    <a:pt x="642" y="802"/>
                    <a:pt x="443" y="810"/>
                  </a:cubicBezTo>
                  <a:lnTo>
                    <a:pt x="443" y="738"/>
                  </a:lnTo>
                  <a:cubicBezTo>
                    <a:pt x="443" y="728"/>
                    <a:pt x="434" y="719"/>
                    <a:pt x="424" y="719"/>
                  </a:cubicBezTo>
                  <a:cubicBezTo>
                    <a:pt x="415" y="719"/>
                    <a:pt x="407" y="728"/>
                    <a:pt x="407" y="738"/>
                  </a:cubicBezTo>
                  <a:lnTo>
                    <a:pt x="407" y="810"/>
                  </a:lnTo>
                  <a:cubicBezTo>
                    <a:pt x="208" y="802"/>
                    <a:pt x="47" y="641"/>
                    <a:pt x="36" y="442"/>
                  </a:cubicBezTo>
                  <a:lnTo>
                    <a:pt x="111" y="442"/>
                  </a:lnTo>
                  <a:cubicBezTo>
                    <a:pt x="121" y="442"/>
                    <a:pt x="127" y="433"/>
                    <a:pt x="127" y="423"/>
                  </a:cubicBezTo>
                  <a:cubicBezTo>
                    <a:pt x="127" y="414"/>
                    <a:pt x="121" y="406"/>
                    <a:pt x="111" y="406"/>
                  </a:cubicBezTo>
                  <a:lnTo>
                    <a:pt x="36" y="406"/>
                  </a:lnTo>
                  <a:cubicBezTo>
                    <a:pt x="41" y="332"/>
                    <a:pt x="64" y="260"/>
                    <a:pt x="106" y="201"/>
                  </a:cubicBezTo>
                  <a:lnTo>
                    <a:pt x="142" y="165"/>
                  </a:lnTo>
                  <a:lnTo>
                    <a:pt x="142" y="230"/>
                  </a:lnTo>
                  <a:cubicBezTo>
                    <a:pt x="142" y="239"/>
                    <a:pt x="151" y="247"/>
                    <a:pt x="159" y="247"/>
                  </a:cubicBezTo>
                  <a:cubicBezTo>
                    <a:pt x="170" y="247"/>
                    <a:pt x="178" y="239"/>
                    <a:pt x="178" y="230"/>
                  </a:cubicBezTo>
                  <a:lnTo>
                    <a:pt x="178" y="124"/>
                  </a:lnTo>
                  <a:cubicBezTo>
                    <a:pt x="178" y="122"/>
                    <a:pt x="178" y="122"/>
                    <a:pt x="176" y="122"/>
                  </a:cubicBezTo>
                  <a:cubicBezTo>
                    <a:pt x="176" y="120"/>
                    <a:pt x="176" y="118"/>
                    <a:pt x="176" y="118"/>
                  </a:cubicBezTo>
                  <a:cubicBezTo>
                    <a:pt x="176" y="116"/>
                    <a:pt x="174" y="114"/>
                    <a:pt x="174" y="114"/>
                  </a:cubicBezTo>
                  <a:cubicBezTo>
                    <a:pt x="174" y="112"/>
                    <a:pt x="172" y="112"/>
                    <a:pt x="172" y="112"/>
                  </a:cubicBezTo>
                  <a:cubicBezTo>
                    <a:pt x="170" y="110"/>
                    <a:pt x="170" y="107"/>
                    <a:pt x="166" y="107"/>
                  </a:cubicBezTo>
                  <a:cubicBezTo>
                    <a:pt x="166" y="107"/>
                    <a:pt x="161" y="105"/>
                    <a:pt x="159" y="105"/>
                  </a:cubicBezTo>
                  <a:lnTo>
                    <a:pt x="53" y="105"/>
                  </a:lnTo>
                  <a:cubicBezTo>
                    <a:pt x="45" y="105"/>
                    <a:pt x="36" y="114"/>
                    <a:pt x="36" y="124"/>
                  </a:cubicBezTo>
                  <a:cubicBezTo>
                    <a:pt x="36" y="133"/>
                    <a:pt x="45" y="141"/>
                    <a:pt x="53" y="141"/>
                  </a:cubicBezTo>
                  <a:lnTo>
                    <a:pt x="117" y="141"/>
                  </a:lnTo>
                  <a:lnTo>
                    <a:pt x="79" y="177"/>
                  </a:lnTo>
                  <a:cubicBezTo>
                    <a:pt x="28" y="249"/>
                    <a:pt x="0" y="334"/>
                    <a:pt x="0" y="423"/>
                  </a:cubicBezTo>
                  <a:cubicBezTo>
                    <a:pt x="0" y="658"/>
                    <a:pt x="191" y="846"/>
                    <a:pt x="424" y="846"/>
                  </a:cubicBezTo>
                  <a:cubicBezTo>
                    <a:pt x="659" y="846"/>
                    <a:pt x="847" y="658"/>
                    <a:pt x="847" y="423"/>
                  </a:cubicBezTo>
                  <a:cubicBezTo>
                    <a:pt x="847" y="190"/>
                    <a:pt x="659" y="0"/>
                    <a:pt x="424" y="0"/>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grpSp>
      <p:grpSp>
        <p:nvGrpSpPr>
          <p:cNvPr id="49" name="Gruppieren 48">
            <a:extLst>
              <a:ext uri="{FF2B5EF4-FFF2-40B4-BE49-F238E27FC236}">
                <a16:creationId xmlns:a16="http://schemas.microsoft.com/office/drawing/2014/main" id="{3321A5FD-3A3A-40FA-AFD1-E6C0DEA35CF0}"/>
              </a:ext>
            </a:extLst>
          </p:cNvPr>
          <p:cNvGrpSpPr>
            <a:grpSpLocks noChangeAspect="1"/>
          </p:cNvGrpSpPr>
          <p:nvPr/>
        </p:nvGrpSpPr>
        <p:grpSpPr>
          <a:xfrm>
            <a:off x="371707" y="2476836"/>
            <a:ext cx="359746" cy="360000"/>
            <a:chOff x="11342266" y="2084642"/>
            <a:chExt cx="328296" cy="328528"/>
          </a:xfrm>
          <a:solidFill>
            <a:srgbClr val="FAB600"/>
          </a:solidFill>
        </p:grpSpPr>
        <p:sp>
          <p:nvSpPr>
            <p:cNvPr id="50" name="Freihandform 1601">
              <a:extLst>
                <a:ext uri="{FF2B5EF4-FFF2-40B4-BE49-F238E27FC236}">
                  <a16:creationId xmlns:a16="http://schemas.microsoft.com/office/drawing/2014/main" id="{5760FA82-FD46-4D8A-8995-02A7B901AB14}"/>
                </a:ext>
              </a:extLst>
            </p:cNvPr>
            <p:cNvSpPr/>
            <p:nvPr/>
          </p:nvSpPr>
          <p:spPr>
            <a:xfrm>
              <a:off x="11342266" y="2084642"/>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sp>
          <p:nvSpPr>
            <p:cNvPr id="51" name="Freihandform 1602">
              <a:extLst>
                <a:ext uri="{FF2B5EF4-FFF2-40B4-BE49-F238E27FC236}">
                  <a16:creationId xmlns:a16="http://schemas.microsoft.com/office/drawing/2014/main" id="{8B331E9F-E9A1-40EB-AFCD-507E9A852830}"/>
                </a:ext>
              </a:extLst>
            </p:cNvPr>
            <p:cNvSpPr/>
            <p:nvPr/>
          </p:nvSpPr>
          <p:spPr>
            <a:xfrm>
              <a:off x="11449137" y="2232493"/>
              <a:ext cx="73576" cy="8149"/>
            </a:xfrm>
            <a:custGeom>
              <a:avLst/>
              <a:gdLst/>
              <a:ahLst/>
              <a:cxnLst>
                <a:cxn ang="3cd4">
                  <a:pos x="hc" y="t"/>
                </a:cxn>
                <a:cxn ang="cd2">
                  <a:pos x="l" y="vc"/>
                </a:cxn>
                <a:cxn ang="cd4">
                  <a:pos x="hc" y="b"/>
                </a:cxn>
                <a:cxn ang="0">
                  <a:pos x="r" y="vc"/>
                </a:cxn>
              </a:cxnLst>
              <a:rect l="l" t="t" r="r" b="b"/>
              <a:pathLst>
                <a:path w="317" h="36">
                  <a:moveTo>
                    <a:pt x="298" y="0"/>
                  </a:moveTo>
                  <a:lnTo>
                    <a:pt x="17" y="0"/>
                  </a:lnTo>
                  <a:cubicBezTo>
                    <a:pt x="6" y="0"/>
                    <a:pt x="0" y="9"/>
                    <a:pt x="0" y="17"/>
                  </a:cubicBezTo>
                  <a:cubicBezTo>
                    <a:pt x="0" y="28"/>
                    <a:pt x="6" y="36"/>
                    <a:pt x="17" y="36"/>
                  </a:cubicBezTo>
                  <a:lnTo>
                    <a:pt x="298" y="36"/>
                  </a:lnTo>
                  <a:cubicBezTo>
                    <a:pt x="309" y="36"/>
                    <a:pt x="317" y="28"/>
                    <a:pt x="317" y="17"/>
                  </a:cubicBezTo>
                  <a:cubicBezTo>
                    <a:pt x="317" y="9"/>
                    <a:pt x="309" y="0"/>
                    <a:pt x="298" y="0"/>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sp>
          <p:nvSpPr>
            <p:cNvPr id="52" name="Freihandform 1603">
              <a:extLst>
                <a:ext uri="{FF2B5EF4-FFF2-40B4-BE49-F238E27FC236}">
                  <a16:creationId xmlns:a16="http://schemas.microsoft.com/office/drawing/2014/main" id="{C9221312-4AAA-4E38-9B04-6D5C04F5702D}"/>
                </a:ext>
              </a:extLst>
            </p:cNvPr>
            <p:cNvSpPr/>
            <p:nvPr/>
          </p:nvSpPr>
          <p:spPr>
            <a:xfrm>
              <a:off x="11449137" y="2257172"/>
              <a:ext cx="73576" cy="8149"/>
            </a:xfrm>
            <a:custGeom>
              <a:avLst/>
              <a:gdLst/>
              <a:ahLst/>
              <a:cxnLst>
                <a:cxn ang="3cd4">
                  <a:pos x="hc" y="t"/>
                </a:cxn>
                <a:cxn ang="cd2">
                  <a:pos x="l" y="vc"/>
                </a:cxn>
                <a:cxn ang="cd4">
                  <a:pos x="hc" y="b"/>
                </a:cxn>
                <a:cxn ang="0">
                  <a:pos x="r" y="vc"/>
                </a:cxn>
              </a:cxnLst>
              <a:rect l="l" t="t" r="r" b="b"/>
              <a:pathLst>
                <a:path w="317" h="36">
                  <a:moveTo>
                    <a:pt x="298" y="0"/>
                  </a:moveTo>
                  <a:lnTo>
                    <a:pt x="17" y="0"/>
                  </a:lnTo>
                  <a:cubicBezTo>
                    <a:pt x="6" y="0"/>
                    <a:pt x="0" y="8"/>
                    <a:pt x="0" y="17"/>
                  </a:cubicBezTo>
                  <a:cubicBezTo>
                    <a:pt x="0" y="27"/>
                    <a:pt x="6" y="36"/>
                    <a:pt x="17" y="36"/>
                  </a:cubicBezTo>
                  <a:lnTo>
                    <a:pt x="298" y="36"/>
                  </a:lnTo>
                  <a:cubicBezTo>
                    <a:pt x="309" y="36"/>
                    <a:pt x="317" y="27"/>
                    <a:pt x="317" y="17"/>
                  </a:cubicBezTo>
                  <a:cubicBezTo>
                    <a:pt x="317" y="8"/>
                    <a:pt x="309" y="0"/>
                    <a:pt x="298" y="0"/>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sp>
          <p:nvSpPr>
            <p:cNvPr id="53" name="Freihandform 1604">
              <a:extLst>
                <a:ext uri="{FF2B5EF4-FFF2-40B4-BE49-F238E27FC236}">
                  <a16:creationId xmlns:a16="http://schemas.microsoft.com/office/drawing/2014/main" id="{E506740F-515D-4C52-A6B2-12815629C99B}"/>
                </a:ext>
              </a:extLst>
            </p:cNvPr>
            <p:cNvSpPr/>
            <p:nvPr/>
          </p:nvSpPr>
          <p:spPr>
            <a:xfrm>
              <a:off x="11449137" y="2281853"/>
              <a:ext cx="73576" cy="8149"/>
            </a:xfrm>
            <a:custGeom>
              <a:avLst/>
              <a:gdLst/>
              <a:ahLst/>
              <a:cxnLst>
                <a:cxn ang="3cd4">
                  <a:pos x="hc" y="t"/>
                </a:cxn>
                <a:cxn ang="cd2">
                  <a:pos x="l" y="vc"/>
                </a:cxn>
                <a:cxn ang="cd4">
                  <a:pos x="hc" y="b"/>
                </a:cxn>
                <a:cxn ang="0">
                  <a:pos x="r" y="vc"/>
                </a:cxn>
              </a:cxnLst>
              <a:rect l="l" t="t" r="r" b="b"/>
              <a:pathLst>
                <a:path w="317" h="36">
                  <a:moveTo>
                    <a:pt x="298" y="0"/>
                  </a:moveTo>
                  <a:lnTo>
                    <a:pt x="17" y="0"/>
                  </a:lnTo>
                  <a:cubicBezTo>
                    <a:pt x="6" y="0"/>
                    <a:pt x="0" y="8"/>
                    <a:pt x="0" y="17"/>
                  </a:cubicBezTo>
                  <a:cubicBezTo>
                    <a:pt x="0" y="27"/>
                    <a:pt x="6" y="36"/>
                    <a:pt x="17" y="36"/>
                  </a:cubicBezTo>
                  <a:lnTo>
                    <a:pt x="298" y="36"/>
                  </a:lnTo>
                  <a:cubicBezTo>
                    <a:pt x="309" y="36"/>
                    <a:pt x="317" y="27"/>
                    <a:pt x="317" y="17"/>
                  </a:cubicBezTo>
                  <a:cubicBezTo>
                    <a:pt x="317" y="8"/>
                    <a:pt x="309" y="0"/>
                    <a:pt x="298" y="0"/>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sp>
          <p:nvSpPr>
            <p:cNvPr id="54" name="Freihandform 1605">
              <a:extLst>
                <a:ext uri="{FF2B5EF4-FFF2-40B4-BE49-F238E27FC236}">
                  <a16:creationId xmlns:a16="http://schemas.microsoft.com/office/drawing/2014/main" id="{F0747B85-9811-442D-B7F9-90E2649914EA}"/>
                </a:ext>
              </a:extLst>
            </p:cNvPr>
            <p:cNvSpPr/>
            <p:nvPr/>
          </p:nvSpPr>
          <p:spPr>
            <a:xfrm>
              <a:off x="11432372" y="2158684"/>
              <a:ext cx="147617" cy="180446"/>
            </a:xfrm>
            <a:custGeom>
              <a:avLst/>
              <a:gdLst/>
              <a:ahLst/>
              <a:cxnLst>
                <a:cxn ang="3cd4">
                  <a:pos x="hc" y="t"/>
                </a:cxn>
                <a:cxn ang="cd2">
                  <a:pos x="l" y="vc"/>
                </a:cxn>
                <a:cxn ang="cd4">
                  <a:pos x="hc" y="b"/>
                </a:cxn>
                <a:cxn ang="0">
                  <a:pos x="r" y="vc"/>
                </a:cxn>
              </a:cxnLst>
              <a:rect l="l" t="t" r="r" b="b"/>
              <a:pathLst>
                <a:path w="635" h="776">
                  <a:moveTo>
                    <a:pt x="601" y="512"/>
                  </a:moveTo>
                  <a:cubicBezTo>
                    <a:pt x="601" y="520"/>
                    <a:pt x="593" y="529"/>
                    <a:pt x="582" y="529"/>
                  </a:cubicBezTo>
                  <a:lnTo>
                    <a:pt x="459" y="529"/>
                  </a:lnTo>
                  <a:lnTo>
                    <a:pt x="459" y="353"/>
                  </a:lnTo>
                  <a:lnTo>
                    <a:pt x="548" y="353"/>
                  </a:lnTo>
                  <a:cubicBezTo>
                    <a:pt x="557" y="353"/>
                    <a:pt x="565" y="345"/>
                    <a:pt x="565" y="334"/>
                  </a:cubicBezTo>
                  <a:cubicBezTo>
                    <a:pt x="565" y="326"/>
                    <a:pt x="557" y="317"/>
                    <a:pt x="548" y="317"/>
                  </a:cubicBezTo>
                  <a:lnTo>
                    <a:pt x="459" y="317"/>
                  </a:lnTo>
                  <a:lnTo>
                    <a:pt x="459" y="264"/>
                  </a:lnTo>
                  <a:cubicBezTo>
                    <a:pt x="459" y="258"/>
                    <a:pt x="457" y="251"/>
                    <a:pt x="455" y="247"/>
                  </a:cubicBezTo>
                  <a:lnTo>
                    <a:pt x="548" y="247"/>
                  </a:lnTo>
                  <a:cubicBezTo>
                    <a:pt x="557" y="247"/>
                    <a:pt x="565" y="239"/>
                    <a:pt x="565" y="228"/>
                  </a:cubicBezTo>
                  <a:cubicBezTo>
                    <a:pt x="565" y="220"/>
                    <a:pt x="557" y="211"/>
                    <a:pt x="548" y="211"/>
                  </a:cubicBezTo>
                  <a:lnTo>
                    <a:pt x="406" y="211"/>
                  </a:lnTo>
                  <a:lnTo>
                    <a:pt x="212" y="211"/>
                  </a:lnTo>
                  <a:lnTo>
                    <a:pt x="212" y="52"/>
                  </a:lnTo>
                  <a:cubicBezTo>
                    <a:pt x="212" y="42"/>
                    <a:pt x="220" y="36"/>
                    <a:pt x="231" y="36"/>
                  </a:cubicBezTo>
                  <a:lnTo>
                    <a:pt x="582" y="36"/>
                  </a:lnTo>
                  <a:cubicBezTo>
                    <a:pt x="593" y="36"/>
                    <a:pt x="601" y="42"/>
                    <a:pt x="601" y="52"/>
                  </a:cubicBezTo>
                  <a:close/>
                  <a:moveTo>
                    <a:pt x="423" y="723"/>
                  </a:moveTo>
                  <a:cubicBezTo>
                    <a:pt x="423" y="732"/>
                    <a:pt x="417" y="740"/>
                    <a:pt x="406" y="740"/>
                  </a:cubicBezTo>
                  <a:lnTo>
                    <a:pt x="53" y="740"/>
                  </a:lnTo>
                  <a:cubicBezTo>
                    <a:pt x="44" y="740"/>
                    <a:pt x="36" y="732"/>
                    <a:pt x="36" y="723"/>
                  </a:cubicBezTo>
                  <a:lnTo>
                    <a:pt x="36" y="264"/>
                  </a:lnTo>
                  <a:cubicBezTo>
                    <a:pt x="36" y="254"/>
                    <a:pt x="44" y="247"/>
                    <a:pt x="53" y="247"/>
                  </a:cubicBezTo>
                  <a:lnTo>
                    <a:pt x="406" y="247"/>
                  </a:lnTo>
                  <a:cubicBezTo>
                    <a:pt x="417" y="247"/>
                    <a:pt x="423" y="254"/>
                    <a:pt x="423" y="264"/>
                  </a:cubicBezTo>
                  <a:close/>
                  <a:moveTo>
                    <a:pt x="582" y="0"/>
                  </a:moveTo>
                  <a:lnTo>
                    <a:pt x="231" y="0"/>
                  </a:lnTo>
                  <a:cubicBezTo>
                    <a:pt x="201" y="0"/>
                    <a:pt x="178" y="23"/>
                    <a:pt x="178" y="52"/>
                  </a:cubicBezTo>
                  <a:lnTo>
                    <a:pt x="178" y="211"/>
                  </a:lnTo>
                  <a:lnTo>
                    <a:pt x="53" y="211"/>
                  </a:lnTo>
                  <a:cubicBezTo>
                    <a:pt x="25" y="211"/>
                    <a:pt x="0" y="234"/>
                    <a:pt x="0" y="264"/>
                  </a:cubicBezTo>
                  <a:lnTo>
                    <a:pt x="0" y="723"/>
                  </a:lnTo>
                  <a:cubicBezTo>
                    <a:pt x="0" y="751"/>
                    <a:pt x="25" y="776"/>
                    <a:pt x="53" y="776"/>
                  </a:cubicBezTo>
                  <a:lnTo>
                    <a:pt x="406" y="776"/>
                  </a:lnTo>
                  <a:cubicBezTo>
                    <a:pt x="436" y="776"/>
                    <a:pt x="459" y="751"/>
                    <a:pt x="459" y="723"/>
                  </a:cubicBezTo>
                  <a:lnTo>
                    <a:pt x="459" y="565"/>
                  </a:lnTo>
                  <a:lnTo>
                    <a:pt x="582" y="565"/>
                  </a:lnTo>
                  <a:cubicBezTo>
                    <a:pt x="612" y="565"/>
                    <a:pt x="635" y="539"/>
                    <a:pt x="635" y="512"/>
                  </a:cubicBezTo>
                  <a:lnTo>
                    <a:pt x="635" y="52"/>
                  </a:lnTo>
                  <a:cubicBezTo>
                    <a:pt x="635" y="23"/>
                    <a:pt x="612" y="0"/>
                    <a:pt x="582" y="0"/>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sp>
          <p:nvSpPr>
            <p:cNvPr id="55" name="Freihandform 1606">
              <a:extLst>
                <a:ext uri="{FF2B5EF4-FFF2-40B4-BE49-F238E27FC236}">
                  <a16:creationId xmlns:a16="http://schemas.microsoft.com/office/drawing/2014/main" id="{187F30D5-D72D-49DC-8C63-BF180904822B}"/>
                </a:ext>
              </a:extLst>
            </p:cNvPr>
            <p:cNvSpPr/>
            <p:nvPr/>
          </p:nvSpPr>
          <p:spPr>
            <a:xfrm>
              <a:off x="11490116" y="2183132"/>
              <a:ext cx="73576" cy="8149"/>
            </a:xfrm>
            <a:custGeom>
              <a:avLst/>
              <a:gdLst/>
              <a:ahLst/>
              <a:cxnLst>
                <a:cxn ang="3cd4">
                  <a:pos x="hc" y="t"/>
                </a:cxn>
                <a:cxn ang="cd2">
                  <a:pos x="l" y="vc"/>
                </a:cxn>
                <a:cxn ang="cd4">
                  <a:pos x="hc" y="b"/>
                </a:cxn>
                <a:cxn ang="0">
                  <a:pos x="r" y="vc"/>
                </a:cxn>
              </a:cxnLst>
              <a:rect l="l" t="t" r="r" b="b"/>
              <a:pathLst>
                <a:path w="317" h="36">
                  <a:moveTo>
                    <a:pt x="300" y="0"/>
                  </a:moveTo>
                  <a:lnTo>
                    <a:pt x="16" y="0"/>
                  </a:lnTo>
                  <a:cubicBezTo>
                    <a:pt x="8" y="0"/>
                    <a:pt x="0" y="9"/>
                    <a:pt x="0" y="17"/>
                  </a:cubicBezTo>
                  <a:cubicBezTo>
                    <a:pt x="0" y="28"/>
                    <a:pt x="8" y="36"/>
                    <a:pt x="16" y="36"/>
                  </a:cubicBezTo>
                  <a:lnTo>
                    <a:pt x="300" y="36"/>
                  </a:lnTo>
                  <a:cubicBezTo>
                    <a:pt x="309" y="36"/>
                    <a:pt x="317" y="28"/>
                    <a:pt x="317" y="17"/>
                  </a:cubicBezTo>
                  <a:cubicBezTo>
                    <a:pt x="317" y="9"/>
                    <a:pt x="309" y="0"/>
                    <a:pt x="300" y="0"/>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grpSp>
      <p:grpSp>
        <p:nvGrpSpPr>
          <p:cNvPr id="56" name="Gruppieren 55">
            <a:extLst>
              <a:ext uri="{FF2B5EF4-FFF2-40B4-BE49-F238E27FC236}">
                <a16:creationId xmlns:a16="http://schemas.microsoft.com/office/drawing/2014/main" id="{F57C41EE-0E7E-46F0-B382-869E69C7BDEA}"/>
              </a:ext>
            </a:extLst>
          </p:cNvPr>
          <p:cNvGrpSpPr>
            <a:grpSpLocks noChangeAspect="1"/>
          </p:cNvGrpSpPr>
          <p:nvPr/>
        </p:nvGrpSpPr>
        <p:grpSpPr>
          <a:xfrm>
            <a:off x="371707" y="3462922"/>
            <a:ext cx="360000" cy="360000"/>
            <a:chOff x="3783873" y="2084643"/>
            <a:chExt cx="328528" cy="328528"/>
          </a:xfrm>
          <a:solidFill>
            <a:srgbClr val="FAB600"/>
          </a:solidFill>
        </p:grpSpPr>
        <p:sp>
          <p:nvSpPr>
            <p:cNvPr id="57" name="Freihandform 1423">
              <a:extLst>
                <a:ext uri="{FF2B5EF4-FFF2-40B4-BE49-F238E27FC236}">
                  <a16:creationId xmlns:a16="http://schemas.microsoft.com/office/drawing/2014/main" id="{6F6277E3-BD31-41D3-AB06-CA61A09BFFE0}"/>
                </a:ext>
              </a:extLst>
            </p:cNvPr>
            <p:cNvSpPr/>
            <p:nvPr/>
          </p:nvSpPr>
          <p:spPr>
            <a:xfrm>
              <a:off x="3783873" y="2084643"/>
              <a:ext cx="328528" cy="328528"/>
            </a:xfrm>
            <a:custGeom>
              <a:avLst/>
              <a:gdLst/>
              <a:ahLst/>
              <a:cxnLst>
                <a:cxn ang="3cd4">
                  <a:pos x="hc" y="t"/>
                </a:cxn>
                <a:cxn ang="cd2">
                  <a:pos x="l" y="vc"/>
                </a:cxn>
                <a:cxn ang="cd4">
                  <a:pos x="hc" y="b"/>
                </a:cxn>
                <a:cxn ang="0">
                  <a:pos x="r" y="vc"/>
                </a:cxn>
              </a:cxnLst>
              <a:rect l="l" t="t" r="r" b="b"/>
              <a:pathLst>
                <a:path w="1412" h="1412">
                  <a:moveTo>
                    <a:pt x="705" y="1376"/>
                  </a:moveTo>
                  <a:cubicBezTo>
                    <a:pt x="336" y="1376"/>
                    <a:pt x="36" y="1075"/>
                    <a:pt x="36" y="705"/>
                  </a:cubicBezTo>
                  <a:cubicBezTo>
                    <a:pt x="36" y="337"/>
                    <a:pt x="336" y="36"/>
                    <a:pt x="705" y="36"/>
                  </a:cubicBezTo>
                  <a:cubicBezTo>
                    <a:pt x="1075" y="36"/>
                    <a:pt x="1376" y="337"/>
                    <a:pt x="1376" y="705"/>
                  </a:cubicBezTo>
                  <a:cubicBezTo>
                    <a:pt x="1376" y="1075"/>
                    <a:pt x="1075" y="1376"/>
                    <a:pt x="705" y="1376"/>
                  </a:cubicBezTo>
                  <a:close/>
                  <a:moveTo>
                    <a:pt x="705" y="0"/>
                  </a:moveTo>
                  <a:cubicBezTo>
                    <a:pt x="317" y="0"/>
                    <a:pt x="0" y="318"/>
                    <a:pt x="0" y="705"/>
                  </a:cubicBezTo>
                  <a:cubicBezTo>
                    <a:pt x="0" y="1094"/>
                    <a:pt x="317" y="1412"/>
                    <a:pt x="705" y="1412"/>
                  </a:cubicBezTo>
                  <a:cubicBezTo>
                    <a:pt x="1094" y="1412"/>
                    <a:pt x="1412" y="1094"/>
                    <a:pt x="1412" y="705"/>
                  </a:cubicBezTo>
                  <a:cubicBezTo>
                    <a:pt x="1412" y="318"/>
                    <a:pt x="1094" y="0"/>
                    <a:pt x="705" y="0"/>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sp>
          <p:nvSpPr>
            <p:cNvPr id="58" name="Freihandform 1424">
              <a:extLst>
                <a:ext uri="{FF2B5EF4-FFF2-40B4-BE49-F238E27FC236}">
                  <a16:creationId xmlns:a16="http://schemas.microsoft.com/office/drawing/2014/main" id="{7954E50A-728D-47D1-A19D-7C01A36D2444}"/>
                </a:ext>
              </a:extLst>
            </p:cNvPr>
            <p:cNvSpPr/>
            <p:nvPr/>
          </p:nvSpPr>
          <p:spPr>
            <a:xfrm>
              <a:off x="3853723" y="2174984"/>
              <a:ext cx="188595" cy="139700"/>
            </a:xfrm>
            <a:custGeom>
              <a:avLst/>
              <a:gdLst/>
              <a:ahLst/>
              <a:cxnLst>
                <a:cxn ang="3cd4">
                  <a:pos x="hc" y="t"/>
                </a:cxn>
                <a:cxn ang="cd2">
                  <a:pos x="l" y="vc"/>
                </a:cxn>
                <a:cxn ang="cd4">
                  <a:pos x="hc" y="b"/>
                </a:cxn>
                <a:cxn ang="0">
                  <a:pos x="r" y="vc"/>
                </a:cxn>
              </a:cxnLst>
              <a:rect l="l" t="t" r="r" b="b"/>
              <a:pathLst>
                <a:path w="811" h="601">
                  <a:moveTo>
                    <a:pt x="781" y="6"/>
                  </a:moveTo>
                  <a:lnTo>
                    <a:pt x="263" y="556"/>
                  </a:lnTo>
                  <a:lnTo>
                    <a:pt x="30" y="323"/>
                  </a:lnTo>
                  <a:cubicBezTo>
                    <a:pt x="24" y="317"/>
                    <a:pt x="11" y="317"/>
                    <a:pt x="5" y="323"/>
                  </a:cubicBezTo>
                  <a:cubicBezTo>
                    <a:pt x="-2" y="330"/>
                    <a:pt x="-2" y="340"/>
                    <a:pt x="5" y="349"/>
                  </a:cubicBezTo>
                  <a:lnTo>
                    <a:pt x="252" y="594"/>
                  </a:lnTo>
                  <a:cubicBezTo>
                    <a:pt x="254" y="598"/>
                    <a:pt x="259" y="601"/>
                    <a:pt x="265" y="601"/>
                  </a:cubicBezTo>
                  <a:cubicBezTo>
                    <a:pt x="269" y="601"/>
                    <a:pt x="273" y="598"/>
                    <a:pt x="278" y="594"/>
                  </a:cubicBezTo>
                  <a:lnTo>
                    <a:pt x="807" y="29"/>
                  </a:lnTo>
                  <a:cubicBezTo>
                    <a:pt x="813" y="23"/>
                    <a:pt x="813" y="12"/>
                    <a:pt x="805" y="6"/>
                  </a:cubicBezTo>
                  <a:cubicBezTo>
                    <a:pt x="798" y="-3"/>
                    <a:pt x="788" y="-1"/>
                    <a:pt x="781" y="6"/>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grpSp>
      <p:grpSp>
        <p:nvGrpSpPr>
          <p:cNvPr id="59" name="Gruppieren 58">
            <a:extLst>
              <a:ext uri="{FF2B5EF4-FFF2-40B4-BE49-F238E27FC236}">
                <a16:creationId xmlns:a16="http://schemas.microsoft.com/office/drawing/2014/main" id="{25547BB0-5D98-41AF-86AA-95047E9E6C18}"/>
              </a:ext>
            </a:extLst>
          </p:cNvPr>
          <p:cNvGrpSpPr>
            <a:grpSpLocks noChangeAspect="1"/>
          </p:cNvGrpSpPr>
          <p:nvPr/>
        </p:nvGrpSpPr>
        <p:grpSpPr>
          <a:xfrm>
            <a:off x="371707" y="2476836"/>
            <a:ext cx="360000" cy="360000"/>
            <a:chOff x="3340325" y="2528192"/>
            <a:chExt cx="328528" cy="328528"/>
          </a:xfrm>
          <a:solidFill>
            <a:srgbClr val="FAB600"/>
          </a:solidFill>
        </p:grpSpPr>
        <p:sp>
          <p:nvSpPr>
            <p:cNvPr id="60" name="Freihandform 1142">
              <a:extLst>
                <a:ext uri="{FF2B5EF4-FFF2-40B4-BE49-F238E27FC236}">
                  <a16:creationId xmlns:a16="http://schemas.microsoft.com/office/drawing/2014/main" id="{236D9F4D-3514-4E9B-83A2-A4A189254E8C}"/>
                </a:ext>
              </a:extLst>
            </p:cNvPr>
            <p:cNvSpPr/>
            <p:nvPr/>
          </p:nvSpPr>
          <p:spPr>
            <a:xfrm>
              <a:off x="3340325" y="2528192"/>
              <a:ext cx="328528" cy="328528"/>
            </a:xfrm>
            <a:custGeom>
              <a:avLst/>
              <a:gdLst/>
              <a:ahLst/>
              <a:cxnLst>
                <a:cxn ang="3cd4">
                  <a:pos x="hc" y="t"/>
                </a:cxn>
                <a:cxn ang="cd2">
                  <a:pos x="l" y="vc"/>
                </a:cxn>
                <a:cxn ang="cd4">
                  <a:pos x="hc" y="b"/>
                </a:cxn>
                <a:cxn ang="0">
                  <a:pos x="r" y="vc"/>
                </a:cxn>
              </a:cxnLst>
              <a:rect l="l" t="t" r="r" b="b"/>
              <a:pathLst>
                <a:path w="1412" h="1412">
                  <a:moveTo>
                    <a:pt x="705" y="1376"/>
                  </a:moveTo>
                  <a:cubicBezTo>
                    <a:pt x="336" y="1376"/>
                    <a:pt x="36" y="1075"/>
                    <a:pt x="36" y="705"/>
                  </a:cubicBezTo>
                  <a:cubicBezTo>
                    <a:pt x="36" y="337"/>
                    <a:pt x="336" y="36"/>
                    <a:pt x="705" y="36"/>
                  </a:cubicBezTo>
                  <a:cubicBezTo>
                    <a:pt x="1075" y="36"/>
                    <a:pt x="1376" y="337"/>
                    <a:pt x="1376" y="705"/>
                  </a:cubicBezTo>
                  <a:cubicBezTo>
                    <a:pt x="1376" y="1075"/>
                    <a:pt x="1075" y="1376"/>
                    <a:pt x="705" y="1376"/>
                  </a:cubicBezTo>
                  <a:close/>
                  <a:moveTo>
                    <a:pt x="705" y="0"/>
                  </a:moveTo>
                  <a:cubicBezTo>
                    <a:pt x="317" y="0"/>
                    <a:pt x="0" y="318"/>
                    <a:pt x="0" y="705"/>
                  </a:cubicBezTo>
                  <a:cubicBezTo>
                    <a:pt x="0" y="1094"/>
                    <a:pt x="317" y="1412"/>
                    <a:pt x="705" y="1412"/>
                  </a:cubicBezTo>
                  <a:cubicBezTo>
                    <a:pt x="1094" y="1412"/>
                    <a:pt x="1412" y="1094"/>
                    <a:pt x="1412" y="705"/>
                  </a:cubicBezTo>
                  <a:cubicBezTo>
                    <a:pt x="1412" y="318"/>
                    <a:pt x="1094" y="0"/>
                    <a:pt x="705" y="0"/>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sp>
          <p:nvSpPr>
            <p:cNvPr id="61" name="Freihandform 1143">
              <a:extLst>
                <a:ext uri="{FF2B5EF4-FFF2-40B4-BE49-F238E27FC236}">
                  <a16:creationId xmlns:a16="http://schemas.microsoft.com/office/drawing/2014/main" id="{BB56053E-DBA9-43B1-963A-39562459C1EC}"/>
                </a:ext>
              </a:extLst>
            </p:cNvPr>
            <p:cNvSpPr/>
            <p:nvPr/>
          </p:nvSpPr>
          <p:spPr>
            <a:xfrm>
              <a:off x="3447195" y="2593851"/>
              <a:ext cx="114554" cy="196745"/>
            </a:xfrm>
            <a:custGeom>
              <a:avLst/>
              <a:gdLst/>
              <a:ahLst/>
              <a:cxnLst>
                <a:cxn ang="3cd4">
                  <a:pos x="hc" y="t"/>
                </a:cxn>
                <a:cxn ang="cd2">
                  <a:pos x="l" y="vc"/>
                </a:cxn>
                <a:cxn ang="cd4">
                  <a:pos x="hc" y="b"/>
                </a:cxn>
                <a:cxn ang="0">
                  <a:pos x="r" y="vc"/>
                </a:cxn>
              </a:cxnLst>
              <a:rect l="l" t="t" r="r" b="b"/>
              <a:pathLst>
                <a:path w="493" h="846">
                  <a:moveTo>
                    <a:pt x="457" y="141"/>
                  </a:moveTo>
                  <a:lnTo>
                    <a:pt x="34" y="141"/>
                  </a:lnTo>
                  <a:lnTo>
                    <a:pt x="34" y="88"/>
                  </a:lnTo>
                  <a:cubicBezTo>
                    <a:pt x="34" y="59"/>
                    <a:pt x="60" y="36"/>
                    <a:pt x="87" y="36"/>
                  </a:cubicBezTo>
                  <a:lnTo>
                    <a:pt x="405" y="36"/>
                  </a:lnTo>
                  <a:cubicBezTo>
                    <a:pt x="434" y="36"/>
                    <a:pt x="457" y="59"/>
                    <a:pt x="457" y="88"/>
                  </a:cubicBezTo>
                  <a:close/>
                  <a:moveTo>
                    <a:pt x="457" y="671"/>
                  </a:moveTo>
                  <a:lnTo>
                    <a:pt x="34" y="671"/>
                  </a:lnTo>
                  <a:lnTo>
                    <a:pt x="34" y="177"/>
                  </a:lnTo>
                  <a:lnTo>
                    <a:pt x="457" y="177"/>
                  </a:lnTo>
                  <a:close/>
                  <a:moveTo>
                    <a:pt x="457" y="759"/>
                  </a:moveTo>
                  <a:cubicBezTo>
                    <a:pt x="457" y="787"/>
                    <a:pt x="434" y="812"/>
                    <a:pt x="405" y="812"/>
                  </a:cubicBezTo>
                  <a:lnTo>
                    <a:pt x="87" y="812"/>
                  </a:lnTo>
                  <a:cubicBezTo>
                    <a:pt x="60" y="812"/>
                    <a:pt x="34" y="787"/>
                    <a:pt x="34" y="759"/>
                  </a:cubicBezTo>
                  <a:lnTo>
                    <a:pt x="34" y="707"/>
                  </a:lnTo>
                  <a:lnTo>
                    <a:pt x="457" y="707"/>
                  </a:lnTo>
                  <a:close/>
                  <a:moveTo>
                    <a:pt x="405" y="0"/>
                  </a:moveTo>
                  <a:lnTo>
                    <a:pt x="87" y="0"/>
                  </a:lnTo>
                  <a:cubicBezTo>
                    <a:pt x="38" y="0"/>
                    <a:pt x="0" y="40"/>
                    <a:pt x="0" y="88"/>
                  </a:cubicBezTo>
                  <a:lnTo>
                    <a:pt x="0" y="759"/>
                  </a:lnTo>
                  <a:cubicBezTo>
                    <a:pt x="0" y="808"/>
                    <a:pt x="38" y="846"/>
                    <a:pt x="87" y="846"/>
                  </a:cubicBezTo>
                  <a:lnTo>
                    <a:pt x="405" y="846"/>
                  </a:lnTo>
                  <a:cubicBezTo>
                    <a:pt x="453" y="846"/>
                    <a:pt x="493" y="808"/>
                    <a:pt x="493" y="759"/>
                  </a:cubicBezTo>
                  <a:lnTo>
                    <a:pt x="493" y="88"/>
                  </a:lnTo>
                  <a:cubicBezTo>
                    <a:pt x="493" y="40"/>
                    <a:pt x="453" y="0"/>
                    <a:pt x="405" y="0"/>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sp>
          <p:nvSpPr>
            <p:cNvPr id="62" name="Freihandform 1144">
              <a:extLst>
                <a:ext uri="{FF2B5EF4-FFF2-40B4-BE49-F238E27FC236}">
                  <a16:creationId xmlns:a16="http://schemas.microsoft.com/office/drawing/2014/main" id="{8903FEA7-951A-4B01-9DEB-6741B138495F}"/>
                </a:ext>
              </a:extLst>
            </p:cNvPr>
            <p:cNvSpPr/>
            <p:nvPr/>
          </p:nvSpPr>
          <p:spPr>
            <a:xfrm>
              <a:off x="3488174" y="2610615"/>
              <a:ext cx="32830" cy="7451"/>
            </a:xfrm>
            <a:custGeom>
              <a:avLst/>
              <a:gdLst/>
              <a:ahLst/>
              <a:cxnLst>
                <a:cxn ang="3cd4">
                  <a:pos x="hc" y="t"/>
                </a:cxn>
                <a:cxn ang="cd2">
                  <a:pos x="l" y="vc"/>
                </a:cxn>
                <a:cxn ang="cd4">
                  <a:pos x="hc" y="b"/>
                </a:cxn>
                <a:cxn ang="0">
                  <a:pos x="r" y="vc"/>
                </a:cxn>
              </a:cxnLst>
              <a:rect l="l" t="t" r="r" b="b"/>
              <a:pathLst>
                <a:path w="142" h="33">
                  <a:moveTo>
                    <a:pt x="123" y="0"/>
                  </a:moveTo>
                  <a:lnTo>
                    <a:pt x="17" y="0"/>
                  </a:lnTo>
                  <a:cubicBezTo>
                    <a:pt x="8" y="0"/>
                    <a:pt x="0" y="6"/>
                    <a:pt x="0" y="16"/>
                  </a:cubicBezTo>
                  <a:cubicBezTo>
                    <a:pt x="0" y="27"/>
                    <a:pt x="8" y="33"/>
                    <a:pt x="17" y="33"/>
                  </a:cubicBezTo>
                  <a:lnTo>
                    <a:pt x="123" y="33"/>
                  </a:lnTo>
                  <a:cubicBezTo>
                    <a:pt x="133" y="33"/>
                    <a:pt x="142" y="27"/>
                    <a:pt x="142" y="16"/>
                  </a:cubicBezTo>
                  <a:cubicBezTo>
                    <a:pt x="142" y="6"/>
                    <a:pt x="133" y="0"/>
                    <a:pt x="123" y="0"/>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sp>
          <p:nvSpPr>
            <p:cNvPr id="63" name="Freihandform 1145">
              <a:extLst>
                <a:ext uri="{FF2B5EF4-FFF2-40B4-BE49-F238E27FC236}">
                  <a16:creationId xmlns:a16="http://schemas.microsoft.com/office/drawing/2014/main" id="{BD0C0726-F6A3-4631-B393-9221A9E52837}"/>
                </a:ext>
              </a:extLst>
            </p:cNvPr>
            <p:cNvSpPr/>
            <p:nvPr/>
          </p:nvSpPr>
          <p:spPr>
            <a:xfrm>
              <a:off x="3500514" y="2766148"/>
              <a:ext cx="8149" cy="8149"/>
            </a:xfrm>
            <a:custGeom>
              <a:avLst/>
              <a:gdLst/>
              <a:ahLst/>
              <a:cxnLst>
                <a:cxn ang="3cd4">
                  <a:pos x="hc" y="t"/>
                </a:cxn>
                <a:cxn ang="cd2">
                  <a:pos x="l" y="vc"/>
                </a:cxn>
                <a:cxn ang="cd4">
                  <a:pos x="hc" y="b"/>
                </a:cxn>
                <a:cxn ang="0">
                  <a:pos x="r" y="vc"/>
                </a:cxn>
              </a:cxnLst>
              <a:rect l="l" t="t" r="r" b="b"/>
              <a:pathLst>
                <a:path w="36" h="36">
                  <a:moveTo>
                    <a:pt x="17" y="36"/>
                  </a:moveTo>
                  <a:cubicBezTo>
                    <a:pt x="27" y="36"/>
                    <a:pt x="36" y="28"/>
                    <a:pt x="36" y="19"/>
                  </a:cubicBezTo>
                  <a:cubicBezTo>
                    <a:pt x="36" y="9"/>
                    <a:pt x="27" y="0"/>
                    <a:pt x="17" y="0"/>
                  </a:cubicBezTo>
                  <a:cubicBezTo>
                    <a:pt x="8" y="0"/>
                    <a:pt x="0" y="9"/>
                    <a:pt x="0" y="19"/>
                  </a:cubicBezTo>
                  <a:cubicBezTo>
                    <a:pt x="0" y="28"/>
                    <a:pt x="8" y="36"/>
                    <a:pt x="17" y="36"/>
                  </a:cubicBezTo>
                  <a:close/>
                </a:path>
              </a:pathLst>
            </a:custGeom>
            <a:grpFill/>
            <a:ln cap="flat">
              <a:noFill/>
              <a:prstDash val="solid"/>
            </a:ln>
          </p:spPr>
          <p:txBody>
            <a:bodyPr vert="horz" wrap="none" lIns="95246" tIns="47623" rIns="95246" bIns="47623" anchor="ctr" anchorCtr="1" compatLnSpc="0"/>
            <a:lstStyle/>
            <a:p>
              <a:pPr hangingPunct="0"/>
              <a:endParaRPr lang="de-DE" sz="1905">
                <a:solidFill>
                  <a:schemeClr val="bg1"/>
                </a:solidFill>
                <a:ea typeface="Arial Unicode MS" pitchFamily="2"/>
                <a:cs typeface="Arial Unicode MS" pitchFamily="2"/>
              </a:endParaRPr>
            </a:p>
          </p:txBody>
        </p:sp>
      </p:grpSp>
      <p:pic>
        <p:nvPicPr>
          <p:cNvPr id="38" name="Grafik 37">
            <a:extLst>
              <a:ext uri="{FF2B5EF4-FFF2-40B4-BE49-F238E27FC236}">
                <a16:creationId xmlns:a16="http://schemas.microsoft.com/office/drawing/2014/main" id="{F2B10C58-3BF8-4BD5-9A85-6F1313A94EF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36478" y="1548312"/>
            <a:ext cx="1549885" cy="3060000"/>
          </a:xfrm>
          <a:prstGeom prst="rect">
            <a:avLst/>
          </a:prstGeom>
        </p:spPr>
      </p:pic>
      <p:pic>
        <p:nvPicPr>
          <p:cNvPr id="39" name="Grafik 38">
            <a:extLst>
              <a:ext uri="{FF2B5EF4-FFF2-40B4-BE49-F238E27FC236}">
                <a16:creationId xmlns:a16="http://schemas.microsoft.com/office/drawing/2014/main" id="{02E4ECE4-B755-4830-B264-2A5AB1B1E57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06629" y="1548312"/>
            <a:ext cx="1549885" cy="3060000"/>
          </a:xfrm>
          <a:prstGeom prst="rect">
            <a:avLst/>
          </a:prstGeom>
        </p:spPr>
      </p:pic>
      <p:pic>
        <p:nvPicPr>
          <p:cNvPr id="40" name="Grafik 39">
            <a:extLst>
              <a:ext uri="{FF2B5EF4-FFF2-40B4-BE49-F238E27FC236}">
                <a16:creationId xmlns:a16="http://schemas.microsoft.com/office/drawing/2014/main" id="{26E3A0C3-F38B-417E-8537-342916F9498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66328" y="1548312"/>
            <a:ext cx="1549885" cy="3060000"/>
          </a:xfrm>
          <a:prstGeom prst="rect">
            <a:avLst/>
          </a:prstGeom>
        </p:spPr>
      </p:pic>
      <p:pic>
        <p:nvPicPr>
          <p:cNvPr id="41" name="Grafik 40">
            <a:extLst>
              <a:ext uri="{FF2B5EF4-FFF2-40B4-BE49-F238E27FC236}">
                <a16:creationId xmlns:a16="http://schemas.microsoft.com/office/drawing/2014/main" id="{6F6231A8-3C06-488B-A50F-62EA48691D2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6629" y="1548312"/>
            <a:ext cx="1549886" cy="3060000"/>
          </a:xfrm>
          <a:prstGeom prst="rect">
            <a:avLst/>
          </a:prstGeom>
        </p:spPr>
      </p:pic>
      <p:pic>
        <p:nvPicPr>
          <p:cNvPr id="42" name="Grafik 41">
            <a:extLst>
              <a:ext uri="{FF2B5EF4-FFF2-40B4-BE49-F238E27FC236}">
                <a16:creationId xmlns:a16="http://schemas.microsoft.com/office/drawing/2014/main" id="{71F16BA4-495A-4F23-AE33-EF86DAD6712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266328" y="1548312"/>
            <a:ext cx="1549886" cy="3060000"/>
          </a:xfrm>
          <a:prstGeom prst="rect">
            <a:avLst/>
          </a:prstGeom>
        </p:spPr>
      </p:pic>
      <p:pic>
        <p:nvPicPr>
          <p:cNvPr id="43" name="Grafik 42">
            <a:extLst>
              <a:ext uri="{FF2B5EF4-FFF2-40B4-BE49-F238E27FC236}">
                <a16:creationId xmlns:a16="http://schemas.microsoft.com/office/drawing/2014/main" id="{11116EFA-A7DB-4DAE-A6FA-AEFA55C1153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836478" y="1548312"/>
            <a:ext cx="1549885" cy="3060000"/>
          </a:xfrm>
          <a:prstGeom prst="rect">
            <a:avLst/>
          </a:prstGeom>
        </p:spPr>
      </p:pic>
      <p:pic>
        <p:nvPicPr>
          <p:cNvPr id="44" name="Grafik 43">
            <a:extLst>
              <a:ext uri="{FF2B5EF4-FFF2-40B4-BE49-F238E27FC236}">
                <a16:creationId xmlns:a16="http://schemas.microsoft.com/office/drawing/2014/main" id="{62FC74EB-F47B-4C62-8682-C3B202E30FF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266328" y="1548312"/>
            <a:ext cx="1549885" cy="3060000"/>
          </a:xfrm>
          <a:prstGeom prst="rect">
            <a:avLst/>
          </a:prstGeom>
        </p:spPr>
      </p:pic>
      <p:pic>
        <p:nvPicPr>
          <p:cNvPr id="64" name="Grafik 63">
            <a:extLst>
              <a:ext uri="{FF2B5EF4-FFF2-40B4-BE49-F238E27FC236}">
                <a16:creationId xmlns:a16="http://schemas.microsoft.com/office/drawing/2014/main" id="{E86ECBDE-CEFD-4DE8-8B59-6FBDD499052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836478" y="1548312"/>
            <a:ext cx="1549885" cy="3060000"/>
          </a:xfrm>
          <a:prstGeom prst="rect">
            <a:avLst/>
          </a:prstGeom>
        </p:spPr>
      </p:pic>
      <p:pic>
        <p:nvPicPr>
          <p:cNvPr id="65" name="Grafik 64">
            <a:extLst>
              <a:ext uri="{FF2B5EF4-FFF2-40B4-BE49-F238E27FC236}">
                <a16:creationId xmlns:a16="http://schemas.microsoft.com/office/drawing/2014/main" id="{8FCA70A6-EF05-462E-9CBB-D7E6C280475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406629" y="1548312"/>
            <a:ext cx="1549885" cy="3060000"/>
          </a:xfrm>
          <a:prstGeom prst="rect">
            <a:avLst/>
          </a:prstGeom>
        </p:spPr>
      </p:pic>
      <p:pic>
        <p:nvPicPr>
          <p:cNvPr id="66" name="Grafik 65">
            <a:extLst>
              <a:ext uri="{FF2B5EF4-FFF2-40B4-BE49-F238E27FC236}">
                <a16:creationId xmlns:a16="http://schemas.microsoft.com/office/drawing/2014/main" id="{0D48A106-4017-4370-B837-2BB50FB3DDE4}"/>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266328" y="1548312"/>
            <a:ext cx="1549885" cy="3060000"/>
          </a:xfrm>
          <a:prstGeom prst="rect">
            <a:avLst/>
          </a:prstGeom>
        </p:spPr>
      </p:pic>
      <p:pic>
        <p:nvPicPr>
          <p:cNvPr id="67" name="Grafik 66">
            <a:extLst>
              <a:ext uri="{FF2B5EF4-FFF2-40B4-BE49-F238E27FC236}">
                <a16:creationId xmlns:a16="http://schemas.microsoft.com/office/drawing/2014/main" id="{BAF1DCE8-1864-4EB0-995A-3EEFE66211A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836478" y="1548312"/>
            <a:ext cx="1549885" cy="3060000"/>
          </a:xfrm>
          <a:prstGeom prst="rect">
            <a:avLst/>
          </a:prstGeom>
        </p:spPr>
      </p:pic>
      <p:pic>
        <p:nvPicPr>
          <p:cNvPr id="68" name="Grafik 67">
            <a:extLst>
              <a:ext uri="{FF2B5EF4-FFF2-40B4-BE49-F238E27FC236}">
                <a16:creationId xmlns:a16="http://schemas.microsoft.com/office/drawing/2014/main" id="{5FF470FD-05DC-411B-9C48-E89560B41093}"/>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406629" y="1548312"/>
            <a:ext cx="1549885" cy="3060000"/>
          </a:xfrm>
          <a:prstGeom prst="rect">
            <a:avLst/>
          </a:prstGeom>
        </p:spPr>
      </p:pic>
    </p:spTree>
    <p:extLst>
      <p:ext uri="{BB962C8B-B14F-4D97-AF65-F5344CB8AC3E}">
        <p14:creationId xmlns:p14="http://schemas.microsoft.com/office/powerpoint/2010/main" val="9635450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22" presetClass="entr" presetSubtype="8" fill="hold"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wipe(left)">
                                      <p:cBhvr>
                                        <p:cTn id="10" dur="750"/>
                                        <p:tgtEl>
                                          <p:spTgt spid="16">
                                            <p:txEl>
                                              <p:pRg st="0" end="0"/>
                                            </p:txEl>
                                          </p:spTgt>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par>
                                <p:cTn id="15" presetID="22" presetClass="entr" presetSubtype="8" fill="hold"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left)">
                                      <p:cBhvr>
                                        <p:cTn id="17" dur="750"/>
                                        <p:tgtEl>
                                          <p:spTgt spid="16">
                                            <p:txEl>
                                              <p:pRg st="1" end="1"/>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par>
                                <p:cTn id="22" presetID="22" presetClass="entr" presetSubtype="8" fill="hold" nodeType="withEffect">
                                  <p:stCondLst>
                                    <p:cond delay="0"/>
                                  </p:stCondLst>
                                  <p:childTnLst>
                                    <p:set>
                                      <p:cBhvr>
                                        <p:cTn id="23" dur="1" fill="hold">
                                          <p:stCondLst>
                                            <p:cond delay="0"/>
                                          </p:stCondLst>
                                        </p:cTn>
                                        <p:tgtEl>
                                          <p:spTgt spid="16">
                                            <p:txEl>
                                              <p:pRg st="2" end="2"/>
                                            </p:txEl>
                                          </p:spTgt>
                                        </p:tgtEl>
                                        <p:attrNameLst>
                                          <p:attrName>style.visibility</p:attrName>
                                        </p:attrNameLst>
                                      </p:cBhvr>
                                      <p:to>
                                        <p:strVal val="visible"/>
                                      </p:to>
                                    </p:set>
                                    <p:animEffect transition="in" filter="wipe(left)">
                                      <p:cBhvr>
                                        <p:cTn id="24" dur="750"/>
                                        <p:tgtEl>
                                          <p:spTgt spid="1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wipe(left)">
                                      <p:cBhvr>
                                        <p:cTn id="29" dur="750"/>
                                        <p:tgtEl>
                                          <p:spTgt spid="17">
                                            <p:txEl>
                                              <p:pRg st="0" end="0"/>
                                            </p:txEl>
                                          </p:spTgt>
                                        </p:tgtEl>
                                      </p:cBhvr>
                                    </p:animEffect>
                                  </p:childTnLst>
                                </p:cTn>
                              </p:par>
                              <p:par>
                                <p:cTn id="30" presetID="22" presetClass="exit" presetSubtype="2" fill="hold" grpId="0" nodeType="withEffect">
                                  <p:stCondLst>
                                    <p:cond delay="0"/>
                                  </p:stCondLst>
                                  <p:childTnLst>
                                    <p:animEffect transition="out" filter="wipe(right)">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3" presetClass="emph" presetSubtype="2" fill="hold" grpId="1" nodeType="withEffect">
                                  <p:stCondLst>
                                    <p:cond delay="250"/>
                                  </p:stCondLst>
                                  <p:childTnLst>
                                    <p:animClr clrSpc="rgb" dir="cw">
                                      <p:cBhvr override="childStyle">
                                        <p:cTn id="34" dur="250" fill="hold"/>
                                        <p:tgtEl>
                                          <p:spTgt spid="16"/>
                                        </p:tgtEl>
                                        <p:attrNameLst>
                                          <p:attrName>style.color</p:attrName>
                                        </p:attrNameLst>
                                      </p:cBhvr>
                                      <p:to>
                                        <a:srgbClr val="FAB600"/>
                                      </p:to>
                                    </p:animClr>
                                  </p:childTnLst>
                                </p:cTn>
                              </p:par>
                              <p:par>
                                <p:cTn id="35" presetID="10" presetClass="exit" presetSubtype="0" fill="hold" nodeType="withEffect">
                                  <p:stCondLst>
                                    <p:cond delay="25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par>
                                <p:cTn id="38" presetID="10" presetClass="exit" presetSubtype="0" fill="hold" nodeType="withEffect">
                                  <p:stCondLst>
                                    <p:cond delay="250"/>
                                  </p:stCondLst>
                                  <p:childTnLst>
                                    <p:animEffect transition="out" filter="fade">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cTn>
                              </p:par>
                              <p:par>
                                <p:cTn id="41" presetID="10" presetClass="exit" presetSubtype="0" fill="hold" nodeType="withEffect">
                                  <p:stCondLst>
                                    <p:cond delay="250"/>
                                  </p:stCondLst>
                                  <p:childTnLst>
                                    <p:animEffect transition="out" filter="fade">
                                      <p:cBhvr>
                                        <p:cTn id="42" dur="500"/>
                                        <p:tgtEl>
                                          <p:spTgt spid="56"/>
                                        </p:tgtEl>
                                      </p:cBhvr>
                                    </p:animEffect>
                                    <p:set>
                                      <p:cBhvr>
                                        <p:cTn id="43" dur="1" fill="hold">
                                          <p:stCondLst>
                                            <p:cond delay="499"/>
                                          </p:stCondLst>
                                        </p:cTn>
                                        <p:tgtEl>
                                          <p:spTgt spid="56"/>
                                        </p:tgtEl>
                                        <p:attrNameLst>
                                          <p:attrName>style.visibility</p:attrName>
                                        </p:attrNameLst>
                                      </p:cBhvr>
                                      <p:to>
                                        <p:strVal val="hidden"/>
                                      </p:to>
                                    </p:set>
                                  </p:childTnLst>
                                </p:cTn>
                              </p:par>
                              <p:par>
                                <p:cTn id="44" presetID="22" presetClass="exit" presetSubtype="2" fill="hold" nodeType="withEffect">
                                  <p:stCondLst>
                                    <p:cond delay="0"/>
                                  </p:stCondLst>
                                  <p:childTnLst>
                                    <p:animEffect transition="out" filter="wipe(right)">
                                      <p:cBhvr>
                                        <p:cTn id="45" dur="500"/>
                                        <p:tgtEl>
                                          <p:spTgt spid="16">
                                            <p:txEl>
                                              <p:pRg st="0" end="0"/>
                                            </p:txEl>
                                          </p:spTgt>
                                        </p:tgtEl>
                                      </p:cBhvr>
                                    </p:animEffect>
                                    <p:set>
                                      <p:cBhvr>
                                        <p:cTn id="46" dur="1" fill="hold">
                                          <p:stCondLst>
                                            <p:cond delay="499"/>
                                          </p:stCondLst>
                                        </p:cTn>
                                        <p:tgtEl>
                                          <p:spTgt spid="16">
                                            <p:txEl>
                                              <p:pRg st="0" end="0"/>
                                            </p:txEl>
                                          </p:spTgt>
                                        </p:tgtEl>
                                        <p:attrNameLst>
                                          <p:attrName>style.visibility</p:attrName>
                                        </p:attrNameLst>
                                      </p:cBhvr>
                                      <p:to>
                                        <p:strVal val="hidden"/>
                                      </p:to>
                                    </p:set>
                                  </p:childTnLst>
                                </p:cTn>
                              </p:par>
                              <p:par>
                                <p:cTn id="47" presetID="22" presetClass="exit" presetSubtype="2" fill="hold" nodeType="withEffect">
                                  <p:stCondLst>
                                    <p:cond delay="0"/>
                                  </p:stCondLst>
                                  <p:childTnLst>
                                    <p:animEffect transition="out" filter="wipe(right)">
                                      <p:cBhvr>
                                        <p:cTn id="48" dur="500"/>
                                        <p:tgtEl>
                                          <p:spTgt spid="16">
                                            <p:txEl>
                                              <p:pRg st="1" end="1"/>
                                            </p:txEl>
                                          </p:spTgt>
                                        </p:tgtEl>
                                      </p:cBhvr>
                                    </p:animEffect>
                                    <p:set>
                                      <p:cBhvr>
                                        <p:cTn id="49" dur="1" fill="hold">
                                          <p:stCondLst>
                                            <p:cond delay="499"/>
                                          </p:stCondLst>
                                        </p:cTn>
                                        <p:tgtEl>
                                          <p:spTgt spid="16">
                                            <p:txEl>
                                              <p:pRg st="1" end="1"/>
                                            </p:txEl>
                                          </p:spTgt>
                                        </p:tgtEl>
                                        <p:attrNameLst>
                                          <p:attrName>style.visibility</p:attrName>
                                        </p:attrNameLst>
                                      </p:cBhvr>
                                      <p:to>
                                        <p:strVal val="hidden"/>
                                      </p:to>
                                    </p:set>
                                  </p:childTnLst>
                                </p:cTn>
                              </p:par>
                              <p:par>
                                <p:cTn id="50" presetID="22" presetClass="exit" presetSubtype="2" fill="hold" nodeType="withEffect">
                                  <p:stCondLst>
                                    <p:cond delay="0"/>
                                  </p:stCondLst>
                                  <p:childTnLst>
                                    <p:animEffect transition="out" filter="wipe(right)">
                                      <p:cBhvr>
                                        <p:cTn id="51" dur="500"/>
                                        <p:tgtEl>
                                          <p:spTgt spid="16">
                                            <p:txEl>
                                              <p:pRg st="2" end="2"/>
                                            </p:txEl>
                                          </p:spTgt>
                                        </p:tgtEl>
                                      </p:cBhvr>
                                    </p:animEffect>
                                    <p:set>
                                      <p:cBhvr>
                                        <p:cTn id="52" dur="1" fill="hold">
                                          <p:stCondLst>
                                            <p:cond delay="499"/>
                                          </p:stCondLst>
                                        </p:cTn>
                                        <p:tgtEl>
                                          <p:spTgt spid="16">
                                            <p:txEl>
                                              <p:pRg st="2" end="2"/>
                                            </p:txEl>
                                          </p:spTgt>
                                        </p:tgtEl>
                                        <p:attrNameLst>
                                          <p:attrName>style.visibility</p:attrName>
                                        </p:attrNameLst>
                                      </p:cBhvr>
                                      <p:to>
                                        <p:strVal val="hidden"/>
                                      </p:to>
                                    </p:set>
                                  </p:childTnLst>
                                </p:cTn>
                              </p:par>
                              <p:par>
                                <p:cTn id="53" presetID="3" presetClass="emph" presetSubtype="2" fill="hold" nodeType="withEffect">
                                  <p:stCondLst>
                                    <p:cond delay="0"/>
                                  </p:stCondLst>
                                  <p:childTnLst>
                                    <p:animClr clrSpc="rgb" dir="cw">
                                      <p:cBhvr override="childStyle">
                                        <p:cTn id="54" dur="250" fill="hold"/>
                                        <p:tgtEl>
                                          <p:spTgt spid="16">
                                            <p:txEl>
                                              <p:pRg st="0" end="0"/>
                                            </p:txEl>
                                          </p:spTgt>
                                        </p:tgtEl>
                                        <p:attrNameLst>
                                          <p:attrName>style.color</p:attrName>
                                        </p:attrNameLst>
                                      </p:cBhvr>
                                      <p:to>
                                        <a:srgbClr val="FAB600"/>
                                      </p:to>
                                    </p:animClr>
                                  </p:childTnLst>
                                </p:cTn>
                              </p:par>
                              <p:par>
                                <p:cTn id="55" presetID="3" presetClass="emph" presetSubtype="2" fill="hold" nodeType="withEffect">
                                  <p:stCondLst>
                                    <p:cond delay="0"/>
                                  </p:stCondLst>
                                  <p:childTnLst>
                                    <p:animClr clrSpc="rgb" dir="cw">
                                      <p:cBhvr override="childStyle">
                                        <p:cTn id="56" dur="250" fill="hold"/>
                                        <p:tgtEl>
                                          <p:spTgt spid="16">
                                            <p:txEl>
                                              <p:pRg st="1" end="1"/>
                                            </p:txEl>
                                          </p:spTgt>
                                        </p:tgtEl>
                                        <p:attrNameLst>
                                          <p:attrName>style.color</p:attrName>
                                        </p:attrNameLst>
                                      </p:cBhvr>
                                      <p:to>
                                        <a:srgbClr val="FAB600"/>
                                      </p:to>
                                    </p:animClr>
                                  </p:childTnLst>
                                </p:cTn>
                              </p:par>
                              <p:par>
                                <p:cTn id="57" presetID="3" presetClass="emph" presetSubtype="2" fill="hold" nodeType="withEffect">
                                  <p:stCondLst>
                                    <p:cond delay="0"/>
                                  </p:stCondLst>
                                  <p:childTnLst>
                                    <p:animClr clrSpc="rgb" dir="cw">
                                      <p:cBhvr override="childStyle">
                                        <p:cTn id="58" dur="250" fill="hold"/>
                                        <p:tgtEl>
                                          <p:spTgt spid="16">
                                            <p:txEl>
                                              <p:pRg st="2" end="2"/>
                                            </p:txEl>
                                          </p:spTgt>
                                        </p:tgtEl>
                                        <p:attrNameLst>
                                          <p:attrName>style.color</p:attrName>
                                        </p:attrNameLst>
                                      </p:cBhvr>
                                      <p:to>
                                        <a:srgbClr val="FAB600"/>
                                      </p:to>
                                    </p:animClr>
                                  </p:childTnLst>
                                </p:cTn>
                              </p:par>
                              <p:par>
                                <p:cTn id="59" presetID="10"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2">
                                            <p:txEl>
                                              <p:pRg st="0" end="0"/>
                                            </p:txEl>
                                          </p:spTgt>
                                        </p:tgtEl>
                                        <p:attrNameLst>
                                          <p:attrName>style.visibility</p:attrName>
                                        </p:attrNameLst>
                                      </p:cBhvr>
                                      <p:to>
                                        <p:strVal val="visible"/>
                                      </p:to>
                                    </p:set>
                                    <p:animEffect transition="in" filter="fade">
                                      <p:cBhvr>
                                        <p:cTn id="66" dur="500"/>
                                        <p:tgtEl>
                                          <p:spTgt spid="12">
                                            <p:txEl>
                                              <p:pRg st="0" end="0"/>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par>
                                <p:cTn id="70" presetID="10" presetClass="entr" presetSubtype="0" fill="hold" nodeType="withEffect">
                                  <p:stCondLst>
                                    <p:cond delay="50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nodeType="withEffect">
                                  <p:stCondLst>
                                    <p:cond delay="100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2">
                                            <p:txEl>
                                              <p:pRg st="1" end="1"/>
                                            </p:txEl>
                                          </p:spTgt>
                                        </p:tgtEl>
                                        <p:attrNameLst>
                                          <p:attrName>style.visibility</p:attrName>
                                        </p:attrNameLst>
                                      </p:cBhvr>
                                      <p:to>
                                        <p:strVal val="visible"/>
                                      </p:to>
                                    </p:set>
                                    <p:animEffect transition="in" filter="fade">
                                      <p:cBhvr>
                                        <p:cTn id="80" dur="500"/>
                                        <p:tgtEl>
                                          <p:spTgt spid="12">
                                            <p:txEl>
                                              <p:pRg st="1" end="1"/>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par>
                                <p:cTn id="84" presetID="10" presetClass="entr" presetSubtype="0" fill="hold"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par>
                                <p:cTn id="87" presetID="10"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500"/>
                                        <p:tgtEl>
                                          <p:spTgt spid="41"/>
                                        </p:tgtEl>
                                      </p:cBhvr>
                                    </p:animEffect>
                                  </p:childTnLst>
                                </p:cTn>
                              </p:par>
                              <p:par>
                                <p:cTn id="90" presetID="4" presetClass="exit" presetSubtype="16" fill="hold" nodeType="withEffect">
                                  <p:stCondLst>
                                    <p:cond delay="0"/>
                                  </p:stCondLst>
                                  <p:childTnLst>
                                    <p:animEffect transition="out" filter="box(in)">
                                      <p:cBhvr>
                                        <p:cTn id="91" dur="750"/>
                                        <p:tgtEl>
                                          <p:spTgt spid="40"/>
                                        </p:tgtEl>
                                      </p:cBhvr>
                                    </p:animEffect>
                                    <p:set>
                                      <p:cBhvr>
                                        <p:cTn id="92" dur="1" fill="hold">
                                          <p:stCondLst>
                                            <p:cond delay="749"/>
                                          </p:stCondLst>
                                        </p:cTn>
                                        <p:tgtEl>
                                          <p:spTgt spid="4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38"/>
                                        </p:tgtEl>
                                      </p:cBhvr>
                                    </p:animEffect>
                                    <p:set>
                                      <p:cBhvr>
                                        <p:cTn id="98" dur="1" fill="hold">
                                          <p:stCondLst>
                                            <p:cond delay="499"/>
                                          </p:stCondLst>
                                        </p:cTn>
                                        <p:tgtEl>
                                          <p:spTgt spid="38"/>
                                        </p:tgtEl>
                                        <p:attrNameLst>
                                          <p:attrName>style.visibility</p:attrName>
                                        </p:attrNameLst>
                                      </p:cBhvr>
                                      <p:to>
                                        <p:strVal val="hidden"/>
                                      </p:to>
                                    </p:set>
                                  </p:childTnLst>
                                </p:cTn>
                              </p:par>
                              <p:par>
                                <p:cTn id="99" presetID="4" presetClass="exit" presetSubtype="16" fill="hold" nodeType="withEffect">
                                  <p:stCondLst>
                                    <p:cond delay="0"/>
                                  </p:stCondLst>
                                  <p:childTnLst>
                                    <p:animEffect transition="out" filter="box(in)">
                                      <p:cBhvr>
                                        <p:cTn id="100" dur="750"/>
                                        <p:tgtEl>
                                          <p:spTgt spid="38"/>
                                        </p:tgtEl>
                                      </p:cBhvr>
                                    </p:animEffect>
                                    <p:set>
                                      <p:cBhvr>
                                        <p:cTn id="101" dur="1" fill="hold">
                                          <p:stCondLst>
                                            <p:cond delay="749"/>
                                          </p:stCondLst>
                                        </p:cTn>
                                        <p:tgtEl>
                                          <p:spTgt spid="38"/>
                                        </p:tgtEl>
                                        <p:attrNameLst>
                                          <p:attrName>style.visibility</p:attrName>
                                        </p:attrNameLst>
                                      </p:cBhvr>
                                      <p:to>
                                        <p:strVal val="hidden"/>
                                      </p:to>
                                    </p:set>
                                  </p:childTnLst>
                                </p:cTn>
                              </p:par>
                              <p:par>
                                <p:cTn id="102" presetID="4" presetClass="exit" presetSubtype="16" fill="hold" nodeType="withEffect">
                                  <p:stCondLst>
                                    <p:cond delay="0"/>
                                  </p:stCondLst>
                                  <p:childTnLst>
                                    <p:animEffect transition="out" filter="box(in)">
                                      <p:cBhvr>
                                        <p:cTn id="103" dur="750"/>
                                        <p:tgtEl>
                                          <p:spTgt spid="39"/>
                                        </p:tgtEl>
                                      </p:cBhvr>
                                    </p:animEffect>
                                    <p:set>
                                      <p:cBhvr>
                                        <p:cTn id="104" dur="1" fill="hold">
                                          <p:stCondLst>
                                            <p:cond delay="749"/>
                                          </p:stCondLst>
                                        </p:cTn>
                                        <p:tgtEl>
                                          <p:spTgt spid="39"/>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2">
                                            <p:txEl>
                                              <p:pRg st="2" end="2"/>
                                            </p:txEl>
                                          </p:spTgt>
                                        </p:tgtEl>
                                        <p:attrNameLst>
                                          <p:attrName>style.visibility</p:attrName>
                                        </p:attrNameLst>
                                      </p:cBhvr>
                                      <p:to>
                                        <p:strVal val="visible"/>
                                      </p:to>
                                    </p:set>
                                    <p:animEffect transition="in" filter="fade">
                                      <p:cBhvr>
                                        <p:cTn id="112" dur="500"/>
                                        <p:tgtEl>
                                          <p:spTgt spid="12">
                                            <p:txEl>
                                              <p:pRg st="2" end="2"/>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fade">
                                      <p:cBhvr>
                                        <p:cTn id="115" dur="500"/>
                                        <p:tgtEl>
                                          <p:spTgt spid="44"/>
                                        </p:tgtEl>
                                      </p:cBhvr>
                                    </p:animEffect>
                                  </p:childTnLst>
                                </p:cTn>
                              </p:par>
                              <p:par>
                                <p:cTn id="116" presetID="10" presetClass="entr" presetSubtype="0" fill="hold" nodeType="withEffect">
                                  <p:stCondLst>
                                    <p:cond delay="0"/>
                                  </p:stCondLst>
                                  <p:childTnLst>
                                    <p:set>
                                      <p:cBhvr>
                                        <p:cTn id="117" dur="1" fill="hold">
                                          <p:stCondLst>
                                            <p:cond delay="0"/>
                                          </p:stCondLst>
                                        </p:cTn>
                                        <p:tgtEl>
                                          <p:spTgt spid="64"/>
                                        </p:tgtEl>
                                        <p:attrNameLst>
                                          <p:attrName>style.visibility</p:attrName>
                                        </p:attrNameLst>
                                      </p:cBhvr>
                                      <p:to>
                                        <p:strVal val="visible"/>
                                      </p:to>
                                    </p:set>
                                    <p:animEffect transition="in" filter="fade">
                                      <p:cBhvr>
                                        <p:cTn id="118" dur="500"/>
                                        <p:tgtEl>
                                          <p:spTgt spid="64"/>
                                        </p:tgtEl>
                                      </p:cBhvr>
                                    </p:animEffect>
                                  </p:childTnLst>
                                </p:cTn>
                              </p:par>
                              <p:par>
                                <p:cTn id="119" presetID="10" presetClass="entr" presetSubtype="0" fill="hold" nodeType="withEffect">
                                  <p:stCondLst>
                                    <p:cond delay="0"/>
                                  </p:stCondLst>
                                  <p:childTnLst>
                                    <p:set>
                                      <p:cBhvr>
                                        <p:cTn id="120" dur="1" fill="hold">
                                          <p:stCondLst>
                                            <p:cond delay="0"/>
                                          </p:stCondLst>
                                        </p:cTn>
                                        <p:tgtEl>
                                          <p:spTgt spid="65"/>
                                        </p:tgtEl>
                                        <p:attrNameLst>
                                          <p:attrName>style.visibility</p:attrName>
                                        </p:attrNameLst>
                                      </p:cBhvr>
                                      <p:to>
                                        <p:strVal val="visible"/>
                                      </p:to>
                                    </p:set>
                                    <p:animEffect transition="in" filter="fade">
                                      <p:cBhvr>
                                        <p:cTn id="121" dur="500"/>
                                        <p:tgtEl>
                                          <p:spTgt spid="65"/>
                                        </p:tgtEl>
                                      </p:cBhvr>
                                    </p:animEffect>
                                  </p:childTnLst>
                                </p:cTn>
                              </p:par>
                              <p:par>
                                <p:cTn id="122" presetID="4" presetClass="exit" presetSubtype="16" fill="hold" nodeType="withEffect">
                                  <p:stCondLst>
                                    <p:cond delay="0"/>
                                  </p:stCondLst>
                                  <p:childTnLst>
                                    <p:animEffect transition="out" filter="box(in)">
                                      <p:cBhvr>
                                        <p:cTn id="123" dur="750"/>
                                        <p:tgtEl>
                                          <p:spTgt spid="42"/>
                                        </p:tgtEl>
                                      </p:cBhvr>
                                    </p:animEffect>
                                    <p:set>
                                      <p:cBhvr>
                                        <p:cTn id="124" dur="1" fill="hold">
                                          <p:stCondLst>
                                            <p:cond delay="749"/>
                                          </p:stCondLst>
                                        </p:cTn>
                                        <p:tgtEl>
                                          <p:spTgt spid="42"/>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par>
                                <p:cTn id="128" presetID="4" presetClass="exit" presetSubtype="16" fill="hold" nodeType="withEffect">
                                  <p:stCondLst>
                                    <p:cond delay="0"/>
                                  </p:stCondLst>
                                  <p:childTnLst>
                                    <p:animEffect transition="out" filter="box(in)">
                                      <p:cBhvr>
                                        <p:cTn id="129" dur="750"/>
                                        <p:tgtEl>
                                          <p:spTgt spid="43"/>
                                        </p:tgtEl>
                                      </p:cBhvr>
                                    </p:animEffect>
                                    <p:set>
                                      <p:cBhvr>
                                        <p:cTn id="130" dur="1" fill="hold">
                                          <p:stCondLst>
                                            <p:cond delay="749"/>
                                          </p:stCondLst>
                                        </p:cTn>
                                        <p:tgtEl>
                                          <p:spTgt spid="43"/>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43"/>
                                        </p:tgtEl>
                                      </p:cBhvr>
                                    </p:animEffect>
                                    <p:set>
                                      <p:cBhvr>
                                        <p:cTn id="133" dur="1" fill="hold">
                                          <p:stCondLst>
                                            <p:cond delay="499"/>
                                          </p:stCondLst>
                                        </p:cTn>
                                        <p:tgtEl>
                                          <p:spTgt spid="43"/>
                                        </p:tgtEl>
                                        <p:attrNameLst>
                                          <p:attrName>style.visibility</p:attrName>
                                        </p:attrNameLst>
                                      </p:cBhvr>
                                      <p:to>
                                        <p:strVal val="hidden"/>
                                      </p:to>
                                    </p:set>
                                  </p:childTnLst>
                                </p:cTn>
                              </p:par>
                              <p:par>
                                <p:cTn id="134" presetID="4" presetClass="exit" presetSubtype="16" fill="hold" nodeType="withEffect">
                                  <p:stCondLst>
                                    <p:cond delay="0"/>
                                  </p:stCondLst>
                                  <p:childTnLst>
                                    <p:animEffect transition="out" filter="box(in)">
                                      <p:cBhvr>
                                        <p:cTn id="135" dur="750"/>
                                        <p:tgtEl>
                                          <p:spTgt spid="41"/>
                                        </p:tgtEl>
                                      </p:cBhvr>
                                    </p:animEffect>
                                    <p:set>
                                      <p:cBhvr>
                                        <p:cTn id="136" dur="1" fill="hold">
                                          <p:stCondLst>
                                            <p:cond delay="749"/>
                                          </p:stCondLst>
                                        </p:cTn>
                                        <p:tgtEl>
                                          <p:spTgt spid="41"/>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41"/>
                                        </p:tgtEl>
                                      </p:cBhvr>
                                    </p:animEffect>
                                    <p:set>
                                      <p:cBhvr>
                                        <p:cTn id="139" dur="1" fill="hold">
                                          <p:stCondLst>
                                            <p:cond delay="499"/>
                                          </p:stCondLst>
                                        </p:cTn>
                                        <p:tgtEl>
                                          <p:spTgt spid="41"/>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12">
                                            <p:txEl>
                                              <p:pRg st="3" end="3"/>
                                            </p:txEl>
                                          </p:spTgt>
                                        </p:tgtEl>
                                        <p:attrNameLst>
                                          <p:attrName>style.visibility</p:attrName>
                                        </p:attrNameLst>
                                      </p:cBhvr>
                                      <p:to>
                                        <p:strVal val="visible"/>
                                      </p:to>
                                    </p:set>
                                    <p:animEffect transition="in" filter="fade">
                                      <p:cBhvr>
                                        <p:cTn id="144" dur="500"/>
                                        <p:tgtEl>
                                          <p:spTgt spid="12">
                                            <p:txEl>
                                              <p:pRg st="3" end="3"/>
                                            </p:txEl>
                                          </p:spTgt>
                                        </p:tgtEl>
                                      </p:cBhvr>
                                    </p:animEffect>
                                  </p:childTnLst>
                                </p:cTn>
                              </p:par>
                              <p:par>
                                <p:cTn id="145" presetID="10" presetClass="entr" presetSubtype="0" fill="hold" nodeType="withEffect">
                                  <p:stCondLst>
                                    <p:cond delay="0"/>
                                  </p:stCondLst>
                                  <p:childTnLst>
                                    <p:set>
                                      <p:cBhvr>
                                        <p:cTn id="146" dur="1" fill="hold">
                                          <p:stCondLst>
                                            <p:cond delay="0"/>
                                          </p:stCondLst>
                                        </p:cTn>
                                        <p:tgtEl>
                                          <p:spTgt spid="66"/>
                                        </p:tgtEl>
                                        <p:attrNameLst>
                                          <p:attrName>style.visibility</p:attrName>
                                        </p:attrNameLst>
                                      </p:cBhvr>
                                      <p:to>
                                        <p:strVal val="visible"/>
                                      </p:to>
                                    </p:set>
                                    <p:animEffect transition="in" filter="fade">
                                      <p:cBhvr>
                                        <p:cTn id="147" dur="500"/>
                                        <p:tgtEl>
                                          <p:spTgt spid="66"/>
                                        </p:tgtEl>
                                      </p:cBhvr>
                                    </p:animEffect>
                                  </p:childTnLst>
                                </p:cTn>
                              </p:par>
                              <p:par>
                                <p:cTn id="148" presetID="10" presetClass="entr" presetSubtype="0" fill="hold" nodeType="withEffect">
                                  <p:stCondLst>
                                    <p:cond delay="0"/>
                                  </p:stCondLst>
                                  <p:childTnLst>
                                    <p:set>
                                      <p:cBhvr>
                                        <p:cTn id="149" dur="1" fill="hold">
                                          <p:stCondLst>
                                            <p:cond delay="0"/>
                                          </p:stCondLst>
                                        </p:cTn>
                                        <p:tgtEl>
                                          <p:spTgt spid="67"/>
                                        </p:tgtEl>
                                        <p:attrNameLst>
                                          <p:attrName>style.visibility</p:attrName>
                                        </p:attrNameLst>
                                      </p:cBhvr>
                                      <p:to>
                                        <p:strVal val="visible"/>
                                      </p:to>
                                    </p:set>
                                    <p:animEffect transition="in" filter="fade">
                                      <p:cBhvr>
                                        <p:cTn id="150" dur="500"/>
                                        <p:tgtEl>
                                          <p:spTgt spid="67"/>
                                        </p:tgtEl>
                                      </p:cBhvr>
                                    </p:animEffect>
                                  </p:childTnLst>
                                </p:cTn>
                              </p:par>
                              <p:par>
                                <p:cTn id="151" presetID="10" presetClass="entr" presetSubtype="0" fill="hold" nodeType="withEffect">
                                  <p:stCondLst>
                                    <p:cond delay="0"/>
                                  </p:stCondLst>
                                  <p:childTnLst>
                                    <p:set>
                                      <p:cBhvr>
                                        <p:cTn id="152" dur="1" fill="hold">
                                          <p:stCondLst>
                                            <p:cond delay="0"/>
                                          </p:stCondLst>
                                        </p:cTn>
                                        <p:tgtEl>
                                          <p:spTgt spid="68"/>
                                        </p:tgtEl>
                                        <p:attrNameLst>
                                          <p:attrName>style.visibility</p:attrName>
                                        </p:attrNameLst>
                                      </p:cBhvr>
                                      <p:to>
                                        <p:strVal val="visible"/>
                                      </p:to>
                                    </p:set>
                                    <p:animEffect transition="in" filter="fade">
                                      <p:cBhvr>
                                        <p:cTn id="153" dur="500"/>
                                        <p:tgtEl>
                                          <p:spTgt spid="68"/>
                                        </p:tgtEl>
                                      </p:cBhvr>
                                    </p:animEffect>
                                  </p:childTnLst>
                                </p:cTn>
                              </p:par>
                              <p:par>
                                <p:cTn id="154" presetID="4" presetClass="exit" presetSubtype="16" fill="hold" nodeType="withEffect">
                                  <p:stCondLst>
                                    <p:cond delay="0"/>
                                  </p:stCondLst>
                                  <p:childTnLst>
                                    <p:animEffect transition="out" filter="box(in)">
                                      <p:cBhvr>
                                        <p:cTn id="155" dur="750"/>
                                        <p:tgtEl>
                                          <p:spTgt spid="44"/>
                                        </p:tgtEl>
                                      </p:cBhvr>
                                    </p:animEffect>
                                    <p:set>
                                      <p:cBhvr>
                                        <p:cTn id="156" dur="1" fill="hold">
                                          <p:stCondLst>
                                            <p:cond delay="749"/>
                                          </p:stCondLst>
                                        </p:cTn>
                                        <p:tgtEl>
                                          <p:spTgt spid="44"/>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44"/>
                                        </p:tgtEl>
                                      </p:cBhvr>
                                    </p:animEffect>
                                    <p:set>
                                      <p:cBhvr>
                                        <p:cTn id="159" dur="1" fill="hold">
                                          <p:stCondLst>
                                            <p:cond delay="499"/>
                                          </p:stCondLst>
                                        </p:cTn>
                                        <p:tgtEl>
                                          <p:spTgt spid="44"/>
                                        </p:tgtEl>
                                        <p:attrNameLst>
                                          <p:attrName>style.visibility</p:attrName>
                                        </p:attrNameLst>
                                      </p:cBhvr>
                                      <p:to>
                                        <p:strVal val="hidden"/>
                                      </p:to>
                                    </p:set>
                                  </p:childTnLst>
                                </p:cTn>
                              </p:par>
                              <p:par>
                                <p:cTn id="160" presetID="4" presetClass="exit" presetSubtype="16" fill="hold" nodeType="withEffect">
                                  <p:stCondLst>
                                    <p:cond delay="0"/>
                                  </p:stCondLst>
                                  <p:childTnLst>
                                    <p:animEffect transition="out" filter="box(in)">
                                      <p:cBhvr>
                                        <p:cTn id="161" dur="750"/>
                                        <p:tgtEl>
                                          <p:spTgt spid="64"/>
                                        </p:tgtEl>
                                      </p:cBhvr>
                                    </p:animEffect>
                                    <p:set>
                                      <p:cBhvr>
                                        <p:cTn id="162" dur="1" fill="hold">
                                          <p:stCondLst>
                                            <p:cond delay="749"/>
                                          </p:stCondLst>
                                        </p:cTn>
                                        <p:tgtEl>
                                          <p:spTgt spid="64"/>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64"/>
                                        </p:tgtEl>
                                      </p:cBhvr>
                                    </p:animEffect>
                                    <p:set>
                                      <p:cBhvr>
                                        <p:cTn id="165" dur="1" fill="hold">
                                          <p:stCondLst>
                                            <p:cond delay="499"/>
                                          </p:stCondLst>
                                        </p:cTn>
                                        <p:tgtEl>
                                          <p:spTgt spid="64"/>
                                        </p:tgtEl>
                                        <p:attrNameLst>
                                          <p:attrName>style.visibility</p:attrName>
                                        </p:attrNameLst>
                                      </p:cBhvr>
                                      <p:to>
                                        <p:strVal val="hidden"/>
                                      </p:to>
                                    </p:set>
                                  </p:childTnLst>
                                </p:cTn>
                              </p:par>
                              <p:par>
                                <p:cTn id="166" presetID="4" presetClass="exit" presetSubtype="16" fill="hold" nodeType="withEffect">
                                  <p:stCondLst>
                                    <p:cond delay="0"/>
                                  </p:stCondLst>
                                  <p:childTnLst>
                                    <p:animEffect transition="out" filter="box(in)">
                                      <p:cBhvr>
                                        <p:cTn id="167" dur="750"/>
                                        <p:tgtEl>
                                          <p:spTgt spid="65"/>
                                        </p:tgtEl>
                                      </p:cBhvr>
                                    </p:animEffect>
                                    <p:set>
                                      <p:cBhvr>
                                        <p:cTn id="168" dur="1" fill="hold">
                                          <p:stCondLst>
                                            <p:cond delay="749"/>
                                          </p:stCondLst>
                                        </p:cTn>
                                        <p:tgtEl>
                                          <p:spTgt spid="65"/>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65"/>
                                        </p:tgtEl>
                                      </p:cBhvr>
                                    </p:animEffect>
                                    <p:set>
                                      <p:cBhvr>
                                        <p:cTn id="171"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2D4BD4B-4877-4B27-8B04-B0286A310A7D}"/>
              </a:ext>
            </a:extLst>
          </p:cNvPr>
          <p:cNvSpPr/>
          <p:nvPr/>
        </p:nvSpPr>
        <p:spPr>
          <a:xfrm>
            <a:off x="0" y="2571751"/>
            <a:ext cx="9144000" cy="2686050"/>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endParaRPr>
          </a:p>
        </p:txBody>
      </p:sp>
      <p:sp>
        <p:nvSpPr>
          <p:cNvPr id="5" name="Inhaltsplatzhalter 10">
            <a:extLst>
              <a:ext uri="{FF2B5EF4-FFF2-40B4-BE49-F238E27FC236}">
                <a16:creationId xmlns:a16="http://schemas.microsoft.com/office/drawing/2014/main" id="{B9CF4ADD-F5DF-482C-B16B-79C5A7EFD36E}"/>
              </a:ext>
            </a:extLst>
          </p:cNvPr>
          <p:cNvSpPr txBox="1">
            <a:spLocks/>
          </p:cNvSpPr>
          <p:nvPr/>
        </p:nvSpPr>
        <p:spPr>
          <a:xfrm>
            <a:off x="371707" y="716927"/>
            <a:ext cx="5811448" cy="1306112"/>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lnSpc>
                <a:spcPct val="80000"/>
              </a:lnSpc>
              <a:defRPr/>
            </a:pPr>
            <a:r>
              <a:rPr lang="de-DE" sz="3400" dirty="0">
                <a:solidFill>
                  <a:srgbClr val="FFFFFF"/>
                </a:solidFill>
                <a:latin typeface="Arial" panose="020B0604020202020204" pitchFamily="34" charset="0"/>
              </a:rPr>
              <a:t>Das </a:t>
            </a:r>
            <a:r>
              <a:rPr lang="de-DE" sz="3400" dirty="0">
                <a:solidFill>
                  <a:srgbClr val="FAB600"/>
                </a:solidFill>
                <a:latin typeface="Arial" panose="020B0604020202020204" pitchFamily="34" charset="0"/>
              </a:rPr>
              <a:t>umfassende </a:t>
            </a:r>
            <a:br>
              <a:rPr lang="de-DE" sz="3400" dirty="0">
                <a:solidFill>
                  <a:srgbClr val="FAB600"/>
                </a:solidFill>
                <a:latin typeface="Arial" panose="020B0604020202020204" pitchFamily="34" charset="0"/>
              </a:rPr>
            </a:br>
            <a:r>
              <a:rPr lang="de-DE" sz="3400" dirty="0">
                <a:solidFill>
                  <a:srgbClr val="FAB600"/>
                </a:solidFill>
                <a:latin typeface="Arial" panose="020B0604020202020204" pitchFamily="34" charset="0"/>
              </a:rPr>
              <a:t>     Gesundheitswissen </a:t>
            </a:r>
            <a:r>
              <a:rPr lang="de-DE" sz="3400">
                <a:solidFill>
                  <a:srgbClr val="FAB600"/>
                </a:solidFill>
                <a:latin typeface="Arial" panose="020B0604020202020204" pitchFamily="34" charset="0"/>
              </a:rPr>
              <a:t/>
            </a:r>
            <a:br>
              <a:rPr lang="de-DE" sz="3400">
                <a:solidFill>
                  <a:srgbClr val="FAB600"/>
                </a:solidFill>
                <a:latin typeface="Arial" panose="020B0604020202020204" pitchFamily="34" charset="0"/>
              </a:rPr>
            </a:br>
            <a:r>
              <a:rPr lang="de-DE" sz="3400">
                <a:solidFill>
                  <a:schemeClr val="tx1"/>
                </a:solidFill>
                <a:latin typeface="Arial" panose="020B0604020202020204" pitchFamily="34" charset="0"/>
              </a:rPr>
              <a:t>und die beste</a:t>
            </a:r>
            <a:br>
              <a:rPr lang="de-DE" sz="3400">
                <a:solidFill>
                  <a:schemeClr val="tx1"/>
                </a:solidFill>
                <a:latin typeface="Arial" panose="020B0604020202020204" pitchFamily="34" charset="0"/>
              </a:rPr>
            </a:br>
            <a:r>
              <a:rPr lang="de-DE" sz="3400">
                <a:solidFill>
                  <a:schemeClr val="tx1"/>
                </a:solidFill>
                <a:latin typeface="Arial" panose="020B0604020202020204" pitchFamily="34" charset="0"/>
              </a:rPr>
              <a:t> Begleitung </a:t>
            </a:r>
            <a:r>
              <a:rPr lang="de-DE" sz="3400">
                <a:solidFill>
                  <a:srgbClr val="FFFFFF"/>
                </a:solidFill>
                <a:latin typeface="Arial" panose="020B0604020202020204" pitchFamily="34" charset="0"/>
              </a:rPr>
              <a:t>für </a:t>
            </a:r>
            <a:r>
              <a:rPr lang="de-DE" sz="3400" dirty="0">
                <a:solidFill>
                  <a:srgbClr val="FFFFFF"/>
                </a:solidFill>
                <a:latin typeface="Arial" panose="020B0604020202020204" pitchFamily="34" charset="0"/>
              </a:rPr>
              <a:t>Sie. </a:t>
            </a:r>
          </a:p>
        </p:txBody>
      </p:sp>
      <p:sp>
        <p:nvSpPr>
          <p:cNvPr id="16" name="Inhaltsplatzhalter 10">
            <a:extLst>
              <a:ext uri="{FF2B5EF4-FFF2-40B4-BE49-F238E27FC236}">
                <a16:creationId xmlns:a16="http://schemas.microsoft.com/office/drawing/2014/main" id="{10F47A61-C7B9-42B3-B88C-CF09E156263D}"/>
              </a:ext>
            </a:extLst>
          </p:cNvPr>
          <p:cNvSpPr txBox="1">
            <a:spLocks/>
          </p:cNvSpPr>
          <p:nvPr/>
        </p:nvSpPr>
        <p:spPr>
          <a:xfrm>
            <a:off x="897635" y="2752203"/>
            <a:ext cx="2897999" cy="1438465"/>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spcAft>
                <a:spcPts val="1200"/>
              </a:spcAft>
              <a:defRPr/>
            </a:pPr>
            <a:r>
              <a:rPr lang="de-DE" sz="1600">
                <a:solidFill>
                  <a:srgbClr val="FFFFFF"/>
                </a:solidFill>
                <a:latin typeface="Arial" panose="020B0604020202020204" pitchFamily="34" charset="0"/>
              </a:rPr>
              <a:t>Wir vermitteln Ihnen das notwendige Wissen und begleiten Sie Tag für Tag. </a:t>
            </a:r>
          </a:p>
          <a:p>
            <a:pPr defTabSz="725759">
              <a:spcAft>
                <a:spcPts val="1200"/>
              </a:spcAft>
              <a:defRPr/>
            </a:pPr>
            <a:r>
              <a:rPr lang="de-DE" sz="1600">
                <a:solidFill>
                  <a:srgbClr val="FFFFFF"/>
                </a:solidFill>
                <a:latin typeface="Arial" panose="020B0604020202020204" pitchFamily="34" charset="0"/>
              </a:rPr>
              <a:t>Für Ihre Gesundheit </a:t>
            </a:r>
            <a:br>
              <a:rPr lang="de-DE" sz="1600">
                <a:solidFill>
                  <a:srgbClr val="FFFFFF"/>
                </a:solidFill>
                <a:latin typeface="Arial" panose="020B0604020202020204" pitchFamily="34" charset="0"/>
              </a:rPr>
            </a:br>
            <a:r>
              <a:rPr lang="de-DE" sz="1600">
                <a:solidFill>
                  <a:srgbClr val="FFFFFF"/>
                </a:solidFill>
                <a:latin typeface="Arial" panose="020B0604020202020204" pitchFamily="34" charset="0"/>
              </a:rPr>
              <a:t>und Fitness.</a:t>
            </a:r>
          </a:p>
        </p:txBody>
      </p:sp>
      <p:sp>
        <p:nvSpPr>
          <p:cNvPr id="17" name="Inhaltsplatzhalter 10">
            <a:extLst>
              <a:ext uri="{FF2B5EF4-FFF2-40B4-BE49-F238E27FC236}">
                <a16:creationId xmlns:a16="http://schemas.microsoft.com/office/drawing/2014/main" id="{5A2E6E8A-879E-43C2-8DA1-1A15C46A964C}"/>
              </a:ext>
            </a:extLst>
          </p:cNvPr>
          <p:cNvSpPr txBox="1">
            <a:spLocks/>
          </p:cNvSpPr>
          <p:nvPr/>
        </p:nvSpPr>
        <p:spPr>
          <a:xfrm>
            <a:off x="897635" y="2752203"/>
            <a:ext cx="1628299" cy="913873"/>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spcAft>
                <a:spcPts val="714"/>
              </a:spcAft>
              <a:defRPr/>
            </a:pPr>
            <a:r>
              <a:rPr lang="de-DE" sz="1600">
                <a:solidFill>
                  <a:srgbClr val="FAB600"/>
                </a:solidFill>
                <a:latin typeface="Arial" panose="020B0604020202020204" pitchFamily="34" charset="0"/>
              </a:rPr>
              <a:t>Behandlungs-</a:t>
            </a:r>
            <a:br>
              <a:rPr lang="de-DE" sz="1600">
                <a:solidFill>
                  <a:srgbClr val="FAB600"/>
                </a:solidFill>
                <a:latin typeface="Arial" panose="020B0604020202020204" pitchFamily="34" charset="0"/>
              </a:rPr>
            </a:br>
            <a:r>
              <a:rPr lang="de-DE" sz="1600">
                <a:solidFill>
                  <a:srgbClr val="FAB600"/>
                </a:solidFill>
                <a:latin typeface="Arial" panose="020B0604020202020204" pitchFamily="34" charset="0"/>
              </a:rPr>
              <a:t>programme </a:t>
            </a:r>
            <a:r>
              <a:rPr lang="de-DE" sz="1600" dirty="0">
                <a:solidFill>
                  <a:srgbClr val="FAB600"/>
                </a:solidFill>
                <a:latin typeface="Arial" panose="020B0604020202020204" pitchFamily="34" charset="0"/>
              </a:rPr>
              <a:t>und Coachings, z. </a:t>
            </a:r>
            <a:r>
              <a:rPr lang="de-DE" sz="1600">
                <a:solidFill>
                  <a:srgbClr val="FAB600"/>
                </a:solidFill>
                <a:latin typeface="Arial" panose="020B0604020202020204" pitchFamily="34" charset="0"/>
              </a:rPr>
              <a:t>B.:</a:t>
            </a:r>
            <a:endParaRPr lang="de-DE" sz="1600" dirty="0">
              <a:solidFill>
                <a:srgbClr val="FAB600"/>
              </a:solidFill>
              <a:latin typeface="Arial" panose="020B0604020202020204" pitchFamily="34" charset="0"/>
            </a:endParaRPr>
          </a:p>
        </p:txBody>
      </p:sp>
      <p:sp>
        <p:nvSpPr>
          <p:cNvPr id="8" name="Inhaltsplatzhalter 10">
            <a:extLst>
              <a:ext uri="{FF2B5EF4-FFF2-40B4-BE49-F238E27FC236}">
                <a16:creationId xmlns:a16="http://schemas.microsoft.com/office/drawing/2014/main" id="{02031FBF-7BE9-4452-8754-328D7E380135}"/>
              </a:ext>
            </a:extLst>
          </p:cNvPr>
          <p:cNvSpPr txBox="1">
            <a:spLocks/>
          </p:cNvSpPr>
          <p:nvPr/>
        </p:nvSpPr>
        <p:spPr>
          <a:xfrm>
            <a:off x="2751914" y="2940810"/>
            <a:ext cx="1885791" cy="318400"/>
          </a:xfrm>
          <a:prstGeom prst="rect">
            <a:avLst/>
          </a:prstGeom>
        </p:spPr>
        <p:txBody>
          <a:bodyPr wrap="none"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725759">
              <a:spcAft>
                <a:spcPts val="714"/>
              </a:spcAft>
              <a:defRPr/>
            </a:pPr>
            <a:r>
              <a:rPr lang="de-DE" sz="1400" dirty="0">
                <a:solidFill>
                  <a:srgbClr val="FFFFFF"/>
                </a:solidFill>
                <a:latin typeface="Arial" panose="020B0604020202020204" pitchFamily="34" charset="0"/>
              </a:rPr>
              <a:t>Mein </a:t>
            </a:r>
            <a:r>
              <a:rPr lang="de-DE" sz="1400" dirty="0" err="1">
                <a:solidFill>
                  <a:srgbClr val="FFFFFF"/>
                </a:solidFill>
                <a:latin typeface="Arial" panose="020B0604020202020204" pitchFamily="34" charset="0"/>
              </a:rPr>
              <a:t>HerzCoach</a:t>
            </a:r>
            <a:endParaRPr lang="de-DE" sz="1400" dirty="0">
              <a:solidFill>
                <a:srgbClr val="FFFFFF"/>
              </a:solidFill>
              <a:latin typeface="Arial" panose="020B0604020202020204" pitchFamily="34" charset="0"/>
            </a:endParaRPr>
          </a:p>
        </p:txBody>
      </p:sp>
      <p:sp>
        <p:nvSpPr>
          <p:cNvPr id="9" name="Inhaltsplatzhalter 10">
            <a:extLst>
              <a:ext uri="{FF2B5EF4-FFF2-40B4-BE49-F238E27FC236}">
                <a16:creationId xmlns:a16="http://schemas.microsoft.com/office/drawing/2014/main" id="{AECBFD76-EAF3-4D58-9DDC-79860C6AF543}"/>
              </a:ext>
            </a:extLst>
          </p:cNvPr>
          <p:cNvSpPr txBox="1">
            <a:spLocks/>
          </p:cNvSpPr>
          <p:nvPr/>
        </p:nvSpPr>
        <p:spPr>
          <a:xfrm>
            <a:off x="2751914" y="3785496"/>
            <a:ext cx="1885791" cy="318400"/>
          </a:xfrm>
          <a:prstGeom prst="rect">
            <a:avLst/>
          </a:prstGeom>
        </p:spPr>
        <p:txBody>
          <a:bodyPr wrap="none"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725759">
              <a:spcAft>
                <a:spcPts val="714"/>
              </a:spcAft>
              <a:defRPr/>
            </a:pPr>
            <a:r>
              <a:rPr lang="de-DE" sz="1400">
                <a:solidFill>
                  <a:srgbClr val="FFFFFF"/>
                </a:solidFill>
                <a:latin typeface="Arial" panose="020B0604020202020204" pitchFamily="34" charset="0"/>
              </a:rPr>
              <a:t>Mein GewichtsCoach</a:t>
            </a:r>
            <a:endParaRPr lang="de-DE" sz="1400" dirty="0">
              <a:solidFill>
                <a:srgbClr val="FFFFFF"/>
              </a:solidFill>
              <a:latin typeface="Arial" panose="020B0604020202020204" pitchFamily="34" charset="0"/>
            </a:endParaRPr>
          </a:p>
        </p:txBody>
      </p:sp>
      <p:sp>
        <p:nvSpPr>
          <p:cNvPr id="10" name="Inhaltsplatzhalter 10">
            <a:extLst>
              <a:ext uri="{FF2B5EF4-FFF2-40B4-BE49-F238E27FC236}">
                <a16:creationId xmlns:a16="http://schemas.microsoft.com/office/drawing/2014/main" id="{8CA5C67B-019A-4620-85A1-8D8875CDDEAE}"/>
              </a:ext>
            </a:extLst>
          </p:cNvPr>
          <p:cNvSpPr txBox="1">
            <a:spLocks/>
          </p:cNvSpPr>
          <p:nvPr/>
        </p:nvSpPr>
        <p:spPr>
          <a:xfrm>
            <a:off x="4921562" y="4628717"/>
            <a:ext cx="1885791" cy="318400"/>
          </a:xfrm>
          <a:prstGeom prst="rect">
            <a:avLst/>
          </a:prstGeom>
        </p:spPr>
        <p:txBody>
          <a:bodyPr wrap="none"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725759">
              <a:spcAft>
                <a:spcPts val="714"/>
              </a:spcAft>
              <a:defRPr/>
            </a:pPr>
            <a:r>
              <a:rPr lang="de-DE" sz="1400">
                <a:solidFill>
                  <a:srgbClr val="FFFFFF"/>
                </a:solidFill>
                <a:latin typeface="Arial" panose="020B0604020202020204" pitchFamily="34" charset="0"/>
              </a:rPr>
              <a:t>Mein PsychCoach</a:t>
            </a:r>
            <a:endParaRPr lang="de-DE" sz="1400" dirty="0">
              <a:solidFill>
                <a:srgbClr val="FFFFFF"/>
              </a:solidFill>
              <a:latin typeface="Arial" panose="020B0604020202020204" pitchFamily="34" charset="0"/>
            </a:endParaRPr>
          </a:p>
        </p:txBody>
      </p:sp>
      <p:sp>
        <p:nvSpPr>
          <p:cNvPr id="11" name="Inhaltsplatzhalter 10">
            <a:extLst>
              <a:ext uri="{FF2B5EF4-FFF2-40B4-BE49-F238E27FC236}">
                <a16:creationId xmlns:a16="http://schemas.microsoft.com/office/drawing/2014/main" id="{58687480-8A9D-4EEB-B25A-729BB05FD2BE}"/>
              </a:ext>
            </a:extLst>
          </p:cNvPr>
          <p:cNvSpPr txBox="1">
            <a:spLocks/>
          </p:cNvSpPr>
          <p:nvPr/>
        </p:nvSpPr>
        <p:spPr>
          <a:xfrm>
            <a:off x="7100881" y="2940810"/>
            <a:ext cx="1885791" cy="318400"/>
          </a:xfrm>
          <a:prstGeom prst="rect">
            <a:avLst/>
          </a:prstGeom>
        </p:spPr>
        <p:txBody>
          <a:bodyPr wrap="none"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spcAft>
                <a:spcPts val="714"/>
              </a:spcAft>
              <a:defRPr/>
            </a:pPr>
            <a:r>
              <a:rPr lang="de-DE" sz="1400">
                <a:solidFill>
                  <a:srgbClr val="FFFFFF"/>
                </a:solidFill>
                <a:latin typeface="Arial" panose="020B0604020202020204" pitchFamily="34" charset="0"/>
              </a:rPr>
              <a:t>Physiotherapie online</a:t>
            </a:r>
          </a:p>
        </p:txBody>
      </p:sp>
      <p:sp>
        <p:nvSpPr>
          <p:cNvPr id="12" name="Inhaltsplatzhalter 10">
            <a:extLst>
              <a:ext uri="{FF2B5EF4-FFF2-40B4-BE49-F238E27FC236}">
                <a16:creationId xmlns:a16="http://schemas.microsoft.com/office/drawing/2014/main" id="{64A298CF-0ADB-4C15-9417-CDAF477A27CD}"/>
              </a:ext>
            </a:extLst>
          </p:cNvPr>
          <p:cNvSpPr txBox="1">
            <a:spLocks/>
          </p:cNvSpPr>
          <p:nvPr/>
        </p:nvSpPr>
        <p:spPr>
          <a:xfrm>
            <a:off x="7100881" y="3785496"/>
            <a:ext cx="1885791" cy="318400"/>
          </a:xfrm>
          <a:prstGeom prst="rect">
            <a:avLst/>
          </a:prstGeom>
        </p:spPr>
        <p:txBody>
          <a:bodyPr wrap="none"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spcAft>
                <a:spcPts val="714"/>
              </a:spcAft>
              <a:defRPr/>
            </a:pPr>
            <a:r>
              <a:rPr lang="de-DE" sz="1400">
                <a:solidFill>
                  <a:srgbClr val="FFFFFF"/>
                </a:solidFill>
                <a:latin typeface="Arial" panose="020B0604020202020204" pitchFamily="34" charset="0"/>
              </a:rPr>
              <a:t>Allianz gegen Schmerz</a:t>
            </a:r>
          </a:p>
        </p:txBody>
      </p:sp>
      <p:grpSp>
        <p:nvGrpSpPr>
          <p:cNvPr id="21" name="Gruppieren 20">
            <a:extLst>
              <a:ext uri="{FF2B5EF4-FFF2-40B4-BE49-F238E27FC236}">
                <a16:creationId xmlns:a16="http://schemas.microsoft.com/office/drawing/2014/main" id="{DCA2EA37-2F05-4DB6-8166-85A3712CE477}"/>
              </a:ext>
            </a:extLst>
          </p:cNvPr>
          <p:cNvGrpSpPr>
            <a:grpSpLocks noChangeAspect="1"/>
          </p:cNvGrpSpPr>
          <p:nvPr/>
        </p:nvGrpSpPr>
        <p:grpSpPr>
          <a:xfrm>
            <a:off x="4752101" y="2841961"/>
            <a:ext cx="467670" cy="468000"/>
            <a:chOff x="10455168" y="2971740"/>
            <a:chExt cx="328296" cy="328528"/>
          </a:xfrm>
          <a:solidFill>
            <a:srgbClr val="FAB600"/>
          </a:solidFill>
        </p:grpSpPr>
        <p:sp>
          <p:nvSpPr>
            <p:cNvPr id="22" name="Freihandform 1696">
              <a:extLst>
                <a:ext uri="{FF2B5EF4-FFF2-40B4-BE49-F238E27FC236}">
                  <a16:creationId xmlns:a16="http://schemas.microsoft.com/office/drawing/2014/main" id="{29026CF0-EAF8-4E2F-99E2-1155FC4FAE59}"/>
                </a:ext>
              </a:extLst>
            </p:cNvPr>
            <p:cNvSpPr/>
            <p:nvPr/>
          </p:nvSpPr>
          <p:spPr>
            <a:xfrm>
              <a:off x="10455168" y="2971740"/>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23" name="Freihandform 1697">
              <a:extLst>
                <a:ext uri="{FF2B5EF4-FFF2-40B4-BE49-F238E27FC236}">
                  <a16:creationId xmlns:a16="http://schemas.microsoft.com/office/drawing/2014/main" id="{C109DABE-06DA-440C-8270-78199B3777E0}"/>
                </a:ext>
              </a:extLst>
            </p:cNvPr>
            <p:cNvSpPr/>
            <p:nvPr/>
          </p:nvSpPr>
          <p:spPr>
            <a:xfrm>
              <a:off x="10520595" y="3045781"/>
              <a:ext cx="196977" cy="180446"/>
            </a:xfrm>
            <a:custGeom>
              <a:avLst/>
              <a:gdLst/>
              <a:ahLst/>
              <a:cxnLst>
                <a:cxn ang="3cd4">
                  <a:pos x="hc" y="t"/>
                </a:cxn>
                <a:cxn ang="cd2">
                  <a:pos x="l" y="vc"/>
                </a:cxn>
                <a:cxn ang="cd4">
                  <a:pos x="hc" y="b"/>
                </a:cxn>
                <a:cxn ang="0">
                  <a:pos x="r" y="vc"/>
                </a:cxn>
              </a:cxnLst>
              <a:rect l="l" t="t" r="r" b="b"/>
              <a:pathLst>
                <a:path w="847" h="776">
                  <a:moveTo>
                    <a:pt x="785" y="353"/>
                  </a:moveTo>
                  <a:lnTo>
                    <a:pt x="487" y="353"/>
                  </a:lnTo>
                  <a:lnTo>
                    <a:pt x="421" y="254"/>
                  </a:lnTo>
                  <a:cubicBezTo>
                    <a:pt x="417" y="249"/>
                    <a:pt x="411" y="245"/>
                    <a:pt x="404" y="247"/>
                  </a:cubicBezTo>
                  <a:cubicBezTo>
                    <a:pt x="396" y="247"/>
                    <a:pt x="392" y="254"/>
                    <a:pt x="390" y="260"/>
                  </a:cubicBezTo>
                  <a:lnTo>
                    <a:pt x="335" y="450"/>
                  </a:lnTo>
                  <a:lnTo>
                    <a:pt x="248" y="188"/>
                  </a:lnTo>
                  <a:cubicBezTo>
                    <a:pt x="244" y="179"/>
                    <a:pt x="237" y="175"/>
                    <a:pt x="229" y="175"/>
                  </a:cubicBezTo>
                  <a:cubicBezTo>
                    <a:pt x="220" y="177"/>
                    <a:pt x="214" y="182"/>
                    <a:pt x="212" y="190"/>
                  </a:cubicBezTo>
                  <a:lnTo>
                    <a:pt x="180" y="353"/>
                  </a:lnTo>
                  <a:lnTo>
                    <a:pt x="64" y="353"/>
                  </a:lnTo>
                  <a:cubicBezTo>
                    <a:pt x="47" y="321"/>
                    <a:pt x="36" y="285"/>
                    <a:pt x="36" y="247"/>
                  </a:cubicBezTo>
                  <a:cubicBezTo>
                    <a:pt x="36" y="190"/>
                    <a:pt x="57" y="137"/>
                    <a:pt x="98" y="97"/>
                  </a:cubicBezTo>
                  <a:cubicBezTo>
                    <a:pt x="136" y="57"/>
                    <a:pt x="189" y="36"/>
                    <a:pt x="244" y="36"/>
                  </a:cubicBezTo>
                  <a:cubicBezTo>
                    <a:pt x="299" y="36"/>
                    <a:pt x="349" y="57"/>
                    <a:pt x="390" y="97"/>
                  </a:cubicBezTo>
                  <a:lnTo>
                    <a:pt x="411" y="120"/>
                  </a:lnTo>
                  <a:cubicBezTo>
                    <a:pt x="415" y="124"/>
                    <a:pt x="419" y="127"/>
                    <a:pt x="423" y="127"/>
                  </a:cubicBezTo>
                  <a:cubicBezTo>
                    <a:pt x="430" y="127"/>
                    <a:pt x="434" y="124"/>
                    <a:pt x="436" y="120"/>
                  </a:cubicBezTo>
                  <a:lnTo>
                    <a:pt x="459" y="97"/>
                  </a:lnTo>
                  <a:cubicBezTo>
                    <a:pt x="498" y="57"/>
                    <a:pt x="550" y="36"/>
                    <a:pt x="605" y="36"/>
                  </a:cubicBezTo>
                  <a:cubicBezTo>
                    <a:pt x="661" y="36"/>
                    <a:pt x="713" y="57"/>
                    <a:pt x="752" y="97"/>
                  </a:cubicBezTo>
                  <a:cubicBezTo>
                    <a:pt x="792" y="137"/>
                    <a:pt x="813" y="192"/>
                    <a:pt x="813" y="247"/>
                  </a:cubicBezTo>
                  <a:cubicBezTo>
                    <a:pt x="813" y="285"/>
                    <a:pt x="802" y="321"/>
                    <a:pt x="785" y="353"/>
                  </a:cubicBezTo>
                  <a:close/>
                  <a:moveTo>
                    <a:pt x="752" y="400"/>
                  </a:moveTo>
                  <a:lnTo>
                    <a:pt x="428" y="730"/>
                  </a:lnTo>
                  <a:cubicBezTo>
                    <a:pt x="428" y="730"/>
                    <a:pt x="426" y="732"/>
                    <a:pt x="423" y="734"/>
                  </a:cubicBezTo>
                  <a:cubicBezTo>
                    <a:pt x="423" y="732"/>
                    <a:pt x="421" y="730"/>
                    <a:pt x="419" y="730"/>
                  </a:cubicBezTo>
                  <a:lnTo>
                    <a:pt x="98" y="397"/>
                  </a:lnTo>
                  <a:cubicBezTo>
                    <a:pt x="93" y="395"/>
                    <a:pt x="91" y="391"/>
                    <a:pt x="87" y="387"/>
                  </a:cubicBezTo>
                  <a:lnTo>
                    <a:pt x="195" y="387"/>
                  </a:lnTo>
                  <a:cubicBezTo>
                    <a:pt x="203" y="387"/>
                    <a:pt x="210" y="383"/>
                    <a:pt x="212" y="374"/>
                  </a:cubicBezTo>
                  <a:lnTo>
                    <a:pt x="235" y="262"/>
                  </a:lnTo>
                  <a:lnTo>
                    <a:pt x="320" y="516"/>
                  </a:lnTo>
                  <a:cubicBezTo>
                    <a:pt x="322" y="524"/>
                    <a:pt x="328" y="529"/>
                    <a:pt x="337" y="529"/>
                  </a:cubicBezTo>
                  <a:cubicBezTo>
                    <a:pt x="343" y="529"/>
                    <a:pt x="352" y="522"/>
                    <a:pt x="354" y="516"/>
                  </a:cubicBezTo>
                  <a:lnTo>
                    <a:pt x="413" y="306"/>
                  </a:lnTo>
                  <a:lnTo>
                    <a:pt x="462" y="381"/>
                  </a:lnTo>
                  <a:cubicBezTo>
                    <a:pt x="466" y="385"/>
                    <a:pt x="472" y="387"/>
                    <a:pt x="476" y="387"/>
                  </a:cubicBezTo>
                  <a:lnTo>
                    <a:pt x="762" y="387"/>
                  </a:lnTo>
                  <a:cubicBezTo>
                    <a:pt x="758" y="391"/>
                    <a:pt x="756" y="395"/>
                    <a:pt x="752" y="400"/>
                  </a:cubicBezTo>
                  <a:close/>
                  <a:moveTo>
                    <a:pt x="605" y="0"/>
                  </a:moveTo>
                  <a:cubicBezTo>
                    <a:pt x="540" y="0"/>
                    <a:pt x="481" y="25"/>
                    <a:pt x="434" y="74"/>
                  </a:cubicBezTo>
                  <a:lnTo>
                    <a:pt x="423" y="82"/>
                  </a:lnTo>
                  <a:lnTo>
                    <a:pt x="415" y="74"/>
                  </a:lnTo>
                  <a:cubicBezTo>
                    <a:pt x="368" y="25"/>
                    <a:pt x="307" y="0"/>
                    <a:pt x="244" y="0"/>
                  </a:cubicBezTo>
                  <a:cubicBezTo>
                    <a:pt x="178" y="0"/>
                    <a:pt x="117" y="25"/>
                    <a:pt x="72" y="72"/>
                  </a:cubicBezTo>
                  <a:cubicBezTo>
                    <a:pt x="26" y="120"/>
                    <a:pt x="0" y="182"/>
                    <a:pt x="0" y="247"/>
                  </a:cubicBezTo>
                  <a:cubicBezTo>
                    <a:pt x="0" y="313"/>
                    <a:pt x="26" y="376"/>
                    <a:pt x="72" y="423"/>
                  </a:cubicBezTo>
                  <a:lnTo>
                    <a:pt x="396" y="753"/>
                  </a:lnTo>
                  <a:cubicBezTo>
                    <a:pt x="400" y="759"/>
                    <a:pt x="411" y="770"/>
                    <a:pt x="411" y="770"/>
                  </a:cubicBezTo>
                  <a:cubicBezTo>
                    <a:pt x="415" y="774"/>
                    <a:pt x="419" y="776"/>
                    <a:pt x="423" y="776"/>
                  </a:cubicBezTo>
                  <a:cubicBezTo>
                    <a:pt x="428" y="776"/>
                    <a:pt x="432" y="774"/>
                    <a:pt x="436" y="770"/>
                  </a:cubicBezTo>
                  <a:cubicBezTo>
                    <a:pt x="436" y="770"/>
                    <a:pt x="449" y="759"/>
                    <a:pt x="453" y="755"/>
                  </a:cubicBezTo>
                  <a:lnTo>
                    <a:pt x="777" y="423"/>
                  </a:lnTo>
                  <a:cubicBezTo>
                    <a:pt x="821" y="376"/>
                    <a:pt x="847" y="315"/>
                    <a:pt x="847" y="247"/>
                  </a:cubicBezTo>
                  <a:cubicBezTo>
                    <a:pt x="847" y="182"/>
                    <a:pt x="824" y="120"/>
                    <a:pt x="777" y="74"/>
                  </a:cubicBezTo>
                  <a:cubicBezTo>
                    <a:pt x="730" y="25"/>
                    <a:pt x="671" y="0"/>
                    <a:pt x="605"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grpSp>
      <p:grpSp>
        <p:nvGrpSpPr>
          <p:cNvPr id="29" name="Gruppieren 28">
            <a:extLst>
              <a:ext uri="{FF2B5EF4-FFF2-40B4-BE49-F238E27FC236}">
                <a16:creationId xmlns:a16="http://schemas.microsoft.com/office/drawing/2014/main" id="{CB19BA64-1DE7-4D9A-AC2F-BED3A1B46A2E}"/>
              </a:ext>
            </a:extLst>
          </p:cNvPr>
          <p:cNvGrpSpPr>
            <a:grpSpLocks noChangeAspect="1"/>
          </p:cNvGrpSpPr>
          <p:nvPr/>
        </p:nvGrpSpPr>
        <p:grpSpPr>
          <a:xfrm>
            <a:off x="5452990" y="3044661"/>
            <a:ext cx="822934" cy="823514"/>
            <a:chOff x="6444932" y="2528192"/>
            <a:chExt cx="328296" cy="328528"/>
          </a:xfrm>
          <a:solidFill>
            <a:srgbClr val="FAB600"/>
          </a:solidFill>
        </p:grpSpPr>
        <p:sp>
          <p:nvSpPr>
            <p:cNvPr id="30" name="Freihandform 1419">
              <a:extLst>
                <a:ext uri="{FF2B5EF4-FFF2-40B4-BE49-F238E27FC236}">
                  <a16:creationId xmlns:a16="http://schemas.microsoft.com/office/drawing/2014/main" id="{727EFAAA-63A1-4C42-ACEF-F788AC6BE85E}"/>
                </a:ext>
              </a:extLst>
            </p:cNvPr>
            <p:cNvSpPr/>
            <p:nvPr/>
          </p:nvSpPr>
          <p:spPr>
            <a:xfrm>
              <a:off x="6444932" y="2528192"/>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31" name="Freihandform 1420">
              <a:extLst>
                <a:ext uri="{FF2B5EF4-FFF2-40B4-BE49-F238E27FC236}">
                  <a16:creationId xmlns:a16="http://schemas.microsoft.com/office/drawing/2014/main" id="{9F4F4203-0582-4B32-92BA-31DEB96FEBF5}"/>
                </a:ext>
              </a:extLst>
            </p:cNvPr>
            <p:cNvSpPr/>
            <p:nvPr/>
          </p:nvSpPr>
          <p:spPr>
            <a:xfrm>
              <a:off x="6568100" y="2602233"/>
              <a:ext cx="81958" cy="81958"/>
            </a:xfrm>
            <a:custGeom>
              <a:avLst/>
              <a:gdLst/>
              <a:ahLst/>
              <a:cxnLst>
                <a:cxn ang="3cd4">
                  <a:pos x="hc" y="t"/>
                </a:cxn>
                <a:cxn ang="cd2">
                  <a:pos x="l" y="vc"/>
                </a:cxn>
                <a:cxn ang="cd4">
                  <a:pos x="hc" y="b"/>
                </a:cxn>
                <a:cxn ang="0">
                  <a:pos x="r" y="vc"/>
                </a:cxn>
              </a:cxnLst>
              <a:rect l="l" t="t" r="r" b="b"/>
              <a:pathLst>
                <a:path w="353" h="353">
                  <a:moveTo>
                    <a:pt x="175" y="36"/>
                  </a:moveTo>
                  <a:cubicBezTo>
                    <a:pt x="254" y="36"/>
                    <a:pt x="317" y="99"/>
                    <a:pt x="317" y="175"/>
                  </a:cubicBezTo>
                  <a:cubicBezTo>
                    <a:pt x="317" y="254"/>
                    <a:pt x="254" y="317"/>
                    <a:pt x="175" y="317"/>
                  </a:cubicBezTo>
                  <a:cubicBezTo>
                    <a:pt x="99" y="317"/>
                    <a:pt x="36" y="254"/>
                    <a:pt x="36" y="175"/>
                  </a:cubicBezTo>
                  <a:cubicBezTo>
                    <a:pt x="36" y="99"/>
                    <a:pt x="99" y="36"/>
                    <a:pt x="175" y="36"/>
                  </a:cubicBezTo>
                  <a:close/>
                  <a:moveTo>
                    <a:pt x="175" y="353"/>
                  </a:moveTo>
                  <a:cubicBezTo>
                    <a:pt x="273" y="353"/>
                    <a:pt x="353" y="273"/>
                    <a:pt x="353" y="175"/>
                  </a:cubicBezTo>
                  <a:cubicBezTo>
                    <a:pt x="353" y="78"/>
                    <a:pt x="273" y="0"/>
                    <a:pt x="175" y="0"/>
                  </a:cubicBezTo>
                  <a:cubicBezTo>
                    <a:pt x="78" y="0"/>
                    <a:pt x="0" y="78"/>
                    <a:pt x="0" y="175"/>
                  </a:cubicBezTo>
                  <a:cubicBezTo>
                    <a:pt x="0" y="273"/>
                    <a:pt x="78" y="353"/>
                    <a:pt x="175" y="35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32" name="Freihandform 1421">
              <a:extLst>
                <a:ext uri="{FF2B5EF4-FFF2-40B4-BE49-F238E27FC236}">
                  <a16:creationId xmlns:a16="http://schemas.microsoft.com/office/drawing/2014/main" id="{A5850BA4-DA40-4F3D-B1CB-3646C7FC646F}"/>
                </a:ext>
              </a:extLst>
            </p:cNvPr>
            <p:cNvSpPr/>
            <p:nvPr/>
          </p:nvSpPr>
          <p:spPr>
            <a:xfrm>
              <a:off x="6535038" y="2692341"/>
              <a:ext cx="147617" cy="90340"/>
            </a:xfrm>
            <a:custGeom>
              <a:avLst/>
              <a:gdLst/>
              <a:ahLst/>
              <a:cxnLst>
                <a:cxn ang="3cd4">
                  <a:pos x="hc" y="t"/>
                </a:cxn>
                <a:cxn ang="cd2">
                  <a:pos x="l" y="vc"/>
                </a:cxn>
                <a:cxn ang="cd4">
                  <a:pos x="hc" y="b"/>
                </a:cxn>
                <a:cxn ang="0">
                  <a:pos x="r" y="vc"/>
                </a:cxn>
              </a:cxnLst>
              <a:rect l="l" t="t" r="r" b="b"/>
              <a:pathLst>
                <a:path w="635" h="389">
                  <a:moveTo>
                    <a:pt x="476" y="0"/>
                  </a:moveTo>
                  <a:lnTo>
                    <a:pt x="159" y="0"/>
                  </a:lnTo>
                  <a:cubicBezTo>
                    <a:pt x="72" y="0"/>
                    <a:pt x="0" y="72"/>
                    <a:pt x="0" y="159"/>
                  </a:cubicBezTo>
                  <a:lnTo>
                    <a:pt x="0" y="370"/>
                  </a:lnTo>
                  <a:cubicBezTo>
                    <a:pt x="0" y="381"/>
                    <a:pt x="8" y="389"/>
                    <a:pt x="19" y="389"/>
                  </a:cubicBezTo>
                  <a:cubicBezTo>
                    <a:pt x="27" y="389"/>
                    <a:pt x="36" y="381"/>
                    <a:pt x="36" y="370"/>
                  </a:cubicBezTo>
                  <a:lnTo>
                    <a:pt x="36" y="159"/>
                  </a:lnTo>
                  <a:cubicBezTo>
                    <a:pt x="36" y="91"/>
                    <a:pt x="91" y="36"/>
                    <a:pt x="159" y="36"/>
                  </a:cubicBezTo>
                  <a:lnTo>
                    <a:pt x="476" y="36"/>
                  </a:lnTo>
                  <a:cubicBezTo>
                    <a:pt x="544" y="36"/>
                    <a:pt x="601" y="91"/>
                    <a:pt x="601" y="159"/>
                  </a:cubicBezTo>
                  <a:lnTo>
                    <a:pt x="601" y="370"/>
                  </a:lnTo>
                  <a:cubicBezTo>
                    <a:pt x="601" y="381"/>
                    <a:pt x="607" y="389"/>
                    <a:pt x="618" y="389"/>
                  </a:cubicBezTo>
                  <a:cubicBezTo>
                    <a:pt x="629" y="389"/>
                    <a:pt x="635" y="381"/>
                    <a:pt x="635" y="370"/>
                  </a:cubicBezTo>
                  <a:lnTo>
                    <a:pt x="635" y="159"/>
                  </a:lnTo>
                  <a:cubicBezTo>
                    <a:pt x="635" y="72"/>
                    <a:pt x="565" y="0"/>
                    <a:pt x="476"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grpSp>
      <p:grpSp>
        <p:nvGrpSpPr>
          <p:cNvPr id="33" name="Gruppieren 32">
            <a:extLst>
              <a:ext uri="{FF2B5EF4-FFF2-40B4-BE49-F238E27FC236}">
                <a16:creationId xmlns:a16="http://schemas.microsoft.com/office/drawing/2014/main" id="{DD2F8C80-0720-4E82-BF09-92743C73B2A6}"/>
              </a:ext>
            </a:extLst>
          </p:cNvPr>
          <p:cNvGrpSpPr>
            <a:grpSpLocks noChangeAspect="1"/>
          </p:cNvGrpSpPr>
          <p:nvPr/>
        </p:nvGrpSpPr>
        <p:grpSpPr>
          <a:xfrm>
            <a:off x="6514923" y="2841961"/>
            <a:ext cx="468000" cy="468000"/>
            <a:chOff x="4670970" y="1641095"/>
            <a:chExt cx="328528" cy="328528"/>
          </a:xfrm>
          <a:solidFill>
            <a:srgbClr val="FAB600"/>
          </a:solidFill>
        </p:grpSpPr>
        <p:sp>
          <p:nvSpPr>
            <p:cNvPr id="34" name="Freihandform 1079">
              <a:extLst>
                <a:ext uri="{FF2B5EF4-FFF2-40B4-BE49-F238E27FC236}">
                  <a16:creationId xmlns:a16="http://schemas.microsoft.com/office/drawing/2014/main" id="{EF0E4396-C130-4AD2-828B-1220377FC44B}"/>
                </a:ext>
              </a:extLst>
            </p:cNvPr>
            <p:cNvSpPr/>
            <p:nvPr/>
          </p:nvSpPr>
          <p:spPr>
            <a:xfrm>
              <a:off x="4670970" y="1641095"/>
              <a:ext cx="328528" cy="328528"/>
            </a:xfrm>
            <a:custGeom>
              <a:avLst/>
              <a:gdLst/>
              <a:ahLst/>
              <a:cxnLst>
                <a:cxn ang="3cd4">
                  <a:pos x="hc" y="t"/>
                </a:cxn>
                <a:cxn ang="cd2">
                  <a:pos x="l" y="vc"/>
                </a:cxn>
                <a:cxn ang="cd4">
                  <a:pos x="hc" y="b"/>
                </a:cxn>
                <a:cxn ang="0">
                  <a:pos x="r" y="vc"/>
                </a:cxn>
              </a:cxnLst>
              <a:rect l="l" t="t" r="r" b="b"/>
              <a:pathLst>
                <a:path w="1412" h="1412">
                  <a:moveTo>
                    <a:pt x="705" y="1376"/>
                  </a:moveTo>
                  <a:cubicBezTo>
                    <a:pt x="336" y="1376"/>
                    <a:pt x="36" y="1075"/>
                    <a:pt x="36" y="705"/>
                  </a:cubicBezTo>
                  <a:cubicBezTo>
                    <a:pt x="36" y="337"/>
                    <a:pt x="336" y="36"/>
                    <a:pt x="705" y="36"/>
                  </a:cubicBezTo>
                  <a:cubicBezTo>
                    <a:pt x="1075" y="36"/>
                    <a:pt x="1376" y="337"/>
                    <a:pt x="1376" y="705"/>
                  </a:cubicBezTo>
                  <a:cubicBezTo>
                    <a:pt x="1376" y="1075"/>
                    <a:pt x="1075" y="1376"/>
                    <a:pt x="705" y="1376"/>
                  </a:cubicBezTo>
                  <a:close/>
                  <a:moveTo>
                    <a:pt x="705" y="0"/>
                  </a:moveTo>
                  <a:cubicBezTo>
                    <a:pt x="317" y="0"/>
                    <a:pt x="0" y="318"/>
                    <a:pt x="0" y="705"/>
                  </a:cubicBezTo>
                  <a:cubicBezTo>
                    <a:pt x="0" y="1094"/>
                    <a:pt x="317" y="1412"/>
                    <a:pt x="705" y="1412"/>
                  </a:cubicBezTo>
                  <a:cubicBezTo>
                    <a:pt x="1094" y="1412"/>
                    <a:pt x="1412" y="1094"/>
                    <a:pt x="1412" y="705"/>
                  </a:cubicBezTo>
                  <a:cubicBezTo>
                    <a:pt x="1412" y="318"/>
                    <a:pt x="1094" y="0"/>
                    <a:pt x="705"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35" name="Freihandform 1080">
              <a:extLst>
                <a:ext uri="{FF2B5EF4-FFF2-40B4-BE49-F238E27FC236}">
                  <a16:creationId xmlns:a16="http://schemas.microsoft.com/office/drawing/2014/main" id="{474462D2-387E-4790-882F-E121C212309D}"/>
                </a:ext>
              </a:extLst>
            </p:cNvPr>
            <p:cNvSpPr/>
            <p:nvPr/>
          </p:nvSpPr>
          <p:spPr>
            <a:xfrm>
              <a:off x="4744779" y="1731201"/>
              <a:ext cx="180679" cy="147617"/>
            </a:xfrm>
            <a:custGeom>
              <a:avLst/>
              <a:gdLst/>
              <a:ahLst/>
              <a:cxnLst>
                <a:cxn ang="3cd4">
                  <a:pos x="hc" y="t"/>
                </a:cxn>
                <a:cxn ang="cd2">
                  <a:pos x="l" y="vc"/>
                </a:cxn>
                <a:cxn ang="cd4">
                  <a:pos x="hc" y="b"/>
                </a:cxn>
                <a:cxn ang="0">
                  <a:pos x="r" y="vc"/>
                </a:cxn>
              </a:cxnLst>
              <a:rect l="l" t="t" r="r" b="b"/>
              <a:pathLst>
                <a:path w="777" h="635">
                  <a:moveTo>
                    <a:pt x="741" y="390"/>
                  </a:moveTo>
                  <a:lnTo>
                    <a:pt x="36" y="390"/>
                  </a:lnTo>
                  <a:lnTo>
                    <a:pt x="36" y="36"/>
                  </a:lnTo>
                  <a:lnTo>
                    <a:pt x="741" y="36"/>
                  </a:lnTo>
                  <a:close/>
                  <a:moveTo>
                    <a:pt x="741" y="494"/>
                  </a:moveTo>
                  <a:lnTo>
                    <a:pt x="36" y="494"/>
                  </a:lnTo>
                  <a:lnTo>
                    <a:pt x="36" y="424"/>
                  </a:lnTo>
                  <a:lnTo>
                    <a:pt x="741" y="424"/>
                  </a:lnTo>
                  <a:close/>
                  <a:moveTo>
                    <a:pt x="322" y="602"/>
                  </a:moveTo>
                  <a:cubicBezTo>
                    <a:pt x="328" y="589"/>
                    <a:pt x="330" y="576"/>
                    <a:pt x="330" y="563"/>
                  </a:cubicBezTo>
                  <a:lnTo>
                    <a:pt x="330" y="530"/>
                  </a:lnTo>
                  <a:lnTo>
                    <a:pt x="447" y="530"/>
                  </a:lnTo>
                  <a:lnTo>
                    <a:pt x="447" y="563"/>
                  </a:lnTo>
                  <a:cubicBezTo>
                    <a:pt x="447" y="574"/>
                    <a:pt x="451" y="589"/>
                    <a:pt x="457" y="602"/>
                  </a:cubicBezTo>
                  <a:close/>
                  <a:moveTo>
                    <a:pt x="747" y="0"/>
                  </a:moveTo>
                  <a:lnTo>
                    <a:pt x="30" y="0"/>
                  </a:lnTo>
                  <a:cubicBezTo>
                    <a:pt x="13" y="0"/>
                    <a:pt x="0" y="13"/>
                    <a:pt x="0" y="30"/>
                  </a:cubicBezTo>
                  <a:lnTo>
                    <a:pt x="0" y="407"/>
                  </a:lnTo>
                  <a:lnTo>
                    <a:pt x="0" y="500"/>
                  </a:lnTo>
                  <a:cubicBezTo>
                    <a:pt x="0" y="517"/>
                    <a:pt x="13" y="530"/>
                    <a:pt x="30" y="530"/>
                  </a:cubicBezTo>
                  <a:lnTo>
                    <a:pt x="294" y="530"/>
                  </a:lnTo>
                  <a:lnTo>
                    <a:pt x="294" y="563"/>
                  </a:lnTo>
                  <a:cubicBezTo>
                    <a:pt x="294" y="563"/>
                    <a:pt x="294" y="602"/>
                    <a:pt x="265" y="602"/>
                  </a:cubicBezTo>
                  <a:cubicBezTo>
                    <a:pt x="254" y="602"/>
                    <a:pt x="246" y="608"/>
                    <a:pt x="246" y="618"/>
                  </a:cubicBezTo>
                  <a:cubicBezTo>
                    <a:pt x="246" y="629"/>
                    <a:pt x="254" y="635"/>
                    <a:pt x="265" y="635"/>
                  </a:cubicBezTo>
                  <a:lnTo>
                    <a:pt x="513" y="635"/>
                  </a:lnTo>
                  <a:cubicBezTo>
                    <a:pt x="521" y="635"/>
                    <a:pt x="529" y="629"/>
                    <a:pt x="529" y="618"/>
                  </a:cubicBezTo>
                  <a:cubicBezTo>
                    <a:pt x="529" y="608"/>
                    <a:pt x="521" y="602"/>
                    <a:pt x="513" y="602"/>
                  </a:cubicBezTo>
                  <a:cubicBezTo>
                    <a:pt x="496" y="602"/>
                    <a:pt x="481" y="574"/>
                    <a:pt x="481" y="563"/>
                  </a:cubicBezTo>
                  <a:lnTo>
                    <a:pt x="481" y="530"/>
                  </a:lnTo>
                  <a:lnTo>
                    <a:pt x="747" y="530"/>
                  </a:lnTo>
                  <a:cubicBezTo>
                    <a:pt x="762" y="530"/>
                    <a:pt x="777" y="517"/>
                    <a:pt x="777" y="500"/>
                  </a:cubicBezTo>
                  <a:lnTo>
                    <a:pt x="777" y="407"/>
                  </a:lnTo>
                  <a:lnTo>
                    <a:pt x="777" y="30"/>
                  </a:lnTo>
                  <a:cubicBezTo>
                    <a:pt x="777" y="13"/>
                    <a:pt x="762" y="0"/>
                    <a:pt x="747"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grpSp>
      <p:grpSp>
        <p:nvGrpSpPr>
          <p:cNvPr id="39" name="Gruppieren 38">
            <a:extLst>
              <a:ext uri="{FF2B5EF4-FFF2-40B4-BE49-F238E27FC236}">
                <a16:creationId xmlns:a16="http://schemas.microsoft.com/office/drawing/2014/main" id="{3E6260BE-9158-41DD-BFC3-27C0B77484B9}"/>
              </a:ext>
            </a:extLst>
          </p:cNvPr>
          <p:cNvGrpSpPr>
            <a:grpSpLocks noChangeAspect="1"/>
          </p:cNvGrpSpPr>
          <p:nvPr/>
        </p:nvGrpSpPr>
        <p:grpSpPr>
          <a:xfrm>
            <a:off x="4751771" y="3662104"/>
            <a:ext cx="468000" cy="468000"/>
            <a:chOff x="9124756" y="2084642"/>
            <a:chExt cx="328528" cy="328528"/>
          </a:xfrm>
          <a:solidFill>
            <a:srgbClr val="FAB600"/>
          </a:solidFill>
        </p:grpSpPr>
        <p:sp>
          <p:nvSpPr>
            <p:cNvPr id="40" name="Freihandform 1563">
              <a:extLst>
                <a:ext uri="{FF2B5EF4-FFF2-40B4-BE49-F238E27FC236}">
                  <a16:creationId xmlns:a16="http://schemas.microsoft.com/office/drawing/2014/main" id="{8740CEB3-96BC-42A4-8E2C-55A79C3F47C7}"/>
                </a:ext>
              </a:extLst>
            </p:cNvPr>
            <p:cNvSpPr/>
            <p:nvPr/>
          </p:nvSpPr>
          <p:spPr>
            <a:xfrm>
              <a:off x="9124756" y="2084642"/>
              <a:ext cx="328528" cy="328528"/>
            </a:xfrm>
            <a:custGeom>
              <a:avLst/>
              <a:gdLst/>
              <a:ahLst/>
              <a:cxnLst>
                <a:cxn ang="3cd4">
                  <a:pos x="hc" y="t"/>
                </a:cxn>
                <a:cxn ang="cd2">
                  <a:pos x="l" y="vc"/>
                </a:cxn>
                <a:cxn ang="cd4">
                  <a:pos x="hc" y="b"/>
                </a:cxn>
                <a:cxn ang="0">
                  <a:pos x="r" y="vc"/>
                </a:cxn>
              </a:cxnLst>
              <a:rect l="l" t="t" r="r" b="b"/>
              <a:pathLst>
                <a:path w="1412" h="1412">
                  <a:moveTo>
                    <a:pt x="705" y="1376"/>
                  </a:moveTo>
                  <a:cubicBezTo>
                    <a:pt x="336" y="1376"/>
                    <a:pt x="36" y="1075"/>
                    <a:pt x="36" y="705"/>
                  </a:cubicBezTo>
                  <a:cubicBezTo>
                    <a:pt x="36" y="337"/>
                    <a:pt x="336" y="36"/>
                    <a:pt x="705" y="36"/>
                  </a:cubicBezTo>
                  <a:cubicBezTo>
                    <a:pt x="1075" y="36"/>
                    <a:pt x="1376" y="337"/>
                    <a:pt x="1376" y="705"/>
                  </a:cubicBezTo>
                  <a:cubicBezTo>
                    <a:pt x="1376" y="1075"/>
                    <a:pt x="1075" y="1376"/>
                    <a:pt x="705" y="1376"/>
                  </a:cubicBezTo>
                  <a:close/>
                  <a:moveTo>
                    <a:pt x="705" y="0"/>
                  </a:moveTo>
                  <a:cubicBezTo>
                    <a:pt x="317" y="0"/>
                    <a:pt x="0" y="318"/>
                    <a:pt x="0" y="705"/>
                  </a:cubicBezTo>
                  <a:cubicBezTo>
                    <a:pt x="0" y="1094"/>
                    <a:pt x="317" y="1412"/>
                    <a:pt x="705" y="1412"/>
                  </a:cubicBezTo>
                  <a:cubicBezTo>
                    <a:pt x="1094" y="1412"/>
                    <a:pt x="1412" y="1094"/>
                    <a:pt x="1412" y="705"/>
                  </a:cubicBezTo>
                  <a:cubicBezTo>
                    <a:pt x="1412" y="318"/>
                    <a:pt x="1094" y="0"/>
                    <a:pt x="705"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41" name="Freihandform 1564">
              <a:extLst>
                <a:ext uri="{FF2B5EF4-FFF2-40B4-BE49-F238E27FC236}">
                  <a16:creationId xmlns:a16="http://schemas.microsoft.com/office/drawing/2014/main" id="{2C2FB2C5-0103-4813-8EF5-E534E3F3A201}"/>
                </a:ext>
              </a:extLst>
            </p:cNvPr>
            <p:cNvSpPr/>
            <p:nvPr/>
          </p:nvSpPr>
          <p:spPr>
            <a:xfrm>
              <a:off x="9198565" y="2174750"/>
              <a:ext cx="180679" cy="147617"/>
            </a:xfrm>
            <a:custGeom>
              <a:avLst/>
              <a:gdLst/>
              <a:ahLst/>
              <a:cxnLst>
                <a:cxn ang="3cd4">
                  <a:pos x="hc" y="t"/>
                </a:cxn>
                <a:cxn ang="cd2">
                  <a:pos x="l" y="vc"/>
                </a:cxn>
                <a:cxn ang="cd4">
                  <a:pos x="hc" y="b"/>
                </a:cxn>
                <a:cxn ang="0">
                  <a:pos x="r" y="vc"/>
                </a:cxn>
              </a:cxnLst>
              <a:rect l="l" t="t" r="r" b="b"/>
              <a:pathLst>
                <a:path w="777" h="635">
                  <a:moveTo>
                    <a:pt x="758" y="602"/>
                  </a:moveTo>
                  <a:lnTo>
                    <a:pt x="36" y="602"/>
                  </a:lnTo>
                  <a:lnTo>
                    <a:pt x="36" y="19"/>
                  </a:lnTo>
                  <a:cubicBezTo>
                    <a:pt x="36" y="9"/>
                    <a:pt x="28" y="0"/>
                    <a:pt x="17" y="0"/>
                  </a:cubicBezTo>
                  <a:cubicBezTo>
                    <a:pt x="9" y="0"/>
                    <a:pt x="0" y="9"/>
                    <a:pt x="0" y="19"/>
                  </a:cubicBezTo>
                  <a:lnTo>
                    <a:pt x="0" y="618"/>
                  </a:lnTo>
                  <a:cubicBezTo>
                    <a:pt x="0" y="629"/>
                    <a:pt x="9" y="635"/>
                    <a:pt x="17" y="635"/>
                  </a:cubicBezTo>
                  <a:lnTo>
                    <a:pt x="758" y="635"/>
                  </a:lnTo>
                  <a:cubicBezTo>
                    <a:pt x="769" y="635"/>
                    <a:pt x="777" y="629"/>
                    <a:pt x="777" y="618"/>
                  </a:cubicBezTo>
                  <a:cubicBezTo>
                    <a:pt x="777" y="608"/>
                    <a:pt x="769" y="602"/>
                    <a:pt x="758" y="60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42" name="Freihandform 1565">
              <a:extLst>
                <a:ext uri="{FF2B5EF4-FFF2-40B4-BE49-F238E27FC236}">
                  <a16:creationId xmlns:a16="http://schemas.microsoft.com/office/drawing/2014/main" id="{E5D1A9A5-6A98-4C38-BDF5-4AF4333BB9E6}"/>
                </a:ext>
              </a:extLst>
            </p:cNvPr>
            <p:cNvSpPr/>
            <p:nvPr/>
          </p:nvSpPr>
          <p:spPr>
            <a:xfrm>
              <a:off x="9223012" y="2207812"/>
              <a:ext cx="139235" cy="82190"/>
            </a:xfrm>
            <a:custGeom>
              <a:avLst/>
              <a:gdLst/>
              <a:ahLst/>
              <a:cxnLst>
                <a:cxn ang="3cd4">
                  <a:pos x="hc" y="t"/>
                </a:cxn>
                <a:cxn ang="cd2">
                  <a:pos x="l" y="vc"/>
                </a:cxn>
                <a:cxn ang="cd4">
                  <a:pos x="hc" y="b"/>
                </a:cxn>
                <a:cxn ang="0">
                  <a:pos x="r" y="vc"/>
                </a:cxn>
              </a:cxnLst>
              <a:rect l="l" t="t" r="r" b="b"/>
              <a:pathLst>
                <a:path w="599" h="354">
                  <a:moveTo>
                    <a:pt x="218" y="208"/>
                  </a:moveTo>
                  <a:cubicBezTo>
                    <a:pt x="224" y="214"/>
                    <a:pt x="235" y="214"/>
                    <a:pt x="241" y="208"/>
                  </a:cubicBezTo>
                  <a:lnTo>
                    <a:pt x="335" y="112"/>
                  </a:lnTo>
                  <a:lnTo>
                    <a:pt x="540" y="318"/>
                  </a:lnTo>
                  <a:lnTo>
                    <a:pt x="476" y="318"/>
                  </a:lnTo>
                  <a:cubicBezTo>
                    <a:pt x="466" y="318"/>
                    <a:pt x="459" y="326"/>
                    <a:pt x="459" y="335"/>
                  </a:cubicBezTo>
                  <a:cubicBezTo>
                    <a:pt x="459" y="345"/>
                    <a:pt x="466" y="354"/>
                    <a:pt x="476" y="354"/>
                  </a:cubicBezTo>
                  <a:lnTo>
                    <a:pt x="582" y="354"/>
                  </a:lnTo>
                  <a:cubicBezTo>
                    <a:pt x="584" y="354"/>
                    <a:pt x="586" y="352"/>
                    <a:pt x="589" y="352"/>
                  </a:cubicBezTo>
                  <a:cubicBezTo>
                    <a:pt x="593" y="349"/>
                    <a:pt x="597" y="347"/>
                    <a:pt x="599" y="343"/>
                  </a:cubicBezTo>
                  <a:cubicBezTo>
                    <a:pt x="599" y="341"/>
                    <a:pt x="599" y="337"/>
                    <a:pt x="599" y="335"/>
                  </a:cubicBezTo>
                  <a:lnTo>
                    <a:pt x="599" y="229"/>
                  </a:lnTo>
                  <a:cubicBezTo>
                    <a:pt x="599" y="220"/>
                    <a:pt x="593" y="212"/>
                    <a:pt x="582" y="212"/>
                  </a:cubicBezTo>
                  <a:cubicBezTo>
                    <a:pt x="572" y="212"/>
                    <a:pt x="565" y="220"/>
                    <a:pt x="565" y="229"/>
                  </a:cubicBezTo>
                  <a:lnTo>
                    <a:pt x="565" y="292"/>
                  </a:lnTo>
                  <a:lnTo>
                    <a:pt x="347" y="76"/>
                  </a:lnTo>
                  <a:cubicBezTo>
                    <a:pt x="341" y="70"/>
                    <a:pt x="330" y="70"/>
                    <a:pt x="322" y="76"/>
                  </a:cubicBezTo>
                  <a:lnTo>
                    <a:pt x="229" y="170"/>
                  </a:lnTo>
                  <a:lnTo>
                    <a:pt x="30" y="4"/>
                  </a:lnTo>
                  <a:cubicBezTo>
                    <a:pt x="21" y="-2"/>
                    <a:pt x="11" y="-2"/>
                    <a:pt x="4" y="7"/>
                  </a:cubicBezTo>
                  <a:cubicBezTo>
                    <a:pt x="-2" y="15"/>
                    <a:pt x="-2" y="26"/>
                    <a:pt x="6" y="3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grpSp>
      <p:grpSp>
        <p:nvGrpSpPr>
          <p:cNvPr id="43" name="Gruppieren 42">
            <a:extLst>
              <a:ext uri="{FF2B5EF4-FFF2-40B4-BE49-F238E27FC236}">
                <a16:creationId xmlns:a16="http://schemas.microsoft.com/office/drawing/2014/main" id="{07F7DD90-9DEE-44D8-B4B0-DAFA62A251F2}"/>
              </a:ext>
            </a:extLst>
          </p:cNvPr>
          <p:cNvGrpSpPr>
            <a:grpSpLocks noChangeAspect="1"/>
          </p:cNvGrpSpPr>
          <p:nvPr/>
        </p:nvGrpSpPr>
        <p:grpSpPr>
          <a:xfrm>
            <a:off x="5630457" y="4150911"/>
            <a:ext cx="468000" cy="468000"/>
            <a:chOff x="8237658" y="3415056"/>
            <a:chExt cx="328528" cy="328528"/>
          </a:xfrm>
          <a:solidFill>
            <a:srgbClr val="FAB600"/>
          </a:solidFill>
        </p:grpSpPr>
        <p:sp>
          <p:nvSpPr>
            <p:cNvPr id="44" name="Freihandform 1714">
              <a:extLst>
                <a:ext uri="{FF2B5EF4-FFF2-40B4-BE49-F238E27FC236}">
                  <a16:creationId xmlns:a16="http://schemas.microsoft.com/office/drawing/2014/main" id="{22D1B9E6-E683-49BF-B100-95BFABD90517}"/>
                </a:ext>
              </a:extLst>
            </p:cNvPr>
            <p:cNvSpPr/>
            <p:nvPr/>
          </p:nvSpPr>
          <p:spPr>
            <a:xfrm>
              <a:off x="8237658" y="3415056"/>
              <a:ext cx="328528" cy="328528"/>
            </a:xfrm>
            <a:custGeom>
              <a:avLst/>
              <a:gdLst/>
              <a:ahLst/>
              <a:cxnLst>
                <a:cxn ang="3cd4">
                  <a:pos x="hc" y="t"/>
                </a:cxn>
                <a:cxn ang="cd2">
                  <a:pos x="l" y="vc"/>
                </a:cxn>
                <a:cxn ang="cd4">
                  <a:pos x="hc" y="b"/>
                </a:cxn>
                <a:cxn ang="0">
                  <a:pos x="r" y="vc"/>
                </a:cxn>
              </a:cxnLst>
              <a:rect l="l" t="t" r="r" b="b"/>
              <a:pathLst>
                <a:path w="1412" h="1412">
                  <a:moveTo>
                    <a:pt x="705" y="1376"/>
                  </a:moveTo>
                  <a:cubicBezTo>
                    <a:pt x="336" y="1376"/>
                    <a:pt x="36" y="1075"/>
                    <a:pt x="36" y="705"/>
                  </a:cubicBezTo>
                  <a:cubicBezTo>
                    <a:pt x="36" y="337"/>
                    <a:pt x="336" y="36"/>
                    <a:pt x="705" y="36"/>
                  </a:cubicBezTo>
                  <a:cubicBezTo>
                    <a:pt x="1075" y="36"/>
                    <a:pt x="1376" y="337"/>
                    <a:pt x="1376" y="705"/>
                  </a:cubicBezTo>
                  <a:cubicBezTo>
                    <a:pt x="1376" y="1075"/>
                    <a:pt x="1075" y="1376"/>
                    <a:pt x="705" y="1376"/>
                  </a:cubicBezTo>
                  <a:close/>
                  <a:moveTo>
                    <a:pt x="705" y="0"/>
                  </a:moveTo>
                  <a:cubicBezTo>
                    <a:pt x="317" y="0"/>
                    <a:pt x="0" y="318"/>
                    <a:pt x="0" y="705"/>
                  </a:cubicBezTo>
                  <a:cubicBezTo>
                    <a:pt x="0" y="1094"/>
                    <a:pt x="317" y="1412"/>
                    <a:pt x="705" y="1412"/>
                  </a:cubicBezTo>
                  <a:cubicBezTo>
                    <a:pt x="1094" y="1412"/>
                    <a:pt x="1412" y="1094"/>
                    <a:pt x="1412" y="705"/>
                  </a:cubicBezTo>
                  <a:cubicBezTo>
                    <a:pt x="1412" y="318"/>
                    <a:pt x="1094" y="0"/>
                    <a:pt x="705"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45" name="Freihandform 1715">
              <a:extLst>
                <a:ext uri="{FF2B5EF4-FFF2-40B4-BE49-F238E27FC236}">
                  <a16:creationId xmlns:a16="http://schemas.microsoft.com/office/drawing/2014/main" id="{15C2E33D-DF51-4C3D-9DDF-1FF649DC1F47}"/>
                </a:ext>
              </a:extLst>
            </p:cNvPr>
            <p:cNvSpPr/>
            <p:nvPr/>
          </p:nvSpPr>
          <p:spPr>
            <a:xfrm>
              <a:off x="8303085" y="3480715"/>
              <a:ext cx="90572" cy="196745"/>
            </a:xfrm>
            <a:custGeom>
              <a:avLst/>
              <a:gdLst/>
              <a:ahLst/>
              <a:cxnLst>
                <a:cxn ang="3cd4">
                  <a:pos x="hc" y="t"/>
                </a:cxn>
                <a:cxn ang="cd2">
                  <a:pos x="l" y="vc"/>
                </a:cxn>
                <a:cxn ang="cd4">
                  <a:pos x="hc" y="b"/>
                </a:cxn>
                <a:cxn ang="0">
                  <a:pos x="r" y="vc"/>
                </a:cxn>
              </a:cxnLst>
              <a:rect l="l" t="t" r="r" b="b"/>
              <a:pathLst>
                <a:path w="390" h="846">
                  <a:moveTo>
                    <a:pt x="354" y="664"/>
                  </a:moveTo>
                  <a:cubicBezTo>
                    <a:pt x="354" y="709"/>
                    <a:pt x="354" y="749"/>
                    <a:pt x="345" y="776"/>
                  </a:cubicBezTo>
                  <a:cubicBezTo>
                    <a:pt x="339" y="802"/>
                    <a:pt x="326" y="812"/>
                    <a:pt x="301" y="812"/>
                  </a:cubicBezTo>
                  <a:cubicBezTo>
                    <a:pt x="240" y="812"/>
                    <a:pt x="146" y="730"/>
                    <a:pt x="142" y="652"/>
                  </a:cubicBezTo>
                  <a:cubicBezTo>
                    <a:pt x="142" y="643"/>
                    <a:pt x="136" y="637"/>
                    <a:pt x="127" y="635"/>
                  </a:cubicBezTo>
                  <a:cubicBezTo>
                    <a:pt x="83" y="628"/>
                    <a:pt x="36" y="596"/>
                    <a:pt x="36" y="539"/>
                  </a:cubicBezTo>
                  <a:cubicBezTo>
                    <a:pt x="36" y="497"/>
                    <a:pt x="53" y="457"/>
                    <a:pt x="81" y="438"/>
                  </a:cubicBezTo>
                  <a:cubicBezTo>
                    <a:pt x="87" y="436"/>
                    <a:pt x="89" y="429"/>
                    <a:pt x="89" y="423"/>
                  </a:cubicBezTo>
                  <a:cubicBezTo>
                    <a:pt x="89" y="419"/>
                    <a:pt x="87" y="412"/>
                    <a:pt x="81" y="410"/>
                  </a:cubicBezTo>
                  <a:cubicBezTo>
                    <a:pt x="53" y="389"/>
                    <a:pt x="36" y="351"/>
                    <a:pt x="36" y="309"/>
                  </a:cubicBezTo>
                  <a:cubicBezTo>
                    <a:pt x="36" y="251"/>
                    <a:pt x="83" y="218"/>
                    <a:pt x="127" y="211"/>
                  </a:cubicBezTo>
                  <a:cubicBezTo>
                    <a:pt x="136" y="211"/>
                    <a:pt x="142" y="203"/>
                    <a:pt x="142" y="196"/>
                  </a:cubicBezTo>
                  <a:cubicBezTo>
                    <a:pt x="146" y="118"/>
                    <a:pt x="240" y="36"/>
                    <a:pt x="301" y="36"/>
                  </a:cubicBezTo>
                  <a:cubicBezTo>
                    <a:pt x="326" y="36"/>
                    <a:pt x="339" y="46"/>
                    <a:pt x="345" y="72"/>
                  </a:cubicBezTo>
                  <a:cubicBezTo>
                    <a:pt x="354" y="99"/>
                    <a:pt x="354" y="139"/>
                    <a:pt x="354" y="184"/>
                  </a:cubicBezTo>
                  <a:close/>
                  <a:moveTo>
                    <a:pt x="301" y="0"/>
                  </a:moveTo>
                  <a:cubicBezTo>
                    <a:pt x="225" y="0"/>
                    <a:pt x="123" y="86"/>
                    <a:pt x="108" y="180"/>
                  </a:cubicBezTo>
                  <a:cubicBezTo>
                    <a:pt x="53" y="192"/>
                    <a:pt x="0" y="239"/>
                    <a:pt x="0" y="309"/>
                  </a:cubicBezTo>
                  <a:cubicBezTo>
                    <a:pt x="0" y="353"/>
                    <a:pt x="17" y="395"/>
                    <a:pt x="45" y="423"/>
                  </a:cubicBezTo>
                  <a:cubicBezTo>
                    <a:pt x="17" y="453"/>
                    <a:pt x="0" y="495"/>
                    <a:pt x="0" y="539"/>
                  </a:cubicBezTo>
                  <a:cubicBezTo>
                    <a:pt x="0" y="607"/>
                    <a:pt x="53" y="654"/>
                    <a:pt x="108" y="668"/>
                  </a:cubicBezTo>
                  <a:cubicBezTo>
                    <a:pt x="123" y="762"/>
                    <a:pt x="225" y="846"/>
                    <a:pt x="301" y="846"/>
                  </a:cubicBezTo>
                  <a:cubicBezTo>
                    <a:pt x="341" y="846"/>
                    <a:pt x="369" y="827"/>
                    <a:pt x="379" y="787"/>
                  </a:cubicBezTo>
                  <a:cubicBezTo>
                    <a:pt x="390" y="753"/>
                    <a:pt x="390" y="713"/>
                    <a:pt x="390" y="664"/>
                  </a:cubicBezTo>
                  <a:lnTo>
                    <a:pt x="390" y="184"/>
                  </a:lnTo>
                  <a:cubicBezTo>
                    <a:pt x="390" y="135"/>
                    <a:pt x="390" y="93"/>
                    <a:pt x="379" y="61"/>
                  </a:cubicBezTo>
                  <a:cubicBezTo>
                    <a:pt x="369" y="21"/>
                    <a:pt x="341" y="0"/>
                    <a:pt x="30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46" name="Freihandform 1716">
              <a:extLst>
                <a:ext uri="{FF2B5EF4-FFF2-40B4-BE49-F238E27FC236}">
                  <a16:creationId xmlns:a16="http://schemas.microsoft.com/office/drawing/2014/main" id="{22EA9722-DBE4-4B9E-BB80-B64F035BD1EA}"/>
                </a:ext>
              </a:extLst>
            </p:cNvPr>
            <p:cNvSpPr/>
            <p:nvPr/>
          </p:nvSpPr>
          <p:spPr>
            <a:xfrm>
              <a:off x="8344529" y="3595968"/>
              <a:ext cx="24448" cy="40746"/>
            </a:xfrm>
            <a:custGeom>
              <a:avLst/>
              <a:gdLst/>
              <a:ahLst/>
              <a:cxnLst>
                <a:cxn ang="3cd4">
                  <a:pos x="hc" y="t"/>
                </a:cxn>
                <a:cxn ang="cd2">
                  <a:pos x="l" y="vc"/>
                </a:cxn>
                <a:cxn ang="cd4">
                  <a:pos x="hc" y="b"/>
                </a:cxn>
                <a:cxn ang="0">
                  <a:pos x="r" y="vc"/>
                </a:cxn>
              </a:cxnLst>
              <a:rect l="l" t="t" r="r" b="b"/>
              <a:pathLst>
                <a:path w="106" h="176">
                  <a:moveTo>
                    <a:pt x="106" y="17"/>
                  </a:moveTo>
                  <a:cubicBezTo>
                    <a:pt x="106" y="6"/>
                    <a:pt x="98" y="0"/>
                    <a:pt x="87" y="0"/>
                  </a:cubicBezTo>
                  <a:cubicBezTo>
                    <a:pt x="79" y="0"/>
                    <a:pt x="70" y="6"/>
                    <a:pt x="70" y="17"/>
                  </a:cubicBezTo>
                  <a:cubicBezTo>
                    <a:pt x="70" y="68"/>
                    <a:pt x="26" y="70"/>
                    <a:pt x="17" y="70"/>
                  </a:cubicBezTo>
                  <a:cubicBezTo>
                    <a:pt x="7" y="70"/>
                    <a:pt x="0" y="78"/>
                    <a:pt x="0" y="87"/>
                  </a:cubicBezTo>
                  <a:cubicBezTo>
                    <a:pt x="0" y="97"/>
                    <a:pt x="7" y="106"/>
                    <a:pt x="17" y="106"/>
                  </a:cubicBezTo>
                  <a:cubicBezTo>
                    <a:pt x="26" y="106"/>
                    <a:pt x="70" y="108"/>
                    <a:pt x="70" y="159"/>
                  </a:cubicBezTo>
                  <a:cubicBezTo>
                    <a:pt x="70" y="167"/>
                    <a:pt x="79" y="176"/>
                    <a:pt x="87" y="176"/>
                  </a:cubicBezTo>
                  <a:cubicBezTo>
                    <a:pt x="98" y="176"/>
                    <a:pt x="106" y="167"/>
                    <a:pt x="106" y="159"/>
                  </a:cubicBezTo>
                  <a:cubicBezTo>
                    <a:pt x="106" y="123"/>
                    <a:pt x="91" y="101"/>
                    <a:pt x="72" y="87"/>
                  </a:cubicBezTo>
                  <a:cubicBezTo>
                    <a:pt x="91" y="74"/>
                    <a:pt x="106" y="53"/>
                    <a:pt x="106" y="1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47" name="Freihandform 1717">
              <a:extLst>
                <a:ext uri="{FF2B5EF4-FFF2-40B4-BE49-F238E27FC236}">
                  <a16:creationId xmlns:a16="http://schemas.microsoft.com/office/drawing/2014/main" id="{6E8D4618-C27C-4553-B59A-BA744B9B63D4}"/>
                </a:ext>
              </a:extLst>
            </p:cNvPr>
            <p:cNvSpPr/>
            <p:nvPr/>
          </p:nvSpPr>
          <p:spPr>
            <a:xfrm>
              <a:off x="8344529" y="3538225"/>
              <a:ext cx="24448" cy="40746"/>
            </a:xfrm>
            <a:custGeom>
              <a:avLst/>
              <a:gdLst/>
              <a:ahLst/>
              <a:cxnLst>
                <a:cxn ang="3cd4">
                  <a:pos x="hc" y="t"/>
                </a:cxn>
                <a:cxn ang="cd2">
                  <a:pos x="l" y="vc"/>
                </a:cxn>
                <a:cxn ang="cd4">
                  <a:pos x="hc" y="b"/>
                </a:cxn>
                <a:cxn ang="0">
                  <a:pos x="r" y="vc"/>
                </a:cxn>
              </a:cxnLst>
              <a:rect l="l" t="t" r="r" b="b"/>
              <a:pathLst>
                <a:path w="106" h="176">
                  <a:moveTo>
                    <a:pt x="87" y="70"/>
                  </a:moveTo>
                  <a:cubicBezTo>
                    <a:pt x="79" y="70"/>
                    <a:pt x="34" y="68"/>
                    <a:pt x="34" y="17"/>
                  </a:cubicBezTo>
                  <a:cubicBezTo>
                    <a:pt x="34" y="9"/>
                    <a:pt x="28" y="0"/>
                    <a:pt x="17" y="0"/>
                  </a:cubicBezTo>
                  <a:cubicBezTo>
                    <a:pt x="7" y="0"/>
                    <a:pt x="0" y="9"/>
                    <a:pt x="0" y="17"/>
                  </a:cubicBezTo>
                  <a:cubicBezTo>
                    <a:pt x="0" y="53"/>
                    <a:pt x="15" y="74"/>
                    <a:pt x="32" y="89"/>
                  </a:cubicBezTo>
                  <a:cubicBezTo>
                    <a:pt x="15" y="102"/>
                    <a:pt x="0" y="123"/>
                    <a:pt x="0" y="159"/>
                  </a:cubicBezTo>
                  <a:cubicBezTo>
                    <a:pt x="0" y="170"/>
                    <a:pt x="7" y="176"/>
                    <a:pt x="17" y="176"/>
                  </a:cubicBezTo>
                  <a:cubicBezTo>
                    <a:pt x="28" y="176"/>
                    <a:pt x="34" y="170"/>
                    <a:pt x="34" y="159"/>
                  </a:cubicBezTo>
                  <a:cubicBezTo>
                    <a:pt x="34" y="108"/>
                    <a:pt x="79" y="106"/>
                    <a:pt x="87" y="106"/>
                  </a:cubicBezTo>
                  <a:lnTo>
                    <a:pt x="89" y="106"/>
                  </a:lnTo>
                  <a:cubicBezTo>
                    <a:pt x="98" y="106"/>
                    <a:pt x="106" y="98"/>
                    <a:pt x="106" y="89"/>
                  </a:cubicBezTo>
                  <a:cubicBezTo>
                    <a:pt x="106" y="79"/>
                    <a:pt x="98" y="70"/>
                    <a:pt x="87" y="7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48" name="Freihandform 1718">
              <a:extLst>
                <a:ext uri="{FF2B5EF4-FFF2-40B4-BE49-F238E27FC236}">
                  <a16:creationId xmlns:a16="http://schemas.microsoft.com/office/drawing/2014/main" id="{5FC2C2CF-168C-4DEE-832D-6FB6A1F6F0E2}"/>
                </a:ext>
              </a:extLst>
            </p:cNvPr>
            <p:cNvSpPr/>
            <p:nvPr/>
          </p:nvSpPr>
          <p:spPr>
            <a:xfrm>
              <a:off x="8410189" y="3480715"/>
              <a:ext cx="89874" cy="196745"/>
            </a:xfrm>
            <a:custGeom>
              <a:avLst/>
              <a:gdLst/>
              <a:ahLst/>
              <a:cxnLst>
                <a:cxn ang="3cd4">
                  <a:pos x="hc" y="t"/>
                </a:cxn>
                <a:cxn ang="cd2">
                  <a:pos x="l" y="vc"/>
                </a:cxn>
                <a:cxn ang="cd4">
                  <a:pos x="hc" y="b"/>
                </a:cxn>
                <a:cxn ang="0">
                  <a:pos x="r" y="vc"/>
                </a:cxn>
              </a:cxnLst>
              <a:rect l="l" t="t" r="r" b="b"/>
              <a:pathLst>
                <a:path w="387" h="846">
                  <a:moveTo>
                    <a:pt x="307" y="410"/>
                  </a:moveTo>
                  <a:cubicBezTo>
                    <a:pt x="302" y="412"/>
                    <a:pt x="300" y="419"/>
                    <a:pt x="300" y="423"/>
                  </a:cubicBezTo>
                  <a:cubicBezTo>
                    <a:pt x="300" y="429"/>
                    <a:pt x="302" y="436"/>
                    <a:pt x="307" y="438"/>
                  </a:cubicBezTo>
                  <a:cubicBezTo>
                    <a:pt x="334" y="457"/>
                    <a:pt x="353" y="497"/>
                    <a:pt x="353" y="539"/>
                  </a:cubicBezTo>
                  <a:cubicBezTo>
                    <a:pt x="353" y="596"/>
                    <a:pt x="305" y="628"/>
                    <a:pt x="262" y="635"/>
                  </a:cubicBezTo>
                  <a:cubicBezTo>
                    <a:pt x="254" y="637"/>
                    <a:pt x="247" y="643"/>
                    <a:pt x="247" y="652"/>
                  </a:cubicBezTo>
                  <a:cubicBezTo>
                    <a:pt x="241" y="730"/>
                    <a:pt x="150" y="812"/>
                    <a:pt x="89" y="812"/>
                  </a:cubicBezTo>
                  <a:cubicBezTo>
                    <a:pt x="63" y="812"/>
                    <a:pt x="51" y="802"/>
                    <a:pt x="42" y="776"/>
                  </a:cubicBezTo>
                  <a:cubicBezTo>
                    <a:pt x="36" y="749"/>
                    <a:pt x="36" y="709"/>
                    <a:pt x="36" y="664"/>
                  </a:cubicBezTo>
                  <a:lnTo>
                    <a:pt x="36" y="184"/>
                  </a:lnTo>
                  <a:cubicBezTo>
                    <a:pt x="36" y="139"/>
                    <a:pt x="36" y="99"/>
                    <a:pt x="42" y="72"/>
                  </a:cubicBezTo>
                  <a:cubicBezTo>
                    <a:pt x="51" y="46"/>
                    <a:pt x="63" y="36"/>
                    <a:pt x="89" y="36"/>
                  </a:cubicBezTo>
                  <a:cubicBezTo>
                    <a:pt x="150" y="36"/>
                    <a:pt x="241" y="118"/>
                    <a:pt x="247" y="196"/>
                  </a:cubicBezTo>
                  <a:cubicBezTo>
                    <a:pt x="247" y="203"/>
                    <a:pt x="254" y="211"/>
                    <a:pt x="262" y="211"/>
                  </a:cubicBezTo>
                  <a:cubicBezTo>
                    <a:pt x="305" y="218"/>
                    <a:pt x="353" y="251"/>
                    <a:pt x="353" y="309"/>
                  </a:cubicBezTo>
                  <a:cubicBezTo>
                    <a:pt x="353" y="351"/>
                    <a:pt x="334" y="389"/>
                    <a:pt x="307" y="410"/>
                  </a:cubicBezTo>
                  <a:close/>
                  <a:moveTo>
                    <a:pt x="281" y="180"/>
                  </a:moveTo>
                  <a:cubicBezTo>
                    <a:pt x="266" y="86"/>
                    <a:pt x="163" y="0"/>
                    <a:pt x="89" y="0"/>
                  </a:cubicBezTo>
                  <a:cubicBezTo>
                    <a:pt x="48" y="0"/>
                    <a:pt x="21" y="21"/>
                    <a:pt x="8" y="61"/>
                  </a:cubicBezTo>
                  <a:cubicBezTo>
                    <a:pt x="0" y="93"/>
                    <a:pt x="0" y="135"/>
                    <a:pt x="0" y="184"/>
                  </a:cubicBezTo>
                  <a:lnTo>
                    <a:pt x="0" y="664"/>
                  </a:lnTo>
                  <a:cubicBezTo>
                    <a:pt x="0" y="713"/>
                    <a:pt x="0" y="753"/>
                    <a:pt x="8" y="787"/>
                  </a:cubicBezTo>
                  <a:cubicBezTo>
                    <a:pt x="21" y="827"/>
                    <a:pt x="48" y="846"/>
                    <a:pt x="89" y="846"/>
                  </a:cubicBezTo>
                  <a:cubicBezTo>
                    <a:pt x="163" y="846"/>
                    <a:pt x="266" y="762"/>
                    <a:pt x="281" y="668"/>
                  </a:cubicBezTo>
                  <a:cubicBezTo>
                    <a:pt x="336" y="654"/>
                    <a:pt x="387" y="607"/>
                    <a:pt x="387" y="539"/>
                  </a:cubicBezTo>
                  <a:cubicBezTo>
                    <a:pt x="387" y="495"/>
                    <a:pt x="372" y="453"/>
                    <a:pt x="345" y="423"/>
                  </a:cubicBezTo>
                  <a:cubicBezTo>
                    <a:pt x="372" y="395"/>
                    <a:pt x="387" y="353"/>
                    <a:pt x="387" y="309"/>
                  </a:cubicBezTo>
                  <a:cubicBezTo>
                    <a:pt x="387" y="239"/>
                    <a:pt x="336" y="192"/>
                    <a:pt x="281" y="18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49" name="Freihandform 1719">
              <a:extLst>
                <a:ext uri="{FF2B5EF4-FFF2-40B4-BE49-F238E27FC236}">
                  <a16:creationId xmlns:a16="http://schemas.microsoft.com/office/drawing/2014/main" id="{8966CFF6-F67F-494E-84DF-D220DFB27954}"/>
                </a:ext>
              </a:extLst>
            </p:cNvPr>
            <p:cNvSpPr/>
            <p:nvPr/>
          </p:nvSpPr>
          <p:spPr>
            <a:xfrm>
              <a:off x="8434869" y="3595968"/>
              <a:ext cx="24215" cy="40746"/>
            </a:xfrm>
            <a:custGeom>
              <a:avLst/>
              <a:gdLst/>
              <a:ahLst/>
              <a:cxnLst>
                <a:cxn ang="3cd4">
                  <a:pos x="hc" y="t"/>
                </a:cxn>
                <a:cxn ang="cd2">
                  <a:pos x="l" y="vc"/>
                </a:cxn>
                <a:cxn ang="cd4">
                  <a:pos x="hc" y="b"/>
                </a:cxn>
                <a:cxn ang="0">
                  <a:pos x="r" y="vc"/>
                </a:cxn>
              </a:cxnLst>
              <a:rect l="l" t="t" r="r" b="b"/>
              <a:pathLst>
                <a:path w="105" h="176">
                  <a:moveTo>
                    <a:pt x="88" y="70"/>
                  </a:moveTo>
                  <a:cubicBezTo>
                    <a:pt x="80" y="70"/>
                    <a:pt x="36" y="68"/>
                    <a:pt x="36" y="17"/>
                  </a:cubicBezTo>
                  <a:cubicBezTo>
                    <a:pt x="36" y="6"/>
                    <a:pt x="27" y="0"/>
                    <a:pt x="16" y="0"/>
                  </a:cubicBezTo>
                  <a:cubicBezTo>
                    <a:pt x="8" y="0"/>
                    <a:pt x="0" y="6"/>
                    <a:pt x="0" y="17"/>
                  </a:cubicBezTo>
                  <a:cubicBezTo>
                    <a:pt x="0" y="53"/>
                    <a:pt x="14" y="74"/>
                    <a:pt x="33" y="87"/>
                  </a:cubicBezTo>
                  <a:cubicBezTo>
                    <a:pt x="14" y="101"/>
                    <a:pt x="0" y="123"/>
                    <a:pt x="0" y="159"/>
                  </a:cubicBezTo>
                  <a:cubicBezTo>
                    <a:pt x="0" y="167"/>
                    <a:pt x="8" y="176"/>
                    <a:pt x="16" y="176"/>
                  </a:cubicBezTo>
                  <a:cubicBezTo>
                    <a:pt x="27" y="176"/>
                    <a:pt x="36" y="167"/>
                    <a:pt x="36" y="159"/>
                  </a:cubicBezTo>
                  <a:cubicBezTo>
                    <a:pt x="36" y="108"/>
                    <a:pt x="80" y="106"/>
                    <a:pt x="88" y="106"/>
                  </a:cubicBezTo>
                  <a:cubicBezTo>
                    <a:pt x="97" y="106"/>
                    <a:pt x="105" y="97"/>
                    <a:pt x="105" y="87"/>
                  </a:cubicBezTo>
                  <a:cubicBezTo>
                    <a:pt x="105" y="78"/>
                    <a:pt x="97" y="70"/>
                    <a:pt x="88" y="7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50" name="Freihandform 1720">
              <a:extLst>
                <a:ext uri="{FF2B5EF4-FFF2-40B4-BE49-F238E27FC236}">
                  <a16:creationId xmlns:a16="http://schemas.microsoft.com/office/drawing/2014/main" id="{DE6BC3A9-15C7-4717-8374-66FB79D5D064}"/>
                </a:ext>
              </a:extLst>
            </p:cNvPr>
            <p:cNvSpPr/>
            <p:nvPr/>
          </p:nvSpPr>
          <p:spPr>
            <a:xfrm>
              <a:off x="8434869" y="3538225"/>
              <a:ext cx="24215" cy="40746"/>
            </a:xfrm>
            <a:custGeom>
              <a:avLst/>
              <a:gdLst/>
              <a:ahLst/>
              <a:cxnLst>
                <a:cxn ang="3cd4">
                  <a:pos x="hc" y="t"/>
                </a:cxn>
                <a:cxn ang="cd2">
                  <a:pos x="l" y="vc"/>
                </a:cxn>
                <a:cxn ang="cd4">
                  <a:pos x="hc" y="b"/>
                </a:cxn>
                <a:cxn ang="0">
                  <a:pos x="r" y="vc"/>
                </a:cxn>
              </a:cxnLst>
              <a:rect l="l" t="t" r="r" b="b"/>
              <a:pathLst>
                <a:path w="105" h="176">
                  <a:moveTo>
                    <a:pt x="105" y="17"/>
                  </a:moveTo>
                  <a:cubicBezTo>
                    <a:pt x="105" y="9"/>
                    <a:pt x="97" y="0"/>
                    <a:pt x="88" y="0"/>
                  </a:cubicBezTo>
                  <a:cubicBezTo>
                    <a:pt x="78" y="0"/>
                    <a:pt x="69" y="9"/>
                    <a:pt x="69" y="17"/>
                  </a:cubicBezTo>
                  <a:cubicBezTo>
                    <a:pt x="69" y="68"/>
                    <a:pt x="25" y="70"/>
                    <a:pt x="16" y="70"/>
                  </a:cubicBezTo>
                  <a:cubicBezTo>
                    <a:pt x="8" y="70"/>
                    <a:pt x="0" y="79"/>
                    <a:pt x="0" y="89"/>
                  </a:cubicBezTo>
                  <a:cubicBezTo>
                    <a:pt x="0" y="98"/>
                    <a:pt x="8" y="106"/>
                    <a:pt x="16" y="106"/>
                  </a:cubicBezTo>
                  <a:cubicBezTo>
                    <a:pt x="25" y="106"/>
                    <a:pt x="69" y="108"/>
                    <a:pt x="69" y="159"/>
                  </a:cubicBezTo>
                  <a:cubicBezTo>
                    <a:pt x="69" y="170"/>
                    <a:pt x="78" y="176"/>
                    <a:pt x="88" y="176"/>
                  </a:cubicBezTo>
                  <a:cubicBezTo>
                    <a:pt x="97" y="176"/>
                    <a:pt x="105" y="170"/>
                    <a:pt x="105" y="159"/>
                  </a:cubicBezTo>
                  <a:cubicBezTo>
                    <a:pt x="105" y="123"/>
                    <a:pt x="91" y="102"/>
                    <a:pt x="72" y="89"/>
                  </a:cubicBezTo>
                  <a:cubicBezTo>
                    <a:pt x="91" y="74"/>
                    <a:pt x="105" y="53"/>
                    <a:pt x="105" y="1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grpSp>
      <p:grpSp>
        <p:nvGrpSpPr>
          <p:cNvPr id="57" name="Gruppieren 56">
            <a:extLst>
              <a:ext uri="{FF2B5EF4-FFF2-40B4-BE49-F238E27FC236}">
                <a16:creationId xmlns:a16="http://schemas.microsoft.com/office/drawing/2014/main" id="{921FEF66-1E74-46BD-80C1-9CCD5C5EF1BC}"/>
              </a:ext>
            </a:extLst>
          </p:cNvPr>
          <p:cNvGrpSpPr>
            <a:grpSpLocks noChangeAspect="1"/>
          </p:cNvGrpSpPr>
          <p:nvPr/>
        </p:nvGrpSpPr>
        <p:grpSpPr>
          <a:xfrm>
            <a:off x="6514923" y="3662104"/>
            <a:ext cx="468000" cy="468000"/>
            <a:chOff x="4670970" y="2084643"/>
            <a:chExt cx="328528" cy="328528"/>
          </a:xfrm>
          <a:solidFill>
            <a:srgbClr val="FAB600"/>
          </a:solidFill>
        </p:grpSpPr>
        <p:sp>
          <p:nvSpPr>
            <p:cNvPr id="58" name="Freihandform 1085">
              <a:extLst>
                <a:ext uri="{FF2B5EF4-FFF2-40B4-BE49-F238E27FC236}">
                  <a16:creationId xmlns:a16="http://schemas.microsoft.com/office/drawing/2014/main" id="{778E56D1-2129-4EDB-B001-5EA5F5BFA279}"/>
                </a:ext>
              </a:extLst>
            </p:cNvPr>
            <p:cNvSpPr/>
            <p:nvPr/>
          </p:nvSpPr>
          <p:spPr>
            <a:xfrm>
              <a:off x="4670970" y="2084643"/>
              <a:ext cx="328528" cy="328528"/>
            </a:xfrm>
            <a:custGeom>
              <a:avLst/>
              <a:gdLst/>
              <a:ahLst/>
              <a:cxnLst>
                <a:cxn ang="3cd4">
                  <a:pos x="hc" y="t"/>
                </a:cxn>
                <a:cxn ang="cd2">
                  <a:pos x="l" y="vc"/>
                </a:cxn>
                <a:cxn ang="cd4">
                  <a:pos x="hc" y="b"/>
                </a:cxn>
                <a:cxn ang="0">
                  <a:pos x="r" y="vc"/>
                </a:cxn>
              </a:cxnLst>
              <a:rect l="l" t="t" r="r" b="b"/>
              <a:pathLst>
                <a:path w="1412" h="1412">
                  <a:moveTo>
                    <a:pt x="705" y="1376"/>
                  </a:moveTo>
                  <a:cubicBezTo>
                    <a:pt x="336" y="1376"/>
                    <a:pt x="36" y="1075"/>
                    <a:pt x="36" y="705"/>
                  </a:cubicBezTo>
                  <a:cubicBezTo>
                    <a:pt x="36" y="337"/>
                    <a:pt x="336" y="36"/>
                    <a:pt x="705" y="36"/>
                  </a:cubicBezTo>
                  <a:cubicBezTo>
                    <a:pt x="1075" y="36"/>
                    <a:pt x="1376" y="337"/>
                    <a:pt x="1376" y="705"/>
                  </a:cubicBezTo>
                  <a:cubicBezTo>
                    <a:pt x="1376" y="1075"/>
                    <a:pt x="1075" y="1376"/>
                    <a:pt x="705" y="1376"/>
                  </a:cubicBezTo>
                  <a:close/>
                  <a:moveTo>
                    <a:pt x="705" y="0"/>
                  </a:moveTo>
                  <a:cubicBezTo>
                    <a:pt x="317" y="0"/>
                    <a:pt x="0" y="318"/>
                    <a:pt x="0" y="705"/>
                  </a:cubicBezTo>
                  <a:cubicBezTo>
                    <a:pt x="0" y="1094"/>
                    <a:pt x="317" y="1412"/>
                    <a:pt x="705" y="1412"/>
                  </a:cubicBezTo>
                  <a:cubicBezTo>
                    <a:pt x="1094" y="1412"/>
                    <a:pt x="1412" y="1094"/>
                    <a:pt x="1412" y="705"/>
                  </a:cubicBezTo>
                  <a:cubicBezTo>
                    <a:pt x="1412" y="318"/>
                    <a:pt x="1094" y="0"/>
                    <a:pt x="705"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59" name="Freihandform 1086">
              <a:extLst>
                <a:ext uri="{FF2B5EF4-FFF2-40B4-BE49-F238E27FC236}">
                  <a16:creationId xmlns:a16="http://schemas.microsoft.com/office/drawing/2014/main" id="{A90224D7-974D-49DB-8895-9C09BD3F596B}"/>
                </a:ext>
              </a:extLst>
            </p:cNvPr>
            <p:cNvSpPr/>
            <p:nvPr/>
          </p:nvSpPr>
          <p:spPr>
            <a:xfrm>
              <a:off x="4802521" y="2224110"/>
              <a:ext cx="65193" cy="65892"/>
            </a:xfrm>
            <a:custGeom>
              <a:avLst/>
              <a:gdLst/>
              <a:ahLst/>
              <a:cxnLst>
                <a:cxn ang="3cd4">
                  <a:pos x="hc" y="t"/>
                </a:cxn>
                <a:cxn ang="cd2">
                  <a:pos x="l" y="vc"/>
                </a:cxn>
                <a:cxn ang="cd4">
                  <a:pos x="hc" y="b"/>
                </a:cxn>
                <a:cxn ang="0">
                  <a:pos x="r" y="vc"/>
                </a:cxn>
              </a:cxnLst>
              <a:rect l="l" t="t" r="r" b="b"/>
              <a:pathLst>
                <a:path w="281" h="284">
                  <a:moveTo>
                    <a:pt x="245" y="178"/>
                  </a:moveTo>
                  <a:lnTo>
                    <a:pt x="193" y="178"/>
                  </a:lnTo>
                  <a:cubicBezTo>
                    <a:pt x="184" y="178"/>
                    <a:pt x="176" y="184"/>
                    <a:pt x="176" y="195"/>
                  </a:cubicBezTo>
                  <a:lnTo>
                    <a:pt x="176" y="248"/>
                  </a:lnTo>
                  <a:lnTo>
                    <a:pt x="106" y="248"/>
                  </a:lnTo>
                  <a:lnTo>
                    <a:pt x="106" y="195"/>
                  </a:lnTo>
                  <a:cubicBezTo>
                    <a:pt x="106" y="184"/>
                    <a:pt x="97" y="178"/>
                    <a:pt x="87" y="178"/>
                  </a:cubicBezTo>
                  <a:lnTo>
                    <a:pt x="34" y="178"/>
                  </a:lnTo>
                  <a:lnTo>
                    <a:pt x="34" y="106"/>
                  </a:lnTo>
                  <a:lnTo>
                    <a:pt x="87" y="106"/>
                  </a:lnTo>
                  <a:cubicBezTo>
                    <a:pt x="97" y="106"/>
                    <a:pt x="106" y="100"/>
                    <a:pt x="106" y="89"/>
                  </a:cubicBezTo>
                  <a:lnTo>
                    <a:pt x="106" y="36"/>
                  </a:lnTo>
                  <a:lnTo>
                    <a:pt x="176" y="36"/>
                  </a:lnTo>
                  <a:lnTo>
                    <a:pt x="176" y="89"/>
                  </a:lnTo>
                  <a:cubicBezTo>
                    <a:pt x="176" y="100"/>
                    <a:pt x="184" y="106"/>
                    <a:pt x="193" y="106"/>
                  </a:cubicBezTo>
                  <a:lnTo>
                    <a:pt x="245" y="106"/>
                  </a:lnTo>
                  <a:close/>
                  <a:moveTo>
                    <a:pt x="265" y="72"/>
                  </a:moveTo>
                  <a:lnTo>
                    <a:pt x="212" y="72"/>
                  </a:lnTo>
                  <a:lnTo>
                    <a:pt x="212" y="19"/>
                  </a:lnTo>
                  <a:cubicBezTo>
                    <a:pt x="212" y="9"/>
                    <a:pt x="203" y="0"/>
                    <a:pt x="193" y="0"/>
                  </a:cubicBezTo>
                  <a:lnTo>
                    <a:pt x="87" y="0"/>
                  </a:lnTo>
                  <a:cubicBezTo>
                    <a:pt x="78" y="0"/>
                    <a:pt x="70" y="9"/>
                    <a:pt x="70" y="19"/>
                  </a:cubicBezTo>
                  <a:lnTo>
                    <a:pt x="70" y="72"/>
                  </a:lnTo>
                  <a:lnTo>
                    <a:pt x="17" y="72"/>
                  </a:lnTo>
                  <a:cubicBezTo>
                    <a:pt x="6" y="72"/>
                    <a:pt x="0" y="78"/>
                    <a:pt x="0" y="89"/>
                  </a:cubicBezTo>
                  <a:lnTo>
                    <a:pt x="0" y="195"/>
                  </a:lnTo>
                  <a:cubicBezTo>
                    <a:pt x="0" y="205"/>
                    <a:pt x="6" y="212"/>
                    <a:pt x="17" y="212"/>
                  </a:cubicBezTo>
                  <a:lnTo>
                    <a:pt x="70" y="212"/>
                  </a:lnTo>
                  <a:lnTo>
                    <a:pt x="70" y="265"/>
                  </a:lnTo>
                  <a:cubicBezTo>
                    <a:pt x="70" y="275"/>
                    <a:pt x="78" y="284"/>
                    <a:pt x="87" y="284"/>
                  </a:cubicBezTo>
                  <a:lnTo>
                    <a:pt x="193" y="284"/>
                  </a:lnTo>
                  <a:cubicBezTo>
                    <a:pt x="203" y="284"/>
                    <a:pt x="212" y="275"/>
                    <a:pt x="212" y="265"/>
                  </a:cubicBezTo>
                  <a:lnTo>
                    <a:pt x="212" y="212"/>
                  </a:lnTo>
                  <a:lnTo>
                    <a:pt x="265" y="212"/>
                  </a:lnTo>
                  <a:cubicBezTo>
                    <a:pt x="273" y="212"/>
                    <a:pt x="281" y="205"/>
                    <a:pt x="281" y="195"/>
                  </a:cubicBezTo>
                  <a:lnTo>
                    <a:pt x="281" y="89"/>
                  </a:lnTo>
                  <a:cubicBezTo>
                    <a:pt x="281" y="78"/>
                    <a:pt x="273" y="72"/>
                    <a:pt x="265" y="7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sp>
          <p:nvSpPr>
            <p:cNvPr id="60" name="Freihandform 1087">
              <a:extLst>
                <a:ext uri="{FF2B5EF4-FFF2-40B4-BE49-F238E27FC236}">
                  <a16:creationId xmlns:a16="http://schemas.microsoft.com/office/drawing/2014/main" id="{5F476114-0792-4DF2-B12B-9E6522370420}"/>
                </a:ext>
              </a:extLst>
            </p:cNvPr>
            <p:cNvSpPr/>
            <p:nvPr/>
          </p:nvSpPr>
          <p:spPr>
            <a:xfrm>
              <a:off x="4744779" y="2174749"/>
              <a:ext cx="180679" cy="147617"/>
            </a:xfrm>
            <a:custGeom>
              <a:avLst/>
              <a:gdLst/>
              <a:ahLst/>
              <a:cxnLst>
                <a:cxn ang="3cd4">
                  <a:pos x="hc" y="t"/>
                </a:cxn>
                <a:cxn ang="cd2">
                  <a:pos x="l" y="vc"/>
                </a:cxn>
                <a:cxn ang="cd4">
                  <a:pos x="hc" y="b"/>
                </a:cxn>
                <a:cxn ang="0">
                  <a:pos x="r" y="vc"/>
                </a:cxn>
              </a:cxnLst>
              <a:rect l="l" t="t" r="r" b="b"/>
              <a:pathLst>
                <a:path w="777" h="635">
                  <a:moveTo>
                    <a:pt x="741" y="549"/>
                  </a:moveTo>
                  <a:cubicBezTo>
                    <a:pt x="741" y="576"/>
                    <a:pt x="718" y="602"/>
                    <a:pt x="688" y="602"/>
                  </a:cubicBezTo>
                  <a:lnTo>
                    <a:pt x="89" y="602"/>
                  </a:lnTo>
                  <a:cubicBezTo>
                    <a:pt x="60" y="602"/>
                    <a:pt x="36" y="576"/>
                    <a:pt x="36" y="549"/>
                  </a:cubicBezTo>
                  <a:lnTo>
                    <a:pt x="36" y="195"/>
                  </a:lnTo>
                  <a:cubicBezTo>
                    <a:pt x="36" y="165"/>
                    <a:pt x="60" y="142"/>
                    <a:pt x="89" y="142"/>
                  </a:cubicBezTo>
                  <a:lnTo>
                    <a:pt x="688" y="142"/>
                  </a:lnTo>
                  <a:cubicBezTo>
                    <a:pt x="718" y="142"/>
                    <a:pt x="741" y="165"/>
                    <a:pt x="741" y="195"/>
                  </a:cubicBezTo>
                  <a:close/>
                  <a:moveTo>
                    <a:pt x="282" y="89"/>
                  </a:moveTo>
                  <a:cubicBezTo>
                    <a:pt x="282" y="60"/>
                    <a:pt x="307" y="36"/>
                    <a:pt x="335" y="36"/>
                  </a:cubicBezTo>
                  <a:lnTo>
                    <a:pt x="441" y="36"/>
                  </a:lnTo>
                  <a:cubicBezTo>
                    <a:pt x="470" y="36"/>
                    <a:pt x="493" y="60"/>
                    <a:pt x="493" y="89"/>
                  </a:cubicBezTo>
                  <a:lnTo>
                    <a:pt x="493" y="106"/>
                  </a:lnTo>
                  <a:lnTo>
                    <a:pt x="282" y="106"/>
                  </a:lnTo>
                  <a:close/>
                  <a:moveTo>
                    <a:pt x="688" y="106"/>
                  </a:moveTo>
                  <a:lnTo>
                    <a:pt x="529" y="106"/>
                  </a:lnTo>
                  <a:lnTo>
                    <a:pt x="529" y="89"/>
                  </a:lnTo>
                  <a:cubicBezTo>
                    <a:pt x="529" y="41"/>
                    <a:pt x="489" y="0"/>
                    <a:pt x="441" y="0"/>
                  </a:cubicBezTo>
                  <a:lnTo>
                    <a:pt x="335" y="0"/>
                  </a:lnTo>
                  <a:cubicBezTo>
                    <a:pt x="286" y="0"/>
                    <a:pt x="248" y="41"/>
                    <a:pt x="248" y="89"/>
                  </a:cubicBezTo>
                  <a:lnTo>
                    <a:pt x="248" y="106"/>
                  </a:lnTo>
                  <a:lnTo>
                    <a:pt x="89" y="106"/>
                  </a:lnTo>
                  <a:cubicBezTo>
                    <a:pt x="41" y="106"/>
                    <a:pt x="0" y="146"/>
                    <a:pt x="0" y="195"/>
                  </a:cubicBezTo>
                  <a:lnTo>
                    <a:pt x="0" y="549"/>
                  </a:lnTo>
                  <a:cubicBezTo>
                    <a:pt x="0" y="597"/>
                    <a:pt x="41" y="635"/>
                    <a:pt x="89" y="635"/>
                  </a:cubicBezTo>
                  <a:lnTo>
                    <a:pt x="688" y="635"/>
                  </a:lnTo>
                  <a:cubicBezTo>
                    <a:pt x="737" y="635"/>
                    <a:pt x="777" y="597"/>
                    <a:pt x="777" y="549"/>
                  </a:cubicBezTo>
                  <a:lnTo>
                    <a:pt x="777" y="195"/>
                  </a:lnTo>
                  <a:cubicBezTo>
                    <a:pt x="777" y="146"/>
                    <a:pt x="737" y="106"/>
                    <a:pt x="688" y="106"/>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de-DE" sz="1800" b="0" i="0" u="none" strike="noStrike" kern="1200">
                <a:ln>
                  <a:noFill/>
                </a:ln>
                <a:latin typeface="Arial" pitchFamily="18"/>
                <a:ea typeface="Arial Unicode MS" pitchFamily="2"/>
                <a:cs typeface="Arial Unicode MS" pitchFamily="2"/>
              </a:endParaRPr>
            </a:p>
          </p:txBody>
        </p:sp>
      </p:grpSp>
      <p:cxnSp>
        <p:nvCxnSpPr>
          <p:cNvPr id="4" name="Gerader Verbinder 3">
            <a:extLst>
              <a:ext uri="{FF2B5EF4-FFF2-40B4-BE49-F238E27FC236}">
                <a16:creationId xmlns:a16="http://schemas.microsoft.com/office/drawing/2014/main" id="{D0E6D7B9-9A21-4FFB-8C6D-382FEE0D5C59}"/>
              </a:ext>
            </a:extLst>
          </p:cNvPr>
          <p:cNvCxnSpPr>
            <a:cxnSpLocks/>
          </p:cNvCxnSpPr>
          <p:nvPr/>
        </p:nvCxnSpPr>
        <p:spPr>
          <a:xfrm>
            <a:off x="5210699" y="3131336"/>
            <a:ext cx="295246" cy="149179"/>
          </a:xfrm>
          <a:prstGeom prst="line">
            <a:avLst/>
          </a:prstGeom>
          <a:ln w="9525" cap="rnd">
            <a:solidFill>
              <a:srgbClr val="FAB600"/>
            </a:solidFill>
            <a:prstDash val="sysDot"/>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EC809218-2137-4AB8-B508-08FFD7180505}"/>
              </a:ext>
            </a:extLst>
          </p:cNvPr>
          <p:cNvCxnSpPr>
            <a:cxnSpLocks/>
          </p:cNvCxnSpPr>
          <p:nvPr/>
        </p:nvCxnSpPr>
        <p:spPr>
          <a:xfrm>
            <a:off x="6227604" y="3681573"/>
            <a:ext cx="295246" cy="149179"/>
          </a:xfrm>
          <a:prstGeom prst="line">
            <a:avLst/>
          </a:prstGeom>
          <a:ln w="9525" cap="rnd">
            <a:solidFill>
              <a:srgbClr val="FAB600"/>
            </a:solidFill>
            <a:prstDash val="sysDot"/>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13D3FC82-1ECC-4AFC-B387-12660FD2FF1C}"/>
              </a:ext>
            </a:extLst>
          </p:cNvPr>
          <p:cNvCxnSpPr>
            <a:cxnSpLocks/>
          </p:cNvCxnSpPr>
          <p:nvPr/>
        </p:nvCxnSpPr>
        <p:spPr>
          <a:xfrm flipH="1">
            <a:off x="6227604" y="3131336"/>
            <a:ext cx="295246" cy="149179"/>
          </a:xfrm>
          <a:prstGeom prst="line">
            <a:avLst/>
          </a:prstGeom>
          <a:ln w="9525" cap="rnd">
            <a:solidFill>
              <a:srgbClr val="FAB600"/>
            </a:solidFill>
            <a:prstDash val="sysDot"/>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837D6852-29BA-438A-91A1-1CED9B65C788}"/>
              </a:ext>
            </a:extLst>
          </p:cNvPr>
          <p:cNvCxnSpPr>
            <a:cxnSpLocks/>
          </p:cNvCxnSpPr>
          <p:nvPr/>
        </p:nvCxnSpPr>
        <p:spPr>
          <a:xfrm flipH="1">
            <a:off x="5210699" y="3681573"/>
            <a:ext cx="295246" cy="149179"/>
          </a:xfrm>
          <a:prstGeom prst="line">
            <a:avLst/>
          </a:prstGeom>
          <a:ln w="9525" cap="rnd">
            <a:solidFill>
              <a:srgbClr val="FAB600"/>
            </a:solidFill>
            <a:prstDash val="sysDot"/>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D27ECB4E-F61F-48D1-814C-B51BEE2EA989}"/>
              </a:ext>
            </a:extLst>
          </p:cNvPr>
          <p:cNvCxnSpPr>
            <a:cxnSpLocks/>
          </p:cNvCxnSpPr>
          <p:nvPr/>
        </p:nvCxnSpPr>
        <p:spPr>
          <a:xfrm>
            <a:off x="5864457" y="3868175"/>
            <a:ext cx="0" cy="288000"/>
          </a:xfrm>
          <a:prstGeom prst="line">
            <a:avLst/>
          </a:prstGeom>
          <a:ln w="9525" cap="rnd">
            <a:solidFill>
              <a:srgbClr val="FAB600"/>
            </a:solidFill>
            <a:prstDash val="sysDot"/>
          </a:ln>
        </p:spPr>
        <p:style>
          <a:lnRef idx="1">
            <a:schemeClr val="accent1"/>
          </a:lnRef>
          <a:fillRef idx="0">
            <a:schemeClr val="accent1"/>
          </a:fillRef>
          <a:effectRef idx="0">
            <a:schemeClr val="accent1"/>
          </a:effectRef>
          <a:fontRef idx="minor">
            <a:schemeClr val="tx1"/>
          </a:fontRef>
        </p:style>
      </p:cxnSp>
      <p:grpSp>
        <p:nvGrpSpPr>
          <p:cNvPr id="70" name="Gruppieren 69">
            <a:extLst>
              <a:ext uri="{FF2B5EF4-FFF2-40B4-BE49-F238E27FC236}">
                <a16:creationId xmlns:a16="http://schemas.microsoft.com/office/drawing/2014/main" id="{F0112348-C823-4EA2-BAC4-D9DF85A321B9}"/>
              </a:ext>
            </a:extLst>
          </p:cNvPr>
          <p:cNvGrpSpPr/>
          <p:nvPr/>
        </p:nvGrpSpPr>
        <p:grpSpPr>
          <a:xfrm>
            <a:off x="371707" y="2784614"/>
            <a:ext cx="360000" cy="360000"/>
            <a:chOff x="468312" y="6818645"/>
            <a:chExt cx="528929" cy="528929"/>
          </a:xfrm>
        </p:grpSpPr>
        <p:grpSp>
          <p:nvGrpSpPr>
            <p:cNvPr id="71" name="Gruppieren 70">
              <a:extLst>
                <a:ext uri="{FF2B5EF4-FFF2-40B4-BE49-F238E27FC236}">
                  <a16:creationId xmlns:a16="http://schemas.microsoft.com/office/drawing/2014/main" id="{28340B42-B17E-4134-AB62-4A32056315B0}"/>
                </a:ext>
              </a:extLst>
            </p:cNvPr>
            <p:cNvGrpSpPr>
              <a:grpSpLocks noChangeAspect="1"/>
            </p:cNvGrpSpPr>
            <p:nvPr/>
          </p:nvGrpSpPr>
          <p:grpSpPr>
            <a:xfrm rot="5400000">
              <a:off x="566469" y="7014139"/>
              <a:ext cx="332614" cy="137940"/>
              <a:chOff x="8583561" y="720000"/>
              <a:chExt cx="1986116" cy="823666"/>
            </a:xfrm>
          </p:grpSpPr>
          <p:cxnSp>
            <p:nvCxnSpPr>
              <p:cNvPr id="73" name="Gerader Verbinder 72">
                <a:extLst>
                  <a:ext uri="{FF2B5EF4-FFF2-40B4-BE49-F238E27FC236}">
                    <a16:creationId xmlns:a16="http://schemas.microsoft.com/office/drawing/2014/main" id="{28CEFF83-9733-4883-823B-B6CD2D4E8882}"/>
                  </a:ext>
                </a:extLst>
              </p:cNvPr>
              <p:cNvCxnSpPr>
                <a:cxnSpLocks/>
              </p:cNvCxnSpPr>
              <p:nvPr/>
            </p:nvCxnSpPr>
            <p:spPr>
              <a:xfrm flipV="1">
                <a:off x="8583561" y="720000"/>
                <a:ext cx="993058" cy="823666"/>
              </a:xfrm>
              <a:prstGeom prst="line">
                <a:avLst/>
              </a:prstGeom>
              <a:ln w="15875" cap="rnd">
                <a:solidFill>
                  <a:srgbClr val="FAB600"/>
                </a:solidFill>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64784046-A016-497C-9FC1-EB5BE7979E82}"/>
                  </a:ext>
                </a:extLst>
              </p:cNvPr>
              <p:cNvCxnSpPr>
                <a:cxnSpLocks/>
              </p:cNvCxnSpPr>
              <p:nvPr/>
            </p:nvCxnSpPr>
            <p:spPr>
              <a:xfrm>
                <a:off x="9576619" y="720000"/>
                <a:ext cx="993058" cy="823665"/>
              </a:xfrm>
              <a:prstGeom prst="line">
                <a:avLst/>
              </a:prstGeom>
              <a:ln w="15875" cap="rnd">
                <a:solidFill>
                  <a:srgbClr val="FAB600"/>
                </a:solidFill>
              </a:ln>
            </p:spPr>
            <p:style>
              <a:lnRef idx="1">
                <a:schemeClr val="accent1"/>
              </a:lnRef>
              <a:fillRef idx="0">
                <a:schemeClr val="accent1"/>
              </a:fillRef>
              <a:effectRef idx="0">
                <a:schemeClr val="accent1"/>
              </a:effectRef>
              <a:fontRef idx="minor">
                <a:schemeClr val="tx1"/>
              </a:fontRef>
            </p:style>
          </p:cxnSp>
        </p:grpSp>
        <p:sp>
          <p:nvSpPr>
            <p:cNvPr id="72" name="Ellipse 71">
              <a:extLst>
                <a:ext uri="{FF2B5EF4-FFF2-40B4-BE49-F238E27FC236}">
                  <a16:creationId xmlns:a16="http://schemas.microsoft.com/office/drawing/2014/main" id="{922DC644-5B58-44D4-97B0-E5DA49440573}"/>
                </a:ext>
              </a:extLst>
            </p:cNvPr>
            <p:cNvSpPr/>
            <p:nvPr/>
          </p:nvSpPr>
          <p:spPr>
            <a:xfrm>
              <a:off x="468312" y="6818645"/>
              <a:ext cx="528929" cy="528929"/>
            </a:xfrm>
            <a:prstGeom prst="ellipse">
              <a:avLst/>
            </a:prstGeom>
            <a:noFill/>
            <a:ln w="15875">
              <a:solidFill>
                <a:srgbClr val="FA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0"/>
              <a:endParaRPr lang="de-DE" sz="1600">
                <a:solidFill>
                  <a:srgbClr val="FFFFFF"/>
                </a:solidFill>
                <a:latin typeface="Arial" panose="020B0604020202020204" pitchFamily="34" charset="0"/>
              </a:endParaRPr>
            </a:p>
          </p:txBody>
        </p:sp>
      </p:grpSp>
    </p:spTree>
    <p:extLst>
      <p:ext uri="{BB962C8B-B14F-4D97-AF65-F5344CB8AC3E}">
        <p14:creationId xmlns:p14="http://schemas.microsoft.com/office/powerpoint/2010/main" val="26688454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par>
                                    <p:cTn id="9" presetID="22" presetClass="entr" presetSubtype="8" fill="hold" grpId="2" nodeType="withEffect">
                                      <p:stCondLst>
                                        <p:cond delay="25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1000"/>
                                            <p:tgtEl>
                                              <p:spTgt spid="17">
                                                <p:txEl>
                                                  <p:pRg st="0" end="0"/>
                                                </p:txEl>
                                              </p:spTgt>
                                            </p:tgtEl>
                                          </p:cBhvr>
                                        </p:animEffect>
                                      </p:childTnLst>
                                    </p:cTn>
                                  </p:par>
                                  <p:par>
                                    <p:cTn id="17" presetID="22" presetClass="exit" presetSubtype="2" fill="hold" grpId="0" nodeType="withEffect">
                                      <p:stCondLst>
                                        <p:cond delay="0"/>
                                      </p:stCondLst>
                                      <p:childTnLst>
                                        <p:animEffect transition="out" filter="wipe(right)">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3" presetClass="emph" presetSubtype="2" fill="hold" grpId="1" nodeType="withEffect">
                                      <p:stCondLst>
                                        <p:cond delay="250"/>
                                      </p:stCondLst>
                                      <p:childTnLst>
                                        <p:animClr clrSpc="rgb" dir="cw">
                                          <p:cBhvr override="childStyle">
                                            <p:cTn id="21" dur="250" fill="hold"/>
                                            <p:tgtEl>
                                              <p:spTgt spid="16"/>
                                            </p:tgtEl>
                                            <p:attrNameLst>
                                              <p:attrName>style.color</p:attrName>
                                            </p:attrNameLst>
                                          </p:cBhvr>
                                          <p:to>
                                            <a:srgbClr val="FAB600"/>
                                          </p:to>
                                        </p:animClr>
                                      </p:childTnLst>
                                    </p:cTn>
                                  </p:par>
                                  <p:par>
                                    <p:cTn id="22" presetID="2" presetClass="entr" presetSubtype="4" fill="hold" grpId="0" nodeType="withEffect" p14:presetBounceEnd="64000">
                                      <p:stCondLst>
                                        <p:cond delay="500"/>
                                      </p:stCondLst>
                                      <p:childTnLst>
                                        <p:set>
                                          <p:cBhvr>
                                            <p:cTn id="23" dur="1" fill="hold">
                                              <p:stCondLst>
                                                <p:cond delay="0"/>
                                              </p:stCondLst>
                                            </p:cTn>
                                            <p:tgtEl>
                                              <p:spTgt spid="2"/>
                                            </p:tgtEl>
                                            <p:attrNameLst>
                                              <p:attrName>style.visibility</p:attrName>
                                            </p:attrNameLst>
                                          </p:cBhvr>
                                          <p:to>
                                            <p:strVal val="visible"/>
                                          </p:to>
                                        </p:set>
                                        <p:anim calcmode="lin" valueType="num" p14:bounceEnd="64000">
                                          <p:cBhvr additive="base">
                                            <p:cTn id="24" dur="75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25" dur="750" fill="hold"/>
                                            <p:tgtEl>
                                              <p:spTgt spid="2"/>
                                            </p:tgtEl>
                                            <p:attrNameLst>
                                              <p:attrName>ppt_y</p:attrName>
                                            </p:attrNameLst>
                                          </p:cBhvr>
                                          <p:tavLst>
                                            <p:tav tm="0">
                                              <p:val>
                                                <p:strVal val="1+#ppt_h/2"/>
                                              </p:val>
                                            </p:tav>
                                            <p:tav tm="100000">
                                              <p:val>
                                                <p:strVal val="#ppt_y"/>
                                              </p:val>
                                            </p:tav>
                                          </p:tavLst>
                                        </p:anim>
                                      </p:childTnLst>
                                    </p:cTn>
                                  </p:par>
                                  <p:par>
                                    <p:cTn id="26" presetID="53" presetClass="entr" presetSubtype="16" fill="hold" nodeType="withEffect">
                                      <p:stCondLst>
                                        <p:cond delay="750"/>
                                      </p:stCondLst>
                                      <p:childTnLst>
                                        <p:set>
                                          <p:cBhvr>
                                            <p:cTn id="27" dur="1" fill="hold">
                                              <p:stCondLst>
                                                <p:cond delay="0"/>
                                              </p:stCondLst>
                                            </p:cTn>
                                            <p:tgtEl>
                                              <p:spTgt spid="29"/>
                                            </p:tgtEl>
                                            <p:attrNameLst>
                                              <p:attrName>style.visibility</p:attrName>
                                            </p:attrNameLst>
                                          </p:cBhvr>
                                          <p:to>
                                            <p:strVal val="visible"/>
                                          </p:to>
                                        </p:set>
                                        <p:anim calcmode="lin" valueType="num">
                                          <p:cBhvr>
                                            <p:cTn id="28" dur="250" fill="hold"/>
                                            <p:tgtEl>
                                              <p:spTgt spid="29"/>
                                            </p:tgtEl>
                                            <p:attrNameLst>
                                              <p:attrName>ppt_w</p:attrName>
                                            </p:attrNameLst>
                                          </p:cBhvr>
                                          <p:tavLst>
                                            <p:tav tm="0">
                                              <p:val>
                                                <p:fltVal val="0"/>
                                              </p:val>
                                            </p:tav>
                                            <p:tav tm="100000">
                                              <p:val>
                                                <p:strVal val="#ppt_w"/>
                                              </p:val>
                                            </p:tav>
                                          </p:tavLst>
                                        </p:anim>
                                        <p:anim calcmode="lin" valueType="num">
                                          <p:cBhvr>
                                            <p:cTn id="29" dur="250" fill="hold"/>
                                            <p:tgtEl>
                                              <p:spTgt spid="29"/>
                                            </p:tgtEl>
                                            <p:attrNameLst>
                                              <p:attrName>ppt_h</p:attrName>
                                            </p:attrNameLst>
                                          </p:cBhvr>
                                          <p:tavLst>
                                            <p:tav tm="0">
                                              <p:val>
                                                <p:fltVal val="0"/>
                                              </p:val>
                                            </p:tav>
                                            <p:tav tm="100000">
                                              <p:val>
                                                <p:strVal val="#ppt_h"/>
                                              </p:val>
                                            </p:tav>
                                          </p:tavLst>
                                        </p:anim>
                                        <p:animEffect transition="in" filter="fade">
                                          <p:cBhvr>
                                            <p:cTn id="30" dur="250"/>
                                            <p:tgtEl>
                                              <p:spTgt spid="29"/>
                                            </p:tgtEl>
                                          </p:cBhvr>
                                        </p:animEffect>
                                      </p:childTnLst>
                                    </p:cTn>
                                  </p:par>
                                  <p:par>
                                    <p:cTn id="31" presetID="6" presetClass="emph" presetSubtype="0" decel="100000" autoRev="1" fill="hold" nodeType="withEffect">
                                      <p:stCondLst>
                                        <p:cond delay="750"/>
                                      </p:stCondLst>
                                      <p:childTnLst>
                                        <p:animScale>
                                          <p:cBhvr>
                                            <p:cTn id="32" dur="250" fill="hold"/>
                                            <p:tgtEl>
                                              <p:spTgt spid="29"/>
                                            </p:tgtEl>
                                          </p:cBhvr>
                                          <p:by x="130000" y="130000"/>
                                        </p:animScale>
                                      </p:childTnLst>
                                    </p:cTn>
                                  </p:par>
                                </p:childTnLst>
                              </p:cTn>
                            </p:par>
                            <p:par>
                              <p:cTn id="33" fill="hold">
                                <p:stCondLst>
                                  <p:cond delay="1250"/>
                                </p:stCondLst>
                                <p:childTnLst>
                                  <p:par>
                                    <p:cTn id="34" presetID="22" presetClass="entr" presetSubtype="2"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right)">
                                          <p:cBhvr>
                                            <p:cTn id="36" dur="300"/>
                                            <p:tgtEl>
                                              <p:spTgt spid="4"/>
                                            </p:tgtEl>
                                          </p:cBhvr>
                                        </p:animEffect>
                                      </p:childTnLst>
                                    </p:cTn>
                                  </p:par>
                                  <p:par>
                                    <p:cTn id="37" presetID="53" presetClass="entr" presetSubtype="16"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par>
                                    <p:cTn id="42" presetID="6" presetClass="emph" presetSubtype="0" decel="100000" autoRev="1" fill="hold" nodeType="withEffect">
                                      <p:stCondLst>
                                        <p:cond delay="0"/>
                                      </p:stCondLst>
                                      <p:childTnLst>
                                        <p:animScale>
                                          <p:cBhvr>
                                            <p:cTn id="43" dur="250" fill="hold"/>
                                            <p:tgtEl>
                                              <p:spTgt spid="21"/>
                                            </p:tgtEl>
                                          </p:cBhvr>
                                          <p:by x="130000" y="130000"/>
                                        </p:animScale>
                                      </p:childTnLst>
                                    </p:cTn>
                                  </p:par>
                                  <p:par>
                                    <p:cTn id="44" presetID="10" presetClass="entr" presetSubtype="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fade">
                                          <p:cBhvr>
                                            <p:cTn id="46" dur="500"/>
                                            <p:tgtEl>
                                              <p:spTgt spid="8">
                                                <p:txEl>
                                                  <p:pRg st="0" end="0"/>
                                                </p:txEl>
                                              </p:spTgt>
                                            </p:tgtEl>
                                          </p:cBhvr>
                                        </p:animEffect>
                                      </p:childTnLst>
                                    </p:cTn>
                                  </p:par>
                                </p:childTnLst>
                              </p:cTn>
                            </p:par>
                            <p:par>
                              <p:cTn id="47" fill="hold">
                                <p:stCondLst>
                                  <p:cond delay="1750"/>
                                </p:stCondLst>
                                <p:childTnLst>
                                  <p:par>
                                    <p:cTn id="48" presetID="22" presetClass="entr" presetSubtype="2" fill="hold" nodeType="after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right)">
                                          <p:cBhvr>
                                            <p:cTn id="50" dur="300"/>
                                            <p:tgtEl>
                                              <p:spTgt spid="66"/>
                                            </p:tgtEl>
                                          </p:cBhvr>
                                        </p:animEffect>
                                      </p:childTnLst>
                                    </p:cTn>
                                  </p:par>
                                  <p:par>
                                    <p:cTn id="51" presetID="53" presetClass="entr" presetSubtype="16"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p:cTn id="53" dur="250" fill="hold"/>
                                            <p:tgtEl>
                                              <p:spTgt spid="39"/>
                                            </p:tgtEl>
                                            <p:attrNameLst>
                                              <p:attrName>ppt_w</p:attrName>
                                            </p:attrNameLst>
                                          </p:cBhvr>
                                          <p:tavLst>
                                            <p:tav tm="0">
                                              <p:val>
                                                <p:fltVal val="0"/>
                                              </p:val>
                                            </p:tav>
                                            <p:tav tm="100000">
                                              <p:val>
                                                <p:strVal val="#ppt_w"/>
                                              </p:val>
                                            </p:tav>
                                          </p:tavLst>
                                        </p:anim>
                                        <p:anim calcmode="lin" valueType="num">
                                          <p:cBhvr>
                                            <p:cTn id="54" dur="250" fill="hold"/>
                                            <p:tgtEl>
                                              <p:spTgt spid="39"/>
                                            </p:tgtEl>
                                            <p:attrNameLst>
                                              <p:attrName>ppt_h</p:attrName>
                                            </p:attrNameLst>
                                          </p:cBhvr>
                                          <p:tavLst>
                                            <p:tav tm="0">
                                              <p:val>
                                                <p:fltVal val="0"/>
                                              </p:val>
                                            </p:tav>
                                            <p:tav tm="100000">
                                              <p:val>
                                                <p:strVal val="#ppt_h"/>
                                              </p:val>
                                            </p:tav>
                                          </p:tavLst>
                                        </p:anim>
                                        <p:animEffect transition="in" filter="fade">
                                          <p:cBhvr>
                                            <p:cTn id="55" dur="250"/>
                                            <p:tgtEl>
                                              <p:spTgt spid="39"/>
                                            </p:tgtEl>
                                          </p:cBhvr>
                                        </p:animEffect>
                                      </p:childTnLst>
                                    </p:cTn>
                                  </p:par>
                                  <p:par>
                                    <p:cTn id="56" presetID="6" presetClass="emph" presetSubtype="0" decel="100000" autoRev="1" fill="hold" nodeType="withEffect">
                                      <p:stCondLst>
                                        <p:cond delay="0"/>
                                      </p:stCondLst>
                                      <p:childTnLst>
                                        <p:animScale>
                                          <p:cBhvr>
                                            <p:cTn id="57" dur="250" fill="hold"/>
                                            <p:tgtEl>
                                              <p:spTgt spid="39"/>
                                            </p:tgtEl>
                                          </p:cBhvr>
                                          <p:by x="130000" y="130000"/>
                                        </p:animScale>
                                      </p:childTnLst>
                                    </p:cTn>
                                  </p:par>
                                  <p:par>
                                    <p:cTn id="58" presetID="10" presetClass="entr" presetSubtype="0" fill="hold" grpId="0" nodeType="withEffect">
                                      <p:stCondLst>
                                        <p:cond delay="0"/>
                                      </p:stCondLst>
                                      <p:childTnLst>
                                        <p:set>
                                          <p:cBhvr>
                                            <p:cTn id="59" dur="1" fill="hold">
                                              <p:stCondLst>
                                                <p:cond delay="0"/>
                                              </p:stCondLst>
                                            </p:cTn>
                                            <p:tgtEl>
                                              <p:spTgt spid="9">
                                                <p:txEl>
                                                  <p:pRg st="0" end="0"/>
                                                </p:txEl>
                                              </p:spTgt>
                                            </p:tgtEl>
                                            <p:attrNameLst>
                                              <p:attrName>style.visibility</p:attrName>
                                            </p:attrNameLst>
                                          </p:cBhvr>
                                          <p:to>
                                            <p:strVal val="visible"/>
                                          </p:to>
                                        </p:set>
                                        <p:animEffect transition="in" filter="fade">
                                          <p:cBhvr>
                                            <p:cTn id="60" dur="500"/>
                                            <p:tgtEl>
                                              <p:spTgt spid="9">
                                                <p:txEl>
                                                  <p:pRg st="0" end="0"/>
                                                </p:txEl>
                                              </p:spTgt>
                                            </p:tgtEl>
                                          </p:cBhvr>
                                        </p:animEffect>
                                      </p:childTnLst>
                                    </p:cTn>
                                  </p:par>
                                </p:childTnLst>
                              </p:cTn>
                            </p:par>
                            <p:par>
                              <p:cTn id="61" fill="hold">
                                <p:stCondLst>
                                  <p:cond delay="2250"/>
                                </p:stCondLst>
                                <p:childTnLst>
                                  <p:par>
                                    <p:cTn id="62" presetID="22" presetClass="entr" presetSubtype="1" fill="hold" nodeType="after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300"/>
                                            <p:tgtEl>
                                              <p:spTgt spid="6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
                                                <p:txEl>
                                                  <p:pRg st="0" end="0"/>
                                                </p:txEl>
                                              </p:spTgt>
                                            </p:tgtEl>
                                            <p:attrNameLst>
                                              <p:attrName>style.visibility</p:attrName>
                                            </p:attrNameLst>
                                          </p:cBhvr>
                                          <p:to>
                                            <p:strVal val="visible"/>
                                          </p:to>
                                        </p:set>
                                        <p:animEffect transition="in" filter="fade">
                                          <p:cBhvr>
                                            <p:cTn id="67" dur="500"/>
                                            <p:tgtEl>
                                              <p:spTgt spid="10">
                                                <p:txEl>
                                                  <p:pRg st="0" end="0"/>
                                                </p:txEl>
                                              </p:spTgt>
                                            </p:tgtEl>
                                          </p:cBhvr>
                                        </p:animEffect>
                                      </p:childTnLst>
                                    </p:cTn>
                                  </p:par>
                                  <p:par>
                                    <p:cTn id="68" presetID="53" presetClass="entr" presetSubtype="16" fill="hold" nodeType="with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p:cTn id="70" dur="250" fill="hold"/>
                                            <p:tgtEl>
                                              <p:spTgt spid="43"/>
                                            </p:tgtEl>
                                            <p:attrNameLst>
                                              <p:attrName>ppt_w</p:attrName>
                                            </p:attrNameLst>
                                          </p:cBhvr>
                                          <p:tavLst>
                                            <p:tav tm="0">
                                              <p:val>
                                                <p:fltVal val="0"/>
                                              </p:val>
                                            </p:tav>
                                            <p:tav tm="100000">
                                              <p:val>
                                                <p:strVal val="#ppt_w"/>
                                              </p:val>
                                            </p:tav>
                                          </p:tavLst>
                                        </p:anim>
                                        <p:anim calcmode="lin" valueType="num">
                                          <p:cBhvr>
                                            <p:cTn id="71" dur="250" fill="hold"/>
                                            <p:tgtEl>
                                              <p:spTgt spid="43"/>
                                            </p:tgtEl>
                                            <p:attrNameLst>
                                              <p:attrName>ppt_h</p:attrName>
                                            </p:attrNameLst>
                                          </p:cBhvr>
                                          <p:tavLst>
                                            <p:tav tm="0">
                                              <p:val>
                                                <p:fltVal val="0"/>
                                              </p:val>
                                            </p:tav>
                                            <p:tav tm="100000">
                                              <p:val>
                                                <p:strVal val="#ppt_h"/>
                                              </p:val>
                                            </p:tav>
                                          </p:tavLst>
                                        </p:anim>
                                        <p:animEffect transition="in" filter="fade">
                                          <p:cBhvr>
                                            <p:cTn id="72" dur="250"/>
                                            <p:tgtEl>
                                              <p:spTgt spid="43"/>
                                            </p:tgtEl>
                                          </p:cBhvr>
                                        </p:animEffect>
                                      </p:childTnLst>
                                    </p:cTn>
                                  </p:par>
                                  <p:par>
                                    <p:cTn id="73" presetID="6" presetClass="emph" presetSubtype="0" decel="100000" autoRev="1" fill="hold" nodeType="withEffect">
                                      <p:stCondLst>
                                        <p:cond delay="0"/>
                                      </p:stCondLst>
                                      <p:childTnLst>
                                        <p:animScale>
                                          <p:cBhvr>
                                            <p:cTn id="74" dur="250" fill="hold"/>
                                            <p:tgtEl>
                                              <p:spTgt spid="43"/>
                                            </p:tgtEl>
                                          </p:cBhvr>
                                          <p:by x="130000" y="130000"/>
                                        </p:animScale>
                                      </p:childTnLst>
                                    </p:cTn>
                                  </p:par>
                                </p:childTnLst>
                              </p:cTn>
                            </p:par>
                            <p:par>
                              <p:cTn id="75" fill="hold">
                                <p:stCondLst>
                                  <p:cond delay="2750"/>
                                </p:stCondLst>
                                <p:childTnLst>
                                  <p:par>
                                    <p:cTn id="76" presetID="22" presetClass="entr" presetSubtype="8" fill="hold" nodeType="after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wipe(left)">
                                          <p:cBhvr>
                                            <p:cTn id="78" dur="300"/>
                                            <p:tgtEl>
                                              <p:spTgt spid="6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
                                                <p:txEl>
                                                  <p:pRg st="0" end="0"/>
                                                </p:txEl>
                                              </p:spTgt>
                                            </p:tgtEl>
                                            <p:attrNameLst>
                                              <p:attrName>style.visibility</p:attrName>
                                            </p:attrNameLst>
                                          </p:cBhvr>
                                          <p:to>
                                            <p:strVal val="visible"/>
                                          </p:to>
                                        </p:set>
                                        <p:animEffect transition="in" filter="fade">
                                          <p:cBhvr>
                                            <p:cTn id="81" dur="500"/>
                                            <p:tgtEl>
                                              <p:spTgt spid="12">
                                                <p:txEl>
                                                  <p:pRg st="0" end="0"/>
                                                </p:txEl>
                                              </p:spTgt>
                                            </p:tgtEl>
                                          </p:cBhvr>
                                        </p:animEffect>
                                      </p:childTnLst>
                                    </p:cTn>
                                  </p:par>
                                  <p:par>
                                    <p:cTn id="82" presetID="53" presetClass="entr" presetSubtype="16" fill="hold" nodeType="withEffect">
                                      <p:stCondLst>
                                        <p:cond delay="0"/>
                                      </p:stCondLst>
                                      <p:childTnLst>
                                        <p:set>
                                          <p:cBhvr>
                                            <p:cTn id="83" dur="1" fill="hold">
                                              <p:stCondLst>
                                                <p:cond delay="0"/>
                                              </p:stCondLst>
                                            </p:cTn>
                                            <p:tgtEl>
                                              <p:spTgt spid="57"/>
                                            </p:tgtEl>
                                            <p:attrNameLst>
                                              <p:attrName>style.visibility</p:attrName>
                                            </p:attrNameLst>
                                          </p:cBhvr>
                                          <p:to>
                                            <p:strVal val="visible"/>
                                          </p:to>
                                        </p:set>
                                        <p:anim calcmode="lin" valueType="num">
                                          <p:cBhvr>
                                            <p:cTn id="84" dur="250" fill="hold"/>
                                            <p:tgtEl>
                                              <p:spTgt spid="57"/>
                                            </p:tgtEl>
                                            <p:attrNameLst>
                                              <p:attrName>ppt_w</p:attrName>
                                            </p:attrNameLst>
                                          </p:cBhvr>
                                          <p:tavLst>
                                            <p:tav tm="0">
                                              <p:val>
                                                <p:fltVal val="0"/>
                                              </p:val>
                                            </p:tav>
                                            <p:tav tm="100000">
                                              <p:val>
                                                <p:strVal val="#ppt_w"/>
                                              </p:val>
                                            </p:tav>
                                          </p:tavLst>
                                        </p:anim>
                                        <p:anim calcmode="lin" valueType="num">
                                          <p:cBhvr>
                                            <p:cTn id="85" dur="250" fill="hold"/>
                                            <p:tgtEl>
                                              <p:spTgt spid="57"/>
                                            </p:tgtEl>
                                            <p:attrNameLst>
                                              <p:attrName>ppt_h</p:attrName>
                                            </p:attrNameLst>
                                          </p:cBhvr>
                                          <p:tavLst>
                                            <p:tav tm="0">
                                              <p:val>
                                                <p:fltVal val="0"/>
                                              </p:val>
                                            </p:tav>
                                            <p:tav tm="100000">
                                              <p:val>
                                                <p:strVal val="#ppt_h"/>
                                              </p:val>
                                            </p:tav>
                                          </p:tavLst>
                                        </p:anim>
                                        <p:animEffect transition="in" filter="fade">
                                          <p:cBhvr>
                                            <p:cTn id="86" dur="250"/>
                                            <p:tgtEl>
                                              <p:spTgt spid="57"/>
                                            </p:tgtEl>
                                          </p:cBhvr>
                                        </p:animEffect>
                                      </p:childTnLst>
                                    </p:cTn>
                                  </p:par>
                                  <p:par>
                                    <p:cTn id="87" presetID="6" presetClass="emph" presetSubtype="0" decel="100000" autoRev="1" fill="hold" nodeType="withEffect">
                                      <p:stCondLst>
                                        <p:cond delay="0"/>
                                      </p:stCondLst>
                                      <p:childTnLst>
                                        <p:animScale>
                                          <p:cBhvr>
                                            <p:cTn id="88" dur="250" fill="hold"/>
                                            <p:tgtEl>
                                              <p:spTgt spid="57"/>
                                            </p:tgtEl>
                                          </p:cBhvr>
                                          <p:by x="130000" y="130000"/>
                                        </p:animScale>
                                      </p:childTnLst>
                                    </p:cTn>
                                  </p:par>
                                </p:childTnLst>
                              </p:cTn>
                            </p:par>
                            <p:par>
                              <p:cTn id="89" fill="hold">
                                <p:stCondLst>
                                  <p:cond delay="3250"/>
                                </p:stCondLst>
                                <p:childTnLst>
                                  <p:par>
                                    <p:cTn id="90" presetID="22" presetClass="entr" presetSubtype="8" fill="hold" nodeType="after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wipe(left)">
                                          <p:cBhvr>
                                            <p:cTn id="92" dur="300"/>
                                            <p:tgtEl>
                                              <p:spTgt spid="65"/>
                                            </p:tgtEl>
                                          </p:cBhvr>
                                        </p:animEffect>
                                      </p:childTnLst>
                                    </p:cTn>
                                  </p:par>
                                  <p:par>
                                    <p:cTn id="93" presetID="53" presetClass="entr" presetSubtype="16"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250" fill="hold"/>
                                            <p:tgtEl>
                                              <p:spTgt spid="33"/>
                                            </p:tgtEl>
                                            <p:attrNameLst>
                                              <p:attrName>ppt_w</p:attrName>
                                            </p:attrNameLst>
                                          </p:cBhvr>
                                          <p:tavLst>
                                            <p:tav tm="0">
                                              <p:val>
                                                <p:fltVal val="0"/>
                                              </p:val>
                                            </p:tav>
                                            <p:tav tm="100000">
                                              <p:val>
                                                <p:strVal val="#ppt_w"/>
                                              </p:val>
                                            </p:tav>
                                          </p:tavLst>
                                        </p:anim>
                                        <p:anim calcmode="lin" valueType="num">
                                          <p:cBhvr>
                                            <p:cTn id="96" dur="250" fill="hold"/>
                                            <p:tgtEl>
                                              <p:spTgt spid="33"/>
                                            </p:tgtEl>
                                            <p:attrNameLst>
                                              <p:attrName>ppt_h</p:attrName>
                                            </p:attrNameLst>
                                          </p:cBhvr>
                                          <p:tavLst>
                                            <p:tav tm="0">
                                              <p:val>
                                                <p:fltVal val="0"/>
                                              </p:val>
                                            </p:tav>
                                            <p:tav tm="100000">
                                              <p:val>
                                                <p:strVal val="#ppt_h"/>
                                              </p:val>
                                            </p:tav>
                                          </p:tavLst>
                                        </p:anim>
                                        <p:animEffect transition="in" filter="fade">
                                          <p:cBhvr>
                                            <p:cTn id="97" dur="250"/>
                                            <p:tgtEl>
                                              <p:spTgt spid="33"/>
                                            </p:tgtEl>
                                          </p:cBhvr>
                                        </p:animEffect>
                                      </p:childTnLst>
                                    </p:cTn>
                                  </p:par>
                                  <p:par>
                                    <p:cTn id="98" presetID="6" presetClass="emph" presetSubtype="0" decel="100000" autoRev="1" fill="hold" nodeType="withEffect">
                                      <p:stCondLst>
                                        <p:cond delay="0"/>
                                      </p:stCondLst>
                                      <p:childTnLst>
                                        <p:animScale>
                                          <p:cBhvr>
                                            <p:cTn id="99" dur="250" fill="hold"/>
                                            <p:tgtEl>
                                              <p:spTgt spid="33"/>
                                            </p:tgtEl>
                                          </p:cBhvr>
                                          <p:by x="130000" y="130000"/>
                                        </p:animScale>
                                      </p:childTnLst>
                                    </p:cTn>
                                  </p:par>
                                  <p:par>
                                    <p:cTn id="100" presetID="10" presetClass="entr" presetSubtype="0" fill="hold" grpId="0" nodeType="withEffect">
                                      <p:stCondLst>
                                        <p:cond delay="0"/>
                                      </p:stCondLst>
                                      <p:childTnLst>
                                        <p:set>
                                          <p:cBhvr>
                                            <p:cTn id="101" dur="1" fill="hold">
                                              <p:stCondLst>
                                                <p:cond delay="0"/>
                                              </p:stCondLst>
                                            </p:cTn>
                                            <p:tgtEl>
                                              <p:spTgt spid="11">
                                                <p:txEl>
                                                  <p:pRg st="0" end="0"/>
                                                </p:txEl>
                                              </p:spTgt>
                                            </p:tgtEl>
                                            <p:attrNameLst>
                                              <p:attrName>style.visibility</p:attrName>
                                            </p:attrNameLst>
                                          </p:cBhvr>
                                          <p:to>
                                            <p:strVal val="visible"/>
                                          </p:to>
                                        </p:set>
                                        <p:animEffect transition="in" filter="fade">
                                          <p:cBhvr>
                                            <p:cTn id="10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6" grpId="1"/>
          <p:bldP spid="16" grpId="2"/>
          <p:bldP spid="17" grpId="0" uiExpand="1" build="p"/>
          <p:bldP spid="8" grpId="0" uiExpand="1" build="p"/>
          <p:bldP spid="9" grpId="0" uiExpand="1" build="p"/>
          <p:bldP spid="10" grpId="0" uiExpand="1" build="p"/>
          <p:bldP spid="11" grpId="0" uiExpand="1" build="p"/>
          <p:bldP spid="12"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par>
                                    <p:cTn id="9" presetID="22" presetClass="entr" presetSubtype="8" fill="hold" grpId="2" nodeType="withEffect">
                                      <p:stCondLst>
                                        <p:cond delay="25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1000"/>
                                            <p:tgtEl>
                                              <p:spTgt spid="17">
                                                <p:txEl>
                                                  <p:pRg st="0" end="0"/>
                                                </p:txEl>
                                              </p:spTgt>
                                            </p:tgtEl>
                                          </p:cBhvr>
                                        </p:animEffect>
                                      </p:childTnLst>
                                    </p:cTn>
                                  </p:par>
                                  <p:par>
                                    <p:cTn id="17" presetID="22" presetClass="exit" presetSubtype="2" fill="hold" grpId="0" nodeType="withEffect">
                                      <p:stCondLst>
                                        <p:cond delay="0"/>
                                      </p:stCondLst>
                                      <p:childTnLst>
                                        <p:animEffect transition="out" filter="wipe(right)">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3" presetClass="emph" presetSubtype="2" fill="hold" grpId="1" nodeType="withEffect">
                                      <p:stCondLst>
                                        <p:cond delay="250"/>
                                      </p:stCondLst>
                                      <p:childTnLst>
                                        <p:animClr clrSpc="rgb" dir="cw">
                                          <p:cBhvr override="childStyle">
                                            <p:cTn id="21" dur="250" fill="hold"/>
                                            <p:tgtEl>
                                              <p:spTgt spid="16"/>
                                            </p:tgtEl>
                                            <p:attrNameLst>
                                              <p:attrName>style.color</p:attrName>
                                            </p:attrNameLst>
                                          </p:cBhvr>
                                          <p:to>
                                            <a:srgbClr val="FAB600"/>
                                          </p:to>
                                        </p:animClr>
                                      </p:childTnLst>
                                    </p:cTn>
                                  </p:par>
                                  <p:par>
                                    <p:cTn id="22" presetID="2" presetClass="entr" presetSubtype="4" fill="hold" grpId="0" nodeType="withEffect">
                                      <p:stCondLst>
                                        <p:cond delay="50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750" fill="hold"/>
                                            <p:tgtEl>
                                              <p:spTgt spid="2"/>
                                            </p:tgtEl>
                                            <p:attrNameLst>
                                              <p:attrName>ppt_x</p:attrName>
                                            </p:attrNameLst>
                                          </p:cBhvr>
                                          <p:tavLst>
                                            <p:tav tm="0">
                                              <p:val>
                                                <p:strVal val="#ppt_x"/>
                                              </p:val>
                                            </p:tav>
                                            <p:tav tm="100000">
                                              <p:val>
                                                <p:strVal val="#ppt_x"/>
                                              </p:val>
                                            </p:tav>
                                          </p:tavLst>
                                        </p:anim>
                                        <p:anim calcmode="lin" valueType="num">
                                          <p:cBhvr additive="base">
                                            <p:cTn id="25" dur="750" fill="hold"/>
                                            <p:tgtEl>
                                              <p:spTgt spid="2"/>
                                            </p:tgtEl>
                                            <p:attrNameLst>
                                              <p:attrName>ppt_y</p:attrName>
                                            </p:attrNameLst>
                                          </p:cBhvr>
                                          <p:tavLst>
                                            <p:tav tm="0">
                                              <p:val>
                                                <p:strVal val="1+#ppt_h/2"/>
                                              </p:val>
                                            </p:tav>
                                            <p:tav tm="100000">
                                              <p:val>
                                                <p:strVal val="#ppt_y"/>
                                              </p:val>
                                            </p:tav>
                                          </p:tavLst>
                                        </p:anim>
                                      </p:childTnLst>
                                    </p:cTn>
                                  </p:par>
                                  <p:par>
                                    <p:cTn id="26" presetID="53" presetClass="entr" presetSubtype="16" fill="hold" nodeType="withEffect">
                                      <p:stCondLst>
                                        <p:cond delay="750"/>
                                      </p:stCondLst>
                                      <p:childTnLst>
                                        <p:set>
                                          <p:cBhvr>
                                            <p:cTn id="27" dur="1" fill="hold">
                                              <p:stCondLst>
                                                <p:cond delay="0"/>
                                              </p:stCondLst>
                                            </p:cTn>
                                            <p:tgtEl>
                                              <p:spTgt spid="29"/>
                                            </p:tgtEl>
                                            <p:attrNameLst>
                                              <p:attrName>style.visibility</p:attrName>
                                            </p:attrNameLst>
                                          </p:cBhvr>
                                          <p:to>
                                            <p:strVal val="visible"/>
                                          </p:to>
                                        </p:set>
                                        <p:anim calcmode="lin" valueType="num">
                                          <p:cBhvr>
                                            <p:cTn id="28" dur="250" fill="hold"/>
                                            <p:tgtEl>
                                              <p:spTgt spid="29"/>
                                            </p:tgtEl>
                                            <p:attrNameLst>
                                              <p:attrName>ppt_w</p:attrName>
                                            </p:attrNameLst>
                                          </p:cBhvr>
                                          <p:tavLst>
                                            <p:tav tm="0">
                                              <p:val>
                                                <p:fltVal val="0"/>
                                              </p:val>
                                            </p:tav>
                                            <p:tav tm="100000">
                                              <p:val>
                                                <p:strVal val="#ppt_w"/>
                                              </p:val>
                                            </p:tav>
                                          </p:tavLst>
                                        </p:anim>
                                        <p:anim calcmode="lin" valueType="num">
                                          <p:cBhvr>
                                            <p:cTn id="29" dur="250" fill="hold"/>
                                            <p:tgtEl>
                                              <p:spTgt spid="29"/>
                                            </p:tgtEl>
                                            <p:attrNameLst>
                                              <p:attrName>ppt_h</p:attrName>
                                            </p:attrNameLst>
                                          </p:cBhvr>
                                          <p:tavLst>
                                            <p:tav tm="0">
                                              <p:val>
                                                <p:fltVal val="0"/>
                                              </p:val>
                                            </p:tav>
                                            <p:tav tm="100000">
                                              <p:val>
                                                <p:strVal val="#ppt_h"/>
                                              </p:val>
                                            </p:tav>
                                          </p:tavLst>
                                        </p:anim>
                                        <p:animEffect transition="in" filter="fade">
                                          <p:cBhvr>
                                            <p:cTn id="30" dur="250"/>
                                            <p:tgtEl>
                                              <p:spTgt spid="29"/>
                                            </p:tgtEl>
                                          </p:cBhvr>
                                        </p:animEffect>
                                      </p:childTnLst>
                                    </p:cTn>
                                  </p:par>
                                  <p:par>
                                    <p:cTn id="31" presetID="6" presetClass="emph" presetSubtype="0" decel="100000" autoRev="1" fill="hold" nodeType="withEffect">
                                      <p:stCondLst>
                                        <p:cond delay="750"/>
                                      </p:stCondLst>
                                      <p:childTnLst>
                                        <p:animScale>
                                          <p:cBhvr>
                                            <p:cTn id="32" dur="250" fill="hold"/>
                                            <p:tgtEl>
                                              <p:spTgt spid="29"/>
                                            </p:tgtEl>
                                          </p:cBhvr>
                                          <p:by x="130000" y="130000"/>
                                        </p:animScale>
                                      </p:childTnLst>
                                    </p:cTn>
                                  </p:par>
                                </p:childTnLst>
                              </p:cTn>
                            </p:par>
                            <p:par>
                              <p:cTn id="33" fill="hold">
                                <p:stCondLst>
                                  <p:cond delay="1250"/>
                                </p:stCondLst>
                                <p:childTnLst>
                                  <p:par>
                                    <p:cTn id="34" presetID="22" presetClass="entr" presetSubtype="2"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right)">
                                          <p:cBhvr>
                                            <p:cTn id="36" dur="300"/>
                                            <p:tgtEl>
                                              <p:spTgt spid="4"/>
                                            </p:tgtEl>
                                          </p:cBhvr>
                                        </p:animEffect>
                                      </p:childTnLst>
                                    </p:cTn>
                                  </p:par>
                                  <p:par>
                                    <p:cTn id="37" presetID="53" presetClass="entr" presetSubtype="16"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par>
                                    <p:cTn id="42" presetID="6" presetClass="emph" presetSubtype="0" decel="100000" autoRev="1" fill="hold" nodeType="withEffect">
                                      <p:stCondLst>
                                        <p:cond delay="0"/>
                                      </p:stCondLst>
                                      <p:childTnLst>
                                        <p:animScale>
                                          <p:cBhvr>
                                            <p:cTn id="43" dur="250" fill="hold"/>
                                            <p:tgtEl>
                                              <p:spTgt spid="21"/>
                                            </p:tgtEl>
                                          </p:cBhvr>
                                          <p:by x="130000" y="130000"/>
                                        </p:animScale>
                                      </p:childTnLst>
                                    </p:cTn>
                                  </p:par>
                                  <p:par>
                                    <p:cTn id="44" presetID="10" presetClass="entr" presetSubtype="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fade">
                                          <p:cBhvr>
                                            <p:cTn id="46" dur="500"/>
                                            <p:tgtEl>
                                              <p:spTgt spid="8">
                                                <p:txEl>
                                                  <p:pRg st="0" end="0"/>
                                                </p:txEl>
                                              </p:spTgt>
                                            </p:tgtEl>
                                          </p:cBhvr>
                                        </p:animEffect>
                                      </p:childTnLst>
                                    </p:cTn>
                                  </p:par>
                                </p:childTnLst>
                              </p:cTn>
                            </p:par>
                            <p:par>
                              <p:cTn id="47" fill="hold">
                                <p:stCondLst>
                                  <p:cond delay="1750"/>
                                </p:stCondLst>
                                <p:childTnLst>
                                  <p:par>
                                    <p:cTn id="48" presetID="22" presetClass="entr" presetSubtype="2" fill="hold" nodeType="after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right)">
                                          <p:cBhvr>
                                            <p:cTn id="50" dur="300"/>
                                            <p:tgtEl>
                                              <p:spTgt spid="66"/>
                                            </p:tgtEl>
                                          </p:cBhvr>
                                        </p:animEffect>
                                      </p:childTnLst>
                                    </p:cTn>
                                  </p:par>
                                  <p:par>
                                    <p:cTn id="51" presetID="53" presetClass="entr" presetSubtype="16"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p:cTn id="53" dur="250" fill="hold"/>
                                            <p:tgtEl>
                                              <p:spTgt spid="39"/>
                                            </p:tgtEl>
                                            <p:attrNameLst>
                                              <p:attrName>ppt_w</p:attrName>
                                            </p:attrNameLst>
                                          </p:cBhvr>
                                          <p:tavLst>
                                            <p:tav tm="0">
                                              <p:val>
                                                <p:fltVal val="0"/>
                                              </p:val>
                                            </p:tav>
                                            <p:tav tm="100000">
                                              <p:val>
                                                <p:strVal val="#ppt_w"/>
                                              </p:val>
                                            </p:tav>
                                          </p:tavLst>
                                        </p:anim>
                                        <p:anim calcmode="lin" valueType="num">
                                          <p:cBhvr>
                                            <p:cTn id="54" dur="250" fill="hold"/>
                                            <p:tgtEl>
                                              <p:spTgt spid="39"/>
                                            </p:tgtEl>
                                            <p:attrNameLst>
                                              <p:attrName>ppt_h</p:attrName>
                                            </p:attrNameLst>
                                          </p:cBhvr>
                                          <p:tavLst>
                                            <p:tav tm="0">
                                              <p:val>
                                                <p:fltVal val="0"/>
                                              </p:val>
                                            </p:tav>
                                            <p:tav tm="100000">
                                              <p:val>
                                                <p:strVal val="#ppt_h"/>
                                              </p:val>
                                            </p:tav>
                                          </p:tavLst>
                                        </p:anim>
                                        <p:animEffect transition="in" filter="fade">
                                          <p:cBhvr>
                                            <p:cTn id="55" dur="250"/>
                                            <p:tgtEl>
                                              <p:spTgt spid="39"/>
                                            </p:tgtEl>
                                          </p:cBhvr>
                                        </p:animEffect>
                                      </p:childTnLst>
                                    </p:cTn>
                                  </p:par>
                                  <p:par>
                                    <p:cTn id="56" presetID="6" presetClass="emph" presetSubtype="0" decel="100000" autoRev="1" fill="hold" nodeType="withEffect">
                                      <p:stCondLst>
                                        <p:cond delay="0"/>
                                      </p:stCondLst>
                                      <p:childTnLst>
                                        <p:animScale>
                                          <p:cBhvr>
                                            <p:cTn id="57" dur="250" fill="hold"/>
                                            <p:tgtEl>
                                              <p:spTgt spid="39"/>
                                            </p:tgtEl>
                                          </p:cBhvr>
                                          <p:by x="130000" y="130000"/>
                                        </p:animScale>
                                      </p:childTnLst>
                                    </p:cTn>
                                  </p:par>
                                  <p:par>
                                    <p:cTn id="58" presetID="10" presetClass="entr" presetSubtype="0" fill="hold" grpId="0" nodeType="withEffect">
                                      <p:stCondLst>
                                        <p:cond delay="0"/>
                                      </p:stCondLst>
                                      <p:childTnLst>
                                        <p:set>
                                          <p:cBhvr>
                                            <p:cTn id="59" dur="1" fill="hold">
                                              <p:stCondLst>
                                                <p:cond delay="0"/>
                                              </p:stCondLst>
                                            </p:cTn>
                                            <p:tgtEl>
                                              <p:spTgt spid="9">
                                                <p:txEl>
                                                  <p:pRg st="0" end="0"/>
                                                </p:txEl>
                                              </p:spTgt>
                                            </p:tgtEl>
                                            <p:attrNameLst>
                                              <p:attrName>style.visibility</p:attrName>
                                            </p:attrNameLst>
                                          </p:cBhvr>
                                          <p:to>
                                            <p:strVal val="visible"/>
                                          </p:to>
                                        </p:set>
                                        <p:animEffect transition="in" filter="fade">
                                          <p:cBhvr>
                                            <p:cTn id="60" dur="500"/>
                                            <p:tgtEl>
                                              <p:spTgt spid="9">
                                                <p:txEl>
                                                  <p:pRg st="0" end="0"/>
                                                </p:txEl>
                                              </p:spTgt>
                                            </p:tgtEl>
                                          </p:cBhvr>
                                        </p:animEffect>
                                      </p:childTnLst>
                                    </p:cTn>
                                  </p:par>
                                </p:childTnLst>
                              </p:cTn>
                            </p:par>
                            <p:par>
                              <p:cTn id="61" fill="hold">
                                <p:stCondLst>
                                  <p:cond delay="2250"/>
                                </p:stCondLst>
                                <p:childTnLst>
                                  <p:par>
                                    <p:cTn id="62" presetID="22" presetClass="entr" presetSubtype="1" fill="hold" nodeType="after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300"/>
                                            <p:tgtEl>
                                              <p:spTgt spid="6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
                                                <p:txEl>
                                                  <p:pRg st="0" end="0"/>
                                                </p:txEl>
                                              </p:spTgt>
                                            </p:tgtEl>
                                            <p:attrNameLst>
                                              <p:attrName>style.visibility</p:attrName>
                                            </p:attrNameLst>
                                          </p:cBhvr>
                                          <p:to>
                                            <p:strVal val="visible"/>
                                          </p:to>
                                        </p:set>
                                        <p:animEffect transition="in" filter="fade">
                                          <p:cBhvr>
                                            <p:cTn id="67" dur="500"/>
                                            <p:tgtEl>
                                              <p:spTgt spid="10">
                                                <p:txEl>
                                                  <p:pRg st="0" end="0"/>
                                                </p:txEl>
                                              </p:spTgt>
                                            </p:tgtEl>
                                          </p:cBhvr>
                                        </p:animEffect>
                                      </p:childTnLst>
                                    </p:cTn>
                                  </p:par>
                                  <p:par>
                                    <p:cTn id="68" presetID="53" presetClass="entr" presetSubtype="16" fill="hold" nodeType="with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p:cTn id="70" dur="250" fill="hold"/>
                                            <p:tgtEl>
                                              <p:spTgt spid="43"/>
                                            </p:tgtEl>
                                            <p:attrNameLst>
                                              <p:attrName>ppt_w</p:attrName>
                                            </p:attrNameLst>
                                          </p:cBhvr>
                                          <p:tavLst>
                                            <p:tav tm="0">
                                              <p:val>
                                                <p:fltVal val="0"/>
                                              </p:val>
                                            </p:tav>
                                            <p:tav tm="100000">
                                              <p:val>
                                                <p:strVal val="#ppt_w"/>
                                              </p:val>
                                            </p:tav>
                                          </p:tavLst>
                                        </p:anim>
                                        <p:anim calcmode="lin" valueType="num">
                                          <p:cBhvr>
                                            <p:cTn id="71" dur="250" fill="hold"/>
                                            <p:tgtEl>
                                              <p:spTgt spid="43"/>
                                            </p:tgtEl>
                                            <p:attrNameLst>
                                              <p:attrName>ppt_h</p:attrName>
                                            </p:attrNameLst>
                                          </p:cBhvr>
                                          <p:tavLst>
                                            <p:tav tm="0">
                                              <p:val>
                                                <p:fltVal val="0"/>
                                              </p:val>
                                            </p:tav>
                                            <p:tav tm="100000">
                                              <p:val>
                                                <p:strVal val="#ppt_h"/>
                                              </p:val>
                                            </p:tav>
                                          </p:tavLst>
                                        </p:anim>
                                        <p:animEffect transition="in" filter="fade">
                                          <p:cBhvr>
                                            <p:cTn id="72" dur="250"/>
                                            <p:tgtEl>
                                              <p:spTgt spid="43"/>
                                            </p:tgtEl>
                                          </p:cBhvr>
                                        </p:animEffect>
                                      </p:childTnLst>
                                    </p:cTn>
                                  </p:par>
                                  <p:par>
                                    <p:cTn id="73" presetID="6" presetClass="emph" presetSubtype="0" decel="100000" autoRev="1" fill="hold" nodeType="withEffect">
                                      <p:stCondLst>
                                        <p:cond delay="0"/>
                                      </p:stCondLst>
                                      <p:childTnLst>
                                        <p:animScale>
                                          <p:cBhvr>
                                            <p:cTn id="74" dur="250" fill="hold"/>
                                            <p:tgtEl>
                                              <p:spTgt spid="43"/>
                                            </p:tgtEl>
                                          </p:cBhvr>
                                          <p:by x="130000" y="130000"/>
                                        </p:animScale>
                                      </p:childTnLst>
                                    </p:cTn>
                                  </p:par>
                                </p:childTnLst>
                              </p:cTn>
                            </p:par>
                            <p:par>
                              <p:cTn id="75" fill="hold">
                                <p:stCondLst>
                                  <p:cond delay="2750"/>
                                </p:stCondLst>
                                <p:childTnLst>
                                  <p:par>
                                    <p:cTn id="76" presetID="22" presetClass="entr" presetSubtype="8" fill="hold" nodeType="after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wipe(left)">
                                          <p:cBhvr>
                                            <p:cTn id="78" dur="300"/>
                                            <p:tgtEl>
                                              <p:spTgt spid="6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
                                                <p:txEl>
                                                  <p:pRg st="0" end="0"/>
                                                </p:txEl>
                                              </p:spTgt>
                                            </p:tgtEl>
                                            <p:attrNameLst>
                                              <p:attrName>style.visibility</p:attrName>
                                            </p:attrNameLst>
                                          </p:cBhvr>
                                          <p:to>
                                            <p:strVal val="visible"/>
                                          </p:to>
                                        </p:set>
                                        <p:animEffect transition="in" filter="fade">
                                          <p:cBhvr>
                                            <p:cTn id="81" dur="500"/>
                                            <p:tgtEl>
                                              <p:spTgt spid="12">
                                                <p:txEl>
                                                  <p:pRg st="0" end="0"/>
                                                </p:txEl>
                                              </p:spTgt>
                                            </p:tgtEl>
                                          </p:cBhvr>
                                        </p:animEffect>
                                      </p:childTnLst>
                                    </p:cTn>
                                  </p:par>
                                  <p:par>
                                    <p:cTn id="82" presetID="53" presetClass="entr" presetSubtype="16" fill="hold" nodeType="withEffect">
                                      <p:stCondLst>
                                        <p:cond delay="0"/>
                                      </p:stCondLst>
                                      <p:childTnLst>
                                        <p:set>
                                          <p:cBhvr>
                                            <p:cTn id="83" dur="1" fill="hold">
                                              <p:stCondLst>
                                                <p:cond delay="0"/>
                                              </p:stCondLst>
                                            </p:cTn>
                                            <p:tgtEl>
                                              <p:spTgt spid="57"/>
                                            </p:tgtEl>
                                            <p:attrNameLst>
                                              <p:attrName>style.visibility</p:attrName>
                                            </p:attrNameLst>
                                          </p:cBhvr>
                                          <p:to>
                                            <p:strVal val="visible"/>
                                          </p:to>
                                        </p:set>
                                        <p:anim calcmode="lin" valueType="num">
                                          <p:cBhvr>
                                            <p:cTn id="84" dur="250" fill="hold"/>
                                            <p:tgtEl>
                                              <p:spTgt spid="57"/>
                                            </p:tgtEl>
                                            <p:attrNameLst>
                                              <p:attrName>ppt_w</p:attrName>
                                            </p:attrNameLst>
                                          </p:cBhvr>
                                          <p:tavLst>
                                            <p:tav tm="0">
                                              <p:val>
                                                <p:fltVal val="0"/>
                                              </p:val>
                                            </p:tav>
                                            <p:tav tm="100000">
                                              <p:val>
                                                <p:strVal val="#ppt_w"/>
                                              </p:val>
                                            </p:tav>
                                          </p:tavLst>
                                        </p:anim>
                                        <p:anim calcmode="lin" valueType="num">
                                          <p:cBhvr>
                                            <p:cTn id="85" dur="250" fill="hold"/>
                                            <p:tgtEl>
                                              <p:spTgt spid="57"/>
                                            </p:tgtEl>
                                            <p:attrNameLst>
                                              <p:attrName>ppt_h</p:attrName>
                                            </p:attrNameLst>
                                          </p:cBhvr>
                                          <p:tavLst>
                                            <p:tav tm="0">
                                              <p:val>
                                                <p:fltVal val="0"/>
                                              </p:val>
                                            </p:tav>
                                            <p:tav tm="100000">
                                              <p:val>
                                                <p:strVal val="#ppt_h"/>
                                              </p:val>
                                            </p:tav>
                                          </p:tavLst>
                                        </p:anim>
                                        <p:animEffect transition="in" filter="fade">
                                          <p:cBhvr>
                                            <p:cTn id="86" dur="250"/>
                                            <p:tgtEl>
                                              <p:spTgt spid="57"/>
                                            </p:tgtEl>
                                          </p:cBhvr>
                                        </p:animEffect>
                                      </p:childTnLst>
                                    </p:cTn>
                                  </p:par>
                                  <p:par>
                                    <p:cTn id="87" presetID="6" presetClass="emph" presetSubtype="0" decel="100000" autoRev="1" fill="hold" nodeType="withEffect">
                                      <p:stCondLst>
                                        <p:cond delay="0"/>
                                      </p:stCondLst>
                                      <p:childTnLst>
                                        <p:animScale>
                                          <p:cBhvr>
                                            <p:cTn id="88" dur="250" fill="hold"/>
                                            <p:tgtEl>
                                              <p:spTgt spid="57"/>
                                            </p:tgtEl>
                                          </p:cBhvr>
                                          <p:by x="130000" y="130000"/>
                                        </p:animScale>
                                      </p:childTnLst>
                                    </p:cTn>
                                  </p:par>
                                </p:childTnLst>
                              </p:cTn>
                            </p:par>
                            <p:par>
                              <p:cTn id="89" fill="hold">
                                <p:stCondLst>
                                  <p:cond delay="3250"/>
                                </p:stCondLst>
                                <p:childTnLst>
                                  <p:par>
                                    <p:cTn id="90" presetID="22" presetClass="entr" presetSubtype="8" fill="hold" nodeType="after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wipe(left)">
                                          <p:cBhvr>
                                            <p:cTn id="92" dur="300"/>
                                            <p:tgtEl>
                                              <p:spTgt spid="65"/>
                                            </p:tgtEl>
                                          </p:cBhvr>
                                        </p:animEffect>
                                      </p:childTnLst>
                                    </p:cTn>
                                  </p:par>
                                  <p:par>
                                    <p:cTn id="93" presetID="53" presetClass="entr" presetSubtype="16"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250" fill="hold"/>
                                            <p:tgtEl>
                                              <p:spTgt spid="33"/>
                                            </p:tgtEl>
                                            <p:attrNameLst>
                                              <p:attrName>ppt_w</p:attrName>
                                            </p:attrNameLst>
                                          </p:cBhvr>
                                          <p:tavLst>
                                            <p:tav tm="0">
                                              <p:val>
                                                <p:fltVal val="0"/>
                                              </p:val>
                                            </p:tav>
                                            <p:tav tm="100000">
                                              <p:val>
                                                <p:strVal val="#ppt_w"/>
                                              </p:val>
                                            </p:tav>
                                          </p:tavLst>
                                        </p:anim>
                                        <p:anim calcmode="lin" valueType="num">
                                          <p:cBhvr>
                                            <p:cTn id="96" dur="250" fill="hold"/>
                                            <p:tgtEl>
                                              <p:spTgt spid="33"/>
                                            </p:tgtEl>
                                            <p:attrNameLst>
                                              <p:attrName>ppt_h</p:attrName>
                                            </p:attrNameLst>
                                          </p:cBhvr>
                                          <p:tavLst>
                                            <p:tav tm="0">
                                              <p:val>
                                                <p:fltVal val="0"/>
                                              </p:val>
                                            </p:tav>
                                            <p:tav tm="100000">
                                              <p:val>
                                                <p:strVal val="#ppt_h"/>
                                              </p:val>
                                            </p:tav>
                                          </p:tavLst>
                                        </p:anim>
                                        <p:animEffect transition="in" filter="fade">
                                          <p:cBhvr>
                                            <p:cTn id="97" dur="250"/>
                                            <p:tgtEl>
                                              <p:spTgt spid="33"/>
                                            </p:tgtEl>
                                          </p:cBhvr>
                                        </p:animEffect>
                                      </p:childTnLst>
                                    </p:cTn>
                                  </p:par>
                                  <p:par>
                                    <p:cTn id="98" presetID="6" presetClass="emph" presetSubtype="0" decel="100000" autoRev="1" fill="hold" nodeType="withEffect">
                                      <p:stCondLst>
                                        <p:cond delay="0"/>
                                      </p:stCondLst>
                                      <p:childTnLst>
                                        <p:animScale>
                                          <p:cBhvr>
                                            <p:cTn id="99" dur="250" fill="hold"/>
                                            <p:tgtEl>
                                              <p:spTgt spid="33"/>
                                            </p:tgtEl>
                                          </p:cBhvr>
                                          <p:by x="130000" y="130000"/>
                                        </p:animScale>
                                      </p:childTnLst>
                                    </p:cTn>
                                  </p:par>
                                  <p:par>
                                    <p:cTn id="100" presetID="10" presetClass="entr" presetSubtype="0" fill="hold" grpId="0" nodeType="withEffect">
                                      <p:stCondLst>
                                        <p:cond delay="0"/>
                                      </p:stCondLst>
                                      <p:childTnLst>
                                        <p:set>
                                          <p:cBhvr>
                                            <p:cTn id="101" dur="1" fill="hold">
                                              <p:stCondLst>
                                                <p:cond delay="0"/>
                                              </p:stCondLst>
                                            </p:cTn>
                                            <p:tgtEl>
                                              <p:spTgt spid="11">
                                                <p:txEl>
                                                  <p:pRg st="0" end="0"/>
                                                </p:txEl>
                                              </p:spTgt>
                                            </p:tgtEl>
                                            <p:attrNameLst>
                                              <p:attrName>style.visibility</p:attrName>
                                            </p:attrNameLst>
                                          </p:cBhvr>
                                          <p:to>
                                            <p:strVal val="visible"/>
                                          </p:to>
                                        </p:set>
                                        <p:animEffect transition="in" filter="fade">
                                          <p:cBhvr>
                                            <p:cTn id="10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6" grpId="1"/>
          <p:bldP spid="16" grpId="2"/>
          <p:bldP spid="17" grpId="0" uiExpand="1" build="p"/>
          <p:bldP spid="8" grpId="0" uiExpand="1" build="p"/>
          <p:bldP spid="9" grpId="0" uiExpand="1" build="p"/>
          <p:bldP spid="10" grpId="0" uiExpand="1" build="p"/>
          <p:bldP spid="11" grpId="0" uiExpand="1" build="p"/>
          <p:bldP spid="12" grpId="0" uiExpand="1" build="p"/>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12">
            <a:extLst>
              <a:ext uri="{FF2B5EF4-FFF2-40B4-BE49-F238E27FC236}">
                <a16:creationId xmlns:a16="http://schemas.microsoft.com/office/drawing/2014/main" id="{BC0050E0-C66B-4D5C-AD99-B3FF4CDD1884}"/>
              </a:ext>
            </a:extLst>
          </p:cNvPr>
          <p:cNvSpPr txBox="1">
            <a:spLocks/>
          </p:cNvSpPr>
          <p:nvPr/>
        </p:nvSpPr>
        <p:spPr>
          <a:xfrm>
            <a:off x="447309" y="1570660"/>
            <a:ext cx="4678472" cy="1001090"/>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lnSpc>
                <a:spcPct val="80000"/>
              </a:lnSpc>
            </a:pPr>
            <a:r>
              <a:rPr lang="de-DE" sz="3400">
                <a:solidFill>
                  <a:srgbClr val="FFFFFF"/>
                </a:solidFill>
                <a:latin typeface="Arial" panose="020B0604020202020204" pitchFamily="34" charset="0"/>
              </a:rPr>
              <a:t>Gehen wir </a:t>
            </a:r>
            <a:r>
              <a:rPr lang="de-DE" sz="3400">
                <a:solidFill>
                  <a:srgbClr val="FAB600"/>
                </a:solidFill>
                <a:latin typeface="Arial" panose="020B0604020202020204" pitchFamily="34" charset="0"/>
              </a:rPr>
              <a:t>gemeinsam</a:t>
            </a:r>
            <a:r>
              <a:rPr lang="de-DE" sz="3400">
                <a:solidFill>
                  <a:srgbClr val="FFFFFF"/>
                </a:solidFill>
                <a:latin typeface="Arial" panose="020B0604020202020204" pitchFamily="34" charset="0"/>
              </a:rPr>
              <a:t/>
            </a:r>
            <a:br>
              <a:rPr lang="de-DE" sz="3400">
                <a:solidFill>
                  <a:srgbClr val="FFFFFF"/>
                </a:solidFill>
                <a:latin typeface="Arial" panose="020B0604020202020204" pitchFamily="34" charset="0"/>
              </a:rPr>
            </a:br>
            <a:r>
              <a:rPr lang="de-DE" sz="3400">
                <a:solidFill>
                  <a:srgbClr val="FFFFFF"/>
                </a:solidFill>
                <a:latin typeface="Arial" panose="020B0604020202020204" pitchFamily="34" charset="0"/>
              </a:rPr>
              <a:t>den nächsten Schritt.</a:t>
            </a:r>
          </a:p>
        </p:txBody>
      </p:sp>
      <p:sp>
        <p:nvSpPr>
          <p:cNvPr id="2" name="Datumsplatzhalter 1">
            <a:extLst>
              <a:ext uri="{FF2B5EF4-FFF2-40B4-BE49-F238E27FC236}">
                <a16:creationId xmlns:a16="http://schemas.microsoft.com/office/drawing/2014/main" id="{06ED8A64-7B4A-4780-9D4C-C89F0FA81092}"/>
              </a:ext>
            </a:extLst>
          </p:cNvPr>
          <p:cNvSpPr>
            <a:spLocks noGrp="1"/>
          </p:cNvSpPr>
          <p:nvPr>
            <p:ph type="dt" sz="half" idx="10"/>
          </p:nvPr>
        </p:nvSpPr>
        <p:spPr/>
        <p:txBody>
          <a:bodyPr/>
          <a:lstStyle/>
          <a:p>
            <a:pPr defTabSz="685770"/>
            <a:r>
              <a:rPr lang="de-DE">
                <a:solidFill>
                  <a:srgbClr val="003781"/>
                </a:solidFill>
              </a:rPr>
              <a:t>© Allianz 2021</a:t>
            </a:r>
          </a:p>
        </p:txBody>
      </p:sp>
      <p:sp>
        <p:nvSpPr>
          <p:cNvPr id="11" name="Foliennummernplatzhalter 10">
            <a:extLst>
              <a:ext uri="{FF2B5EF4-FFF2-40B4-BE49-F238E27FC236}">
                <a16:creationId xmlns:a16="http://schemas.microsoft.com/office/drawing/2014/main" id="{08FC2827-E244-42D3-8813-FCF7488C66F4}"/>
              </a:ext>
            </a:extLst>
          </p:cNvPr>
          <p:cNvSpPr>
            <a:spLocks noGrp="1"/>
          </p:cNvSpPr>
          <p:nvPr>
            <p:ph type="sldNum" sz="quarter" idx="12"/>
          </p:nvPr>
        </p:nvSpPr>
        <p:spPr/>
        <p:txBody>
          <a:bodyPr/>
          <a:lstStyle/>
          <a:p>
            <a:pPr defTabSz="685770"/>
            <a:fld id="{0F96B16C-3F5F-44BC-AFCC-8CBCBD90898D}" type="slidenum">
              <a:rPr lang="de-DE">
                <a:solidFill>
                  <a:srgbClr val="003781"/>
                </a:solidFill>
              </a:rPr>
              <a:pPr defTabSz="685770"/>
              <a:t>7</a:t>
            </a:fld>
            <a:endParaRPr lang="de-DE">
              <a:solidFill>
                <a:srgbClr val="003781"/>
              </a:solidFill>
            </a:endParaRPr>
          </a:p>
        </p:txBody>
      </p:sp>
      <p:sp>
        <p:nvSpPr>
          <p:cNvPr id="17" name="Inhaltsplatzhalter 10">
            <a:extLst>
              <a:ext uri="{FF2B5EF4-FFF2-40B4-BE49-F238E27FC236}">
                <a16:creationId xmlns:a16="http://schemas.microsoft.com/office/drawing/2014/main" id="{D79ADFA2-4C3E-4C69-B32D-E310EC1CEBA3}"/>
              </a:ext>
            </a:extLst>
          </p:cNvPr>
          <p:cNvSpPr txBox="1">
            <a:spLocks/>
          </p:cNvSpPr>
          <p:nvPr/>
        </p:nvSpPr>
        <p:spPr>
          <a:xfrm>
            <a:off x="1004196" y="2600685"/>
            <a:ext cx="3040754" cy="1174272"/>
          </a:xfrm>
          <a:prstGeom prst="rect">
            <a:avLst/>
          </a:prstGeom>
        </p:spPr>
        <p:txBody>
          <a:bodyPr lIns="0" tIns="0" rIns="0" bIns="0"/>
          <a:lstStyle>
            <a:lvl1pPr marL="0" indent="0" algn="l" defTabSz="914400" rtl="0" eaLnBrk="1" latinLnBrk="0" hangingPunct="1">
              <a:lnSpc>
                <a:spcPct val="100000"/>
              </a:lnSpc>
              <a:spcBef>
                <a:spcPts val="0"/>
              </a:spcBef>
              <a:buFont typeface="+mj-lt"/>
              <a:buNone/>
              <a:defRPr sz="189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1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1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1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5759">
              <a:spcAft>
                <a:spcPts val="1429"/>
              </a:spcAft>
              <a:defRPr/>
            </a:pPr>
            <a:r>
              <a:rPr lang="de-DE" sz="1600">
                <a:solidFill>
                  <a:srgbClr val="FFFFFF"/>
                </a:solidFill>
                <a:latin typeface="Arial" panose="020B0604020202020204" pitchFamily="34" charset="0"/>
              </a:rPr>
              <a:t>Mehr Informationen zu unseren Gesundheitsservices und alles rund um das Thema Gesundheit: </a:t>
            </a:r>
            <a:r>
              <a:rPr lang="de-DE" sz="1600">
                <a:solidFill>
                  <a:srgbClr val="FAB600"/>
                </a:solidFill>
                <a:latin typeface="Arial" panose="020B0604020202020204" pitchFamily="34" charset="0"/>
              </a:rPr>
              <a:t>gesundheitswelt.allianz.de</a:t>
            </a:r>
          </a:p>
        </p:txBody>
      </p:sp>
      <p:grpSp>
        <p:nvGrpSpPr>
          <p:cNvPr id="10" name="Gruppieren 9">
            <a:extLst>
              <a:ext uri="{FF2B5EF4-FFF2-40B4-BE49-F238E27FC236}">
                <a16:creationId xmlns:a16="http://schemas.microsoft.com/office/drawing/2014/main" id="{0A4B62B3-EF0F-4D8F-ACA4-E37CF55CEFF6}"/>
              </a:ext>
            </a:extLst>
          </p:cNvPr>
          <p:cNvGrpSpPr/>
          <p:nvPr/>
        </p:nvGrpSpPr>
        <p:grpSpPr>
          <a:xfrm>
            <a:off x="294909" y="2654108"/>
            <a:ext cx="360000" cy="360000"/>
            <a:chOff x="468312" y="6818645"/>
            <a:chExt cx="528929" cy="528929"/>
          </a:xfrm>
        </p:grpSpPr>
        <p:grpSp>
          <p:nvGrpSpPr>
            <p:cNvPr id="12" name="Gruppieren 11">
              <a:extLst>
                <a:ext uri="{FF2B5EF4-FFF2-40B4-BE49-F238E27FC236}">
                  <a16:creationId xmlns:a16="http://schemas.microsoft.com/office/drawing/2014/main" id="{F3544ADF-D281-4611-B208-668A32380B2E}"/>
                </a:ext>
              </a:extLst>
            </p:cNvPr>
            <p:cNvGrpSpPr>
              <a:grpSpLocks noChangeAspect="1"/>
            </p:cNvGrpSpPr>
            <p:nvPr/>
          </p:nvGrpSpPr>
          <p:grpSpPr>
            <a:xfrm rot="5400000">
              <a:off x="566469" y="7014139"/>
              <a:ext cx="332614" cy="137940"/>
              <a:chOff x="8583561" y="720000"/>
              <a:chExt cx="1986116" cy="823666"/>
            </a:xfrm>
          </p:grpSpPr>
          <p:cxnSp>
            <p:nvCxnSpPr>
              <p:cNvPr id="14" name="Gerader Verbinder 13">
                <a:extLst>
                  <a:ext uri="{FF2B5EF4-FFF2-40B4-BE49-F238E27FC236}">
                    <a16:creationId xmlns:a16="http://schemas.microsoft.com/office/drawing/2014/main" id="{B06DF039-0F56-4050-BFEB-9A95715816BB}"/>
                  </a:ext>
                </a:extLst>
              </p:cNvPr>
              <p:cNvCxnSpPr>
                <a:cxnSpLocks/>
              </p:cNvCxnSpPr>
              <p:nvPr/>
            </p:nvCxnSpPr>
            <p:spPr>
              <a:xfrm flipV="1">
                <a:off x="8583561" y="720000"/>
                <a:ext cx="993058" cy="823666"/>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7F7BF2A9-C93C-4575-B875-2D57B7090609}"/>
                  </a:ext>
                </a:extLst>
              </p:cNvPr>
              <p:cNvCxnSpPr>
                <a:cxnSpLocks/>
              </p:cNvCxnSpPr>
              <p:nvPr/>
            </p:nvCxnSpPr>
            <p:spPr>
              <a:xfrm>
                <a:off x="9576619" y="720000"/>
                <a:ext cx="993058" cy="823665"/>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Ellipse 12">
              <a:extLst>
                <a:ext uri="{FF2B5EF4-FFF2-40B4-BE49-F238E27FC236}">
                  <a16:creationId xmlns:a16="http://schemas.microsoft.com/office/drawing/2014/main" id="{47FD310B-2B1D-4EF1-805F-907B2B17738A}"/>
                </a:ext>
              </a:extLst>
            </p:cNvPr>
            <p:cNvSpPr/>
            <p:nvPr/>
          </p:nvSpPr>
          <p:spPr>
            <a:xfrm>
              <a:off x="468312" y="6818645"/>
              <a:ext cx="528929" cy="528929"/>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0"/>
              <a:endParaRPr lang="de-DE" sz="1600">
                <a:solidFill>
                  <a:srgbClr val="FFFFFF"/>
                </a:solidFill>
                <a:latin typeface="Arial" panose="020B0604020202020204" pitchFamily="34" charset="0"/>
              </a:endParaRPr>
            </a:p>
          </p:txBody>
        </p:sp>
      </p:grpSp>
    </p:spTree>
    <p:extLst>
      <p:ext uri="{BB962C8B-B14F-4D97-AF65-F5344CB8AC3E}">
        <p14:creationId xmlns:p14="http://schemas.microsoft.com/office/powerpoint/2010/main" val="683028696"/>
      </p:ext>
    </p:extLst>
  </p:cSld>
  <p:clrMapOvr>
    <a:masterClrMapping/>
  </p:clrMapOvr>
  <mc:AlternateContent xmlns:mc="http://schemas.openxmlformats.org/markup-compatibility/2006" xmlns:p14="http://schemas.microsoft.com/office/powerpoint/2010/main">
    <mc:Choice Requires="p14">
      <p:transition spd="slow" p14:dur="15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600"/>
                                        <p:tgtEl>
                                          <p:spTgt spid="10"/>
                                        </p:tgtEl>
                                      </p:cBhvr>
                                    </p:animEffect>
                                  </p:childTnLst>
                                </p:cTn>
                              </p:par>
                              <p:par>
                                <p:cTn id="8" presetID="63" presetClass="path" presetSubtype="0" decel="100000" fill="hold" nodeType="withEffect">
                                  <p:stCondLst>
                                    <p:cond delay="750"/>
                                  </p:stCondLst>
                                  <p:childTnLst>
                                    <p:animMotion origin="layout" path="M 2.77778E-7 4.07407E-6 L 0.01875 4.07407E-6 " pathEditMode="relative" rAng="0" ptsTypes="AA">
                                      <p:cBhvr>
                                        <p:cTn id="9" dur="500" fill="hold"/>
                                        <p:tgtEl>
                                          <p:spTgt spid="10"/>
                                        </p:tgtEl>
                                        <p:attrNameLst>
                                          <p:attrName>ppt_x</p:attrName>
                                          <p:attrName>ppt_y</p:attrName>
                                        </p:attrNameLst>
                                      </p:cBhvr>
                                      <p:rCtr x="938" y="0"/>
                                    </p:animMotion>
                                  </p:childTnLst>
                                </p:cTn>
                              </p:par>
                              <p:par>
                                <p:cTn id="10" presetID="22" presetClass="entr" presetSubtype="8" fill="hold" nodeType="withEffect">
                                  <p:stCondLst>
                                    <p:cond delay="75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Allianz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llianz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spAutoFit/>
      </a:bodyPr>
      <a:lstStyle>
        <a:defPPr algn="l">
          <a:spcAft>
            <a:spcPts val="600"/>
          </a:spcAft>
          <a:defRPr sz="1510" b="1" spc="100" smtClean="0">
            <a:solidFill>
              <a:srgbClr val="13A0D3"/>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31EB6A96E12C94DB523E9BA43F1A767" ma:contentTypeVersion="10" ma:contentTypeDescription="Ein neues Dokument erstellen." ma:contentTypeScope="" ma:versionID="cebc543a1f8b404ae57986468a79d879">
  <xsd:schema xmlns:xsd="http://www.w3.org/2001/XMLSchema" xmlns:xs="http://www.w3.org/2001/XMLSchema" xmlns:p="http://schemas.microsoft.com/office/2006/metadata/properties" xmlns:ns2="119e0927-bade-47fe-bea7-9ac10b6f72b9" xmlns:ns3="f3fd73c8-60a8-40b3-8d28-003a8fc10c89" targetNamespace="http://schemas.microsoft.com/office/2006/metadata/properties" ma:root="true" ma:fieldsID="370ade0a08c80e37e213f2f2c812ec0b" ns2:_="" ns3:_="">
    <xsd:import namespace="119e0927-bade-47fe-bea7-9ac10b6f72b9"/>
    <xsd:import namespace="f3fd73c8-60a8-40b3-8d28-003a8fc10c8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9e0927-bade-47fe-bea7-9ac10b6f72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fd73c8-60a8-40b3-8d28-003a8fc10c89"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61D351E-6A4B-4A61-9A68-5BEA3ABD92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9e0927-bade-47fe-bea7-9ac10b6f72b9"/>
    <ds:schemaRef ds:uri="f3fd73c8-60a8-40b3-8d28-003a8fc10c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8986AC-7ACA-4A35-B714-DDFC31D52398}">
  <ds:schemaRefs>
    <ds:schemaRef ds:uri="http://schemas.microsoft.com/sharepoint/v3/contenttype/forms"/>
  </ds:schemaRefs>
</ds:datastoreItem>
</file>

<file path=customXml/itemProps3.xml><?xml version="1.0" encoding="utf-8"?>
<ds:datastoreItem xmlns:ds="http://schemas.openxmlformats.org/officeDocument/2006/customXml" ds:itemID="{F9BC5620-7312-4E2F-BEEB-7B11C273FA6C}">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f3fd73c8-60a8-40b3-8d28-003a8fc10c89"/>
    <ds:schemaRef ds:uri="http://purl.org/dc/elements/1.1/"/>
    <ds:schemaRef ds:uri="http://schemas.microsoft.com/office/2006/metadata/properties"/>
    <ds:schemaRef ds:uri="119e0927-bade-47fe-bea7-9ac10b6f72b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Klondike Master</Template>
  <TotalTime>0</TotalTime>
  <Words>683</Words>
  <Application>Microsoft Office PowerPoint</Application>
  <PresentationFormat>Bildschirmpräsentation (16:9)</PresentationFormat>
  <Paragraphs>70</Paragraphs>
  <Slides>7</Slides>
  <Notes>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vt:i4>
      </vt:variant>
    </vt:vector>
  </HeadingPairs>
  <TitlesOfParts>
    <vt:vector size="12" baseType="lpstr">
      <vt:lpstr>Arial Unicode MS</vt:lpstr>
      <vt:lpstr>Arial</vt:lpstr>
      <vt:lpstr>Calibri</vt:lpstr>
      <vt:lpstr>Times New Roman</vt:lpstr>
      <vt:lpstr>1_Allianz 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LinkedIn Pilot</dc:title>
  <dc:subject/>
  <dc:creator>Matthias Miara</dc:creator>
  <cp:keywords/>
  <dc:description/>
  <cp:lastModifiedBy>Badmann, Christian (Allianz Deutschland)</cp:lastModifiedBy>
  <cp:revision>185</cp:revision>
  <cp:lastPrinted>2019-05-07T07:19:42Z</cp:lastPrinted>
  <dcterms:created xsi:type="dcterms:W3CDTF">2021-11-08T12:44:33Z</dcterms:created>
  <dcterms:modified xsi:type="dcterms:W3CDTF">2022-03-08T07:51:24Z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0x010100231EB6A96E12C94DB523E9BA43F1A767</vt:lpwstr>
  </property>
  <property fmtid="{D5CDD505-2E9C-101B-9397-08002B2CF9AE}" pid="3" name="MSIP_Label_863bc15e-e7bf-41c1-bdb3-03882d8a2e2c_Enabled">
    <vt:lpwstr>true</vt:lpwstr>
  </property>
  <property fmtid="{D5CDD505-2E9C-101B-9397-08002B2CF9AE}" pid="4" name="MSIP_Label_863bc15e-e7bf-41c1-bdb3-03882d8a2e2c_SetDate">
    <vt:lpwstr>2022-01-13T14:24:13Z</vt:lpwstr>
  </property>
  <property fmtid="{D5CDD505-2E9C-101B-9397-08002B2CF9AE}" pid="5" name="MSIP_Label_863bc15e-e7bf-41c1-bdb3-03882d8a2e2c_Method">
    <vt:lpwstr>Privileged</vt:lpwstr>
  </property>
  <property fmtid="{D5CDD505-2E9C-101B-9397-08002B2CF9AE}" pid="6" name="MSIP_Label_863bc15e-e7bf-41c1-bdb3-03882d8a2e2c_Name">
    <vt:lpwstr>863bc15e-e7bf-41c1-bdb3-03882d8a2e2c</vt:lpwstr>
  </property>
  <property fmtid="{D5CDD505-2E9C-101B-9397-08002B2CF9AE}" pid="7" name="MSIP_Label_863bc15e-e7bf-41c1-bdb3-03882d8a2e2c_SiteId">
    <vt:lpwstr>6e06e42d-6925-47c6-b9e7-9581c7ca302a</vt:lpwstr>
  </property>
  <property fmtid="{D5CDD505-2E9C-101B-9397-08002B2CF9AE}" pid="8" name="MSIP_Label_863bc15e-e7bf-41c1-bdb3-03882d8a2e2c_ActionId">
    <vt:lpwstr>360b6d3b-91f0-4bec-9278-2d21534b87e8</vt:lpwstr>
  </property>
  <property fmtid="{D5CDD505-2E9C-101B-9397-08002B2CF9AE}" pid="9" name="MSIP_Label_863bc15e-e7bf-41c1-bdb3-03882d8a2e2c_ContentBits">
    <vt:lpwstr>1</vt:lpwstr>
  </property>
</Properties>
</file>