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5.xml" ContentType="application/vnd.openxmlformats-officedocument.theme+xml"/>
  <Override PartName="/ppt/tags/tag42.xml" ContentType="application/vnd.openxmlformats-officedocument.presentationml.tags+xml"/>
  <Override PartName="/ppt/notesSlides/notesSlide1.xml" ContentType="application/vnd.openxmlformats-officedocument.presentationml.notesSlide+xml"/>
  <Override PartName="/ppt/tags/tag43.xml" ContentType="application/vnd.openxmlformats-officedocument.presentationml.tags+xml"/>
  <Override PartName="/ppt/notesSlides/notesSlide2.xml" ContentType="application/vnd.openxmlformats-officedocument.presentationml.notesSlide+xml"/>
  <Override PartName="/ppt/tags/tag44.xml" ContentType="application/vnd.openxmlformats-officedocument.presentationml.tags+xml"/>
  <Override PartName="/ppt/notesSlides/notesSlide3.xml" ContentType="application/vnd.openxmlformats-officedocument.presentationml.notesSlide+xml"/>
  <Override PartName="/ppt/tags/tag45.xml" ContentType="application/vnd.openxmlformats-officedocument.presentationml.tags+xml"/>
  <Override PartName="/ppt/notesSlides/notesSlide4.xml" ContentType="application/vnd.openxmlformats-officedocument.presentationml.notesSlide+xml"/>
  <Override PartName="/ppt/tags/tag4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5"/>
    <p:sldMasterId id="2147483729" r:id="rId6"/>
    <p:sldMasterId id="2147483648" r:id="rId7"/>
    <p:sldMasterId id="2147483668" r:id="rId8"/>
  </p:sldMasterIdLst>
  <p:notesMasterIdLst>
    <p:notesMasterId r:id="rId14"/>
  </p:notesMasterIdLst>
  <p:sldIdLst>
    <p:sldId id="257" r:id="rId9"/>
    <p:sldId id="300" r:id="rId10"/>
    <p:sldId id="344" r:id="rId11"/>
    <p:sldId id="342" r:id="rId12"/>
    <p:sldId id="343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2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5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8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0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1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4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16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19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6782F65-EF9D-79AB-C6F4-29B8500452CE}" name="Balzke, Eric (Allianz Lebensversicherungs-AG)" initials="BL" userId="S::eric.balzke@allianz.de::186adc61-d7cd-4d42-841c-db258286d06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424FBE-410D-463A-ABDC-ABDC9308DC5E}" v="58" dt="2022-10-17T11:30:25.440"/>
    <p1510:client id="{063B33B3-319E-44DA-A065-C20060DAF70B}" v="16" dt="2023-02-15T06:57:58.880"/>
    <p1510:client id="{0A978F78-3D41-2339-292E-470BDCF9F3DC}" v="112" dt="2022-10-24T04:24:20.933"/>
    <p1510:client id="{22C3A3B3-2E57-F083-2DFF-4CEAD9698A70}" v="37" dt="2022-10-24T14:13:31.145"/>
    <p1510:client id="{23381C7D-EF4C-42CD-9799-F4F0C9A4CF38}" v="219" dt="2022-10-25T06:00:23.508"/>
    <p1510:client id="{2B4F40C8-9349-4901-90F1-F7946746CD48}" v="5" dt="2022-10-28T07:56:23.526"/>
    <p1510:client id="{2CDB77A8-EAEF-24EC-F721-DEE0C7E54B04}" v="1" dt="2022-10-21T12:05:59.572"/>
    <p1510:client id="{32BF85F2-338E-49B2-BCB5-68EE133FB1A7}" v="162" dt="2023-01-24T06:08:05.414"/>
    <p1510:client id="{5D51BFC3-C31C-C249-CCBB-FCF5317446A3}" v="321" dt="2022-10-20T11:05:54.924"/>
    <p1510:client id="{70ECBD69-70FA-407A-A84C-1F3511BD84F1}" v="182" dt="2023-02-15T06:10:08.948"/>
    <p1510:client id="{A9A6644F-8E6C-463F-AFB7-2C79E9954554}" v="257" dt="2022-10-24T11:28:01.403"/>
    <p1510:client id="{AC36DF0F-0FB8-4B7D-92EC-E78658DC8BBE}" v="1" dt="2022-10-27T06:02:21.771"/>
    <p1510:client id="{AFA0E954-121C-0145-F579-5BE8C8650BB5}" v="25" dt="2022-10-24T14:06:00.232"/>
    <p1510:client id="{B0E33223-3240-3D42-A2AF-F546EED8881E}" v="28" dt="2022-10-24T10:34:45.931"/>
    <p1510:client id="{C4237095-FA11-9654-63F9-E5D78CB5C30B}" v="2" dt="2022-11-16T09:28:20.341"/>
    <p1510:client id="{CFF83575-B919-4ADC-B465-0D942BF1FA13}" v="274" dt="2022-10-24T10:27:59.270"/>
    <p1510:client id="{D53E1648-F3B7-9CE3-95FF-D33EB03DA25B}" v="2" dt="2022-11-18T07:52:33.114"/>
    <p1510:client id="{DC3BA7B5-8D5F-45FE-26ED-2BE7B6A2A462}" v="1" dt="2023-02-07T11:36:54.318"/>
    <p1510:client id="{DE0B9A8B-727A-4049-A05F-3DB71ADA8CA9}" v="17" dt="2023-02-15T11:39:23.111"/>
    <p1510:client id="{EDB9D367-6B04-3B6E-F742-B1B0DAAAF64F}" v="4" dt="2022-10-24T14:16:05.863"/>
    <p1510:client id="{F2DF5857-2ADB-4BEB-82A2-B58F6A914783}" v="31" dt="2023-02-15T06:51:19.636"/>
    <p1510:client id="{F5A99734-7CD9-F2A4-CB21-A5B0F6C10458}" v="12" dt="2022-10-26T14:19:20.230"/>
    <p1510:client id="{F5D3B265-AFC8-4AE6-B3C7-BE0C07AD3438}" v="125" dt="2022-10-25T07:32:54.639"/>
    <p1510:client id="{FA8A3B97-FC72-433A-15CA-F6CCFA4923E9}" v="33" dt="2022-11-16T14:16:49.4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tags" Target="tags/tag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C3D90-D258-41E1-BFE3-29A340648A7E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E0F7A-EA63-40E1-97FB-D173EE3BA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43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1pPr>
    <a:lvl2pPr marL="483757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2pPr>
    <a:lvl3pPr marL="967514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3pPr>
    <a:lvl4pPr marL="1451272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4pPr>
    <a:lvl5pPr marL="1935029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5pPr>
    <a:lvl6pPr marL="2418787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544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301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059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E0F7A-EA63-40E1-97FB-D173EE3BA0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3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E0F7A-EA63-40E1-97FB-D173EE3BA0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29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E0F7A-EA63-40E1-97FB-D173EE3BA0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22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E0F7A-EA63-40E1-97FB-D173EE3BA0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44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E0F7A-EA63-40E1-97FB-D173EE3BA0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9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sv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8.svg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sv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4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7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9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8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11.svg"/><Relationship Id="rId2" Type="http://schemas.openxmlformats.org/officeDocument/2006/relationships/tags" Target="../tags/tag30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9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8.svg"/><Relationship Id="rId2" Type="http://schemas.openxmlformats.org/officeDocument/2006/relationships/tags" Target="../tags/tag31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0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8.wmf"/><Relationship Id="rId2" Type="http://schemas.openxmlformats.org/officeDocument/2006/relationships/tags" Target="../tags/tag3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7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1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4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sv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5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4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6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5.bin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7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6.bin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8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7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9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8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40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9.bin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7" Type="http://schemas.openxmlformats.org/officeDocument/2006/relationships/image" Target="../media/image11.svg"/><Relationship Id="rId2" Type="http://schemas.openxmlformats.org/officeDocument/2006/relationships/tags" Target="../tags/tag41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0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5.sv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5.sv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8.svg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8.svg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auf blau"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AE2EA14D-E275-49FF-9C8E-323C9A806CA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639030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AE2EA14D-E275-49FF-9C8E-323C9A806C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3FA13754-0890-465C-BA8A-E18B554E31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9425" y="476250"/>
            <a:ext cx="2057313" cy="509277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855A5846-4501-444B-8F41-805425817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4" y="1773239"/>
            <a:ext cx="11233151" cy="1620000"/>
          </a:xfrm>
        </p:spPr>
        <p:txBody>
          <a:bodyPr vert="horz" rIns="216000" anchor="b" anchorCtr="0"/>
          <a:lstStyle>
            <a:lvl1pPr algn="l">
              <a:lnSpc>
                <a:spcPts val="8500"/>
              </a:lnSpc>
              <a:defRPr sz="85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7909B2E5-8CFF-4102-B771-B048BAA6DB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95776" y="3384000"/>
            <a:ext cx="7416800" cy="1656000"/>
          </a:xfrm>
        </p:spPr>
        <p:txBody>
          <a:bodyPr rIns="216000"/>
          <a:lstStyle>
            <a:lvl1pPr marL="0" indent="0" algn="l">
              <a:lnSpc>
                <a:spcPts val="8500"/>
              </a:lnSpc>
              <a:buNone/>
              <a:defRPr sz="8500">
                <a:solidFill>
                  <a:srgbClr val="13A0D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Untertitel</a:t>
            </a:r>
          </a:p>
        </p:txBody>
      </p:sp>
      <p:sp>
        <p:nvSpPr>
          <p:cNvPr id="9" name="Textplatzhalter 14">
            <a:extLst>
              <a:ext uri="{FF2B5EF4-FFF2-40B4-BE49-F238E27FC236}">
                <a16:creationId xmlns:a16="http://schemas.microsoft.com/office/drawing/2014/main" id="{A89B177C-F8F6-4738-B4AF-9E4A824385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800" y="5968800"/>
            <a:ext cx="1692900" cy="546124"/>
          </a:xfrm>
        </p:spPr>
        <p:txBody>
          <a:bodyPr anchor="b" anchorCtr="0"/>
          <a:lstStyle>
            <a:lvl1pPr>
              <a:lnSpc>
                <a:spcPct val="100000"/>
              </a:lnSpc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D04322D5-0CE0-4328-BE55-EFF287C34B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7600" y="5968800"/>
            <a:ext cx="1692900" cy="546124"/>
          </a:xfrm>
        </p:spPr>
        <p:txBody>
          <a:bodyPr anchor="b" anchorCtr="0"/>
          <a:lstStyle>
            <a:lvl1pPr>
              <a:lnSpc>
                <a:spcPct val="100000"/>
              </a:lnSpc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915B85D1-F199-4887-990C-E3BAA24078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16200000">
            <a:off x="11016000" y="5772158"/>
            <a:ext cx="1281600" cy="144000"/>
          </a:xfrm>
        </p:spPr>
        <p:txBody>
          <a:bodyPr anchor="b" anchorCtr="0"/>
          <a:lstStyle>
            <a:lvl1pPr>
              <a:defRPr sz="800">
                <a:solidFill>
                  <a:schemeClr val="tx1"/>
                </a:solidFill>
              </a:defRPr>
            </a:lvl1pPr>
            <a:lvl5pPr marL="288000" indent="0">
              <a:buNone/>
              <a:defRPr/>
            </a:lvl5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821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7D7AB989-3C08-4E8F-9622-DC3B9C5D10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78018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7D7AB989-3C08-4E8F-9622-DC3B9C5D10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761017-7A9E-407D-8DCD-CEDEF7758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pic>
        <p:nvPicPr>
          <p:cNvPr id="5" name="Bildplatzhalter 11">
            <a:extLst>
              <a:ext uri="{FF2B5EF4-FFF2-40B4-BE49-F238E27FC236}">
                <a16:creationId xmlns:a16="http://schemas.microsoft.com/office/drawing/2014/main" id="{727A807A-44F9-421E-99A3-97AA646802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Grafik 13">
            <a:extLst>
              <a:ext uri="{FF2B5EF4-FFF2-40B4-BE49-F238E27FC236}">
                <a16:creationId xmlns:a16="http://schemas.microsoft.com/office/drawing/2014/main" id="{CE079E16-C310-4874-A85B-DA706D4C21CA}"/>
              </a:ext>
            </a:extLst>
          </p:cNvPr>
          <p:cNvSpPr>
            <a:spLocks noChangeAspect="1"/>
          </p:cNvSpPr>
          <p:nvPr/>
        </p:nvSpPr>
        <p:spPr>
          <a:xfrm>
            <a:off x="3810098" y="1143097"/>
            <a:ext cx="4571808" cy="4571807"/>
          </a:xfrm>
          <a:custGeom>
            <a:avLst/>
            <a:gdLst>
              <a:gd name="connsiteX0" fmla="*/ 3048606 w 5327650"/>
              <a:gd name="connsiteY0" fmla="*/ 4158431 h 5327649"/>
              <a:gd name="connsiteX1" fmla="*/ 3048606 w 5327650"/>
              <a:gd name="connsiteY1" fmla="*/ 1218444 h 5327649"/>
              <a:gd name="connsiteX2" fmla="*/ 2737659 w 5327650"/>
              <a:gd name="connsiteY2" fmla="*/ 905364 h 5327649"/>
              <a:gd name="connsiteX3" fmla="*/ 2049870 w 5327650"/>
              <a:gd name="connsiteY3" fmla="*/ 905364 h 5327649"/>
              <a:gd name="connsiteX4" fmla="*/ 2049870 w 5327650"/>
              <a:gd name="connsiteY4" fmla="*/ 1233529 h 5327649"/>
              <a:gd name="connsiteX5" fmla="*/ 2090888 w 5327650"/>
              <a:gd name="connsiteY5" fmla="*/ 1233529 h 5327649"/>
              <a:gd name="connsiteX6" fmla="*/ 2278251 w 5327650"/>
              <a:gd name="connsiteY6" fmla="*/ 1458216 h 5327649"/>
              <a:gd name="connsiteX7" fmla="*/ 2278251 w 5327650"/>
              <a:gd name="connsiteY7" fmla="*/ 4158431 h 5327649"/>
              <a:gd name="connsiteX8" fmla="*/ 3048606 w 5327650"/>
              <a:gd name="connsiteY8" fmla="*/ 4158431 h 5327649"/>
              <a:gd name="connsiteX9" fmla="*/ 3387869 w 5327650"/>
              <a:gd name="connsiteY9" fmla="*/ 4158431 h 5327649"/>
              <a:gd name="connsiteX10" fmla="*/ 4152137 w 5327650"/>
              <a:gd name="connsiteY10" fmla="*/ 4158431 h 5327649"/>
              <a:gd name="connsiteX11" fmla="*/ 4152137 w 5327650"/>
              <a:gd name="connsiteY11" fmla="*/ 1868687 h 5327649"/>
              <a:gd name="connsiteX12" fmla="*/ 3839602 w 5327650"/>
              <a:gd name="connsiteY12" fmla="*/ 1556136 h 5327649"/>
              <a:gd name="connsiteX13" fmla="*/ 3387869 w 5327650"/>
              <a:gd name="connsiteY13" fmla="*/ 1556136 h 5327649"/>
              <a:gd name="connsiteX14" fmla="*/ 3387869 w 5327650"/>
              <a:gd name="connsiteY14" fmla="*/ 4158431 h 5327649"/>
              <a:gd name="connsiteX15" fmla="*/ 1940840 w 5327650"/>
              <a:gd name="connsiteY15" fmla="*/ 4158431 h 5327649"/>
              <a:gd name="connsiteX16" fmla="*/ 1940840 w 5327650"/>
              <a:gd name="connsiteY16" fmla="*/ 1556136 h 5327649"/>
              <a:gd name="connsiteX17" fmla="*/ 1488048 w 5327650"/>
              <a:gd name="connsiteY17" fmla="*/ 1556136 h 5327649"/>
              <a:gd name="connsiteX18" fmla="*/ 1176307 w 5327650"/>
              <a:gd name="connsiteY18" fmla="*/ 1868687 h 5327649"/>
              <a:gd name="connsiteX19" fmla="*/ 1176307 w 5327650"/>
              <a:gd name="connsiteY19" fmla="*/ 4158431 h 5327649"/>
              <a:gd name="connsiteX20" fmla="*/ 1940840 w 5327650"/>
              <a:gd name="connsiteY20" fmla="*/ 4158431 h 5327649"/>
              <a:gd name="connsiteX21" fmla="*/ 4875123 w 5327650"/>
              <a:gd name="connsiteY21" fmla="*/ 2664222 h 5327649"/>
              <a:gd name="connsiteX22" fmla="*/ 2664090 w 5327650"/>
              <a:gd name="connsiteY22" fmla="*/ 4901565 h 5327649"/>
              <a:gd name="connsiteX23" fmla="*/ 452792 w 5327650"/>
              <a:gd name="connsiteY23" fmla="*/ 2664222 h 5327649"/>
              <a:gd name="connsiteX24" fmla="*/ 2664090 w 5327650"/>
              <a:gd name="connsiteY24" fmla="*/ 426350 h 5327649"/>
              <a:gd name="connsiteX25" fmla="*/ 4875123 w 5327650"/>
              <a:gd name="connsiteY25" fmla="*/ 2664222 h 5327649"/>
              <a:gd name="connsiteX26" fmla="*/ 5327650 w 5327650"/>
              <a:gd name="connsiteY26" fmla="*/ 2657341 h 5327649"/>
              <a:gd name="connsiteX27" fmla="*/ 2667530 w 5327650"/>
              <a:gd name="connsiteY27" fmla="*/ 0 h 5327649"/>
              <a:gd name="connsiteX28" fmla="*/ 2660649 w 5327650"/>
              <a:gd name="connsiteY28" fmla="*/ 0 h 5327649"/>
              <a:gd name="connsiteX29" fmla="*/ 0 w 5327650"/>
              <a:gd name="connsiteY29" fmla="*/ 2664222 h 5327649"/>
              <a:gd name="connsiteX30" fmla="*/ 2664090 w 5327650"/>
              <a:gd name="connsiteY30" fmla="*/ 5327650 h 5327649"/>
              <a:gd name="connsiteX31" fmla="*/ 5327650 w 5327650"/>
              <a:gd name="connsiteY31" fmla="*/ 2670838 h 5327649"/>
              <a:gd name="connsiteX32" fmla="*/ 5327650 w 5327650"/>
              <a:gd name="connsiteY32" fmla="*/ 2657341 h 532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327650" h="5327649">
                <a:moveTo>
                  <a:pt x="3048606" y="4158431"/>
                </a:moveTo>
                <a:lnTo>
                  <a:pt x="3048606" y="1218444"/>
                </a:lnTo>
                <a:cubicBezTo>
                  <a:pt x="3048606" y="984230"/>
                  <a:pt x="2965245" y="905364"/>
                  <a:pt x="2737659" y="905364"/>
                </a:cubicBezTo>
                <a:lnTo>
                  <a:pt x="2049870" y="905364"/>
                </a:lnTo>
                <a:lnTo>
                  <a:pt x="2049870" y="1233529"/>
                </a:lnTo>
                <a:lnTo>
                  <a:pt x="2090888" y="1233529"/>
                </a:lnTo>
                <a:cubicBezTo>
                  <a:pt x="2248082" y="1233529"/>
                  <a:pt x="2278251" y="1268992"/>
                  <a:pt x="2278251" y="1458216"/>
                </a:cubicBezTo>
                <a:lnTo>
                  <a:pt x="2278251" y="4158431"/>
                </a:lnTo>
                <a:lnTo>
                  <a:pt x="3048606" y="4158431"/>
                </a:lnTo>
                <a:close/>
                <a:moveTo>
                  <a:pt x="3387869" y="4158431"/>
                </a:moveTo>
                <a:lnTo>
                  <a:pt x="4152137" y="4158431"/>
                </a:lnTo>
                <a:lnTo>
                  <a:pt x="4152137" y="1868687"/>
                </a:lnTo>
                <a:cubicBezTo>
                  <a:pt x="4152137" y="1638972"/>
                  <a:pt x="4063484" y="1556136"/>
                  <a:pt x="3839602" y="1556136"/>
                </a:cubicBezTo>
                <a:lnTo>
                  <a:pt x="3387869" y="1556136"/>
                </a:lnTo>
                <a:lnTo>
                  <a:pt x="3387869" y="4158431"/>
                </a:lnTo>
                <a:close/>
                <a:moveTo>
                  <a:pt x="1940840" y="4158431"/>
                </a:moveTo>
                <a:lnTo>
                  <a:pt x="1940840" y="1556136"/>
                </a:lnTo>
                <a:lnTo>
                  <a:pt x="1488048" y="1556136"/>
                </a:lnTo>
                <a:cubicBezTo>
                  <a:pt x="1264166" y="1556136"/>
                  <a:pt x="1176307" y="1638972"/>
                  <a:pt x="1176307" y="1868687"/>
                </a:cubicBezTo>
                <a:lnTo>
                  <a:pt x="1176307" y="4158431"/>
                </a:lnTo>
                <a:lnTo>
                  <a:pt x="1940840" y="4158431"/>
                </a:lnTo>
                <a:close/>
                <a:moveTo>
                  <a:pt x="4875123" y="2664222"/>
                </a:moveTo>
                <a:cubicBezTo>
                  <a:pt x="4875123" y="3959679"/>
                  <a:pt x="3943869" y="4901565"/>
                  <a:pt x="2664090" y="4901565"/>
                </a:cubicBezTo>
                <a:cubicBezTo>
                  <a:pt x="1384310" y="4901565"/>
                  <a:pt x="452792" y="3959679"/>
                  <a:pt x="452792" y="2664222"/>
                </a:cubicBezTo>
                <a:cubicBezTo>
                  <a:pt x="452792" y="1368500"/>
                  <a:pt x="1384310" y="426350"/>
                  <a:pt x="2664090" y="426350"/>
                </a:cubicBezTo>
                <a:cubicBezTo>
                  <a:pt x="3943869" y="426350"/>
                  <a:pt x="4875123" y="1374323"/>
                  <a:pt x="4875123" y="2664222"/>
                </a:cubicBezTo>
                <a:close/>
                <a:moveTo>
                  <a:pt x="5327650" y="2657341"/>
                </a:moveTo>
                <a:cubicBezTo>
                  <a:pt x="5324210" y="1138520"/>
                  <a:pt x="4187599" y="1588"/>
                  <a:pt x="2667530" y="0"/>
                </a:cubicBezTo>
                <a:lnTo>
                  <a:pt x="2660649" y="0"/>
                </a:lnTo>
                <a:cubicBezTo>
                  <a:pt x="1137670" y="1588"/>
                  <a:pt x="0" y="1141961"/>
                  <a:pt x="0" y="2664222"/>
                </a:cubicBezTo>
                <a:cubicBezTo>
                  <a:pt x="0" y="4189395"/>
                  <a:pt x="1139258" y="5327650"/>
                  <a:pt x="2664090" y="5327650"/>
                </a:cubicBezTo>
                <a:cubicBezTo>
                  <a:pt x="4186011" y="5327650"/>
                  <a:pt x="5324210" y="4192835"/>
                  <a:pt x="5327650" y="2670838"/>
                </a:cubicBezTo>
                <a:lnTo>
                  <a:pt x="5327650" y="2657341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alpha val="25000"/>
                  <a:lumMod val="100000"/>
                </a:schemeClr>
              </a:gs>
            </a:gsLst>
            <a:lin ang="18900000" scaled="1"/>
            <a:tileRect/>
          </a:gradFill>
          <a:ln w="2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de-DE" sz="1905" noProof="0"/>
          </a:p>
        </p:txBody>
      </p:sp>
    </p:spTree>
    <p:extLst>
      <p:ext uri="{BB962C8B-B14F-4D97-AF65-F5344CB8AC3E}">
        <p14:creationId xmlns:p14="http://schemas.microsoft.com/office/powerpoint/2010/main" val="64813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9299830B-0CAE-490C-9F63-53C4A88A337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657817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9299830B-0CAE-490C-9F63-53C4A88A33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Spalte ohne Kopf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49305DE-D121-4A33-BB7E-01CF022E51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14539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149305DE-D121-4A33-BB7E-01CF022E51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28A5C0F-76A3-4DA0-9F81-A12F1964D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89296"/>
            <a:ext cx="9324974" cy="887067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4" y="1376363"/>
            <a:ext cx="11233151" cy="4789487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C13493-086D-4789-9703-1D3FC71378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898438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E649AE2F-D0CD-4D97-986E-CA59CC87C9B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370978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E649AE2F-D0CD-4D97-986E-CA59CC87C9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D2575-F934-4AA7-8FDB-F583B1E8E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7A1C0ECB-E7FD-4CFC-BB65-99367A5A0F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1808163"/>
            <a:ext cx="5508625" cy="4357687"/>
          </a:xfrm>
        </p:spPr>
        <p:txBody>
          <a:bodyPr/>
          <a:lstStyle>
            <a:lvl1pPr rtl="0">
              <a:defRPr sz="1600"/>
            </a:lvl1pPr>
            <a:lvl2pPr rtl="0"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808163"/>
            <a:ext cx="5508625" cy="4357687"/>
          </a:xfrm>
        </p:spPr>
        <p:txBody>
          <a:bodyPr/>
          <a:lstStyle>
            <a:lvl1pPr rtl="0">
              <a:defRPr sz="1600"/>
            </a:lvl1pPr>
            <a:lvl2pPr rtl="0"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4BDB62-A86B-4312-84AC-605A043A52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3496664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5357F532-F886-4D4E-BCF1-17C6E94E832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880365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5357F532-F886-4D4E-BCF1-17C6E94E83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E807FE-5BC5-4806-B587-BCDD6C4B17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8D43DDA6-9E28-4292-8A58-91764D9BF3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5DC0C1-41FA-4470-BBAC-3017E7C9FBE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89B1D163-4D8D-4A72-A40F-8C4E47066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1808163"/>
            <a:ext cx="3600451" cy="4357687"/>
          </a:xfrm>
        </p:spPr>
        <p:txBody>
          <a:bodyPr/>
          <a:lstStyle>
            <a:lvl1pPr rtl="0">
              <a:defRPr sz="1600"/>
            </a:lvl1pPr>
            <a:lvl2pPr rtl="0"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DE0FC12B-A1E5-42CC-96D8-0293C9200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95776" y="1808163"/>
            <a:ext cx="3600449" cy="4357687"/>
          </a:xfrm>
        </p:spPr>
        <p:txBody>
          <a:bodyPr/>
          <a:lstStyle>
            <a:lvl1pPr rtl="0">
              <a:defRPr sz="1600"/>
            </a:lvl1pPr>
            <a:lvl2pPr rtl="0"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6A50DEAB-0BFD-4146-B54A-21CD06E1B0F4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112126" y="1808163"/>
            <a:ext cx="3600449" cy="4357687"/>
          </a:xfrm>
        </p:spPr>
        <p:txBody>
          <a:bodyPr/>
          <a:lstStyle>
            <a:lvl1pPr rtl="0">
              <a:defRPr sz="1600"/>
            </a:lvl1pPr>
            <a:lvl2pPr rtl="0"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401694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 mit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DEB9E210-F592-461F-86EB-0E09D02366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106988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DEB9E210-F592-461F-86EB-0E09D02366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E807FE-5BC5-4806-B587-BCDD6C4B17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551487E-C11A-4467-98A1-8C3C5A14A95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7F6E1E7D-62F9-4031-8EDE-4D54A0DCE1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9425" y="1808163"/>
            <a:ext cx="3600450" cy="1980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endParaRPr lang="de-DE" noProof="0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89B1D163-4D8D-4A72-A40F-8C4E47066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4185851"/>
            <a:ext cx="3600451" cy="1980000"/>
          </a:xfrm>
        </p:spPr>
        <p:txBody>
          <a:bodyPr/>
          <a:lstStyle>
            <a:lvl1pPr rtl="0">
              <a:defRPr sz="1600" b="1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F92E55E2-AF52-4C0E-A959-DF683F5CEF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95776" y="1808163"/>
            <a:ext cx="3600450" cy="1980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endParaRPr lang="de-DE" noProof="0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DE0FC12B-A1E5-42CC-96D8-0293C9200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95776" y="4185851"/>
            <a:ext cx="3600449" cy="1980000"/>
          </a:xfrm>
        </p:spPr>
        <p:txBody>
          <a:bodyPr/>
          <a:lstStyle>
            <a:lvl1pPr rtl="0">
              <a:defRPr sz="1600" b="1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11" name="Bildplatzhalter 3">
            <a:extLst>
              <a:ext uri="{FF2B5EF4-FFF2-40B4-BE49-F238E27FC236}">
                <a16:creationId xmlns:a16="http://schemas.microsoft.com/office/drawing/2014/main" id="{34A88299-44D9-4594-9216-B685B54549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12126" y="1808163"/>
            <a:ext cx="3600450" cy="1980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endParaRPr lang="de-DE" noProof="0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6A50DEAB-0BFD-4146-B54A-21CD06E1B0F4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112126" y="4185851"/>
            <a:ext cx="3600449" cy="1980000"/>
          </a:xfrm>
        </p:spPr>
        <p:txBody>
          <a:bodyPr/>
          <a:lstStyle>
            <a:lvl1pPr rtl="0">
              <a:defRPr sz="1600" b="1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5DC0C1-41FA-4470-BBAC-3017E7C9FBE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1302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1325256A-0555-4922-AC51-957A62755B6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380551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1325256A-0555-4922-AC51-957A62755B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1E388C-6A4B-4AA3-B573-6AE8043CA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9729243C-D78B-4B34-B6EA-A7A7D5BA44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8928000" cy="6084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endParaRPr lang="de-DE" noProof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D2F612BB-6DB3-48F4-9220-749BDAAD5D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252000" y="1332000"/>
            <a:ext cx="2460575" cy="4752000"/>
          </a:xfrm>
        </p:spPr>
        <p:txBody>
          <a:bodyPr/>
          <a:lstStyle>
            <a:lvl1pPr rtl="0">
              <a:defRPr sz="1600" b="1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626A08E-050C-4C68-BDE6-F1BB5A27A38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60970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mit Überschrif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BD01B21-B0E6-4AA4-80C2-525B3AF9DC1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835024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0BD01B21-B0E6-4AA4-80C2-525B3AF9DC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1E388C-6A4B-4AA3-B573-6AE8043CA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9729243C-D78B-4B34-B6EA-A7A7D5BA44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7056000" cy="5940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endParaRPr lang="de-DE" noProof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D2F612BB-6DB3-48F4-9220-749BDAAD5D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32000" y="1808163"/>
            <a:ext cx="4080575" cy="4131838"/>
          </a:xfrm>
        </p:spPr>
        <p:txBody>
          <a:bodyPr/>
          <a:lstStyle>
            <a:lvl1pPr rtl="0">
              <a:lnSpc>
                <a:spcPts val="3800"/>
              </a:lnSpc>
              <a:spcAft>
                <a:spcPts val="2400"/>
              </a:spcAft>
              <a:defRPr sz="3800" b="0"/>
            </a:lvl1pPr>
            <a:lvl2pPr marL="0" indent="0" rtl="0">
              <a:buNone/>
              <a:defRPr sz="20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589E36F-7715-457D-8887-3CAB56AFC0A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087464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oßes Bild mit Überschrif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3A247739-B3AB-4183-8E2B-5E35559ECB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38146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3A247739-B3AB-4183-8E2B-5E35559ECB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1E388C-6A4B-4AA3-B573-6AE8043CA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E0780CC6-0AAA-43D9-B97A-2EF6ED7D8C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476250"/>
            <a:ext cx="3600450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3F8960E-E537-4E49-AC42-4DEBF27F4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4" y="873125"/>
            <a:ext cx="3600451" cy="1439863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5" name="Bildplatzhalter 6">
            <a:extLst>
              <a:ext uri="{FF2B5EF4-FFF2-40B4-BE49-F238E27FC236}">
                <a16:creationId xmlns:a16="http://schemas.microsoft.com/office/drawing/2014/main" id="{56AD9E6D-63E1-41E1-8A4D-9A2F8102A9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5775" y="-1"/>
            <a:ext cx="7896225" cy="4968000"/>
          </a:xfrm>
          <a:solidFill>
            <a:schemeClr val="tx2"/>
          </a:solidFill>
        </p:spPr>
        <p:txBody>
          <a:bodyPr/>
          <a:lstStyle/>
          <a:p>
            <a:endParaRPr lang="de-DE" noProof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73B815B3-09D1-4001-B105-D9E1330B1B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6" y="2563200"/>
            <a:ext cx="3600449" cy="2404799"/>
          </a:xfrm>
        </p:spPr>
        <p:txBody>
          <a:bodyPr anchor="b" anchorCtr="0"/>
          <a:lstStyle>
            <a:lvl1pPr rtl="0">
              <a:defRPr sz="1600" b="1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CEB6A8EB-A666-4A27-9824-30E6CEF93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692000" y="504000"/>
            <a:ext cx="1018800" cy="252000"/>
          </a:xfr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de-DE" noProof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D691213-0404-49EC-B501-4C4965B4859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760687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mit Überschrif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1F4C503-1657-4DC8-8F03-0DF873D88CB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907440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1F4C503-1657-4DC8-8F03-0DF873D88C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1E388C-6A4B-4AA3-B573-6AE8043CA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DB4B0E92-1B2C-41F7-B669-32B6FD5663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476250"/>
            <a:ext cx="3600450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73B815B3-09D1-4001-B105-D9E1330B1B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6" y="3168000"/>
            <a:ext cx="3600449" cy="2997850"/>
          </a:xfrm>
        </p:spPr>
        <p:txBody>
          <a:bodyPr anchor="t" anchorCtr="0"/>
          <a:lstStyle>
            <a:lvl1pPr rtl="0">
              <a:defRPr sz="1600" b="1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5" name="Bildplatzhalter 6">
            <a:extLst>
              <a:ext uri="{FF2B5EF4-FFF2-40B4-BE49-F238E27FC236}">
                <a16:creationId xmlns:a16="http://schemas.microsoft.com/office/drawing/2014/main" id="{56AD9E6D-63E1-41E1-8A4D-9A2F8102A9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88050" y="1008001"/>
            <a:ext cx="6203950" cy="5850000"/>
          </a:xfrm>
          <a:solidFill>
            <a:schemeClr val="tx2"/>
          </a:solidFill>
        </p:spPr>
        <p:txBody>
          <a:bodyPr/>
          <a:lstStyle/>
          <a:p>
            <a:endParaRPr lang="de-DE" noProof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3F8960E-E537-4E49-AC42-4DEBF27F4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4" y="873125"/>
            <a:ext cx="3600451" cy="1439863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D691213-0404-49EC-B501-4C4965B4859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102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02A035A1-EBED-4579-9890-122DA3AD28F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792071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02A035A1-EBED-4579-9890-122DA3AD28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234A093-8B28-4E43-B2A4-68404852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00" y="2315700"/>
            <a:ext cx="11233775" cy="2887655"/>
          </a:xfrm>
        </p:spPr>
        <p:txBody>
          <a:bodyPr vert="horz"/>
          <a:lstStyle>
            <a:lvl1pPr>
              <a:lnSpc>
                <a:spcPts val="8500"/>
              </a:lnSpc>
              <a:defRPr lang="en-US" sz="8500" kern="120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Titelmasterformat durch Klicken bearbeiten</a:t>
            </a:r>
            <a:endParaRPr lang="en-US" noProof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FA13754-0890-465C-BA8A-E18B554E31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9425" y="476250"/>
            <a:ext cx="2057313" cy="509277"/>
          </a:xfrm>
          <a:prstGeom prst="rect">
            <a:avLst/>
          </a:prstGeom>
        </p:spPr>
      </p:pic>
      <p:sp>
        <p:nvSpPr>
          <p:cNvPr id="9" name="Textplatzhalter 14">
            <a:extLst>
              <a:ext uri="{FF2B5EF4-FFF2-40B4-BE49-F238E27FC236}">
                <a16:creationId xmlns:a16="http://schemas.microsoft.com/office/drawing/2014/main" id="{A89B177C-F8F6-4738-B4AF-9E4A824385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800" y="5968800"/>
            <a:ext cx="1692900" cy="546124"/>
          </a:xfrm>
        </p:spPr>
        <p:txBody>
          <a:bodyPr anchor="b" anchorCtr="0"/>
          <a:lstStyle>
            <a:lvl1pPr>
              <a:lnSpc>
                <a:spcPct val="100000"/>
              </a:lnSpc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D04322D5-0CE0-4328-BE55-EFF287C34B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7600" y="5968800"/>
            <a:ext cx="1692900" cy="546124"/>
          </a:xfrm>
        </p:spPr>
        <p:txBody>
          <a:bodyPr anchor="b" anchorCtr="0"/>
          <a:lstStyle>
            <a:lvl1pPr>
              <a:lnSpc>
                <a:spcPct val="100000"/>
              </a:lnSpc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0A8EF058-F745-44F5-9C5A-CB9010BB23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16200000">
            <a:off x="11016000" y="5772158"/>
            <a:ext cx="1281600" cy="144000"/>
          </a:xfrm>
        </p:spPr>
        <p:txBody>
          <a:bodyPr anchor="b" anchorCtr="0"/>
          <a:lstStyle>
            <a:lvl1pPr>
              <a:defRPr sz="800">
                <a:solidFill>
                  <a:schemeClr val="bg1"/>
                </a:solidFill>
              </a:defRPr>
            </a:lvl1pPr>
            <a:lvl5pPr marL="288000" indent="0">
              <a:buNone/>
              <a:defRPr/>
            </a:lvl5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296123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Überschrift mit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B5CB3512-DAA6-413B-A46A-76848B95FEE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914464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B5CB3512-DAA6-413B-A46A-76848B95FE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1E388C-6A4B-4AA3-B573-6AE8043CA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>
                <a:solidFill>
                  <a:schemeClr val="bg1"/>
                </a:solidFill>
              </a:defRPr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89F8AF55-CD46-430D-AC56-3428F98D0C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476250"/>
            <a:ext cx="5508625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3F8960E-E537-4E49-AC42-4DEBF27F4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4" y="873125"/>
            <a:ext cx="5508626" cy="1439863"/>
          </a:xfrm>
        </p:spPr>
        <p:txBody>
          <a:bodyPr vert="horz"/>
          <a:lstStyle>
            <a:lvl1pPr rtl="0">
              <a:lnSpc>
                <a:spcPts val="8500"/>
              </a:lnSpc>
              <a:defRPr sz="85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73B815B3-09D1-4001-B105-D9E1330B1B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426" y="4176000"/>
            <a:ext cx="3816349" cy="1989850"/>
          </a:xfrm>
        </p:spPr>
        <p:txBody>
          <a:bodyPr anchor="t" anchorCtr="0"/>
          <a:lstStyle>
            <a:lvl1pPr rtl="0">
              <a:defRPr sz="1600" b="0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5" name="Bildplatzhalter 6">
            <a:extLst>
              <a:ext uri="{FF2B5EF4-FFF2-40B4-BE49-F238E27FC236}">
                <a16:creationId xmlns:a16="http://schemas.microsoft.com/office/drawing/2014/main" id="{56AD9E6D-63E1-41E1-8A4D-9A2F8102A9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03952" y="1044000"/>
            <a:ext cx="2088000" cy="2232000"/>
          </a:xfrm>
          <a:solidFill>
            <a:schemeClr val="tx2"/>
          </a:solidFill>
        </p:spPr>
        <p:txBody>
          <a:bodyPr/>
          <a:lstStyle/>
          <a:p>
            <a:endParaRPr lang="de-DE" noProof="0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3838915D-D3FB-443D-B066-9871FCA0D90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40000" y="1044000"/>
            <a:ext cx="2376000" cy="2232000"/>
          </a:xfrm>
        </p:spPr>
        <p:txBody>
          <a:bodyPr anchor="ctr" anchorCtr="0"/>
          <a:lstStyle>
            <a:lvl1pPr rtl="0">
              <a:defRPr sz="1600" b="0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10" name="Bildplatzhalter 6">
            <a:extLst>
              <a:ext uri="{FF2B5EF4-FFF2-40B4-BE49-F238E27FC236}">
                <a16:creationId xmlns:a16="http://schemas.microsoft.com/office/drawing/2014/main" id="{53DA06E5-3D83-444D-925F-F4A41465D6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03952" y="3582001"/>
            <a:ext cx="2088000" cy="2232000"/>
          </a:xfrm>
          <a:solidFill>
            <a:schemeClr val="tx2"/>
          </a:solidFill>
        </p:spPr>
        <p:txBody>
          <a:bodyPr/>
          <a:lstStyle/>
          <a:p>
            <a:endParaRPr lang="de-DE" noProof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8A4C057F-21D1-4235-9674-D17DA9EE80C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640000" y="3582001"/>
            <a:ext cx="2376000" cy="2232000"/>
          </a:xfrm>
        </p:spPr>
        <p:txBody>
          <a:bodyPr anchor="ctr" anchorCtr="0"/>
          <a:lstStyle>
            <a:lvl1pPr rtl="0">
              <a:defRPr sz="1600" b="0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D691213-0404-49EC-B501-4C4965B4859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330258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Überschrift auf blau/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C2B95ECE-F187-4154-941D-28EFE23C91F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4641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C2B95ECE-F187-4154-941D-28EFE23C91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D85B9BCC-ED7D-4926-91D7-795B583CD2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112125" cy="6858000"/>
          </a:xfrm>
          <a:prstGeom prst="rect">
            <a:avLst/>
          </a:prstGeom>
          <a:solidFill>
            <a:srgbClr val="13A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E423D4-7901-4F8B-B075-3D0E7C20A6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65CB8C84-525E-4B57-BAF4-5CD06402D3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5" y="476250"/>
            <a:ext cx="5724525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28E2DDD5-62F8-4BB9-A01C-AC7CC80E2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1808162"/>
            <a:ext cx="5724523" cy="4357687"/>
          </a:xfrm>
        </p:spPr>
        <p:txBody>
          <a:bodyPr vert="horz"/>
          <a:lstStyle>
            <a:lvl1pPr rtl="0">
              <a:lnSpc>
                <a:spcPts val="8500"/>
              </a:lnSpc>
              <a:defRPr sz="8500">
                <a:solidFill>
                  <a:srgbClr val="122B54"/>
                </a:solidFill>
              </a:defRPr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5DCC88A-A947-4C0A-827F-38E6245966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772525" y="1808163"/>
            <a:ext cx="2940050" cy="4357687"/>
          </a:xfrm>
        </p:spPr>
        <p:txBody>
          <a:bodyPr/>
          <a:lstStyle>
            <a:lvl1pPr rtl="0">
              <a:defRPr sz="1600" b="1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600EDD0-042C-48C5-946C-9122C18A112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87427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Überschrift auf blau/weiß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8F09DDC5-4ED1-46F4-B0E1-30696D873B8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40036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8F09DDC5-4ED1-46F4-B0E1-30696D873B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>
            <a:extLst>
              <a:ext uri="{FF2B5EF4-FFF2-40B4-BE49-F238E27FC236}">
                <a16:creationId xmlns:a16="http://schemas.microsoft.com/office/drawing/2014/main" id="{D85B9BCC-ED7D-4926-91D7-795B583CD2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020000" cy="6858000"/>
          </a:xfrm>
          <a:prstGeom prst="rect">
            <a:avLst/>
          </a:prstGeom>
          <a:solidFill>
            <a:srgbClr val="13A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E423D4-7901-4F8B-B075-3D0E7C20A6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86895624-7DAF-4916-BF2D-DA99D815DD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425" y="476250"/>
            <a:ext cx="5025082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28E2DDD5-62F8-4BB9-A01C-AC7CC80E2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1808162"/>
            <a:ext cx="5724523" cy="4357687"/>
          </a:xfrm>
        </p:spPr>
        <p:txBody>
          <a:bodyPr vert="horz"/>
          <a:lstStyle>
            <a:lvl1pPr rtl="0">
              <a:lnSpc>
                <a:spcPts val="8500"/>
              </a:lnSpc>
              <a:defRPr sz="8500">
                <a:solidFill>
                  <a:srgbClr val="122B54"/>
                </a:solidFill>
              </a:defRPr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5DCC88A-A947-4C0A-827F-38E6245966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60000" y="3024000"/>
            <a:ext cx="4152573" cy="3141849"/>
          </a:xfrm>
        </p:spPr>
        <p:txBody>
          <a:bodyPr/>
          <a:lstStyle>
            <a:lvl1pPr rtl="0">
              <a:defRPr sz="1600" b="1"/>
            </a:lvl1pPr>
            <a:lvl2pPr marL="0" indent="0" rtl="0">
              <a:buNone/>
              <a:defRPr sz="1600"/>
            </a:lvl2pPr>
            <a:lvl3pPr rtl="0">
              <a:defRPr sz="16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3A37E33-1BC4-4258-8988-7DB0EC8D5A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00300" y="0"/>
            <a:ext cx="4320000" cy="2340000"/>
          </a:xfrm>
          <a:solidFill>
            <a:schemeClr val="tx2">
              <a:lumMod val="9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DE" noProof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C631362-B5E9-4A03-8563-BC489D509F8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9406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 und Kopfzei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BF2F914-C574-4410-9824-F423D478B9E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88989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BF2F914-C574-4410-9824-F423D478B9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F45E11-429A-423F-97E9-1B1309F4D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BF6088-36A1-4310-BB51-1649635E78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5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E0FA48-9F47-4B37-94C3-D2CE80E9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2C489F-F019-4419-9172-668E44FC8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995060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große Überschrift und Kopfzei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F15A1C5B-3D05-4E1C-9A49-D334A6766E5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61121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F15A1C5B-3D05-4E1C-9A49-D334A6766E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F45E11-429A-423F-97E9-1B1309F4D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8E58946-949A-488B-8C82-A425EDC09E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5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E0FA48-9F47-4B37-94C3-D2CE80E9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 rtl="0">
              <a:lnSpc>
                <a:spcPts val="8500"/>
              </a:lnSpc>
              <a:defRPr sz="85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2C489F-F019-4419-9172-668E44FC8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340159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08B45A33-2046-40F8-8A80-38E7E9EF773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094960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08B45A33-2046-40F8-8A80-38E7E9EF77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238627-407D-4004-A6C9-31955AAD8E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F6E46-F87C-4B64-99C8-86D0AD8F84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7649159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0929F951-FD61-470D-891C-183A89249F7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47093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0929F951-FD61-470D-891C-183A89249F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FFB93F98-2502-4A46-903A-C90B11A87B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8800" y="-152396"/>
            <a:ext cx="1104853" cy="937345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864DFD-E38D-49D7-BB64-174EB574BF4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1789C7-E5A6-4AA7-BF30-57CEC805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1808163"/>
            <a:ext cx="7400615" cy="4357686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20E780E-8236-45DA-A6AF-143D4C7283C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01692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folienfü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C4706ADC-7E95-4CF1-91FF-072E9D1C5C1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425628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C4706ADC-7E95-4CF1-91FF-072E9D1C5C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ildplatzhalter 6">
            <a:extLst>
              <a:ext uri="{FF2B5EF4-FFF2-40B4-BE49-F238E27FC236}">
                <a16:creationId xmlns:a16="http://schemas.microsoft.com/office/drawing/2014/main" id="{543F4184-F695-473F-B37A-0DA4B8E546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12192000" cy="6858000"/>
          </a:xfrm>
          <a:solidFill>
            <a:schemeClr val="tx2">
              <a:lumMod val="9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1AAF74-D43E-4774-9DEC-557D0F40A2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7F2B9096-2D8C-433C-8C26-F6A72A4C02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692000" y="504000"/>
            <a:ext cx="1018800" cy="252000"/>
          </a:xfr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AD3F89-8F63-4AD4-9A29-6909CDF4E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9" y="3031886"/>
            <a:ext cx="5929704" cy="932854"/>
          </a:xfrm>
        </p:spPr>
        <p:txBody>
          <a:bodyPr vert="horz"/>
          <a:lstStyle>
            <a:lvl1pPr defTabSz="720000">
              <a:defRPr lang="en-US" sz="38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3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26A08C9D-307E-4481-98EE-564E161C1A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887389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26A08C9D-307E-4481-98EE-564E161C1A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F45E11-429A-423F-97E9-1B1309F4D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97955563-D116-42F8-9493-607FD96D81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E0FA48-9F47-4B37-94C3-D2CE80E9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91DF75E5-F9FE-4B14-8C90-B1BF90164CF4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524691" y="1836000"/>
            <a:ext cx="1872000" cy="1872000"/>
          </a:xfrm>
          <a:prstGeom prst="ellipse">
            <a:avLst/>
          </a:prstGeom>
          <a:solidFill>
            <a:schemeClr val="tx2">
              <a:lumMod val="90000"/>
            </a:schemeClr>
          </a:solidFill>
          <a:ln w="127000">
            <a:solidFill>
              <a:schemeClr val="bg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0E809D7-298E-4784-9AE3-F5FC40D204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427" y="3983525"/>
            <a:ext cx="3600450" cy="2182325"/>
          </a:xfrm>
        </p:spPr>
        <p:txBody>
          <a:bodyPr/>
          <a:lstStyle>
            <a:lvl1pPr>
              <a:spcAft>
                <a:spcPts val="600"/>
              </a:spcAft>
              <a:defRPr sz="1600" b="1"/>
            </a:lvl1pPr>
            <a:lvl2pPr marL="0" indent="0">
              <a:buNone/>
              <a:tabLst>
                <a:tab pos="288000" algn="l"/>
              </a:tabLst>
              <a:defRPr sz="1600"/>
            </a:lvl2pPr>
            <a:lvl3pPr marL="180000" indent="-180000">
              <a:buFontTx/>
              <a:buBlip>
                <a:blip r:embed="rId6"/>
              </a:buBlip>
              <a:defRPr sz="1600"/>
            </a:lvl3pPr>
            <a:lvl4pPr marL="180000" indent="-180000">
              <a:buFontTx/>
              <a:buBlip>
                <a:blip r:embed="rId7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9" name="Bildplatzhalter 3">
            <a:extLst>
              <a:ext uri="{FF2B5EF4-FFF2-40B4-BE49-F238E27FC236}">
                <a16:creationId xmlns:a16="http://schemas.microsoft.com/office/drawing/2014/main" id="{B7EEF68F-5357-4EC1-854D-F85E9950B8DD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4341040" y="1836000"/>
            <a:ext cx="1872000" cy="1872000"/>
          </a:xfrm>
          <a:prstGeom prst="ellipse">
            <a:avLst/>
          </a:prstGeom>
          <a:solidFill>
            <a:schemeClr val="tx2">
              <a:lumMod val="90000"/>
            </a:schemeClr>
          </a:solidFill>
          <a:ln w="127000">
            <a:solidFill>
              <a:schemeClr val="bg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4FD059CA-F54D-436B-83BF-7C80E05A47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95775" y="3983525"/>
            <a:ext cx="3600450" cy="2182325"/>
          </a:xfrm>
        </p:spPr>
        <p:txBody>
          <a:bodyPr/>
          <a:lstStyle>
            <a:lvl1pPr>
              <a:spcAft>
                <a:spcPts val="600"/>
              </a:spcAft>
              <a:defRPr sz="1600" b="1"/>
            </a:lvl1pPr>
            <a:lvl2pPr marL="0" indent="0">
              <a:buNone/>
              <a:tabLst>
                <a:tab pos="288000" algn="l"/>
              </a:tabLst>
              <a:defRPr sz="1600"/>
            </a:lvl2pPr>
            <a:lvl3pPr marL="180000" indent="-180000">
              <a:buFontTx/>
              <a:buBlip>
                <a:blip r:embed="rId6"/>
              </a:buBlip>
              <a:defRPr sz="1600"/>
            </a:lvl3pPr>
            <a:lvl4pPr marL="180000" indent="-180000">
              <a:buFontTx/>
              <a:buBlip>
                <a:blip r:embed="rId7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11" name="Bildplatzhalter 3">
            <a:extLst>
              <a:ext uri="{FF2B5EF4-FFF2-40B4-BE49-F238E27FC236}">
                <a16:creationId xmlns:a16="http://schemas.microsoft.com/office/drawing/2014/main" id="{F40182DB-D138-4445-9088-170FAB7AB943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8157390" y="1836000"/>
            <a:ext cx="1872000" cy="1872000"/>
          </a:xfrm>
          <a:prstGeom prst="ellipse">
            <a:avLst/>
          </a:prstGeom>
          <a:solidFill>
            <a:schemeClr val="tx2">
              <a:lumMod val="90000"/>
            </a:schemeClr>
          </a:solidFill>
          <a:ln w="127000">
            <a:solidFill>
              <a:schemeClr val="bg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3F0C00D3-5C3B-4DEC-B521-74B05D0D81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112125" y="3983525"/>
            <a:ext cx="3600450" cy="2182325"/>
          </a:xfrm>
        </p:spPr>
        <p:txBody>
          <a:bodyPr/>
          <a:lstStyle>
            <a:lvl1pPr>
              <a:spcAft>
                <a:spcPts val="600"/>
              </a:spcAft>
              <a:defRPr sz="1600" b="1"/>
            </a:lvl1pPr>
            <a:lvl2pPr marL="0" indent="0">
              <a:buNone/>
              <a:tabLst>
                <a:tab pos="288000" algn="l"/>
              </a:tabLst>
              <a:defRPr sz="1600"/>
            </a:lvl2pPr>
            <a:lvl3pPr marL="180000" indent="-180000">
              <a:buFontTx/>
              <a:buBlip>
                <a:blip r:embed="rId6"/>
              </a:buBlip>
              <a:defRPr sz="1600"/>
            </a:lvl3pPr>
            <a:lvl4pPr marL="180000" indent="-180000">
              <a:buFontTx/>
              <a:buBlip>
                <a:blip r:embed="rId7"/>
              </a:buBlip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2C489F-F019-4419-9172-668E44FC8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1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5FA1F44A-5BE3-40C2-AC25-939D4013DA7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280432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5FA1F44A-5BE3-40C2-AC25-939D4013DA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1B47329-9857-4D53-8AEE-0DA821EB3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CBA18CC5-0EE1-4A52-A8DC-E8A87E5CEB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476250"/>
            <a:ext cx="9324974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82ED1243-6147-42B8-9521-E858A8855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noProof="0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808163"/>
            <a:ext cx="11233150" cy="4357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8695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BCCDF66-8E5C-4F39-AB66-C73FF47CD20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40026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BCCDF66-8E5C-4F39-AB66-C73FF47CD2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E2581BF6-597A-45B4-8AC9-E60836C8E9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35200" y="2"/>
            <a:ext cx="6858000" cy="6858000"/>
          </a:xfrm>
          <a:solidFill>
            <a:schemeClr val="tx2"/>
          </a:solidFill>
        </p:spPr>
        <p:txBody>
          <a:bodyPr/>
          <a:lstStyle>
            <a:lvl1pPr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800" y="1836000"/>
            <a:ext cx="4680000" cy="2400235"/>
          </a:xfrm>
        </p:spPr>
        <p:txBody>
          <a:bodyPr vert="horz" rIns="216000" anchor="ctr" anchorCtr="0"/>
          <a:lstStyle>
            <a:lvl1pPr algn="l">
              <a:lnSpc>
                <a:spcPts val="7000"/>
              </a:lnSpc>
              <a:defRPr sz="7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00" y="4788000"/>
            <a:ext cx="4680000" cy="562065"/>
          </a:xfrm>
        </p:spPr>
        <p:txBody>
          <a:bodyPr rIns="216000"/>
          <a:lstStyle>
            <a:lvl1pPr marL="0" indent="0" algn="l">
              <a:buNone/>
              <a:defRPr sz="1600"/>
            </a:lvl1pPr>
            <a:lvl2pPr marL="483855" indent="0" algn="ctr">
              <a:buNone/>
              <a:defRPr sz="2117"/>
            </a:lvl2pPr>
            <a:lvl3pPr marL="967710" indent="0" algn="ctr">
              <a:buNone/>
              <a:defRPr sz="1905"/>
            </a:lvl3pPr>
            <a:lvl4pPr marL="1451564" indent="0" algn="ctr">
              <a:buNone/>
              <a:defRPr sz="1693"/>
            </a:lvl4pPr>
            <a:lvl5pPr marL="1935419" indent="0" algn="ctr">
              <a:buNone/>
              <a:defRPr sz="1693"/>
            </a:lvl5pPr>
            <a:lvl6pPr marL="2419274" indent="0" algn="ctr">
              <a:buNone/>
              <a:defRPr sz="1693"/>
            </a:lvl6pPr>
            <a:lvl7pPr marL="2903129" indent="0" algn="ctr">
              <a:buNone/>
              <a:defRPr sz="1693"/>
            </a:lvl7pPr>
            <a:lvl8pPr marL="3386983" indent="0" algn="ctr">
              <a:buNone/>
              <a:defRPr sz="1693"/>
            </a:lvl8pPr>
            <a:lvl9pPr marL="3870838" indent="0" algn="ctr">
              <a:buNone/>
              <a:defRPr sz="1693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DB0C78F-5BF6-4741-8EF4-0317AF8FB6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9425" y="476250"/>
            <a:ext cx="2057313" cy="509277"/>
          </a:xfrm>
          <a:prstGeom prst="rect">
            <a:avLst/>
          </a:prstGeom>
        </p:spPr>
      </p:pic>
      <p:sp>
        <p:nvSpPr>
          <p:cNvPr id="12" name="Textplatzhalter 14">
            <a:extLst>
              <a:ext uri="{FF2B5EF4-FFF2-40B4-BE49-F238E27FC236}">
                <a16:creationId xmlns:a16="http://schemas.microsoft.com/office/drawing/2014/main" id="{010BB3A1-81DC-451B-8834-303DDC61D1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800" y="5968800"/>
            <a:ext cx="1692900" cy="546124"/>
          </a:xfrm>
        </p:spPr>
        <p:txBody>
          <a:bodyPr anchor="b" anchorCtr="0"/>
          <a:lstStyle>
            <a:lvl1pPr>
              <a:lnSpc>
                <a:spcPct val="100000"/>
              </a:lnSpc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14" name="Textplatzhalter 14">
            <a:extLst>
              <a:ext uri="{FF2B5EF4-FFF2-40B4-BE49-F238E27FC236}">
                <a16:creationId xmlns:a16="http://schemas.microsoft.com/office/drawing/2014/main" id="{C2200793-2927-4E26-AE27-C3EF192AC9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7600" y="5968800"/>
            <a:ext cx="1692900" cy="546124"/>
          </a:xfrm>
        </p:spPr>
        <p:txBody>
          <a:bodyPr anchor="b" anchorCtr="0"/>
          <a:lstStyle>
            <a:lvl1pPr>
              <a:lnSpc>
                <a:spcPct val="100000"/>
              </a:lnSpc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44D99D3-D209-4B5F-AFD8-F759B2994F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-5400000">
            <a:off x="11016000" y="5772158"/>
            <a:ext cx="1281600" cy="144000"/>
          </a:xfrm>
        </p:spPr>
        <p:txBody>
          <a:bodyPr anchor="b" anchorCtr="0"/>
          <a:lstStyle>
            <a:lvl1pPr>
              <a:defRPr sz="800">
                <a:solidFill>
                  <a:schemeClr val="tx1"/>
                </a:solidFill>
              </a:defRPr>
            </a:lvl1pPr>
            <a:lvl5pPr marL="288000" indent="0">
              <a:buNone/>
              <a:defRPr/>
            </a:lvl5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40943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Spalte ohne Kopf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F54B1A9C-7281-47AB-8693-610D8AA80B5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58098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F54B1A9C-7281-47AB-8693-610D8AA80B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28A5C0F-76A3-4DA0-9F81-A12F1964D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89296"/>
            <a:ext cx="9324974" cy="887067"/>
          </a:xfrm>
        </p:spPr>
        <p:txBody>
          <a:bodyPr vert="horz"/>
          <a:lstStyle/>
          <a:p>
            <a:r>
              <a:rPr lang="de-DE" noProof="0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4" y="1376363"/>
            <a:ext cx="11233151" cy="47894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066B618-3572-4A35-AE43-3071208EAA4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367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7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B7B621EF-B927-4D07-9494-15D7A83C90B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475701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B7B621EF-B927-4D07-9494-15D7A83C90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5D0B0C-A748-4D32-9576-AC3B06930A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38466069-A1D4-43E3-9D57-F1BB85187B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476250"/>
            <a:ext cx="9324975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03C9E28-168F-4D13-868D-27257D6C9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noProof="0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1808163"/>
            <a:ext cx="5508626" cy="4357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49" y="1808163"/>
            <a:ext cx="5508626" cy="4357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0A950C1-7AA2-4F73-AC21-33D3D0370B4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02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3200A47E-A1A9-4037-8833-3671AB79EC1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003540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3200A47E-A1A9-4037-8833-3671AB79EC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96B8A2-A7F5-4CCA-9AAF-45B703C2E4A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DF867C49-9429-44E7-8D7C-BE883021887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476250"/>
            <a:ext cx="9324974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C1CFEB79-DAF0-459A-90C1-93E72C7A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</p:spPr>
        <p:txBody>
          <a:bodyPr vert="horz"/>
          <a:lstStyle/>
          <a:p>
            <a:r>
              <a:rPr lang="de-DE" noProof="0"/>
              <a:t>Mastertitelformat bearbeiten</a:t>
            </a:r>
            <a:endParaRPr lang="en-US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95C63E0E-3BF5-4908-9362-9309FED38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1808163"/>
            <a:ext cx="3600451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DFEF79D-1387-4178-94B9-1DC016DC9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95776" y="1808163"/>
            <a:ext cx="3600449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D142C95E-C2F8-4F78-A54D-A69241CB1210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112126" y="1808163"/>
            <a:ext cx="3600449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EAE339A-6B80-4E81-A55D-5C7A743CA5B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856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1E388C-6A4B-4AA3-B573-6AE8043CA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9729243C-D78B-4B34-B6EA-A7A7D5BA44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7056000" cy="5940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D2F612BB-6DB3-48F4-9220-749BDAAD5D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32000" y="1808163"/>
            <a:ext cx="4080575" cy="4131838"/>
          </a:xfrm>
        </p:spPr>
        <p:txBody>
          <a:bodyPr/>
          <a:lstStyle>
            <a:lvl1pPr>
              <a:lnSpc>
                <a:spcPts val="3800"/>
              </a:lnSpc>
              <a:spcAft>
                <a:spcPts val="2400"/>
              </a:spcAft>
              <a:defRPr sz="3800" b="0"/>
            </a:lvl1pPr>
            <a:lvl2pPr marL="0" indent="0">
              <a:buNone/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9133B21-53A9-4C10-9A93-A4D7F9A0390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3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 und Kopf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F690417B-0346-43A2-ACD8-70036BAE8B9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39721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F690417B-0346-43A2-ACD8-70036BAE8B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85560388-B2D9-46A0-B80F-A4F52B8241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B5A5C9BE-C1FB-44B5-B87B-4817825EC3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476250"/>
            <a:ext cx="9324974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BDFD4E2-0908-44C9-B61C-E96E93B1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noProof="0"/>
              <a:t>Mastertitelformat bearbeiten</a:t>
            </a:r>
            <a:endParaRPr lang="en-US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DB801B0-E6B4-4F96-8CE5-F9E84D58C40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983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Kopf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DAE83ED9-6987-4CDF-AAE4-2D4340186AD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00162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DAE83ED9-6987-4CDF-AAE4-2D4340186A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ED9665-CC57-45BB-925F-9031ABDF5D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C59C485C-B44D-40A1-BE56-1CA8AA189B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476250"/>
            <a:ext cx="9324974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AA99CC9-05C0-45B6-8C99-173138DC655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190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/Inhalt nebeneinander"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20256B8D-C1B8-427E-A50C-61CD1EC0BD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671318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20256B8D-C1B8-427E-A50C-61CD1EC0BD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DA1E9D5-A24F-4523-B6CC-0D44E010C45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E701F698-4425-4620-94EB-05146EF47E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476250"/>
            <a:ext cx="3600450" cy="252000"/>
          </a:xfrm>
        </p:spPr>
        <p:txBody>
          <a:bodyPr/>
          <a:lstStyle>
            <a:lvl1pPr rtl="0">
              <a:defRPr lang="en-US" sz="1100" b="1" kern="1200" cap="all" spc="63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noProof="0"/>
              <a:t>Kopfzeile Optional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51BBB61B-6E7A-4BFF-9CB2-ED26389C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611" y="1808162"/>
            <a:ext cx="3584264" cy="4357687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17BF0A-6C84-41F6-BF3F-CBB13FEE33E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295775" y="1808162"/>
            <a:ext cx="7416800" cy="435768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E89875-00B9-49CB-9A52-F4F62C2F70C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81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2CCACD32-53D6-44DF-94E4-6A3BADBB328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305819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2CCACD32-53D6-44DF-94E4-6A3BADBB32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37A28BB5-45D7-4A7F-B5F7-BB60CFEF37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8800" y="-152396"/>
            <a:ext cx="1103268" cy="936000"/>
          </a:xfrm>
          <a:prstGeom prst="rect">
            <a:avLst/>
          </a:prstGeom>
        </p:spPr>
      </p:pic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AAFA79-6410-48B1-BD41-CB373E0AA9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128BBF-7995-4434-9230-F239AB8A5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1808162"/>
            <a:ext cx="7416798" cy="4357687"/>
          </a:xfrm>
        </p:spPr>
        <p:txBody>
          <a:bodyPr vert="horz"/>
          <a:lstStyle>
            <a:lvl1pPr>
              <a:spcAft>
                <a:spcPts val="0"/>
              </a:spcAft>
              <a:defRPr/>
            </a:lvl1pPr>
          </a:lstStyle>
          <a:p>
            <a:pPr lvl="0"/>
            <a:r>
              <a:rPr lang="de-DE" noProof="0"/>
              <a:t>Mastertitelformat bearbeiten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D1C1F5E-AD8D-491B-B3B3-0EF68361C67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63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nner auf hellbla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DF4A1DF-713D-4032-9E67-CD3D3AA570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418750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DF4A1DF-713D-4032-9E67-CD3D3AA570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A76155D-28BD-4C10-BAB6-57A10E8FE88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53A991D-E53C-4B2C-9CE8-F24616E7F3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4" y="496800"/>
            <a:ext cx="1692275" cy="104400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800">
                <a:solidFill>
                  <a:srgbClr val="122B54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1620000"/>
            <a:ext cx="11233150" cy="1676355"/>
          </a:xfrm>
        </p:spPr>
        <p:txBody>
          <a:bodyPr vert="horz" rIns="216000" anchor="b" anchorCtr="0"/>
          <a:lstStyle>
            <a:lvl1pPr algn="l">
              <a:lnSpc>
                <a:spcPts val="8500"/>
              </a:lnSpc>
              <a:defRPr sz="8500">
                <a:solidFill>
                  <a:srgbClr val="122B54"/>
                </a:solidFill>
              </a:defRPr>
            </a:lvl1pPr>
          </a:lstStyle>
          <a:p>
            <a:r>
              <a:rPr lang="de-DE"/>
              <a:t>Mastertitelformat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95775" y="3240000"/>
            <a:ext cx="7416800" cy="1676355"/>
          </a:xfrm>
        </p:spPr>
        <p:txBody>
          <a:bodyPr rIns="216000"/>
          <a:lstStyle>
            <a:lvl1pPr marL="0" indent="0" algn="l">
              <a:lnSpc>
                <a:spcPts val="8500"/>
              </a:lnSpc>
              <a:buNone/>
              <a:defRPr sz="8500">
                <a:solidFill>
                  <a:schemeClr val="tx1"/>
                </a:solidFill>
                <a:latin typeface="+mj-lt"/>
              </a:defRPr>
            </a:lvl1pPr>
            <a:lvl2pPr marL="483855" indent="0" algn="ctr">
              <a:buNone/>
              <a:defRPr sz="2117"/>
            </a:lvl2pPr>
            <a:lvl3pPr marL="967710" indent="0" algn="ctr">
              <a:buNone/>
              <a:defRPr sz="1905"/>
            </a:lvl3pPr>
            <a:lvl4pPr marL="1451564" indent="0" algn="ctr">
              <a:buNone/>
              <a:defRPr sz="1693"/>
            </a:lvl4pPr>
            <a:lvl5pPr marL="1935419" indent="0" algn="ctr">
              <a:buNone/>
              <a:defRPr sz="1693"/>
            </a:lvl5pPr>
            <a:lvl6pPr marL="2419274" indent="0" algn="ctr">
              <a:buNone/>
              <a:defRPr sz="1693"/>
            </a:lvl6pPr>
            <a:lvl7pPr marL="2903129" indent="0" algn="ctr">
              <a:buNone/>
              <a:defRPr sz="1693"/>
            </a:lvl7pPr>
            <a:lvl8pPr marL="3386983" indent="0" algn="ctr">
              <a:buNone/>
              <a:defRPr sz="1693"/>
            </a:lvl8pPr>
            <a:lvl9pPr marL="3870838" indent="0" algn="ctr">
              <a:buNone/>
              <a:defRPr sz="1693"/>
            </a:lvl9pPr>
          </a:lstStyle>
          <a:p>
            <a:r>
              <a:rPr lang="de-DE"/>
              <a:t>Untertitel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692D22C-1315-4D74-BBBB-BCE2FB77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92000" y="504000"/>
            <a:ext cx="1017998" cy="252000"/>
          </a:xfrm>
          <a:prstGeom prst="rect">
            <a:avLst/>
          </a:prstGeom>
        </p:spPr>
      </p:pic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BC2789B9-E108-4B68-95AC-2F43EFACBD4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nner auf weiß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158B8D7C-1044-4936-B82D-0C0F4AE520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015850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158B8D7C-1044-4936-B82D-0C0F4AE52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96FE83-F99B-4339-865C-D01C13BF52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53A991D-E53C-4B2C-9CE8-F24616E7F3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425" y="496800"/>
            <a:ext cx="1692275" cy="104400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1620000"/>
            <a:ext cx="11233150" cy="1676355"/>
          </a:xfrm>
        </p:spPr>
        <p:txBody>
          <a:bodyPr vert="horz" rIns="216000" anchor="b" anchorCtr="0"/>
          <a:lstStyle>
            <a:lvl1pPr algn="l">
              <a:lnSpc>
                <a:spcPct val="80000"/>
              </a:lnSpc>
              <a:defRPr sz="85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95775" y="3240000"/>
            <a:ext cx="7416800" cy="1676355"/>
          </a:xfrm>
        </p:spPr>
        <p:txBody>
          <a:bodyPr rIns="216000"/>
          <a:lstStyle>
            <a:lvl1pPr marL="0" indent="0" algn="l">
              <a:lnSpc>
                <a:spcPct val="80000"/>
              </a:lnSpc>
              <a:buNone/>
              <a:defRPr sz="8500">
                <a:solidFill>
                  <a:srgbClr val="13A0D3"/>
                </a:solidFill>
                <a:latin typeface="+mj-lt"/>
              </a:defRPr>
            </a:lvl1pPr>
            <a:lvl2pPr marL="483855" indent="0" algn="ctr">
              <a:buNone/>
              <a:defRPr sz="2117"/>
            </a:lvl2pPr>
            <a:lvl3pPr marL="967710" indent="0" algn="ctr">
              <a:buNone/>
              <a:defRPr sz="1905"/>
            </a:lvl3pPr>
            <a:lvl4pPr marL="1451564" indent="0" algn="ctr">
              <a:buNone/>
              <a:defRPr sz="1693"/>
            </a:lvl4pPr>
            <a:lvl5pPr marL="1935419" indent="0" algn="ctr">
              <a:buNone/>
              <a:defRPr sz="1693"/>
            </a:lvl5pPr>
            <a:lvl6pPr marL="2419274" indent="0" algn="ctr">
              <a:buNone/>
              <a:defRPr sz="1693"/>
            </a:lvl6pPr>
            <a:lvl7pPr marL="2903129" indent="0" algn="ctr">
              <a:buNone/>
              <a:defRPr sz="1693"/>
            </a:lvl7pPr>
            <a:lvl8pPr marL="3386983" indent="0" algn="ctr">
              <a:buNone/>
              <a:defRPr sz="1693"/>
            </a:lvl8pPr>
            <a:lvl9pPr marL="3870838" indent="0" algn="ctr">
              <a:buNone/>
              <a:defRPr sz="1693"/>
            </a:lvl9pPr>
          </a:lstStyle>
          <a:p>
            <a:r>
              <a:rPr lang="de-DE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210440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nner Blau Schrift groß"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C6BF801A-629E-4552-9720-E76597C9F2B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317915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C6BF801A-629E-4552-9720-E76597C9F2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84903B4-6642-4AFF-90D9-E8903BFF6D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228590" y="1152000"/>
            <a:ext cx="12801058" cy="2666928"/>
          </a:xfrm>
          <a:prstGeom prst="rect">
            <a:avLst/>
          </a:prstGeom>
        </p:spPr>
        <p:txBody>
          <a:bodyPr vert="horz" rIns="216000" anchor="b" anchorCtr="0"/>
          <a:lstStyle>
            <a:lvl1pPr algn="r" rtl="0">
              <a:lnSpc>
                <a:spcPct val="80000"/>
              </a:lnSpc>
              <a:defRPr sz="20002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228590" y="3420000"/>
            <a:ext cx="12801058" cy="3581884"/>
          </a:xfrm>
          <a:prstGeom prst="rect">
            <a:avLst/>
          </a:prstGeom>
        </p:spPr>
        <p:txBody>
          <a:bodyPr rIns="216000"/>
          <a:lstStyle>
            <a:lvl1pPr marL="0" indent="0" algn="l" rtl="0">
              <a:lnSpc>
                <a:spcPct val="80000"/>
              </a:lnSpc>
              <a:buNone/>
              <a:defRPr sz="20002">
                <a:solidFill>
                  <a:srgbClr val="13A0D3"/>
                </a:solidFill>
                <a:latin typeface="+mj-lt"/>
              </a:defRPr>
            </a:lvl1pPr>
            <a:lvl2pPr marL="483855" indent="0" algn="ctr">
              <a:buNone/>
              <a:defRPr sz="2117"/>
            </a:lvl2pPr>
            <a:lvl3pPr marL="967710" indent="0" algn="ctr">
              <a:buNone/>
              <a:defRPr sz="1905"/>
            </a:lvl3pPr>
            <a:lvl4pPr marL="1451564" indent="0" algn="ctr">
              <a:buNone/>
              <a:defRPr sz="1693"/>
            </a:lvl4pPr>
            <a:lvl5pPr marL="1935419" indent="0" algn="ctr">
              <a:buNone/>
              <a:defRPr sz="1693"/>
            </a:lvl5pPr>
            <a:lvl6pPr marL="2419274" indent="0" algn="ctr">
              <a:buNone/>
              <a:defRPr sz="1693"/>
            </a:lvl6pPr>
            <a:lvl7pPr marL="2903129" indent="0" algn="ctr">
              <a:buNone/>
              <a:defRPr sz="1693"/>
            </a:lvl7pPr>
            <a:lvl8pPr marL="3386983" indent="0" algn="ctr">
              <a:buNone/>
              <a:defRPr sz="1693"/>
            </a:lvl8pPr>
            <a:lvl9pPr marL="3870838" indent="0" algn="ctr">
              <a:buNone/>
              <a:defRPr sz="1693"/>
            </a:lvl9pPr>
          </a:lstStyle>
          <a:p>
            <a:r>
              <a:rPr lang="de-DE" noProof="0"/>
              <a:t>Untertitel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74A9CB5-CAA2-4A49-8F24-799255B5E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92000" y="504000"/>
            <a:ext cx="101799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5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nner Weiß Schrift groß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58C80421-16E7-4274-B74E-41B72C3BD0B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323900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58C80421-16E7-4274-B74E-41B72C3BD0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4BF3A5-0D07-42B9-83A0-4BB19773B0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228590" y="1152000"/>
            <a:ext cx="12801058" cy="2666928"/>
          </a:xfrm>
        </p:spPr>
        <p:txBody>
          <a:bodyPr vert="horz" rIns="216000" anchor="b" anchorCtr="0"/>
          <a:lstStyle>
            <a:lvl1pPr algn="r" rtl="0">
              <a:lnSpc>
                <a:spcPct val="80000"/>
              </a:lnSpc>
              <a:defRPr sz="20002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228590" y="3420000"/>
            <a:ext cx="12801058" cy="3581884"/>
          </a:xfrm>
        </p:spPr>
        <p:txBody>
          <a:bodyPr rIns="216000"/>
          <a:lstStyle>
            <a:lvl1pPr marL="0" indent="0" algn="l" rtl="0">
              <a:lnSpc>
                <a:spcPct val="80000"/>
              </a:lnSpc>
              <a:buNone/>
              <a:defRPr sz="20002">
                <a:solidFill>
                  <a:srgbClr val="13A0D3"/>
                </a:solidFill>
                <a:latin typeface="+mj-lt"/>
              </a:defRPr>
            </a:lvl1pPr>
            <a:lvl2pPr marL="483855" indent="0" algn="ctr">
              <a:buNone/>
              <a:defRPr sz="2117"/>
            </a:lvl2pPr>
            <a:lvl3pPr marL="967710" indent="0" algn="ctr">
              <a:buNone/>
              <a:defRPr sz="1905"/>
            </a:lvl3pPr>
            <a:lvl4pPr marL="1451564" indent="0" algn="ctr">
              <a:buNone/>
              <a:defRPr sz="1693"/>
            </a:lvl4pPr>
            <a:lvl5pPr marL="1935419" indent="0" algn="ctr">
              <a:buNone/>
              <a:defRPr sz="1693"/>
            </a:lvl5pPr>
            <a:lvl6pPr marL="2419274" indent="0" algn="ctr">
              <a:buNone/>
              <a:defRPr sz="1693"/>
            </a:lvl6pPr>
            <a:lvl7pPr marL="2903129" indent="0" algn="ctr">
              <a:buNone/>
              <a:defRPr sz="1693"/>
            </a:lvl7pPr>
            <a:lvl8pPr marL="3386983" indent="0" algn="ctr">
              <a:buNone/>
              <a:defRPr sz="1693"/>
            </a:lvl8pPr>
            <a:lvl9pPr marL="3870838" indent="0" algn="ctr">
              <a:buNone/>
              <a:defRPr sz="1693"/>
            </a:lvl9pPr>
          </a:lstStyle>
          <a:p>
            <a:r>
              <a:rPr lang="de-DE" noProof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47462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nner Blau mit Bild"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A26096B3-72BC-4565-8722-6EC0F8A5D0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823061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A26096B3-72BC-4565-8722-6EC0F8A5D0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DBAB04-1D2E-4D8E-B3D2-20C3A531B5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2219988-30BF-4574-85B3-793CCEE2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76250"/>
            <a:ext cx="3600448" cy="1080000"/>
          </a:xfrm>
        </p:spPr>
        <p:txBody>
          <a:bodyPr vert="horz"/>
          <a:lstStyle>
            <a:lvl1pPr rtl="0"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69759C4-BC62-4FF7-9444-30229490F1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5" y="3600000"/>
            <a:ext cx="3816350" cy="1947863"/>
          </a:xfrm>
        </p:spPr>
        <p:txBody>
          <a:bodyPr/>
          <a:lstStyle>
            <a:lvl1pPr rtl="0">
              <a:defRPr sz="1600">
                <a:solidFill>
                  <a:schemeClr val="tx1"/>
                </a:solidFill>
              </a:defRPr>
            </a:lvl1pPr>
            <a:lvl2pPr rtl="0">
              <a:defRPr>
                <a:solidFill>
                  <a:schemeClr val="tx1"/>
                </a:solidFill>
              </a:defRPr>
            </a:lvl2pPr>
            <a:lvl3pPr rtl="0">
              <a:defRPr>
                <a:solidFill>
                  <a:schemeClr val="tx1"/>
                </a:solidFill>
              </a:defRPr>
            </a:lvl3pPr>
            <a:lvl4pPr rtl="0">
              <a:defRPr>
                <a:solidFill>
                  <a:schemeClr val="tx1"/>
                </a:solidFill>
              </a:defRPr>
            </a:lvl4pPr>
            <a:lvl5pPr rtl="0">
              <a:defRPr>
                <a:solidFill>
                  <a:schemeClr val="tx1"/>
                </a:solidFill>
              </a:defRPr>
            </a:lvl5pPr>
            <a:lvl6pPr rtl="0">
              <a:defRPr>
                <a:solidFill>
                  <a:schemeClr val="tx1"/>
                </a:solidFill>
              </a:defRPr>
            </a:lvl6pPr>
            <a:lvl7pPr rtl="0">
              <a:defRPr/>
            </a:lvl7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</p:txBody>
      </p:sp>
      <p:sp>
        <p:nvSpPr>
          <p:cNvPr id="5" name="Bildplatzhalter 6">
            <a:extLst>
              <a:ext uri="{FF2B5EF4-FFF2-40B4-BE49-F238E27FC236}">
                <a16:creationId xmlns:a16="http://schemas.microsoft.com/office/drawing/2014/main" id="{CE71AF72-2FFB-40A2-ADC6-9889A3507C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48001" y="0"/>
            <a:ext cx="7044000" cy="4968000"/>
          </a:xfrm>
          <a:solidFill>
            <a:schemeClr val="tx2"/>
          </a:solidFill>
        </p:spPr>
        <p:txBody>
          <a:bodyPr/>
          <a:lstStyle/>
          <a:p>
            <a:endParaRPr lang="de-DE" noProof="0"/>
          </a:p>
        </p:txBody>
      </p:sp>
      <p:sp>
        <p:nvSpPr>
          <p:cNvPr id="6" name="Bildplatzhalter 9">
            <a:extLst>
              <a:ext uri="{FF2B5EF4-FFF2-40B4-BE49-F238E27FC236}">
                <a16:creationId xmlns:a16="http://schemas.microsoft.com/office/drawing/2014/main" id="{783CECED-A8D5-4BD6-A656-0D10C41795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692000" y="504000"/>
            <a:ext cx="1018800" cy="252000"/>
          </a:xfr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06304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nner Weiß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12CA5208-C4BF-4DF1-B65E-0606C5C522A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191267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think-cell Folie" r:id="rId4" imgW="353" imgH="353" progId="TCLayout.ActiveDocument.1">
                  <p:embed/>
                </p:oleObj>
              </mc:Choice>
              <mc:Fallback>
                <p:oleObj name="think-cell Folie" r:id="rId4" imgW="353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12CA5208-C4BF-4DF1-B65E-0606C5C522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DBAB04-1D2E-4D8E-B3D2-20C3A531B5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2219988-30BF-4574-85B3-793CCEE2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76250"/>
            <a:ext cx="3600448" cy="1080000"/>
          </a:xfrm>
        </p:spPr>
        <p:txBody>
          <a:bodyPr vert="horz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69759C4-BC62-4FF7-9444-30229490F1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5" y="3600000"/>
            <a:ext cx="3816350" cy="1947863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5" name="Bildplatzhalter 6">
            <a:extLst>
              <a:ext uri="{FF2B5EF4-FFF2-40B4-BE49-F238E27FC236}">
                <a16:creationId xmlns:a16="http://schemas.microsoft.com/office/drawing/2014/main" id="{CE71AF72-2FFB-40A2-ADC6-9889A3507C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48001" y="0"/>
            <a:ext cx="7044000" cy="4968000"/>
          </a:xfrm>
          <a:solidFill>
            <a:schemeClr val="tx2"/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Bildplatzhalter 9">
            <a:extLst>
              <a:ext uri="{FF2B5EF4-FFF2-40B4-BE49-F238E27FC236}">
                <a16:creationId xmlns:a16="http://schemas.microsoft.com/office/drawing/2014/main" id="{783CECED-A8D5-4BD6-A656-0D10C41795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692000" y="504000"/>
            <a:ext cx="1018800" cy="252000"/>
          </a:xfr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9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3.svg"/><Relationship Id="rId4" Type="http://schemas.openxmlformats.org/officeDocument/2006/relationships/theme" Target="../theme/theme1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oleObject" Target="../embeddings/oleObject5.bin"/><Relationship Id="rId5" Type="http://schemas.openxmlformats.org/officeDocument/2006/relationships/slideLayout" Target="../slideLayouts/slideLayout8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7.xml"/><Relationship Id="rId9" Type="http://schemas.openxmlformats.org/officeDocument/2006/relationships/vmlDrawing" Target="../drawings/vmlDrawing5.vml"/><Relationship Id="rId14" Type="http://schemas.openxmlformats.org/officeDocument/2006/relationships/image" Target="../media/image3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21" Type="http://schemas.openxmlformats.org/officeDocument/2006/relationships/tags" Target="../tags/tag14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5" Type="http://schemas.openxmlformats.org/officeDocument/2006/relationships/image" Target="../media/image3.svg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vmlDrawing" Target="../drawings/vmlDrawing13.v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20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Relationship Id="rId22" Type="http://schemas.openxmlformats.org/officeDocument/2006/relationships/oleObject" Target="../embeddings/oleObject1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oleObject" Target="../embeddings/oleObject32.bin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ags" Target="../tags/tag33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5.sv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vmlDrawing" Target="../drawings/vmlDrawing32.vml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3.png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0796E5D3-774B-4ED1-9AF8-9772A7C20F9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08724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Folie" r:id="rId7" imgW="353" imgH="353" progId="TCLayout.ActiveDocument.1">
                  <p:embed/>
                </p:oleObj>
              </mc:Choice>
              <mc:Fallback>
                <p:oleObj name="think-cell Folie" r:id="rId7" imgW="353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0796E5D3-774B-4ED1-9AF8-9772A7C20F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rtl="0">
              <a:lnSpc>
                <a:spcPts val="1000"/>
              </a:lnSpc>
              <a:defRPr lang="en-US" sz="8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69A9FCF-4D55-4AF3-8D50-049F0279B7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92000" y="504000"/>
            <a:ext cx="101799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97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707" r:id="rId2"/>
    <p:sldLayoutId id="2147483708" r:id="rId3"/>
  </p:sldLayoutIdLst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ts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204FDA5F-5896-41D8-97B4-5EFF615122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7528550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Folie" r:id="rId11" imgW="353" imgH="353" progId="TCLayout.ActiveDocument.1">
                  <p:embed/>
                </p:oleObj>
              </mc:Choice>
              <mc:Fallback>
                <p:oleObj name="think-cell Folie" r:id="rId11" imgW="353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204FDA5F-5896-41D8-97B4-5EFF615122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000"/>
              </a:lnSpc>
              <a:defRPr lang="en-US" sz="8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 nicht benutzen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69A9FCF-4D55-4AF3-8D50-049F0279B7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692000" y="504000"/>
            <a:ext cx="1017998" cy="252000"/>
          </a:xfrm>
          <a:prstGeom prst="rect">
            <a:avLst/>
          </a:prstGeom>
        </p:spPr>
      </p:pic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DA2F4508-9777-4819-A665-39ABDE4929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lnSpc>
                <a:spcPct val="90000"/>
              </a:lnSpc>
              <a:defRPr sz="800" b="0" cap="none" spc="0" baseline="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84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4" r:id="rId2"/>
    <p:sldLayoutId id="2147483736" r:id="rId3"/>
    <p:sldLayoutId id="2147483733" r:id="rId4"/>
    <p:sldLayoutId id="2147483735" r:id="rId5"/>
    <p:sldLayoutId id="2147483738" r:id="rId6"/>
    <p:sldLayoutId id="2147483705" r:id="rId7"/>
  </p:sldLayoutIdLst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ts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60873815-8F7E-41ED-BF69-665917D6E1A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27014431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think-cell Folie" r:id="rId22" imgW="353" imgH="353" progId="TCLayout.ActiveDocument.1">
                  <p:embed/>
                </p:oleObj>
              </mc:Choice>
              <mc:Fallback>
                <p:oleObj name="think-cell Folie" r:id="rId22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60873815-8F7E-41ED-BF69-665917D6E1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000"/>
              </a:lnSpc>
              <a:defRPr lang="en-US" sz="8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6C449F3-BD9D-48DC-BFF1-0F66671DA7C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 nicht benutzen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lnSpc>
                <a:spcPct val="90000"/>
              </a:lnSpc>
              <a:defRPr sz="800" b="0" cap="none" spc="0" baseline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69A9FCF-4D55-4AF3-8D50-049F0279B7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0692000" y="504000"/>
            <a:ext cx="101799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92" r:id="rId2"/>
    <p:sldLayoutId id="2147483652" r:id="rId3"/>
    <p:sldLayoutId id="2147483663" r:id="rId4"/>
    <p:sldLayoutId id="2147483698" r:id="rId5"/>
    <p:sldLayoutId id="2147483655" r:id="rId6"/>
    <p:sldLayoutId id="2147483695" r:id="rId7"/>
    <p:sldLayoutId id="2147483696" r:id="rId8"/>
    <p:sldLayoutId id="2147483697" r:id="rId9"/>
    <p:sldLayoutId id="2147483699" r:id="rId10"/>
    <p:sldLayoutId id="2147483684" r:id="rId11"/>
    <p:sldLayoutId id="2147483694" r:id="rId12"/>
    <p:sldLayoutId id="2147483654" r:id="rId13"/>
    <p:sldLayoutId id="2147483702" r:id="rId14"/>
    <p:sldLayoutId id="2147483687" r:id="rId15"/>
    <p:sldLayoutId id="2147483688" r:id="rId16"/>
    <p:sldLayoutId id="2147483661" r:id="rId17"/>
    <p:sldLayoutId id="2147483704" r:id="rId18"/>
  </p:sldLayoutIdLst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ts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37A01834-C9BF-404E-BC68-D0A0590F4D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3185633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think-cell Folie" r:id="rId13" imgW="353" imgH="353" progId="TCLayout.ActiveDocument.1">
                  <p:embed/>
                </p:oleObj>
              </mc:Choice>
              <mc:Fallback>
                <p:oleObj name="think-cell Folie" r:id="rId13" imgW="353" imgH="35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37A01834-C9BF-404E-BC68-D0A0590F4D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liennummernplatzhalter 9">
            <a:extLst>
              <a:ext uri="{FF2B5EF4-FFF2-40B4-BE49-F238E27FC236}">
                <a16:creationId xmlns:a16="http://schemas.microsoft.com/office/drawing/2014/main" id="{135B86A6-138A-4A28-AB13-4C24B97CD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rtl="0">
              <a:lnSpc>
                <a:spcPts val="1000"/>
              </a:lnSpc>
              <a:defRPr lang="en-US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6C449F3-BD9D-48DC-BFF1-0F66671DA7C6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C537BF08-75BA-421A-99FE-E0E5618D7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6B4F9080-C8C2-406E-9CAD-3E76991AB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  <a:p>
            <a:pPr lvl="5"/>
            <a:r>
              <a:rPr lang="de-DE" noProof="0"/>
              <a:t>Sechste Ebene</a:t>
            </a:r>
          </a:p>
          <a:p>
            <a:pPr lvl="6"/>
            <a:r>
              <a:rPr lang="de-DE" noProof="0"/>
              <a:t>Siebte Ebene nicht benutzen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1AF2E81-26A4-440F-A8A4-A0986FA3C6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692000" y="504000"/>
            <a:ext cx="1017998" cy="252000"/>
          </a:xfrm>
          <a:prstGeom prst="rect">
            <a:avLst/>
          </a:prstGeom>
        </p:spPr>
      </p:pic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D88D4DA1-666E-4D7E-9EEA-96C021035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rtl="0">
              <a:lnSpc>
                <a:spcPct val="90000"/>
              </a:lnSpc>
              <a:defRPr sz="800" b="0" cap="none" spc="0" baseline="0">
                <a:solidFill>
                  <a:schemeClr val="tx1"/>
                </a:solidFill>
              </a:defRPr>
            </a:lvl1pPr>
          </a:lstStyle>
          <a:p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59715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93" r:id="rId2"/>
    <p:sldLayoutId id="2147483678" r:id="rId3"/>
    <p:sldLayoutId id="2147483679" r:id="rId4"/>
    <p:sldLayoutId id="2147483703" r:id="rId5"/>
    <p:sldLayoutId id="2147483681" r:id="rId6"/>
    <p:sldLayoutId id="2147483683" r:id="rId7"/>
    <p:sldLayoutId id="2147483671" r:id="rId8"/>
    <p:sldLayoutId id="2147483672" r:id="rId9"/>
  </p:sldLayoutIdLst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ts val="0"/>
        </a:spcBef>
        <a:buFont typeface="+mj-lt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ts val="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5110" userDrawn="1">
          <p15:clr>
            <a:srgbClr val="F26B43"/>
          </p15:clr>
        </p15:guide>
        <p15:guide id="16" pos="4974" userDrawn="1">
          <p15:clr>
            <a:srgbClr val="F26B43"/>
          </p15:clr>
        </p15:guide>
        <p15:guide id="17" pos="6312" userDrawn="1">
          <p15:clr>
            <a:srgbClr val="F26B43"/>
          </p15:clr>
        </p15:guide>
        <p15:guide id="18" pos="6176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1" orient="horz" pos="11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43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2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png"/><Relationship Id="rId2" Type="http://schemas.openxmlformats.org/officeDocument/2006/relationships/tags" Target="../tags/tag44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3.bin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1.emf"/><Relationship Id="rId2" Type="http://schemas.openxmlformats.org/officeDocument/2006/relationships/tags" Target="../tags/tag45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4.bin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2.png"/><Relationship Id="rId2" Type="http://schemas.openxmlformats.org/officeDocument/2006/relationships/tags" Target="../tags/tag46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4.bin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D648DEAA-3646-4B6A-BB37-973215FA412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24226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think-cell Folie" r:id="rId5" imgW="353" imgH="353" progId="TCLayout.ActiveDocument.1">
                  <p:embed/>
                </p:oleObj>
              </mc:Choice>
              <mc:Fallback>
                <p:oleObj name="think-cell Folie" r:id="rId5" imgW="353" imgH="35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D648DEAA-3646-4B6A-BB37-973215FA41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>
            <a:extLst>
              <a:ext uri="{FF2B5EF4-FFF2-40B4-BE49-F238E27FC236}">
                <a16:creationId xmlns:a16="http://schemas.microsoft.com/office/drawing/2014/main" id="{7DE9121B-5E29-476E-A659-CE59D8F2D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671" y="1884542"/>
            <a:ext cx="11216218" cy="3093200"/>
          </a:xfrm>
        </p:spPr>
        <p:txBody>
          <a:bodyPr vert="horz"/>
          <a:lstStyle/>
          <a:p>
            <a:r>
              <a:rPr lang="de-DE" dirty="0"/>
              <a:t>Beitragszahlung </a:t>
            </a:r>
            <a:r>
              <a:rPr lang="de-DE" dirty="0">
                <a:cs typeface="Arial"/>
              </a:rPr>
              <a:t/>
            </a:r>
            <a:br>
              <a:rPr lang="de-DE" dirty="0">
                <a:cs typeface="Arial"/>
              </a:rPr>
            </a:br>
            <a:r>
              <a:rPr lang="de-DE" dirty="0">
                <a:cs typeface="Arial"/>
              </a:rPr>
              <a:t>in Gruppenverträgen</a:t>
            </a:r>
            <a:endParaRPr lang="de-DE" noProof="0" dirty="0">
              <a:cs typeface="Arial"/>
            </a:endParaRPr>
          </a:p>
        </p:txBody>
      </p:sp>
      <p:sp>
        <p:nvSpPr>
          <p:cNvPr id="9" name="Untertitel 8">
            <a:extLst>
              <a:ext uri="{FF2B5EF4-FFF2-40B4-BE49-F238E27FC236}">
                <a16:creationId xmlns:a16="http://schemas.microsoft.com/office/drawing/2014/main" id="{EE9B0C72-0DB7-40B9-9454-264D9D37B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462" y="1406224"/>
            <a:ext cx="10036710" cy="1647439"/>
          </a:xfrm>
        </p:spPr>
        <p:txBody>
          <a:bodyPr/>
          <a:lstStyle/>
          <a:p>
            <a:r>
              <a:rPr lang="de-DE" dirty="0">
                <a:solidFill>
                  <a:schemeClr val="accent6">
                    <a:lumMod val="50000"/>
                  </a:schemeClr>
                </a:solidFill>
                <a:cs typeface="Arial"/>
              </a:rPr>
              <a:t>Möglichkeiten zur</a:t>
            </a:r>
            <a:endParaRPr lang="de-DE" noProof="0" dirty="0">
              <a:solidFill>
                <a:schemeClr val="accent6">
                  <a:lumMod val="50000"/>
                </a:schemeClr>
              </a:solidFill>
              <a:cs typeface="Arial"/>
            </a:endParaRP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498AEBA-199A-4BF6-8FB1-7D6A67A462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800" y="5968800"/>
            <a:ext cx="1692900" cy="546124"/>
          </a:xfrm>
        </p:spPr>
        <p:txBody>
          <a:bodyPr/>
          <a:lstStyle/>
          <a:p>
            <a:r>
              <a:rPr lang="de-DE" dirty="0"/>
              <a:t>Allianz Lebensversicherungs-AG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4F302BB-326D-4195-A983-4A410F1E4A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7600" y="5968800"/>
            <a:ext cx="1692900" cy="546124"/>
          </a:xfrm>
        </p:spPr>
        <p:txBody>
          <a:bodyPr/>
          <a:lstStyle/>
          <a:p>
            <a:r>
              <a:rPr lang="de-DE" noProof="0" dirty="0"/>
              <a:t/>
            </a:r>
            <a:br>
              <a:rPr lang="de-DE" noProof="0" dirty="0"/>
            </a:br>
            <a:r>
              <a:rPr lang="de-DE" dirty="0"/>
              <a:t>Februar 2023</a:t>
            </a:r>
            <a:endParaRPr lang="de-DE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A9F233-ACB6-4F5B-AE7E-6CB0FCE762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noProof="0" dirty="0"/>
              <a:t>© Allianz </a:t>
            </a:r>
            <a:r>
              <a:rPr lang="de-DE" dirty="0"/>
              <a:t>2023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15096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2B9920DA-E5A8-4A47-A6C1-A4C5C1DB651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21993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think-cell Folie" r:id="rId5" imgW="353" imgH="353" progId="TCLayout.ActiveDocument.1">
                  <p:embed/>
                </p:oleObj>
              </mc:Choice>
              <mc:Fallback>
                <p:oleObj name="think-cell Folie" r:id="rId5" imgW="353" imgH="35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2B9920DA-E5A8-4A47-A6C1-A4C5C1DB65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</p:spPr>
        <p:txBody>
          <a:bodyPr vert="horz"/>
          <a:lstStyle/>
          <a:p>
            <a:r>
              <a:rPr lang="de-DE" noProof="0" dirty="0"/>
              <a:t>Beitragszahlung</a:t>
            </a:r>
            <a:endParaRPr lang="de-DE" noProof="0" dirty="0">
              <a:solidFill>
                <a:srgbClr val="13A0D3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4" y="1808163"/>
            <a:ext cx="11233151" cy="4357687"/>
          </a:xfrm>
        </p:spPr>
        <p:txBody>
          <a:bodyPr/>
          <a:lstStyle/>
          <a:p>
            <a:r>
              <a:rPr lang="de-DE" noProof="0" dirty="0"/>
              <a:t>Mit den folgenden Folien erhalten Sie eine kurze und einfache Erläuterung, was hinter den verschiedenen </a:t>
            </a:r>
            <a:r>
              <a:rPr lang="de-DE" dirty="0"/>
              <a:t>Abrechnungsverfahren</a:t>
            </a:r>
            <a:r>
              <a:rPr lang="de-DE" noProof="0" dirty="0"/>
              <a:t> auf dem Antrag unter „Beitragszahlung“ steckt.</a:t>
            </a:r>
          </a:p>
          <a:p>
            <a:endParaRPr lang="de-DE" dirty="0"/>
          </a:p>
          <a:p>
            <a:r>
              <a:rPr lang="de-DE" noProof="0" dirty="0"/>
              <a:t>Das einfachste</a:t>
            </a:r>
            <a:r>
              <a:rPr lang="de-DE" dirty="0"/>
              <a:t> und derzeit beste</a:t>
            </a:r>
            <a:r>
              <a:rPr lang="de-DE" noProof="0" dirty="0"/>
              <a:t> Modell ist hierbei </a:t>
            </a:r>
            <a:r>
              <a:rPr lang="de-DE" dirty="0"/>
              <a:t>die </a:t>
            </a:r>
            <a:r>
              <a:rPr lang="de-DE" b="1" noProof="0" dirty="0"/>
              <a:t>„Einzelbeitragszahlung per </a:t>
            </a:r>
            <a:r>
              <a:rPr lang="de-DE" b="1" dirty="0"/>
              <a:t>Überweisung</a:t>
            </a:r>
            <a:r>
              <a:rPr lang="de-DE" b="1" noProof="0" dirty="0"/>
              <a:t>“</a:t>
            </a:r>
            <a:r>
              <a:rPr lang="de-DE" noProof="0" dirty="0"/>
              <a:t>.</a:t>
            </a:r>
            <a:r>
              <a:rPr lang="de-DE" dirty="0"/>
              <a:t> </a:t>
            </a:r>
            <a:endParaRPr lang="de-DE" noProof="0" dirty="0">
              <a:cs typeface="Arial"/>
            </a:endParaRPr>
          </a:p>
          <a:p>
            <a:endParaRPr lang="de-DE" dirty="0"/>
          </a:p>
          <a:p>
            <a:r>
              <a:rPr lang="de-DE" dirty="0"/>
              <a:t>Die anderen Möglichkeiten können im Vertragsverlauf zu vermeidbarem Klärungsbedarf oder Zusatzaufwänden zwischen der Firma und der Allianz führen.</a:t>
            </a:r>
            <a:endParaRPr lang="de-DE" dirty="0">
              <a:cs typeface="Arial"/>
            </a:endParaRPr>
          </a:p>
          <a:p>
            <a:endParaRPr lang="de-DE" dirty="0">
              <a:cs typeface="Arial"/>
            </a:endParaRPr>
          </a:p>
          <a:p>
            <a:r>
              <a:rPr lang="de-DE" dirty="0">
                <a:cs typeface="Arial"/>
              </a:rPr>
              <a:t>Bei Fragen zu den unterschiedlichen Modellen sprechen Sie bitte mit den </a:t>
            </a:r>
            <a:r>
              <a:rPr lang="de-DE" dirty="0" err="1">
                <a:cs typeface="Arial" panose="020B0604020202020204"/>
              </a:rPr>
              <a:t>Kolleg:innen</a:t>
            </a:r>
            <a:r>
              <a:rPr lang="de-DE" dirty="0">
                <a:cs typeface="Arial" panose="020B0604020202020204"/>
              </a:rPr>
              <a:t> der Verwaltung.</a:t>
            </a:r>
            <a:endParaRPr lang="de-DE" noProof="0" dirty="0">
              <a:cs typeface="Arial" panose="020B0604020202020204"/>
            </a:endParaRPr>
          </a:p>
          <a:p>
            <a:endParaRPr lang="de-DE" dirty="0">
              <a:cs typeface="Arial" panose="020B0604020202020204"/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6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7139245F-F00A-06D8-B6F0-C8C8689FA6EC}"/>
              </a:ext>
            </a:extLst>
          </p:cNvPr>
          <p:cNvSpPr/>
          <p:nvPr/>
        </p:nvSpPr>
        <p:spPr>
          <a:xfrm>
            <a:off x="-7040" y="5662486"/>
            <a:ext cx="12193363" cy="120352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de-DE" sz="1600">
              <a:cs typeface="Arial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AA40AA6-629B-15CD-1926-DFD799B00DEF}"/>
              </a:ext>
            </a:extLst>
          </p:cNvPr>
          <p:cNvSpPr/>
          <p:nvPr/>
        </p:nvSpPr>
        <p:spPr>
          <a:xfrm>
            <a:off x="-7384" y="1622960"/>
            <a:ext cx="12191010" cy="1849582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E58FA8E-01AC-FC3D-7A06-9320C74168FE}"/>
              </a:ext>
            </a:extLst>
          </p:cNvPr>
          <p:cNvSpPr/>
          <p:nvPr/>
        </p:nvSpPr>
        <p:spPr>
          <a:xfrm>
            <a:off x="0" y="3533865"/>
            <a:ext cx="12192000" cy="2068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979ADF0-BA66-4ADE-B994-FB71C921E87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think-cell Folie" r:id="rId5" imgW="353" imgH="353" progId="TCLayout.ActiveDocument.1">
                  <p:embed/>
                </p:oleObj>
              </mc:Choice>
              <mc:Fallback>
                <p:oleObj name="think-cell Folie" r:id="rId5" imgW="353" imgH="35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5979ADF0-BA66-4ADE-B994-FB71C921E8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el 9">
            <a:extLst>
              <a:ext uri="{FF2B5EF4-FFF2-40B4-BE49-F238E27FC236}">
                <a16:creationId xmlns:a16="http://schemas.microsoft.com/office/drawing/2014/main" id="{B28435B2-44EB-4D91-BA61-E288EF9F8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</p:spPr>
        <p:txBody>
          <a:bodyPr vert="horz"/>
          <a:lstStyle/>
          <a:p>
            <a:r>
              <a:rPr lang="de-DE" noProof="0" dirty="0"/>
              <a:t>Einzelbeitragszahlung </a:t>
            </a:r>
            <a:r>
              <a:rPr lang="de-DE" dirty="0"/>
              <a:t>mit</a:t>
            </a:r>
            <a:r>
              <a:rPr lang="de-DE" noProof="0" dirty="0"/>
              <a:t> Überweisung</a:t>
            </a:r>
            <a:br>
              <a:rPr lang="de-DE" noProof="0" dirty="0"/>
            </a:br>
            <a:endParaRPr lang="de-DE" noProof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E8AA75-8F1B-4C70-AF9A-1675F5D2AD0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Inhaltsplatzhalter 16">
            <a:extLst>
              <a:ext uri="{FF2B5EF4-FFF2-40B4-BE49-F238E27FC236}">
                <a16:creationId xmlns:a16="http://schemas.microsoft.com/office/drawing/2014/main" id="{2E0C7457-29BA-6063-10A9-90C4E07E9128}"/>
              </a:ext>
            </a:extLst>
          </p:cNvPr>
          <p:cNvSpPr txBox="1">
            <a:spLocks/>
          </p:cNvSpPr>
          <p:nvPr/>
        </p:nvSpPr>
        <p:spPr>
          <a:xfrm>
            <a:off x="768794" y="1792328"/>
            <a:ext cx="11233151" cy="686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cs typeface="Arial"/>
              </a:rPr>
              <a:t>Auswahl: </a:t>
            </a:r>
          </a:p>
          <a:p>
            <a:endParaRPr lang="de-DE" dirty="0">
              <a:cs typeface="Arial"/>
            </a:endParaRPr>
          </a:p>
          <a:p>
            <a:endParaRPr lang="de-DE" dirty="0">
              <a:cs typeface="Arial"/>
            </a:endParaRPr>
          </a:p>
        </p:txBody>
      </p:sp>
      <p:sp>
        <p:nvSpPr>
          <p:cNvPr id="16" name="Inhaltsplatzhalter 16">
            <a:extLst>
              <a:ext uri="{FF2B5EF4-FFF2-40B4-BE49-F238E27FC236}">
                <a16:creationId xmlns:a16="http://schemas.microsoft.com/office/drawing/2014/main" id="{DEBDD49A-68E9-449E-F5B4-6436FFB723B2}"/>
              </a:ext>
            </a:extLst>
          </p:cNvPr>
          <p:cNvSpPr txBox="1">
            <a:spLocks/>
          </p:cNvSpPr>
          <p:nvPr/>
        </p:nvSpPr>
        <p:spPr>
          <a:xfrm>
            <a:off x="768794" y="3995092"/>
            <a:ext cx="11101000" cy="15551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de-DE" sz="1400" dirty="0"/>
              <a:t>Die Firma überweist die Beiträge unter </a:t>
            </a:r>
            <a:r>
              <a:rPr lang="de-DE" sz="1400" b="1" dirty="0"/>
              <a:t>Angabe der Versicherungsnummer </a:t>
            </a:r>
            <a:r>
              <a:rPr lang="de-DE" sz="1400" dirty="0"/>
              <a:t>einzeln (d.h. pro </a:t>
            </a:r>
            <a:r>
              <a:rPr lang="de-DE" sz="1400" dirty="0" smtClean="0"/>
              <a:t>Risiko) </a:t>
            </a:r>
            <a:r>
              <a:rPr lang="de-DE" sz="1400" dirty="0"/>
              <a:t>an die Allianz.</a:t>
            </a:r>
            <a:endParaRPr lang="de-DE" sz="1400" dirty="0"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de-DE" sz="1400" dirty="0"/>
              <a:t>Der Beitrag wird automatisch der entsprechenden Versicherung der versicherten Person zugeordnet. Dadurch ist eine mögliche Differenz immer klar zuordbar. </a:t>
            </a:r>
            <a:endParaRPr lang="de-DE" sz="1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de-DE" sz="1400" dirty="0">
                <a:ea typeface="+mn-lt"/>
                <a:cs typeface="+mn-lt"/>
              </a:rPr>
              <a:t>Das Verfahren ist ideal für Kunden, die die Überweisung maschinell aus dem Lohn-/Gehaltsystem anstoßen können oder per Dauerauftrag zahlen.</a:t>
            </a:r>
          </a:p>
          <a:p>
            <a:pPr marL="342900" indent="-342900">
              <a:buFont typeface="Arial"/>
              <a:buChar char="•"/>
            </a:pPr>
            <a:r>
              <a:rPr lang="de-DE" sz="1400" dirty="0"/>
              <a:t>Bei Verträgen nach § 100 EStG (geförderte AG-Finanzierung) ist dies die einzig verwendbare Beitragszahlungsoption.</a:t>
            </a:r>
          </a:p>
          <a:p>
            <a:pPr marL="342900" indent="-342900">
              <a:buFont typeface="Arial"/>
              <a:buChar char="•"/>
            </a:pPr>
            <a:endParaRPr lang="de-DE" sz="1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D11A8C9F-10F3-A5B8-5A96-ACF82BC02A35}"/>
              </a:ext>
            </a:extLst>
          </p:cNvPr>
          <p:cNvSpPr/>
          <p:nvPr/>
        </p:nvSpPr>
        <p:spPr>
          <a:xfrm>
            <a:off x="4164261" y="4432101"/>
            <a:ext cx="5953970" cy="1955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/>
            <a:r>
              <a:rPr lang="de-DE" sz="1400" dirty="0">
                <a:cs typeface="Arial"/>
              </a:rPr>
              <a:t>In Service ABS FONL durch Firma oder Vermittler einfach einsehbar.</a:t>
            </a:r>
          </a:p>
        </p:txBody>
      </p:sp>
      <p:pic>
        <p:nvPicPr>
          <p:cNvPr id="32" name="Grafik 24">
            <a:extLst>
              <a:ext uri="{FF2B5EF4-FFF2-40B4-BE49-F238E27FC236}">
                <a16:creationId xmlns:a16="http://schemas.microsoft.com/office/drawing/2014/main" id="{1B33FF2D-9430-91B4-C9C7-402D899B617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0169" b="1695"/>
          <a:stretch/>
        </p:blipFill>
        <p:spPr>
          <a:xfrm>
            <a:off x="4203283" y="4451774"/>
            <a:ext cx="199438" cy="157289"/>
          </a:xfrm>
          <a:prstGeom prst="rect">
            <a:avLst/>
          </a:prstGeom>
        </p:spPr>
      </p:pic>
      <p:pic>
        <p:nvPicPr>
          <p:cNvPr id="24" name="Grafik 23" descr="Ein Bild, das Text enthält.&#10;&#10;Beschreibung automatisch generiert.">
            <a:extLst>
              <a:ext uri="{FF2B5EF4-FFF2-40B4-BE49-F238E27FC236}">
                <a16:creationId xmlns:a16="http://schemas.microsoft.com/office/drawing/2014/main" id="{51ADB077-1333-E1F4-4193-37FFDED1F21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9474" r="-125" b="14128"/>
          <a:stretch/>
        </p:blipFill>
        <p:spPr>
          <a:xfrm>
            <a:off x="746927" y="2114834"/>
            <a:ext cx="6703934" cy="1214741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B2A26C1D-26F9-583D-CCBC-C50FB230D4F6}"/>
              </a:ext>
            </a:extLst>
          </p:cNvPr>
          <p:cNvSpPr/>
          <p:nvPr/>
        </p:nvSpPr>
        <p:spPr>
          <a:xfrm>
            <a:off x="1075173" y="2444260"/>
            <a:ext cx="218208" cy="210426"/>
          </a:xfrm>
          <a:prstGeom prst="rect">
            <a:avLst/>
          </a:prstGeom>
          <a:noFill/>
          <a:ln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EB8DEA54-8B3E-F479-FF90-84D6F4C6069E}"/>
              </a:ext>
            </a:extLst>
          </p:cNvPr>
          <p:cNvCxnSpPr>
            <a:cxnSpLocks/>
          </p:cNvCxnSpPr>
          <p:nvPr/>
        </p:nvCxnSpPr>
        <p:spPr>
          <a:xfrm>
            <a:off x="1125937" y="2495025"/>
            <a:ext cx="124423" cy="123831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88106647-5FBA-D86A-7146-5C79F64EB50A}"/>
              </a:ext>
            </a:extLst>
          </p:cNvPr>
          <p:cNvCxnSpPr>
            <a:cxnSpLocks/>
          </p:cNvCxnSpPr>
          <p:nvPr/>
        </p:nvCxnSpPr>
        <p:spPr>
          <a:xfrm flipH="1">
            <a:off x="1158250" y="2520145"/>
            <a:ext cx="93291" cy="98711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 ">
            <a:extLst>
              <a:ext uri="{FF2B5EF4-FFF2-40B4-BE49-F238E27FC236}">
                <a16:creationId xmlns:a16="http://schemas.microsoft.com/office/drawing/2014/main" id="{1E806A59-FD60-DB0E-9952-FC2C52948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92" y="6019123"/>
            <a:ext cx="424925" cy="54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224E238B-54F5-3DF6-8B4C-CECD0FB990BA}"/>
              </a:ext>
            </a:extLst>
          </p:cNvPr>
          <p:cNvSpPr/>
          <p:nvPr/>
        </p:nvSpPr>
        <p:spPr>
          <a:xfrm>
            <a:off x="772160" y="6111240"/>
            <a:ext cx="12832080" cy="25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342900" indent="-342900" defTabSz="967710">
              <a:buFont typeface="Arial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Das Inkasso des Vertrages ist immer automatisch lupenrein sauber. </a:t>
            </a:r>
          </a:p>
          <a:p>
            <a:pPr marL="342900" indent="-342900" defTabSz="967710">
              <a:buFont typeface="Arial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Alle Förderarten und Tarife bzw. Vorsorgekonzepte sind möglich.</a:t>
            </a:r>
            <a:endParaRPr lang="de-DE" sz="1400" dirty="0">
              <a:solidFill>
                <a:schemeClr val="bg1"/>
              </a:solidFill>
              <a:cs typeface="Arial"/>
            </a:endParaRPr>
          </a:p>
          <a:p>
            <a:pPr marL="342900" indent="-342900" defTabSz="967710">
              <a:buFont typeface="Arial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Bei fondsgebundenen Tarifen erfolgt der Fondskauf sofort bei Geldeingang, frühestens zur Fälligkeit. </a:t>
            </a:r>
            <a:endParaRPr lang="de-DE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7C170E43-71B3-71EE-B9B3-515BF8B5D675}"/>
              </a:ext>
            </a:extLst>
          </p:cNvPr>
          <p:cNvSpPr txBox="1">
            <a:spLocks/>
          </p:cNvSpPr>
          <p:nvPr/>
        </p:nvSpPr>
        <p:spPr>
          <a:xfrm>
            <a:off x="768794" y="5835933"/>
            <a:ext cx="11222266" cy="3801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cs typeface="Arial"/>
              </a:rPr>
              <a:t>Vorteile:</a:t>
            </a:r>
            <a:endParaRPr lang="de-DE" sz="1400" dirty="0">
              <a:ea typeface="+mn-lt"/>
              <a:cs typeface="+mn-lt"/>
            </a:endParaRP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FBE104D3-EF26-A9DF-1D79-9C72B1940DF6}"/>
              </a:ext>
            </a:extLst>
          </p:cNvPr>
          <p:cNvSpPr/>
          <p:nvPr/>
        </p:nvSpPr>
        <p:spPr>
          <a:xfrm rot="540000">
            <a:off x="8116993" y="5762247"/>
            <a:ext cx="3495040" cy="92456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cs typeface="Arial"/>
              </a:rPr>
              <a:t>Dran denken:</a:t>
            </a:r>
          </a:p>
          <a:p>
            <a:pPr algn="ctr"/>
            <a:r>
              <a:rPr lang="de-DE" sz="1400" dirty="0">
                <a:cs typeface="Arial"/>
              </a:rPr>
              <a:t>Beitragsänderung melden UND im eigenen HR-System der Firma ändern.</a:t>
            </a:r>
          </a:p>
        </p:txBody>
      </p:sp>
      <p:sp>
        <p:nvSpPr>
          <p:cNvPr id="7" name="Inhaltsplatzhalter 16">
            <a:extLst>
              <a:ext uri="{FF2B5EF4-FFF2-40B4-BE49-F238E27FC236}">
                <a16:creationId xmlns:a16="http://schemas.microsoft.com/office/drawing/2014/main" id="{4E5104CC-A9CA-FA3A-BDAE-09CB93134BDB}"/>
              </a:ext>
            </a:extLst>
          </p:cNvPr>
          <p:cNvSpPr txBox="1">
            <a:spLocks/>
          </p:cNvSpPr>
          <p:nvPr/>
        </p:nvSpPr>
        <p:spPr>
          <a:xfrm>
            <a:off x="768794" y="3696715"/>
            <a:ext cx="11233151" cy="686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cs typeface="Arial"/>
              </a:rPr>
              <a:t>Kernelemente: </a:t>
            </a:r>
          </a:p>
          <a:p>
            <a:endParaRPr lang="de-DE" dirty="0">
              <a:cs typeface="Arial"/>
            </a:endParaRPr>
          </a:p>
          <a:p>
            <a:endParaRPr lang="de-D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607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771F84C6-CFC3-5F15-52FF-79DEF24B0E6D}"/>
              </a:ext>
            </a:extLst>
          </p:cNvPr>
          <p:cNvSpPr/>
          <p:nvPr/>
        </p:nvSpPr>
        <p:spPr>
          <a:xfrm>
            <a:off x="-7384" y="1622960"/>
            <a:ext cx="12191010" cy="1849582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B712A4C-DF90-7E2A-D861-030555494183}"/>
              </a:ext>
            </a:extLst>
          </p:cNvPr>
          <p:cNvSpPr/>
          <p:nvPr/>
        </p:nvSpPr>
        <p:spPr>
          <a:xfrm>
            <a:off x="0" y="3533865"/>
            <a:ext cx="12192000" cy="2068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5B2E030-6FA1-7D2F-D31A-F9F2E987DB42}"/>
              </a:ext>
            </a:extLst>
          </p:cNvPr>
          <p:cNvSpPr/>
          <p:nvPr/>
        </p:nvSpPr>
        <p:spPr>
          <a:xfrm>
            <a:off x="-7040" y="5662486"/>
            <a:ext cx="12193363" cy="119749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de-DE" sz="1600">
              <a:cs typeface="Arial"/>
            </a:endParaRPr>
          </a:p>
        </p:txBody>
      </p:sp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979ADF0-BA66-4ADE-B994-FB71C921E87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think-cell Folie" r:id="rId5" imgW="353" imgH="353" progId="TCLayout.ActiveDocument.1">
                  <p:embed/>
                </p:oleObj>
              </mc:Choice>
              <mc:Fallback>
                <p:oleObj name="think-cell Folie" r:id="rId5" imgW="353" imgH="35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5979ADF0-BA66-4ADE-B994-FB71C921E8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el 9">
            <a:extLst>
              <a:ext uri="{FF2B5EF4-FFF2-40B4-BE49-F238E27FC236}">
                <a16:creationId xmlns:a16="http://schemas.microsoft.com/office/drawing/2014/main" id="{B28435B2-44EB-4D91-BA61-E288EF9F8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</p:spPr>
        <p:txBody>
          <a:bodyPr vert="horz"/>
          <a:lstStyle/>
          <a:p>
            <a:r>
              <a:rPr lang="de-DE" noProof="0" dirty="0"/>
              <a:t>Einzelbeitragszahlung </a:t>
            </a:r>
            <a:r>
              <a:rPr lang="de-DE" dirty="0"/>
              <a:t>mit</a:t>
            </a:r>
            <a:r>
              <a:rPr lang="de-DE" noProof="0" dirty="0"/>
              <a:t> Lastschrift</a:t>
            </a:r>
            <a:br>
              <a:rPr lang="de-DE" noProof="0" dirty="0"/>
            </a:br>
            <a:endParaRPr lang="de-DE" noProof="0"/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FC237C14-376C-4763-B772-90837B09F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794" y="3995092"/>
            <a:ext cx="10914848" cy="137896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de-DE" sz="1400" noProof="0" dirty="0"/>
              <a:t>Die </a:t>
            </a:r>
            <a:r>
              <a:rPr lang="de-DE" sz="1400" dirty="0"/>
              <a:t>Allianz zieht pro einzelnem Risiko den entsprechenden</a:t>
            </a:r>
            <a:r>
              <a:rPr lang="de-DE" sz="1400" noProof="0" dirty="0"/>
              <a:t> Beitrag </a:t>
            </a:r>
            <a:r>
              <a:rPr lang="de-DE" sz="1400" dirty="0"/>
              <a:t>vom gewünschten</a:t>
            </a:r>
            <a:r>
              <a:rPr lang="de-DE" sz="1400" noProof="0" dirty="0"/>
              <a:t> </a:t>
            </a:r>
            <a:r>
              <a:rPr lang="de-DE" sz="1400" dirty="0"/>
              <a:t>Konto ein. Eine Zusammenfassung der Lastschriften erfolgt nicht</a:t>
            </a:r>
            <a:r>
              <a:rPr lang="de-DE" sz="1400" dirty="0" smtClean="0"/>
              <a:t>.</a:t>
            </a:r>
            <a:endParaRPr lang="de-DE" sz="1400" noProof="0" dirty="0"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de-DE" sz="1400" dirty="0"/>
              <a:t>Die Zahlung wird automatisch der entsprechenden Versicherung zugeordnet und es fällt auf, wenn auf einer Versicherung eine Differenz entsteht.</a:t>
            </a:r>
            <a:endParaRPr lang="de-DE" sz="1400" noProof="0" dirty="0"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de-DE" sz="1400" noProof="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E8AA75-8F1B-4C70-AF9A-1675F5D2AD0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5059" name="Picture 3" descr="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92" y="6110563"/>
            <a:ext cx="424925" cy="54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1B08D639-6482-9CA0-4B1B-6FAC214F7BB8}"/>
              </a:ext>
            </a:extLst>
          </p:cNvPr>
          <p:cNvSpPr/>
          <p:nvPr/>
        </p:nvSpPr>
        <p:spPr>
          <a:xfrm rot="1320000">
            <a:off x="8886398" y="2641999"/>
            <a:ext cx="2687562" cy="1162351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DE" sz="1400" dirty="0">
                <a:ea typeface="+mn-lt"/>
                <a:cs typeface="+mn-lt"/>
              </a:rPr>
              <a:t>Herausforderungen aktuell noch im Bereich SEPA-Mandate (wird ggf. mehrfach angefordert). Lösung in Sicht. </a:t>
            </a:r>
            <a:endParaRPr lang="de-DE" sz="1400" dirty="0">
              <a:cs typeface="Arial"/>
            </a:endParaRPr>
          </a:p>
        </p:txBody>
      </p:sp>
      <p:sp>
        <p:nvSpPr>
          <p:cNvPr id="19" name="Inhaltsplatzhalter 16">
            <a:extLst>
              <a:ext uri="{FF2B5EF4-FFF2-40B4-BE49-F238E27FC236}">
                <a16:creationId xmlns:a16="http://schemas.microsoft.com/office/drawing/2014/main" id="{3DBF9FA4-03FC-C7BB-7417-6A259C179A59}"/>
              </a:ext>
            </a:extLst>
          </p:cNvPr>
          <p:cNvSpPr txBox="1">
            <a:spLocks/>
          </p:cNvSpPr>
          <p:nvPr/>
        </p:nvSpPr>
        <p:spPr>
          <a:xfrm>
            <a:off x="768794" y="1792328"/>
            <a:ext cx="11233151" cy="686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cs typeface="Arial"/>
              </a:rPr>
              <a:t>Auswahl: </a:t>
            </a:r>
          </a:p>
          <a:p>
            <a:endParaRPr lang="de-DE" dirty="0">
              <a:cs typeface="Arial"/>
            </a:endParaRPr>
          </a:p>
          <a:p>
            <a:endParaRPr lang="de-DE" dirty="0">
              <a:cs typeface="Arial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68794" y="6084514"/>
            <a:ext cx="9966874" cy="7362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85750" indent="-285750" defTabSz="967710">
              <a:buFont typeface="Arial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Melden von Vertragsänderungen reicht (z.B. über FONL), um Zahlungsfluss muss sich nicht aktiv </a:t>
            </a:r>
            <a:br>
              <a:rPr lang="de-DE" sz="1400" dirty="0">
                <a:solidFill>
                  <a:schemeClr val="bg1"/>
                </a:solidFill>
              </a:rPr>
            </a:br>
            <a:r>
              <a:rPr lang="de-DE" sz="1400" dirty="0">
                <a:solidFill>
                  <a:schemeClr val="bg1"/>
                </a:solidFill>
              </a:rPr>
              <a:t>gekümmert werden (außer ggf. am Jahresende). </a:t>
            </a:r>
            <a:endParaRPr lang="de-DE" sz="1400" dirty="0">
              <a:solidFill>
                <a:srgbClr val="FF0000"/>
              </a:solidFill>
            </a:endParaRPr>
          </a:p>
          <a:p>
            <a:pPr marL="285750" indent="-285750" defTabSz="967710">
              <a:buFont typeface="Arial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Lastschriftrückläufer / Zahlungsdifferenzen sind klar einzelnen Risiken zuzuordnen.</a:t>
            </a:r>
          </a:p>
        </p:txBody>
      </p:sp>
      <p:sp>
        <p:nvSpPr>
          <p:cNvPr id="13" name="Inhaltsplatzhalter 16">
            <a:extLst>
              <a:ext uri="{FF2B5EF4-FFF2-40B4-BE49-F238E27FC236}">
                <a16:creationId xmlns:a16="http://schemas.microsoft.com/office/drawing/2014/main" id="{61AB5BFB-E4A9-6E61-E7AC-3B3B476562E1}"/>
              </a:ext>
            </a:extLst>
          </p:cNvPr>
          <p:cNvSpPr txBox="1">
            <a:spLocks/>
          </p:cNvSpPr>
          <p:nvPr/>
        </p:nvSpPr>
        <p:spPr>
          <a:xfrm>
            <a:off x="768794" y="5835933"/>
            <a:ext cx="11222266" cy="3801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cs typeface="Arial"/>
              </a:rPr>
              <a:t>Vorteile:</a:t>
            </a:r>
            <a:endParaRPr lang="de-DE" sz="1400" dirty="0">
              <a:ea typeface="+mn-lt"/>
              <a:cs typeface="+mn-lt"/>
            </a:endParaRPr>
          </a:p>
        </p:txBody>
      </p:sp>
      <p:pic>
        <p:nvPicPr>
          <p:cNvPr id="6" name="Grafik 5" descr="Ein Bild, das Text enthält.&#10;&#10;Beschreibung automatisch generiert.">
            <a:extLst>
              <a:ext uri="{FF2B5EF4-FFF2-40B4-BE49-F238E27FC236}">
                <a16:creationId xmlns:a16="http://schemas.microsoft.com/office/drawing/2014/main" id="{59A2CB81-E0A5-0CD7-07E0-6FC458E1461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9474" r="-125" b="14128"/>
          <a:stretch/>
        </p:blipFill>
        <p:spPr>
          <a:xfrm>
            <a:off x="746927" y="2114834"/>
            <a:ext cx="6703934" cy="1214741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410381EF-1DB8-FCCE-DD1F-8ACFE4298B9E}"/>
              </a:ext>
            </a:extLst>
          </p:cNvPr>
          <p:cNvSpPr/>
          <p:nvPr/>
        </p:nvSpPr>
        <p:spPr>
          <a:xfrm>
            <a:off x="1075173" y="2628480"/>
            <a:ext cx="218208" cy="210426"/>
          </a:xfrm>
          <a:prstGeom prst="rect">
            <a:avLst/>
          </a:prstGeom>
          <a:noFill/>
          <a:ln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E6499060-2A34-A9E7-B535-DB2917C3A345}"/>
              </a:ext>
            </a:extLst>
          </p:cNvPr>
          <p:cNvCxnSpPr>
            <a:cxnSpLocks/>
          </p:cNvCxnSpPr>
          <p:nvPr/>
        </p:nvCxnSpPr>
        <p:spPr>
          <a:xfrm>
            <a:off x="1125937" y="2679245"/>
            <a:ext cx="124423" cy="123831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C35EA4D8-64C9-30FA-0824-3AA5CD4EA1C6}"/>
              </a:ext>
            </a:extLst>
          </p:cNvPr>
          <p:cNvCxnSpPr>
            <a:cxnSpLocks/>
          </p:cNvCxnSpPr>
          <p:nvPr/>
        </p:nvCxnSpPr>
        <p:spPr>
          <a:xfrm flipH="1">
            <a:off x="1158250" y="2704365"/>
            <a:ext cx="93291" cy="98711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>
            <a:extLst>
              <a:ext uri="{FF2B5EF4-FFF2-40B4-BE49-F238E27FC236}">
                <a16:creationId xmlns:a16="http://schemas.microsoft.com/office/drawing/2014/main" id="{DE547322-2C9F-3C44-E96C-B914AD38FCBB}"/>
              </a:ext>
            </a:extLst>
          </p:cNvPr>
          <p:cNvSpPr/>
          <p:nvPr/>
        </p:nvSpPr>
        <p:spPr>
          <a:xfrm>
            <a:off x="4164261" y="4651036"/>
            <a:ext cx="5953970" cy="1955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/>
            <a:r>
              <a:rPr lang="de-DE" sz="1400" dirty="0">
                <a:cs typeface="Arial"/>
              </a:rPr>
              <a:t>In Service ABS FONL durch Firma oder Vermittler einfach einsehbar.</a:t>
            </a:r>
          </a:p>
        </p:txBody>
      </p:sp>
      <p:pic>
        <p:nvPicPr>
          <p:cNvPr id="20" name="Grafik 24">
            <a:extLst>
              <a:ext uri="{FF2B5EF4-FFF2-40B4-BE49-F238E27FC236}">
                <a16:creationId xmlns:a16="http://schemas.microsoft.com/office/drawing/2014/main" id="{6997281A-14B8-EFA6-A525-AEFFBE617F6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0169" b="1695"/>
          <a:stretch/>
        </p:blipFill>
        <p:spPr>
          <a:xfrm>
            <a:off x="4203283" y="4670709"/>
            <a:ext cx="199438" cy="157289"/>
          </a:xfrm>
          <a:prstGeom prst="rect">
            <a:avLst/>
          </a:prstGeom>
        </p:spPr>
      </p:pic>
      <p:sp>
        <p:nvSpPr>
          <p:cNvPr id="18" name="Inhaltsplatzhalter 16">
            <a:extLst>
              <a:ext uri="{FF2B5EF4-FFF2-40B4-BE49-F238E27FC236}">
                <a16:creationId xmlns:a16="http://schemas.microsoft.com/office/drawing/2014/main" id="{2845743B-7EBA-7D5E-2AE6-F50046695039}"/>
              </a:ext>
            </a:extLst>
          </p:cNvPr>
          <p:cNvSpPr txBox="1">
            <a:spLocks/>
          </p:cNvSpPr>
          <p:nvPr/>
        </p:nvSpPr>
        <p:spPr>
          <a:xfrm>
            <a:off x="768794" y="3696715"/>
            <a:ext cx="11233151" cy="686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cs typeface="Arial"/>
              </a:rPr>
              <a:t>Kernelemente: </a:t>
            </a:r>
          </a:p>
          <a:p>
            <a:endParaRPr lang="de-DE" dirty="0">
              <a:cs typeface="Arial"/>
            </a:endParaRPr>
          </a:p>
          <a:p>
            <a:endParaRPr lang="de-D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341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C00AA1B4-341F-34B2-20D6-DF5AE265F145}"/>
              </a:ext>
            </a:extLst>
          </p:cNvPr>
          <p:cNvSpPr/>
          <p:nvPr/>
        </p:nvSpPr>
        <p:spPr>
          <a:xfrm>
            <a:off x="-7040" y="5672382"/>
            <a:ext cx="12193363" cy="11875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de-DE" sz="1600">
              <a:cs typeface="Arial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6150BA4-C128-D8EB-D37B-0C6542D82D02}"/>
              </a:ext>
            </a:extLst>
          </p:cNvPr>
          <p:cNvSpPr/>
          <p:nvPr/>
        </p:nvSpPr>
        <p:spPr>
          <a:xfrm>
            <a:off x="-7384" y="1622960"/>
            <a:ext cx="12191010" cy="1849582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1CA0B0D-4E16-16D9-6400-FE10D69472EF}"/>
              </a:ext>
            </a:extLst>
          </p:cNvPr>
          <p:cNvSpPr/>
          <p:nvPr/>
        </p:nvSpPr>
        <p:spPr>
          <a:xfrm>
            <a:off x="0" y="3533865"/>
            <a:ext cx="12192000" cy="20854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979ADF0-BA66-4ADE-B994-FB71C921E87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think-cell Folie" r:id="rId5" imgW="353" imgH="353" progId="TCLayout.ActiveDocument.1">
                  <p:embed/>
                </p:oleObj>
              </mc:Choice>
              <mc:Fallback>
                <p:oleObj name="think-cell Folie" r:id="rId5" imgW="353" imgH="353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5979ADF0-BA66-4ADE-B994-FB71C921E8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el 9">
            <a:extLst>
              <a:ext uri="{FF2B5EF4-FFF2-40B4-BE49-F238E27FC236}">
                <a16:creationId xmlns:a16="http://schemas.microsoft.com/office/drawing/2014/main" id="{B28435B2-44EB-4D91-BA61-E288EF9F8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</p:spPr>
        <p:txBody>
          <a:bodyPr vert="horz"/>
          <a:lstStyle/>
          <a:p>
            <a:r>
              <a:rPr lang="de-DE" noProof="0" dirty="0"/>
              <a:t>Gesamtbeitragszahlung </a:t>
            </a:r>
            <a:r>
              <a:rPr lang="de-DE" dirty="0"/>
              <a:t>mit</a:t>
            </a:r>
            <a:r>
              <a:rPr lang="de-DE" noProof="0" dirty="0"/>
              <a:t> Lastschrift</a:t>
            </a:r>
            <a:br>
              <a:rPr lang="de-DE" noProof="0" dirty="0"/>
            </a:br>
            <a:endParaRPr lang="de-DE" noProof="0"/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FC237C14-376C-4763-B772-90837B09F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794" y="4007943"/>
            <a:ext cx="10818391" cy="1618346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de-DE" sz="1400" dirty="0"/>
              <a:t>Die</a:t>
            </a:r>
            <a:r>
              <a:rPr lang="de-DE" sz="1400" noProof="0" dirty="0"/>
              <a:t> </a:t>
            </a:r>
            <a:r>
              <a:rPr lang="de-DE" sz="1400" dirty="0"/>
              <a:t>Allianz zieht den gesamten zu zahlenden Beitrag für alle Einzelversicherungen in einer Summe </a:t>
            </a:r>
            <a:r>
              <a:rPr lang="de-DE" sz="1400" noProof="0" dirty="0"/>
              <a:t>vom Lastschriftkonto ein</a:t>
            </a:r>
            <a:r>
              <a:rPr lang="de-DE" sz="1400" dirty="0"/>
              <a:t> (pro Gruppenvertrag oder Untervertrag).</a:t>
            </a:r>
            <a:r>
              <a:rPr lang="de-DE" sz="1400" dirty="0">
                <a:ea typeface="+mn-lt"/>
                <a:cs typeface="+mn-lt"/>
              </a:rPr>
              <a:t> Die Einzelversicherungen sind damit stets ausgeglichen.</a:t>
            </a:r>
            <a:endParaRPr lang="de-DE" sz="1400" dirty="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de-DE" sz="1400" dirty="0">
                <a:cs typeface="Arial"/>
              </a:rPr>
              <a:t>Geeignet für Firmen mit einem Kontoführungsmodell, bei dem pro Buchung (durch die Hausbank) Kosten entstehen.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/>
              <a:t>Über Beitragsänderungen der Einzelverträge (und daraus entstehende Gutschriften/Belastungen) wird vorab informiert. Der Lastschrifteinzug wird in einer Abrechnung vorher angekündigt.</a:t>
            </a:r>
            <a:endParaRPr lang="de-DE" sz="1400" dirty="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de-DE" sz="1400" dirty="0">
                <a:cs typeface="Arial"/>
              </a:rPr>
              <a:t>Ein Wechsel auf eine Zahlung per Überweisung in diesem Verfahren ist nicht möglich.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>
                <a:solidFill>
                  <a:srgbClr val="003781"/>
                </a:solidFill>
                <a:cs typeface="Arial"/>
              </a:rPr>
              <a:t>Bei wiederkehrenden Zahlungsdifferenzen wird auf Einzelbeitragszahlung umgestellt.</a:t>
            </a:r>
            <a:endParaRPr lang="de-DE" sz="1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E8AA75-8F1B-4C70-AF9A-1675F5D2AD0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" name="Inhaltsplatzhalter 16">
            <a:extLst>
              <a:ext uri="{FF2B5EF4-FFF2-40B4-BE49-F238E27FC236}">
                <a16:creationId xmlns:a16="http://schemas.microsoft.com/office/drawing/2014/main" id="{561ADB48-B096-8A1B-8B63-7C6BFE0B7849}"/>
              </a:ext>
            </a:extLst>
          </p:cNvPr>
          <p:cNvSpPr txBox="1">
            <a:spLocks/>
          </p:cNvSpPr>
          <p:nvPr/>
        </p:nvSpPr>
        <p:spPr>
          <a:xfrm>
            <a:off x="768794" y="1792328"/>
            <a:ext cx="11233151" cy="686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cs typeface="Arial"/>
              </a:rPr>
              <a:t>Auswahl: </a:t>
            </a:r>
          </a:p>
          <a:p>
            <a:endParaRPr lang="de-DE" dirty="0">
              <a:cs typeface="Arial"/>
            </a:endParaRPr>
          </a:p>
          <a:p>
            <a:endParaRPr lang="de-DE" dirty="0">
              <a:cs typeface="Arial"/>
            </a:endParaRPr>
          </a:p>
        </p:txBody>
      </p:sp>
      <p:sp>
        <p:nvSpPr>
          <p:cNvPr id="20" name="Inhaltsplatzhalter 16">
            <a:extLst>
              <a:ext uri="{FF2B5EF4-FFF2-40B4-BE49-F238E27FC236}">
                <a16:creationId xmlns:a16="http://schemas.microsoft.com/office/drawing/2014/main" id="{9FAF971C-9E78-9B43-48EB-5EE811D26C04}"/>
              </a:ext>
            </a:extLst>
          </p:cNvPr>
          <p:cNvSpPr txBox="1">
            <a:spLocks/>
          </p:cNvSpPr>
          <p:nvPr/>
        </p:nvSpPr>
        <p:spPr>
          <a:xfrm>
            <a:off x="768794" y="3696715"/>
            <a:ext cx="11233151" cy="6862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cs typeface="Arial"/>
              </a:rPr>
              <a:t>Kernelemente: </a:t>
            </a:r>
          </a:p>
          <a:p>
            <a:endParaRPr lang="de-DE" dirty="0">
              <a:cs typeface="Arial"/>
            </a:endParaRPr>
          </a:p>
          <a:p>
            <a:endParaRPr lang="de-DE" dirty="0">
              <a:cs typeface="Arial"/>
            </a:endParaRPr>
          </a:p>
        </p:txBody>
      </p:sp>
      <p:pic>
        <p:nvPicPr>
          <p:cNvPr id="7" name="Grafik 8">
            <a:extLst>
              <a:ext uri="{FF2B5EF4-FFF2-40B4-BE49-F238E27FC236}">
                <a16:creationId xmlns:a16="http://schemas.microsoft.com/office/drawing/2014/main" id="{B7E06F86-9A91-EAE7-A8B6-4F23721E64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948" y="6079451"/>
            <a:ext cx="510283" cy="501721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768794" y="6133691"/>
            <a:ext cx="9966874" cy="8199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85750" indent="-285750" defTabSz="967710">
              <a:buFont typeface="Arial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Zahlungsdifferenzen werden nur auf Gruppenvertragsebene sichtbar und müssen individuell geklärt werden.</a:t>
            </a:r>
            <a:endParaRPr lang="de-DE" sz="1400" dirty="0">
              <a:solidFill>
                <a:schemeClr val="bg1"/>
              </a:solidFill>
              <a:cs typeface="Arial"/>
            </a:endParaRPr>
          </a:p>
          <a:p>
            <a:pPr marL="285750" indent="-285750" defTabSz="967710">
              <a:buFont typeface="Arial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Bei nicht gemeldeten/verarbeiteten Vertragsänderungen im Einzelvertrag wird dennoch der gesamte Betrag belastet.</a:t>
            </a:r>
            <a:endParaRPr lang="de-DE" sz="1400" dirty="0">
              <a:solidFill>
                <a:schemeClr val="bg1"/>
              </a:solidFill>
              <a:cs typeface="Arial"/>
            </a:endParaRPr>
          </a:p>
          <a:p>
            <a:pPr marL="285750" indent="-285750" defTabSz="967710">
              <a:buFont typeface="Arial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Rückzahlung von Beiträgen erfolgt verzögert (monatliche Aktivität/Verrechnung).</a:t>
            </a:r>
            <a:endParaRPr lang="de-DE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Inhaltsplatzhalter 16">
            <a:extLst>
              <a:ext uri="{FF2B5EF4-FFF2-40B4-BE49-F238E27FC236}">
                <a16:creationId xmlns:a16="http://schemas.microsoft.com/office/drawing/2014/main" id="{FA31923D-2BC6-D454-B654-EC28CB274A6B}"/>
              </a:ext>
            </a:extLst>
          </p:cNvPr>
          <p:cNvSpPr txBox="1">
            <a:spLocks/>
          </p:cNvSpPr>
          <p:nvPr/>
        </p:nvSpPr>
        <p:spPr>
          <a:xfrm>
            <a:off x="768794" y="5835933"/>
            <a:ext cx="11222266" cy="3801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cs typeface="Arial"/>
              </a:rPr>
              <a:t>Zu beachten:</a:t>
            </a:r>
            <a:endParaRPr lang="de-DE" sz="1400" dirty="0">
              <a:ea typeface="+mn-lt"/>
              <a:cs typeface="+mn-lt"/>
            </a:endParaRPr>
          </a:p>
        </p:txBody>
      </p:sp>
      <p:pic>
        <p:nvPicPr>
          <p:cNvPr id="9" name="Grafik 8" descr="Ein Bild, das Text enthält.&#10;&#10;Beschreibung automatisch generiert.">
            <a:extLst>
              <a:ext uri="{FF2B5EF4-FFF2-40B4-BE49-F238E27FC236}">
                <a16:creationId xmlns:a16="http://schemas.microsoft.com/office/drawing/2014/main" id="{ED2DB654-30E9-8A7B-7143-22CC8EC3BD6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9474" r="-125" b="14128"/>
          <a:stretch/>
        </p:blipFill>
        <p:spPr>
          <a:xfrm>
            <a:off x="746927" y="2114834"/>
            <a:ext cx="6703934" cy="1214741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2EEA138-3C1E-12FE-9EBB-D83547AAD015}"/>
              </a:ext>
            </a:extLst>
          </p:cNvPr>
          <p:cNvSpPr/>
          <p:nvPr/>
        </p:nvSpPr>
        <p:spPr>
          <a:xfrm>
            <a:off x="1075173" y="2812700"/>
            <a:ext cx="218208" cy="210426"/>
          </a:xfrm>
          <a:prstGeom prst="rect">
            <a:avLst/>
          </a:prstGeom>
          <a:noFill/>
          <a:ln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9DCFD616-8D28-1C12-778D-145B31844E76}"/>
              </a:ext>
            </a:extLst>
          </p:cNvPr>
          <p:cNvCxnSpPr>
            <a:cxnSpLocks/>
          </p:cNvCxnSpPr>
          <p:nvPr/>
        </p:nvCxnSpPr>
        <p:spPr>
          <a:xfrm>
            <a:off x="1125937" y="2863464"/>
            <a:ext cx="124423" cy="123831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88AD0D0A-1234-CD36-D6D1-57CE56A30410}"/>
              </a:ext>
            </a:extLst>
          </p:cNvPr>
          <p:cNvCxnSpPr>
            <a:cxnSpLocks/>
          </p:cNvCxnSpPr>
          <p:nvPr/>
        </p:nvCxnSpPr>
        <p:spPr>
          <a:xfrm flipH="1">
            <a:off x="1158250" y="2888585"/>
            <a:ext cx="93291" cy="98711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790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itelfolien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  <a:extLst>
    <a:ext uri="{05A4C25C-085E-4340-85A3-A5531E510DB2}">
      <thm15:themeFamily xmlns:thm15="http://schemas.microsoft.com/office/thememl/2012/main" name="Blank.potx" id="{61808EEC-EADB-4653-8504-9124FE845DC5}" vid="{D01B675A-526F-4C3B-A7FC-5F45534A60DD}"/>
    </a:ext>
  </a:extLst>
</a:theme>
</file>

<file path=ppt/theme/theme2.xml><?xml version="1.0" encoding="utf-8"?>
<a:theme xmlns:a="http://schemas.openxmlformats.org/drawingml/2006/main" name="Trenner und Endfolien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  <a:extLst>
    <a:ext uri="{05A4C25C-085E-4340-85A3-A5531E510DB2}">
      <thm15:themeFamily xmlns:thm15="http://schemas.microsoft.com/office/thememl/2012/main" name="Blank.potx" id="{61808EEC-EADB-4653-8504-9124FE845DC5}" vid="{3959A199-0AC8-4542-B49B-A4C0BE0A73BB}"/>
    </a:ext>
  </a:extLst>
</a:theme>
</file>

<file path=ppt/theme/theme3.xml><?xml version="1.0" encoding="utf-8"?>
<a:theme xmlns:a="http://schemas.openxmlformats.org/drawingml/2006/main" name="Inhaltsfolien weiß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  <a:extLst>
    <a:ext uri="{05A4C25C-085E-4340-85A3-A5531E510DB2}">
      <thm15:themeFamily xmlns:thm15="http://schemas.microsoft.com/office/thememl/2012/main" name="Blank.potx" id="{61808EEC-EADB-4653-8504-9124FE845DC5}" vid="{E242EEF2-FFF2-4E4C-A6AD-3A2043CAFE58}"/>
    </a:ext>
  </a:extLst>
</a:theme>
</file>

<file path=ppt/theme/theme4.xml><?xml version="1.0" encoding="utf-8"?>
<a:theme xmlns:a="http://schemas.openxmlformats.org/drawingml/2006/main" name="Inhaltsfolien blau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  <a:extLst>
    <a:ext uri="{05A4C25C-085E-4340-85A3-A5531E510DB2}">
      <thm15:themeFamily xmlns:thm15="http://schemas.microsoft.com/office/thememl/2012/main" name="Blank.potx" id="{61808EEC-EADB-4653-8504-9124FE845DC5}" vid="{07718B49-85BD-4423-A355-1F90D3BAC6F6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ssierOwner xmlns="db30aede-fe75-471a-b029-7ebf3eec245d">
      <UserInfo>
        <DisplayName/>
        <AccountId xsi:nil="true"/>
        <AccountType/>
      </UserInfo>
    </DossierOwner>
    <TaxCatchAll xmlns="db30aede-fe75-471a-b029-7ebf3eec245d" xsi:nil="true"/>
    <ContractExpirationDate xmlns="db30aede-fe75-471a-b029-7ebf3eec245d" xsi:nil="true"/>
    <DossierStatus xmlns="db30aede-fe75-471a-b029-7ebf3eec245d" xsi:nil="true"/>
    <_dlc_DocId xmlns="db30aede-fe75-471a-b029-7ebf3eec245d">M4XUNYAEHFMT-2026454526-18</_dlc_DocId>
    <_dlc_DocIdUrl xmlns="db30aede-fe75-471a-b029-7ebf3eec245d">
      <Url>https://allianzms.sharepoint.com/teams/DE0028-3583403/_layouts/15/DocIdRedir.aspx?ID=M4XUNYAEHFMT-2026454526-18</Url>
      <Description>M4XUNYAEHFMT-2026454526-18</Description>
    </_dlc_DocIdUrl>
    <SharedWithUsers xmlns="db30aede-fe75-471a-b029-7ebf3eec245d">
      <UserInfo>
        <DisplayName>Tonn, Franz (Allianz Lebensversicherungs-AG)</DisplayName>
        <AccountId>23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266C5B3F062D449513AB64A1B1B2ED" ma:contentTypeVersion="37" ma:contentTypeDescription="Ein neues Dokument erstellen." ma:contentTypeScope="" ma:versionID="edce339da95a4f99aace137c2c01283d">
  <xsd:schema xmlns:xsd="http://www.w3.org/2001/XMLSchema" xmlns:xs="http://www.w3.org/2001/XMLSchema" xmlns:p="http://schemas.microsoft.com/office/2006/metadata/properties" xmlns:ns2="db30aede-fe75-471a-b029-7ebf3eec245d" xmlns:ns3="4e62371e-85f0-4e6e-8e8a-a2e2c1f34f66" targetNamespace="http://schemas.microsoft.com/office/2006/metadata/properties" ma:root="true" ma:fieldsID="e823e60eaf6a27eba490433fd713744d" ns2:_="" ns3:_="">
    <xsd:import namespace="db30aede-fe75-471a-b029-7ebf3eec245d"/>
    <xsd:import namespace="4e62371e-85f0-4e6e-8e8a-a2e2c1f34f6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ContractExpirationDate" minOccurs="0"/>
                <xsd:element ref="ns2:DossierOwner" minOccurs="0"/>
                <xsd:element ref="ns2:DossierStatus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0aede-fe75-471a-b029-7ebf3eec24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dexed="true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2e25d399-cd39-4cc0-8411-66635448649e}" ma:internalName="TaxCatchAll" ma:showField="CatchAllData" ma:web="db30aede-fe75-471a-b029-7ebf3eec24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ntractExpirationDate" ma:index="12" nillable="true" ma:displayName="Ablaufdatum" ma:description="Das formale Ablaufdatum der Angelegenheit bzw. des Vertragsgegenstandes, entweder aufgrund der vertraglichen Vereinbarung oder weil eine Kündigung (rechtlich) wirksam geworden ist." ma:format="DateOnly" ma:hidden="true" ma:internalName="ContractExpirationDate" ma:readOnly="false">
      <xsd:simpleType>
        <xsd:restriction base="dms:DateTime"/>
      </xsd:simpleType>
    </xsd:element>
    <xsd:element name="DossierOwner" ma:index="13" nillable="true" ma:displayName="Dossier Verantwortliche" ma:description="Person(en), die für die Informationen in diesem Dossier verantwortlich sind. " ma:hidden="true" ma:internalName="Dossier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ssierStatus" ma:index="14" nillable="true" ma:displayName="Dossier Status" ma:description="Status des Dossiers." ma:hidden="true" ma:internalName="DossierStatus" ma:readOnly="false">
      <xsd:simpleType>
        <xsd:restriction base="dms:Choice">
          <xsd:enumeration value="Offen"/>
          <xsd:enumeration value="Geschlossen"/>
        </xsd:restriction>
      </xsd:simple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2371e-85f0-4e6e-8e8a-a2e2c1f34f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79EEEB4-116B-45D7-A00E-4485C1BF49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238861-3DAC-4F8A-8FBD-A33F14A90246}">
  <ds:schemaRefs>
    <ds:schemaRef ds:uri="http://purl.org/dc/terms/"/>
    <ds:schemaRef ds:uri="db30aede-fe75-471a-b029-7ebf3eec245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e62371e-85f0-4e6e-8e8a-a2e2c1f34f6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31B4C95-5A44-42A9-B3FF-7D97683B94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0aede-fe75-471a-b029-7ebf3eec245d"/>
    <ds:schemaRef ds:uri="4e62371e-85f0-4e6e-8e8a-a2e2c1f34f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244FA83-4639-466B-8B7F-3A2F7DE969F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530</Words>
  <Application>Microsoft Office PowerPoint</Application>
  <PresentationFormat>Breitbild</PresentationFormat>
  <Paragraphs>58</Paragraphs>
  <Slides>5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</vt:lpstr>
      <vt:lpstr>Calibri</vt:lpstr>
      <vt:lpstr>Symbol</vt:lpstr>
      <vt:lpstr>Titelfolien</vt:lpstr>
      <vt:lpstr>Trenner und Endfolien</vt:lpstr>
      <vt:lpstr>Inhaltsfolien weiß</vt:lpstr>
      <vt:lpstr>Inhaltsfolien blau</vt:lpstr>
      <vt:lpstr>think-cell Folie</vt:lpstr>
      <vt:lpstr>Beitragszahlung  in Gruppenverträgen</vt:lpstr>
      <vt:lpstr>Beitragszahlung</vt:lpstr>
      <vt:lpstr>Einzelbeitragszahlung mit Überweisung </vt:lpstr>
      <vt:lpstr>Einzelbeitragszahlung mit Lastschrift </vt:lpstr>
      <vt:lpstr>Gesamtbeitragszahlung mit Lastschrift </vt:lpstr>
    </vt:vector>
  </TitlesOfParts>
  <Company>Allianz Deutschland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Beitragszahlung und Inkasso</dc:title>
  <dc:creator>Zeier, Janine (Allianz Deutschland)</dc:creator>
  <cp:lastModifiedBy>Proetel, Julia (Allianz Deutschland)</cp:lastModifiedBy>
  <cp:revision>545</cp:revision>
  <dcterms:created xsi:type="dcterms:W3CDTF">2022-10-17T10:09:40Z</dcterms:created>
  <dcterms:modified xsi:type="dcterms:W3CDTF">2023-03-02T13:14:56Z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0x01010001266C5B3F062D449513AB64A1B1B2ED</vt:lpwstr>
  </property>
  <property fmtid="{D5CDD505-2E9C-101B-9397-08002B2CF9AE}" pid="3" name="_NewReviewCycle">
    <vt:lpwstr/>
  </property>
  <property fmtid="{D5CDD505-2E9C-101B-9397-08002B2CF9AE}" pid="4" name="MSIP_Label_ce5f591a-3248-43e9-9b70-1ad50135772d_Enabled">
    <vt:lpwstr>true</vt:lpwstr>
  </property>
  <property fmtid="{D5CDD505-2E9C-101B-9397-08002B2CF9AE}" pid="5" name="MSIP_Label_ce5f591a-3248-43e9-9b70-1ad50135772d_SetDate">
    <vt:lpwstr>2021-07-29T09:20:11Z</vt:lpwstr>
  </property>
  <property fmtid="{D5CDD505-2E9C-101B-9397-08002B2CF9AE}" pid="6" name="MSIP_Label_ce5f591a-3248-43e9-9b70-1ad50135772d_Method">
    <vt:lpwstr>Privileged</vt:lpwstr>
  </property>
  <property fmtid="{D5CDD505-2E9C-101B-9397-08002B2CF9AE}" pid="7" name="MSIP_Label_ce5f591a-3248-43e9-9b70-1ad50135772d_Name">
    <vt:lpwstr>ce5f591a-3248-43e9-9b70-1ad50135772d</vt:lpwstr>
  </property>
  <property fmtid="{D5CDD505-2E9C-101B-9397-08002B2CF9AE}" pid="8" name="MSIP_Label_ce5f591a-3248-43e9-9b70-1ad50135772d_SiteId">
    <vt:lpwstr>6e06e42d-6925-47c6-b9e7-9581c7ca302a</vt:lpwstr>
  </property>
  <property fmtid="{D5CDD505-2E9C-101B-9397-08002B2CF9AE}" pid="9" name="MSIP_Label_ce5f591a-3248-43e9-9b70-1ad50135772d_ActionId">
    <vt:lpwstr>cae8452c-7462-4e0b-86f6-dfc751feef05</vt:lpwstr>
  </property>
  <property fmtid="{D5CDD505-2E9C-101B-9397-08002B2CF9AE}" pid="10" name="MSIP_Label_ce5f591a-3248-43e9-9b70-1ad50135772d_ContentBits">
    <vt:lpwstr>0</vt:lpwstr>
  </property>
  <property fmtid="{D5CDD505-2E9C-101B-9397-08002B2CF9AE}" pid="11" name="_dlc_DocIdItemGuid">
    <vt:lpwstr>79aafd0c-d27c-4e88-a22f-11727fdc424d</vt:lpwstr>
  </property>
</Properties>
</file>