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0.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2.xml" ContentType="application/vnd.openxmlformats-officedocument.presentationml.tags+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5"/>
    <p:sldMasterId id="2147483668" r:id="rId6"/>
  </p:sldMasterIdLst>
  <p:notesMasterIdLst>
    <p:notesMasterId r:id="rId15"/>
  </p:notesMasterIdLst>
  <p:sldIdLst>
    <p:sldId id="354" r:id="rId7"/>
    <p:sldId id="339" r:id="rId8"/>
    <p:sldId id="340" r:id="rId9"/>
    <p:sldId id="355" r:id="rId10"/>
    <p:sldId id="346" r:id="rId11"/>
    <p:sldId id="351" r:id="rId12"/>
    <p:sldId id="352" r:id="rId13"/>
    <p:sldId id="349" r:id="rId14"/>
  </p:sldIdLst>
  <p:sldSz cx="11520488" cy="6480175"/>
  <p:notesSz cx="6858000" cy="9144000"/>
  <p:custDataLst>
    <p:tags r:id="rId16"/>
  </p:custDataLst>
  <p:defaultTex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34596"/>
    <a:srgbClr val="D95D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2D1419-A951-4985-89B1-36C8366B576B}" v="266" dt="2024-04-18T08:50:48.86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35" autoAdjust="0"/>
    <p:restoredTop sz="88721" autoAdjust="0"/>
  </p:normalViewPr>
  <p:slideViewPr>
    <p:cSldViewPr snapToGrid="0" showGuides="1">
      <p:cViewPr varScale="1">
        <p:scale>
          <a:sx n="80" d="100"/>
          <a:sy n="80" d="100"/>
        </p:scale>
        <p:origin x="1157" y="62"/>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80591752924581"/>
          <c:y val="4.1275797373358347E-2"/>
          <c:w val="0.8061270579244445"/>
          <c:h val="0.91744840525328331"/>
        </c:manualLayout>
      </c:layout>
      <c:barChart>
        <c:barDir val="bar"/>
        <c:grouping val="clustered"/>
        <c:varyColors val="0"/>
        <c:ser>
          <c:idx val="0"/>
          <c:order val="0"/>
          <c:tx>
            <c:strRef>
              <c:f>Tabelle1!$B$1</c:f>
              <c:strCache>
                <c:ptCount val="1"/>
                <c:pt idx="0">
                  <c:v>Datenreihe 1</c:v>
                </c:pt>
              </c:strCache>
            </c:strRef>
          </c:tx>
          <c:spPr>
            <a:solidFill>
              <a:schemeClr val="bg2">
                <a:lumMod val="40000"/>
                <a:lumOff val="60000"/>
              </a:schemeClr>
            </a:solidFill>
            <a:ln>
              <a:noFill/>
            </a:ln>
            <a:effectLst/>
          </c:spPr>
          <c:invertIfNegative val="0"/>
          <c:dLbls>
            <c:dLbl>
              <c:idx val="0"/>
              <c:tx>
                <c:rich>
                  <a:bodyPr/>
                  <a:lstStyle/>
                  <a:p>
                    <a:r>
                      <a:rPr lang="en-US"/>
                      <a:t>1.500 EUR</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B3D-4A9F-A221-BCC04D748116}"/>
                </c:ext>
              </c:extLst>
            </c:dLbl>
            <c:dLbl>
              <c:idx val="1"/>
              <c:tx>
                <c:rich>
                  <a:bodyPr/>
                  <a:lstStyle/>
                  <a:p>
                    <a:r>
                      <a:rPr lang="en-US"/>
                      <a:t>1.800 EUR</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B3D-4A9F-A221-BCC04D748116}"/>
                </c:ext>
              </c:extLst>
            </c:dLbl>
            <c:dLbl>
              <c:idx val="2"/>
              <c:tx>
                <c:rich>
                  <a:bodyPr/>
                  <a:lstStyle/>
                  <a:p>
                    <a:r>
                      <a:rPr lang="en-US"/>
                      <a:t>2.100 EUR</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B3D-4A9F-A221-BCC04D748116}"/>
                </c:ext>
              </c:extLst>
            </c:dLbl>
            <c:dLbl>
              <c:idx val="3"/>
              <c:tx>
                <c:rich>
                  <a:bodyPr/>
                  <a:lstStyle/>
                  <a:p>
                    <a:r>
                      <a:rPr lang="en-US"/>
                      <a:t>2.400 EUR</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B3D-4A9F-A221-BCC04D748116}"/>
                </c:ext>
              </c:extLst>
            </c:dLbl>
            <c:numFmt formatCode="#,##0\ &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Jahr 1</c:v>
                </c:pt>
                <c:pt idx="1">
                  <c:v>Jahr 2</c:v>
                </c:pt>
                <c:pt idx="2">
                  <c:v>Jahr 3</c:v>
                </c:pt>
                <c:pt idx="3">
                  <c:v>Jahr 4</c:v>
                </c:pt>
              </c:strCache>
            </c:strRef>
          </c:cat>
          <c:val>
            <c:numRef>
              <c:f>Tabelle1!$B$2:$B$5</c:f>
              <c:numCache>
                <c:formatCode>General</c:formatCode>
                <c:ptCount val="4"/>
                <c:pt idx="0">
                  <c:v>900</c:v>
                </c:pt>
                <c:pt idx="1">
                  <c:v>1200</c:v>
                </c:pt>
                <c:pt idx="2">
                  <c:v>1500</c:v>
                </c:pt>
                <c:pt idx="3">
                  <c:v>1800</c:v>
                </c:pt>
              </c:numCache>
            </c:numRef>
          </c:val>
          <c:extLst>
            <c:ext xmlns:c16="http://schemas.microsoft.com/office/drawing/2014/chart" uri="{C3380CC4-5D6E-409C-BE32-E72D297353CC}">
              <c16:uniqueId val="{00000000-8B57-4CAE-AD90-78989B1B745F}"/>
            </c:ext>
          </c:extLst>
        </c:ser>
        <c:ser>
          <c:idx val="1"/>
          <c:order val="1"/>
          <c:tx>
            <c:strRef>
              <c:f>Tabelle1!$C$1</c:f>
              <c:strCache>
                <c:ptCount val="1"/>
                <c:pt idx="0">
                  <c:v>Datenreihe 2</c:v>
                </c:pt>
              </c:strCache>
            </c:strRef>
          </c:tx>
          <c:spPr>
            <a:solidFill>
              <a:srgbClr val="F86200"/>
            </a:solidFill>
            <a:ln>
              <a:noFill/>
            </a:ln>
            <a:effectLst/>
          </c:spPr>
          <c:invertIfNegative val="0"/>
          <c:dPt>
            <c:idx val="0"/>
            <c:invertIfNegative val="0"/>
            <c:bubble3D val="0"/>
            <c:spPr>
              <a:solidFill>
                <a:srgbClr val="A6276F"/>
              </a:solidFill>
              <a:ln>
                <a:noFill/>
              </a:ln>
              <a:effectLst/>
            </c:spPr>
            <c:extLst>
              <c:ext xmlns:c16="http://schemas.microsoft.com/office/drawing/2014/chart" uri="{C3380CC4-5D6E-409C-BE32-E72D297353CC}">
                <c16:uniqueId val="{00000000-9B3D-4A9F-A221-BCC04D748116}"/>
              </c:ext>
            </c:extLst>
          </c:dPt>
          <c:dPt>
            <c:idx val="1"/>
            <c:invertIfNegative val="0"/>
            <c:bubble3D val="0"/>
            <c:spPr>
              <a:solidFill>
                <a:srgbClr val="A6276F"/>
              </a:solidFill>
              <a:ln>
                <a:noFill/>
              </a:ln>
              <a:effectLst/>
            </c:spPr>
            <c:extLst>
              <c:ext xmlns:c16="http://schemas.microsoft.com/office/drawing/2014/chart" uri="{C3380CC4-5D6E-409C-BE32-E72D297353CC}">
                <c16:uniqueId val="{00000001-9B3D-4A9F-A221-BCC04D748116}"/>
              </c:ext>
            </c:extLst>
          </c:dPt>
          <c:dPt>
            <c:idx val="2"/>
            <c:invertIfNegative val="0"/>
            <c:bubble3D val="0"/>
            <c:spPr>
              <a:solidFill>
                <a:srgbClr val="A6276F"/>
              </a:solidFill>
              <a:ln>
                <a:noFill/>
              </a:ln>
              <a:effectLst/>
            </c:spPr>
            <c:extLst>
              <c:ext xmlns:c16="http://schemas.microsoft.com/office/drawing/2014/chart" uri="{C3380CC4-5D6E-409C-BE32-E72D297353CC}">
                <c16:uniqueId val="{00000002-9B3D-4A9F-A221-BCC04D748116}"/>
              </c:ext>
            </c:extLst>
          </c:dPt>
          <c:dPt>
            <c:idx val="3"/>
            <c:invertIfNegative val="0"/>
            <c:bubble3D val="0"/>
            <c:spPr>
              <a:solidFill>
                <a:srgbClr val="A6276F"/>
              </a:solidFill>
              <a:ln>
                <a:noFill/>
              </a:ln>
              <a:effectLst/>
            </c:spPr>
            <c:extLst>
              <c:ext xmlns:c16="http://schemas.microsoft.com/office/drawing/2014/chart" uri="{C3380CC4-5D6E-409C-BE32-E72D297353CC}">
                <c16:uniqueId val="{00000003-9B3D-4A9F-A221-BCC04D748116}"/>
              </c:ext>
            </c:extLst>
          </c:dPt>
          <c:dLbls>
            <c:dLbl>
              <c:idx val="0"/>
              <c:tx>
                <c:rich>
                  <a:bodyPr/>
                  <a:lstStyle/>
                  <a:p>
                    <a:r>
                      <a:rPr lang="en-US"/>
                      <a:t>2.400 EUR</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B3D-4A9F-A221-BCC04D748116}"/>
                </c:ext>
              </c:extLst>
            </c:dLbl>
            <c:dLbl>
              <c:idx val="1"/>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FFFFFF"/>
                        </a:solidFill>
                        <a:latin typeface="+mn-lt"/>
                        <a:ea typeface="+mn-ea"/>
                        <a:cs typeface="+mn-cs"/>
                      </a:defRPr>
                    </a:pPr>
                    <a:r>
                      <a:rPr lang="en-US" sz="1400" b="1" i="0" u="none" strike="noStrike" kern="1200" baseline="0">
                        <a:solidFill>
                          <a:srgbClr val="FFFFFF"/>
                        </a:solidFill>
                      </a:rPr>
                      <a:t>2.400 EUR</a:t>
                    </a:r>
                  </a:p>
                </c:rich>
              </c:tx>
              <c:numFmt formatCode="#,##0\ &quot;€&quot;" sourceLinked="0"/>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FFFFFF"/>
                      </a:solidFill>
                      <a:latin typeface="+mn-lt"/>
                      <a:ea typeface="+mn-ea"/>
                      <a:cs typeface="+mn-cs"/>
                    </a:defRPr>
                  </a:pPr>
                  <a:endParaRPr lang="de-DE"/>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B3D-4A9F-A221-BCC04D748116}"/>
                </c:ext>
              </c:extLst>
            </c:dLbl>
            <c:dLbl>
              <c:idx val="2"/>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FFFFFF"/>
                        </a:solidFill>
                        <a:latin typeface="+mn-lt"/>
                        <a:ea typeface="+mn-ea"/>
                        <a:cs typeface="+mn-cs"/>
                      </a:defRPr>
                    </a:pPr>
                    <a:r>
                      <a:rPr lang="en-US" sz="1400" b="1" i="0" u="none" strike="noStrike" kern="1200" baseline="0">
                        <a:solidFill>
                          <a:srgbClr val="FFFFFF"/>
                        </a:solidFill>
                      </a:rPr>
                      <a:t>2.400 EUR</a:t>
                    </a:r>
                  </a:p>
                </c:rich>
              </c:tx>
              <c:numFmt formatCode="#,##0\ &quot;€&quot;" sourceLinked="0"/>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FFFFFF"/>
                      </a:solidFill>
                      <a:latin typeface="+mn-lt"/>
                      <a:ea typeface="+mn-ea"/>
                      <a:cs typeface="+mn-cs"/>
                    </a:defRPr>
                  </a:pPr>
                  <a:endParaRPr lang="de-DE"/>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B3D-4A9F-A221-BCC04D748116}"/>
                </c:ext>
              </c:extLst>
            </c:dLbl>
            <c:dLbl>
              <c:idx val="3"/>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FFFFFF"/>
                        </a:solidFill>
                        <a:latin typeface="+mn-lt"/>
                        <a:ea typeface="+mn-ea"/>
                        <a:cs typeface="+mn-cs"/>
                      </a:defRPr>
                    </a:pPr>
                    <a:r>
                      <a:rPr lang="en-US" sz="1400" b="1" i="0" u="none" strike="noStrike" kern="1200" baseline="0">
                        <a:solidFill>
                          <a:srgbClr val="FFFFFF"/>
                        </a:solidFill>
                      </a:rPr>
                      <a:t>2.400 EUR</a:t>
                    </a:r>
                  </a:p>
                </c:rich>
              </c:tx>
              <c:numFmt formatCode="#,##0\ &quot;€&quot;" sourceLinked="0"/>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FFFFFF"/>
                      </a:solidFill>
                      <a:latin typeface="+mn-lt"/>
                      <a:ea typeface="+mn-ea"/>
                      <a:cs typeface="+mn-cs"/>
                    </a:defRPr>
                  </a:pPr>
                  <a:endParaRPr lang="de-DE"/>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B3D-4A9F-A221-BCC04D748116}"/>
                </c:ext>
              </c:extLst>
            </c:dLbl>
            <c:numFmt formatCode="#,##0\ &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Jahr 1</c:v>
                </c:pt>
                <c:pt idx="1">
                  <c:v>Jahr 2</c:v>
                </c:pt>
                <c:pt idx="2">
                  <c:v>Jahr 3</c:v>
                </c:pt>
                <c:pt idx="3">
                  <c:v>Jahr 4</c:v>
                </c:pt>
              </c:strCache>
            </c:strRef>
          </c:cat>
          <c:val>
            <c:numRef>
              <c:f>Tabelle1!$C$2:$C$5</c:f>
              <c:numCache>
                <c:formatCode>General</c:formatCode>
                <c:ptCount val="4"/>
                <c:pt idx="0">
                  <c:v>1800</c:v>
                </c:pt>
                <c:pt idx="1">
                  <c:v>1800</c:v>
                </c:pt>
                <c:pt idx="2">
                  <c:v>1800</c:v>
                </c:pt>
                <c:pt idx="3">
                  <c:v>1800</c:v>
                </c:pt>
              </c:numCache>
            </c:numRef>
          </c:val>
          <c:extLst>
            <c:ext xmlns:c16="http://schemas.microsoft.com/office/drawing/2014/chart" uri="{C3380CC4-5D6E-409C-BE32-E72D297353CC}">
              <c16:uniqueId val="{00000001-8B57-4CAE-AD90-78989B1B745F}"/>
            </c:ext>
          </c:extLst>
        </c:ser>
        <c:dLbls>
          <c:dLblPos val="inEnd"/>
          <c:showLegendKey val="0"/>
          <c:showVal val="1"/>
          <c:showCatName val="0"/>
          <c:showSerName val="0"/>
          <c:showPercent val="0"/>
          <c:showBubbleSize val="0"/>
        </c:dLbls>
        <c:gapWidth val="53"/>
        <c:axId val="597247704"/>
        <c:axId val="597248032"/>
      </c:barChart>
      <c:catAx>
        <c:axId val="597247704"/>
        <c:scaling>
          <c:orientation val="maxMin"/>
        </c:scaling>
        <c:delete val="1"/>
        <c:axPos val="l"/>
        <c:numFmt formatCode="General" sourceLinked="1"/>
        <c:majorTickMark val="out"/>
        <c:minorTickMark val="none"/>
        <c:tickLblPos val="nextTo"/>
        <c:crossAx val="597248032"/>
        <c:crosses val="autoZero"/>
        <c:auto val="1"/>
        <c:lblAlgn val="ctr"/>
        <c:lblOffset val="100"/>
        <c:noMultiLvlLbl val="0"/>
      </c:catAx>
      <c:valAx>
        <c:axId val="597248032"/>
        <c:scaling>
          <c:orientation val="minMax"/>
        </c:scaling>
        <c:delete val="1"/>
        <c:axPos val="t"/>
        <c:numFmt formatCode="General" sourceLinked="1"/>
        <c:majorTickMark val="none"/>
        <c:minorTickMark val="none"/>
        <c:tickLblPos val="nextTo"/>
        <c:crossAx val="597247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Verkauf</c:v>
                </c:pt>
              </c:strCache>
            </c:strRef>
          </c:tx>
          <c:spPr>
            <a:solidFill>
              <a:srgbClr val="A6276F"/>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E057-4062-A8A5-D7CAEBBA70B9}"/>
              </c:ext>
            </c:extLst>
          </c:dPt>
          <c:dPt>
            <c:idx val="1"/>
            <c:bubble3D val="0"/>
            <c:spPr>
              <a:solidFill>
                <a:srgbClr val="A6276F"/>
              </a:solidFill>
              <a:ln w="19050">
                <a:noFill/>
              </a:ln>
              <a:effectLst/>
            </c:spPr>
            <c:extLst>
              <c:ext xmlns:c16="http://schemas.microsoft.com/office/drawing/2014/chart" uri="{C3380CC4-5D6E-409C-BE32-E72D297353CC}">
                <c16:uniqueId val="{00000002-F88B-492C-AC47-AA1252A84818}"/>
              </c:ext>
            </c:extLst>
          </c:dPt>
          <c:cat>
            <c:strRef>
              <c:f>Tabelle1!$A$2:$A$3</c:f>
              <c:strCache>
                <c:ptCount val="2"/>
                <c:pt idx="0">
                  <c:v>Arbeitgeber</c:v>
                </c:pt>
                <c:pt idx="1">
                  <c:v>Arbeitnehmer</c:v>
                </c:pt>
              </c:strCache>
            </c:strRef>
          </c:cat>
          <c:val>
            <c:numRef>
              <c:f>Tabelle1!$B$2:$B$3</c:f>
              <c:numCache>
                <c:formatCode>General</c:formatCode>
                <c:ptCount val="2"/>
                <c:pt idx="0">
                  <c:v>50</c:v>
                </c:pt>
                <c:pt idx="1">
                  <c:v>50</c:v>
                </c:pt>
              </c:numCache>
            </c:numRef>
          </c:val>
          <c:extLst>
            <c:ext xmlns:c16="http://schemas.microsoft.com/office/drawing/2014/chart" uri="{C3380CC4-5D6E-409C-BE32-E72D297353CC}">
              <c16:uniqueId val="{00000000-F88B-492C-AC47-AA1252A84818}"/>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Verkauf</c:v>
                </c:pt>
              </c:strCache>
            </c:strRef>
          </c:tx>
          <c:spPr>
            <a:solidFill>
              <a:srgbClr val="A6276F"/>
            </a:solidFill>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E057-4062-A8A5-D7CAEBBA70B9}"/>
              </c:ext>
            </c:extLst>
          </c:dPt>
          <c:dPt>
            <c:idx val="1"/>
            <c:bubble3D val="0"/>
            <c:spPr>
              <a:solidFill>
                <a:srgbClr val="A6276F"/>
              </a:solidFill>
              <a:ln w="19050">
                <a:solidFill>
                  <a:schemeClr val="tx1"/>
                </a:solidFill>
              </a:ln>
              <a:effectLst/>
            </c:spPr>
            <c:extLst>
              <c:ext xmlns:c16="http://schemas.microsoft.com/office/drawing/2014/chart" uri="{C3380CC4-5D6E-409C-BE32-E72D297353CC}">
                <c16:uniqueId val="{00000002-F88B-492C-AC47-AA1252A84818}"/>
              </c:ext>
            </c:extLst>
          </c:dPt>
          <c:cat>
            <c:strRef>
              <c:f>Tabelle1!$A$2:$A$3</c:f>
              <c:strCache>
                <c:ptCount val="2"/>
                <c:pt idx="0">
                  <c:v>Arbeitgeber</c:v>
                </c:pt>
                <c:pt idx="1">
                  <c:v>Arbeitnehmer</c:v>
                </c:pt>
              </c:strCache>
            </c:strRef>
          </c:cat>
          <c:val>
            <c:numRef>
              <c:f>Tabelle1!$B$2:$B$3</c:f>
              <c:numCache>
                <c:formatCode>General</c:formatCode>
                <c:ptCount val="2"/>
                <c:pt idx="0">
                  <c:v>50</c:v>
                </c:pt>
                <c:pt idx="1">
                  <c:v>50</c:v>
                </c:pt>
              </c:numCache>
            </c:numRef>
          </c:val>
          <c:extLst>
            <c:ext xmlns:c16="http://schemas.microsoft.com/office/drawing/2014/chart" uri="{C3380CC4-5D6E-409C-BE32-E72D297353CC}">
              <c16:uniqueId val="{00000000-F88B-492C-AC47-AA1252A84818}"/>
            </c:ext>
          </c:extLst>
        </c:ser>
        <c:dLbls>
          <c:showLegendKey val="0"/>
          <c:showVal val="0"/>
          <c:showCatName val="0"/>
          <c:showSerName val="0"/>
          <c:showPercent val="0"/>
          <c:showBubbleSize val="0"/>
          <c:showLeaderLines val="1"/>
        </c:dLbls>
        <c:firstSliceAng val="0"/>
        <c:holeSize val="4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548C3D90-D258-41E1-BFE3-29A340648A7E}" type="datetimeFigureOut">
              <a:rPr lang="de-DE" smtClean="0"/>
              <a:pPr/>
              <a:t>24.04.2024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BF3E0F7A-EA63-40E1-97FB-D173EE3BA0CC}" type="slidenum">
              <a:rPr lang="de-DE" smtClean="0"/>
              <a:pPr/>
              <a:t>‹Nr.›</a:t>
            </a:fld>
            <a:endParaRPr lang="de-DE"/>
          </a:p>
        </p:txBody>
      </p:sp>
    </p:spTree>
    <p:extLst>
      <p:ext uri="{BB962C8B-B14F-4D97-AF65-F5344CB8AC3E}">
        <p14:creationId xmlns:p14="http://schemas.microsoft.com/office/powerpoint/2010/main" val="94443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F3E0F7A-EA63-40E1-97FB-D173EE3BA0CC}" type="slidenum">
              <a:rPr lang="de-DE" smtClean="0"/>
              <a:pPr/>
              <a:t>1</a:t>
            </a:fld>
            <a:endParaRPr lang="de-DE"/>
          </a:p>
        </p:txBody>
      </p:sp>
    </p:spTree>
    <p:extLst>
      <p:ext uri="{BB962C8B-B14F-4D97-AF65-F5344CB8AC3E}">
        <p14:creationId xmlns:p14="http://schemas.microsoft.com/office/powerpoint/2010/main" val="1164268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ts val="1200"/>
              </a:lnSpc>
            </a:pPr>
            <a:endParaRPr lang="de-DE" sz="1800" i="0" baseline="0" dirty="0">
              <a:solidFill>
                <a:srgbClr val="343333"/>
              </a:solidFill>
              <a:effectLst/>
              <a:ea typeface="Arial" panose="020B060402020202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marL="0" marR="0" lvl="0" indent="0" algn="r" defTabSz="864017" rtl="0" eaLnBrk="1" fontAlgn="auto" latinLnBrk="0" hangingPunct="1">
              <a:lnSpc>
                <a:spcPct val="100000"/>
              </a:lnSpc>
              <a:spcBef>
                <a:spcPts val="0"/>
              </a:spcBef>
              <a:spcAft>
                <a:spcPts val="0"/>
              </a:spcAft>
              <a:buClrTx/>
              <a:buSzTx/>
              <a:buFontTx/>
              <a:buNone/>
              <a:tabLst/>
              <a:defRPr/>
            </a:pPr>
            <a:fld id="{BF3E0F7A-EA63-40E1-97FB-D173EE3BA0CC}" type="slidenum">
              <a:rPr kumimoji="0" lang="de-DE" sz="1200" b="0" i="0" u="none" strike="noStrike" kern="1200" cap="none" spc="0" normalizeH="0" baseline="0" noProof="0" smtClean="0">
                <a:ln>
                  <a:noFill/>
                </a:ln>
                <a:solidFill>
                  <a:prstClr val="black"/>
                </a:solidFill>
                <a:effectLst/>
                <a:uLnTx/>
                <a:uFillTx/>
                <a:ea typeface="+mn-ea"/>
                <a:cs typeface="+mn-cs"/>
              </a:rPr>
              <a:pPr marL="0" marR="0" lvl="0" indent="0" algn="r" defTabSz="864017"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4035676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ts val="1200"/>
              </a:lnSpc>
            </a:pPr>
            <a:endParaRPr lang="de-DE" sz="1800" i="0" baseline="0" dirty="0">
              <a:solidFill>
                <a:srgbClr val="343333"/>
              </a:solidFill>
              <a:effectLst/>
              <a:ea typeface="Arial" panose="020B060402020202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marL="0" marR="0" lvl="0" indent="0" algn="r" defTabSz="864017" rtl="0" eaLnBrk="1" fontAlgn="auto" latinLnBrk="0" hangingPunct="1">
              <a:lnSpc>
                <a:spcPct val="100000"/>
              </a:lnSpc>
              <a:spcBef>
                <a:spcPts val="0"/>
              </a:spcBef>
              <a:spcAft>
                <a:spcPts val="0"/>
              </a:spcAft>
              <a:buClrTx/>
              <a:buSzTx/>
              <a:buFontTx/>
              <a:buNone/>
              <a:tabLst/>
              <a:defRPr/>
            </a:pPr>
            <a:fld id="{BF3E0F7A-EA63-40E1-97FB-D173EE3BA0CC}" type="slidenum">
              <a:rPr kumimoji="0" lang="de-DE" sz="1200" b="0" i="0" u="none" strike="noStrike" kern="1200" cap="none" spc="0" normalizeH="0" baseline="0" noProof="0" smtClean="0">
                <a:ln>
                  <a:noFill/>
                </a:ln>
                <a:solidFill>
                  <a:prstClr val="black"/>
                </a:solidFill>
                <a:effectLst/>
                <a:uLnTx/>
                <a:uFillTx/>
                <a:ea typeface="+mn-ea"/>
                <a:cs typeface="+mn-cs"/>
              </a:rPr>
              <a:pPr marL="0" marR="0" lvl="0" indent="0" algn="r" defTabSz="864017"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756955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ts val="1200"/>
              </a:lnSpc>
            </a:pPr>
            <a:endParaRPr lang="de-DE" sz="1800" i="0" dirty="0">
              <a:solidFill>
                <a:srgbClr val="343333"/>
              </a:solidFill>
              <a:effectLst/>
              <a:ea typeface="Arial" panose="020B060402020202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marL="0" marR="0" lvl="0" indent="0" algn="r" defTabSz="864017" rtl="0" eaLnBrk="1" fontAlgn="auto" latinLnBrk="0" hangingPunct="1">
              <a:lnSpc>
                <a:spcPct val="100000"/>
              </a:lnSpc>
              <a:spcBef>
                <a:spcPts val="0"/>
              </a:spcBef>
              <a:spcAft>
                <a:spcPts val="0"/>
              </a:spcAft>
              <a:buClrTx/>
              <a:buSzTx/>
              <a:buFontTx/>
              <a:buNone/>
              <a:tabLst/>
              <a:defRPr/>
            </a:pPr>
            <a:fld id="{BF3E0F7A-EA63-40E1-97FB-D173EE3BA0CC}" type="slidenum">
              <a:rPr kumimoji="0" lang="de-DE" sz="1200" b="0" i="0" u="none" strike="noStrike" kern="1200" cap="none" spc="0" normalizeH="0" baseline="0" noProof="0" smtClean="0">
                <a:ln>
                  <a:noFill/>
                </a:ln>
                <a:solidFill>
                  <a:prstClr val="black"/>
                </a:solidFill>
                <a:effectLst/>
                <a:uLnTx/>
                <a:uFillTx/>
                <a:ea typeface="+mn-ea"/>
                <a:cs typeface="+mn-cs"/>
              </a:rPr>
              <a:pPr marL="0" marR="0" lvl="0" indent="0" algn="r" defTabSz="864017"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720248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ts val="1200"/>
              </a:lnSpc>
            </a:pPr>
            <a:endParaRPr lang="de-DE" sz="1800" b="0" i="0" dirty="0">
              <a:solidFill>
                <a:srgbClr val="343333"/>
              </a:solidFill>
              <a:effectLst/>
              <a:ea typeface="Arial" panose="020B060402020202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marL="0" marR="0" lvl="0" indent="0" algn="r" defTabSz="864017" rtl="0" eaLnBrk="1" fontAlgn="auto" latinLnBrk="0" hangingPunct="1">
              <a:lnSpc>
                <a:spcPct val="100000"/>
              </a:lnSpc>
              <a:spcBef>
                <a:spcPts val="0"/>
              </a:spcBef>
              <a:spcAft>
                <a:spcPts val="0"/>
              </a:spcAft>
              <a:buClrTx/>
              <a:buSzTx/>
              <a:buFontTx/>
              <a:buNone/>
              <a:tabLst/>
              <a:defRPr/>
            </a:pPr>
            <a:fld id="{BF3E0F7A-EA63-40E1-97FB-D173EE3BA0CC}" type="slidenum">
              <a:rPr kumimoji="0" lang="de-DE" sz="1200" b="0" i="0" u="none" strike="noStrike" kern="1200" cap="none" spc="0" normalizeH="0" baseline="0" noProof="0" smtClean="0">
                <a:ln>
                  <a:noFill/>
                </a:ln>
                <a:solidFill>
                  <a:prstClr val="black"/>
                </a:solidFill>
                <a:effectLst/>
                <a:uLnTx/>
                <a:uFillTx/>
                <a:ea typeface="+mn-ea"/>
                <a:cs typeface="+mn-cs"/>
              </a:rPr>
              <a:pPr marL="0" marR="0" lvl="0" indent="0" algn="r" defTabSz="864017"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876848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ts val="1200"/>
              </a:lnSpc>
            </a:pPr>
            <a:endParaRPr lang="de-DE" sz="1800" i="0" dirty="0">
              <a:solidFill>
                <a:srgbClr val="343333"/>
              </a:solidFill>
              <a:effectLst/>
              <a:ea typeface="Arial" panose="020B060402020202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marL="0" marR="0" lvl="0" indent="0" algn="r" defTabSz="864017" rtl="0" eaLnBrk="1" fontAlgn="auto" latinLnBrk="0" hangingPunct="1">
              <a:lnSpc>
                <a:spcPct val="100000"/>
              </a:lnSpc>
              <a:spcBef>
                <a:spcPts val="0"/>
              </a:spcBef>
              <a:spcAft>
                <a:spcPts val="0"/>
              </a:spcAft>
              <a:buClrTx/>
              <a:buSzTx/>
              <a:buFontTx/>
              <a:buNone/>
              <a:tabLst/>
              <a:defRPr/>
            </a:pPr>
            <a:fld id="{BF3E0F7A-EA63-40E1-97FB-D173EE3BA0CC}" type="slidenum">
              <a:rPr kumimoji="0" lang="de-DE" sz="1200" b="0" i="0" u="none" strike="noStrike" kern="1200" cap="none" spc="0" normalizeH="0" baseline="0" noProof="0" smtClean="0">
                <a:ln>
                  <a:noFill/>
                </a:ln>
                <a:solidFill>
                  <a:prstClr val="black"/>
                </a:solidFill>
                <a:effectLst/>
                <a:uLnTx/>
                <a:uFillTx/>
                <a:ea typeface="+mn-ea"/>
                <a:cs typeface="+mn-cs"/>
              </a:rPr>
              <a:pPr marL="0" marR="0" lvl="0" indent="0" algn="r" defTabSz="864017"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618750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ts val="1200"/>
              </a:lnSpc>
            </a:pPr>
            <a:r>
              <a:rPr lang="de-DE" sz="1800" i="0">
                <a:solidFill>
                  <a:srgbClr val="343333"/>
                </a:solidFill>
                <a:effectLst/>
                <a:ea typeface="Arial" panose="020B0604020202020204" pitchFamily="34" charset="0"/>
                <a:cs typeface="Times New Roman" panose="02020603050405020304" pitchFamily="18" charset="0"/>
              </a:rPr>
              <a:t> </a:t>
            </a:r>
            <a:endParaRPr lang="de-DE" sz="1800" i="0" dirty="0">
              <a:solidFill>
                <a:srgbClr val="343333"/>
              </a:solidFill>
              <a:effectLst/>
              <a:ea typeface="Arial" panose="020B060402020202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marL="0" marR="0" lvl="0" indent="0" algn="r" defTabSz="864017" rtl="0" eaLnBrk="1" fontAlgn="auto" latinLnBrk="0" hangingPunct="1">
              <a:lnSpc>
                <a:spcPct val="100000"/>
              </a:lnSpc>
              <a:spcBef>
                <a:spcPts val="0"/>
              </a:spcBef>
              <a:spcAft>
                <a:spcPts val="0"/>
              </a:spcAft>
              <a:buClrTx/>
              <a:buSzTx/>
              <a:buFontTx/>
              <a:buNone/>
              <a:tabLst/>
              <a:defRPr/>
            </a:pPr>
            <a:fld id="{BF3E0F7A-EA63-40E1-97FB-D173EE3BA0CC}" type="slidenum">
              <a:rPr kumimoji="0" lang="de-DE" sz="1200" b="0" i="0" u="none" strike="noStrike" kern="1200" cap="none" spc="0" normalizeH="0" baseline="0" noProof="0" smtClean="0">
                <a:ln>
                  <a:noFill/>
                </a:ln>
                <a:solidFill>
                  <a:prstClr val="black"/>
                </a:solidFill>
                <a:effectLst/>
                <a:uLnTx/>
                <a:uFillTx/>
                <a:ea typeface="+mn-ea"/>
                <a:cs typeface="+mn-cs"/>
              </a:rPr>
              <a:pPr marL="0" marR="0" lvl="0" indent="0" algn="r" defTabSz="864017"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564515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ts val="1200"/>
              </a:lnSpc>
            </a:pPr>
            <a:endParaRPr lang="de-DE" sz="1800" b="0" i="0" dirty="0">
              <a:solidFill>
                <a:srgbClr val="343333"/>
              </a:solidFill>
              <a:effectLst/>
              <a:ea typeface="Arial" panose="020B060402020202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marL="0" marR="0" lvl="0" indent="0" algn="r" defTabSz="864017" rtl="0" eaLnBrk="1" fontAlgn="auto" latinLnBrk="0" hangingPunct="1">
              <a:lnSpc>
                <a:spcPct val="100000"/>
              </a:lnSpc>
              <a:spcBef>
                <a:spcPts val="0"/>
              </a:spcBef>
              <a:spcAft>
                <a:spcPts val="0"/>
              </a:spcAft>
              <a:buClrTx/>
              <a:buSzTx/>
              <a:buFontTx/>
              <a:buNone/>
              <a:tabLst/>
              <a:defRPr/>
            </a:pPr>
            <a:fld id="{BF3E0F7A-EA63-40E1-97FB-D173EE3BA0CC}" type="slidenum">
              <a:rPr kumimoji="0" lang="de-DE" sz="1200" b="0" i="0" u="none" strike="noStrike" kern="1200" cap="none" spc="0" normalizeH="0" baseline="0" noProof="0" smtClean="0">
                <a:ln>
                  <a:noFill/>
                </a:ln>
                <a:solidFill>
                  <a:prstClr val="black"/>
                </a:solidFill>
                <a:effectLst/>
                <a:uLnTx/>
                <a:uFillTx/>
                <a:ea typeface="+mn-ea"/>
                <a:cs typeface="+mn-cs"/>
              </a:rPr>
              <a:pPr marL="0" marR="0" lvl="0" indent="0" algn="r" defTabSz="864017"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941595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7.sv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7.sv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8.jpg"/><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651500" y="0"/>
            <a:ext cx="5868988" cy="6480175"/>
          </a:xfrm>
          <a:solidFill>
            <a:schemeClr val="tx2"/>
          </a:solidFill>
        </p:spPr>
        <p:txBody>
          <a:bodyPr/>
          <a:lstStyle/>
          <a:p>
            <a:endParaRPr lang="de-DE"/>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3" y="1799999"/>
            <a:ext cx="5075237" cy="2268000"/>
          </a:xfrm>
        </p:spPr>
        <p:txBody>
          <a:bodyPr rIns="216000" anchor="ctr" anchorCtr="0"/>
          <a:lstStyle>
            <a:lvl1pPr algn="l">
              <a:lnSpc>
                <a:spcPct val="80000"/>
              </a:lnSpc>
              <a:defRPr sz="7000"/>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68313" y="4536000"/>
            <a:ext cx="5075237" cy="531099"/>
          </a:xfrm>
        </p:spPr>
        <p:txBody>
          <a:bodyPr rIns="216000"/>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4" y="5760000"/>
            <a:ext cx="1547812" cy="360000"/>
          </a:xfrm>
        </p:spPr>
        <p:txBody>
          <a:bodyPr anchor="b" anchorCtr="0"/>
          <a:lstStyle>
            <a:lvl1pPr>
              <a:defRPr sz="750"/>
            </a:lvl1pPr>
          </a:lstStyle>
          <a:p>
            <a:pPr lvl="0"/>
            <a:r>
              <a:rPr lang="de-DE"/>
              <a:t>Erste Ebene</a:t>
            </a:r>
          </a:p>
        </p:txBody>
      </p:sp>
      <p:sp>
        <p:nvSpPr>
          <p:cNvPr id="16" name="Textplatzhalter 14">
            <a:extLst>
              <a:ext uri="{FF2B5EF4-FFF2-40B4-BE49-F238E27FC236}">
                <a16:creationId xmlns:a16="http://schemas.microsoft.com/office/drawing/2014/main" id="{CED49C62-4C22-4829-ACC8-9191840D3A35}"/>
              </a:ext>
            </a:extLst>
          </p:cNvPr>
          <p:cNvSpPr>
            <a:spLocks noGrp="1"/>
          </p:cNvSpPr>
          <p:nvPr>
            <p:ph type="body" sz="quarter" idx="12" hasCustomPrompt="1"/>
          </p:nvPr>
        </p:nvSpPr>
        <p:spPr>
          <a:xfrm>
            <a:off x="2232026" y="5760000"/>
            <a:ext cx="1547812" cy="360000"/>
          </a:xfrm>
        </p:spPr>
        <p:txBody>
          <a:bodyPr anchor="b" anchorCtr="0"/>
          <a:lstStyle>
            <a:lvl1pPr>
              <a:defRPr sz="750"/>
            </a:lvl1pPr>
          </a:lstStyle>
          <a:p>
            <a:pPr lvl="0"/>
            <a:r>
              <a:rPr lang="de-DE"/>
              <a:t>Erste Ebene</a:t>
            </a:r>
          </a:p>
        </p:txBody>
      </p:sp>
    </p:spTree>
    <p:extLst>
      <p:ext uri="{BB962C8B-B14F-4D97-AF65-F5344CB8AC3E}">
        <p14:creationId xmlns:p14="http://schemas.microsoft.com/office/powerpoint/2010/main" val="263631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Leer">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A3CA817D-F9D1-9A86-5179-D867E564949A}"/>
              </a:ext>
            </a:extLst>
          </p:cNvPr>
          <p:cNvGraphicFramePr>
            <a:graphicFrameLocks noChangeAspect="1"/>
          </p:cNvGraphicFramePr>
          <p:nvPr userDrawn="1">
            <p:custDataLst>
              <p:tags r:id="rId1"/>
            </p:custDataLst>
            <p:extLst>
              <p:ext uri="{D42A27DB-BD31-4B8C-83A1-F6EECF244321}">
                <p14:modId xmlns:p14="http://schemas.microsoft.com/office/powerpoint/2010/main" val="39691206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95" imgH="394" progId="TCLayout.ActiveDocument.1">
                  <p:embed/>
                </p:oleObj>
              </mc:Choice>
              <mc:Fallback>
                <p:oleObj name="think-cell Folie" r:id="rId3" imgW="395" imgH="394" progId="TCLayout.ActiveDocument.1">
                  <p:embed/>
                  <p:pic>
                    <p:nvPicPr>
                      <p:cNvPr id="10" name="think-cell data - do not delete" hidden="1">
                        <a:extLst>
                          <a:ext uri="{FF2B5EF4-FFF2-40B4-BE49-F238E27FC236}">
                            <a16:creationId xmlns:a16="http://schemas.microsoft.com/office/drawing/2014/main" id="{A3CA817D-F9D1-9A86-5179-D867E56494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2024</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lvl1pPr>
              <a:defRPr>
                <a:solidFill>
                  <a:schemeClr val="tx1"/>
                </a:solidFill>
              </a:defRPr>
            </a:lvl1p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7" name="Grafik 6">
            <a:extLst>
              <a:ext uri="{FF2B5EF4-FFF2-40B4-BE49-F238E27FC236}">
                <a16:creationId xmlns:a16="http://schemas.microsoft.com/office/drawing/2014/main" id="{9BA1FABC-4460-4BEA-BE94-53DD28E1A8D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818277" y="468000"/>
            <a:ext cx="1017998" cy="252000"/>
          </a:xfrm>
          <a:prstGeom prst="rect">
            <a:avLst/>
          </a:prstGeom>
        </p:spPr>
      </p:pic>
      <p:grpSp>
        <p:nvGrpSpPr>
          <p:cNvPr id="15" name="Gruppieren 14">
            <a:extLst>
              <a:ext uri="{FF2B5EF4-FFF2-40B4-BE49-F238E27FC236}">
                <a16:creationId xmlns:a16="http://schemas.microsoft.com/office/drawing/2014/main" id="{396C94E5-F7A0-2CF1-594D-F86582D20625}"/>
              </a:ext>
            </a:extLst>
          </p:cNvPr>
          <p:cNvGrpSpPr/>
          <p:nvPr userDrawn="1"/>
        </p:nvGrpSpPr>
        <p:grpSpPr>
          <a:xfrm>
            <a:off x="0" y="-1"/>
            <a:ext cx="11520487" cy="6480176"/>
            <a:chOff x="0" y="-1"/>
            <a:chExt cx="11520487" cy="6480176"/>
          </a:xfrm>
        </p:grpSpPr>
        <p:pic>
          <p:nvPicPr>
            <p:cNvPr id="12" name="Grafik 11">
              <a:extLst>
                <a:ext uri="{FF2B5EF4-FFF2-40B4-BE49-F238E27FC236}">
                  <a16:creationId xmlns:a16="http://schemas.microsoft.com/office/drawing/2014/main" id="{BE42BFC4-33C6-B51E-6537-180DF008DB1A}"/>
                </a:ext>
              </a:extLst>
            </p:cNvPr>
            <p:cNvPicPr>
              <a:picLocks noChangeAspect="1"/>
            </p:cNvPicPr>
            <p:nvPr userDrawn="1"/>
          </p:nvPicPr>
          <p:blipFill rotWithShape="1">
            <a:blip r:embed="rId7"/>
            <a:srcRect r="11900"/>
            <a:stretch/>
          </p:blipFill>
          <p:spPr>
            <a:xfrm>
              <a:off x="2914238" y="-1"/>
              <a:ext cx="8606249" cy="6480175"/>
            </a:xfrm>
            <a:prstGeom prst="rect">
              <a:avLst/>
            </a:prstGeom>
          </p:spPr>
        </p:pic>
        <p:sp>
          <p:nvSpPr>
            <p:cNvPr id="13" name="Rechteck 12">
              <a:extLst>
                <a:ext uri="{FF2B5EF4-FFF2-40B4-BE49-F238E27FC236}">
                  <a16:creationId xmlns:a16="http://schemas.microsoft.com/office/drawing/2014/main" id="{CE3F7EDF-E9F7-43AE-5099-54A711F5461C}"/>
                </a:ext>
              </a:extLst>
            </p:cNvPr>
            <p:cNvSpPr/>
            <p:nvPr userDrawn="1"/>
          </p:nvSpPr>
          <p:spPr>
            <a:xfrm>
              <a:off x="0" y="0"/>
              <a:ext cx="2914236" cy="6480175"/>
            </a:xfrm>
            <a:prstGeom prst="rect">
              <a:avLst/>
            </a:prstGeom>
            <a:solidFill>
              <a:srgbClr val="00000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66829903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AZ Blank + Colo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lvl1pPr>
              <a:defRPr>
                <a:solidFill>
                  <a:schemeClr val="tx1"/>
                </a:solidFill>
              </a:defRPr>
            </a:lvl1p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4874275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Z Blank + Logo">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5" name="Grafik 4">
            <a:extLst>
              <a:ext uri="{FF2B5EF4-FFF2-40B4-BE49-F238E27FC236}">
                <a16:creationId xmlns:a16="http://schemas.microsoft.com/office/drawing/2014/main" id="{174F1EA0-7738-46BE-A0A5-83AD2F0E50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183740693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AZ Blank without Topline">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76491596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Z Quot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144000"/>
            <a:ext cx="1044000" cy="885704"/>
          </a:xfrm>
          <a:prstGeom prst="rect">
            <a:avLst/>
          </a:prstGeom>
        </p:spPr>
      </p:pic>
      <p:sp>
        <p:nvSpPr>
          <p:cNvPr id="8" name="Inhaltsplatzhalter 2">
            <a:extLst>
              <a:ext uri="{FF2B5EF4-FFF2-40B4-BE49-F238E27FC236}">
                <a16:creationId xmlns:a16="http://schemas.microsoft.com/office/drawing/2014/main" id="{A1DB0DDD-4B70-4A6A-9137-29788C242895}"/>
              </a:ext>
            </a:extLst>
          </p:cNvPr>
          <p:cNvSpPr>
            <a:spLocks noGrp="1"/>
          </p:cNvSpPr>
          <p:nvPr>
            <p:ph sz="quarter" idx="15"/>
          </p:nvPr>
        </p:nvSpPr>
        <p:spPr>
          <a:xfrm>
            <a:off x="468313" y="1368425"/>
            <a:ext cx="10367962" cy="4284663"/>
          </a:xfrm>
        </p:spPr>
        <p:txBody>
          <a:bodyPr/>
          <a:lstStyle>
            <a:lvl1pPr>
              <a:lnSpc>
                <a:spcPct val="80000"/>
              </a:lnSpc>
              <a:spcAft>
                <a:spcPts val="2400"/>
              </a:spcAft>
              <a:defRPr sz="4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01692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Z Keyvisua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0"/>
            <a:ext cx="11520488" cy="6480175"/>
          </a:xfrm>
          <a:solidFill>
            <a:schemeClr val="bg2"/>
          </a:solidFill>
        </p:spPr>
        <p:txBody>
          <a:bodyPr/>
          <a:lstStyle>
            <a:lvl1pPr>
              <a:defRPr>
                <a:solidFill>
                  <a:schemeClr val="tx1"/>
                </a:solidFill>
              </a:defRPr>
            </a:lvl1pPr>
          </a:lstStyle>
          <a:p>
            <a:endParaRPr lang="de-DE"/>
          </a:p>
        </p:txBody>
      </p:sp>
      <p:sp>
        <p:nvSpPr>
          <p:cNvPr id="3" name="Datumsplatzhalter 2">
            <a:extLst>
              <a:ext uri="{FF2B5EF4-FFF2-40B4-BE49-F238E27FC236}">
                <a16:creationId xmlns:a16="http://schemas.microsoft.com/office/drawing/2014/main" id="{22F37F0F-CC12-4317-9811-C30269EDD386}"/>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5" name="Foliennummernplatzhalter 4">
            <a:extLst>
              <a:ext uri="{FF2B5EF4-FFF2-40B4-BE49-F238E27FC236}">
                <a16:creationId xmlns:a16="http://schemas.microsoft.com/office/drawing/2014/main" id="{A69577E3-FEC7-432A-BEA6-FED227457CE8}"/>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‹Nr.›</a:t>
            </a:fld>
            <a:endParaRPr lang="de-DE"/>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988000" y="3528000"/>
            <a:ext cx="5544000" cy="2125088"/>
          </a:xfrm>
        </p:spPr>
        <p:txBody>
          <a:bodyPr/>
          <a:lstStyle>
            <a:lvl1pPr>
              <a:lnSpc>
                <a:spcPct val="80000"/>
              </a:lnSpc>
              <a:defRPr sz="4700">
                <a:solidFill>
                  <a:schemeClr val="tx1"/>
                </a:solidFill>
              </a:defRPr>
            </a:lvl1pPr>
            <a:lvl2pPr algn="r">
              <a:lnSpc>
                <a:spcPct val="80000"/>
              </a:lnSpc>
              <a:defRPr sz="4700">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Tree>
    <p:extLst>
      <p:ext uri="{BB962C8B-B14F-4D97-AF65-F5344CB8AC3E}">
        <p14:creationId xmlns:p14="http://schemas.microsoft.com/office/powerpoint/2010/main" val="155263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Z Chapter Divider">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16000" y="1296000"/>
            <a:ext cx="12096000" cy="2520000"/>
          </a:xfrm>
        </p:spPr>
        <p:txBody>
          <a:bodyPr rIns="216000" anchor="b" anchorCtr="0"/>
          <a:lstStyle>
            <a:lvl1pPr algn="r">
              <a:lnSpc>
                <a:spcPct val="80000"/>
              </a:lnSpc>
              <a:defRPr sz="18900">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16000" y="3384000"/>
            <a:ext cx="12096000" cy="3384549"/>
          </a:xfrm>
        </p:spPr>
        <p:txBody>
          <a:bodyPr rIns="216000"/>
          <a:lstStyle>
            <a:lvl1pPr marL="0" indent="0" algn="l">
              <a:lnSpc>
                <a:spcPct val="80000"/>
              </a:lnSpc>
              <a:buNone/>
              <a:defRPr sz="189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a:t>
            </a:r>
          </a:p>
        </p:txBody>
      </p:sp>
      <p:sp>
        <p:nvSpPr>
          <p:cNvPr id="4" name="Datumsplatzhalter 3">
            <a:extLst>
              <a:ext uri="{FF2B5EF4-FFF2-40B4-BE49-F238E27FC236}">
                <a16:creationId xmlns:a16="http://schemas.microsoft.com/office/drawing/2014/main" id="{6DC5BE87-8858-4487-A7B7-4B925CB9F291}"/>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6" name="Foliennummernplatzhalter 5">
            <a:extLst>
              <a:ext uri="{FF2B5EF4-FFF2-40B4-BE49-F238E27FC236}">
                <a16:creationId xmlns:a16="http://schemas.microsoft.com/office/drawing/2014/main" id="{B126D94C-7A9E-4443-A1F8-19DBCAF0842F}"/>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‹Nr.›</a:t>
            </a:fld>
            <a:endParaRPr lang="de-DE"/>
          </a:p>
        </p:txBody>
      </p:sp>
      <p:pic>
        <p:nvPicPr>
          <p:cNvPr id="8" name="Grafik 7">
            <a:extLst>
              <a:ext uri="{FF2B5EF4-FFF2-40B4-BE49-F238E27FC236}">
                <a16:creationId xmlns:a16="http://schemas.microsoft.com/office/drawing/2014/main" id="{461BDC56-BD94-4C43-90E8-CBB9A53F269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3237769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Z Chapter Divider2">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2" y="1692000"/>
            <a:ext cx="10367963" cy="1584000"/>
          </a:xfrm>
        </p:spPr>
        <p:txBody>
          <a:bodyPr rIns="216000" anchor="b" anchorCtr="0"/>
          <a:lstStyle>
            <a:lvl1pPr algn="l">
              <a:lnSpc>
                <a:spcPct val="80000"/>
              </a:lnSpc>
              <a:defRPr sz="9400">
                <a:solidFill>
                  <a:schemeClr val="bg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068763" y="3168000"/>
            <a:ext cx="6767512" cy="1584000"/>
          </a:xfrm>
        </p:spPr>
        <p:txBody>
          <a:bodyPr rIns="216000"/>
          <a:lstStyle>
            <a:lvl1pPr marL="0" indent="0" algn="l">
              <a:lnSpc>
                <a:spcPct val="80000"/>
              </a:lnSpc>
              <a:buNone/>
              <a:defRPr sz="94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9288464" y="468313"/>
            <a:ext cx="1547812" cy="1223687"/>
          </a:xfrm>
        </p:spPr>
        <p:txBody>
          <a:bodyPr anchor="t" anchorCtr="0"/>
          <a:lstStyle>
            <a:lvl1pPr algn="r">
              <a:lnSpc>
                <a:spcPct val="80000"/>
              </a:lnSpc>
              <a:defRPr sz="4700">
                <a:solidFill>
                  <a:srgbClr val="122B54"/>
                </a:solidFill>
              </a:defRPr>
            </a:lvl1pPr>
          </a:lstStyle>
          <a:p>
            <a:pPr lvl="0"/>
            <a:r>
              <a:rPr lang="de-DE"/>
              <a:t>Erste Ebene</a:t>
            </a:r>
          </a:p>
        </p:txBody>
      </p:sp>
      <p:pic>
        <p:nvPicPr>
          <p:cNvPr id="6" name="Grafik 5">
            <a:extLst>
              <a:ext uri="{FF2B5EF4-FFF2-40B4-BE49-F238E27FC236}">
                <a16:creationId xmlns:a16="http://schemas.microsoft.com/office/drawing/2014/main" id="{D030324D-388D-4C97-AE26-194C8D2A9E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113007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Z Chapter Divider3">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2" y="1692000"/>
            <a:ext cx="10367963" cy="1584000"/>
          </a:xfrm>
        </p:spPr>
        <p:txBody>
          <a:bodyPr rIns="216000" anchor="b" anchorCtr="0"/>
          <a:lstStyle>
            <a:lvl1pPr algn="l">
              <a:lnSpc>
                <a:spcPct val="80000"/>
              </a:lnSpc>
              <a:defRPr sz="9400">
                <a:solidFill>
                  <a:srgbClr val="122B54"/>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068763" y="3168000"/>
            <a:ext cx="6767512" cy="1584000"/>
          </a:xfrm>
        </p:spPr>
        <p:txBody>
          <a:bodyPr rIns="216000"/>
          <a:lstStyle>
            <a:lvl1pPr marL="0" indent="0" algn="l">
              <a:lnSpc>
                <a:spcPct val="80000"/>
              </a:lnSpc>
              <a:buNone/>
              <a:defRPr sz="9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9288464" y="468313"/>
            <a:ext cx="1547812" cy="1223687"/>
          </a:xfrm>
        </p:spPr>
        <p:txBody>
          <a:bodyPr anchor="t" anchorCtr="0"/>
          <a:lstStyle>
            <a:lvl1pPr algn="r">
              <a:lnSpc>
                <a:spcPct val="80000"/>
              </a:lnSpc>
              <a:defRPr sz="4700">
                <a:solidFill>
                  <a:srgbClr val="122B54"/>
                </a:solidFill>
              </a:defRPr>
            </a:lvl1pPr>
          </a:lstStyle>
          <a:p>
            <a:pPr lvl="0"/>
            <a:r>
              <a:rPr lang="de-DE"/>
              <a:t>Erste Ebene</a:t>
            </a:r>
          </a:p>
        </p:txBody>
      </p:sp>
      <p:pic>
        <p:nvPicPr>
          <p:cNvPr id="5" name="Grafik 4">
            <a:extLst>
              <a:ext uri="{FF2B5EF4-FFF2-40B4-BE49-F238E27FC236}">
                <a16:creationId xmlns:a16="http://schemas.microsoft.com/office/drawing/2014/main" id="{0CFDCE14-724D-49F7-8BAD-435E832695F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4048765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Z 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5"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3995738" y="2268538"/>
            <a:ext cx="3313112"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3">
            <a:extLst>
              <a:ext uri="{FF2B5EF4-FFF2-40B4-BE49-F238E27FC236}">
                <a16:creationId xmlns:a16="http://schemas.microsoft.com/office/drawing/2014/main" id="{AC653B4F-70E3-43C6-9A6A-30D34B126E80}"/>
              </a:ext>
            </a:extLst>
          </p:cNvPr>
          <p:cNvSpPr>
            <a:spLocks noGrp="1"/>
          </p:cNvSpPr>
          <p:nvPr>
            <p:ph sz="half" idx="13"/>
          </p:nvPr>
        </p:nvSpPr>
        <p:spPr>
          <a:xfrm>
            <a:off x="7524750" y="2268000"/>
            <a:ext cx="3311525"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EED9CC3-FB9A-433A-B0C4-CCC2B5C9EF07}"/>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60DA8F77-D054-4725-9E94-DAAB8C08F067}"/>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7EC8D8D1-129B-451D-A656-331AE3E87DF3}"/>
              </a:ext>
            </a:extLst>
          </p:cNvPr>
          <p:cNvSpPr>
            <a:spLocks noGrp="1"/>
          </p:cNvSpPr>
          <p:nvPr>
            <p:ph type="sldNum" sz="quarter" idx="16"/>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340169419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B9BC1D7-8A5E-0D3D-B1F3-9942B4EDEB59}"/>
              </a:ext>
            </a:extLst>
          </p:cNvPr>
          <p:cNvGraphicFramePr>
            <a:graphicFrameLocks noChangeAspect="1"/>
          </p:cNvGraphicFramePr>
          <p:nvPr userDrawn="1">
            <p:custDataLst>
              <p:tags r:id="rId1"/>
            </p:custDataLst>
            <p:extLst>
              <p:ext uri="{D42A27DB-BD31-4B8C-83A1-F6EECF244321}">
                <p14:modId xmlns:p14="http://schemas.microsoft.com/office/powerpoint/2010/main" val="1508675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95" imgH="394" progId="TCLayout.ActiveDocument.1">
                  <p:embed/>
                </p:oleObj>
              </mc:Choice>
              <mc:Fallback>
                <p:oleObj name="think-cell Folie" r:id="rId3" imgW="395" imgH="394" progId="TCLayout.ActiveDocument.1">
                  <p:embed/>
                  <p:pic>
                    <p:nvPicPr>
                      <p:cNvPr id="7" name="think-cell data - do not delete" hidden="1">
                        <a:extLst>
                          <a:ext uri="{FF2B5EF4-FFF2-40B4-BE49-F238E27FC236}">
                            <a16:creationId xmlns:a16="http://schemas.microsoft.com/office/drawing/2014/main" id="{FB9BC1D7-8A5E-0D3D-B1F3-9942B4EDE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Grafik 4">
            <a:extLst>
              <a:ext uri="{FF2B5EF4-FFF2-40B4-BE49-F238E27FC236}">
                <a16:creationId xmlns:a16="http://schemas.microsoft.com/office/drawing/2014/main" id="{E4DADD33-5AA8-D50D-4FF3-2A48AB1ECCE1}"/>
              </a:ext>
            </a:extLst>
          </p:cNvPr>
          <p:cNvPicPr>
            <a:picLocks noChangeAspect="1"/>
          </p:cNvPicPr>
          <p:nvPr userDrawn="1"/>
        </p:nvPicPr>
        <p:blipFill rotWithShape="1">
          <a:blip r:embed="rId5"/>
          <a:srcRect b="10245"/>
          <a:stretch/>
        </p:blipFill>
        <p:spPr>
          <a:xfrm>
            <a:off x="1" y="1"/>
            <a:ext cx="11521254" cy="6480174"/>
          </a:xfrm>
          <a:prstGeom prst="rect">
            <a:avLst/>
          </a:prstGeom>
        </p:spPr>
      </p:pic>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3" y="1799999"/>
            <a:ext cx="5075237" cy="2268000"/>
          </a:xfrm>
        </p:spPr>
        <p:txBody>
          <a:bodyPr vert="horz" rIns="216000" anchor="ctr" anchorCtr="0"/>
          <a:lstStyle>
            <a:lvl1pPr algn="l">
              <a:lnSpc>
                <a:spcPct val="80000"/>
              </a:lnSpc>
              <a:defRPr sz="7000">
                <a:solidFill>
                  <a:schemeClr val="tx1"/>
                </a:solidFill>
              </a:defRPr>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68313" y="4536000"/>
            <a:ext cx="5075237" cy="531099"/>
          </a:xfrm>
        </p:spPr>
        <p:txBody>
          <a:bodyPr rIns="216000"/>
          <a:lstStyle>
            <a:lvl1pPr marL="0" indent="0" algn="l">
              <a:buNone/>
              <a:defRPr sz="1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4" y="5760000"/>
            <a:ext cx="1547812" cy="360000"/>
          </a:xfrm>
        </p:spPr>
        <p:txBody>
          <a:bodyPr anchor="b" anchorCtr="0"/>
          <a:lstStyle>
            <a:lvl1pPr>
              <a:defRPr sz="750">
                <a:solidFill>
                  <a:schemeClr val="tx1"/>
                </a:solidFill>
              </a:defRPr>
            </a:lvl1pPr>
          </a:lstStyle>
          <a:p>
            <a:pPr lvl="0"/>
            <a:r>
              <a:rPr lang="de-DE"/>
              <a:t>Erste Ebene</a:t>
            </a:r>
          </a:p>
        </p:txBody>
      </p:sp>
      <p:sp>
        <p:nvSpPr>
          <p:cNvPr id="16" name="Textplatzhalter 14">
            <a:extLst>
              <a:ext uri="{FF2B5EF4-FFF2-40B4-BE49-F238E27FC236}">
                <a16:creationId xmlns:a16="http://schemas.microsoft.com/office/drawing/2014/main" id="{CED49C62-4C22-4829-ACC8-9191840D3A35}"/>
              </a:ext>
            </a:extLst>
          </p:cNvPr>
          <p:cNvSpPr>
            <a:spLocks noGrp="1"/>
          </p:cNvSpPr>
          <p:nvPr>
            <p:ph type="body" sz="quarter" idx="12" hasCustomPrompt="1"/>
          </p:nvPr>
        </p:nvSpPr>
        <p:spPr>
          <a:xfrm>
            <a:off x="2232026" y="5760000"/>
            <a:ext cx="1547812" cy="360000"/>
          </a:xfrm>
        </p:spPr>
        <p:txBody>
          <a:bodyPr anchor="b" anchorCtr="0"/>
          <a:lstStyle>
            <a:lvl1pPr>
              <a:defRPr sz="750">
                <a:solidFill>
                  <a:schemeClr val="tx1"/>
                </a:solidFill>
              </a:defRPr>
            </a:lvl1pPr>
          </a:lstStyle>
          <a:p>
            <a:pPr lvl="0"/>
            <a:r>
              <a:rPr lang="de-DE"/>
              <a:t>Erste Ebene</a:t>
            </a:r>
          </a:p>
        </p:txBody>
      </p:sp>
    </p:spTree>
    <p:extLst>
      <p:ext uri="{BB962C8B-B14F-4D97-AF65-F5344CB8AC3E}">
        <p14:creationId xmlns:p14="http://schemas.microsoft.com/office/powerpoint/2010/main" val="102255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216000" y="1692000"/>
            <a:ext cx="11736000" cy="1584000"/>
          </a:xfrm>
        </p:spPr>
        <p:txBody>
          <a:bodyPr rIns="216000" anchor="b" anchorCtr="0"/>
          <a:lstStyle>
            <a:lvl1pPr algn="l">
              <a:lnSpc>
                <a:spcPct val="80000"/>
              </a:lnSpc>
              <a:defRPr sz="12200">
                <a:solidFill>
                  <a:schemeClr val="tx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1" y="3168000"/>
            <a:ext cx="11880000" cy="1584000"/>
          </a:xfrm>
        </p:spPr>
        <p:txBody>
          <a:bodyPr rIns="216000"/>
          <a:lstStyle>
            <a:lvl1pPr marL="0" indent="0" algn="r">
              <a:lnSpc>
                <a:spcPct val="80000"/>
              </a:lnSpc>
              <a:buNone/>
              <a:defRPr sz="122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2" y="5760000"/>
            <a:ext cx="5183187" cy="360000"/>
          </a:xfrm>
        </p:spPr>
        <p:txBody>
          <a:bodyPr anchor="b" anchorCtr="0"/>
          <a:lstStyle>
            <a:lvl1pPr>
              <a:lnSpc>
                <a:spcPct val="100000"/>
              </a:lnSpc>
              <a:defRPr sz="1500">
                <a:solidFill>
                  <a:schemeClr val="tx1"/>
                </a:solidFill>
              </a:defRPr>
            </a:lvl1pPr>
          </a:lstStyle>
          <a:p>
            <a:pPr lvl="0"/>
            <a:r>
              <a:rPr lang="de-DE"/>
              <a:t>Erste Ebene</a:t>
            </a:r>
          </a:p>
        </p:txBody>
      </p:sp>
    </p:spTree>
    <p:extLst>
      <p:ext uri="{BB962C8B-B14F-4D97-AF65-F5344CB8AC3E}">
        <p14:creationId xmlns:p14="http://schemas.microsoft.com/office/powerpoint/2010/main" val="1558217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5" name="Fußzeilenplatzhalter 4">
            <a:extLst>
              <a:ext uri="{FF2B5EF4-FFF2-40B4-BE49-F238E27FC236}">
                <a16:creationId xmlns:a16="http://schemas.microsoft.com/office/drawing/2014/main" id="{5513B6A4-8638-4E3B-9F05-55866D8738B3}"/>
              </a:ext>
            </a:extLst>
          </p:cNvPr>
          <p:cNvSpPr>
            <a:spLocks noGrp="1"/>
          </p:cNvSpPr>
          <p:nvPr>
            <p:ph type="ftr" sz="quarter" idx="11"/>
          </p:nvPr>
        </p:nvSpPr>
        <p:spPr/>
        <p:txBody>
          <a:bodyPr/>
          <a:lstStyle/>
          <a:p>
            <a:r>
              <a:rPr lang="de-DE"/>
              <a:t>Topline goes here</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4186953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4"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761039"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3871759D-1483-4B12-A222-90C19F204673}"/>
              </a:ext>
            </a:extLst>
          </p:cNvPr>
          <p:cNvSpPr>
            <a:spLocks noGrp="1"/>
          </p:cNvSpPr>
          <p:nvPr>
            <p:ph type="dt" sz="half" idx="10"/>
          </p:nvPr>
        </p:nvSpPr>
        <p:spPr/>
        <p:txBody>
          <a:bodyPr/>
          <a:lstStyle/>
          <a:p>
            <a:r>
              <a:rPr lang="de-DE"/>
              <a:t>© Allianz 2021</a:t>
            </a:r>
          </a:p>
        </p:txBody>
      </p:sp>
      <p:sp>
        <p:nvSpPr>
          <p:cNvPr id="12" name="Fußzeilenplatzhalter 11">
            <a:extLst>
              <a:ext uri="{FF2B5EF4-FFF2-40B4-BE49-F238E27FC236}">
                <a16:creationId xmlns:a16="http://schemas.microsoft.com/office/drawing/2014/main" id="{F36FFF93-5CB5-4BD1-B035-C1234D6E6957}"/>
              </a:ext>
            </a:extLst>
          </p:cNvPr>
          <p:cNvSpPr>
            <a:spLocks noGrp="1"/>
          </p:cNvSpPr>
          <p:nvPr>
            <p:ph type="ftr" sz="quarter" idx="11"/>
          </p:nvPr>
        </p:nvSpPr>
        <p:spPr/>
        <p:txBody>
          <a:bodyPr/>
          <a:lstStyle/>
          <a:p>
            <a:r>
              <a:rPr lang="de-DE"/>
              <a:t>Topline goes here</a:t>
            </a:r>
          </a:p>
        </p:txBody>
      </p:sp>
      <p:sp>
        <p:nvSpPr>
          <p:cNvPr id="13" name="Foliennummernplatzhalter 12">
            <a:extLst>
              <a:ext uri="{FF2B5EF4-FFF2-40B4-BE49-F238E27FC236}">
                <a16:creationId xmlns:a16="http://schemas.microsoft.com/office/drawing/2014/main" id="{E3D4074F-A8C9-4F58-86BF-73ADF6ECBF34}"/>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33330206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C99564-206A-4E78-879E-461DE1C1E398}"/>
              </a:ext>
            </a:extLst>
          </p:cNvPr>
          <p:cNvSpPr>
            <a:spLocks noGrp="1"/>
          </p:cNvSpPr>
          <p:nvPr>
            <p:ph type="dt" sz="half" idx="10"/>
          </p:nvPr>
        </p:nvSpPr>
        <p:spPr/>
        <p:txBody>
          <a:bodyPr/>
          <a:lstStyle/>
          <a:p>
            <a:r>
              <a:rPr lang="de-DE"/>
              <a:t>© Allianz 2021</a:t>
            </a:r>
          </a:p>
        </p:txBody>
      </p:sp>
      <p:sp>
        <p:nvSpPr>
          <p:cNvPr id="4" name="Fußzeilenplatzhalter 3">
            <a:extLst>
              <a:ext uri="{FF2B5EF4-FFF2-40B4-BE49-F238E27FC236}">
                <a16:creationId xmlns:a16="http://schemas.microsoft.com/office/drawing/2014/main" id="{61E6CE44-58CD-4A81-8691-BCFF761164B2}"/>
              </a:ext>
            </a:extLst>
          </p:cNvPr>
          <p:cNvSpPr>
            <a:spLocks noGrp="1"/>
          </p:cNvSpPr>
          <p:nvPr>
            <p:ph type="ftr" sz="quarter" idx="11"/>
          </p:nvPr>
        </p:nvSpPr>
        <p:spPr/>
        <p:txBody>
          <a:bodyPr/>
          <a:lstStyle/>
          <a:p>
            <a:r>
              <a:rPr lang="de-DE"/>
              <a:t>Topline goes here</a:t>
            </a:r>
          </a:p>
        </p:txBody>
      </p:sp>
      <p:sp>
        <p:nvSpPr>
          <p:cNvPr id="5" name="Foliennummernplatzhalter 4">
            <a:extLst>
              <a:ext uri="{FF2B5EF4-FFF2-40B4-BE49-F238E27FC236}">
                <a16:creationId xmlns:a16="http://schemas.microsoft.com/office/drawing/2014/main" id="{E8C3DA5C-4C9C-4ACC-A420-FC8EA23DD6C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3040198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78221900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AZ Blank + Logo">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5" name="Grafik 4">
            <a:extLst>
              <a:ext uri="{FF2B5EF4-FFF2-40B4-BE49-F238E27FC236}">
                <a16:creationId xmlns:a16="http://schemas.microsoft.com/office/drawing/2014/main" id="{5A3795C5-4CD6-4FB0-947E-2352201729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303717892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Z Text+Fond">
    <p:bg>
      <p:bgPr>
        <a:solidFill>
          <a:srgbClr val="122B54"/>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BBB61B-6E7A-4BFF-9CB2-ED26389C4FCF}"/>
              </a:ext>
            </a:extLst>
          </p:cNvPr>
          <p:cNvSpPr>
            <a:spLocks noGrp="1"/>
          </p:cNvSpPr>
          <p:nvPr>
            <p:ph type="title"/>
          </p:nvPr>
        </p:nvSpPr>
        <p:spPr>
          <a:xfrm>
            <a:off x="468314" y="1152524"/>
            <a:ext cx="3311524" cy="4500564"/>
          </a:xfrm>
        </p:spPr>
        <p:txBody>
          <a:bodyPr/>
          <a:lstStyle>
            <a:lvl1pPr>
              <a:defRPr>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3995738" y="1152525"/>
            <a:ext cx="6840537" cy="45005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7B125DD-B218-4B65-A292-A67AEC69AB51}"/>
              </a:ext>
            </a:extLst>
          </p:cNvPr>
          <p:cNvSpPr>
            <a:spLocks noGrp="1"/>
          </p:cNvSpPr>
          <p:nvPr>
            <p:ph type="dt" sz="half" idx="16"/>
          </p:nvPr>
        </p:nvSpPr>
        <p:spPr/>
        <p:txBody>
          <a:bodyPr/>
          <a:lstStyle/>
          <a:p>
            <a:r>
              <a:rPr lang="de-DE"/>
              <a:t>© Allianz 2021</a:t>
            </a:r>
          </a:p>
        </p:txBody>
      </p:sp>
      <p:sp>
        <p:nvSpPr>
          <p:cNvPr id="5" name="Fußzeilenplatzhalter 4">
            <a:extLst>
              <a:ext uri="{FF2B5EF4-FFF2-40B4-BE49-F238E27FC236}">
                <a16:creationId xmlns:a16="http://schemas.microsoft.com/office/drawing/2014/main" id="{190E4D6E-27A0-4B8A-8544-9BB76F9CE2F6}"/>
              </a:ext>
            </a:extLst>
          </p:cNvPr>
          <p:cNvSpPr>
            <a:spLocks noGrp="1"/>
          </p:cNvSpPr>
          <p:nvPr>
            <p:ph type="ftr" sz="quarter" idx="17"/>
          </p:nvPr>
        </p:nvSpPr>
        <p:spPr/>
        <p:txBody>
          <a:bodyPr/>
          <a:lstStyle/>
          <a:p>
            <a:r>
              <a:rPr lang="de-DE"/>
              <a:t>Topline goes here</a:t>
            </a:r>
          </a:p>
        </p:txBody>
      </p:sp>
      <p:sp>
        <p:nvSpPr>
          <p:cNvPr id="6" name="Foliennummernplatzhalter 5">
            <a:extLst>
              <a:ext uri="{FF2B5EF4-FFF2-40B4-BE49-F238E27FC236}">
                <a16:creationId xmlns:a16="http://schemas.microsoft.com/office/drawing/2014/main" id="{87E3945F-1854-4B62-BEAE-A859F45E3985}"/>
              </a:ext>
            </a:extLst>
          </p:cNvPr>
          <p:cNvSpPr>
            <a:spLocks noGrp="1"/>
          </p:cNvSpPr>
          <p:nvPr>
            <p:ph type="sldNum" sz="quarter" idx="18"/>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1921681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Z Quote">
    <p:bg>
      <p:bgPr>
        <a:solidFill>
          <a:srgbClr val="122B54"/>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468313" y="1368425"/>
            <a:ext cx="10367962" cy="4284663"/>
          </a:xfrm>
        </p:spPr>
        <p:txBody>
          <a:bodyPr/>
          <a:lstStyle>
            <a:lvl1pPr>
              <a:lnSpc>
                <a:spcPct val="80000"/>
              </a:lnSpc>
              <a:spcAft>
                <a:spcPts val="2400"/>
              </a:spcAft>
              <a:defRPr sz="47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7">
            <a:extLst>
              <a:ext uri="{FF2B5EF4-FFF2-40B4-BE49-F238E27FC236}">
                <a16:creationId xmlns:a16="http://schemas.microsoft.com/office/drawing/2014/main" id="{FC5EB96C-1978-4B37-B940-72FCA15AA234}"/>
              </a:ext>
            </a:extLst>
          </p:cNvPr>
          <p:cNvSpPr>
            <a:spLocks noGrp="1"/>
          </p:cNvSpPr>
          <p:nvPr>
            <p:ph type="dt" sz="half" idx="16"/>
          </p:nvPr>
        </p:nvSpPr>
        <p:spPr/>
        <p:txBody>
          <a:bodyPr/>
          <a:lstStyle>
            <a:lvl1pPr>
              <a:defRPr>
                <a:solidFill>
                  <a:schemeClr val="tx1"/>
                </a:solidFill>
              </a:defRPr>
            </a:lvl1pPr>
          </a:lstStyle>
          <a:p>
            <a:r>
              <a:rPr lang="de-DE"/>
              <a:t>© Allianz 2021</a:t>
            </a:r>
          </a:p>
        </p:txBody>
      </p:sp>
      <p:sp>
        <p:nvSpPr>
          <p:cNvPr id="11" name="Foliennummernplatzhalter 10">
            <a:extLst>
              <a:ext uri="{FF2B5EF4-FFF2-40B4-BE49-F238E27FC236}">
                <a16:creationId xmlns:a16="http://schemas.microsoft.com/office/drawing/2014/main" id="{DA316743-3033-4FC9-8ADF-C75E03C1806D}"/>
              </a:ext>
            </a:extLst>
          </p:cNvPr>
          <p:cNvSpPr>
            <a:spLocks noGrp="1"/>
          </p:cNvSpPr>
          <p:nvPr>
            <p:ph type="sldNum" sz="quarter" idx="18"/>
          </p:nvPr>
        </p:nvSpPr>
        <p:spPr/>
        <p:txBody>
          <a:bodyPr/>
          <a:lstStyle>
            <a:lvl1pPr>
              <a:defRPr>
                <a:solidFill>
                  <a:schemeClr val="tx1"/>
                </a:solidFill>
              </a:defRPr>
            </a:lvl1pPr>
          </a:lstStyle>
          <a:p>
            <a:fld id="{0F96B16C-3F5F-44BC-AFCC-8CBCBD90898D}" type="slidenum">
              <a:rPr lang="de-DE" smtClean="0"/>
              <a:pPr/>
              <a:t>‹Nr.›</a:t>
            </a:fld>
            <a:endParaRPr lang="de-DE"/>
          </a:p>
        </p:txBody>
      </p:sp>
      <p:pic>
        <p:nvPicPr>
          <p:cNvPr id="4" name="Grafik 3">
            <a:extLst>
              <a:ext uri="{FF2B5EF4-FFF2-40B4-BE49-F238E27FC236}">
                <a16:creationId xmlns:a16="http://schemas.microsoft.com/office/drawing/2014/main" id="{37A28BB5-45D7-4A7F-B5F7-BB60CFEF37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144000"/>
            <a:ext cx="1044000" cy="885704"/>
          </a:xfrm>
          <a:prstGeom prst="rect">
            <a:avLst/>
          </a:prstGeom>
        </p:spPr>
      </p:pic>
    </p:spTree>
    <p:extLst>
      <p:ext uri="{BB962C8B-B14F-4D97-AF65-F5344CB8AC3E}">
        <p14:creationId xmlns:p14="http://schemas.microsoft.com/office/powerpoint/2010/main" val="560963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Z Chapter Divider">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16000" y="1296000"/>
            <a:ext cx="12096000" cy="2520000"/>
          </a:xfrm>
        </p:spPr>
        <p:txBody>
          <a:bodyPr rIns="216000" anchor="b" anchorCtr="0"/>
          <a:lstStyle>
            <a:lvl1pPr algn="r">
              <a:lnSpc>
                <a:spcPct val="80000"/>
              </a:lnSpc>
              <a:defRPr sz="18900">
                <a:solidFill>
                  <a:schemeClr val="tx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16000" y="3384000"/>
            <a:ext cx="12096000" cy="3384549"/>
          </a:xfrm>
        </p:spPr>
        <p:txBody>
          <a:bodyPr rIns="216000"/>
          <a:lstStyle>
            <a:lvl1pPr marL="0" indent="0" algn="l">
              <a:lnSpc>
                <a:spcPct val="80000"/>
              </a:lnSpc>
              <a:buNone/>
              <a:defRPr sz="189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a:t>
            </a:r>
          </a:p>
        </p:txBody>
      </p:sp>
      <p:sp>
        <p:nvSpPr>
          <p:cNvPr id="4" name="Datumsplatzhalter 3">
            <a:extLst>
              <a:ext uri="{FF2B5EF4-FFF2-40B4-BE49-F238E27FC236}">
                <a16:creationId xmlns:a16="http://schemas.microsoft.com/office/drawing/2014/main" id="{6DC5BE87-8858-4487-A7B7-4B925CB9F291}"/>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6" name="Foliennummernplatzhalter 5">
            <a:extLst>
              <a:ext uri="{FF2B5EF4-FFF2-40B4-BE49-F238E27FC236}">
                <a16:creationId xmlns:a16="http://schemas.microsoft.com/office/drawing/2014/main" id="{B126D94C-7A9E-4443-A1F8-19DBCAF0842F}"/>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‹Nr.›</a:t>
            </a:fld>
            <a:endParaRPr lang="de-DE"/>
          </a:p>
        </p:txBody>
      </p:sp>
      <p:pic>
        <p:nvPicPr>
          <p:cNvPr id="7" name="Grafik 6">
            <a:extLst>
              <a:ext uri="{FF2B5EF4-FFF2-40B4-BE49-F238E27FC236}">
                <a16:creationId xmlns:a16="http://schemas.microsoft.com/office/drawing/2014/main" id="{8ED41466-DBEC-42EF-BA33-38FB35FBA91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2509065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Z 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5"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3995738"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3">
            <a:extLst>
              <a:ext uri="{FF2B5EF4-FFF2-40B4-BE49-F238E27FC236}">
                <a16:creationId xmlns:a16="http://schemas.microsoft.com/office/drawing/2014/main" id="{AC653B4F-70E3-43C6-9A6A-30D34B126E80}"/>
              </a:ext>
            </a:extLst>
          </p:cNvPr>
          <p:cNvSpPr>
            <a:spLocks noGrp="1"/>
          </p:cNvSpPr>
          <p:nvPr>
            <p:ph sz="half" idx="13"/>
          </p:nvPr>
        </p:nvSpPr>
        <p:spPr>
          <a:xfrm>
            <a:off x="7524750" y="2268000"/>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EED9CC3-FB9A-433A-B0C4-CCC2B5C9EF07}"/>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60DA8F77-D054-4725-9E94-DAAB8C08F067}"/>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7EC8D8D1-129B-451D-A656-331AE3E87DF3}"/>
              </a:ext>
            </a:extLst>
          </p:cNvPr>
          <p:cNvSpPr>
            <a:spLocks noGrp="1"/>
          </p:cNvSpPr>
          <p:nvPr>
            <p:ph type="sldNum" sz="quarter" idx="16"/>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13138563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5" name="Fußzeilenplatzhalter 4">
            <a:extLst>
              <a:ext uri="{FF2B5EF4-FFF2-40B4-BE49-F238E27FC236}">
                <a16:creationId xmlns:a16="http://schemas.microsoft.com/office/drawing/2014/main" id="{5513B6A4-8638-4E3B-9F05-55866D8738B3}"/>
              </a:ext>
            </a:extLst>
          </p:cNvPr>
          <p:cNvSpPr>
            <a:spLocks noGrp="1"/>
          </p:cNvSpPr>
          <p:nvPr>
            <p:ph type="ftr" sz="quarter" idx="11"/>
          </p:nvPr>
        </p:nvSpPr>
        <p:spPr/>
        <p:txBody>
          <a:bodyPr/>
          <a:lstStyle/>
          <a:p>
            <a:r>
              <a:rPr lang="de-DE"/>
              <a:t>Topline goes here</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57612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E2AE471A-6893-4526-81DE-79E75AC0A30D}"/>
              </a:ext>
            </a:extLst>
          </p:cNvPr>
          <p:cNvSpPr/>
          <p:nvPr userDrawn="1"/>
        </p:nvSpPr>
        <p:spPr>
          <a:xfrm>
            <a:off x="1" y="0"/>
            <a:ext cx="5887918" cy="648017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5" name="Fußzeilenplatzhalter 4">
            <a:extLst>
              <a:ext uri="{FF2B5EF4-FFF2-40B4-BE49-F238E27FC236}">
                <a16:creationId xmlns:a16="http://schemas.microsoft.com/office/drawing/2014/main" id="{5513B6A4-8638-4E3B-9F05-55866D8738B3}"/>
              </a:ext>
            </a:extLst>
          </p:cNvPr>
          <p:cNvSpPr>
            <a:spLocks noGrp="1"/>
          </p:cNvSpPr>
          <p:nvPr>
            <p:ph type="ftr" sz="quarter" idx="11"/>
          </p:nvPr>
        </p:nvSpPr>
        <p:spPr/>
        <p:txBody>
          <a:bodyPr/>
          <a:lstStyle/>
          <a:p>
            <a:r>
              <a:rPr lang="de-DE"/>
              <a:t>Topline goes here</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147120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4"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751734" y="2268538"/>
            <a:ext cx="5075237"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3871759D-1483-4B12-A222-90C19F204673}"/>
              </a:ext>
            </a:extLst>
          </p:cNvPr>
          <p:cNvSpPr>
            <a:spLocks noGrp="1"/>
          </p:cNvSpPr>
          <p:nvPr>
            <p:ph type="dt" sz="half" idx="10"/>
          </p:nvPr>
        </p:nvSpPr>
        <p:spPr/>
        <p:txBody>
          <a:bodyPr/>
          <a:lstStyle/>
          <a:p>
            <a:r>
              <a:rPr lang="de-DE"/>
              <a:t>© Allianz 2021</a:t>
            </a:r>
          </a:p>
        </p:txBody>
      </p:sp>
      <p:sp>
        <p:nvSpPr>
          <p:cNvPr id="12" name="Fußzeilenplatzhalter 11">
            <a:extLst>
              <a:ext uri="{FF2B5EF4-FFF2-40B4-BE49-F238E27FC236}">
                <a16:creationId xmlns:a16="http://schemas.microsoft.com/office/drawing/2014/main" id="{F36FFF93-5CB5-4BD1-B035-C1234D6E6957}"/>
              </a:ext>
            </a:extLst>
          </p:cNvPr>
          <p:cNvSpPr>
            <a:spLocks noGrp="1"/>
          </p:cNvSpPr>
          <p:nvPr>
            <p:ph type="ftr" sz="quarter" idx="11"/>
          </p:nvPr>
        </p:nvSpPr>
        <p:spPr/>
        <p:txBody>
          <a:bodyPr/>
          <a:lstStyle/>
          <a:p>
            <a:r>
              <a:rPr lang="de-DE"/>
              <a:t>Topline goes here</a:t>
            </a:r>
          </a:p>
        </p:txBody>
      </p:sp>
      <p:sp>
        <p:nvSpPr>
          <p:cNvPr id="13" name="Foliennummernplatzhalter 12">
            <a:extLst>
              <a:ext uri="{FF2B5EF4-FFF2-40B4-BE49-F238E27FC236}">
                <a16:creationId xmlns:a16="http://schemas.microsoft.com/office/drawing/2014/main" id="{E3D4074F-A8C9-4F58-86BF-73ADF6ECBF34}"/>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34966644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C99564-206A-4E78-879E-461DE1C1E398}"/>
              </a:ext>
            </a:extLst>
          </p:cNvPr>
          <p:cNvSpPr>
            <a:spLocks noGrp="1"/>
          </p:cNvSpPr>
          <p:nvPr>
            <p:ph type="dt" sz="half" idx="10"/>
          </p:nvPr>
        </p:nvSpPr>
        <p:spPr/>
        <p:txBody>
          <a:bodyPr/>
          <a:lstStyle/>
          <a:p>
            <a:r>
              <a:rPr lang="de-DE"/>
              <a:t>© Allianz 2021</a:t>
            </a:r>
          </a:p>
        </p:txBody>
      </p:sp>
      <p:sp>
        <p:nvSpPr>
          <p:cNvPr id="4" name="Fußzeilenplatzhalter 3">
            <a:extLst>
              <a:ext uri="{FF2B5EF4-FFF2-40B4-BE49-F238E27FC236}">
                <a16:creationId xmlns:a16="http://schemas.microsoft.com/office/drawing/2014/main" id="{61E6CE44-58CD-4A81-8691-BCFF761164B2}"/>
              </a:ext>
            </a:extLst>
          </p:cNvPr>
          <p:cNvSpPr>
            <a:spLocks noGrp="1"/>
          </p:cNvSpPr>
          <p:nvPr>
            <p:ph type="ftr" sz="quarter" idx="11"/>
          </p:nvPr>
        </p:nvSpPr>
        <p:spPr/>
        <p:txBody>
          <a:bodyPr/>
          <a:lstStyle/>
          <a:p>
            <a:r>
              <a:rPr lang="de-DE"/>
              <a:t>Topline goes here</a:t>
            </a:r>
          </a:p>
        </p:txBody>
      </p:sp>
      <p:sp>
        <p:nvSpPr>
          <p:cNvPr id="5" name="Foliennummernplatzhalter 4">
            <a:extLst>
              <a:ext uri="{FF2B5EF4-FFF2-40B4-BE49-F238E27FC236}">
                <a16:creationId xmlns:a16="http://schemas.microsoft.com/office/drawing/2014/main" id="{E8C3DA5C-4C9C-4ACC-A420-FC8EA23DD6C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199506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56097073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A37000E-FE21-8A59-7651-6196D9428B84}"/>
              </a:ext>
            </a:extLst>
          </p:cNvPr>
          <p:cNvGraphicFramePr>
            <a:graphicFrameLocks noChangeAspect="1"/>
          </p:cNvGraphicFramePr>
          <p:nvPr userDrawn="1">
            <p:custDataLst>
              <p:tags r:id="rId1"/>
            </p:custDataLst>
            <p:extLst>
              <p:ext uri="{D42A27DB-BD31-4B8C-83A1-F6EECF244321}">
                <p14:modId xmlns:p14="http://schemas.microsoft.com/office/powerpoint/2010/main" val="2050307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95" imgH="394" progId="TCLayout.ActiveDocument.1">
                  <p:embed/>
                </p:oleObj>
              </mc:Choice>
              <mc:Fallback>
                <p:oleObj name="think-cell Folie" r:id="rId3" imgW="395" imgH="394" progId="TCLayout.ActiveDocument.1">
                  <p:embed/>
                  <p:pic>
                    <p:nvPicPr>
                      <p:cNvPr id="8" name="think-cell data - do not delete" hidden="1">
                        <a:extLst>
                          <a:ext uri="{FF2B5EF4-FFF2-40B4-BE49-F238E27FC236}">
                            <a16:creationId xmlns:a16="http://schemas.microsoft.com/office/drawing/2014/main" id="{6A37000E-FE21-8A59-7651-6196D9428B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Bildplatzhalter 11">
            <a:extLst>
              <a:ext uri="{FF2B5EF4-FFF2-40B4-BE49-F238E27FC236}">
                <a16:creationId xmlns:a16="http://schemas.microsoft.com/office/drawing/2014/main" id="{9B6F9C7F-5079-4809-9D79-991495B4FC7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100" t="22216" r="21867" b="20759"/>
          <a:stretch/>
        </p:blipFill>
        <p:spPr>
          <a:xfrm>
            <a:off x="0" y="0"/>
            <a:ext cx="11520488" cy="6480175"/>
          </a:xfrm>
          <a:prstGeom prst="rect">
            <a:avLst/>
          </a:prstGeom>
        </p:spPr>
      </p:pic>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lvl1pPr>
              <a:defRPr>
                <a:solidFill>
                  <a:schemeClr val="tx1"/>
                </a:solidFill>
              </a:defRPr>
            </a:lvl1p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7" name="Grafik 6">
            <a:extLst>
              <a:ext uri="{FF2B5EF4-FFF2-40B4-BE49-F238E27FC236}">
                <a16:creationId xmlns:a16="http://schemas.microsoft.com/office/drawing/2014/main" id="{4439B495-13A1-4A91-A5CC-BB865EA417A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818277" y="468000"/>
            <a:ext cx="1017998" cy="252000"/>
          </a:xfrm>
          <a:prstGeom prst="rect">
            <a:avLst/>
          </a:prstGeom>
        </p:spPr>
      </p:pic>
      <p:sp>
        <p:nvSpPr>
          <p:cNvPr id="9" name="Rechteck 8">
            <a:extLst>
              <a:ext uri="{FF2B5EF4-FFF2-40B4-BE49-F238E27FC236}">
                <a16:creationId xmlns:a16="http://schemas.microsoft.com/office/drawing/2014/main" id="{349541F2-4EB1-3962-C573-0C4F88096250}"/>
              </a:ext>
            </a:extLst>
          </p:cNvPr>
          <p:cNvSpPr/>
          <p:nvPr userDrawn="1"/>
        </p:nvSpPr>
        <p:spPr>
          <a:xfrm>
            <a:off x="0" y="-1"/>
            <a:ext cx="11520488" cy="6480175"/>
          </a:xfrm>
          <a:prstGeom prst="rect">
            <a:avLst/>
          </a:prstGeom>
          <a:solidFill>
            <a:schemeClr val="tx1">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958540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Leer">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41274A2A-D53F-DABC-4622-2C947A6F5233}"/>
              </a:ext>
            </a:extLst>
          </p:cNvPr>
          <p:cNvGraphicFramePr>
            <a:graphicFrameLocks noChangeAspect="1"/>
          </p:cNvGraphicFramePr>
          <p:nvPr userDrawn="1">
            <p:custDataLst>
              <p:tags r:id="rId1"/>
            </p:custDataLst>
            <p:extLst>
              <p:ext uri="{D42A27DB-BD31-4B8C-83A1-F6EECF244321}">
                <p14:modId xmlns:p14="http://schemas.microsoft.com/office/powerpoint/2010/main" val="234839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95" imgH="394" progId="TCLayout.ActiveDocument.1">
                  <p:embed/>
                </p:oleObj>
              </mc:Choice>
              <mc:Fallback>
                <p:oleObj name="think-cell Folie" r:id="rId3" imgW="395" imgH="394" progId="TCLayout.ActiveDocument.1">
                  <p:embed/>
                  <p:pic>
                    <p:nvPicPr>
                      <p:cNvPr id="11" name="think-cell data - do not delete" hidden="1">
                        <a:extLst>
                          <a:ext uri="{FF2B5EF4-FFF2-40B4-BE49-F238E27FC236}">
                            <a16:creationId xmlns:a16="http://schemas.microsoft.com/office/drawing/2014/main" id="{41274A2A-D53F-DABC-4622-2C947A6F52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0CB9C3E1-BAF6-46C0-BB91-50E8884ABE16}"/>
              </a:ext>
            </a:extLst>
          </p:cNvPr>
          <p:cNvSpPr/>
          <p:nvPr userDrawn="1"/>
        </p:nvSpPr>
        <p:spPr>
          <a:xfrm rot="10800000">
            <a:off x="5645888" y="-107084"/>
            <a:ext cx="5924292" cy="7668869"/>
          </a:xfrm>
          <a:prstGeom prst="rect">
            <a:avLst/>
          </a:prstGeom>
          <a:gradFill flip="none" rotWithShape="1">
            <a:gsLst>
              <a:gs pos="0">
                <a:srgbClr val="000000">
                  <a:alpha val="7000"/>
                </a:srgbClr>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Allianz2024</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lvl1pPr>
              <a:defRPr>
                <a:solidFill>
                  <a:schemeClr val="tx1"/>
                </a:solidFill>
              </a:defRPr>
            </a:lvl1p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8" name="Grafik 7">
            <a:extLst>
              <a:ext uri="{FF2B5EF4-FFF2-40B4-BE49-F238E27FC236}">
                <a16:creationId xmlns:a16="http://schemas.microsoft.com/office/drawing/2014/main" id="{E2BF37F8-E53B-45BC-B127-D3180827C6DD}"/>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818277" y="468000"/>
            <a:ext cx="1017998" cy="252000"/>
          </a:xfrm>
          <a:prstGeom prst="rect">
            <a:avLst/>
          </a:prstGeom>
        </p:spPr>
      </p:pic>
      <p:pic>
        <p:nvPicPr>
          <p:cNvPr id="13" name="Grafik 12">
            <a:extLst>
              <a:ext uri="{FF2B5EF4-FFF2-40B4-BE49-F238E27FC236}">
                <a16:creationId xmlns:a16="http://schemas.microsoft.com/office/drawing/2014/main" id="{50B090C0-50B8-82AF-A59D-2FA06EB702FD}"/>
              </a:ext>
            </a:extLst>
          </p:cNvPr>
          <p:cNvPicPr>
            <a:picLocks noChangeAspect="1"/>
          </p:cNvPicPr>
          <p:nvPr userDrawn="1"/>
        </p:nvPicPr>
        <p:blipFill rotWithShape="1">
          <a:blip r:embed="rId7"/>
          <a:srcRect t="15346"/>
          <a:stretch/>
        </p:blipFill>
        <p:spPr>
          <a:xfrm>
            <a:off x="0" y="0"/>
            <a:ext cx="11552386" cy="6498118"/>
          </a:xfrm>
          <a:prstGeom prst="rect">
            <a:avLst/>
          </a:prstGeom>
        </p:spPr>
      </p:pic>
    </p:spTree>
    <p:extLst>
      <p:ext uri="{BB962C8B-B14F-4D97-AF65-F5344CB8AC3E}">
        <p14:creationId xmlns:p14="http://schemas.microsoft.com/office/powerpoint/2010/main" val="225749337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oleObject" Target="../embeddings/oleObject6.bin"/><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ags" Target="../tags/tag7.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2.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9" name="think-cell data - do not delete" hidden="1"/>
          <p:cNvGraphicFramePr>
            <a:graphicFrameLocks noChangeAspect="1"/>
          </p:cNvGraphicFramePr>
          <p:nvPr userDrawn="1">
            <p:custDataLst>
              <p:tags r:id="rId21"/>
            </p:custDataLst>
            <p:extLst>
              <p:ext uri="{D42A27DB-BD31-4B8C-83A1-F6EECF244321}">
                <p14:modId xmlns:p14="http://schemas.microsoft.com/office/powerpoint/2010/main" val="3836128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2" imgW="306" imgH="306" progId="TCLayout.ActiveDocument.1">
                  <p:embed/>
                </p:oleObj>
              </mc:Choice>
              <mc:Fallback>
                <p:oleObj name="think-cell Folie" r:id="rId22" imgW="306" imgH="306" progId="TCLayout.ActiveDocument.1">
                  <p:embed/>
                  <p:pic>
                    <p:nvPicPr>
                      <p:cNvPr id="9" name="think-cell data - do not delete" hidden="1"/>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1"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bg1"/>
                </a:solidFill>
                <a:latin typeface="Arial" panose="020B0604020202020204" pitchFamily="34" charset="0"/>
              </a:defRPr>
            </a:lvl1pPr>
          </a:lstStyle>
          <a:p>
            <a:r>
              <a:rPr lang="de-DE"/>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bg1"/>
                </a:solidFill>
                <a:latin typeface="Arial" panose="020B0604020202020204" pitchFamily="34" charset="0"/>
              </a:defRPr>
            </a:lvl1pPr>
          </a:lstStyle>
          <a:p>
            <a:r>
              <a:rPr lang="de-DE"/>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bg1"/>
                </a:solidFill>
                <a:latin typeface="Arial" panose="020B0604020202020204" pitchFamily="34" charset="0"/>
              </a:defRPr>
            </a:lvl1pPr>
          </a:lstStyle>
          <a:p>
            <a:fld id="{0F96B16C-3F5F-44BC-AFCC-8CBCBD90898D}" type="slidenum">
              <a:rPr lang="de-DE" smtClean="0"/>
              <a:pPr/>
              <a:t>‹Nr.›</a:t>
            </a:fld>
            <a:endParaRPr lang="de-DE"/>
          </a:p>
        </p:txBody>
      </p:sp>
      <p:pic>
        <p:nvPicPr>
          <p:cNvPr id="7" name="Grafik 6">
            <a:extLst>
              <a:ext uri="{FF2B5EF4-FFF2-40B4-BE49-F238E27FC236}">
                <a16:creationId xmlns:a16="http://schemas.microsoft.com/office/drawing/2014/main" id="{59A88BD3-E91D-4C8A-A6AB-FCCA10EF9BFF}"/>
              </a:ext>
            </a:extLst>
          </p:cNvPr>
          <p:cNvPicPr>
            <a:picLocks noChangeAspect="1"/>
          </p:cNvPicPr>
          <p:nvPr userDrawn="1"/>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9818277" y="468000"/>
            <a:ext cx="1017998" cy="252000"/>
          </a:xfrm>
          <a:prstGeom prst="rect">
            <a:avLst/>
          </a:prstGeom>
        </p:spPr>
      </p:pic>
    </p:spTree>
    <p:extLst>
      <p:ext uri="{BB962C8B-B14F-4D97-AF65-F5344CB8AC3E}">
        <p14:creationId xmlns:p14="http://schemas.microsoft.com/office/powerpoint/2010/main" val="971295014"/>
      </p:ext>
    </p:extLst>
  </p:cSld>
  <p:clrMap bg1="dk1" tx1="lt1" bg2="dk2" tx2="lt2" accent1="accent1" accent2="accent2" accent3="accent3" accent4="accent4" accent5="accent5" accent6="accent6" hlink="hlink" folHlink="folHlink"/>
  <p:sldLayoutIdLst>
    <p:sldLayoutId id="2147483649" r:id="rId1"/>
    <p:sldLayoutId id="2147483696" r:id="rId2"/>
    <p:sldLayoutId id="2147483650" r:id="rId3"/>
    <p:sldLayoutId id="2147483695" r:id="rId4"/>
    <p:sldLayoutId id="2147483652" r:id="rId5"/>
    <p:sldLayoutId id="2147483654" r:id="rId6"/>
    <p:sldLayoutId id="2147483655" r:id="rId7"/>
    <p:sldLayoutId id="2147483691" r:id="rId8"/>
    <p:sldLayoutId id="2147483693" r:id="rId9"/>
    <p:sldLayoutId id="2147483692" r:id="rId10"/>
    <p:sldLayoutId id="2147483684" r:id="rId11"/>
    <p:sldLayoutId id="2147483686" r:id="rId12"/>
    <p:sldLayoutId id="2147483687" r:id="rId13"/>
    <p:sldLayoutId id="2147483688" r:id="rId14"/>
    <p:sldLayoutId id="2147483661" r:id="rId15"/>
    <p:sldLayoutId id="2147483689" r:id="rId16"/>
    <p:sldLayoutId id="2147483690" r:id="rId17"/>
    <p:sldLayoutId id="2147483665" r:id="rId18"/>
    <p:sldLayoutId id="2147483663" r:id="rId19"/>
  </p:sldLayoutIdLst>
  <p:hf hdr="0"/>
  <p:txStyles>
    <p:titleStyle>
      <a:lvl1pPr algn="l" defTabSz="914400" rtl="0" eaLnBrk="1" latinLnBrk="0" hangingPunct="1">
        <a:lnSpc>
          <a:spcPct val="80000"/>
        </a:lnSpc>
        <a:spcBef>
          <a:spcPct val="0"/>
        </a:spcBef>
        <a:buNone/>
        <a:defRPr sz="4700" kern="1200">
          <a:solidFill>
            <a:schemeClr val="bg1"/>
          </a:solidFill>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bg1"/>
          </a:solidFill>
          <a:latin typeface="Arial" panose="020B0604020202020204" pitchFamily="34" charset="0"/>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Arial" panose="020B0604020202020204" pitchFamily="34" charset="0"/>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Arial" panose="020B0604020202020204" pitchFamily="34" charset="0"/>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Arial" panose="020B0604020202020204" pitchFamily="34" charset="0"/>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Arial" panose="020B0604020202020204" pitchFamily="34" charset="0"/>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Arial" panose="020B0604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userDrawn="1">
          <p15:clr>
            <a:srgbClr val="F26B43"/>
          </p15:clr>
        </p15:guide>
        <p15:guide id="2" pos="6826" userDrawn="1">
          <p15:clr>
            <a:srgbClr val="F26B43"/>
          </p15:clr>
        </p15:guide>
        <p15:guide id="3" orient="horz" pos="295" userDrawn="1">
          <p15:clr>
            <a:srgbClr val="F26B43"/>
          </p15:clr>
        </p15:guide>
        <p15:guide id="6" orient="horz" pos="3561" userDrawn="1">
          <p15:clr>
            <a:srgbClr val="F26B43"/>
          </p15:clr>
        </p15:guide>
        <p15:guide id="9" pos="1270" userDrawn="1">
          <p15:clr>
            <a:srgbClr val="F26B43"/>
          </p15:clr>
        </p15:guide>
        <p15:guide id="10" pos="1406" userDrawn="1">
          <p15:clr>
            <a:srgbClr val="F26B43"/>
          </p15:clr>
        </p15:guide>
        <p15:guide id="11" pos="2381" userDrawn="1">
          <p15:clr>
            <a:srgbClr val="F26B43"/>
          </p15:clr>
        </p15:guide>
        <p15:guide id="12" pos="2517" userDrawn="1">
          <p15:clr>
            <a:srgbClr val="F26B43"/>
          </p15:clr>
        </p15:guide>
        <p15:guide id="13" pos="3492" userDrawn="1">
          <p15:clr>
            <a:srgbClr val="F26B43"/>
          </p15:clr>
        </p15:guide>
        <p15:guide id="14" pos="3629" userDrawn="1">
          <p15:clr>
            <a:srgbClr val="F26B43"/>
          </p15:clr>
        </p15:guide>
        <p15:guide id="15" pos="4604" userDrawn="1">
          <p15:clr>
            <a:srgbClr val="F26B43"/>
          </p15:clr>
        </p15:guide>
        <p15:guide id="16" pos="4740" userDrawn="1">
          <p15:clr>
            <a:srgbClr val="F26B43"/>
          </p15:clr>
        </p15:guide>
        <p15:guide id="17" pos="5715" userDrawn="1">
          <p15:clr>
            <a:srgbClr val="F26B43"/>
          </p15:clr>
        </p15:guide>
        <p15:guide id="18" pos="5851" userDrawn="1">
          <p15:clr>
            <a:srgbClr val="F26B43"/>
          </p15:clr>
        </p15:guide>
        <p15:guide id="19" orient="horz" pos="726" userDrawn="1">
          <p15:clr>
            <a:srgbClr val="F26B43"/>
          </p15:clr>
        </p15:guide>
        <p15:guide id="20" orient="horz" pos="862" userDrawn="1">
          <p15:clr>
            <a:srgbClr val="F26B43"/>
          </p15:clr>
        </p15:guide>
        <p15:guide id="21" orient="horz" pos="1293" userDrawn="1">
          <p15:clr>
            <a:srgbClr val="F26B43"/>
          </p15:clr>
        </p15:guide>
        <p15:guide id="22" orient="horz" pos="14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22B54"/>
        </a:solidFill>
        <a:effectLst/>
      </p:bgPr>
    </p:bg>
    <p:spTree>
      <p:nvGrpSpPr>
        <p:cNvPr id="1" name=""/>
        <p:cNvGrpSpPr/>
        <p:nvPr/>
      </p:nvGrpSpPr>
      <p:grpSpPr>
        <a:xfrm>
          <a:off x="0" y="0"/>
          <a:ext cx="0" cy="0"/>
          <a:chOff x="0" y="0"/>
          <a:chExt cx="0" cy="0"/>
        </a:xfrm>
      </p:grpSpPr>
      <p:graphicFrame>
        <p:nvGraphicFramePr>
          <p:cNvPr id="8" name="think-cell data - do not delete" hidden="1"/>
          <p:cNvGraphicFramePr>
            <a:graphicFrameLocks noChangeAspect="1"/>
          </p:cNvGraphicFramePr>
          <p:nvPr userDrawn="1">
            <p:custDataLst>
              <p:tags r:id="rId12"/>
            </p:custDataLst>
            <p:extLst>
              <p:ext uri="{D42A27DB-BD31-4B8C-83A1-F6EECF244321}">
                <p14:modId xmlns:p14="http://schemas.microsoft.com/office/powerpoint/2010/main" val="2159356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3" imgW="306" imgH="306" progId="TCLayout.ActiveDocument.1">
                  <p:embed/>
                </p:oleObj>
              </mc:Choice>
              <mc:Fallback>
                <p:oleObj name="think-cell Folie" r:id="rId13" imgW="306" imgH="306" progId="TCLayout.ActiveDocument.1">
                  <p:embed/>
                  <p:pic>
                    <p:nvPicPr>
                      <p:cNvPr id="8" name="think-cell data - do not delete"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2"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tx1"/>
                </a:solidFill>
                <a:latin typeface="Arial" panose="020B0604020202020204" pitchFamily="34" charset="0"/>
              </a:defRPr>
            </a:lvl1pPr>
          </a:lstStyle>
          <a:p>
            <a:r>
              <a:rPr lang="de-DE"/>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tx1"/>
                </a:solidFill>
                <a:latin typeface="Arial" panose="020B0604020202020204" pitchFamily="34" charset="0"/>
              </a:defRPr>
            </a:lvl1pPr>
          </a:lstStyle>
          <a:p>
            <a:r>
              <a:rPr lang="de-DE"/>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tx1"/>
                </a:solidFill>
                <a:latin typeface="Arial" panose="020B0604020202020204" pitchFamily="34" charset="0"/>
              </a:defRPr>
            </a:lvl1pPr>
          </a:lstStyle>
          <a:p>
            <a:fld id="{0F96B16C-3F5F-44BC-AFCC-8CBCBD90898D}" type="slidenum">
              <a:rPr lang="de-DE" smtClean="0"/>
              <a:pPr/>
              <a:t>‹Nr.›</a:t>
            </a:fld>
            <a:endParaRPr lang="de-DE"/>
          </a:p>
        </p:txBody>
      </p:sp>
    </p:spTree>
    <p:extLst>
      <p:ext uri="{BB962C8B-B14F-4D97-AF65-F5344CB8AC3E}">
        <p14:creationId xmlns:p14="http://schemas.microsoft.com/office/powerpoint/2010/main" val="159715595"/>
      </p:ext>
    </p:extLst>
  </p:cSld>
  <p:clrMap bg1="dk1" tx1="lt1" bg2="dk2" tx2="lt2" accent1="accent1" accent2="accent2" accent3="accent3" accent4="accent4" accent5="accent5" accent6="accent6" hlink="hlink" folHlink="folHlink"/>
  <p:sldLayoutIdLst>
    <p:sldLayoutId id="2147483670" r:id="rId1"/>
    <p:sldLayoutId id="2147483673" r:id="rId2"/>
    <p:sldLayoutId id="2147483678" r:id="rId3"/>
    <p:sldLayoutId id="2147483681" r:id="rId4"/>
    <p:sldLayoutId id="2147483683" r:id="rId5"/>
    <p:sldLayoutId id="2147483685" r:id="rId6"/>
    <p:sldLayoutId id="2147483671" r:id="rId7"/>
    <p:sldLayoutId id="2147483672" r:id="rId8"/>
    <p:sldLayoutId id="2147483675" r:id="rId9"/>
    <p:sldLayoutId id="2147483679" r:id="rId10"/>
  </p:sldLayoutIdLst>
  <p:hf hdr="0"/>
  <p:txStyles>
    <p:titleStyle>
      <a:lvl1pPr algn="l" defTabSz="914400" rtl="0" eaLnBrk="1" latinLnBrk="0" hangingPunct="1">
        <a:lnSpc>
          <a:spcPct val="80000"/>
        </a:lnSpc>
        <a:spcBef>
          <a:spcPct val="0"/>
        </a:spcBef>
        <a:buNone/>
        <a:defRPr sz="4700" kern="1200">
          <a:solidFill>
            <a:schemeClr val="tx1"/>
          </a:solidFill>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tx1"/>
          </a:solidFill>
          <a:latin typeface="Arial" panose="020B0604020202020204" pitchFamily="34" charset="0"/>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tx1"/>
          </a:solidFill>
          <a:latin typeface="Arial" panose="020B0604020202020204" pitchFamily="34" charset="0"/>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tx1"/>
          </a:solidFill>
          <a:latin typeface="Arial" panose="020B0604020202020204" pitchFamily="34" charset="0"/>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tx1"/>
          </a:solidFill>
          <a:latin typeface="Arial" panose="020B0604020202020204" pitchFamily="34" charset="0"/>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Arial" panose="020B0604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p15:clr>
            <a:srgbClr val="F26B43"/>
          </p15:clr>
        </p15:guide>
        <p15:guide id="2" pos="6826" userDrawn="1">
          <p15:clr>
            <a:srgbClr val="F26B43"/>
          </p15:clr>
        </p15:guide>
        <p15:guide id="3" orient="horz" pos="295">
          <p15:clr>
            <a:srgbClr val="F26B43"/>
          </p15:clr>
        </p15:guide>
        <p15:guide id="6" orient="horz" pos="3561">
          <p15:clr>
            <a:srgbClr val="F26B43"/>
          </p15:clr>
        </p15:guide>
        <p15:guide id="9" pos="1270" userDrawn="1">
          <p15:clr>
            <a:srgbClr val="F26B43"/>
          </p15:clr>
        </p15:guide>
        <p15:guide id="10" pos="1406" userDrawn="1">
          <p15:clr>
            <a:srgbClr val="F26B43"/>
          </p15:clr>
        </p15:guide>
        <p15:guide id="11" pos="2381" userDrawn="1">
          <p15:clr>
            <a:srgbClr val="F26B43"/>
          </p15:clr>
        </p15:guide>
        <p15:guide id="12" pos="2517" userDrawn="1">
          <p15:clr>
            <a:srgbClr val="F26B43"/>
          </p15:clr>
        </p15:guide>
        <p15:guide id="13" pos="3492" userDrawn="1">
          <p15:clr>
            <a:srgbClr val="F26B43"/>
          </p15:clr>
        </p15:guide>
        <p15:guide id="14" pos="3629" userDrawn="1">
          <p15:clr>
            <a:srgbClr val="F26B43"/>
          </p15:clr>
        </p15:guide>
        <p15:guide id="15" pos="4604" userDrawn="1">
          <p15:clr>
            <a:srgbClr val="F26B43"/>
          </p15:clr>
        </p15:guide>
        <p15:guide id="16" pos="4740" userDrawn="1">
          <p15:clr>
            <a:srgbClr val="F26B43"/>
          </p15:clr>
        </p15:guide>
        <p15:guide id="17" pos="5715" userDrawn="1">
          <p15:clr>
            <a:srgbClr val="F26B43"/>
          </p15:clr>
        </p15:guide>
        <p15:guide id="18" pos="5851" userDrawn="1">
          <p15:clr>
            <a:srgbClr val="F26B43"/>
          </p15:clr>
        </p15:guide>
        <p15:guide id="19" orient="horz" pos="726">
          <p15:clr>
            <a:srgbClr val="F26B43"/>
          </p15:clr>
        </p15:guide>
        <p15:guide id="20" orient="horz" pos="862">
          <p15:clr>
            <a:srgbClr val="F26B43"/>
          </p15:clr>
        </p15:guide>
        <p15:guide id="21" orient="horz" pos="1293">
          <p15:clr>
            <a:srgbClr val="F26B43"/>
          </p15:clr>
        </p15:guide>
        <p15:guide id="22" orient="horz" pos="14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chart" Target="../charts/chart1.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chart" Target="../charts/chart2.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chart" Target="../charts/chart3.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2.xml"/><Relationship Id="rId5" Type="http://schemas.openxmlformats.org/officeDocument/2006/relationships/image" Target="../media/image4.e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p:cNvGraphicFramePr>
            <a:graphicFrameLocks noChangeAspect="1"/>
          </p:cNvGraphicFramePr>
          <p:nvPr>
            <p:custDataLst>
              <p:tags r:id="rId1"/>
            </p:custDataLst>
            <p:extLst>
              <p:ext uri="{D42A27DB-BD31-4B8C-83A1-F6EECF244321}">
                <p14:modId xmlns:p14="http://schemas.microsoft.com/office/powerpoint/2010/main" val="1849260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06" imgH="306" progId="TCLayout.ActiveDocument.1">
                  <p:embed/>
                </p:oleObj>
              </mc:Choice>
              <mc:Fallback>
                <p:oleObj name="think-cell Folie" r:id="rId4" imgW="306" imgH="306" progId="TCLayout.ActiveDocument.1">
                  <p:embed/>
                  <p:pic>
                    <p:nvPicPr>
                      <p:cNvPr id="2"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783150" y="1799999"/>
            <a:ext cx="4643437" cy="2268000"/>
          </a:xfrm>
        </p:spPr>
        <p:txBody>
          <a:bodyPr vert="horz" wrap="none"/>
          <a:lstStyle/>
          <a:p>
            <a:pPr>
              <a:lnSpc>
                <a:spcPct val="80000"/>
              </a:lnSpc>
            </a:pPr>
            <a:r>
              <a:rPr lang="de-DE" sz="5400" dirty="0">
                <a:solidFill>
                  <a:schemeClr val="tx1"/>
                </a:solidFill>
              </a:rPr>
              <a:t>Wollen Sie zu </a:t>
            </a:r>
            <a:br>
              <a:rPr lang="de-DE" sz="5400" dirty="0"/>
            </a:br>
            <a:r>
              <a:rPr lang="de-DE" sz="5400"/>
              <a:t>   </a:t>
            </a:r>
            <a:r>
              <a:rPr lang="de-DE" sz="5400">
                <a:solidFill>
                  <a:srgbClr val="A6276F"/>
                </a:solidFill>
              </a:rPr>
              <a:t>Ihrem </a:t>
            </a:r>
            <a:r>
              <a:rPr lang="de-DE" sz="5400" dirty="0">
                <a:solidFill>
                  <a:srgbClr val="A6276F"/>
                </a:solidFill>
              </a:rPr>
              <a:t>Vorteil  </a:t>
            </a:r>
            <a:br>
              <a:rPr lang="de-DE" sz="5400" dirty="0">
                <a:solidFill>
                  <a:srgbClr val="A6276F"/>
                </a:solidFill>
              </a:rPr>
            </a:br>
            <a:r>
              <a:rPr lang="de-DE" sz="5400" dirty="0">
                <a:solidFill>
                  <a:srgbClr val="A6276F"/>
                </a:solidFill>
              </a:rPr>
              <a:t>  </a:t>
            </a:r>
            <a:r>
              <a:rPr lang="de-DE" sz="5400" dirty="0">
                <a:solidFill>
                  <a:schemeClr val="tx1"/>
                </a:solidFill>
              </a:rPr>
              <a:t>wechseln?</a:t>
            </a:r>
          </a:p>
        </p:txBody>
      </p:sp>
      <p:sp>
        <p:nvSpPr>
          <p:cNvPr id="9" name="Untertitel 8">
            <a:extLst>
              <a:ext uri="{FF2B5EF4-FFF2-40B4-BE49-F238E27FC236}">
                <a16:creationId xmlns:a16="http://schemas.microsoft.com/office/drawing/2014/main" id="{D57B8FD9-B4C3-47DC-BF32-3A803969BCBF}"/>
              </a:ext>
            </a:extLst>
          </p:cNvPr>
          <p:cNvSpPr>
            <a:spLocks noGrp="1"/>
          </p:cNvSpPr>
          <p:nvPr>
            <p:ph type="subTitle" idx="1"/>
          </p:nvPr>
        </p:nvSpPr>
        <p:spPr>
          <a:xfrm>
            <a:off x="1188212" y="4237729"/>
            <a:ext cx="5075237" cy="531099"/>
          </a:xfrm>
        </p:spPr>
        <p:txBody>
          <a:bodyPr/>
          <a:lstStyle/>
          <a:p>
            <a:pPr>
              <a:lnSpc>
                <a:spcPct val="110000"/>
              </a:lnSpc>
            </a:pPr>
            <a:r>
              <a:rPr lang="de-DE" sz="2000">
                <a:solidFill>
                  <a:schemeClr val="tx1"/>
                </a:solidFill>
              </a:rPr>
              <a:t>Und sofort profitieren?</a:t>
            </a:r>
            <a:endParaRPr lang="de-DE" sz="2000" dirty="0">
              <a:solidFill>
                <a:schemeClr val="tx1"/>
              </a:solidFill>
            </a:endParaRPr>
          </a:p>
        </p:txBody>
      </p:sp>
      <p:sp>
        <p:nvSpPr>
          <p:cNvPr id="15" name="Untertitel 8">
            <a:extLst>
              <a:ext uri="{FF2B5EF4-FFF2-40B4-BE49-F238E27FC236}">
                <a16:creationId xmlns:a16="http://schemas.microsoft.com/office/drawing/2014/main" id="{EF6CEE4E-AFEC-4B65-8215-7D363669C9FD}"/>
              </a:ext>
            </a:extLst>
          </p:cNvPr>
          <p:cNvSpPr txBox="1">
            <a:spLocks/>
          </p:cNvSpPr>
          <p:nvPr/>
        </p:nvSpPr>
        <p:spPr>
          <a:xfrm>
            <a:off x="1188212" y="4264975"/>
            <a:ext cx="5584042" cy="531099"/>
          </a:xfrm>
          <a:prstGeom prst="rect">
            <a:avLst/>
          </a:prstGeom>
        </p:spPr>
        <p:txBody>
          <a:bodyPr vert="horz" lIns="0" tIns="0" rIns="216000" bIns="0" rtlCol="0" anchor="t" anchorCtr="0">
            <a:noAutofit/>
          </a:bodyPr>
          <a:lstStyle>
            <a:lvl1pPr marL="0" indent="0" algn="l" defTabSz="914400" rtl="0" eaLnBrk="1" latinLnBrk="0" hangingPunct="1">
              <a:lnSpc>
                <a:spcPct val="100000"/>
              </a:lnSpc>
              <a:spcBef>
                <a:spcPts val="0"/>
              </a:spcBef>
              <a:buFont typeface="+mj-lt"/>
              <a:buNone/>
              <a:defRPr sz="1500" kern="1200">
                <a:solidFill>
                  <a:schemeClr val="bg1"/>
                </a:solidFill>
                <a:latin typeface="+mn-lt"/>
                <a:ea typeface="+mn-ea"/>
                <a:cs typeface="+mn-cs"/>
              </a:defRPr>
            </a:lvl1pPr>
            <a:lvl2pPr marL="457200" indent="0" algn="ctr" defTabSz="914400" rtl="0" eaLnBrk="1" latinLnBrk="0" hangingPunct="1">
              <a:lnSpc>
                <a:spcPct val="100000"/>
              </a:lnSpc>
              <a:spcBef>
                <a:spcPts val="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100000"/>
              </a:lnSpc>
              <a:spcBef>
                <a:spcPts val="0"/>
              </a:spcBef>
              <a:buFont typeface="+mj-lt"/>
              <a:buNone/>
              <a:defRPr sz="1600" kern="1200">
                <a:solidFill>
                  <a:schemeClr val="bg1"/>
                </a:solidFill>
                <a:latin typeface="+mn-lt"/>
                <a:ea typeface="+mn-ea"/>
                <a:cs typeface="+mn-cs"/>
              </a:defRPr>
            </a:lvl4pPr>
            <a:lvl5pPr marL="1828800" indent="0" algn="ctr" defTabSz="914400" rtl="0" eaLnBrk="1" latinLnBrk="0" hangingPunct="1">
              <a:lnSpc>
                <a:spcPct val="100000"/>
              </a:lnSpc>
              <a:spcBef>
                <a:spcPts val="0"/>
              </a:spcBef>
              <a:buFont typeface="+mj-lt"/>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rgbClr val="FF0000"/>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de-DE" sz="2000" dirty="0">
                <a:solidFill>
                  <a:schemeClr val="tx1"/>
                </a:solidFill>
                <a:latin typeface="Arial" panose="020B0604020202020204" pitchFamily="34" charset="0"/>
              </a:rPr>
              <a:t>Mit </a:t>
            </a:r>
            <a:r>
              <a:rPr lang="de-DE" sz="2000">
                <a:solidFill>
                  <a:schemeClr val="tx1"/>
                </a:solidFill>
                <a:latin typeface="Arial" panose="020B0604020202020204" pitchFamily="34" charset="0"/>
              </a:rPr>
              <a:t>dem Wechselvorteil </a:t>
            </a:r>
            <a:br>
              <a:rPr lang="de-DE" sz="2000" dirty="0">
                <a:solidFill>
                  <a:schemeClr val="tx1"/>
                </a:solidFill>
                <a:latin typeface="Arial" panose="020B0604020202020204" pitchFamily="34" charset="0"/>
              </a:rPr>
            </a:br>
            <a:r>
              <a:rPr lang="de-DE" sz="2000" dirty="0">
                <a:solidFill>
                  <a:schemeClr val="tx1"/>
                </a:solidFill>
                <a:latin typeface="Arial" panose="020B0604020202020204" pitchFamily="34" charset="0"/>
              </a:rPr>
              <a:t>der Allianz Privaten Krankenversicherung.</a:t>
            </a:r>
          </a:p>
        </p:txBody>
      </p:sp>
      <p:grpSp>
        <p:nvGrpSpPr>
          <p:cNvPr id="16" name="Gruppieren 15">
            <a:extLst>
              <a:ext uri="{FF2B5EF4-FFF2-40B4-BE49-F238E27FC236}">
                <a16:creationId xmlns:a16="http://schemas.microsoft.com/office/drawing/2014/main" id="{C210CDF9-8BA0-439D-8C44-B47E088064B9}"/>
              </a:ext>
            </a:extLst>
          </p:cNvPr>
          <p:cNvGrpSpPr>
            <a:grpSpLocks noChangeAspect="1"/>
          </p:cNvGrpSpPr>
          <p:nvPr/>
        </p:nvGrpSpPr>
        <p:grpSpPr>
          <a:xfrm rot="5400000">
            <a:off x="824439" y="4347615"/>
            <a:ext cx="258584" cy="107236"/>
            <a:chOff x="8583561" y="720000"/>
            <a:chExt cx="1986116" cy="823666"/>
          </a:xfrm>
        </p:grpSpPr>
        <p:cxnSp>
          <p:nvCxnSpPr>
            <p:cNvPr id="17" name="Gerader Verbinder 16">
              <a:extLst>
                <a:ext uri="{FF2B5EF4-FFF2-40B4-BE49-F238E27FC236}">
                  <a16:creationId xmlns:a16="http://schemas.microsoft.com/office/drawing/2014/main" id="{11BC632E-6E7A-4E90-A6E2-F28F5C209213}"/>
                </a:ext>
              </a:extLst>
            </p:cNvPr>
            <p:cNvCxnSpPr>
              <a:cxnSpLocks/>
            </p:cNvCxnSpPr>
            <p:nvPr/>
          </p:nvCxnSpPr>
          <p:spPr>
            <a:xfrm flipV="1">
              <a:off x="8583561" y="720000"/>
              <a:ext cx="993058" cy="823666"/>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893D5C14-9514-4E0C-A25E-93F7E719DBDB}"/>
                </a:ext>
              </a:extLst>
            </p:cNvPr>
            <p:cNvCxnSpPr>
              <a:cxnSpLocks/>
            </p:cNvCxnSpPr>
            <p:nvPr/>
          </p:nvCxnSpPr>
          <p:spPr>
            <a:xfrm>
              <a:off x="9576619" y="720000"/>
              <a:ext cx="993058" cy="823665"/>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hteck 2">
            <a:extLst>
              <a:ext uri="{FF2B5EF4-FFF2-40B4-BE49-F238E27FC236}">
                <a16:creationId xmlns:a16="http://schemas.microsoft.com/office/drawing/2014/main" id="{DD0CF037-3C19-3D1C-6F9A-993ED1111923}"/>
              </a:ext>
            </a:extLst>
          </p:cNvPr>
          <p:cNvSpPr/>
          <p:nvPr/>
        </p:nvSpPr>
        <p:spPr>
          <a:xfrm>
            <a:off x="4830618" y="492184"/>
            <a:ext cx="3116062" cy="1222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Hinweis:</a:t>
            </a:r>
          </a:p>
          <a:p>
            <a:pPr algn="ctr"/>
            <a:r>
              <a:rPr lang="de-DE"/>
              <a:t>Die Präsentation bitte im Modus Bildschirmpräsentation öffnen und diesen Sticker entfernen.</a:t>
            </a:r>
          </a:p>
        </p:txBody>
      </p:sp>
    </p:spTree>
    <p:extLst>
      <p:ext uri="{BB962C8B-B14F-4D97-AF65-F5344CB8AC3E}">
        <p14:creationId xmlns:p14="http://schemas.microsoft.com/office/powerpoint/2010/main" val="3876327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2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750"/>
                                        <p:tgtEl>
                                          <p:spTgt spid="9">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4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30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750"/>
                                        <p:tgtEl>
                                          <p:spTgt spid="15"/>
                                        </p:tgtEl>
                                      </p:cBhvr>
                                    </p:animEffect>
                                  </p:childTnLst>
                                </p:cTn>
                              </p:par>
                              <p:par>
                                <p:cTn id="16" presetID="22" presetClass="exit" presetSubtype="2" fill="hold" grpId="1" nodeType="withEffect">
                                  <p:stCondLst>
                                    <p:cond delay="0"/>
                                  </p:stCondLst>
                                  <p:childTnLst>
                                    <p:animEffect transition="out" filter="wipe(right)">
                                      <p:cBhvr>
                                        <p:cTn id="17" dur="600"/>
                                        <p:tgtEl>
                                          <p:spTgt spid="9">
                                            <p:txEl>
                                              <p:pRg st="0" end="0"/>
                                            </p:txEl>
                                          </p:spTgt>
                                        </p:tgtEl>
                                      </p:cBhvr>
                                    </p:animEffect>
                                    <p:set>
                                      <p:cBhvr>
                                        <p:cTn id="18" dur="1" fill="hold">
                                          <p:stCondLst>
                                            <p:cond delay="599"/>
                                          </p:stCondLst>
                                        </p:cTn>
                                        <p:tgtEl>
                                          <p:spTgt spid="9">
                                            <p:txEl>
                                              <p:pRg st="0" end="0"/>
                                            </p:txEl>
                                          </p:spTgt>
                                        </p:tgtEl>
                                        <p:attrNameLst>
                                          <p:attrName>style.visibility</p:attrName>
                                        </p:attrNameLst>
                                      </p:cBhvr>
                                      <p:to>
                                        <p:strVal val="hidden"/>
                                      </p:to>
                                    </p:set>
                                  </p:childTnLst>
                                </p:cTn>
                              </p:par>
                              <p:par>
                                <p:cTn id="19" presetID="3" presetClass="emph" presetSubtype="2" fill="hold" grpId="2" nodeType="withEffect">
                                  <p:stCondLst>
                                    <p:cond delay="0"/>
                                  </p:stCondLst>
                                  <p:childTnLst>
                                    <p:animClr clrSpc="rgb" dir="cw">
                                      <p:cBhvr override="childStyle">
                                        <p:cTn id="20" dur="250" fill="hold"/>
                                        <p:tgtEl>
                                          <p:spTgt spid="9">
                                            <p:txEl>
                                              <p:pRg st="0" end="0"/>
                                            </p:txEl>
                                          </p:spTgt>
                                        </p:tgtEl>
                                        <p:attrNameLst>
                                          <p:attrName>style.color</p:attrName>
                                        </p:attrNameLst>
                                      </p:cBhvr>
                                      <p:to>
                                        <a:srgbClr val="A6276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9" grpId="1" build="p"/>
      <p:bldP spid="9" grpId="2" build="p"/>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606221" y="1783273"/>
            <a:ext cx="5291932" cy="1763394"/>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 typeface="+mj-lt"/>
              <a:buNone/>
              <a:tabLst/>
              <a:defRPr/>
            </a:pPr>
            <a:r>
              <a:rPr kumimoji="0" lang="de-DE" sz="4400" b="0" i="0" u="none" strike="noStrike" kern="1200" cap="none" spc="0" normalizeH="0" baseline="0" noProof="0">
                <a:ln>
                  <a:noFill/>
                </a:ln>
                <a:solidFill>
                  <a:srgbClr val="A6276F"/>
                </a:solidFill>
                <a:effectLst/>
                <a:uLnTx/>
                <a:uFillTx/>
                <a:latin typeface="Arial" panose="020B0604020202020204" pitchFamily="34" charset="0"/>
                <a:ea typeface="+mn-ea"/>
                <a:cs typeface="+mn-cs"/>
              </a:rPr>
              <a:t>Gesundheit </a:t>
            </a:r>
            <a:r>
              <a:rPr kumimoji="0" lang="de-DE" sz="4400" b="0" i="0" u="none" strike="noStrike" kern="1200" cap="none" spc="0" normalizeH="0" baseline="0" noProof="0">
                <a:ln>
                  <a:noFill/>
                </a:ln>
                <a:solidFill>
                  <a:schemeClr val="tx1"/>
                </a:solidFill>
                <a:effectLst/>
                <a:uLnTx/>
                <a:uFillTx/>
                <a:latin typeface="Arial" panose="020B0604020202020204" pitchFamily="34" charset="0"/>
                <a:ea typeface="+mn-ea"/>
                <a:cs typeface="+mn-cs"/>
              </a:rPr>
              <a:t>lohnt sich!</a:t>
            </a:r>
          </a:p>
        </p:txBody>
      </p:sp>
      <p:sp>
        <p:nvSpPr>
          <p:cNvPr id="10" name="Untertitel 8">
            <a:extLst>
              <a:ext uri="{FF2B5EF4-FFF2-40B4-BE49-F238E27FC236}">
                <a16:creationId xmlns:a16="http://schemas.microsoft.com/office/drawing/2014/main" id="{74BAC8A8-A270-45F5-9316-712C5679DE10}"/>
              </a:ext>
            </a:extLst>
          </p:cNvPr>
          <p:cNvSpPr txBox="1">
            <a:spLocks/>
          </p:cNvSpPr>
          <p:nvPr/>
        </p:nvSpPr>
        <p:spPr>
          <a:xfrm>
            <a:off x="894319" y="3794519"/>
            <a:ext cx="4758689" cy="531099"/>
          </a:xfrm>
          <a:prstGeom prst="rect">
            <a:avLst/>
          </a:prstGeom>
        </p:spPr>
        <p:txBody>
          <a:bodyPr lIns="0" tIns="0"/>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de-DE" sz="2000">
                <a:solidFill>
                  <a:schemeClr val="tx1"/>
                </a:solidFill>
                <a:latin typeface="Arial" panose="020B0604020202020204" pitchFamily="34" charset="0"/>
              </a:rPr>
              <a:t>Attraktive Beitragsrückerstattung (BRE) bei Leistungsfreiheit.</a:t>
            </a:r>
          </a:p>
        </p:txBody>
      </p:sp>
      <p:sp>
        <p:nvSpPr>
          <p:cNvPr id="11" name="Untertitel 8">
            <a:extLst>
              <a:ext uri="{FF2B5EF4-FFF2-40B4-BE49-F238E27FC236}">
                <a16:creationId xmlns:a16="http://schemas.microsoft.com/office/drawing/2014/main" id="{401F4476-1F32-4984-9CE3-CDB70E2A174B}"/>
              </a:ext>
            </a:extLst>
          </p:cNvPr>
          <p:cNvSpPr txBox="1">
            <a:spLocks/>
          </p:cNvSpPr>
          <p:nvPr/>
        </p:nvSpPr>
        <p:spPr>
          <a:xfrm>
            <a:off x="894320" y="3784584"/>
            <a:ext cx="5584042" cy="531099"/>
          </a:xfrm>
          <a:prstGeom prst="rect">
            <a:avLst/>
          </a:prstGeom>
        </p:spPr>
        <p:txBody>
          <a:bodyPr vert="horz" lIns="0" tIns="0" rIns="216000" bIns="0" rtlCol="0" anchor="t" anchorCtr="0">
            <a:noAutofit/>
          </a:bodyPr>
          <a:lstStyle>
            <a:lvl1pPr marL="0" indent="0" algn="l" defTabSz="914400" rtl="0" eaLnBrk="1" latinLnBrk="0" hangingPunct="1">
              <a:lnSpc>
                <a:spcPct val="100000"/>
              </a:lnSpc>
              <a:spcBef>
                <a:spcPts val="0"/>
              </a:spcBef>
              <a:buFont typeface="+mj-lt"/>
              <a:buNone/>
              <a:defRPr sz="1500" kern="1200">
                <a:solidFill>
                  <a:schemeClr val="bg1"/>
                </a:solidFill>
                <a:latin typeface="+mn-lt"/>
                <a:ea typeface="+mn-ea"/>
                <a:cs typeface="+mn-cs"/>
              </a:defRPr>
            </a:lvl1pPr>
            <a:lvl2pPr marL="457200" indent="0" algn="ctr" defTabSz="914400" rtl="0" eaLnBrk="1" latinLnBrk="0" hangingPunct="1">
              <a:lnSpc>
                <a:spcPct val="100000"/>
              </a:lnSpc>
              <a:spcBef>
                <a:spcPts val="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100000"/>
              </a:lnSpc>
              <a:spcBef>
                <a:spcPts val="0"/>
              </a:spcBef>
              <a:buFont typeface="+mj-lt"/>
              <a:buNone/>
              <a:defRPr sz="1600" kern="1200">
                <a:solidFill>
                  <a:schemeClr val="bg1"/>
                </a:solidFill>
                <a:latin typeface="+mn-lt"/>
                <a:ea typeface="+mn-ea"/>
                <a:cs typeface="+mn-cs"/>
              </a:defRPr>
            </a:lvl4pPr>
            <a:lvl5pPr marL="1828800" indent="0" algn="ctr" defTabSz="914400" rtl="0" eaLnBrk="1" latinLnBrk="0" hangingPunct="1">
              <a:lnSpc>
                <a:spcPct val="100000"/>
              </a:lnSpc>
              <a:spcBef>
                <a:spcPts val="0"/>
              </a:spcBef>
              <a:buFont typeface="+mj-lt"/>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rgbClr val="FF0000"/>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de-DE" sz="2000">
                <a:solidFill>
                  <a:schemeClr val="tx1"/>
                </a:solidFill>
                <a:latin typeface="Arial" panose="020B0604020202020204" pitchFamily="34" charset="0"/>
              </a:rPr>
              <a:t>Von Anfang an mehr Geld zurück.</a:t>
            </a:r>
          </a:p>
        </p:txBody>
      </p:sp>
      <p:grpSp>
        <p:nvGrpSpPr>
          <p:cNvPr id="12" name="Gruppieren 11">
            <a:extLst>
              <a:ext uri="{FF2B5EF4-FFF2-40B4-BE49-F238E27FC236}">
                <a16:creationId xmlns:a16="http://schemas.microsoft.com/office/drawing/2014/main" id="{17A33B4C-667A-45E8-B55C-1213D41C28B9}"/>
              </a:ext>
            </a:extLst>
          </p:cNvPr>
          <p:cNvGrpSpPr>
            <a:grpSpLocks noChangeAspect="1"/>
          </p:cNvGrpSpPr>
          <p:nvPr/>
        </p:nvGrpSpPr>
        <p:grpSpPr>
          <a:xfrm rot="5400000">
            <a:off x="530547" y="3920737"/>
            <a:ext cx="258584" cy="107236"/>
            <a:chOff x="8583561" y="720000"/>
            <a:chExt cx="1986116" cy="823666"/>
          </a:xfrm>
        </p:grpSpPr>
        <p:cxnSp>
          <p:nvCxnSpPr>
            <p:cNvPr id="13" name="Gerader Verbinder 12">
              <a:extLst>
                <a:ext uri="{FF2B5EF4-FFF2-40B4-BE49-F238E27FC236}">
                  <a16:creationId xmlns:a16="http://schemas.microsoft.com/office/drawing/2014/main" id="{08C98A90-7255-43BD-AC81-FA549E2E03DC}"/>
                </a:ext>
              </a:extLst>
            </p:cNvPr>
            <p:cNvCxnSpPr>
              <a:cxnSpLocks/>
            </p:cNvCxnSpPr>
            <p:nvPr/>
          </p:nvCxnSpPr>
          <p:spPr>
            <a:xfrm flipV="1">
              <a:off x="8583561" y="720000"/>
              <a:ext cx="993058" cy="823666"/>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FC76F97E-6770-4496-9C3E-9F905D4C1B97}"/>
                </a:ext>
              </a:extLst>
            </p:cNvPr>
            <p:cNvCxnSpPr>
              <a:cxnSpLocks/>
            </p:cNvCxnSpPr>
            <p:nvPr/>
          </p:nvCxnSpPr>
          <p:spPr>
            <a:xfrm>
              <a:off x="9576619" y="720000"/>
              <a:ext cx="993058" cy="823665"/>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27098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2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750"/>
                                        <p:tgtEl>
                                          <p:spTgt spid="10">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4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30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750"/>
                                        <p:tgtEl>
                                          <p:spTgt spid="11"/>
                                        </p:tgtEl>
                                      </p:cBhvr>
                                    </p:animEffect>
                                  </p:childTnLst>
                                </p:cTn>
                              </p:par>
                              <p:par>
                                <p:cTn id="16" presetID="22" presetClass="exit" presetSubtype="2" fill="hold" grpId="1" nodeType="withEffect">
                                  <p:stCondLst>
                                    <p:cond delay="0"/>
                                  </p:stCondLst>
                                  <p:childTnLst>
                                    <p:animEffect transition="out" filter="wipe(right)">
                                      <p:cBhvr>
                                        <p:cTn id="17" dur="600"/>
                                        <p:tgtEl>
                                          <p:spTgt spid="10">
                                            <p:txEl>
                                              <p:pRg st="0" end="0"/>
                                            </p:txEl>
                                          </p:spTgt>
                                        </p:tgtEl>
                                      </p:cBhvr>
                                    </p:animEffect>
                                    <p:set>
                                      <p:cBhvr>
                                        <p:cTn id="18" dur="1" fill="hold">
                                          <p:stCondLst>
                                            <p:cond delay="599"/>
                                          </p:stCondLst>
                                        </p:cTn>
                                        <p:tgtEl>
                                          <p:spTgt spid="10">
                                            <p:txEl>
                                              <p:pRg st="0" end="0"/>
                                            </p:txEl>
                                          </p:spTgt>
                                        </p:tgtEl>
                                        <p:attrNameLst>
                                          <p:attrName>style.visibility</p:attrName>
                                        </p:attrNameLst>
                                      </p:cBhvr>
                                      <p:to>
                                        <p:strVal val="hidden"/>
                                      </p:to>
                                    </p:set>
                                  </p:childTnLst>
                                </p:cTn>
                              </p:par>
                              <p:par>
                                <p:cTn id="19" presetID="3" presetClass="emph" presetSubtype="2" fill="hold" grpId="2" nodeType="withEffect">
                                  <p:stCondLst>
                                    <p:cond delay="0"/>
                                  </p:stCondLst>
                                  <p:childTnLst>
                                    <p:animClr clrSpc="rgb" dir="cw">
                                      <p:cBhvr override="childStyle">
                                        <p:cTn id="20" dur="250" fill="hold"/>
                                        <p:tgtEl>
                                          <p:spTgt spid="10">
                                            <p:txEl>
                                              <p:pRg st="0" end="0"/>
                                            </p:txEl>
                                          </p:spTgt>
                                        </p:tgtEl>
                                        <p:attrNameLst>
                                          <p:attrName>style.color</p:attrName>
                                        </p:attrNameLst>
                                      </p:cBhvr>
                                      <p:to>
                                        <a:srgbClr val="A6276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0" grpId="1" build="p"/>
      <p:bldP spid="10" grpId="2" build="p"/>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10">
            <a:extLst>
              <a:ext uri="{FF2B5EF4-FFF2-40B4-BE49-F238E27FC236}">
                <a16:creationId xmlns:a16="http://schemas.microsoft.com/office/drawing/2014/main" id="{F715DF74-0CBC-4EDD-A877-60EA1DB891B2}"/>
              </a:ext>
            </a:extLst>
          </p:cNvPr>
          <p:cNvSpPr txBox="1">
            <a:spLocks/>
          </p:cNvSpPr>
          <p:nvPr/>
        </p:nvSpPr>
        <p:spPr>
          <a:xfrm>
            <a:off x="1101629" y="2104060"/>
            <a:ext cx="3032221" cy="404545"/>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1800"/>
              </a:spcAft>
              <a:buClrTx/>
              <a:buSzTx/>
              <a:buFont typeface="Arial" panose="020B0604020202020204" pitchFamily="34" charset="0"/>
              <a:buNone/>
              <a:tabLst>
                <a:tab pos="0" algn="l"/>
              </a:tabLst>
              <a:defRPr/>
            </a:pPr>
            <a:r>
              <a:rPr kumimoji="0" lang="de-DE" sz="2400" b="0" i="0" u="none" strike="noStrike" kern="1200" cap="none" spc="0" normalizeH="0" baseline="0" noProof="0">
                <a:ln>
                  <a:noFill/>
                </a:ln>
                <a:solidFill>
                  <a:schemeClr val="tx1"/>
                </a:solidFill>
                <a:effectLst/>
                <a:uLnTx/>
                <a:uFillTx/>
                <a:latin typeface="Arial" panose="020B0604020202020204" pitchFamily="34" charset="0"/>
                <a:ea typeface="+mn-ea"/>
                <a:cs typeface="+mn-cs"/>
              </a:rPr>
              <a:t>Egal, ob Sie aus der</a:t>
            </a:r>
          </a:p>
        </p:txBody>
      </p:sp>
      <p:grpSp>
        <p:nvGrpSpPr>
          <p:cNvPr id="10" name="Gruppieren 9">
            <a:extLst>
              <a:ext uri="{FF2B5EF4-FFF2-40B4-BE49-F238E27FC236}">
                <a16:creationId xmlns:a16="http://schemas.microsoft.com/office/drawing/2014/main" id="{BC3EB0F9-01E9-4DD9-BF86-C32C212FC830}"/>
              </a:ext>
            </a:extLst>
          </p:cNvPr>
          <p:cNvGrpSpPr>
            <a:grpSpLocks noChangeAspect="1"/>
          </p:cNvGrpSpPr>
          <p:nvPr/>
        </p:nvGrpSpPr>
        <p:grpSpPr>
          <a:xfrm rot="5400000">
            <a:off x="1025955" y="2909623"/>
            <a:ext cx="258584" cy="107236"/>
            <a:chOff x="8583561" y="720000"/>
            <a:chExt cx="1986116" cy="823666"/>
          </a:xfrm>
        </p:grpSpPr>
        <p:cxnSp>
          <p:nvCxnSpPr>
            <p:cNvPr id="11" name="Gerader Verbinder 10">
              <a:extLst>
                <a:ext uri="{FF2B5EF4-FFF2-40B4-BE49-F238E27FC236}">
                  <a16:creationId xmlns:a16="http://schemas.microsoft.com/office/drawing/2014/main" id="{1B674EC8-05F2-4382-A3C2-5FE383477CF7}"/>
                </a:ext>
              </a:extLst>
            </p:cNvPr>
            <p:cNvCxnSpPr>
              <a:cxnSpLocks/>
            </p:cNvCxnSpPr>
            <p:nvPr/>
          </p:nvCxnSpPr>
          <p:spPr>
            <a:xfrm flipV="1">
              <a:off x="8583561" y="720000"/>
              <a:ext cx="993058" cy="823666"/>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C2509ADB-1AF9-41C6-AE5C-CC60F1429F03}"/>
                </a:ext>
              </a:extLst>
            </p:cNvPr>
            <p:cNvCxnSpPr>
              <a:cxnSpLocks/>
            </p:cNvCxnSpPr>
            <p:nvPr/>
          </p:nvCxnSpPr>
          <p:spPr>
            <a:xfrm>
              <a:off x="9576619" y="720000"/>
              <a:ext cx="993058" cy="823665"/>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uppieren 12">
            <a:extLst>
              <a:ext uri="{FF2B5EF4-FFF2-40B4-BE49-F238E27FC236}">
                <a16:creationId xmlns:a16="http://schemas.microsoft.com/office/drawing/2014/main" id="{E46D51AC-DE9B-4CFE-8EA2-FB2370F63E5E}"/>
              </a:ext>
            </a:extLst>
          </p:cNvPr>
          <p:cNvGrpSpPr>
            <a:grpSpLocks noChangeAspect="1"/>
          </p:cNvGrpSpPr>
          <p:nvPr/>
        </p:nvGrpSpPr>
        <p:grpSpPr>
          <a:xfrm rot="5400000">
            <a:off x="1025955" y="3507146"/>
            <a:ext cx="258584" cy="107236"/>
            <a:chOff x="8583561" y="720000"/>
            <a:chExt cx="1986116" cy="823666"/>
          </a:xfrm>
        </p:grpSpPr>
        <p:cxnSp>
          <p:nvCxnSpPr>
            <p:cNvPr id="14" name="Gerader Verbinder 13">
              <a:extLst>
                <a:ext uri="{FF2B5EF4-FFF2-40B4-BE49-F238E27FC236}">
                  <a16:creationId xmlns:a16="http://schemas.microsoft.com/office/drawing/2014/main" id="{B0C1A443-8AB3-4228-A3E5-8E1824134A0A}"/>
                </a:ext>
              </a:extLst>
            </p:cNvPr>
            <p:cNvCxnSpPr>
              <a:cxnSpLocks/>
            </p:cNvCxnSpPr>
            <p:nvPr/>
          </p:nvCxnSpPr>
          <p:spPr>
            <a:xfrm flipV="1">
              <a:off x="8583561" y="720000"/>
              <a:ext cx="993058" cy="823666"/>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0E0CA88A-881C-4EC8-82BF-3C7F87CFFA1B}"/>
                </a:ext>
              </a:extLst>
            </p:cNvPr>
            <p:cNvCxnSpPr>
              <a:cxnSpLocks/>
            </p:cNvCxnSpPr>
            <p:nvPr/>
          </p:nvCxnSpPr>
          <p:spPr>
            <a:xfrm>
              <a:off x="9576619" y="720000"/>
              <a:ext cx="993058" cy="823665"/>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Inhaltsplatzhalter 10">
            <a:extLst>
              <a:ext uri="{FF2B5EF4-FFF2-40B4-BE49-F238E27FC236}">
                <a16:creationId xmlns:a16="http://schemas.microsoft.com/office/drawing/2014/main" id="{FAA5C896-4182-4A0A-92F8-D2B186A40B14}"/>
              </a:ext>
            </a:extLst>
          </p:cNvPr>
          <p:cNvSpPr txBox="1">
            <a:spLocks/>
          </p:cNvSpPr>
          <p:nvPr/>
        </p:nvSpPr>
        <p:spPr>
          <a:xfrm>
            <a:off x="1432084" y="2769398"/>
            <a:ext cx="4358959" cy="478982"/>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1800"/>
              </a:spcAft>
              <a:buClrTx/>
              <a:buSzTx/>
              <a:buFont typeface="+mj-lt"/>
              <a:buNone/>
              <a:tabLst>
                <a:tab pos="0" algn="l"/>
              </a:tabLst>
              <a:defRPr/>
            </a:pPr>
            <a:r>
              <a:rPr kumimoji="0" lang="de-DE" sz="2400" b="0" i="0" u="none" strike="noStrike" kern="1200" cap="none" spc="0" normalizeH="0" baseline="0" noProof="0">
                <a:ln>
                  <a:noFill/>
                </a:ln>
                <a:solidFill>
                  <a:srgbClr val="A6276F"/>
                </a:solidFill>
                <a:effectLst/>
                <a:uLnTx/>
                <a:uFillTx/>
                <a:latin typeface="Arial" panose="020B0604020202020204" pitchFamily="34" charset="0"/>
                <a:ea typeface="+mn-ea"/>
                <a:cs typeface="+mn-cs"/>
              </a:rPr>
              <a:t>Gesetzlichen</a:t>
            </a:r>
            <a:r>
              <a:rPr kumimoji="0" lang="de-DE" sz="2400" b="0" i="0" u="none" strike="noStrike" kern="1200" cap="none" spc="0" normalizeH="0" baseline="0" noProof="0">
                <a:ln>
                  <a:noFill/>
                </a:ln>
                <a:solidFill>
                  <a:srgbClr val="D34596"/>
                </a:solidFill>
                <a:effectLst/>
                <a:uLnTx/>
                <a:uFillTx/>
                <a:latin typeface="Arial" panose="020B0604020202020204" pitchFamily="34" charset="0"/>
                <a:ea typeface="+mn-ea"/>
                <a:cs typeface="+mn-cs"/>
              </a:rPr>
              <a:t> </a:t>
            </a:r>
            <a:r>
              <a:rPr kumimoji="0" lang="de-DE" sz="2400" b="0" i="0" u="none" strike="noStrike" kern="1200" cap="none" spc="0" normalizeH="0" baseline="0" noProof="0">
                <a:ln>
                  <a:noFill/>
                </a:ln>
                <a:solidFill>
                  <a:schemeClr val="tx1"/>
                </a:solidFill>
                <a:effectLst/>
                <a:uLnTx/>
                <a:uFillTx/>
                <a:latin typeface="Arial" panose="020B0604020202020204" pitchFamily="34" charset="0"/>
                <a:ea typeface="+mn-ea"/>
                <a:cs typeface="+mn-cs"/>
              </a:rPr>
              <a:t>oder</a:t>
            </a:r>
          </a:p>
        </p:txBody>
      </p:sp>
      <p:sp>
        <p:nvSpPr>
          <p:cNvPr id="23" name="Inhaltsplatzhalter 10">
            <a:extLst>
              <a:ext uri="{FF2B5EF4-FFF2-40B4-BE49-F238E27FC236}">
                <a16:creationId xmlns:a16="http://schemas.microsoft.com/office/drawing/2014/main" id="{8DB33136-0208-4587-B05F-8BEAE9C043EB}"/>
              </a:ext>
            </a:extLst>
          </p:cNvPr>
          <p:cNvSpPr txBox="1">
            <a:spLocks/>
          </p:cNvSpPr>
          <p:nvPr/>
        </p:nvSpPr>
        <p:spPr>
          <a:xfrm>
            <a:off x="1432084" y="3377672"/>
            <a:ext cx="4496276" cy="47898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1800"/>
              </a:spcAft>
              <a:buClrTx/>
              <a:buSzTx/>
              <a:buFont typeface="+mj-lt"/>
              <a:buNone/>
              <a:tabLst>
                <a:tab pos="0" algn="l"/>
              </a:tabLst>
              <a:defRPr/>
            </a:pPr>
            <a:r>
              <a:rPr kumimoji="0" lang="de-DE" sz="2400" b="0" i="0" u="none" strike="noStrike" kern="1200" cap="none" spc="0" normalizeH="0" baseline="0" noProof="0">
                <a:ln>
                  <a:noFill/>
                </a:ln>
                <a:solidFill>
                  <a:srgbClr val="A6276F"/>
                </a:solidFill>
                <a:effectLst/>
                <a:uLnTx/>
                <a:uFillTx/>
                <a:latin typeface="Arial" panose="020B0604020202020204" pitchFamily="34" charset="0"/>
                <a:ea typeface="+mn-ea"/>
                <a:cs typeface="+mn-cs"/>
              </a:rPr>
              <a:t>Privaten</a:t>
            </a:r>
          </a:p>
        </p:txBody>
      </p:sp>
      <p:sp>
        <p:nvSpPr>
          <p:cNvPr id="17" name="Inhaltsplatzhalter 10">
            <a:extLst>
              <a:ext uri="{FF2B5EF4-FFF2-40B4-BE49-F238E27FC236}">
                <a16:creationId xmlns:a16="http://schemas.microsoft.com/office/drawing/2014/main" id="{B36DAB1D-077D-44E6-B42F-AE79E08F5421}"/>
              </a:ext>
            </a:extLst>
          </p:cNvPr>
          <p:cNvSpPr txBox="1">
            <a:spLocks/>
          </p:cNvSpPr>
          <p:nvPr/>
        </p:nvSpPr>
        <p:spPr>
          <a:xfrm>
            <a:off x="1101629" y="4030488"/>
            <a:ext cx="3032221" cy="404545"/>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1800"/>
              </a:spcAft>
              <a:buClrTx/>
              <a:buSzTx/>
              <a:buFont typeface="Arial" panose="020B0604020202020204" pitchFamily="34" charset="0"/>
              <a:buNone/>
              <a:tabLst>
                <a:tab pos="0" algn="l"/>
              </a:tabLst>
              <a:defRPr/>
            </a:pPr>
            <a:r>
              <a:rPr kumimoji="0" lang="de-DE" sz="2400" b="0" i="0" u="none" strike="noStrike" kern="1200" cap="none" spc="0" normalizeH="0" baseline="0" noProof="0">
                <a:ln>
                  <a:noFill/>
                </a:ln>
                <a:solidFill>
                  <a:schemeClr val="tx1"/>
                </a:solidFill>
                <a:effectLst/>
                <a:uLnTx/>
                <a:uFillTx/>
                <a:latin typeface="Arial" panose="020B0604020202020204" pitchFamily="34" charset="0"/>
                <a:ea typeface="+mn-ea"/>
                <a:cs typeface="+mn-cs"/>
              </a:rPr>
              <a:t>wechseln.</a:t>
            </a:r>
          </a:p>
        </p:txBody>
      </p:sp>
    </p:spTree>
    <p:extLst>
      <p:ext uri="{BB962C8B-B14F-4D97-AF65-F5344CB8AC3E}">
        <p14:creationId xmlns:p14="http://schemas.microsoft.com/office/powerpoint/2010/main" val="3019531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1000"/>
                                        <p:tgtEl>
                                          <p:spTgt spid="22"/>
                                        </p:tgtEl>
                                      </p:cBhvr>
                                    </p:animEffect>
                                  </p:childTnLst>
                                </p:cTn>
                              </p:par>
                              <p:par>
                                <p:cTn id="11" presetID="10" presetClass="entr" presetSubtype="0" fill="hold"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1250"/>
                                        <p:tgtEl>
                                          <p:spTgt spid="23"/>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10">
            <a:extLst>
              <a:ext uri="{FF2B5EF4-FFF2-40B4-BE49-F238E27FC236}">
                <a16:creationId xmlns:a16="http://schemas.microsoft.com/office/drawing/2014/main" id="{F715DF74-0CBC-4EDD-A877-60EA1DB891B2}"/>
              </a:ext>
            </a:extLst>
          </p:cNvPr>
          <p:cNvSpPr txBox="1">
            <a:spLocks/>
          </p:cNvSpPr>
          <p:nvPr/>
        </p:nvSpPr>
        <p:spPr>
          <a:xfrm>
            <a:off x="1047749" y="2215906"/>
            <a:ext cx="4696451" cy="1445769"/>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1800"/>
              </a:spcAft>
              <a:buClrTx/>
              <a:buSzTx/>
              <a:buFont typeface="+mj-lt"/>
              <a:buNone/>
              <a:tabLst>
                <a:tab pos="0" algn="l"/>
              </a:tabLst>
              <a:defRPr/>
            </a:pPr>
            <a:r>
              <a:rPr kumimoji="0" lang="de-DE" sz="4400" b="0" i="0" u="none" strike="noStrike" kern="1200" cap="none" spc="0" normalizeH="0" baseline="0" noProof="0">
                <a:ln>
                  <a:noFill/>
                </a:ln>
                <a:solidFill>
                  <a:schemeClr val="tx1"/>
                </a:solidFill>
                <a:effectLst/>
                <a:uLnTx/>
                <a:uFillTx/>
                <a:latin typeface="Arial" panose="020B0604020202020204" pitchFamily="34" charset="0"/>
                <a:ea typeface="+mn-ea"/>
                <a:cs typeface="+mn-cs"/>
              </a:rPr>
              <a:t>So </a:t>
            </a:r>
            <a:r>
              <a:rPr kumimoji="0" lang="de-DE" sz="4400" b="0" i="0" u="none" strike="noStrike" kern="1200" cap="none" spc="0" normalizeH="0" baseline="0" noProof="0">
                <a:ln>
                  <a:noFill/>
                </a:ln>
                <a:solidFill>
                  <a:srgbClr val="A6276F"/>
                </a:solidFill>
                <a:effectLst/>
                <a:uLnTx/>
                <a:uFillTx/>
                <a:latin typeface="Arial" panose="020B0604020202020204" pitchFamily="34" charset="0"/>
                <a:ea typeface="+mn-ea"/>
                <a:cs typeface="+mn-cs"/>
              </a:rPr>
              <a:t>profitieren</a:t>
            </a:r>
            <a:r>
              <a:rPr kumimoji="0" lang="de-DE" sz="4400" b="0" i="0" u="none" strike="noStrike" kern="1200" cap="none" spc="0" normalizeH="0" baseline="0" noProof="0">
                <a:ln>
                  <a:noFill/>
                </a:ln>
                <a:solidFill>
                  <a:srgbClr val="D34596"/>
                </a:solidFill>
                <a:effectLst/>
                <a:uLnTx/>
                <a:uFillTx/>
                <a:latin typeface="Arial" panose="020B0604020202020204" pitchFamily="34" charset="0"/>
                <a:ea typeface="+mn-ea"/>
                <a:cs typeface="+mn-cs"/>
              </a:rPr>
              <a:t> </a:t>
            </a:r>
            <a:r>
              <a:rPr kumimoji="0" lang="de-DE" sz="4400" b="0" i="0" u="none" strike="noStrike" kern="1200" cap="none" spc="0" normalizeH="0" baseline="0" noProof="0">
                <a:ln>
                  <a:noFill/>
                </a:ln>
                <a:solidFill>
                  <a:schemeClr val="tx1"/>
                </a:solidFill>
                <a:effectLst/>
                <a:uLnTx/>
                <a:uFillTx/>
                <a:latin typeface="Arial" panose="020B0604020202020204" pitchFamily="34" charset="0"/>
                <a:ea typeface="+mn-ea"/>
                <a:cs typeface="+mn-cs"/>
              </a:rPr>
              <a:t>Sie:</a:t>
            </a:r>
          </a:p>
        </p:txBody>
      </p:sp>
      <p:sp>
        <p:nvSpPr>
          <p:cNvPr id="11" name="Inhaltsplatzhalter 10">
            <a:extLst>
              <a:ext uri="{FF2B5EF4-FFF2-40B4-BE49-F238E27FC236}">
                <a16:creationId xmlns:a16="http://schemas.microsoft.com/office/drawing/2014/main" id="{460693EE-4981-4FDF-98C5-00E187822311}"/>
              </a:ext>
            </a:extLst>
          </p:cNvPr>
          <p:cNvSpPr txBox="1">
            <a:spLocks/>
          </p:cNvSpPr>
          <p:nvPr/>
        </p:nvSpPr>
        <p:spPr>
          <a:xfrm>
            <a:off x="1323349" y="3132138"/>
            <a:ext cx="4920291" cy="649609"/>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864017">
              <a:spcAft>
                <a:spcPts val="500"/>
              </a:spcAft>
              <a:tabLst>
                <a:tab pos="268288" algn="l"/>
              </a:tabLst>
              <a:defRPr/>
            </a:pPr>
            <a:r>
              <a:rPr lang="de-DE" sz="2000">
                <a:solidFill>
                  <a:schemeClr val="tx1"/>
                </a:solidFill>
                <a:latin typeface="Arial" panose="020B0604020202020204" pitchFamily="34" charset="0"/>
              </a:rPr>
              <a:t>Sie waren 12 Monate+ in der Gesetzlichen oder Privaten versichert.</a:t>
            </a:r>
          </a:p>
        </p:txBody>
      </p:sp>
      <p:sp>
        <p:nvSpPr>
          <p:cNvPr id="12" name="Inhaltsplatzhalter 10">
            <a:extLst>
              <a:ext uri="{FF2B5EF4-FFF2-40B4-BE49-F238E27FC236}">
                <a16:creationId xmlns:a16="http://schemas.microsoft.com/office/drawing/2014/main" id="{5942926B-C4ED-4B72-BE6A-FB52F54A4BDC}"/>
              </a:ext>
            </a:extLst>
          </p:cNvPr>
          <p:cNvSpPr txBox="1">
            <a:spLocks/>
          </p:cNvSpPr>
          <p:nvPr/>
        </p:nvSpPr>
        <p:spPr>
          <a:xfrm>
            <a:off x="1323349" y="3132138"/>
            <a:ext cx="4696451" cy="649609"/>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864017">
              <a:spcAft>
                <a:spcPts val="500"/>
              </a:spcAft>
              <a:tabLst>
                <a:tab pos="268288" algn="l"/>
              </a:tabLst>
              <a:defRPr/>
            </a:pPr>
            <a:r>
              <a:rPr lang="de-DE" sz="2000">
                <a:solidFill>
                  <a:schemeClr val="tx1"/>
                </a:solidFill>
                <a:latin typeface="Arial" panose="020B0604020202020204" pitchFamily="34" charset="0"/>
              </a:rPr>
              <a:t>Sie schließen einen BRE-berechtigten Tarif bei uns ab.</a:t>
            </a:r>
          </a:p>
        </p:txBody>
      </p:sp>
      <p:sp>
        <p:nvSpPr>
          <p:cNvPr id="18" name="Inhaltsplatzhalter 10">
            <a:extLst>
              <a:ext uri="{FF2B5EF4-FFF2-40B4-BE49-F238E27FC236}">
                <a16:creationId xmlns:a16="http://schemas.microsoft.com/office/drawing/2014/main" id="{61709D18-C101-4B8F-AAA1-01F416EBE903}"/>
              </a:ext>
            </a:extLst>
          </p:cNvPr>
          <p:cNvSpPr txBox="1">
            <a:spLocks/>
          </p:cNvSpPr>
          <p:nvPr/>
        </p:nvSpPr>
        <p:spPr>
          <a:xfrm>
            <a:off x="1323349" y="3132137"/>
            <a:ext cx="4966529" cy="997396"/>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864017">
              <a:spcAft>
                <a:spcPts val="500"/>
              </a:spcAft>
              <a:tabLst>
                <a:tab pos="268288" algn="l"/>
              </a:tabLst>
              <a:defRPr/>
            </a:pPr>
            <a:r>
              <a:rPr lang="de-DE" sz="2000">
                <a:solidFill>
                  <a:schemeClr val="tx1"/>
                </a:solidFill>
                <a:latin typeface="Arial" panose="020B0604020202020204" pitchFamily="34" charset="0"/>
              </a:rPr>
              <a:t>Sie wechseln zum Jahresbeginn?</a:t>
            </a:r>
            <a:br>
              <a:rPr lang="de-DE" sz="2000">
                <a:solidFill>
                  <a:schemeClr val="tx1"/>
                </a:solidFill>
                <a:latin typeface="Arial" panose="020B0604020202020204" pitchFamily="34" charset="0"/>
              </a:rPr>
            </a:br>
            <a:r>
              <a:rPr lang="de-DE" sz="2000">
                <a:solidFill>
                  <a:schemeClr val="tx1"/>
                </a:solidFill>
                <a:latin typeface="Arial" panose="020B0604020202020204" pitchFamily="34" charset="0"/>
              </a:rPr>
              <a:t>Wir rechnen Ihnen die vollen, durchgängig leistungsfreien Jahre bei Ihrer Vorversicherung an.</a:t>
            </a:r>
          </a:p>
        </p:txBody>
      </p:sp>
      <p:sp>
        <p:nvSpPr>
          <p:cNvPr id="19" name="Inhaltsplatzhalter 10">
            <a:extLst>
              <a:ext uri="{FF2B5EF4-FFF2-40B4-BE49-F238E27FC236}">
                <a16:creationId xmlns:a16="http://schemas.microsoft.com/office/drawing/2014/main" id="{EA2028EC-6B3C-415F-8C92-0A22D22CE81B}"/>
              </a:ext>
            </a:extLst>
          </p:cNvPr>
          <p:cNvSpPr txBox="1">
            <a:spLocks/>
          </p:cNvSpPr>
          <p:nvPr/>
        </p:nvSpPr>
        <p:spPr>
          <a:xfrm>
            <a:off x="1323349" y="3132138"/>
            <a:ext cx="4282321" cy="649609"/>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864017">
              <a:spcAft>
                <a:spcPts val="500"/>
              </a:spcAft>
              <a:tabLst>
                <a:tab pos="268288" algn="l"/>
              </a:tabLst>
              <a:defRPr/>
            </a:pPr>
            <a:r>
              <a:rPr lang="de-DE" sz="2000">
                <a:solidFill>
                  <a:schemeClr val="tx1"/>
                </a:solidFill>
                <a:latin typeface="Arial" panose="020B0604020202020204" pitchFamily="34" charset="0"/>
              </a:rPr>
              <a:t>Sie wechseln unter dem Jahr? </a:t>
            </a:r>
            <a:br>
              <a:rPr lang="de-DE" sz="2000">
                <a:solidFill>
                  <a:schemeClr val="tx1"/>
                </a:solidFill>
                <a:latin typeface="Arial" panose="020B0604020202020204" pitchFamily="34" charset="0"/>
              </a:rPr>
            </a:br>
            <a:r>
              <a:rPr lang="de-DE" sz="2000">
                <a:solidFill>
                  <a:schemeClr val="tx1"/>
                </a:solidFill>
                <a:latin typeface="Arial" panose="020B0604020202020204" pitchFamily="34" charset="0"/>
              </a:rPr>
              <a:t>Kein Problem, wenn Sie bis zum Wechselzeitpunkt leistungsfrei sind, gilt für Sie das Gleiche.</a:t>
            </a:r>
          </a:p>
        </p:txBody>
      </p:sp>
      <p:grpSp>
        <p:nvGrpSpPr>
          <p:cNvPr id="27" name="Gruppieren 26">
            <a:extLst>
              <a:ext uri="{FF2B5EF4-FFF2-40B4-BE49-F238E27FC236}">
                <a16:creationId xmlns:a16="http://schemas.microsoft.com/office/drawing/2014/main" id="{A09A131F-2DB2-448F-9D93-219D0C6FA8C8}"/>
              </a:ext>
            </a:extLst>
          </p:cNvPr>
          <p:cNvGrpSpPr>
            <a:grpSpLocks noChangeAspect="1"/>
          </p:cNvGrpSpPr>
          <p:nvPr/>
        </p:nvGrpSpPr>
        <p:grpSpPr>
          <a:xfrm rot="5400000">
            <a:off x="1341247" y="3684000"/>
            <a:ext cx="258584" cy="107236"/>
            <a:chOff x="8583561" y="720000"/>
            <a:chExt cx="1986116" cy="823666"/>
          </a:xfrm>
        </p:grpSpPr>
        <p:cxnSp>
          <p:nvCxnSpPr>
            <p:cNvPr id="28" name="Gerader Verbinder 27">
              <a:extLst>
                <a:ext uri="{FF2B5EF4-FFF2-40B4-BE49-F238E27FC236}">
                  <a16:creationId xmlns:a16="http://schemas.microsoft.com/office/drawing/2014/main" id="{A3FF06F8-6BEC-4A81-A787-002A9644CBBC}"/>
                </a:ext>
              </a:extLst>
            </p:cNvPr>
            <p:cNvCxnSpPr>
              <a:cxnSpLocks/>
            </p:cNvCxnSpPr>
            <p:nvPr/>
          </p:nvCxnSpPr>
          <p:spPr>
            <a:xfrm flipV="1">
              <a:off x="8583561" y="720000"/>
              <a:ext cx="993058" cy="823666"/>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66C19CDD-8082-4ECF-8547-5386F57A0166}"/>
                </a:ext>
              </a:extLst>
            </p:cNvPr>
            <p:cNvCxnSpPr>
              <a:cxnSpLocks/>
            </p:cNvCxnSpPr>
            <p:nvPr/>
          </p:nvCxnSpPr>
          <p:spPr>
            <a:xfrm>
              <a:off x="9576619" y="720000"/>
              <a:ext cx="993058" cy="823665"/>
            </a:xfrm>
            <a:prstGeom prst="line">
              <a:avLst/>
            </a:prstGeom>
            <a:ln w="19050">
              <a:noFill/>
            </a:ln>
          </p:spPr>
          <p:style>
            <a:lnRef idx="1">
              <a:schemeClr val="accent1"/>
            </a:lnRef>
            <a:fillRef idx="0">
              <a:schemeClr val="accent1"/>
            </a:fillRef>
            <a:effectRef idx="0">
              <a:schemeClr val="accent1"/>
            </a:effectRef>
            <a:fontRef idx="minor">
              <a:schemeClr val="tx1"/>
            </a:fontRef>
          </p:style>
        </p:cxnSp>
      </p:grpSp>
      <p:grpSp>
        <p:nvGrpSpPr>
          <p:cNvPr id="22" name="Gruppieren 21">
            <a:extLst>
              <a:ext uri="{FF2B5EF4-FFF2-40B4-BE49-F238E27FC236}">
                <a16:creationId xmlns:a16="http://schemas.microsoft.com/office/drawing/2014/main" id="{8279D791-97C3-4DC8-9706-F08916992636}"/>
              </a:ext>
            </a:extLst>
          </p:cNvPr>
          <p:cNvGrpSpPr>
            <a:grpSpLocks noChangeAspect="1"/>
          </p:cNvGrpSpPr>
          <p:nvPr/>
        </p:nvGrpSpPr>
        <p:grpSpPr>
          <a:xfrm rot="5400000">
            <a:off x="972075" y="3257109"/>
            <a:ext cx="258584" cy="107236"/>
            <a:chOff x="8583561" y="720000"/>
            <a:chExt cx="1986116" cy="823666"/>
          </a:xfrm>
        </p:grpSpPr>
        <p:cxnSp>
          <p:nvCxnSpPr>
            <p:cNvPr id="23" name="Gerader Verbinder 22">
              <a:extLst>
                <a:ext uri="{FF2B5EF4-FFF2-40B4-BE49-F238E27FC236}">
                  <a16:creationId xmlns:a16="http://schemas.microsoft.com/office/drawing/2014/main" id="{30BB3E2D-7EE4-4A9A-B89F-1D9D655C685E}"/>
                </a:ext>
              </a:extLst>
            </p:cNvPr>
            <p:cNvCxnSpPr>
              <a:cxnSpLocks/>
            </p:cNvCxnSpPr>
            <p:nvPr/>
          </p:nvCxnSpPr>
          <p:spPr>
            <a:xfrm flipV="1">
              <a:off x="8583561" y="720000"/>
              <a:ext cx="993058" cy="823666"/>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0E61A3C-A606-4B32-A5F8-E010487BF0FA}"/>
                </a:ext>
              </a:extLst>
            </p:cNvPr>
            <p:cNvCxnSpPr>
              <a:cxnSpLocks/>
            </p:cNvCxnSpPr>
            <p:nvPr/>
          </p:nvCxnSpPr>
          <p:spPr>
            <a:xfrm>
              <a:off x="9576619" y="720000"/>
              <a:ext cx="993058" cy="823665"/>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39331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4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750"/>
                                        <p:tgtEl>
                                          <p:spTgt spid="12"/>
                                        </p:tgtEl>
                                      </p:cBhvr>
                                    </p:animEffect>
                                  </p:childTnLst>
                                </p:cTn>
                              </p:par>
                              <p:par>
                                <p:cTn id="16" presetID="22" presetClass="exit" presetSubtype="2" fill="hold" grpId="1" nodeType="withEffect">
                                  <p:stCondLst>
                                    <p:cond delay="0"/>
                                  </p:stCondLst>
                                  <p:childTnLst>
                                    <p:animEffect transition="out" filter="wipe(right)">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3" presetClass="emph" presetSubtype="2" fill="hold" grpId="2" nodeType="withEffect">
                                  <p:stCondLst>
                                    <p:cond delay="0"/>
                                  </p:stCondLst>
                                  <p:childTnLst>
                                    <p:animClr clrSpc="rgb" dir="cw">
                                      <p:cBhvr override="childStyle">
                                        <p:cTn id="20" dur="500" fill="hold"/>
                                        <p:tgtEl>
                                          <p:spTgt spid="11"/>
                                        </p:tgtEl>
                                        <p:attrNameLst>
                                          <p:attrName>style.color</p:attrName>
                                        </p:attrNameLst>
                                      </p:cBhvr>
                                      <p:to>
                                        <a:srgbClr val="A6276F"/>
                                      </p:to>
                                    </p:animClr>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750"/>
                                        <p:tgtEl>
                                          <p:spTgt spid="18"/>
                                        </p:tgtEl>
                                      </p:cBhvr>
                                    </p:animEffect>
                                  </p:childTnLst>
                                </p:cTn>
                              </p:par>
                              <p:par>
                                <p:cTn id="26" presetID="22" presetClass="exit" presetSubtype="2" fill="hold" grpId="1" nodeType="withEffect">
                                  <p:stCondLst>
                                    <p:cond delay="0"/>
                                  </p:stCondLst>
                                  <p:childTnLst>
                                    <p:animEffect transition="out" filter="wipe(right)">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3" presetClass="emph" presetSubtype="2" fill="hold" grpId="2" nodeType="withEffect">
                                  <p:stCondLst>
                                    <p:cond delay="0"/>
                                  </p:stCondLst>
                                  <p:childTnLst>
                                    <p:animClr clrSpc="rgb" dir="cw">
                                      <p:cBhvr override="childStyle">
                                        <p:cTn id="30" dur="500" fill="hold"/>
                                        <p:tgtEl>
                                          <p:spTgt spid="12"/>
                                        </p:tgtEl>
                                        <p:attrNameLst>
                                          <p:attrName>style.color</p:attrName>
                                        </p:attrNameLst>
                                      </p:cBhvr>
                                      <p:to>
                                        <a:srgbClr val="A6276F"/>
                                      </p:to>
                                    </p:animClr>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750"/>
                                        <p:tgtEl>
                                          <p:spTgt spid="19"/>
                                        </p:tgtEl>
                                      </p:cBhvr>
                                    </p:animEffect>
                                  </p:childTnLst>
                                </p:cTn>
                              </p:par>
                              <p:par>
                                <p:cTn id="36" presetID="22" presetClass="exit" presetSubtype="2" fill="hold" grpId="1" nodeType="withEffect">
                                  <p:stCondLst>
                                    <p:cond delay="0"/>
                                  </p:stCondLst>
                                  <p:childTnLst>
                                    <p:animEffect transition="out" filter="wipe(right)">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par>
                                <p:cTn id="39" presetID="3" presetClass="emph" presetSubtype="2" fill="hold" grpId="2" nodeType="withEffect">
                                  <p:stCondLst>
                                    <p:cond delay="0"/>
                                  </p:stCondLst>
                                  <p:childTnLst>
                                    <p:animClr clrSpc="rgb" dir="cw">
                                      <p:cBhvr override="childStyle">
                                        <p:cTn id="40" dur="500" fill="hold"/>
                                        <p:tgtEl>
                                          <p:spTgt spid="18"/>
                                        </p:tgtEl>
                                        <p:attrNameLst>
                                          <p:attrName>style.color</p:attrName>
                                        </p:attrNameLst>
                                      </p:cBhvr>
                                      <p:to>
                                        <a:srgbClr val="A6276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2" grpId="0"/>
      <p:bldP spid="12" grpId="1"/>
      <p:bldP spid="12" grpId="2"/>
      <p:bldP spid="18" grpId="0"/>
      <p:bldP spid="18" grpId="1"/>
      <p:bldP spid="18" grpId="2"/>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p:cNvGraphicFramePr>
            <a:graphicFrameLocks noChangeAspect="1"/>
          </p:cNvGraphicFramePr>
          <p:nvPr>
            <p:custDataLst>
              <p:tags r:id="rId1"/>
            </p:custDataLst>
            <p:extLst>
              <p:ext uri="{D42A27DB-BD31-4B8C-83A1-F6EECF244321}">
                <p14:modId xmlns:p14="http://schemas.microsoft.com/office/powerpoint/2010/main" val="3592685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06" imgH="306" progId="TCLayout.ActiveDocument.1">
                  <p:embed/>
                </p:oleObj>
              </mc:Choice>
              <mc:Fallback>
                <p:oleObj name="think-cell Folie" r:id="rId4" imgW="306" imgH="306" progId="TCLayout.ActiveDocument.1">
                  <p:embed/>
                  <p:pic>
                    <p:nvPicPr>
                      <p:cNvPr id="3"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a:extLst>
              <a:ext uri="{FF2B5EF4-FFF2-40B4-BE49-F238E27FC236}">
                <a16:creationId xmlns:a16="http://schemas.microsoft.com/office/drawing/2014/main" id="{53B4E8E0-F6AE-47A6-B3AA-9AD6A5C6885D}"/>
              </a:ext>
            </a:extLst>
          </p:cNvPr>
          <p:cNvSpPr txBox="1"/>
          <p:nvPr/>
        </p:nvSpPr>
        <p:spPr>
          <a:xfrm>
            <a:off x="5916576" y="1617538"/>
            <a:ext cx="4998720" cy="413066"/>
          </a:xfrm>
          <a:prstGeom prst="rect">
            <a:avLst/>
          </a:prstGeom>
          <a:noFill/>
        </p:spPr>
        <p:txBody>
          <a:bodyPr wrap="square" lIns="0" tIns="0" rIns="0" bIns="0">
            <a:noAutofit/>
          </a:bodyPr>
          <a:lstStyle/>
          <a:p>
            <a:pPr lvl="0">
              <a:defRPr/>
            </a:pPr>
            <a:r>
              <a:rPr kumimoji="0" lang="de-DE" sz="1600" b="0" i="0" u="none" strike="noStrike" kern="1200" cap="none" spc="0" normalizeH="0" baseline="0" noProof="0">
                <a:ln>
                  <a:noFill/>
                </a:ln>
                <a:solidFill>
                  <a:srgbClr val="003781"/>
                </a:solidFill>
                <a:effectLst/>
                <a:uLnTx/>
                <a:uFillTx/>
                <a:latin typeface="Arial" panose="020B0604020202020204" pitchFamily="34" charset="0"/>
                <a:ea typeface="Arial" panose="020B0604020202020204" pitchFamily="34" charset="0"/>
                <a:cs typeface="Times New Roman" panose="02020603050405020304" pitchFamily="18" charset="0"/>
              </a:rPr>
              <a:t>Beispiel: BRE bei 500 EUR </a:t>
            </a:r>
            <a:r>
              <a:rPr lang="de-DE" sz="1600">
                <a:solidFill>
                  <a:srgbClr val="003781"/>
                </a:solidFill>
                <a:latin typeface="Arial" panose="020B0604020202020204" pitchFamily="34" charset="0"/>
                <a:ea typeface="Arial" panose="020B0604020202020204" pitchFamily="34" charset="0"/>
                <a:cs typeface="Times New Roman" panose="02020603050405020304" pitchFamily="18" charset="0"/>
              </a:rPr>
              <a:t>Monatsbeitrag</a:t>
            </a:r>
            <a:endParaRPr kumimoji="0" lang="de-DE" sz="1600" b="0" i="0" u="none" strike="noStrike" kern="1200" cap="none" spc="0" normalizeH="0" baseline="0" noProof="0">
              <a:ln>
                <a:noFill/>
              </a:ln>
              <a:solidFill>
                <a:srgbClr val="003781"/>
              </a:solidFill>
              <a:effectLst/>
              <a:uLnTx/>
              <a:uFillTx/>
              <a:latin typeface="Arial" panose="020B0604020202020204" pitchFamily="34" charset="0"/>
              <a:ea typeface="+mn-ea"/>
              <a:cs typeface="+mn-cs"/>
            </a:endParaRPr>
          </a:p>
        </p:txBody>
      </p:sp>
      <p:sp>
        <p:nvSpPr>
          <p:cNvPr id="4" name="Titel 3">
            <a:extLst>
              <a:ext uri="{FF2B5EF4-FFF2-40B4-BE49-F238E27FC236}">
                <a16:creationId xmlns:a16="http://schemas.microsoft.com/office/drawing/2014/main" id="{89A7A182-EF37-4E98-82D0-9EC00BBD7F8E}"/>
              </a:ext>
            </a:extLst>
          </p:cNvPr>
          <p:cNvSpPr>
            <a:spLocks noGrp="1"/>
          </p:cNvSpPr>
          <p:nvPr>
            <p:ph type="title"/>
          </p:nvPr>
        </p:nvSpPr>
        <p:spPr>
          <a:xfrm>
            <a:off x="468314" y="1629112"/>
            <a:ext cx="4301863" cy="1723687"/>
          </a:xfrm>
        </p:spPr>
        <p:txBody>
          <a:bodyPr vert="horz"/>
          <a:lstStyle/>
          <a:p>
            <a:r>
              <a:rPr lang="de-DE" sz="4400">
                <a:solidFill>
                  <a:schemeClr val="tx1"/>
                </a:solidFill>
              </a:rPr>
              <a:t>Mehr </a:t>
            </a:r>
            <a:r>
              <a:rPr lang="de-DE" sz="4400">
                <a:solidFill>
                  <a:srgbClr val="A6276F"/>
                </a:solidFill>
              </a:rPr>
              <a:t>zurück-</a:t>
            </a:r>
            <a:br>
              <a:rPr lang="de-DE" sz="4400">
                <a:solidFill>
                  <a:srgbClr val="A6276F"/>
                </a:solidFill>
              </a:rPr>
            </a:br>
            <a:r>
              <a:rPr lang="de-DE" sz="4400">
                <a:solidFill>
                  <a:srgbClr val="A6276F"/>
                </a:solidFill>
              </a:rPr>
              <a:t>      bekommen – </a:t>
            </a:r>
            <a:br>
              <a:rPr lang="de-DE" sz="4400">
                <a:solidFill>
                  <a:srgbClr val="D34596"/>
                </a:solidFill>
              </a:rPr>
            </a:br>
            <a:r>
              <a:rPr lang="de-DE" sz="4400">
                <a:solidFill>
                  <a:srgbClr val="D34596"/>
                </a:solidFill>
              </a:rPr>
              <a:t> </a:t>
            </a:r>
            <a:r>
              <a:rPr lang="de-DE" sz="4400">
                <a:solidFill>
                  <a:schemeClr val="tx1"/>
                </a:solidFill>
              </a:rPr>
              <a:t>von Anfang an!</a:t>
            </a:r>
          </a:p>
        </p:txBody>
      </p:sp>
      <p:sp>
        <p:nvSpPr>
          <p:cNvPr id="11" name="Inhaltsplatzhalter 10">
            <a:extLst>
              <a:ext uri="{FF2B5EF4-FFF2-40B4-BE49-F238E27FC236}">
                <a16:creationId xmlns:a16="http://schemas.microsoft.com/office/drawing/2014/main" id="{A9233E5C-A21A-45D1-A437-573A2EF2AF9D}"/>
              </a:ext>
            </a:extLst>
          </p:cNvPr>
          <p:cNvSpPr>
            <a:spLocks noGrp="1"/>
          </p:cNvSpPr>
          <p:nvPr>
            <p:ph idx="1"/>
          </p:nvPr>
        </p:nvSpPr>
        <p:spPr>
          <a:xfrm>
            <a:off x="468314" y="3538794"/>
            <a:ext cx="3436047" cy="2309813"/>
          </a:xfrm>
        </p:spPr>
        <p:txBody>
          <a:bodyPr/>
          <a:lstStyle/>
          <a:p>
            <a:r>
              <a:rPr lang="de-DE" sz="2000">
                <a:solidFill>
                  <a:schemeClr val="tx1"/>
                </a:solidFill>
              </a:rPr>
              <a:t>Die Beispielrechnung zeigt: </a:t>
            </a:r>
            <a:br>
              <a:rPr lang="de-DE" sz="2000">
                <a:solidFill>
                  <a:schemeClr val="tx1"/>
                </a:solidFill>
              </a:rPr>
            </a:br>
            <a:r>
              <a:rPr lang="de-DE" sz="2000">
                <a:solidFill>
                  <a:schemeClr val="tx1"/>
                </a:solidFill>
              </a:rPr>
              <a:t>es lohnt sich!</a:t>
            </a:r>
          </a:p>
        </p:txBody>
      </p:sp>
      <p:grpSp>
        <p:nvGrpSpPr>
          <p:cNvPr id="19" name="Gruppieren 18">
            <a:extLst>
              <a:ext uri="{FF2B5EF4-FFF2-40B4-BE49-F238E27FC236}">
                <a16:creationId xmlns:a16="http://schemas.microsoft.com/office/drawing/2014/main" id="{5C60C82E-21BD-4D2C-AEA8-A4467BA71083}"/>
              </a:ext>
            </a:extLst>
          </p:cNvPr>
          <p:cNvGrpSpPr/>
          <p:nvPr/>
        </p:nvGrpSpPr>
        <p:grpSpPr>
          <a:xfrm>
            <a:off x="5639438" y="5244150"/>
            <a:ext cx="5431306" cy="417738"/>
            <a:chOff x="4872679" y="5228910"/>
            <a:chExt cx="5431306" cy="417738"/>
          </a:xfrm>
        </p:grpSpPr>
        <p:sp>
          <p:nvSpPr>
            <p:cNvPr id="13" name="Textfeld 12">
              <a:extLst>
                <a:ext uri="{FF2B5EF4-FFF2-40B4-BE49-F238E27FC236}">
                  <a16:creationId xmlns:a16="http://schemas.microsoft.com/office/drawing/2014/main" id="{9F7D0506-4AE8-4005-8526-B71F9FE7196F}"/>
                </a:ext>
              </a:extLst>
            </p:cNvPr>
            <p:cNvSpPr txBox="1"/>
            <p:nvPr/>
          </p:nvSpPr>
          <p:spPr>
            <a:xfrm>
              <a:off x="5223399" y="5228910"/>
              <a:ext cx="5080586" cy="413066"/>
            </a:xfrm>
            <a:prstGeom prst="rect">
              <a:avLst/>
            </a:prstGeom>
            <a:noFill/>
          </p:spPr>
          <p:txBody>
            <a:bodyPr wrap="none" lIns="0" tIns="0" rIns="0" bIns="0">
              <a:noAutofit/>
            </a:bodyPr>
            <a:lstStyle/>
            <a:p>
              <a:pPr marL="0" marR="0" lvl="0" indent="0" algn="l" defTabSz="864017" rtl="0" eaLnBrk="1" fontAlgn="auto" latinLnBrk="0" hangingPunct="1">
                <a:lnSpc>
                  <a:spcPct val="100000"/>
                </a:lnSpc>
                <a:spcBef>
                  <a:spcPts val="0"/>
                </a:spcBef>
                <a:spcAft>
                  <a:spcPts val="300"/>
                </a:spcAft>
                <a:buClrTx/>
                <a:buSzTx/>
                <a:buFontTx/>
                <a:buNone/>
                <a:tabLst/>
                <a:defRPr/>
              </a:pPr>
              <a:r>
                <a:rPr kumimoji="0" lang="de-DE" sz="1400" b="0" i="0" u="none" strike="noStrike" kern="1200" cap="none" spc="0" normalizeH="0" baseline="0" noProof="0">
                  <a:ln>
                    <a:noFill/>
                  </a:ln>
                  <a:solidFill>
                    <a:srgbClr val="003781"/>
                  </a:solidFill>
                  <a:effectLst/>
                  <a:uLnTx/>
                  <a:uFillTx/>
                  <a:latin typeface="Arial" panose="020B0604020202020204" pitchFamily="34" charset="0"/>
                  <a:ea typeface="Arial" panose="020B0604020202020204" pitchFamily="34" charset="0"/>
                  <a:cs typeface="Times New Roman" panose="02020603050405020304" pitchFamily="18" charset="0"/>
                </a:rPr>
                <a:t>Ohne Anrechnung der Leistungsfreiheit bei Vorversicherer</a:t>
              </a:r>
            </a:p>
            <a:p>
              <a:pPr marL="0" marR="0" lvl="0" indent="0" algn="l" defTabSz="864017" rtl="0" eaLnBrk="1" fontAlgn="auto" latinLnBrk="0" hangingPunct="1">
                <a:lnSpc>
                  <a:spcPct val="100000"/>
                </a:lnSpc>
                <a:spcBef>
                  <a:spcPts val="0"/>
                </a:spcBef>
                <a:spcAft>
                  <a:spcPts val="300"/>
                </a:spcAft>
                <a:buClrTx/>
                <a:buSzTx/>
                <a:buFontTx/>
                <a:buNone/>
                <a:tabLst/>
                <a:defRPr/>
              </a:pPr>
              <a:r>
                <a:rPr kumimoji="0" lang="de-DE" sz="1400" b="0" i="0" u="none" strike="noStrike" kern="1200" cap="none" spc="0" normalizeH="0" baseline="0" noProof="0">
                  <a:ln>
                    <a:noFill/>
                  </a:ln>
                  <a:solidFill>
                    <a:srgbClr val="003781"/>
                  </a:solidFill>
                  <a:effectLst/>
                  <a:uLnTx/>
                  <a:uFillTx/>
                  <a:latin typeface="Arial" panose="020B0604020202020204" pitchFamily="34" charset="0"/>
                  <a:ea typeface="+mn-ea"/>
                  <a:cs typeface="Times New Roman" panose="02020603050405020304" pitchFamily="18" charset="0"/>
                </a:rPr>
                <a:t>Drei volle Kalenderjahre </a:t>
              </a:r>
              <a:r>
                <a:rPr kumimoji="0" lang="de-DE" sz="1400" b="0" i="0" u="none" strike="noStrike" kern="1200" cap="none" spc="0" normalizeH="0" baseline="0" noProof="0">
                  <a:ln>
                    <a:noFill/>
                  </a:ln>
                  <a:solidFill>
                    <a:srgbClr val="003781"/>
                  </a:solidFill>
                  <a:effectLst/>
                  <a:uLnTx/>
                  <a:uFillTx/>
                  <a:latin typeface="Arial" panose="020B0604020202020204" pitchFamily="34" charset="0"/>
                  <a:ea typeface="Arial" panose="020B0604020202020204" pitchFamily="34" charset="0"/>
                  <a:cs typeface="Times New Roman" panose="02020603050405020304" pitchFamily="18" charset="0"/>
                </a:rPr>
                <a:t>Leistungsfreiheit bei Vorversicherer</a:t>
              </a:r>
              <a:endParaRPr kumimoji="0" lang="de-DE" sz="1400" b="0" i="0" u="none" strike="noStrike" kern="1200" cap="none" spc="0" normalizeH="0" baseline="0" noProof="0">
                <a:ln>
                  <a:noFill/>
                </a:ln>
                <a:solidFill>
                  <a:srgbClr val="003781"/>
                </a:solidFill>
                <a:effectLst/>
                <a:uLnTx/>
                <a:uFillTx/>
                <a:latin typeface="Arial" panose="020B0604020202020204" pitchFamily="34" charset="0"/>
                <a:ea typeface="+mn-ea"/>
                <a:cs typeface="+mn-cs"/>
              </a:endParaRPr>
            </a:p>
          </p:txBody>
        </p:sp>
        <p:sp>
          <p:nvSpPr>
            <p:cNvPr id="17" name="Rechteck 16">
              <a:extLst>
                <a:ext uri="{FF2B5EF4-FFF2-40B4-BE49-F238E27FC236}">
                  <a16:creationId xmlns:a16="http://schemas.microsoft.com/office/drawing/2014/main" id="{FEC07277-5AA8-4A07-864F-4FED2E812FFF}"/>
                </a:ext>
              </a:extLst>
            </p:cNvPr>
            <p:cNvSpPr/>
            <p:nvPr/>
          </p:nvSpPr>
          <p:spPr>
            <a:xfrm>
              <a:off x="4872679" y="5273637"/>
              <a:ext cx="120806" cy="12080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 name="Rechteck 17">
              <a:extLst>
                <a:ext uri="{FF2B5EF4-FFF2-40B4-BE49-F238E27FC236}">
                  <a16:creationId xmlns:a16="http://schemas.microsoft.com/office/drawing/2014/main" id="{1604E05F-913C-4DCC-9CF4-476F17866789}"/>
                </a:ext>
              </a:extLst>
            </p:cNvPr>
            <p:cNvSpPr/>
            <p:nvPr/>
          </p:nvSpPr>
          <p:spPr>
            <a:xfrm>
              <a:off x="4872679" y="5525842"/>
              <a:ext cx="120806" cy="120806"/>
            </a:xfrm>
            <a:prstGeom prst="rect">
              <a:avLst/>
            </a:prstGeom>
            <a:solidFill>
              <a:srgbClr val="A62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sp>
        <p:nvSpPr>
          <p:cNvPr id="29" name="Textfeld 28">
            <a:extLst>
              <a:ext uri="{FF2B5EF4-FFF2-40B4-BE49-F238E27FC236}">
                <a16:creationId xmlns:a16="http://schemas.microsoft.com/office/drawing/2014/main" id="{139F7398-C3B3-45C1-BD71-48BD7ED4361B}"/>
              </a:ext>
            </a:extLst>
          </p:cNvPr>
          <p:cNvSpPr txBox="1"/>
          <p:nvPr/>
        </p:nvSpPr>
        <p:spPr>
          <a:xfrm>
            <a:off x="5184876" y="2252128"/>
            <a:ext cx="696637" cy="413066"/>
          </a:xfrm>
          <a:prstGeom prst="rect">
            <a:avLst/>
          </a:prstGeom>
          <a:noFill/>
        </p:spPr>
        <p:txBody>
          <a:bodyPr wrap="square" lIns="0" tIns="0" rIns="0" bIns="0">
            <a:noAutofit/>
          </a:bodyPr>
          <a:lstStyle/>
          <a:p>
            <a:pPr marL="0" marR="0" lvl="0" indent="0" defTabSz="864017"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effectLst/>
                <a:uLnTx/>
                <a:uFillTx/>
                <a:latin typeface="Arial" panose="020B0604020202020204" pitchFamily="34" charset="0"/>
                <a:ea typeface="Arial" panose="020B0604020202020204" pitchFamily="34" charset="0"/>
                <a:cs typeface="Times New Roman" panose="02020603050405020304" pitchFamily="18" charset="0"/>
              </a:rPr>
              <a:t>Jahr 1</a:t>
            </a:r>
            <a:endParaRPr kumimoji="0" lang="de-DE" sz="1600" b="0" i="0" u="none" strike="noStrike" kern="1200" cap="none" spc="0" normalizeH="0" baseline="0" noProof="0">
              <a:ln>
                <a:noFill/>
              </a:ln>
              <a:effectLst/>
              <a:uLnTx/>
              <a:uFillTx/>
              <a:latin typeface="Arial" panose="020B0604020202020204" pitchFamily="34" charset="0"/>
            </a:endParaRPr>
          </a:p>
        </p:txBody>
      </p:sp>
      <p:sp>
        <p:nvSpPr>
          <p:cNvPr id="30" name="Textfeld 29">
            <a:extLst>
              <a:ext uri="{FF2B5EF4-FFF2-40B4-BE49-F238E27FC236}">
                <a16:creationId xmlns:a16="http://schemas.microsoft.com/office/drawing/2014/main" id="{CACBD1DD-9A20-4B8A-9783-0094DDB734FD}"/>
              </a:ext>
            </a:extLst>
          </p:cNvPr>
          <p:cNvSpPr txBox="1"/>
          <p:nvPr/>
        </p:nvSpPr>
        <p:spPr>
          <a:xfrm>
            <a:off x="5184876" y="3029385"/>
            <a:ext cx="696637" cy="413066"/>
          </a:xfrm>
          <a:prstGeom prst="rect">
            <a:avLst/>
          </a:prstGeom>
          <a:noFill/>
        </p:spPr>
        <p:txBody>
          <a:bodyPr wrap="square" lIns="0" tIns="0" rIns="0" bIns="0">
            <a:noAutofit/>
          </a:bodyPr>
          <a:lstStyle/>
          <a:p>
            <a:pPr marL="0" marR="0" lvl="0" indent="0" defTabSz="864017"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effectLst/>
                <a:uLnTx/>
                <a:uFillTx/>
                <a:latin typeface="Arial" panose="020B0604020202020204" pitchFamily="34" charset="0"/>
                <a:ea typeface="Arial" panose="020B0604020202020204" pitchFamily="34" charset="0"/>
                <a:cs typeface="Times New Roman" panose="02020603050405020304" pitchFamily="18" charset="0"/>
              </a:rPr>
              <a:t>Jahr 2</a:t>
            </a:r>
            <a:endParaRPr kumimoji="0" lang="de-DE" sz="1600" b="0" i="0" u="none" strike="noStrike" kern="1200" cap="none" spc="0" normalizeH="0" baseline="0" noProof="0">
              <a:ln>
                <a:noFill/>
              </a:ln>
              <a:effectLst/>
              <a:uLnTx/>
              <a:uFillTx/>
              <a:latin typeface="Arial" panose="020B0604020202020204" pitchFamily="34" charset="0"/>
            </a:endParaRPr>
          </a:p>
        </p:txBody>
      </p:sp>
      <p:sp>
        <p:nvSpPr>
          <p:cNvPr id="31" name="Textfeld 30">
            <a:extLst>
              <a:ext uri="{FF2B5EF4-FFF2-40B4-BE49-F238E27FC236}">
                <a16:creationId xmlns:a16="http://schemas.microsoft.com/office/drawing/2014/main" id="{FE580D01-ECD5-4B7E-AEC3-2C96BBA90166}"/>
              </a:ext>
            </a:extLst>
          </p:cNvPr>
          <p:cNvSpPr txBox="1"/>
          <p:nvPr/>
        </p:nvSpPr>
        <p:spPr>
          <a:xfrm>
            <a:off x="5184876" y="3806642"/>
            <a:ext cx="696637" cy="413066"/>
          </a:xfrm>
          <a:prstGeom prst="rect">
            <a:avLst/>
          </a:prstGeom>
          <a:noFill/>
        </p:spPr>
        <p:txBody>
          <a:bodyPr wrap="square" lIns="0" tIns="0" rIns="0" bIns="0">
            <a:noAutofit/>
          </a:bodyPr>
          <a:lstStyle/>
          <a:p>
            <a:pPr marL="0" marR="0" lvl="0" indent="0" defTabSz="864017"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effectLst/>
                <a:uLnTx/>
                <a:uFillTx/>
                <a:latin typeface="Arial" panose="020B0604020202020204" pitchFamily="34" charset="0"/>
                <a:ea typeface="Arial" panose="020B0604020202020204" pitchFamily="34" charset="0"/>
                <a:cs typeface="Times New Roman" panose="02020603050405020304" pitchFamily="18" charset="0"/>
              </a:rPr>
              <a:t>Jahr 3</a:t>
            </a:r>
            <a:endParaRPr kumimoji="0" lang="de-DE" sz="1600" b="0" i="0" u="none" strike="noStrike" kern="1200" cap="none" spc="0" normalizeH="0" baseline="0" noProof="0">
              <a:ln>
                <a:noFill/>
              </a:ln>
              <a:effectLst/>
              <a:uLnTx/>
              <a:uFillTx/>
              <a:latin typeface="Arial" panose="020B0604020202020204" pitchFamily="34" charset="0"/>
            </a:endParaRPr>
          </a:p>
        </p:txBody>
      </p:sp>
      <p:sp>
        <p:nvSpPr>
          <p:cNvPr id="32" name="Textfeld 31">
            <a:extLst>
              <a:ext uri="{FF2B5EF4-FFF2-40B4-BE49-F238E27FC236}">
                <a16:creationId xmlns:a16="http://schemas.microsoft.com/office/drawing/2014/main" id="{227BFEC2-D6A8-4D62-93C9-6DEF0CFDBE0F}"/>
              </a:ext>
            </a:extLst>
          </p:cNvPr>
          <p:cNvSpPr txBox="1"/>
          <p:nvPr/>
        </p:nvSpPr>
        <p:spPr>
          <a:xfrm>
            <a:off x="5184876" y="4583900"/>
            <a:ext cx="696637" cy="413066"/>
          </a:xfrm>
          <a:prstGeom prst="rect">
            <a:avLst/>
          </a:prstGeom>
          <a:noFill/>
        </p:spPr>
        <p:txBody>
          <a:bodyPr wrap="square" lIns="0" tIns="0" rIns="0" bIns="0">
            <a:noAutofit/>
          </a:bodyPr>
          <a:lstStyle/>
          <a:p>
            <a:pPr marL="0" marR="0" lvl="0" indent="0" defTabSz="864017"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effectLst/>
                <a:uLnTx/>
                <a:uFillTx/>
                <a:latin typeface="Arial" panose="020B0604020202020204" pitchFamily="34" charset="0"/>
                <a:ea typeface="Arial" panose="020B0604020202020204" pitchFamily="34" charset="0"/>
                <a:cs typeface="Times New Roman" panose="02020603050405020304" pitchFamily="18" charset="0"/>
              </a:rPr>
              <a:t>Jahr 4</a:t>
            </a:r>
            <a:endParaRPr kumimoji="0" lang="de-DE" sz="1600" b="0" i="0" u="none" strike="noStrike" kern="1200" cap="none" spc="0" normalizeH="0" baseline="0" noProof="0">
              <a:ln>
                <a:noFill/>
              </a:ln>
              <a:effectLst/>
              <a:uLnTx/>
              <a:uFillTx/>
              <a:latin typeface="Arial" panose="020B0604020202020204" pitchFamily="34" charset="0"/>
            </a:endParaRPr>
          </a:p>
        </p:txBody>
      </p:sp>
      <p:graphicFrame>
        <p:nvGraphicFramePr>
          <p:cNvPr id="16" name="Diagramm 15">
            <a:extLst>
              <a:ext uri="{FF2B5EF4-FFF2-40B4-BE49-F238E27FC236}">
                <a16:creationId xmlns:a16="http://schemas.microsoft.com/office/drawing/2014/main" id="{86597D7C-CF41-4C84-A165-25DC55CE60A4}"/>
              </a:ext>
            </a:extLst>
          </p:cNvPr>
          <p:cNvGraphicFramePr/>
          <p:nvPr>
            <p:extLst>
              <p:ext uri="{D42A27DB-BD31-4B8C-83A1-F6EECF244321}">
                <p14:modId xmlns:p14="http://schemas.microsoft.com/office/powerpoint/2010/main" val="1609635602"/>
              </p:ext>
            </p:extLst>
          </p:nvPr>
        </p:nvGraphicFramePr>
        <p:xfrm>
          <a:off x="5066782" y="1871935"/>
          <a:ext cx="6008724" cy="3384550"/>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feld 20">
            <a:extLst>
              <a:ext uri="{FF2B5EF4-FFF2-40B4-BE49-F238E27FC236}">
                <a16:creationId xmlns:a16="http://schemas.microsoft.com/office/drawing/2014/main" id="{63A86F42-69A7-4604-91FA-5414DCDD600F}"/>
              </a:ext>
            </a:extLst>
          </p:cNvPr>
          <p:cNvSpPr txBox="1"/>
          <p:nvPr/>
        </p:nvSpPr>
        <p:spPr>
          <a:xfrm>
            <a:off x="10276149" y="2404864"/>
            <a:ext cx="492125" cy="300237"/>
          </a:xfrm>
          <a:prstGeom prst="rect">
            <a:avLst/>
          </a:prstGeom>
          <a:noFill/>
        </p:spPr>
        <p:txBody>
          <a:bodyPr wrap="none" lIns="0" tIns="0" rIns="0" bIns="0" anchor="ctr" anchorCtr="0">
            <a:noAutofit/>
          </a:bodyPr>
          <a:lstStyle/>
          <a:p>
            <a:pPr lvl="0" algn="ctr">
              <a:defRPr/>
            </a:pPr>
            <a:r>
              <a:rPr lang="de-DE" sz="1400" b="1">
                <a:solidFill>
                  <a:srgbClr val="A6276F"/>
                </a:solidFill>
                <a:latin typeface="Arial" panose="020B0604020202020204" pitchFamily="34" charset="0"/>
                <a:ea typeface="Arial" panose="020B0604020202020204" pitchFamily="34" charset="0"/>
                <a:cs typeface="Times New Roman" panose="02020603050405020304" pitchFamily="18" charset="0"/>
              </a:rPr>
              <a:t>40</a:t>
            </a:r>
            <a:r>
              <a:rPr kumimoji="0" lang="de-DE" sz="1400" b="1" i="0" u="none" strike="noStrike" kern="1200" cap="none" spc="0" normalizeH="0" baseline="0" noProof="0">
                <a:ln>
                  <a:noFill/>
                </a:ln>
                <a:solidFill>
                  <a:srgbClr val="A6276F"/>
                </a:solidFill>
                <a:effectLst/>
                <a:uLnTx/>
                <a:uFillTx/>
                <a:latin typeface="Arial" panose="020B0604020202020204" pitchFamily="34" charset="0"/>
                <a:ea typeface="Arial" panose="020B0604020202020204" pitchFamily="34" charset="0"/>
                <a:cs typeface="Times New Roman" panose="02020603050405020304" pitchFamily="18" charset="0"/>
              </a:rPr>
              <a:t> %</a:t>
            </a:r>
            <a:r>
              <a:rPr lang="de-DE" sz="1400" b="1" baseline="30000">
                <a:solidFill>
                  <a:srgbClr val="A6276F"/>
                </a:solidFill>
                <a:latin typeface="Arial" panose="020B0604020202020204" pitchFamily="34" charset="0"/>
                <a:ea typeface="Arial" panose="020B0604020202020204" pitchFamily="34" charset="0"/>
                <a:cs typeface="Times New Roman" panose="02020603050405020304" pitchFamily="18" charset="0"/>
              </a:rPr>
              <a:t>1</a:t>
            </a:r>
            <a:endParaRPr kumimoji="0" lang="de-DE" sz="1400" b="1" i="0" u="none" strike="noStrike" kern="1200" cap="none" spc="0" normalizeH="0" baseline="0" noProof="0">
              <a:ln>
                <a:noFill/>
              </a:ln>
              <a:solidFill>
                <a:srgbClr val="A6276F"/>
              </a:solidFill>
              <a:effectLst/>
              <a:uLnTx/>
              <a:uFillTx/>
              <a:latin typeface="Arial" panose="020B0604020202020204" pitchFamily="34" charset="0"/>
            </a:endParaRPr>
          </a:p>
        </p:txBody>
      </p:sp>
      <p:sp>
        <p:nvSpPr>
          <p:cNvPr id="22" name="Textfeld 21">
            <a:extLst>
              <a:ext uri="{FF2B5EF4-FFF2-40B4-BE49-F238E27FC236}">
                <a16:creationId xmlns:a16="http://schemas.microsoft.com/office/drawing/2014/main" id="{C06A8BB7-5DAC-423F-9913-AFCAEFC0A616}"/>
              </a:ext>
            </a:extLst>
          </p:cNvPr>
          <p:cNvSpPr txBox="1"/>
          <p:nvPr/>
        </p:nvSpPr>
        <p:spPr>
          <a:xfrm>
            <a:off x="10276148" y="3180077"/>
            <a:ext cx="492125" cy="300237"/>
          </a:xfrm>
          <a:prstGeom prst="rect">
            <a:avLst/>
          </a:prstGeom>
          <a:noFill/>
        </p:spPr>
        <p:txBody>
          <a:bodyPr wrap="none" lIns="0" tIns="0" rIns="0" bIns="0" anchor="ctr" anchorCtr="0">
            <a:noAutofit/>
          </a:bodyPr>
          <a:lstStyle/>
          <a:p>
            <a:pPr lvl="0" algn="ctr">
              <a:defRPr/>
            </a:pPr>
            <a:r>
              <a:rPr lang="de-DE" sz="1400" b="1">
                <a:solidFill>
                  <a:srgbClr val="A6276F"/>
                </a:solidFill>
                <a:latin typeface="Arial" panose="020B0604020202020204" pitchFamily="34" charset="0"/>
                <a:ea typeface="Arial" panose="020B0604020202020204" pitchFamily="34" charset="0"/>
                <a:cs typeface="Times New Roman" panose="02020603050405020304" pitchFamily="18" charset="0"/>
              </a:rPr>
              <a:t>4</a:t>
            </a:r>
            <a:r>
              <a:rPr kumimoji="0" lang="de-DE" sz="1400" b="1" i="0" u="none" strike="noStrike" kern="1200" cap="none" spc="0" normalizeH="0" baseline="0" noProof="0">
                <a:ln>
                  <a:noFill/>
                </a:ln>
                <a:solidFill>
                  <a:srgbClr val="A6276F"/>
                </a:solidFill>
                <a:effectLst/>
                <a:uLnTx/>
                <a:uFillTx/>
                <a:latin typeface="Arial" panose="020B0604020202020204" pitchFamily="34" charset="0"/>
                <a:ea typeface="Arial" panose="020B0604020202020204" pitchFamily="34" charset="0"/>
                <a:cs typeface="Times New Roman" panose="02020603050405020304" pitchFamily="18" charset="0"/>
              </a:rPr>
              <a:t>0 %</a:t>
            </a:r>
            <a:r>
              <a:rPr lang="de-DE" sz="1400" b="1" baseline="30000">
                <a:solidFill>
                  <a:srgbClr val="A6276F"/>
                </a:solidFill>
                <a:latin typeface="Arial" panose="020B0604020202020204" pitchFamily="34" charset="0"/>
                <a:ea typeface="Arial" panose="020B0604020202020204" pitchFamily="34" charset="0"/>
                <a:cs typeface="Times New Roman" panose="02020603050405020304" pitchFamily="18" charset="0"/>
              </a:rPr>
              <a:t>1</a:t>
            </a:r>
            <a:endParaRPr kumimoji="0" lang="de-DE" sz="1400" b="1" i="0" u="none" strike="noStrike" kern="1200" cap="none" spc="0" normalizeH="0" baseline="0" noProof="0">
              <a:ln>
                <a:noFill/>
              </a:ln>
              <a:solidFill>
                <a:srgbClr val="A6276F"/>
              </a:solidFill>
              <a:effectLst/>
              <a:uLnTx/>
              <a:uFillTx/>
              <a:latin typeface="Arial" panose="020B0604020202020204" pitchFamily="34" charset="0"/>
            </a:endParaRPr>
          </a:p>
        </p:txBody>
      </p:sp>
      <p:sp>
        <p:nvSpPr>
          <p:cNvPr id="23" name="Textfeld 22">
            <a:extLst>
              <a:ext uri="{FF2B5EF4-FFF2-40B4-BE49-F238E27FC236}">
                <a16:creationId xmlns:a16="http://schemas.microsoft.com/office/drawing/2014/main" id="{D4F0E6E0-CAC8-4E09-8FA4-14299675E110}"/>
              </a:ext>
            </a:extLst>
          </p:cNvPr>
          <p:cNvSpPr txBox="1"/>
          <p:nvPr/>
        </p:nvSpPr>
        <p:spPr>
          <a:xfrm>
            <a:off x="10276147" y="3955290"/>
            <a:ext cx="492125" cy="300237"/>
          </a:xfrm>
          <a:prstGeom prst="rect">
            <a:avLst/>
          </a:prstGeom>
          <a:noFill/>
        </p:spPr>
        <p:txBody>
          <a:bodyPr wrap="none" lIns="0" tIns="0" rIns="0" bIns="0" anchor="ctr" anchorCtr="0">
            <a:noAutofit/>
          </a:bodyPr>
          <a:lstStyle/>
          <a:p>
            <a:pPr lvl="0" algn="ctr">
              <a:defRPr/>
            </a:pPr>
            <a:r>
              <a:rPr lang="de-DE" sz="1400" b="1">
                <a:solidFill>
                  <a:srgbClr val="A6276F"/>
                </a:solidFill>
                <a:latin typeface="Arial" panose="020B0604020202020204" pitchFamily="34" charset="0"/>
                <a:ea typeface="Arial" panose="020B0604020202020204" pitchFamily="34" charset="0"/>
                <a:cs typeface="Times New Roman" panose="02020603050405020304" pitchFamily="18" charset="0"/>
              </a:rPr>
              <a:t>4</a:t>
            </a:r>
            <a:r>
              <a:rPr kumimoji="0" lang="de-DE" sz="1400" b="1" i="0" u="none" strike="noStrike" kern="1200" cap="none" spc="0" normalizeH="0" baseline="0" noProof="0">
                <a:ln>
                  <a:noFill/>
                </a:ln>
                <a:solidFill>
                  <a:srgbClr val="A6276F"/>
                </a:solidFill>
                <a:effectLst/>
                <a:uLnTx/>
                <a:uFillTx/>
                <a:latin typeface="Arial" panose="020B0604020202020204" pitchFamily="34" charset="0"/>
                <a:ea typeface="Arial" panose="020B0604020202020204" pitchFamily="34" charset="0"/>
                <a:cs typeface="Times New Roman" panose="02020603050405020304" pitchFamily="18" charset="0"/>
              </a:rPr>
              <a:t>0 %</a:t>
            </a:r>
            <a:r>
              <a:rPr lang="de-DE" sz="1400" b="1" baseline="30000">
                <a:solidFill>
                  <a:srgbClr val="A6276F"/>
                </a:solidFill>
                <a:latin typeface="Arial" panose="020B0604020202020204" pitchFamily="34" charset="0"/>
                <a:ea typeface="Arial" panose="020B0604020202020204" pitchFamily="34" charset="0"/>
                <a:cs typeface="Times New Roman" panose="02020603050405020304" pitchFamily="18" charset="0"/>
              </a:rPr>
              <a:t>1</a:t>
            </a:r>
            <a:endParaRPr kumimoji="0" lang="de-DE" sz="1400" b="1" i="0" u="none" strike="noStrike" kern="1200" cap="none" spc="0" normalizeH="0" baseline="0" noProof="0">
              <a:ln>
                <a:noFill/>
              </a:ln>
              <a:solidFill>
                <a:srgbClr val="A6276F"/>
              </a:solidFill>
              <a:effectLst/>
              <a:uLnTx/>
              <a:uFillTx/>
              <a:latin typeface="Arial" panose="020B0604020202020204" pitchFamily="34" charset="0"/>
            </a:endParaRPr>
          </a:p>
        </p:txBody>
      </p:sp>
      <p:sp>
        <p:nvSpPr>
          <p:cNvPr id="24" name="Textfeld 23">
            <a:extLst>
              <a:ext uri="{FF2B5EF4-FFF2-40B4-BE49-F238E27FC236}">
                <a16:creationId xmlns:a16="http://schemas.microsoft.com/office/drawing/2014/main" id="{7D313776-0F2A-4ADD-A1C9-8EE5892D5286}"/>
              </a:ext>
            </a:extLst>
          </p:cNvPr>
          <p:cNvSpPr txBox="1"/>
          <p:nvPr/>
        </p:nvSpPr>
        <p:spPr>
          <a:xfrm>
            <a:off x="10276146" y="4728122"/>
            <a:ext cx="492125" cy="300237"/>
          </a:xfrm>
          <a:prstGeom prst="rect">
            <a:avLst/>
          </a:prstGeom>
          <a:noFill/>
        </p:spPr>
        <p:txBody>
          <a:bodyPr wrap="none" lIns="0" tIns="0" rIns="0" bIns="0" anchor="ctr" anchorCtr="0">
            <a:noAutofit/>
          </a:bodyPr>
          <a:lstStyle/>
          <a:p>
            <a:pPr lvl="0" algn="ctr">
              <a:defRPr/>
            </a:pPr>
            <a:r>
              <a:rPr lang="de-DE" sz="1400" b="1">
                <a:solidFill>
                  <a:srgbClr val="A6276F"/>
                </a:solidFill>
                <a:latin typeface="Arial" panose="020B0604020202020204" pitchFamily="34" charset="0"/>
                <a:ea typeface="Arial" panose="020B0604020202020204" pitchFamily="34" charset="0"/>
                <a:cs typeface="Times New Roman" panose="02020603050405020304" pitchFamily="18" charset="0"/>
              </a:rPr>
              <a:t>4</a:t>
            </a:r>
            <a:r>
              <a:rPr kumimoji="0" lang="de-DE" sz="1400" b="1" i="0" u="none" strike="noStrike" kern="1200" cap="none" spc="0" normalizeH="0" baseline="0" noProof="0">
                <a:ln>
                  <a:noFill/>
                </a:ln>
                <a:solidFill>
                  <a:srgbClr val="A6276F"/>
                </a:solidFill>
                <a:effectLst/>
                <a:uLnTx/>
                <a:uFillTx/>
                <a:latin typeface="Arial" panose="020B0604020202020204" pitchFamily="34" charset="0"/>
                <a:ea typeface="Arial" panose="020B0604020202020204" pitchFamily="34" charset="0"/>
                <a:cs typeface="Times New Roman" panose="02020603050405020304" pitchFamily="18" charset="0"/>
              </a:rPr>
              <a:t>0 %</a:t>
            </a:r>
            <a:r>
              <a:rPr lang="de-DE" sz="1400" b="1" baseline="30000">
                <a:solidFill>
                  <a:srgbClr val="A6276F"/>
                </a:solidFill>
                <a:latin typeface="Arial" panose="020B0604020202020204" pitchFamily="34" charset="0"/>
                <a:ea typeface="Arial" panose="020B0604020202020204" pitchFamily="34" charset="0"/>
                <a:cs typeface="Times New Roman" panose="02020603050405020304" pitchFamily="18" charset="0"/>
              </a:rPr>
              <a:t>1</a:t>
            </a:r>
            <a:endParaRPr kumimoji="0" lang="de-DE" sz="1400" b="1" i="0" u="none" strike="noStrike" kern="1200" cap="none" spc="0" normalizeH="0" baseline="0" noProof="0">
              <a:ln>
                <a:noFill/>
              </a:ln>
              <a:solidFill>
                <a:srgbClr val="A6276F"/>
              </a:solidFill>
              <a:effectLst/>
              <a:uLnTx/>
              <a:uFillTx/>
              <a:latin typeface="Arial" panose="020B0604020202020204" pitchFamily="34" charset="0"/>
            </a:endParaRPr>
          </a:p>
        </p:txBody>
      </p:sp>
      <p:sp>
        <p:nvSpPr>
          <p:cNvPr id="25" name="Textfeld 24">
            <a:extLst>
              <a:ext uri="{FF2B5EF4-FFF2-40B4-BE49-F238E27FC236}">
                <a16:creationId xmlns:a16="http://schemas.microsoft.com/office/drawing/2014/main" id="{E4F70611-635F-4025-A97E-E4D471537B3C}"/>
              </a:ext>
            </a:extLst>
          </p:cNvPr>
          <p:cNvSpPr txBox="1"/>
          <p:nvPr/>
        </p:nvSpPr>
        <p:spPr>
          <a:xfrm>
            <a:off x="8077495" y="2094958"/>
            <a:ext cx="492125" cy="300237"/>
          </a:xfrm>
          <a:prstGeom prst="rect">
            <a:avLst/>
          </a:prstGeom>
          <a:noFill/>
        </p:spPr>
        <p:txBody>
          <a:bodyPr wrap="none" lIns="0" tIns="0" rIns="0" bIns="0" anchor="ctr" anchorCtr="0">
            <a:noAutofit/>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lang="de-DE" sz="1400" b="1">
                <a:solidFill>
                  <a:srgbClr val="003781"/>
                </a:solidFill>
                <a:latin typeface="Arial" panose="020B0604020202020204" pitchFamily="34" charset="0"/>
                <a:ea typeface="Arial" panose="020B0604020202020204" pitchFamily="34" charset="0"/>
                <a:cs typeface="Times New Roman" panose="02020603050405020304" pitchFamily="18" charset="0"/>
              </a:rPr>
              <a:t>2</a:t>
            </a:r>
            <a:r>
              <a:rPr kumimoji="0" lang="de-DE" sz="1400" b="1" i="0" u="none" strike="noStrike" kern="1200" cap="none" spc="0" normalizeH="0" baseline="0" noProof="0">
                <a:ln>
                  <a:noFill/>
                </a:ln>
                <a:solidFill>
                  <a:srgbClr val="003781"/>
                </a:solidFill>
                <a:effectLst/>
                <a:uLnTx/>
                <a:uFillTx/>
                <a:latin typeface="Arial" panose="020B0604020202020204" pitchFamily="34" charset="0"/>
                <a:ea typeface="Arial" panose="020B0604020202020204" pitchFamily="34" charset="0"/>
                <a:cs typeface="Times New Roman" panose="02020603050405020304" pitchFamily="18" charset="0"/>
              </a:rPr>
              <a:t>5 %</a:t>
            </a:r>
            <a:r>
              <a:rPr kumimoji="0" lang="de-DE" sz="1400" b="1" i="0" u="none" strike="noStrike" kern="1200" cap="none" spc="0" normalizeH="0" baseline="30000" noProof="0">
                <a:ln>
                  <a:noFill/>
                </a:ln>
                <a:solidFill>
                  <a:srgbClr val="003781"/>
                </a:solidFill>
                <a:effectLst/>
                <a:uLnTx/>
                <a:uFillTx/>
                <a:latin typeface="Arial" panose="020B0604020202020204" pitchFamily="34" charset="0"/>
                <a:ea typeface="Arial" panose="020B0604020202020204" pitchFamily="34" charset="0"/>
                <a:cs typeface="Times New Roman" panose="02020603050405020304" pitchFamily="18" charset="0"/>
              </a:rPr>
              <a:t>1</a:t>
            </a:r>
            <a:endParaRPr kumimoji="0" lang="de-DE" sz="1400" b="1" i="0" u="none" strike="noStrike" kern="1200" cap="none" spc="0" normalizeH="0" baseline="30000" noProof="0">
              <a:ln>
                <a:noFill/>
              </a:ln>
              <a:solidFill>
                <a:srgbClr val="003781"/>
              </a:solidFill>
              <a:effectLst/>
              <a:uLnTx/>
              <a:uFillTx/>
              <a:latin typeface="Arial" panose="020B0604020202020204" pitchFamily="34" charset="0"/>
            </a:endParaRPr>
          </a:p>
        </p:txBody>
      </p:sp>
      <p:sp>
        <p:nvSpPr>
          <p:cNvPr id="26" name="Textfeld 25">
            <a:extLst>
              <a:ext uri="{FF2B5EF4-FFF2-40B4-BE49-F238E27FC236}">
                <a16:creationId xmlns:a16="http://schemas.microsoft.com/office/drawing/2014/main" id="{3B240978-1983-49DE-9D5A-CD00F1796B69}"/>
              </a:ext>
            </a:extLst>
          </p:cNvPr>
          <p:cNvSpPr txBox="1"/>
          <p:nvPr/>
        </p:nvSpPr>
        <p:spPr>
          <a:xfrm>
            <a:off x="8801898" y="2870794"/>
            <a:ext cx="492125" cy="300237"/>
          </a:xfrm>
          <a:prstGeom prst="rect">
            <a:avLst/>
          </a:prstGeom>
          <a:noFill/>
        </p:spPr>
        <p:txBody>
          <a:bodyPr wrap="none" lIns="0" tIns="0" rIns="0" bIns="0" anchor="ctr" anchorCtr="0">
            <a:noAutofit/>
          </a:bodyPr>
          <a:lstStyle/>
          <a:p>
            <a:pPr lvl="0" algn="ctr">
              <a:defRPr/>
            </a:pPr>
            <a:r>
              <a:rPr lang="de-DE" sz="1400" b="1">
                <a:solidFill>
                  <a:srgbClr val="003781"/>
                </a:solidFill>
                <a:latin typeface="Arial" panose="020B0604020202020204" pitchFamily="34" charset="0"/>
                <a:ea typeface="Arial" panose="020B0604020202020204" pitchFamily="34" charset="0"/>
                <a:cs typeface="Times New Roman" panose="02020603050405020304" pitchFamily="18" charset="0"/>
              </a:rPr>
              <a:t>3</a:t>
            </a:r>
            <a:r>
              <a:rPr kumimoji="0" lang="de-DE" sz="1400" b="1" i="0" u="none" strike="noStrike" kern="1200" cap="none" spc="0" normalizeH="0" baseline="0" noProof="0">
                <a:ln>
                  <a:noFill/>
                </a:ln>
                <a:solidFill>
                  <a:srgbClr val="003781"/>
                </a:solidFill>
                <a:effectLst/>
                <a:uLnTx/>
                <a:uFillTx/>
                <a:latin typeface="Arial" panose="020B0604020202020204" pitchFamily="34" charset="0"/>
                <a:ea typeface="Arial" panose="020B0604020202020204" pitchFamily="34" charset="0"/>
                <a:cs typeface="Times New Roman" panose="02020603050405020304" pitchFamily="18" charset="0"/>
              </a:rPr>
              <a:t>0 %</a:t>
            </a:r>
            <a:r>
              <a:rPr lang="de-DE" sz="1400" b="1" baseline="30000">
                <a:solidFill>
                  <a:srgbClr val="003781"/>
                </a:solidFill>
                <a:latin typeface="Arial" panose="020B0604020202020204" pitchFamily="34" charset="0"/>
                <a:ea typeface="Arial" panose="020B0604020202020204" pitchFamily="34" charset="0"/>
                <a:cs typeface="Times New Roman" panose="02020603050405020304" pitchFamily="18" charset="0"/>
              </a:rPr>
              <a:t>1</a:t>
            </a:r>
            <a:endParaRPr kumimoji="0" lang="de-DE" sz="1400" b="1" i="0" u="none" strike="noStrike" kern="1200" cap="none" spc="0" normalizeH="0" baseline="0" noProof="0">
              <a:ln>
                <a:noFill/>
              </a:ln>
              <a:solidFill>
                <a:srgbClr val="003781"/>
              </a:solidFill>
              <a:effectLst/>
              <a:uLnTx/>
              <a:uFillTx/>
              <a:latin typeface="Arial" panose="020B0604020202020204" pitchFamily="34" charset="0"/>
              <a:ea typeface="+mn-ea"/>
              <a:cs typeface="+mn-cs"/>
            </a:endParaRPr>
          </a:p>
        </p:txBody>
      </p:sp>
      <p:sp>
        <p:nvSpPr>
          <p:cNvPr id="27" name="Textfeld 26">
            <a:extLst>
              <a:ext uri="{FF2B5EF4-FFF2-40B4-BE49-F238E27FC236}">
                <a16:creationId xmlns:a16="http://schemas.microsoft.com/office/drawing/2014/main" id="{714591A2-0F7F-42E7-8943-C8F8A24B66CC}"/>
              </a:ext>
            </a:extLst>
          </p:cNvPr>
          <p:cNvSpPr txBox="1"/>
          <p:nvPr/>
        </p:nvSpPr>
        <p:spPr>
          <a:xfrm>
            <a:off x="9531138" y="3647102"/>
            <a:ext cx="492125" cy="300237"/>
          </a:xfrm>
          <a:prstGeom prst="rect">
            <a:avLst/>
          </a:prstGeom>
          <a:noFill/>
        </p:spPr>
        <p:txBody>
          <a:bodyPr wrap="none" lIns="0" tIns="0" rIns="0" bIns="0" anchor="ctr" anchorCtr="0">
            <a:noAutofit/>
          </a:bodyPr>
          <a:lstStyle/>
          <a:p>
            <a:pPr lvl="0" algn="ctr">
              <a:defRPr/>
            </a:pPr>
            <a:r>
              <a:rPr lang="de-DE" sz="1400" b="1">
                <a:solidFill>
                  <a:srgbClr val="003781"/>
                </a:solidFill>
                <a:latin typeface="Arial" panose="020B0604020202020204" pitchFamily="34" charset="0"/>
                <a:ea typeface="Arial" panose="020B0604020202020204" pitchFamily="34" charset="0"/>
                <a:cs typeface="Times New Roman" panose="02020603050405020304" pitchFamily="18" charset="0"/>
              </a:rPr>
              <a:t>3</a:t>
            </a:r>
            <a:r>
              <a:rPr kumimoji="0" lang="de-DE" sz="1400" b="1" i="0" u="none" strike="noStrike" kern="1200" cap="none" spc="0" normalizeH="0" baseline="0" noProof="0">
                <a:ln>
                  <a:noFill/>
                </a:ln>
                <a:solidFill>
                  <a:srgbClr val="003781"/>
                </a:solidFill>
                <a:effectLst/>
                <a:uLnTx/>
                <a:uFillTx/>
                <a:latin typeface="Arial" panose="020B0604020202020204" pitchFamily="34" charset="0"/>
                <a:ea typeface="Arial" panose="020B0604020202020204" pitchFamily="34" charset="0"/>
                <a:cs typeface="Times New Roman" panose="02020603050405020304" pitchFamily="18" charset="0"/>
              </a:rPr>
              <a:t>5 %</a:t>
            </a:r>
            <a:r>
              <a:rPr lang="de-DE" sz="1400" b="1" baseline="30000">
                <a:solidFill>
                  <a:srgbClr val="003781"/>
                </a:solidFill>
                <a:latin typeface="Arial" panose="020B0604020202020204" pitchFamily="34" charset="0"/>
                <a:ea typeface="Arial" panose="020B0604020202020204" pitchFamily="34" charset="0"/>
                <a:cs typeface="Times New Roman" panose="02020603050405020304" pitchFamily="18" charset="0"/>
              </a:rPr>
              <a:t>1</a:t>
            </a:r>
            <a:endParaRPr kumimoji="0" lang="de-DE" sz="1400" b="1" i="0" u="none" strike="noStrike" kern="1200" cap="none" spc="0" normalizeH="0" baseline="0" noProof="0">
              <a:ln>
                <a:noFill/>
              </a:ln>
              <a:solidFill>
                <a:srgbClr val="003781"/>
              </a:solidFill>
              <a:effectLst/>
              <a:uLnTx/>
              <a:uFillTx/>
              <a:latin typeface="Arial" panose="020B0604020202020204" pitchFamily="34" charset="0"/>
              <a:ea typeface="+mn-ea"/>
              <a:cs typeface="+mn-cs"/>
            </a:endParaRPr>
          </a:p>
        </p:txBody>
      </p:sp>
      <p:sp>
        <p:nvSpPr>
          <p:cNvPr id="28" name="Textfeld 27">
            <a:extLst>
              <a:ext uri="{FF2B5EF4-FFF2-40B4-BE49-F238E27FC236}">
                <a16:creationId xmlns:a16="http://schemas.microsoft.com/office/drawing/2014/main" id="{9B2CF808-06F1-4E97-9D26-DD735B393F32}"/>
              </a:ext>
            </a:extLst>
          </p:cNvPr>
          <p:cNvSpPr txBox="1"/>
          <p:nvPr/>
        </p:nvSpPr>
        <p:spPr>
          <a:xfrm>
            <a:off x="10276146" y="4430717"/>
            <a:ext cx="492125" cy="300237"/>
          </a:xfrm>
          <a:prstGeom prst="rect">
            <a:avLst/>
          </a:prstGeom>
          <a:noFill/>
        </p:spPr>
        <p:txBody>
          <a:bodyPr wrap="none" lIns="0" tIns="0" rIns="0" bIns="0" anchor="ctr" anchorCtr="0">
            <a:noAutofit/>
          </a:bodyPr>
          <a:lstStyle/>
          <a:p>
            <a:pPr lvl="0" algn="ctr">
              <a:defRPr/>
            </a:pPr>
            <a:r>
              <a:rPr lang="de-DE" sz="1400" b="1">
                <a:solidFill>
                  <a:srgbClr val="003781"/>
                </a:solidFill>
                <a:latin typeface="Arial" panose="020B0604020202020204" pitchFamily="34" charset="0"/>
                <a:ea typeface="Arial" panose="020B0604020202020204" pitchFamily="34" charset="0"/>
                <a:cs typeface="Times New Roman" panose="02020603050405020304" pitchFamily="18" charset="0"/>
              </a:rPr>
              <a:t>4</a:t>
            </a:r>
            <a:r>
              <a:rPr kumimoji="0" lang="de-DE" sz="1400" b="1" i="0" u="none" strike="noStrike" kern="1200" cap="none" spc="0" normalizeH="0" baseline="0" noProof="0">
                <a:ln>
                  <a:noFill/>
                </a:ln>
                <a:solidFill>
                  <a:srgbClr val="003781"/>
                </a:solidFill>
                <a:effectLst/>
                <a:uLnTx/>
                <a:uFillTx/>
                <a:latin typeface="Arial" panose="020B0604020202020204" pitchFamily="34" charset="0"/>
                <a:ea typeface="Arial" panose="020B0604020202020204" pitchFamily="34" charset="0"/>
                <a:cs typeface="Times New Roman" panose="02020603050405020304" pitchFamily="18" charset="0"/>
              </a:rPr>
              <a:t>0 %</a:t>
            </a:r>
            <a:r>
              <a:rPr lang="de-DE" sz="1400" b="1" baseline="30000">
                <a:solidFill>
                  <a:srgbClr val="003781"/>
                </a:solidFill>
                <a:latin typeface="Arial" panose="020B0604020202020204" pitchFamily="34" charset="0"/>
                <a:ea typeface="Arial" panose="020B0604020202020204" pitchFamily="34" charset="0"/>
                <a:cs typeface="Times New Roman" panose="02020603050405020304" pitchFamily="18" charset="0"/>
              </a:rPr>
              <a:t>1</a:t>
            </a:r>
            <a:endParaRPr kumimoji="0" lang="de-DE" sz="1400" b="1" i="0" u="none" strike="noStrike" kern="1200" cap="none" spc="0" normalizeH="0" baseline="0" noProof="0">
              <a:ln>
                <a:noFill/>
              </a:ln>
              <a:solidFill>
                <a:srgbClr val="003781"/>
              </a:solidFill>
              <a:effectLst/>
              <a:uLnTx/>
              <a:uFillTx/>
              <a:latin typeface="Arial" panose="020B0604020202020204" pitchFamily="34" charset="0"/>
              <a:ea typeface="+mn-ea"/>
              <a:cs typeface="+mn-cs"/>
            </a:endParaRPr>
          </a:p>
        </p:txBody>
      </p:sp>
      <p:sp>
        <p:nvSpPr>
          <p:cNvPr id="5" name="Textfeld 4">
            <a:extLst>
              <a:ext uri="{FF2B5EF4-FFF2-40B4-BE49-F238E27FC236}">
                <a16:creationId xmlns:a16="http://schemas.microsoft.com/office/drawing/2014/main" id="{AA16C37F-C0C3-FC0A-053B-2ADF5C0EEBC1}"/>
              </a:ext>
            </a:extLst>
          </p:cNvPr>
          <p:cNvSpPr txBox="1"/>
          <p:nvPr/>
        </p:nvSpPr>
        <p:spPr>
          <a:xfrm>
            <a:off x="235873" y="5741643"/>
            <a:ext cx="5463968" cy="661983"/>
          </a:xfrm>
          <a:prstGeom prst="rect">
            <a:avLst/>
          </a:prstGeom>
          <a:noFill/>
        </p:spPr>
        <p:txBody>
          <a:bodyPr wrap="square" lIns="0" tIns="0" rIns="0" bIns="0" rtlCol="0" anchor="b" anchorCtr="0">
            <a:noAutofit/>
          </a:bodyPr>
          <a:lstStyle/>
          <a:p>
            <a:r>
              <a:rPr lang="de-DE" sz="800" baseline="30000">
                <a:latin typeface="Arial" panose="020B0604020202020204" pitchFamily="34" charset="0"/>
                <a:cs typeface="Arial" panose="020B0604020202020204" pitchFamily="34" charset="0"/>
              </a:rPr>
              <a:t>1</a:t>
            </a:r>
            <a:r>
              <a:rPr lang="de-DE" sz="800">
                <a:latin typeface="Arial" panose="020B0604020202020204" pitchFamily="34" charset="0"/>
                <a:cs typeface="Arial" panose="020B0604020202020204" pitchFamily="34" charset="0"/>
              </a:rPr>
              <a:t> Die BRE setzt sich zusammen aus einer garantierten, erfolgsunabhänigen BRE von 10 % und der erfolgsabhängigen BRE, dem Bonus. Der Bonus ist nicht garantiert und abhängig von den Überschüssen der Allianz Privaten Krankenversicherung. Die Höhe des Bonus sowie die Bedingungen und Voraussetzungen zu dessen Erhalt werden jährlich neu festgelegt. Detaillierte Informationen zur erfolgsabhängigen Beitragsrückerstattung finden Sie im Merkblatt auf </a:t>
            </a:r>
            <a:r>
              <a:rPr lang="de-DE" sz="800" err="1">
                <a:latin typeface="Arial" panose="020B0604020202020204" pitchFamily="34" charset="0"/>
                <a:cs typeface="Arial" panose="020B0604020202020204" pitchFamily="34" charset="0"/>
              </a:rPr>
              <a:t>allianz.de</a:t>
            </a:r>
            <a:r>
              <a:rPr lang="de-DE" sz="800">
                <a:latin typeface="Arial" panose="020B0604020202020204" pitchFamily="34" charset="0"/>
                <a:cs typeface="Arial" panose="020B0604020202020204" pitchFamily="34" charset="0"/>
              </a:rPr>
              <a:t>/</a:t>
            </a:r>
            <a:r>
              <a:rPr lang="de-DE" sz="800" err="1">
                <a:latin typeface="Arial" panose="020B0604020202020204" pitchFamily="34" charset="0"/>
                <a:cs typeface="Arial" panose="020B0604020202020204" pitchFamily="34" charset="0"/>
              </a:rPr>
              <a:t>service</a:t>
            </a:r>
            <a:r>
              <a:rPr lang="de-DE" sz="800">
                <a:latin typeface="Arial" panose="020B0604020202020204" pitchFamily="34" charset="0"/>
                <a:cs typeface="Arial" panose="020B0604020202020204" pitchFamily="34" charset="0"/>
              </a:rPr>
              <a:t>/meine-allianz/</a:t>
            </a:r>
            <a:r>
              <a:rPr lang="de-DE" sz="800" err="1">
                <a:latin typeface="Arial" panose="020B0604020202020204" pitchFamily="34" charset="0"/>
                <a:cs typeface="Arial" panose="020B0604020202020204" pitchFamily="34" charset="0"/>
              </a:rPr>
              <a:t>beitragsrueckerstattung</a:t>
            </a:r>
            <a:r>
              <a:rPr lang="de-DE" sz="8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878013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6">
                                            <p:graphicEl>
                                              <a:chart seriesIdx="-4" categoryIdx="0" bldStep="category"/>
                                            </p:graphicEl>
                                          </p:spTgt>
                                        </p:tgtEl>
                                        <p:attrNameLst>
                                          <p:attrName>style.visibility</p:attrName>
                                        </p:attrNameLst>
                                      </p:cBhvr>
                                      <p:to>
                                        <p:strVal val="visible"/>
                                      </p:to>
                                    </p:set>
                                    <p:animEffect transition="in" filter="wipe(left)">
                                      <p:cBhvr>
                                        <p:cTn id="17" dur="1000"/>
                                        <p:tgtEl>
                                          <p:spTgt spid="16">
                                            <p:graphicEl>
                                              <a:chart seriesIdx="-4" categoryIdx="0" bldStep="category"/>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75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75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graphicEl>
                                              <a:chart seriesIdx="-4" categoryIdx="1" bldStep="category"/>
                                            </p:graphicEl>
                                          </p:spTgt>
                                        </p:tgtEl>
                                        <p:attrNameLst>
                                          <p:attrName>style.visibility</p:attrName>
                                        </p:attrNameLst>
                                      </p:cBhvr>
                                      <p:to>
                                        <p:strVal val="visible"/>
                                      </p:to>
                                    </p:set>
                                    <p:animEffect transition="in" filter="wipe(left)">
                                      <p:cBhvr>
                                        <p:cTn id="37" dur="1000"/>
                                        <p:tgtEl>
                                          <p:spTgt spid="16">
                                            <p:graphicEl>
                                              <a:chart seriesIdx="-4" categoryIdx="1" bldStep="category"/>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750"/>
                                        <p:tgtEl>
                                          <p:spTgt spid="30"/>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6">
                                            <p:graphicEl>
                                              <a:chart seriesIdx="-4" categoryIdx="2" bldStep="category"/>
                                            </p:graphicEl>
                                          </p:spTgt>
                                        </p:tgtEl>
                                        <p:attrNameLst>
                                          <p:attrName>style.visibility</p:attrName>
                                        </p:attrNameLst>
                                      </p:cBhvr>
                                      <p:to>
                                        <p:strVal val="visible"/>
                                      </p:to>
                                    </p:set>
                                    <p:animEffect transition="in" filter="wipe(left)">
                                      <p:cBhvr>
                                        <p:cTn id="51" dur="1000"/>
                                        <p:tgtEl>
                                          <p:spTgt spid="16">
                                            <p:graphicEl>
                                              <a:chart seriesIdx="-4" categoryIdx="2" bldStep="category"/>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750"/>
                                        <p:tgtEl>
                                          <p:spTgt spid="31"/>
                                        </p:tgtEl>
                                      </p:cBhvr>
                                    </p:animEffect>
                                  </p:childTnLst>
                                </p:cTn>
                              </p:par>
                              <p:par>
                                <p:cTn id="55" presetID="10" presetClass="entr" presetSubtype="0" fill="hold" grpId="0" nodeType="withEffect">
                                  <p:stCondLst>
                                    <p:cond delay="100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6">
                                            <p:graphicEl>
                                              <a:chart seriesIdx="-4" categoryIdx="3" bldStep="category"/>
                                            </p:graphicEl>
                                          </p:spTgt>
                                        </p:tgtEl>
                                        <p:attrNameLst>
                                          <p:attrName>style.visibility</p:attrName>
                                        </p:attrNameLst>
                                      </p:cBhvr>
                                      <p:to>
                                        <p:strVal val="visible"/>
                                      </p:to>
                                    </p:set>
                                    <p:animEffect transition="in" filter="wipe(left)">
                                      <p:cBhvr>
                                        <p:cTn id="65" dur="1000"/>
                                        <p:tgtEl>
                                          <p:spTgt spid="16">
                                            <p:graphicEl>
                                              <a:chart seriesIdx="-4" categoryIdx="3" bldStep="category"/>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750"/>
                                        <p:tgtEl>
                                          <p:spTgt spid="32"/>
                                        </p:tgtEl>
                                      </p:cBhvr>
                                    </p:animEffect>
                                  </p:childTnLst>
                                </p:cTn>
                              </p:par>
                              <p:par>
                                <p:cTn id="69" presetID="10" presetClass="entr" presetSubtype="0" fill="hold" grpId="0" nodeType="withEffect">
                                  <p:stCondLst>
                                    <p:cond delay="100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100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1" grpId="0" build="p"/>
      <p:bldP spid="29" grpId="0"/>
      <p:bldP spid="30" grpId="0"/>
      <p:bldP spid="31" grpId="0"/>
      <p:bldP spid="32" grpId="0"/>
      <p:bldGraphic spid="16" grpId="0" uiExpand="1">
        <p:bldSub>
          <a:bldChart bld="category" animBg="0"/>
        </p:bldSub>
      </p:bldGraphic>
      <p:bldP spid="21" grpId="0"/>
      <p:bldP spid="22" grpId="0"/>
      <p:bldP spid="23" grpId="0"/>
      <p:bldP spid="24" grpId="0"/>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p:cNvGraphicFramePr>
            <a:graphicFrameLocks noChangeAspect="1"/>
          </p:cNvGraphicFramePr>
          <p:nvPr>
            <p:custDataLst>
              <p:tags r:id="rId1"/>
            </p:custDataLst>
            <p:extLst>
              <p:ext uri="{D42A27DB-BD31-4B8C-83A1-F6EECF244321}">
                <p14:modId xmlns:p14="http://schemas.microsoft.com/office/powerpoint/2010/main" val="1385666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06" imgH="306" progId="TCLayout.ActiveDocument.1">
                  <p:embed/>
                </p:oleObj>
              </mc:Choice>
              <mc:Fallback>
                <p:oleObj name="think-cell Folie" r:id="rId4" imgW="306" imgH="306" progId="TCLayout.ActiveDocument.1">
                  <p:embed/>
                  <p:pic>
                    <p:nvPicPr>
                      <p:cNvPr id="3"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el 3">
            <a:extLst>
              <a:ext uri="{FF2B5EF4-FFF2-40B4-BE49-F238E27FC236}">
                <a16:creationId xmlns:a16="http://schemas.microsoft.com/office/drawing/2014/main" id="{89A7A182-EF37-4E98-82D0-9EC00BBD7F8E}"/>
              </a:ext>
            </a:extLst>
          </p:cNvPr>
          <p:cNvSpPr>
            <a:spLocks noGrp="1"/>
          </p:cNvSpPr>
          <p:nvPr>
            <p:ph type="title"/>
          </p:nvPr>
        </p:nvSpPr>
        <p:spPr>
          <a:xfrm>
            <a:off x="468314" y="1067307"/>
            <a:ext cx="5166151" cy="1695451"/>
          </a:xfrm>
        </p:spPr>
        <p:txBody>
          <a:bodyPr vert="horz"/>
          <a:lstStyle/>
          <a:p>
            <a:r>
              <a:rPr lang="de-DE" sz="4400">
                <a:solidFill>
                  <a:schemeClr val="tx1"/>
                </a:solidFill>
              </a:rPr>
              <a:t>Als Arbeitnehmer:in  </a:t>
            </a:r>
            <a:br>
              <a:rPr lang="de-DE" sz="4400">
                <a:solidFill>
                  <a:schemeClr val="tx1"/>
                </a:solidFill>
              </a:rPr>
            </a:br>
            <a:r>
              <a:rPr lang="de-DE" sz="4400">
                <a:solidFill>
                  <a:schemeClr val="tx1"/>
                </a:solidFill>
              </a:rPr>
              <a:t>   </a:t>
            </a:r>
            <a:r>
              <a:rPr lang="de-DE" sz="4400">
                <a:solidFill>
                  <a:srgbClr val="A6276F"/>
                </a:solidFill>
              </a:rPr>
              <a:t>nur 10 %</a:t>
            </a:r>
            <a:r>
              <a:rPr lang="de-DE" sz="4400">
                <a:solidFill>
                  <a:srgbClr val="F86200"/>
                </a:solidFill>
              </a:rPr>
              <a:t> </a:t>
            </a:r>
            <a:r>
              <a:rPr lang="de-DE" sz="4400">
                <a:solidFill>
                  <a:schemeClr val="tx1"/>
                </a:solidFill>
              </a:rPr>
              <a:t>bezahlen? Das geht!</a:t>
            </a:r>
          </a:p>
        </p:txBody>
      </p:sp>
      <p:graphicFrame>
        <p:nvGraphicFramePr>
          <p:cNvPr id="20" name="Diagramm 19">
            <a:extLst>
              <a:ext uri="{FF2B5EF4-FFF2-40B4-BE49-F238E27FC236}">
                <a16:creationId xmlns:a16="http://schemas.microsoft.com/office/drawing/2014/main" id="{128A47DD-14B6-4A0B-AC5F-60226C142FA0}"/>
              </a:ext>
            </a:extLst>
          </p:cNvPr>
          <p:cNvGraphicFramePr/>
          <p:nvPr>
            <p:extLst>
              <p:ext uri="{D42A27DB-BD31-4B8C-83A1-F6EECF244321}">
                <p14:modId xmlns:p14="http://schemas.microsoft.com/office/powerpoint/2010/main" val="573911761"/>
              </p:ext>
            </p:extLst>
          </p:nvPr>
        </p:nvGraphicFramePr>
        <p:xfrm>
          <a:off x="4725641" y="2776128"/>
          <a:ext cx="2315240" cy="2315238"/>
        </p:xfrm>
        <a:graphic>
          <a:graphicData uri="http://schemas.openxmlformats.org/drawingml/2006/chart">
            <c:chart xmlns:c="http://schemas.openxmlformats.org/drawingml/2006/chart" xmlns:r="http://schemas.openxmlformats.org/officeDocument/2006/relationships" r:id="rId6"/>
          </a:graphicData>
        </a:graphic>
      </p:graphicFrame>
      <p:sp>
        <p:nvSpPr>
          <p:cNvPr id="21" name="Inhaltsplatzhalter 10">
            <a:extLst>
              <a:ext uri="{FF2B5EF4-FFF2-40B4-BE49-F238E27FC236}">
                <a16:creationId xmlns:a16="http://schemas.microsoft.com/office/drawing/2014/main" id="{995F8DF7-D8B8-46FE-AFD6-76574B0BFE1F}"/>
              </a:ext>
            </a:extLst>
          </p:cNvPr>
          <p:cNvSpPr txBox="1">
            <a:spLocks/>
          </p:cNvSpPr>
          <p:nvPr/>
        </p:nvSpPr>
        <p:spPr>
          <a:xfrm>
            <a:off x="2770542" y="3463627"/>
            <a:ext cx="1812766" cy="89438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mj-lt"/>
              <a:buNone/>
              <a:tabLst/>
              <a:defRPr/>
            </a:pPr>
            <a:r>
              <a:rPr kumimoji="0" lang="de-DE" sz="2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Sie </a:t>
            </a:r>
            <a:br>
              <a:rPr kumimoji="0" lang="de-DE" sz="2200" b="0" i="0" u="none" strike="noStrike" kern="1200" cap="none" spc="0" normalizeH="0" baseline="0" noProof="0">
                <a:ln>
                  <a:noFill/>
                </a:ln>
                <a:solidFill>
                  <a:schemeClr val="tx1"/>
                </a:solidFill>
                <a:effectLst/>
                <a:uLnTx/>
                <a:uFillTx/>
                <a:latin typeface="Arial" panose="020B0604020202020204" pitchFamily="34" charset="0"/>
                <a:ea typeface="+mn-ea"/>
                <a:cs typeface="+mn-cs"/>
              </a:rPr>
            </a:br>
            <a:r>
              <a:rPr kumimoji="0" lang="de-DE" sz="2200" b="0" i="0" u="none" strike="noStrike" kern="1200" cap="none" spc="0" normalizeH="0" baseline="0" noProof="0">
                <a:ln>
                  <a:noFill/>
                </a:ln>
                <a:solidFill>
                  <a:schemeClr val="tx1"/>
                </a:solidFill>
                <a:effectLst/>
                <a:uLnTx/>
                <a:uFillTx/>
                <a:latin typeface="Arial" panose="020B0604020202020204" pitchFamily="34" charset="0"/>
                <a:ea typeface="+mn-ea"/>
                <a:cs typeface="+mn-cs"/>
              </a:rPr>
              <a:t>bezahlen </a:t>
            </a:r>
            <a:br>
              <a:rPr kumimoji="0" lang="de-DE" sz="2200" b="0" i="0" u="none" strike="noStrike" kern="1200" cap="none" spc="0" normalizeH="0" baseline="0" noProof="0">
                <a:ln>
                  <a:noFill/>
                </a:ln>
                <a:solidFill>
                  <a:srgbClr val="003781"/>
                </a:solidFill>
                <a:effectLst/>
                <a:uLnTx/>
                <a:uFillTx/>
                <a:latin typeface="Arial" panose="020B0604020202020204" pitchFamily="34" charset="0"/>
                <a:ea typeface="+mn-ea"/>
                <a:cs typeface="+mn-cs"/>
              </a:rPr>
            </a:br>
            <a:r>
              <a:rPr kumimoji="0" lang="de-DE" sz="4000" b="1" i="0" u="none" strike="noStrike" kern="1200" cap="none" spc="0" normalizeH="0" baseline="0" noProof="0">
                <a:ln>
                  <a:noFill/>
                </a:ln>
                <a:solidFill>
                  <a:srgbClr val="A6276F"/>
                </a:solidFill>
                <a:effectLst/>
                <a:uLnTx/>
                <a:uFillTx/>
                <a:latin typeface="Arial" panose="020B0604020202020204" pitchFamily="34" charset="0"/>
                <a:ea typeface="+mn-ea"/>
                <a:cs typeface="+mn-cs"/>
              </a:rPr>
              <a:t>50 %.</a:t>
            </a:r>
          </a:p>
        </p:txBody>
      </p:sp>
      <p:sp>
        <p:nvSpPr>
          <p:cNvPr id="22" name="Inhaltsplatzhalter 10">
            <a:extLst>
              <a:ext uri="{FF2B5EF4-FFF2-40B4-BE49-F238E27FC236}">
                <a16:creationId xmlns:a16="http://schemas.microsoft.com/office/drawing/2014/main" id="{D063FABF-5557-4DAB-9B4E-326A272CF873}"/>
              </a:ext>
            </a:extLst>
          </p:cNvPr>
          <p:cNvSpPr txBox="1">
            <a:spLocks/>
          </p:cNvSpPr>
          <p:nvPr/>
        </p:nvSpPr>
        <p:spPr>
          <a:xfrm>
            <a:off x="7131261" y="3538670"/>
            <a:ext cx="1812766" cy="89438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mj-lt"/>
              <a:buNone/>
              <a:tabLst/>
              <a:defRPr/>
            </a:pPr>
            <a:r>
              <a:rPr kumimoji="0" lang="de-DE" sz="2200" b="0" i="0" u="none" strike="noStrike" kern="1200" cap="none" spc="0" normalizeH="0" baseline="0" noProof="0">
                <a:ln>
                  <a:noFill/>
                </a:ln>
                <a:effectLst/>
                <a:uLnTx/>
                <a:uFillTx/>
                <a:latin typeface="Arial" panose="020B0604020202020204" pitchFamily="34" charset="0"/>
                <a:ea typeface="+mn-ea"/>
                <a:cs typeface="+mn-cs"/>
              </a:rPr>
              <a:t>Arbeitgeber </a:t>
            </a:r>
            <a:br>
              <a:rPr kumimoji="0" lang="de-DE" sz="2200" b="0" i="0" u="none" strike="noStrike" kern="1200" cap="none" spc="0" normalizeH="0" baseline="0" noProof="0">
                <a:ln>
                  <a:noFill/>
                </a:ln>
                <a:effectLst/>
                <a:uLnTx/>
                <a:uFillTx/>
                <a:latin typeface="Arial" panose="020B0604020202020204" pitchFamily="34" charset="0"/>
                <a:ea typeface="+mn-ea"/>
                <a:cs typeface="+mn-cs"/>
              </a:rPr>
            </a:br>
            <a:r>
              <a:rPr kumimoji="0" lang="de-DE" sz="2200" b="0" i="0" u="none" strike="noStrike" kern="1200" cap="none" spc="0" normalizeH="0" baseline="0" noProof="0">
                <a:ln>
                  <a:noFill/>
                </a:ln>
                <a:effectLst/>
                <a:uLnTx/>
                <a:uFillTx/>
                <a:latin typeface="Arial" panose="020B0604020202020204" pitchFamily="34" charset="0"/>
                <a:ea typeface="+mn-ea"/>
                <a:cs typeface="+mn-cs"/>
              </a:rPr>
              <a:t>bezahlt </a:t>
            </a:r>
            <a:br>
              <a:rPr kumimoji="0" lang="de-DE" sz="2200" b="0" i="0" u="none" strike="noStrike" kern="1200" cap="none" spc="0" normalizeH="0" baseline="0" noProof="0">
                <a:ln>
                  <a:noFill/>
                </a:ln>
                <a:effectLst/>
                <a:uLnTx/>
                <a:uFillTx/>
                <a:latin typeface="Arial" panose="020B0604020202020204" pitchFamily="34" charset="0"/>
                <a:ea typeface="+mn-ea"/>
                <a:cs typeface="+mn-cs"/>
              </a:rPr>
            </a:br>
            <a:r>
              <a:rPr kumimoji="0" lang="de-DE" sz="4000" b="1" i="0" u="none" strike="noStrike" kern="1200" cap="none" spc="0" normalizeH="0" baseline="0" noProof="0">
                <a:ln>
                  <a:noFill/>
                </a:ln>
                <a:effectLst/>
                <a:uLnTx/>
                <a:uFillTx/>
                <a:latin typeface="Arial" panose="020B0604020202020204" pitchFamily="34" charset="0"/>
                <a:ea typeface="+mn-ea"/>
                <a:cs typeface="+mn-cs"/>
              </a:rPr>
              <a:t>50 %.</a:t>
            </a:r>
          </a:p>
        </p:txBody>
      </p:sp>
      <p:grpSp>
        <p:nvGrpSpPr>
          <p:cNvPr id="23" name="Gruppieren 22">
            <a:extLst>
              <a:ext uri="{FF2B5EF4-FFF2-40B4-BE49-F238E27FC236}">
                <a16:creationId xmlns:a16="http://schemas.microsoft.com/office/drawing/2014/main" id="{56B56985-37F7-42FF-AEE3-85D71232EDA1}"/>
              </a:ext>
            </a:extLst>
          </p:cNvPr>
          <p:cNvGrpSpPr>
            <a:grpSpLocks noChangeAspect="1"/>
          </p:cNvGrpSpPr>
          <p:nvPr/>
        </p:nvGrpSpPr>
        <p:grpSpPr>
          <a:xfrm rot="5400000">
            <a:off x="2684792" y="3905383"/>
            <a:ext cx="484518" cy="200936"/>
            <a:chOff x="8583561" y="720000"/>
            <a:chExt cx="1986116" cy="823666"/>
          </a:xfrm>
        </p:grpSpPr>
        <p:cxnSp>
          <p:nvCxnSpPr>
            <p:cNvPr id="28" name="Gerader Verbinder 27">
              <a:extLst>
                <a:ext uri="{FF2B5EF4-FFF2-40B4-BE49-F238E27FC236}">
                  <a16:creationId xmlns:a16="http://schemas.microsoft.com/office/drawing/2014/main" id="{B48BD8CD-4276-4E9B-806A-400D4482E2A8}"/>
                </a:ext>
              </a:extLst>
            </p:cNvPr>
            <p:cNvCxnSpPr>
              <a:cxnSpLocks/>
            </p:cNvCxnSpPr>
            <p:nvPr/>
          </p:nvCxnSpPr>
          <p:spPr>
            <a:xfrm rot="16200000">
              <a:off x="8668257" y="635304"/>
              <a:ext cx="823666" cy="993058"/>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5B4147BC-9F13-460D-BFCD-7C5E5B3DBFE7}"/>
                </a:ext>
              </a:extLst>
            </p:cNvPr>
            <p:cNvCxnSpPr>
              <a:cxnSpLocks/>
            </p:cNvCxnSpPr>
            <p:nvPr/>
          </p:nvCxnSpPr>
          <p:spPr>
            <a:xfrm>
              <a:off x="9576619" y="720000"/>
              <a:ext cx="993058" cy="823665"/>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 name="Gerader Verbinder 8">
            <a:extLst>
              <a:ext uri="{FF2B5EF4-FFF2-40B4-BE49-F238E27FC236}">
                <a16:creationId xmlns:a16="http://schemas.microsoft.com/office/drawing/2014/main" id="{B4EB0217-E4C4-4B21-855B-3F498C63F6BD}"/>
              </a:ext>
            </a:extLst>
          </p:cNvPr>
          <p:cNvCxnSpPr>
            <a:cxnSpLocks/>
          </p:cNvCxnSpPr>
          <p:nvPr/>
        </p:nvCxnSpPr>
        <p:spPr>
          <a:xfrm>
            <a:off x="5875374" y="-121920"/>
            <a:ext cx="0" cy="673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6014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1)">
                                      <p:cBhvr>
                                        <p:cTn id="16" dur="1250"/>
                                        <p:tgtEl>
                                          <p:spTgt spid="2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1000"/>
                                        <p:tgtEl>
                                          <p:spTgt spid="22"/>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right)">
                                      <p:cBhvr>
                                        <p:cTn id="22" dur="10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600"/>
                                        <p:tgtEl>
                                          <p:spTgt spid="23"/>
                                        </p:tgtEl>
                                      </p:cBhvr>
                                    </p:animEffect>
                                  </p:childTnLst>
                                </p:cTn>
                              </p:par>
                              <p:par>
                                <p:cTn id="26" presetID="63" presetClass="path" presetSubtype="0" decel="100000" fill="hold" nodeType="withEffect">
                                  <p:stCondLst>
                                    <p:cond delay="0"/>
                                  </p:stCondLst>
                                  <p:childTnLst>
                                    <p:animMotion origin="layout" path="M -1.69216E-6 6.27144E-7 L 0.01874 6.27144E-7 " pathEditMode="relative" rAng="0" ptsTypes="AA">
                                      <p:cBhvr>
                                        <p:cTn id="27" dur="500" fill="hold"/>
                                        <p:tgtEl>
                                          <p:spTgt spid="23"/>
                                        </p:tgtEl>
                                        <p:attrNameLst>
                                          <p:attrName>ppt_x</p:attrName>
                                          <p:attrName>ppt_y</p:attrName>
                                        </p:attrNameLst>
                                      </p:cBhvr>
                                      <p:rCtr x="93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20" grpId="0">
        <p:bldAsOne/>
      </p:bldGraphic>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p:cNvGraphicFramePr>
            <a:graphicFrameLocks noChangeAspect="1"/>
          </p:cNvGraphicFramePr>
          <p:nvPr>
            <p:custDataLst>
              <p:tags r:id="rId1"/>
            </p:custDataLst>
            <p:extLst>
              <p:ext uri="{D42A27DB-BD31-4B8C-83A1-F6EECF244321}">
                <p14:modId xmlns:p14="http://schemas.microsoft.com/office/powerpoint/2010/main" val="9237606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06" imgH="306" progId="TCLayout.ActiveDocument.1">
                  <p:embed/>
                </p:oleObj>
              </mc:Choice>
              <mc:Fallback>
                <p:oleObj name="think-cell Folie" r:id="rId4" imgW="306" imgH="306" progId="TCLayout.ActiveDocument.1">
                  <p:embed/>
                  <p:pic>
                    <p:nvPicPr>
                      <p:cNvPr id="3"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38" name="Gruppieren 37">
            <a:extLst>
              <a:ext uri="{FF2B5EF4-FFF2-40B4-BE49-F238E27FC236}">
                <a16:creationId xmlns:a16="http://schemas.microsoft.com/office/drawing/2014/main" id="{FC76A7FC-36A9-42D0-9799-C958B9DC6CA3}"/>
              </a:ext>
            </a:extLst>
          </p:cNvPr>
          <p:cNvGrpSpPr>
            <a:grpSpLocks noChangeAspect="1"/>
          </p:cNvGrpSpPr>
          <p:nvPr/>
        </p:nvGrpSpPr>
        <p:grpSpPr>
          <a:xfrm rot="5400000">
            <a:off x="5818718" y="2143826"/>
            <a:ext cx="615454" cy="255237"/>
            <a:chOff x="8583561" y="720000"/>
            <a:chExt cx="1986116" cy="823666"/>
          </a:xfrm>
        </p:grpSpPr>
        <p:cxnSp>
          <p:nvCxnSpPr>
            <p:cNvPr id="39" name="Gerader Verbinder 38">
              <a:extLst>
                <a:ext uri="{FF2B5EF4-FFF2-40B4-BE49-F238E27FC236}">
                  <a16:creationId xmlns:a16="http://schemas.microsoft.com/office/drawing/2014/main" id="{CA00E423-02A7-4715-8514-DC3F1C6D41D7}"/>
                </a:ext>
              </a:extLst>
            </p:cNvPr>
            <p:cNvCxnSpPr>
              <a:cxnSpLocks/>
            </p:cNvCxnSpPr>
            <p:nvPr/>
          </p:nvCxnSpPr>
          <p:spPr>
            <a:xfrm rot="16200000">
              <a:off x="8668257" y="635304"/>
              <a:ext cx="823666" cy="993058"/>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5F43296B-5734-4920-846E-9EB43182E192}"/>
                </a:ext>
              </a:extLst>
            </p:cNvPr>
            <p:cNvCxnSpPr>
              <a:cxnSpLocks/>
            </p:cNvCxnSpPr>
            <p:nvPr/>
          </p:nvCxnSpPr>
          <p:spPr>
            <a:xfrm>
              <a:off x="9576619" y="720000"/>
              <a:ext cx="993058" cy="823665"/>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Titel 3">
            <a:extLst>
              <a:ext uri="{FF2B5EF4-FFF2-40B4-BE49-F238E27FC236}">
                <a16:creationId xmlns:a16="http://schemas.microsoft.com/office/drawing/2014/main" id="{89A7A182-EF37-4E98-82D0-9EC00BBD7F8E}"/>
              </a:ext>
            </a:extLst>
          </p:cNvPr>
          <p:cNvSpPr>
            <a:spLocks noGrp="1"/>
          </p:cNvSpPr>
          <p:nvPr>
            <p:ph type="title"/>
          </p:nvPr>
        </p:nvSpPr>
        <p:spPr>
          <a:xfrm>
            <a:off x="468314" y="1067307"/>
            <a:ext cx="5397652" cy="1674345"/>
          </a:xfrm>
        </p:spPr>
        <p:txBody>
          <a:bodyPr vert="horz"/>
          <a:lstStyle/>
          <a:p>
            <a:r>
              <a:rPr lang="de-DE" sz="4400">
                <a:solidFill>
                  <a:schemeClr val="tx1"/>
                </a:solidFill>
              </a:rPr>
              <a:t>Als Arbeitnehmer:in  </a:t>
            </a:r>
            <a:br>
              <a:rPr lang="de-DE" sz="4400">
                <a:solidFill>
                  <a:schemeClr val="tx1"/>
                </a:solidFill>
              </a:rPr>
            </a:br>
            <a:r>
              <a:rPr lang="de-DE" sz="4400">
                <a:solidFill>
                  <a:schemeClr val="tx1"/>
                </a:solidFill>
              </a:rPr>
              <a:t>   </a:t>
            </a:r>
            <a:r>
              <a:rPr lang="de-DE" sz="4400">
                <a:solidFill>
                  <a:srgbClr val="A6276F"/>
                </a:solidFill>
              </a:rPr>
              <a:t>nur 10 % </a:t>
            </a:r>
            <a:r>
              <a:rPr lang="de-DE" sz="4400">
                <a:solidFill>
                  <a:schemeClr val="tx1"/>
                </a:solidFill>
              </a:rPr>
              <a:t>bezahlen? </a:t>
            </a:r>
            <a:br>
              <a:rPr lang="de-DE" sz="4400">
                <a:solidFill>
                  <a:schemeClr val="tx1"/>
                </a:solidFill>
              </a:rPr>
            </a:br>
            <a:br>
              <a:rPr lang="de-DE" sz="4400">
                <a:solidFill>
                  <a:schemeClr val="tx1"/>
                </a:solidFill>
              </a:rPr>
            </a:br>
            <a:r>
              <a:rPr lang="de-DE" sz="4400">
                <a:solidFill>
                  <a:schemeClr val="tx1"/>
                </a:solidFill>
              </a:rPr>
              <a:t>	Das geht!</a:t>
            </a:r>
          </a:p>
        </p:txBody>
      </p:sp>
      <p:grpSp>
        <p:nvGrpSpPr>
          <p:cNvPr id="24" name="Gruppieren 23">
            <a:extLst>
              <a:ext uri="{FF2B5EF4-FFF2-40B4-BE49-F238E27FC236}">
                <a16:creationId xmlns:a16="http://schemas.microsoft.com/office/drawing/2014/main" id="{5769ACEF-33B4-455F-A5CB-186498FB7706}"/>
              </a:ext>
            </a:extLst>
          </p:cNvPr>
          <p:cNvGrpSpPr>
            <a:grpSpLocks noChangeAspect="1"/>
          </p:cNvGrpSpPr>
          <p:nvPr/>
        </p:nvGrpSpPr>
        <p:grpSpPr>
          <a:xfrm rot="5400000">
            <a:off x="5757871" y="3660395"/>
            <a:ext cx="640730" cy="265720"/>
            <a:chOff x="8583561" y="720000"/>
            <a:chExt cx="1986116" cy="823666"/>
          </a:xfrm>
        </p:grpSpPr>
        <p:cxnSp>
          <p:nvCxnSpPr>
            <p:cNvPr id="25" name="Gerader Verbinder 24">
              <a:extLst>
                <a:ext uri="{FF2B5EF4-FFF2-40B4-BE49-F238E27FC236}">
                  <a16:creationId xmlns:a16="http://schemas.microsoft.com/office/drawing/2014/main" id="{FC3F4D1B-4EA2-4E39-B9B7-39D6D6627FDD}"/>
                </a:ext>
              </a:extLst>
            </p:cNvPr>
            <p:cNvCxnSpPr>
              <a:cxnSpLocks/>
            </p:cNvCxnSpPr>
            <p:nvPr/>
          </p:nvCxnSpPr>
          <p:spPr>
            <a:xfrm rot="16200000">
              <a:off x="8668257" y="635304"/>
              <a:ext cx="823666" cy="993058"/>
            </a:xfrm>
            <a:prstGeom prst="line">
              <a:avLst/>
            </a:prstGeom>
            <a:ln w="28575" cap="rnd">
              <a:solidFill>
                <a:srgbClr val="A6276F"/>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43C9520A-13A6-4B01-ACC2-188E4BDE09B1}"/>
                </a:ext>
              </a:extLst>
            </p:cNvPr>
            <p:cNvCxnSpPr>
              <a:cxnSpLocks/>
            </p:cNvCxnSpPr>
            <p:nvPr/>
          </p:nvCxnSpPr>
          <p:spPr>
            <a:xfrm>
              <a:off x="9576619" y="720000"/>
              <a:ext cx="993058" cy="823665"/>
            </a:xfrm>
            <a:prstGeom prst="line">
              <a:avLst/>
            </a:prstGeom>
            <a:ln w="28575" cap="rnd">
              <a:solidFill>
                <a:srgbClr val="A6276F"/>
              </a:solidFill>
            </a:ln>
          </p:spPr>
          <p:style>
            <a:lnRef idx="1">
              <a:schemeClr val="accent1"/>
            </a:lnRef>
            <a:fillRef idx="0">
              <a:schemeClr val="accent1"/>
            </a:fillRef>
            <a:effectRef idx="0">
              <a:schemeClr val="accent1"/>
            </a:effectRef>
            <a:fontRef idx="minor">
              <a:schemeClr val="tx1"/>
            </a:fontRef>
          </p:style>
        </p:cxnSp>
      </p:grpSp>
      <p:sp>
        <p:nvSpPr>
          <p:cNvPr id="31" name="Inhaltsplatzhalter 10">
            <a:extLst>
              <a:ext uri="{FF2B5EF4-FFF2-40B4-BE49-F238E27FC236}">
                <a16:creationId xmlns:a16="http://schemas.microsoft.com/office/drawing/2014/main" id="{4C305481-3403-448E-ACDE-A47AC2883F43}"/>
              </a:ext>
            </a:extLst>
          </p:cNvPr>
          <p:cNvSpPr txBox="1">
            <a:spLocks/>
          </p:cNvSpPr>
          <p:nvPr/>
        </p:nvSpPr>
        <p:spPr>
          <a:xfrm>
            <a:off x="6680719" y="3099206"/>
            <a:ext cx="3865011" cy="141488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e-DE" sz="2200" b="0" i="0" u="none" strike="noStrike" kern="1200" cap="none" spc="0" normalizeH="0" baseline="0" noProof="0">
                <a:ln>
                  <a:noFill/>
                </a:ln>
                <a:solidFill>
                  <a:srgbClr val="003781"/>
                </a:solidFill>
                <a:effectLst/>
                <a:uLnTx/>
                <a:uFillTx/>
                <a:latin typeface="Arial" panose="020B0604020202020204" pitchFamily="34" charset="0"/>
                <a:ea typeface="+mn-ea"/>
                <a:cs typeface="+mn-cs"/>
              </a:rPr>
              <a:t>Sie erhalten </a:t>
            </a:r>
            <a:r>
              <a:rPr kumimoji="0" lang="de-DE" sz="5400" b="0" i="0" u="none" strike="noStrike" kern="1200" cap="none" spc="0" normalizeH="0" baseline="0" noProof="0">
                <a:ln>
                  <a:noFill/>
                </a:ln>
                <a:solidFill>
                  <a:srgbClr val="A6276F"/>
                </a:solidFill>
                <a:effectLst/>
                <a:uLnTx/>
                <a:uFillTx/>
                <a:latin typeface="Arial" panose="020B0604020202020204" pitchFamily="34" charset="0"/>
                <a:ea typeface="+mn-ea"/>
                <a:cs typeface="+mn-cs"/>
              </a:rPr>
              <a:t>40</a:t>
            </a:r>
            <a:r>
              <a:rPr kumimoji="0" lang="de-DE" sz="3200" b="0" i="0" u="none" strike="noStrike" kern="1200" cap="none" spc="0" normalizeH="0" baseline="0" noProof="0">
                <a:ln>
                  <a:noFill/>
                </a:ln>
                <a:solidFill>
                  <a:srgbClr val="A6276F"/>
                </a:solidFill>
                <a:effectLst/>
                <a:uLnTx/>
                <a:uFillTx/>
                <a:latin typeface="Arial" panose="020B0604020202020204" pitchFamily="34" charset="0"/>
                <a:ea typeface="+mn-ea"/>
                <a:cs typeface="+mn-cs"/>
              </a:rPr>
              <a:t> </a:t>
            </a:r>
            <a:r>
              <a:rPr kumimoji="0" lang="de-DE" sz="5400" b="0" i="0" u="none" strike="noStrike" kern="1200" cap="none" spc="0" normalizeH="0" baseline="0" noProof="0">
                <a:ln>
                  <a:noFill/>
                </a:ln>
                <a:solidFill>
                  <a:srgbClr val="A6276F"/>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70000"/>
              </a:lnSpc>
              <a:spcBef>
                <a:spcPts val="0"/>
              </a:spcBef>
              <a:spcAft>
                <a:spcPts val="1200"/>
              </a:spcAft>
              <a:buClrTx/>
              <a:buSzTx/>
              <a:buFont typeface="+mj-lt"/>
              <a:buNone/>
              <a:tabLst/>
              <a:defRPr/>
            </a:pPr>
            <a:r>
              <a:rPr kumimoji="0" lang="de-DE" sz="2200" b="0" i="0" u="none" strike="noStrike" kern="1200" cap="none" spc="0" normalizeH="0" baseline="0" noProof="0">
                <a:ln>
                  <a:noFill/>
                </a:ln>
                <a:solidFill>
                  <a:srgbClr val="003781"/>
                </a:solidFill>
                <a:effectLst/>
                <a:uLnTx/>
                <a:uFillTx/>
                <a:latin typeface="Arial" panose="020B0604020202020204" pitchFamily="34" charset="0"/>
                <a:ea typeface="+mn-ea"/>
                <a:cs typeface="+mn-cs"/>
              </a:rPr>
              <a:t>Beitragsrückerstattung.</a:t>
            </a:r>
          </a:p>
        </p:txBody>
      </p:sp>
      <p:graphicFrame>
        <p:nvGraphicFramePr>
          <p:cNvPr id="20" name="Diagramm 19">
            <a:extLst>
              <a:ext uri="{FF2B5EF4-FFF2-40B4-BE49-F238E27FC236}">
                <a16:creationId xmlns:a16="http://schemas.microsoft.com/office/drawing/2014/main" id="{128A47DD-14B6-4A0B-AC5F-60226C142FA0}"/>
              </a:ext>
            </a:extLst>
          </p:cNvPr>
          <p:cNvGraphicFramePr/>
          <p:nvPr>
            <p:extLst>
              <p:ext uri="{D42A27DB-BD31-4B8C-83A1-F6EECF244321}">
                <p14:modId xmlns:p14="http://schemas.microsoft.com/office/powerpoint/2010/main" val="1912823735"/>
              </p:ext>
            </p:extLst>
          </p:nvPr>
        </p:nvGraphicFramePr>
        <p:xfrm>
          <a:off x="7760547" y="1571940"/>
          <a:ext cx="1336667" cy="1336667"/>
        </p:xfrm>
        <a:graphic>
          <a:graphicData uri="http://schemas.openxmlformats.org/drawingml/2006/chart">
            <c:chart xmlns:c="http://schemas.openxmlformats.org/drawingml/2006/chart" xmlns:r="http://schemas.openxmlformats.org/officeDocument/2006/relationships" r:id="rId6"/>
          </a:graphicData>
        </a:graphic>
      </p:graphicFrame>
      <p:sp>
        <p:nvSpPr>
          <p:cNvPr id="21" name="Inhaltsplatzhalter 10">
            <a:extLst>
              <a:ext uri="{FF2B5EF4-FFF2-40B4-BE49-F238E27FC236}">
                <a16:creationId xmlns:a16="http://schemas.microsoft.com/office/drawing/2014/main" id="{995F8DF7-D8B8-46FE-AFD6-76574B0BFE1F}"/>
              </a:ext>
            </a:extLst>
          </p:cNvPr>
          <p:cNvSpPr txBox="1">
            <a:spLocks/>
          </p:cNvSpPr>
          <p:nvPr/>
        </p:nvSpPr>
        <p:spPr>
          <a:xfrm>
            <a:off x="5909681" y="1736852"/>
            <a:ext cx="1812766" cy="89438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mj-lt"/>
              <a:buNone/>
              <a:tabLst/>
              <a:defRPr/>
            </a:pPr>
            <a:r>
              <a:rPr kumimoji="0" lang="de-DE" sz="2200" i="0" u="none" strike="noStrike" kern="1200" cap="none" spc="0" normalizeH="0" baseline="0" noProof="0">
                <a:ln>
                  <a:noFill/>
                </a:ln>
                <a:solidFill>
                  <a:srgbClr val="003781"/>
                </a:solidFill>
                <a:effectLst/>
                <a:uLnTx/>
                <a:uFillTx/>
                <a:latin typeface="Arial" panose="020B0604020202020204" pitchFamily="34" charset="0"/>
                <a:ea typeface="+mn-ea"/>
                <a:cs typeface="+mn-cs"/>
              </a:rPr>
              <a:t>Sie </a:t>
            </a:r>
            <a:br>
              <a:rPr kumimoji="0" lang="de-DE" sz="2200" i="0" u="none" strike="noStrike" kern="1200" cap="none" spc="0" normalizeH="0" baseline="0" noProof="0">
                <a:ln>
                  <a:noFill/>
                </a:ln>
                <a:solidFill>
                  <a:srgbClr val="003781"/>
                </a:solidFill>
                <a:effectLst/>
                <a:uLnTx/>
                <a:uFillTx/>
                <a:latin typeface="Arial" panose="020B0604020202020204" pitchFamily="34" charset="0"/>
                <a:ea typeface="+mn-ea"/>
                <a:cs typeface="+mn-cs"/>
              </a:rPr>
            </a:br>
            <a:r>
              <a:rPr kumimoji="0" lang="de-DE" sz="2200" i="0" u="none" strike="noStrike" kern="1200" cap="none" spc="0" normalizeH="0" baseline="0" noProof="0">
                <a:ln>
                  <a:noFill/>
                </a:ln>
                <a:solidFill>
                  <a:srgbClr val="003781"/>
                </a:solidFill>
                <a:effectLst/>
                <a:uLnTx/>
                <a:uFillTx/>
                <a:latin typeface="Arial" panose="020B0604020202020204" pitchFamily="34" charset="0"/>
                <a:ea typeface="+mn-ea"/>
                <a:cs typeface="+mn-cs"/>
              </a:rPr>
              <a:t>bezahlen </a:t>
            </a:r>
            <a:br>
              <a:rPr kumimoji="0" lang="de-DE" sz="2200" i="0" u="none" strike="noStrike" kern="1200" cap="none" spc="0" normalizeH="0" baseline="0" noProof="0">
                <a:ln>
                  <a:noFill/>
                </a:ln>
                <a:solidFill>
                  <a:srgbClr val="003781"/>
                </a:solidFill>
                <a:effectLst/>
                <a:uLnTx/>
                <a:uFillTx/>
                <a:latin typeface="Arial" panose="020B0604020202020204" pitchFamily="34" charset="0"/>
                <a:ea typeface="+mn-ea"/>
                <a:cs typeface="+mn-cs"/>
              </a:rPr>
            </a:br>
            <a:r>
              <a:rPr kumimoji="0" lang="de-DE" sz="2200" i="0" u="none" strike="noStrike" kern="1200" cap="none" spc="0" normalizeH="0" baseline="0" noProof="0">
                <a:ln>
                  <a:noFill/>
                </a:ln>
                <a:solidFill>
                  <a:srgbClr val="A6276F"/>
                </a:solidFill>
                <a:effectLst/>
                <a:uLnTx/>
                <a:uFillTx/>
                <a:latin typeface="Arial" panose="020B0604020202020204" pitchFamily="34" charset="0"/>
                <a:ea typeface="+mn-ea"/>
                <a:cs typeface="+mn-cs"/>
              </a:rPr>
              <a:t>50 %.</a:t>
            </a:r>
          </a:p>
        </p:txBody>
      </p:sp>
      <p:sp>
        <p:nvSpPr>
          <p:cNvPr id="22" name="Inhaltsplatzhalter 10">
            <a:extLst>
              <a:ext uri="{FF2B5EF4-FFF2-40B4-BE49-F238E27FC236}">
                <a16:creationId xmlns:a16="http://schemas.microsoft.com/office/drawing/2014/main" id="{D063FABF-5557-4DAB-9B4E-326A272CF873}"/>
              </a:ext>
            </a:extLst>
          </p:cNvPr>
          <p:cNvSpPr txBox="1">
            <a:spLocks/>
          </p:cNvSpPr>
          <p:nvPr/>
        </p:nvSpPr>
        <p:spPr>
          <a:xfrm>
            <a:off x="9239408" y="1736852"/>
            <a:ext cx="1812766" cy="89438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mj-lt"/>
              <a:buNone/>
              <a:tabLst/>
              <a:defRPr/>
            </a:pPr>
            <a:r>
              <a:rPr kumimoji="0" lang="de-DE" sz="2200" i="0" u="none" strike="noStrike" kern="1200" cap="none" spc="0" normalizeH="0" baseline="0" noProof="0">
                <a:ln>
                  <a:noFill/>
                </a:ln>
                <a:effectLst/>
                <a:uLnTx/>
                <a:uFillTx/>
                <a:latin typeface="Arial" panose="020B0604020202020204" pitchFamily="34" charset="0"/>
                <a:ea typeface="+mn-ea"/>
                <a:cs typeface="+mn-cs"/>
              </a:rPr>
              <a:t>Arbeitgeber </a:t>
            </a:r>
            <a:br>
              <a:rPr kumimoji="0" lang="de-DE" sz="2200" i="0" u="none" strike="noStrike" kern="1200" cap="none" spc="0" normalizeH="0" baseline="0" noProof="0">
                <a:ln>
                  <a:noFill/>
                </a:ln>
                <a:effectLst/>
                <a:uLnTx/>
                <a:uFillTx/>
                <a:latin typeface="Arial" panose="020B0604020202020204" pitchFamily="34" charset="0"/>
                <a:ea typeface="+mn-ea"/>
                <a:cs typeface="+mn-cs"/>
              </a:rPr>
            </a:br>
            <a:r>
              <a:rPr kumimoji="0" lang="de-DE" sz="2200" i="0" u="none" strike="noStrike" kern="1200" cap="none" spc="0" normalizeH="0" baseline="0" noProof="0">
                <a:ln>
                  <a:noFill/>
                </a:ln>
                <a:effectLst/>
                <a:uLnTx/>
                <a:uFillTx/>
                <a:latin typeface="Arial" panose="020B0604020202020204" pitchFamily="34" charset="0"/>
                <a:ea typeface="+mn-ea"/>
                <a:cs typeface="+mn-cs"/>
              </a:rPr>
              <a:t>bezahlt </a:t>
            </a:r>
            <a:br>
              <a:rPr kumimoji="0" lang="de-DE" sz="2200" i="0" u="none" strike="noStrike" kern="1200" cap="none" spc="0" normalizeH="0" baseline="0" noProof="0">
                <a:ln>
                  <a:noFill/>
                </a:ln>
                <a:effectLst/>
                <a:uLnTx/>
                <a:uFillTx/>
                <a:latin typeface="Arial" panose="020B0604020202020204" pitchFamily="34" charset="0"/>
                <a:ea typeface="+mn-ea"/>
                <a:cs typeface="+mn-cs"/>
              </a:rPr>
            </a:br>
            <a:r>
              <a:rPr kumimoji="0" lang="de-DE" sz="2200" i="0" u="none" strike="noStrike" kern="1200" cap="none" spc="0" normalizeH="0" baseline="0" noProof="0">
                <a:ln>
                  <a:noFill/>
                </a:ln>
                <a:effectLst/>
                <a:uLnTx/>
                <a:uFillTx/>
                <a:latin typeface="Arial" panose="020B0604020202020204" pitchFamily="34" charset="0"/>
                <a:ea typeface="+mn-ea"/>
                <a:cs typeface="+mn-cs"/>
              </a:rPr>
              <a:t>50 %.</a:t>
            </a:r>
          </a:p>
        </p:txBody>
      </p:sp>
      <p:sp>
        <p:nvSpPr>
          <p:cNvPr id="27" name="Textfeld 26">
            <a:extLst>
              <a:ext uri="{FF2B5EF4-FFF2-40B4-BE49-F238E27FC236}">
                <a16:creationId xmlns:a16="http://schemas.microsoft.com/office/drawing/2014/main" id="{1DA2BEAE-6E38-468F-97DD-A9830BFD612C}"/>
              </a:ext>
            </a:extLst>
          </p:cNvPr>
          <p:cNvSpPr txBox="1"/>
          <p:nvPr/>
        </p:nvSpPr>
        <p:spPr>
          <a:xfrm>
            <a:off x="6121204" y="1067307"/>
            <a:ext cx="4998720" cy="413066"/>
          </a:xfrm>
          <a:prstGeom prst="rect">
            <a:avLst/>
          </a:prstGeom>
          <a:noFill/>
        </p:spPr>
        <p:txBody>
          <a:bodyPr wrap="square" lIns="0" tIns="0" rIns="0" bIns="0">
            <a:noAutofit/>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a:ln>
                  <a:noFill/>
                </a:ln>
                <a:solidFill>
                  <a:srgbClr val="003781"/>
                </a:solidFill>
                <a:effectLst/>
                <a:uLnTx/>
                <a:uFillTx/>
                <a:latin typeface="Arial" panose="020B0604020202020204" pitchFamily="34" charset="0"/>
                <a:ea typeface="Arial" panose="020B0604020202020204" pitchFamily="34" charset="0"/>
                <a:cs typeface="Times New Roman" panose="02020603050405020304" pitchFamily="18" charset="0"/>
              </a:rPr>
              <a:t>Ein Beispiel:</a:t>
            </a:r>
            <a:endParaRPr kumimoji="0" lang="de-DE" sz="2000" b="0" i="0" u="none" strike="noStrike" kern="1200" cap="none" spc="0" normalizeH="0" baseline="0" noProof="0" dirty="0">
              <a:ln>
                <a:noFill/>
              </a:ln>
              <a:solidFill>
                <a:srgbClr val="003781"/>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grpSp>
        <p:nvGrpSpPr>
          <p:cNvPr id="30" name="Gruppieren 29">
            <a:extLst>
              <a:ext uri="{FF2B5EF4-FFF2-40B4-BE49-F238E27FC236}">
                <a16:creationId xmlns:a16="http://schemas.microsoft.com/office/drawing/2014/main" id="{19134B0F-F8E9-4DE5-B50F-F9CAFDBE7102}"/>
              </a:ext>
            </a:extLst>
          </p:cNvPr>
          <p:cNvGrpSpPr>
            <a:grpSpLocks noChangeAspect="1"/>
          </p:cNvGrpSpPr>
          <p:nvPr/>
        </p:nvGrpSpPr>
        <p:grpSpPr>
          <a:xfrm rot="5400000">
            <a:off x="5933699" y="2151222"/>
            <a:ext cx="640730" cy="265720"/>
            <a:chOff x="8583561" y="720000"/>
            <a:chExt cx="1986116" cy="823666"/>
          </a:xfrm>
        </p:grpSpPr>
        <p:cxnSp>
          <p:nvCxnSpPr>
            <p:cNvPr id="35" name="Gerader Verbinder 34">
              <a:extLst>
                <a:ext uri="{FF2B5EF4-FFF2-40B4-BE49-F238E27FC236}">
                  <a16:creationId xmlns:a16="http://schemas.microsoft.com/office/drawing/2014/main" id="{20B4C617-F16E-46BF-ACCA-805BA269C360}"/>
                </a:ext>
              </a:extLst>
            </p:cNvPr>
            <p:cNvCxnSpPr>
              <a:cxnSpLocks/>
            </p:cNvCxnSpPr>
            <p:nvPr/>
          </p:nvCxnSpPr>
          <p:spPr>
            <a:xfrm rot="16200000">
              <a:off x="8668257" y="635304"/>
              <a:ext cx="823666" cy="993058"/>
            </a:xfrm>
            <a:prstGeom prst="line">
              <a:avLst/>
            </a:prstGeom>
            <a:ln w="25400" cap="rnd">
              <a:solidFill>
                <a:srgbClr val="A6276F"/>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F7BD0717-1803-47F4-B923-BC389F1D531E}"/>
                </a:ext>
              </a:extLst>
            </p:cNvPr>
            <p:cNvCxnSpPr>
              <a:cxnSpLocks/>
            </p:cNvCxnSpPr>
            <p:nvPr/>
          </p:nvCxnSpPr>
          <p:spPr>
            <a:xfrm>
              <a:off x="9576619" y="720000"/>
              <a:ext cx="993058" cy="823665"/>
            </a:xfrm>
            <a:prstGeom prst="line">
              <a:avLst/>
            </a:prstGeom>
            <a:ln w="25400" cap="rnd">
              <a:solidFill>
                <a:srgbClr val="A6276F"/>
              </a:solidFill>
            </a:ln>
          </p:spPr>
          <p:style>
            <a:lnRef idx="1">
              <a:schemeClr val="accent1"/>
            </a:lnRef>
            <a:fillRef idx="0">
              <a:schemeClr val="accent1"/>
            </a:fillRef>
            <a:effectRef idx="0">
              <a:schemeClr val="accent1"/>
            </a:effectRef>
            <a:fontRef idx="minor">
              <a:schemeClr val="tx1"/>
            </a:fontRef>
          </p:style>
        </p:cxnSp>
      </p:grpSp>
      <p:sp>
        <p:nvSpPr>
          <p:cNvPr id="37" name="Inhaltsplatzhalter 10">
            <a:extLst>
              <a:ext uri="{FF2B5EF4-FFF2-40B4-BE49-F238E27FC236}">
                <a16:creationId xmlns:a16="http://schemas.microsoft.com/office/drawing/2014/main" id="{37B90D06-BA14-4823-B951-D609B9D1D164}"/>
              </a:ext>
            </a:extLst>
          </p:cNvPr>
          <p:cNvSpPr txBox="1">
            <a:spLocks/>
          </p:cNvSpPr>
          <p:nvPr/>
        </p:nvSpPr>
        <p:spPr>
          <a:xfrm>
            <a:off x="6680719" y="4880191"/>
            <a:ext cx="3770486" cy="141372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0"/>
              </a:spcBef>
              <a:spcAft>
                <a:spcPts val="0"/>
              </a:spcAft>
              <a:buClrTx/>
              <a:buSzTx/>
              <a:buFont typeface="+mj-lt"/>
              <a:buNone/>
              <a:tabLst/>
              <a:defRPr/>
            </a:pPr>
            <a:r>
              <a:rPr kumimoji="0" lang="de-DE" sz="2200" b="0" i="0" u="none" strike="noStrike" kern="1200" cap="none" spc="0" normalizeH="0" baseline="0" noProof="0">
                <a:ln>
                  <a:noFill/>
                </a:ln>
                <a:solidFill>
                  <a:srgbClr val="003781"/>
                </a:solidFill>
                <a:effectLst/>
                <a:uLnTx/>
                <a:uFillTx/>
                <a:latin typeface="Arial" panose="020B0604020202020204" pitchFamily="34" charset="0"/>
                <a:ea typeface="+mn-ea"/>
                <a:cs typeface="+mn-cs"/>
              </a:rPr>
              <a:t>Sie zahlen</a:t>
            </a:r>
          </a:p>
          <a:p>
            <a:pPr marL="0" marR="0" lvl="0" indent="0" algn="l" defTabSz="914400" rtl="0" eaLnBrk="1" fontAlgn="auto" latinLnBrk="0" hangingPunct="1">
              <a:lnSpc>
                <a:spcPct val="40000"/>
              </a:lnSpc>
              <a:spcBef>
                <a:spcPts val="0"/>
              </a:spcBef>
              <a:spcAft>
                <a:spcPts val="0"/>
              </a:spcAft>
              <a:buClrTx/>
              <a:buSzTx/>
              <a:buFont typeface="+mj-lt"/>
              <a:buNone/>
              <a:tabLst/>
              <a:defRPr/>
            </a:pPr>
            <a:r>
              <a:rPr kumimoji="0" lang="de-DE" sz="2200" b="0" i="0" u="none" strike="noStrike" kern="1200" cap="none" spc="0" normalizeH="0" baseline="0" noProof="0">
                <a:ln>
                  <a:noFill/>
                </a:ln>
                <a:solidFill>
                  <a:srgbClr val="003781"/>
                </a:solidFill>
                <a:effectLst/>
                <a:uLnTx/>
                <a:uFillTx/>
                <a:latin typeface="Arial" panose="020B0604020202020204" pitchFamily="34" charset="0"/>
                <a:ea typeface="+mn-ea"/>
                <a:cs typeface="+mn-cs"/>
              </a:rPr>
              <a:t>effektiv nur noch </a:t>
            </a:r>
            <a:r>
              <a:rPr lang="de-DE" sz="5400">
                <a:solidFill>
                  <a:srgbClr val="A6276F"/>
                </a:solidFill>
                <a:latin typeface="Arial" panose="020B0604020202020204" pitchFamily="34" charset="0"/>
              </a:rPr>
              <a:t>10</a:t>
            </a:r>
            <a:r>
              <a:rPr kumimoji="0" lang="de-DE" sz="3200" b="0" i="0" u="none" strike="noStrike" kern="1200" cap="none" spc="0" normalizeH="0" baseline="0" noProof="0">
                <a:ln>
                  <a:noFill/>
                </a:ln>
                <a:solidFill>
                  <a:srgbClr val="A6276F"/>
                </a:solidFill>
                <a:effectLst/>
                <a:uLnTx/>
                <a:uFillTx/>
                <a:latin typeface="Arial" panose="020B0604020202020204" pitchFamily="34" charset="0"/>
                <a:ea typeface="+mn-ea"/>
                <a:cs typeface="+mn-cs"/>
              </a:rPr>
              <a:t> </a:t>
            </a:r>
            <a:r>
              <a:rPr kumimoji="0" lang="de-DE" sz="5400" b="0" i="0" u="none" strike="noStrike" kern="1200" cap="none" spc="0" normalizeH="0" baseline="0" noProof="0">
                <a:ln>
                  <a:noFill/>
                </a:ln>
                <a:solidFill>
                  <a:srgbClr val="A6276F"/>
                </a:solidFill>
                <a:effectLst/>
                <a:uLnTx/>
                <a:uFillTx/>
                <a:latin typeface="Arial" panose="020B0604020202020204" pitchFamily="34" charset="0"/>
                <a:ea typeface="+mn-ea"/>
                <a:cs typeface="+mn-cs"/>
              </a:rPr>
              <a:t>%</a:t>
            </a:r>
            <a:r>
              <a:rPr kumimoji="0" lang="de-DE" sz="6000" b="0" i="0" u="none" strike="noStrike" kern="1200" cap="none" spc="0" normalizeH="0" baseline="0" noProof="0">
                <a:ln>
                  <a:noFill/>
                </a:ln>
                <a:solidFill>
                  <a:srgbClr val="003781"/>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90000"/>
              </a:lnSpc>
              <a:spcBef>
                <a:spcPts val="0"/>
              </a:spcBef>
              <a:spcAft>
                <a:spcPts val="0"/>
              </a:spcAft>
              <a:buClrTx/>
              <a:buSzTx/>
              <a:buFont typeface="+mj-lt"/>
              <a:buNone/>
              <a:tabLst/>
              <a:defRPr/>
            </a:pPr>
            <a:r>
              <a:rPr kumimoji="0" lang="de-DE" sz="2200" b="0" i="0" u="none" strike="noStrike" kern="1200" cap="none" spc="0" normalizeH="0" baseline="0" noProof="0">
                <a:ln>
                  <a:noFill/>
                </a:ln>
                <a:solidFill>
                  <a:srgbClr val="003781"/>
                </a:solidFill>
                <a:effectLst/>
                <a:uLnTx/>
                <a:uFillTx/>
                <a:latin typeface="Arial" panose="020B0604020202020204" pitchFamily="34" charset="0"/>
                <a:ea typeface="+mn-ea"/>
                <a:cs typeface="+mn-cs"/>
              </a:rPr>
              <a:t>des Beitrages!</a:t>
            </a:r>
            <a:endParaRPr kumimoji="0" lang="de-DE" sz="2200" b="0" i="0" u="none" strike="noStrike" kern="1200" cap="none" spc="0" normalizeH="0" baseline="0" noProof="0" dirty="0">
              <a:ln>
                <a:noFill/>
              </a:ln>
              <a:solidFill>
                <a:srgbClr val="003781"/>
              </a:solidFill>
              <a:effectLst/>
              <a:uLnTx/>
              <a:uFillTx/>
              <a:latin typeface="Arial" panose="020B0604020202020204" pitchFamily="34" charset="0"/>
              <a:ea typeface="+mn-ea"/>
              <a:cs typeface="+mn-cs"/>
            </a:endParaRPr>
          </a:p>
        </p:txBody>
      </p:sp>
      <p:grpSp>
        <p:nvGrpSpPr>
          <p:cNvPr id="32" name="Gruppieren 31">
            <a:extLst>
              <a:ext uri="{FF2B5EF4-FFF2-40B4-BE49-F238E27FC236}">
                <a16:creationId xmlns:a16="http://schemas.microsoft.com/office/drawing/2014/main" id="{03E3AD7D-6469-494C-871A-67C2B8D46E94}"/>
              </a:ext>
            </a:extLst>
          </p:cNvPr>
          <p:cNvGrpSpPr>
            <a:grpSpLocks noChangeAspect="1"/>
          </p:cNvGrpSpPr>
          <p:nvPr/>
        </p:nvGrpSpPr>
        <p:grpSpPr>
          <a:xfrm rot="5400000">
            <a:off x="5757871" y="5169568"/>
            <a:ext cx="640730" cy="265720"/>
            <a:chOff x="8583561" y="720000"/>
            <a:chExt cx="1986116" cy="823666"/>
          </a:xfrm>
        </p:grpSpPr>
        <p:cxnSp>
          <p:nvCxnSpPr>
            <p:cNvPr id="33" name="Gerader Verbinder 32">
              <a:extLst>
                <a:ext uri="{FF2B5EF4-FFF2-40B4-BE49-F238E27FC236}">
                  <a16:creationId xmlns:a16="http://schemas.microsoft.com/office/drawing/2014/main" id="{0A7027BC-9997-49BF-B15D-8C6F0DFBF774}"/>
                </a:ext>
              </a:extLst>
            </p:cNvPr>
            <p:cNvCxnSpPr>
              <a:cxnSpLocks/>
            </p:cNvCxnSpPr>
            <p:nvPr/>
          </p:nvCxnSpPr>
          <p:spPr>
            <a:xfrm rot="16200000">
              <a:off x="8668257" y="635304"/>
              <a:ext cx="823666" cy="993058"/>
            </a:xfrm>
            <a:prstGeom prst="line">
              <a:avLst/>
            </a:prstGeom>
            <a:ln w="28575" cap="rnd">
              <a:solidFill>
                <a:srgbClr val="A6276F"/>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9B12E0BC-A64E-4D44-A7F7-94054F686562}"/>
                </a:ext>
              </a:extLst>
            </p:cNvPr>
            <p:cNvCxnSpPr>
              <a:cxnSpLocks/>
            </p:cNvCxnSpPr>
            <p:nvPr/>
          </p:nvCxnSpPr>
          <p:spPr>
            <a:xfrm>
              <a:off x="9576619" y="720000"/>
              <a:ext cx="993058" cy="823665"/>
            </a:xfrm>
            <a:prstGeom prst="line">
              <a:avLst/>
            </a:prstGeom>
            <a:ln w="28575" cap="rnd">
              <a:solidFill>
                <a:srgbClr val="A6276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289937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600"/>
                                        <p:tgtEl>
                                          <p:spTgt spid="24"/>
                                        </p:tgtEl>
                                      </p:cBhvr>
                                    </p:animEffect>
                                  </p:childTnLst>
                                </p:cTn>
                              </p:par>
                              <p:par>
                                <p:cTn id="8" presetID="63" presetClass="path" presetSubtype="0" decel="100000" fill="hold" nodeType="withEffect">
                                  <p:stCondLst>
                                    <p:cond delay="0"/>
                                  </p:stCondLst>
                                  <p:childTnLst>
                                    <p:animMotion origin="layout" path="M 1.50338E-6 -2.32729E-6 L 0.01874 -2.32729E-6 " pathEditMode="relative" rAng="0" ptsTypes="AA">
                                      <p:cBhvr>
                                        <p:cTn id="9" dur="500" fill="hold"/>
                                        <p:tgtEl>
                                          <p:spTgt spid="24"/>
                                        </p:tgtEl>
                                        <p:attrNameLst>
                                          <p:attrName>ppt_x</p:attrName>
                                          <p:attrName>ppt_y</p:attrName>
                                        </p:attrNameLst>
                                      </p:cBhvr>
                                      <p:rCtr x="937" y="0"/>
                                    </p:animMotion>
                                  </p:childTnLst>
                                </p:cTn>
                              </p:par>
                              <p:par>
                                <p:cTn id="10" presetID="22" presetClass="entr" presetSubtype="8" fill="hold" grpId="0" nodeType="withEffect">
                                  <p:stCondLst>
                                    <p:cond delay="20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600"/>
                                        <p:tgtEl>
                                          <p:spTgt spid="32"/>
                                        </p:tgtEl>
                                      </p:cBhvr>
                                    </p:animEffect>
                                  </p:childTnLst>
                                </p:cTn>
                              </p:par>
                              <p:par>
                                <p:cTn id="18" presetID="63" presetClass="path" presetSubtype="0" decel="100000" fill="hold" nodeType="withEffect">
                                  <p:stCondLst>
                                    <p:cond delay="0"/>
                                  </p:stCondLst>
                                  <p:childTnLst>
                                    <p:animMotion origin="layout" path="M 1.50338E-6 3.64037E-6 L 0.01874 3.64037E-6 " pathEditMode="relative" rAng="0" ptsTypes="AA">
                                      <p:cBhvr>
                                        <p:cTn id="19" dur="500" fill="hold"/>
                                        <p:tgtEl>
                                          <p:spTgt spid="32"/>
                                        </p:tgtEl>
                                        <p:attrNameLst>
                                          <p:attrName>ppt_x</p:attrName>
                                          <p:attrName>ppt_y</p:attrName>
                                        </p:attrNameLst>
                                      </p:cBhvr>
                                      <p:rCtr x="937" y="0"/>
                                    </p:animMotion>
                                  </p:childTnLst>
                                </p:cTn>
                              </p:par>
                              <p:par>
                                <p:cTn id="20" presetID="22" presetClass="entr" presetSubtype="8" fill="hold" grpId="0" nodeType="withEffect">
                                  <p:stCondLst>
                                    <p:cond delay="20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1000"/>
                                        <p:tgtEl>
                                          <p:spTgt spid="37"/>
                                        </p:tgtEl>
                                      </p:cBhvr>
                                    </p:animEffect>
                                  </p:childTnLst>
                                </p:cTn>
                              </p:par>
                              <p:par>
                                <p:cTn id="23" presetID="10" presetClass="exit" presetSubtype="0" fill="hold" nodeType="withEffect">
                                  <p:stCondLst>
                                    <p:cond delay="0"/>
                                  </p:stCondLst>
                                  <p:childTnLst>
                                    <p:animEffect transition="out" filter="fade">
                                      <p:cBhvr>
                                        <p:cTn id="24" dur="500"/>
                                        <p:tgtEl>
                                          <p:spTgt spid="38"/>
                                        </p:tgtEl>
                                      </p:cBhvr>
                                    </p:animEffect>
                                    <p:set>
                                      <p:cBhvr>
                                        <p:cTn id="25"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09586EF-5375-009E-9FEF-64AF1D0886A3}"/>
              </a:ext>
            </a:extLst>
          </p:cNvPr>
          <p:cNvGraphicFramePr>
            <a:graphicFrameLocks noChangeAspect="1"/>
          </p:cNvGraphicFramePr>
          <p:nvPr>
            <p:custDataLst>
              <p:tags r:id="rId1"/>
            </p:custDataLst>
            <p:extLst>
              <p:ext uri="{D42A27DB-BD31-4B8C-83A1-F6EECF244321}">
                <p14:modId xmlns:p14="http://schemas.microsoft.com/office/powerpoint/2010/main" val="1144044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95" imgH="394" progId="TCLayout.ActiveDocument.1">
                  <p:embed/>
                </p:oleObj>
              </mc:Choice>
              <mc:Fallback>
                <p:oleObj name="think-cell Folie" r:id="rId4" imgW="395" imgH="394" progId="TCLayout.ActiveDocument.1">
                  <p:embed/>
                  <p:pic>
                    <p:nvPicPr>
                      <p:cNvPr id="3" name="think-cell data - do not delete" hidden="1">
                        <a:extLst>
                          <a:ext uri="{FF2B5EF4-FFF2-40B4-BE49-F238E27FC236}">
                            <a16:creationId xmlns:a16="http://schemas.microsoft.com/office/drawing/2014/main" id="{309586EF-5375-009E-9FEF-64AF1D0886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517842" y="1368426"/>
            <a:ext cx="5291932" cy="1768474"/>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0000"/>
              </a:lnSpc>
            </a:pPr>
            <a:r>
              <a:rPr lang="de-DE" sz="4400">
                <a:solidFill>
                  <a:schemeClr val="tx1"/>
                </a:solidFill>
                <a:latin typeface="Arial" panose="020B0604020202020204" pitchFamily="34" charset="0"/>
              </a:rPr>
              <a:t>Für Ihre </a:t>
            </a:r>
            <a:br>
              <a:rPr lang="de-DE" sz="4400">
                <a:solidFill>
                  <a:srgbClr val="A6276F"/>
                </a:solidFill>
                <a:latin typeface="Arial" panose="020B0604020202020204" pitchFamily="34" charset="0"/>
              </a:rPr>
            </a:br>
            <a:r>
              <a:rPr lang="de-DE" sz="4400">
                <a:solidFill>
                  <a:srgbClr val="A6276F"/>
                </a:solidFill>
                <a:latin typeface="Arial" panose="020B0604020202020204" pitchFamily="34" charset="0"/>
              </a:rPr>
              <a:t>   Gesundheit </a:t>
            </a:r>
            <a:r>
              <a:rPr lang="de-DE" sz="4400">
                <a:solidFill>
                  <a:schemeClr val="tx1"/>
                </a:solidFill>
                <a:latin typeface="Arial" panose="020B0604020202020204" pitchFamily="34" charset="0"/>
              </a:rPr>
              <a:t>da – </a:t>
            </a:r>
            <a:br>
              <a:rPr lang="de-DE" sz="4400">
                <a:solidFill>
                  <a:schemeClr val="tx1"/>
                </a:solidFill>
                <a:latin typeface="Arial" panose="020B0604020202020204" pitchFamily="34" charset="0"/>
              </a:rPr>
            </a:br>
            <a:r>
              <a:rPr lang="de-DE" sz="4400">
                <a:solidFill>
                  <a:schemeClr val="tx1"/>
                </a:solidFill>
                <a:latin typeface="Arial" panose="020B0604020202020204" pitchFamily="34" charset="0"/>
              </a:rPr>
              <a:t> ein Leben lang.</a:t>
            </a:r>
            <a:endParaRPr kumimoji="0" lang="de-DE" sz="4400" b="0" i="0" u="none" strike="noStrike" kern="1200" cap="none" spc="0" normalizeH="0" baseline="0" noProof="0">
              <a:ln>
                <a:noFill/>
              </a:ln>
              <a:solidFill>
                <a:schemeClr val="tx1"/>
              </a:solidFill>
              <a:effectLst/>
              <a:uLnTx/>
              <a:uFillTx/>
              <a:latin typeface="Arial" panose="020B0604020202020204" pitchFamily="34" charset="0"/>
            </a:endParaRPr>
          </a:p>
        </p:txBody>
      </p:sp>
      <p:sp>
        <p:nvSpPr>
          <p:cNvPr id="6" name="Textfeld 5">
            <a:extLst>
              <a:ext uri="{FF2B5EF4-FFF2-40B4-BE49-F238E27FC236}">
                <a16:creationId xmlns:a16="http://schemas.microsoft.com/office/drawing/2014/main" id="{D3FD6DCE-2E0D-4AD3-B080-A1661097060F}"/>
              </a:ext>
            </a:extLst>
          </p:cNvPr>
          <p:cNvSpPr txBox="1"/>
          <p:nvPr/>
        </p:nvSpPr>
        <p:spPr>
          <a:xfrm>
            <a:off x="1560168" y="3171319"/>
            <a:ext cx="3810798" cy="400110"/>
          </a:xfrm>
          <a:prstGeom prst="rect">
            <a:avLst/>
          </a:prstGeom>
          <a:noFill/>
        </p:spPr>
        <p:txBody>
          <a:bodyPr wrap="square" lIns="0">
            <a:noAutofit/>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kumimoji="0" lang="de-DE" sz="2000" b="0" i="0" u="none" strike="noStrike" kern="1200" cap="none" spc="0" normalizeH="0" baseline="0" noProof="0">
                <a:ln>
                  <a:noFill/>
                </a:ln>
                <a:effectLst/>
                <a:uLnTx/>
                <a:uFillTx/>
                <a:latin typeface="Arial" panose="020B0604020202020204" pitchFamily="34" charset="0"/>
                <a:ea typeface="+mn-ea"/>
                <a:cs typeface="+mn-cs"/>
              </a:rPr>
              <a:t>Darum </a:t>
            </a:r>
            <a:r>
              <a:rPr kumimoji="0" lang="de-DE" sz="2000" b="0" i="0" u="none" strike="noStrike" kern="1200" cap="none" spc="0" normalizeH="0" baseline="0" noProof="0">
                <a:ln>
                  <a:noFill/>
                </a:ln>
                <a:solidFill>
                  <a:srgbClr val="A6276F"/>
                </a:solidFill>
                <a:effectLst/>
                <a:uLnTx/>
                <a:uFillTx/>
                <a:latin typeface="Arial" panose="020B0604020202020204" pitchFamily="34" charset="0"/>
                <a:ea typeface="+mn-ea"/>
                <a:cs typeface="+mn-cs"/>
              </a:rPr>
              <a:t>APKV:</a:t>
            </a:r>
          </a:p>
        </p:txBody>
      </p:sp>
      <p:grpSp>
        <p:nvGrpSpPr>
          <p:cNvPr id="8" name="Gruppieren 7">
            <a:extLst>
              <a:ext uri="{FF2B5EF4-FFF2-40B4-BE49-F238E27FC236}">
                <a16:creationId xmlns:a16="http://schemas.microsoft.com/office/drawing/2014/main" id="{DE63DDAB-D68A-4229-BA99-851430E5C91B}"/>
              </a:ext>
            </a:extLst>
          </p:cNvPr>
          <p:cNvGrpSpPr>
            <a:grpSpLocks noChangeAspect="1"/>
          </p:cNvGrpSpPr>
          <p:nvPr/>
        </p:nvGrpSpPr>
        <p:grpSpPr>
          <a:xfrm rot="5400000">
            <a:off x="1491854" y="3861923"/>
            <a:ext cx="233438" cy="96810"/>
            <a:chOff x="8583561" y="720000"/>
            <a:chExt cx="1986116" cy="823666"/>
          </a:xfrm>
        </p:grpSpPr>
        <p:cxnSp>
          <p:nvCxnSpPr>
            <p:cNvPr id="9" name="Gerader Verbinder 8">
              <a:extLst>
                <a:ext uri="{FF2B5EF4-FFF2-40B4-BE49-F238E27FC236}">
                  <a16:creationId xmlns:a16="http://schemas.microsoft.com/office/drawing/2014/main" id="{AA44B34D-9050-4BCE-8DAC-FE6F84209887}"/>
                </a:ext>
              </a:extLst>
            </p:cNvPr>
            <p:cNvCxnSpPr>
              <a:cxnSpLocks/>
            </p:cNvCxnSpPr>
            <p:nvPr/>
          </p:nvCxnSpPr>
          <p:spPr>
            <a:xfrm flipV="1">
              <a:off x="8583561" y="720000"/>
              <a:ext cx="993058" cy="823666"/>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C9F8C022-FF20-4788-BF3E-F6594C4BD5A4}"/>
                </a:ext>
              </a:extLst>
            </p:cNvPr>
            <p:cNvCxnSpPr>
              <a:cxnSpLocks/>
            </p:cNvCxnSpPr>
            <p:nvPr/>
          </p:nvCxnSpPr>
          <p:spPr>
            <a:xfrm>
              <a:off x="9576619" y="720000"/>
              <a:ext cx="993058" cy="823665"/>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Inhaltsplatzhalter 10">
            <a:extLst>
              <a:ext uri="{FF2B5EF4-FFF2-40B4-BE49-F238E27FC236}">
                <a16:creationId xmlns:a16="http://schemas.microsoft.com/office/drawing/2014/main" id="{290ADD30-9D30-42E4-9D78-2C271AFEA5F1}"/>
              </a:ext>
            </a:extLst>
          </p:cNvPr>
          <p:cNvSpPr txBox="1">
            <a:spLocks/>
          </p:cNvSpPr>
          <p:nvPr/>
        </p:nvSpPr>
        <p:spPr>
          <a:xfrm>
            <a:off x="1846327" y="3720042"/>
            <a:ext cx="3198113" cy="400110"/>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1800"/>
              </a:spcAft>
              <a:buClrTx/>
              <a:buSzTx/>
              <a:buFont typeface="Arial" panose="020B0604020202020204" pitchFamily="34" charset="0"/>
              <a:buNone/>
              <a:tabLst>
                <a:tab pos="268288" algn="l"/>
              </a:tabLst>
              <a:defRPr/>
            </a:pPr>
            <a:r>
              <a:rPr kumimoji="0" lang="de-DE" sz="2000" b="0" i="0" u="none" strike="noStrike" kern="1200" cap="none" spc="0" normalizeH="0" baseline="0" noProof="0">
                <a:ln>
                  <a:noFill/>
                </a:ln>
                <a:solidFill>
                  <a:schemeClr val="tx1"/>
                </a:solidFill>
                <a:effectLst/>
                <a:uLnTx/>
                <a:uFillTx/>
                <a:latin typeface="Arial" panose="020B0604020202020204" pitchFamily="34" charset="0"/>
                <a:ea typeface="+mn-ea"/>
                <a:cs typeface="+mn-cs"/>
              </a:rPr>
              <a:t>Starke Premiumleistungen.</a:t>
            </a:r>
          </a:p>
        </p:txBody>
      </p:sp>
      <p:sp>
        <p:nvSpPr>
          <p:cNvPr id="12" name="Inhaltsplatzhalter 10">
            <a:extLst>
              <a:ext uri="{FF2B5EF4-FFF2-40B4-BE49-F238E27FC236}">
                <a16:creationId xmlns:a16="http://schemas.microsoft.com/office/drawing/2014/main" id="{F39277A4-5969-48EE-BC03-EB0A61D70E24}"/>
              </a:ext>
            </a:extLst>
          </p:cNvPr>
          <p:cNvSpPr txBox="1">
            <a:spLocks/>
          </p:cNvSpPr>
          <p:nvPr/>
        </p:nvSpPr>
        <p:spPr>
          <a:xfrm>
            <a:off x="1846328" y="5088917"/>
            <a:ext cx="2301810" cy="400110"/>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1800"/>
              </a:spcAft>
              <a:buClrTx/>
              <a:buSzTx/>
              <a:buFont typeface="Arial" panose="020B0604020202020204" pitchFamily="34" charset="0"/>
              <a:buNone/>
              <a:tabLst>
                <a:tab pos="268288" algn="l"/>
              </a:tabLst>
              <a:defRPr/>
            </a:pPr>
            <a:r>
              <a:rPr kumimoji="0" lang="de-DE" sz="2000" b="0" i="0" u="none" strike="noStrike" kern="1200" cap="none" spc="0" normalizeH="0" baseline="0" noProof="0">
                <a:ln>
                  <a:noFill/>
                </a:ln>
                <a:solidFill>
                  <a:schemeClr val="tx1"/>
                </a:solidFill>
                <a:effectLst/>
                <a:uLnTx/>
                <a:uFillTx/>
                <a:latin typeface="Arial" panose="020B0604020202020204" pitchFamily="34" charset="0"/>
                <a:ea typeface="+mn-ea"/>
                <a:cs typeface="+mn-cs"/>
              </a:rPr>
              <a:t>Immer für Sie da.</a:t>
            </a:r>
          </a:p>
        </p:txBody>
      </p:sp>
      <p:sp>
        <p:nvSpPr>
          <p:cNvPr id="13" name="Inhaltsplatzhalter 10">
            <a:extLst>
              <a:ext uri="{FF2B5EF4-FFF2-40B4-BE49-F238E27FC236}">
                <a16:creationId xmlns:a16="http://schemas.microsoft.com/office/drawing/2014/main" id="{537C1961-9DBA-4323-B074-2C6F5BB049EB}"/>
              </a:ext>
            </a:extLst>
          </p:cNvPr>
          <p:cNvSpPr txBox="1">
            <a:spLocks/>
          </p:cNvSpPr>
          <p:nvPr/>
        </p:nvSpPr>
        <p:spPr>
          <a:xfrm>
            <a:off x="1846327" y="4340677"/>
            <a:ext cx="3524639" cy="60744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1800"/>
              </a:spcAft>
              <a:buClrTx/>
              <a:buSzTx/>
              <a:buFont typeface="Arial" panose="020B0604020202020204" pitchFamily="34" charset="0"/>
              <a:buNone/>
              <a:tabLst>
                <a:tab pos="268288" algn="l"/>
              </a:tabLst>
              <a:defRPr/>
            </a:pPr>
            <a:r>
              <a:rPr kumimoji="0" lang="de-DE" sz="2000" b="0" i="0" u="none" strike="noStrike" kern="1200" cap="none" spc="0" normalizeH="0" baseline="0" noProof="0">
                <a:ln>
                  <a:noFill/>
                </a:ln>
                <a:solidFill>
                  <a:schemeClr val="tx1"/>
                </a:solidFill>
                <a:effectLst/>
                <a:uLnTx/>
                <a:uFillTx/>
                <a:latin typeface="Arial" panose="020B0604020202020204" pitchFamily="34" charset="0"/>
                <a:ea typeface="+mn-ea"/>
                <a:cs typeface="+mn-cs"/>
              </a:rPr>
              <a:t>Vielfältige Gesundheits-</a:t>
            </a:r>
            <a:br>
              <a:rPr kumimoji="0" lang="de-DE" sz="2000" b="0" i="0" u="none" strike="noStrike" kern="1200" cap="none" spc="0" normalizeH="0" baseline="0" noProof="0">
                <a:ln>
                  <a:noFill/>
                </a:ln>
                <a:solidFill>
                  <a:schemeClr val="tx1"/>
                </a:solidFill>
                <a:effectLst/>
                <a:uLnTx/>
                <a:uFillTx/>
                <a:latin typeface="Arial" panose="020B0604020202020204" pitchFamily="34" charset="0"/>
                <a:ea typeface="+mn-ea"/>
                <a:cs typeface="+mn-cs"/>
              </a:rPr>
            </a:br>
            <a:r>
              <a:rPr kumimoji="0" lang="de-DE" sz="20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services.</a:t>
            </a:r>
          </a:p>
        </p:txBody>
      </p:sp>
      <p:grpSp>
        <p:nvGrpSpPr>
          <p:cNvPr id="16" name="Gruppieren 15">
            <a:extLst>
              <a:ext uri="{FF2B5EF4-FFF2-40B4-BE49-F238E27FC236}">
                <a16:creationId xmlns:a16="http://schemas.microsoft.com/office/drawing/2014/main" id="{E3E5D002-101B-43A3-ACE6-64B4E1295E8D}"/>
              </a:ext>
            </a:extLst>
          </p:cNvPr>
          <p:cNvGrpSpPr>
            <a:grpSpLocks noChangeAspect="1"/>
          </p:cNvGrpSpPr>
          <p:nvPr/>
        </p:nvGrpSpPr>
        <p:grpSpPr>
          <a:xfrm rot="5400000">
            <a:off x="1491854" y="4463072"/>
            <a:ext cx="233438" cy="96810"/>
            <a:chOff x="8583561" y="720000"/>
            <a:chExt cx="1986116" cy="823666"/>
          </a:xfrm>
        </p:grpSpPr>
        <p:cxnSp>
          <p:nvCxnSpPr>
            <p:cNvPr id="17" name="Gerader Verbinder 16">
              <a:extLst>
                <a:ext uri="{FF2B5EF4-FFF2-40B4-BE49-F238E27FC236}">
                  <a16:creationId xmlns:a16="http://schemas.microsoft.com/office/drawing/2014/main" id="{E42A4E46-9408-4BCC-84AD-0F3FA004FE33}"/>
                </a:ext>
              </a:extLst>
            </p:cNvPr>
            <p:cNvCxnSpPr>
              <a:cxnSpLocks/>
            </p:cNvCxnSpPr>
            <p:nvPr/>
          </p:nvCxnSpPr>
          <p:spPr>
            <a:xfrm flipV="1">
              <a:off x="8583561" y="720000"/>
              <a:ext cx="993058" cy="823666"/>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D32ED918-1525-4178-8DCD-FB4E36C20987}"/>
                </a:ext>
              </a:extLst>
            </p:cNvPr>
            <p:cNvCxnSpPr>
              <a:cxnSpLocks/>
            </p:cNvCxnSpPr>
            <p:nvPr/>
          </p:nvCxnSpPr>
          <p:spPr>
            <a:xfrm>
              <a:off x="9576619" y="720000"/>
              <a:ext cx="993058" cy="823665"/>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uppieren 18">
            <a:extLst>
              <a:ext uri="{FF2B5EF4-FFF2-40B4-BE49-F238E27FC236}">
                <a16:creationId xmlns:a16="http://schemas.microsoft.com/office/drawing/2014/main" id="{0ABCC0A7-F0D8-43F7-A1C1-2C0B841AC4BA}"/>
              </a:ext>
            </a:extLst>
          </p:cNvPr>
          <p:cNvGrpSpPr>
            <a:grpSpLocks noChangeAspect="1"/>
          </p:cNvGrpSpPr>
          <p:nvPr/>
        </p:nvGrpSpPr>
        <p:grpSpPr>
          <a:xfrm rot="5400000">
            <a:off x="1491854" y="5211589"/>
            <a:ext cx="233438" cy="96810"/>
            <a:chOff x="8583561" y="720000"/>
            <a:chExt cx="1986116" cy="823666"/>
          </a:xfrm>
        </p:grpSpPr>
        <p:cxnSp>
          <p:nvCxnSpPr>
            <p:cNvPr id="20" name="Gerader Verbinder 19">
              <a:extLst>
                <a:ext uri="{FF2B5EF4-FFF2-40B4-BE49-F238E27FC236}">
                  <a16:creationId xmlns:a16="http://schemas.microsoft.com/office/drawing/2014/main" id="{E2BC7B15-C11D-4816-94AC-FCB9E2256984}"/>
                </a:ext>
              </a:extLst>
            </p:cNvPr>
            <p:cNvCxnSpPr>
              <a:cxnSpLocks/>
            </p:cNvCxnSpPr>
            <p:nvPr/>
          </p:nvCxnSpPr>
          <p:spPr>
            <a:xfrm flipV="1">
              <a:off x="8583561" y="720000"/>
              <a:ext cx="993058" cy="823666"/>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C69CA8C-E4C6-4743-B915-825B5539F8C8}"/>
                </a:ext>
              </a:extLst>
            </p:cNvPr>
            <p:cNvCxnSpPr>
              <a:cxnSpLocks/>
            </p:cNvCxnSpPr>
            <p:nvPr/>
          </p:nvCxnSpPr>
          <p:spPr>
            <a:xfrm>
              <a:off x="9576619" y="720000"/>
              <a:ext cx="993058" cy="823665"/>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98839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250"/>
                            </p:stCondLst>
                            <p:childTnLst>
                              <p:par>
                                <p:cTn id="9" presetID="22" presetClass="entr" presetSubtype="8" fill="hold" grpId="0"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75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2250"/>
                            </p:stCondLst>
                            <p:childTnLst>
                              <p:par>
                                <p:cTn id="16" presetID="22" presetClass="entr" presetSubtype="8" fill="hold" grpId="0" nodeType="afterEffect">
                                  <p:stCondLst>
                                    <p:cond delay="75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750"/>
                                        <p:tgtEl>
                                          <p:spTgt spid="13"/>
                                        </p:tgtEl>
                                      </p:cBhvr>
                                    </p:animEffect>
                                  </p:childTnLst>
                                </p:cTn>
                              </p:par>
                              <p:par>
                                <p:cTn id="19" presetID="10" presetClass="entr" presetSubtype="0" fill="hold" nodeType="withEffect">
                                  <p:stCondLst>
                                    <p:cond delay="5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3750"/>
                            </p:stCondLst>
                            <p:childTnLst>
                              <p:par>
                                <p:cTn id="23" presetID="22" presetClass="entr" presetSubtype="8" fill="hold" grpId="0" nodeType="after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750"/>
                                        <p:tgtEl>
                                          <p:spTgt spid="12"/>
                                        </p:tgtEl>
                                      </p:cBhvr>
                                    </p:animEffect>
                                  </p:childTnLst>
                                </p:cTn>
                              </p:par>
                              <p:par>
                                <p:cTn id="26" presetID="10" presetClass="entr" presetSubtype="0" fill="hold" nodeType="withEffect">
                                  <p:stCondLst>
                                    <p:cond delay="5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llianz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 2021">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2.xml><?xml version="1.0" encoding="utf-8"?>
<a:theme xmlns:a="http://schemas.openxmlformats.org/drawingml/2006/main" name="Allianz blu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 2021">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6551dfc-7faa-483f-b947-87f62a90523f" xsi:nil="true"/>
    <lcf76f155ced4ddcb4097134ff3c332f xmlns="fa05622b-e27b-46f2-af69-2ac39f6c03bb">
      <Terms xmlns="http://schemas.microsoft.com/office/infopath/2007/PartnerControls"/>
    </lcf76f155ced4ddcb4097134ff3c332f>
    <MailPreviewData xmlns="b6551dfc-7faa-483f-b947-87f62a90523f" xsi:nil="true"/>
    <DossierStatus xmlns="b6551dfc-7faa-483f-b947-87f62a90523f" xsi:nil="true"/>
    <DossierOwner xmlns="b6551dfc-7faa-483f-b947-87f62a90523f">
      <UserInfo>
        <DisplayName/>
        <AccountId xsi:nil="true"/>
        <AccountType/>
      </UserInfo>
    </DossierOwner>
    <ContractExpirationDate xmlns="b6551dfc-7faa-483f-b947-87f62a90523f" xsi:nil="true"/>
    <f8e31e43f9ba49799c3f71dd286dc7f1 xmlns="b6551dfc-7faa-483f-b947-87f62a90523f">
      <Terms xmlns="http://schemas.microsoft.com/office/infopath/2007/PartnerControls"/>
    </f8e31e43f9ba49799c3f71dd286dc7f1>
    <_dlc_DocId xmlns="b6551dfc-7faa-483f-b947-87f62a90523f">YRSH4H25C7VJ-802404408-15841</_dlc_DocId>
    <_dlc_DocIdUrl xmlns="b6551dfc-7faa-483f-b947-87f62a90523f">
      <Url>https://allianzms.sharepoint.com/teams/DE0095-4407792/_layouts/15/DocIdRedir.aspx?ID=YRSH4H25C7VJ-802404408-15841</Url>
      <Description>YRSH4H25C7VJ-802404408-15841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kument" ma:contentTypeID="0x010100B22851008AE76648A9AA02CA48848C33" ma:contentTypeVersion="32" ma:contentTypeDescription="Ein neues Dokument erstellen." ma:contentTypeScope="" ma:versionID="48a02724d602c7db3fc6d29040839288">
  <xsd:schema xmlns:xsd="http://www.w3.org/2001/XMLSchema" xmlns:xs="http://www.w3.org/2001/XMLSchema" xmlns:p="http://schemas.microsoft.com/office/2006/metadata/properties" xmlns:ns2="b6551dfc-7faa-483f-b947-87f62a90523f" xmlns:ns3="fa05622b-e27b-46f2-af69-2ac39f6c03bb" targetNamespace="http://schemas.microsoft.com/office/2006/metadata/properties" ma:root="true" ma:fieldsID="081e3bd494a2c965c00b2f056b27813f" ns2:_="" ns3:_="">
    <xsd:import namespace="b6551dfc-7faa-483f-b947-87f62a90523f"/>
    <xsd:import namespace="fa05622b-e27b-46f2-af69-2ac39f6c03bb"/>
    <xsd:element name="properties">
      <xsd:complexType>
        <xsd:sequence>
          <xsd:element name="documentManagement">
            <xsd:complexType>
              <xsd:all>
                <xsd:element ref="ns2:_dlc_DocId" minOccurs="0"/>
                <xsd:element ref="ns2:_dlc_DocIdUrl" minOccurs="0"/>
                <xsd:element ref="ns2:_dlc_DocIdPersistId" minOccurs="0"/>
                <xsd:element ref="ns2:MailPreviewData" minOccurs="0"/>
                <xsd:element ref="ns2:f8e31e43f9ba49799c3f71dd286dc7f1" minOccurs="0"/>
                <xsd:element ref="ns2:TaxCatchAll" minOccurs="0"/>
                <xsd:element ref="ns2:TaxCatchAllLabel" minOccurs="0"/>
                <xsd:element ref="ns2:DossierOwner" minOccurs="0"/>
                <xsd:element ref="ns2:DossierStatus" minOccurs="0"/>
                <xsd:element ref="ns2:ContractExpirationDate" minOccurs="0"/>
                <xsd:element ref="ns3:MediaServiceMetadata" minOccurs="0"/>
                <xsd:element ref="ns3:MediaServiceFastMetadata" minOccurs="0"/>
                <xsd:element ref="ns2:SharedWithUsers" minOccurs="0"/>
                <xsd:element ref="ns2:SharedWithDetails"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551dfc-7faa-483f-b947-87f62a90523f"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dexed="true"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MailPreviewData" ma:index="11" nillable="true" ma:displayName="Mail Vorschau" ma:description="Dateivorschau für Harmonie." ma:hidden="true" ma:internalName="MailPreviewData" ma:readOnly="false">
      <xsd:simpleType>
        <xsd:restriction base="dms:Note"/>
      </xsd:simpleType>
    </xsd:element>
    <xsd:element name="f8e31e43f9ba49799c3f71dd286dc7f1" ma:index="12" nillable="true" ma:taxonomy="true" ma:internalName="f8e31e43f9ba49799c3f71dd286dc7f1" ma:taxonomyFieldName="Document_Class" ma:displayName="Dokumentenklasse" ma:fieldId="{f8e31e43-f9ba-4979-9c3f-71dd286dc7f1}" ma:sspId="10820af1-e82f-496e-bbcb-d9502914b7b2" ma:termSetId="a8fe5516-3f25-4a18-9fe8-9ec61fcfebb7" ma:anchorId="f3769284-ebf9-45c0-9e0f-a19a2a60e5c6" ma:open="false" ma:isKeyword="false">
      <xsd:complexType>
        <xsd:sequence>
          <xsd:element ref="pc:Terms" minOccurs="0" maxOccurs="1"/>
        </xsd:sequence>
      </xsd:complexType>
    </xsd:element>
    <xsd:element name="TaxCatchAll" ma:index="13" nillable="true" ma:displayName="Taxonomy Catch All Column" ma:hidden="true" ma:list="{5786800e-7be4-4df2-b13e-20673083f580}" ma:internalName="TaxCatchAll" ma:showField="CatchAllData" ma:web="b6551dfc-7faa-483f-b947-87f62a90523f">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5786800e-7be4-4df2-b13e-20673083f580}" ma:internalName="TaxCatchAllLabel" ma:readOnly="true" ma:showField="CatchAllDataLabel" ma:web="b6551dfc-7faa-483f-b947-87f62a90523f">
      <xsd:complexType>
        <xsd:complexContent>
          <xsd:extension base="dms:MultiChoiceLookup">
            <xsd:sequence>
              <xsd:element name="Value" type="dms:Lookup" maxOccurs="unbounded" minOccurs="0" nillable="true"/>
            </xsd:sequence>
          </xsd:extension>
        </xsd:complexContent>
      </xsd:complexType>
    </xsd:element>
    <xsd:element name="DossierOwner" ma:index="16" nillable="true" ma:displayName="Dossier Verantwortliche(r)" ma:description="Person(en), die für die Informationen in diesem Dossier verantwortlich sind." ma:hidden="true" ma:internalName="Dossier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ssierStatus" ma:index="17" nillable="true" ma:displayName="Dossier Status" ma:description="Status des Dossiers" ma:hidden="true" ma:internalName="DossierStatus" ma:readOnly="false">
      <xsd:simpleType>
        <xsd:restriction base="dms:Choice">
          <xsd:enumeration value="Offen"/>
          <xsd:enumeration value="Geschlossen"/>
        </xsd:restriction>
      </xsd:simpleType>
    </xsd:element>
    <xsd:element name="ContractExpirationDate" ma:index="18" nillable="true" ma:displayName="Ablaufdatum" ma:description="Das formale Ablaufdatum der Angelegenheit bzw. des Vertragsgegenstandes, entweder aufgrund der vertraglichen Vereinbarung oder weil eine Kündigung (rechtlich) wirksam geworden ist." ma:format="DateOnly" ma:hidden="true" ma:internalName="ContractExpirationDate" ma:readOnly="false">
      <xsd:simpleType>
        <xsd:restriction base="dms:DateTime"/>
      </xsd:simple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05622b-e27b-46f2-af69-2ac39f6c03bb"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lcf76f155ced4ddcb4097134ff3c332f" ma:index="24" nillable="true" ma:taxonomy="true" ma:internalName="lcf76f155ced4ddcb4097134ff3c332f" ma:taxonomyFieldName="MediaServiceImageTags" ma:displayName="Bildmarkierungen" ma:readOnly="false" ma:fieldId="{5cf76f15-5ced-4ddc-b409-7134ff3c332f}" ma:taxonomyMulti="true" ma:sspId="10820af1-e82f-496e-bbcb-d9502914b7b2"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DateTaken" ma:index="28" nillable="true" ma:displayName="MediaServiceDateTaken" ma:hidden="true" ma:indexed="true" ma:internalName="MediaServiceDateTaken" ma:readOnly="true">
      <xsd:simpleType>
        <xsd:restriction base="dms:Text"/>
      </xsd:simpleType>
    </xsd:element>
    <xsd:element name="MediaServiceLocation" ma:index="29" nillable="true" ma:displayName="Location" ma:indexed="true" ma:internalName="MediaServiceLocation"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9EEEB4-116B-45D7-A00E-4485C1BF495A}">
  <ds:schemaRefs>
    <ds:schemaRef ds:uri="http://schemas.microsoft.com/sharepoint/v3/contenttype/forms"/>
  </ds:schemaRefs>
</ds:datastoreItem>
</file>

<file path=customXml/itemProps2.xml><?xml version="1.0" encoding="utf-8"?>
<ds:datastoreItem xmlns:ds="http://schemas.openxmlformats.org/officeDocument/2006/customXml" ds:itemID="{E8238861-3DAC-4F8A-8FBD-A33F14A90246}">
  <ds:schemaRef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fa05622b-e27b-46f2-af69-2ac39f6c03bb"/>
    <ds:schemaRef ds:uri="b6551dfc-7faa-483f-b947-87f62a90523f"/>
    <ds:schemaRef ds:uri="http://www.w3.org/XML/1998/namespace"/>
    <ds:schemaRef ds:uri="http://purl.org/dc/dcmitype/"/>
  </ds:schemaRefs>
</ds:datastoreItem>
</file>

<file path=customXml/itemProps3.xml><?xml version="1.0" encoding="utf-8"?>
<ds:datastoreItem xmlns:ds="http://schemas.openxmlformats.org/officeDocument/2006/customXml" ds:itemID="{2739DAD6-EA36-4399-98A7-A27B0AC110D9}">
  <ds:schemaRefs>
    <ds:schemaRef ds:uri="http://schemas.microsoft.com/sharepoint/events"/>
  </ds:schemaRefs>
</ds:datastoreItem>
</file>

<file path=customXml/itemProps4.xml><?xml version="1.0" encoding="utf-8"?>
<ds:datastoreItem xmlns:ds="http://schemas.openxmlformats.org/officeDocument/2006/customXml" ds:itemID="{A3D142A5-655B-48E2-9AEA-C3D20FA4EE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551dfc-7faa-483f-b947-87f62a90523f"/>
    <ds:schemaRef ds:uri="fa05622b-e27b-46f2-af69-2ac39f6c03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DesignAllianz Benutzerfarben</Template>
  <TotalTime>0</TotalTime>
  <Words>412</Words>
  <Application>Microsoft Office PowerPoint</Application>
  <PresentationFormat>Benutzerdefiniert</PresentationFormat>
  <Paragraphs>69</Paragraphs>
  <Slides>8</Slides>
  <Notes>8</Notes>
  <HiddenSlides>0</HiddenSlides>
  <MMClips>0</MMClips>
  <ScaleCrop>false</ScaleCrop>
  <HeadingPairs>
    <vt:vector size="8" baseType="variant">
      <vt:variant>
        <vt:lpstr>Verwendete Schriftarten</vt:lpstr>
      </vt:variant>
      <vt:variant>
        <vt:i4>1</vt:i4>
      </vt:variant>
      <vt:variant>
        <vt:lpstr>Design</vt:lpstr>
      </vt:variant>
      <vt:variant>
        <vt:i4>2</vt:i4>
      </vt:variant>
      <vt:variant>
        <vt:lpstr>Eingebettete OLE-Server</vt:lpstr>
      </vt:variant>
      <vt:variant>
        <vt:i4>1</vt:i4>
      </vt:variant>
      <vt:variant>
        <vt:lpstr>Folientitel</vt:lpstr>
      </vt:variant>
      <vt:variant>
        <vt:i4>8</vt:i4>
      </vt:variant>
    </vt:vector>
  </HeadingPairs>
  <TitlesOfParts>
    <vt:vector size="12" baseType="lpstr">
      <vt:lpstr>Arial</vt:lpstr>
      <vt:lpstr>Allianz white</vt:lpstr>
      <vt:lpstr>Allianz blue</vt:lpstr>
      <vt:lpstr>think-cell Folie</vt:lpstr>
      <vt:lpstr>Wollen Sie zu     Ihrem Vorteil     wechseln?</vt:lpstr>
      <vt:lpstr>PowerPoint-Präsentation</vt:lpstr>
      <vt:lpstr>PowerPoint-Präsentation</vt:lpstr>
      <vt:lpstr>PowerPoint-Präsentation</vt:lpstr>
      <vt:lpstr>Mehr zurück-       bekommen –   von Anfang an!</vt:lpstr>
      <vt:lpstr>Als Arbeitnehmer:in      nur 10 % bezahlen? Das geht!</vt:lpstr>
      <vt:lpstr>Als Arbeitnehmer:in      nur 10 % bezahlen?    Das geht!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 Schulz</dc:creator>
  <cp:lastModifiedBy>Paula Reeg</cp:lastModifiedBy>
  <cp:revision>422</cp:revision>
  <dcterms:created xsi:type="dcterms:W3CDTF">2021-05-25T12:15:33Z</dcterms:created>
  <dcterms:modified xsi:type="dcterms:W3CDTF">2024-04-24T07:03:21Z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0x010100B22851008AE76648A9AA02CA48848C33</vt:lpwstr>
  </property>
  <property fmtid="{D5CDD505-2E9C-101B-9397-08002B2CF9AE}" pid="3" name="_NewReviewCycle">
    <vt:lpwstr/>
  </property>
  <property fmtid="{D5CDD505-2E9C-101B-9397-08002B2CF9AE}" pid="4" name="MSIP_Label_ce5f591a-3248-43e9-9b70-1ad50135772d_Enabled">
    <vt:lpwstr>true</vt:lpwstr>
  </property>
  <property fmtid="{D5CDD505-2E9C-101B-9397-08002B2CF9AE}" pid="5" name="MSIP_Label_ce5f591a-3248-43e9-9b70-1ad50135772d_SetDate">
    <vt:lpwstr>2021-07-29T09:20:11Z</vt:lpwstr>
  </property>
  <property fmtid="{D5CDD505-2E9C-101B-9397-08002B2CF9AE}" pid="6" name="MSIP_Label_ce5f591a-3248-43e9-9b70-1ad50135772d_Method">
    <vt:lpwstr>Privileged</vt:lpwstr>
  </property>
  <property fmtid="{D5CDD505-2E9C-101B-9397-08002B2CF9AE}" pid="7" name="MSIP_Label_ce5f591a-3248-43e9-9b70-1ad50135772d_Name">
    <vt:lpwstr>ce5f591a-3248-43e9-9b70-1ad50135772d</vt:lpwstr>
  </property>
  <property fmtid="{D5CDD505-2E9C-101B-9397-08002B2CF9AE}" pid="8" name="MSIP_Label_ce5f591a-3248-43e9-9b70-1ad50135772d_SiteId">
    <vt:lpwstr>6e06e42d-6925-47c6-b9e7-9581c7ca302a</vt:lpwstr>
  </property>
  <property fmtid="{D5CDD505-2E9C-101B-9397-08002B2CF9AE}" pid="9" name="MSIP_Label_ce5f591a-3248-43e9-9b70-1ad50135772d_ActionId">
    <vt:lpwstr>cae8452c-7462-4e0b-86f6-dfc751feef05</vt:lpwstr>
  </property>
  <property fmtid="{D5CDD505-2E9C-101B-9397-08002B2CF9AE}" pid="10" name="MSIP_Label_ce5f591a-3248-43e9-9b70-1ad50135772d_ContentBits">
    <vt:lpwstr>0</vt:lpwstr>
  </property>
  <property fmtid="{D5CDD505-2E9C-101B-9397-08002B2CF9AE}" pid="11" name="_dlc_DocIdItemGuid">
    <vt:lpwstr>a73aa29b-dd5d-4274-a389-a9c7d6e7a072</vt:lpwstr>
  </property>
  <property fmtid="{D5CDD505-2E9C-101B-9397-08002B2CF9AE}" pid="12" name="DossierDepartment">
    <vt:lpwstr/>
  </property>
  <property fmtid="{D5CDD505-2E9C-101B-9397-08002B2CF9AE}" pid="13" name="AllianzContractingParties">
    <vt:lpwstr/>
  </property>
  <property fmtid="{D5CDD505-2E9C-101B-9397-08002B2CF9AE}" pid="14" name="MediaServiceImageTags">
    <vt:lpwstr/>
  </property>
  <property fmtid="{D5CDD505-2E9C-101B-9397-08002B2CF9AE}" pid="15" name="jb45f376ea874a7297dd0b7019d8d17e">
    <vt:lpwstr/>
  </property>
  <property fmtid="{D5CDD505-2E9C-101B-9397-08002B2CF9AE}" pid="16" name="o17801c2968c4787b58ba6f9ebe88164">
    <vt:lpwstr/>
  </property>
  <property fmtid="{D5CDD505-2E9C-101B-9397-08002B2CF9AE}" pid="17" name="Document_Class">
    <vt:lpwstr/>
  </property>
</Properties>
</file>