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2.xml" ContentType="application/vnd.openxmlformats-officedocument.presentationml.tags+xml"/>
  <Override PartName="/ppt/notesSlides/notesSlide6.xml" ContentType="application/vnd.openxmlformats-officedocument.presentationml.notesSlide+xml"/>
  <Override PartName="/ppt/media/image32.bin" ContentType="image/png"/>
  <Override PartName="/ppt/media/image33.bin" ContentType="image/png"/>
  <Override PartName="/ppt/notesSlides/notesSlide7.xml" ContentType="application/vnd.openxmlformats-officedocument.presentationml.notesSlide+xml"/>
  <Override PartName="/ppt/notesSlides/notesSlide8.xml" ContentType="application/vnd.openxmlformats-officedocument.presentationml.notesSlide+xml"/>
  <Override PartName="/ppt/media/image36.svg" ContentType="image/sv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6" r:id="rId4"/>
    <p:sldMasterId id="2147483729" r:id="rId5"/>
    <p:sldMasterId id="2147483648" r:id="rId6"/>
  </p:sldMasterIdLst>
  <p:notesMasterIdLst>
    <p:notesMasterId r:id="rId54"/>
  </p:notesMasterIdLst>
  <p:sldIdLst>
    <p:sldId id="256" r:id="rId7"/>
    <p:sldId id="460" r:id="rId8"/>
    <p:sldId id="263" r:id="rId9"/>
    <p:sldId id="341" r:id="rId10"/>
    <p:sldId id="490" r:id="rId11"/>
    <p:sldId id="584" r:id="rId12"/>
    <p:sldId id="555" r:id="rId13"/>
    <p:sldId id="269" r:id="rId14"/>
    <p:sldId id="308" r:id="rId15"/>
    <p:sldId id="296" r:id="rId16"/>
    <p:sldId id="478" r:id="rId17"/>
    <p:sldId id="323" r:id="rId18"/>
    <p:sldId id="578" r:id="rId19"/>
    <p:sldId id="272" r:id="rId20"/>
    <p:sldId id="581" r:id="rId21"/>
    <p:sldId id="560" r:id="rId22"/>
    <p:sldId id="539" r:id="rId23"/>
    <p:sldId id="565" r:id="rId24"/>
    <p:sldId id="566" r:id="rId25"/>
    <p:sldId id="579" r:id="rId26"/>
    <p:sldId id="397" r:id="rId27"/>
    <p:sldId id="317" r:id="rId28"/>
    <p:sldId id="320" r:id="rId29"/>
    <p:sldId id="496" r:id="rId30"/>
    <p:sldId id="505" r:id="rId31"/>
    <p:sldId id="508" r:id="rId32"/>
    <p:sldId id="502" r:id="rId33"/>
    <p:sldId id="511" r:id="rId34"/>
    <p:sldId id="573" r:id="rId35"/>
    <p:sldId id="514" r:id="rId36"/>
    <p:sldId id="517" r:id="rId37"/>
    <p:sldId id="520" r:id="rId38"/>
    <p:sldId id="499" r:id="rId39"/>
    <p:sldId id="523" r:id="rId40"/>
    <p:sldId id="526" r:id="rId41"/>
    <p:sldId id="556" r:id="rId42"/>
    <p:sldId id="278" r:id="rId43"/>
    <p:sldId id="554" r:id="rId44"/>
    <p:sldId id="281" r:id="rId45"/>
    <p:sldId id="284" r:id="rId46"/>
    <p:sldId id="583" r:id="rId47"/>
    <p:sldId id="569" r:id="rId48"/>
    <p:sldId id="538" r:id="rId49"/>
    <p:sldId id="290" r:id="rId50"/>
    <p:sldId id="311" r:id="rId51"/>
    <p:sldId id="299" r:id="rId52"/>
    <p:sldId id="293" r:id="rId53"/>
  </p:sldIdLst>
  <p:sldSz cx="12192000" cy="6858000"/>
  <p:notesSz cx="6858000" cy="9144000"/>
  <p:custDataLst>
    <p:tags r:id="rId55"/>
  </p:custDataLst>
  <p:defaultTextStyle>
    <a:defPPr>
      <a:defRPr lang="de-DE"/>
    </a:defPPr>
    <a:lvl1pPr marL="0" algn="l" defTabSz="914205" rtl="0" eaLnBrk="1" latinLnBrk="0" hangingPunct="1">
      <a:defRPr sz="1800" kern="1200">
        <a:solidFill>
          <a:schemeClr val="tx1"/>
        </a:solidFill>
        <a:latin typeface="+mn-lt"/>
        <a:ea typeface="+mn-ea"/>
        <a:cs typeface="+mn-cs"/>
      </a:defRPr>
    </a:lvl1pPr>
    <a:lvl2pPr marL="457102" algn="l" defTabSz="914205" rtl="0" eaLnBrk="1" latinLnBrk="0" hangingPunct="1">
      <a:defRPr sz="1800" kern="1200">
        <a:solidFill>
          <a:schemeClr val="tx1"/>
        </a:solidFill>
        <a:latin typeface="+mn-lt"/>
        <a:ea typeface="+mn-ea"/>
        <a:cs typeface="+mn-cs"/>
      </a:defRPr>
    </a:lvl2pPr>
    <a:lvl3pPr marL="914205" algn="l" defTabSz="914205" rtl="0" eaLnBrk="1" latinLnBrk="0" hangingPunct="1">
      <a:defRPr sz="1800" kern="1200">
        <a:solidFill>
          <a:schemeClr val="tx1"/>
        </a:solidFill>
        <a:latin typeface="+mn-lt"/>
        <a:ea typeface="+mn-ea"/>
        <a:cs typeface="+mn-cs"/>
      </a:defRPr>
    </a:lvl3pPr>
    <a:lvl4pPr marL="1371308" algn="l" defTabSz="914205" rtl="0" eaLnBrk="1" latinLnBrk="0" hangingPunct="1">
      <a:defRPr sz="1800" kern="1200">
        <a:solidFill>
          <a:schemeClr val="tx1"/>
        </a:solidFill>
        <a:latin typeface="+mn-lt"/>
        <a:ea typeface="+mn-ea"/>
        <a:cs typeface="+mn-cs"/>
      </a:defRPr>
    </a:lvl4pPr>
    <a:lvl5pPr marL="1828410" algn="l" defTabSz="914205" rtl="0" eaLnBrk="1" latinLnBrk="0" hangingPunct="1">
      <a:defRPr sz="1800" kern="1200">
        <a:solidFill>
          <a:schemeClr val="tx1"/>
        </a:solidFill>
        <a:latin typeface="+mn-lt"/>
        <a:ea typeface="+mn-ea"/>
        <a:cs typeface="+mn-cs"/>
      </a:defRPr>
    </a:lvl5pPr>
    <a:lvl6pPr marL="2285511" algn="l" defTabSz="914205" rtl="0" eaLnBrk="1" latinLnBrk="0" hangingPunct="1">
      <a:defRPr sz="1800" kern="1200">
        <a:solidFill>
          <a:schemeClr val="tx1"/>
        </a:solidFill>
        <a:latin typeface="+mn-lt"/>
        <a:ea typeface="+mn-ea"/>
        <a:cs typeface="+mn-cs"/>
      </a:defRPr>
    </a:lvl6pPr>
    <a:lvl7pPr marL="2742614" algn="l" defTabSz="914205" rtl="0" eaLnBrk="1" latinLnBrk="0" hangingPunct="1">
      <a:defRPr sz="1800" kern="1200">
        <a:solidFill>
          <a:schemeClr val="tx1"/>
        </a:solidFill>
        <a:latin typeface="+mn-lt"/>
        <a:ea typeface="+mn-ea"/>
        <a:cs typeface="+mn-cs"/>
      </a:defRPr>
    </a:lvl7pPr>
    <a:lvl8pPr marL="3199716" algn="l" defTabSz="914205" rtl="0" eaLnBrk="1" latinLnBrk="0" hangingPunct="1">
      <a:defRPr sz="1800" kern="1200">
        <a:solidFill>
          <a:schemeClr val="tx1"/>
        </a:solidFill>
        <a:latin typeface="+mn-lt"/>
        <a:ea typeface="+mn-ea"/>
        <a:cs typeface="+mn-cs"/>
      </a:defRPr>
    </a:lvl8pPr>
    <a:lvl9pPr marL="3656819" algn="l" defTabSz="914205"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BBF6B7B-7074-0EBD-C377-3F8A85CB1520}" v="43" dt="2024-04-12T09:33:36.259"/>
  </p1510:revLst>
</p1510:revInfo>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Helle Formatvorlage 1 - Akz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No Style, No Grid">
    <a:wholeTbl>
      <a:tcTxStyle>
        <a:fontRef idx="minor"/>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357" autoAdjust="0"/>
    <p:restoredTop sz="94660"/>
  </p:normalViewPr>
  <p:slideViewPr>
    <p:cSldViewPr snapToGrid="0" showGuides="1">
      <p:cViewPr varScale="1">
        <p:scale>
          <a:sx n="77" d="100"/>
          <a:sy n="77" d="100"/>
        </p:scale>
        <p:origin x="292" y="72"/>
      </p:cViewPr>
      <p:guideLst/>
    </p:cSldViewPr>
  </p:slideViewPr>
  <p:notesTextViewPr>
    <p:cViewPr>
      <p:scale>
        <a:sx n="1" d="1"/>
        <a:sy n="1" d="1"/>
      </p:scale>
      <p:origin x="0" y="0"/>
    </p:cViewPr>
  </p:notesTextViewPr>
  <p:notesViewPr>
    <p:cSldViewPr>
      <p:cViewPr>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tags" Target="tags/tag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54"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presProps" Target="presProps.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48C3D90-D258-41E1-BFE3-29A340648A7E}" type="datetimeFigureOut">
              <a:rPr lang="de-DE" smtClean="0"/>
              <a:t>13.04.2024</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F3E0F7A-EA63-40E1-97FB-D173EE3BA0CC}" type="slidenum">
              <a:rPr lang="de-DE" smtClean="0"/>
              <a:t>‹Nr.›</a:t>
            </a:fld>
            <a:endParaRPr lang="de-DE"/>
          </a:p>
        </p:txBody>
      </p:sp>
    </p:spTree>
    <p:extLst>
      <p:ext uri="{BB962C8B-B14F-4D97-AF65-F5344CB8AC3E}">
        <p14:creationId xmlns:p14="http://schemas.microsoft.com/office/powerpoint/2010/main" val="944430142"/>
      </p:ext>
    </p:extLst>
  </p:cSld>
  <p:clrMap bg1="lt1" tx1="dk1" bg2="lt2" tx2="dk2" accent1="accent1" accent2="accent2" accent3="accent3" accent4="accent4" accent5="accent5" accent6="accent6" hlink="hlink" folHlink="folHlink"/>
  <p:notesStyle>
    <a:lvl1pPr marL="0" algn="l" defTabSz="967514" rtl="0" eaLnBrk="1" latinLnBrk="0" hangingPunct="1">
      <a:defRPr sz="1270" kern="1200">
        <a:solidFill>
          <a:schemeClr val="tx1"/>
        </a:solidFill>
        <a:latin typeface="+mn-lt"/>
        <a:ea typeface="+mn-ea"/>
        <a:cs typeface="+mn-cs"/>
      </a:defRPr>
    </a:lvl1pPr>
    <a:lvl2pPr marL="483757" algn="l" defTabSz="967514" rtl="0" eaLnBrk="1" latinLnBrk="0" hangingPunct="1">
      <a:defRPr sz="1270" kern="1200">
        <a:solidFill>
          <a:schemeClr val="tx1"/>
        </a:solidFill>
        <a:latin typeface="+mn-lt"/>
        <a:ea typeface="+mn-ea"/>
        <a:cs typeface="+mn-cs"/>
      </a:defRPr>
    </a:lvl2pPr>
    <a:lvl3pPr marL="967514" algn="l" defTabSz="967514" rtl="0" eaLnBrk="1" latinLnBrk="0" hangingPunct="1">
      <a:defRPr sz="1270" kern="1200">
        <a:solidFill>
          <a:schemeClr val="tx1"/>
        </a:solidFill>
        <a:latin typeface="+mn-lt"/>
        <a:ea typeface="+mn-ea"/>
        <a:cs typeface="+mn-cs"/>
      </a:defRPr>
    </a:lvl3pPr>
    <a:lvl4pPr marL="1451272" algn="l" defTabSz="967514" rtl="0" eaLnBrk="1" latinLnBrk="0" hangingPunct="1">
      <a:defRPr sz="1270" kern="1200">
        <a:solidFill>
          <a:schemeClr val="tx1"/>
        </a:solidFill>
        <a:latin typeface="+mn-lt"/>
        <a:ea typeface="+mn-ea"/>
        <a:cs typeface="+mn-cs"/>
      </a:defRPr>
    </a:lvl4pPr>
    <a:lvl5pPr marL="1935029" algn="l" defTabSz="967514" rtl="0" eaLnBrk="1" latinLnBrk="0" hangingPunct="1">
      <a:defRPr sz="1270" kern="1200">
        <a:solidFill>
          <a:schemeClr val="tx1"/>
        </a:solidFill>
        <a:latin typeface="+mn-lt"/>
        <a:ea typeface="+mn-ea"/>
        <a:cs typeface="+mn-cs"/>
      </a:defRPr>
    </a:lvl5pPr>
    <a:lvl6pPr marL="2418787" algn="l" defTabSz="967514" rtl="0" eaLnBrk="1" latinLnBrk="0" hangingPunct="1">
      <a:defRPr sz="1270" kern="1200">
        <a:solidFill>
          <a:schemeClr val="tx1"/>
        </a:solidFill>
        <a:latin typeface="+mn-lt"/>
        <a:ea typeface="+mn-ea"/>
        <a:cs typeface="+mn-cs"/>
      </a:defRPr>
    </a:lvl6pPr>
    <a:lvl7pPr marL="2902544" algn="l" defTabSz="967514" rtl="0" eaLnBrk="1" latinLnBrk="0" hangingPunct="1">
      <a:defRPr sz="1270" kern="1200">
        <a:solidFill>
          <a:schemeClr val="tx1"/>
        </a:solidFill>
        <a:latin typeface="+mn-lt"/>
        <a:ea typeface="+mn-ea"/>
        <a:cs typeface="+mn-cs"/>
      </a:defRPr>
    </a:lvl7pPr>
    <a:lvl8pPr marL="3386301" algn="l" defTabSz="967514" rtl="0" eaLnBrk="1" latinLnBrk="0" hangingPunct="1">
      <a:defRPr sz="1270" kern="1200">
        <a:solidFill>
          <a:schemeClr val="tx1"/>
        </a:solidFill>
        <a:latin typeface="+mn-lt"/>
        <a:ea typeface="+mn-ea"/>
        <a:cs typeface="+mn-cs"/>
      </a:defRPr>
    </a:lvl8pPr>
    <a:lvl9pPr marL="3870059" algn="l" defTabSz="967514" rtl="0" eaLnBrk="1" latinLnBrk="0" hangingPunct="1">
      <a:defRPr sz="127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a:p>
        </p:txBody>
      </p:sp>
      <p:sp>
        <p:nvSpPr>
          <p:cNvPr id="4" name="Foliennummernplatzhalter 3"/>
          <p:cNvSpPr>
            <a:spLocks noGrp="1"/>
          </p:cNvSpPr>
          <p:nvPr>
            <p:ph type="sldNum" sz="quarter" idx="5"/>
          </p:nvPr>
        </p:nvSpPr>
        <p:spPr/>
        <p:txBody>
          <a:bodyPr/>
          <a:lstStyle/>
          <a:p>
            <a:fld id="{BF3E0F7A-EA63-40E1-97FB-D173EE3BA0CC}" type="slidenum">
              <a:rPr lang="de-DE" smtClean="0"/>
              <a:t>2</a:t>
            </a:fld>
            <a:endParaRPr lang="de-DE"/>
          </a:p>
        </p:txBody>
      </p:sp>
    </p:spTree>
    <p:extLst>
      <p:ext uri="{BB962C8B-B14F-4D97-AF65-F5344CB8AC3E}">
        <p14:creationId xmlns:p14="http://schemas.microsoft.com/office/powerpoint/2010/main" val="30767991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883801"/>
            <a:r>
              <a:rPr lang="de-DE" altLang="de-DE" sz="1200" dirty="0"/>
              <a:t>[Überschrift]</a:t>
            </a:r>
          </a:p>
          <a:p>
            <a:pPr defTabSz="883801"/>
            <a:r>
              <a:rPr lang="de-DE" altLang="de-DE" sz="1200" dirty="0"/>
              <a:t>BR-Baustein zusätzlich zur Altersvorsorge in der </a:t>
            </a:r>
            <a:r>
              <a:rPr lang="de-DE" altLang="de-DE" sz="1200" dirty="0" err="1"/>
              <a:t>bAV</a:t>
            </a:r>
            <a:r>
              <a:rPr lang="de-DE" altLang="de-DE" sz="1200" dirty="0"/>
              <a:t>:</a:t>
            </a:r>
            <a:r>
              <a:rPr lang="de-DE" altLang="ja-JP" sz="1200" dirty="0"/>
              <a:t> der „Einkommens- und Renten-Retter“ bei Berufsunfähigkeit</a:t>
            </a:r>
          </a:p>
          <a:p>
            <a:pPr defTabSz="883801"/>
            <a:endParaRPr lang="de-DE" altLang="de-DE" sz="1200" dirty="0"/>
          </a:p>
          <a:p>
            <a:pPr defTabSz="883801"/>
            <a:r>
              <a:rPr lang="de-DE" altLang="de-DE" sz="1200" dirty="0"/>
              <a:t>[Inhalte]</a:t>
            </a:r>
          </a:p>
          <a:p>
            <a:pPr defTabSz="883801"/>
            <a:r>
              <a:rPr lang="de-DE" altLang="de-DE" sz="1200" dirty="0"/>
              <a:t>Die Berufsunfähigkeitszusatzversicherung (BR) hilft sicher und automatisch im Fall einer Berufsunfähigkeit:</a:t>
            </a:r>
          </a:p>
          <a:p>
            <a:pPr marL="165713" lvl="1" indent="-165713" defTabSz="883801">
              <a:spcBef>
                <a:spcPts val="601"/>
              </a:spcBef>
              <a:buFont typeface="Arial" panose="020B0604020202020204" pitchFamily="34" charset="0"/>
              <a:buChar char="•"/>
            </a:pPr>
            <a:r>
              <a:rPr lang="de-DE" altLang="de-DE" sz="1200" dirty="0"/>
              <a:t>Ab Eintritt der Berufsunfähigkeit wird die vereinbarte Berufsunfähigkeitsrente ausbezahlt und sichert das Einkommen.</a:t>
            </a:r>
          </a:p>
          <a:p>
            <a:pPr marL="165713" lvl="1" indent="-165713" defTabSz="883801">
              <a:spcBef>
                <a:spcPts val="601"/>
              </a:spcBef>
              <a:buFont typeface="Arial" panose="020B0604020202020204" pitchFamily="34" charset="0"/>
              <a:buChar char="•"/>
            </a:pPr>
            <a:r>
              <a:rPr lang="de-DE" altLang="de-DE" sz="1200" dirty="0"/>
              <a:t>Die Beiträge für die </a:t>
            </a:r>
            <a:r>
              <a:rPr lang="de-DE" altLang="de-DE" sz="1200" dirty="0" err="1"/>
              <a:t>bAV</a:t>
            </a:r>
            <a:r>
              <a:rPr lang="de-DE" altLang="de-DE" sz="1200" dirty="0"/>
              <a:t> werden einfach von der Allianz übernommen.</a:t>
            </a:r>
          </a:p>
          <a:p>
            <a:pPr defTabSz="883801"/>
            <a:endParaRPr lang="de-DE" altLang="de-DE" dirty="0"/>
          </a:p>
          <a:p>
            <a:pPr defTabSz="883801"/>
            <a:endParaRPr lang="de-DE" altLang="de-DE" dirty="0"/>
          </a:p>
          <a:p>
            <a:endParaRPr lang="en-GB" dirty="0"/>
          </a:p>
        </p:txBody>
      </p:sp>
      <p:sp>
        <p:nvSpPr>
          <p:cNvPr id="4" name="Foliennummernplatzhalter 3"/>
          <p:cNvSpPr>
            <a:spLocks noGrp="1"/>
          </p:cNvSpPr>
          <p:nvPr>
            <p:ph type="sldNum" sz="quarter" idx="5"/>
          </p:nvPr>
        </p:nvSpPr>
        <p:spPr/>
        <p:txBody>
          <a:bodyPr/>
          <a:lstStyle/>
          <a:p>
            <a:fld id="{BF3E0F7A-EA63-40E1-97FB-D173EE3BA0CC}" type="slidenum">
              <a:rPr lang="de-DE" smtClean="0"/>
              <a:t>19</a:t>
            </a:fld>
            <a:endParaRPr lang="de-DE"/>
          </a:p>
        </p:txBody>
      </p:sp>
    </p:spTree>
    <p:extLst>
      <p:ext uri="{BB962C8B-B14F-4D97-AF65-F5344CB8AC3E}">
        <p14:creationId xmlns:p14="http://schemas.microsoft.com/office/powerpoint/2010/main" val="36290256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rtl="0"/>
            <a:r>
              <a:rPr lang="en-GB" sz="1400" dirty="0"/>
              <a:t>[Heading]</a:t>
            </a:r>
          </a:p>
          <a:p>
            <a:pPr rtl="0"/>
            <a:r>
              <a:rPr lang="en-GB" sz="1400" dirty="0"/>
              <a:t>“B” component in then company pension plan: “Pension saver” in the event of occupational incapacity</a:t>
            </a:r>
          </a:p>
          <a:p>
            <a:endParaRPr lang="de-DE" altLang="de-DE" sz="1400" dirty="0"/>
          </a:p>
          <a:p>
            <a:pPr rtl="0"/>
            <a:r>
              <a:rPr lang="en-GB" sz="1400" dirty="0"/>
              <a:t>[Content]</a:t>
            </a:r>
          </a:p>
          <a:p>
            <a:pPr rtl="0"/>
            <a:r>
              <a:rPr lang="en-GB" sz="1400" dirty="0"/>
              <a:t>The “Pension saver” delivers reliable and automatic assistance in the event of occupational incapacity:</a:t>
            </a:r>
          </a:p>
          <a:p>
            <a:pPr rtl="0"/>
            <a:r>
              <a:rPr lang="en-GB" sz="1400" dirty="0"/>
              <a:t>Allianz simply takes responsibility for the company pension plan contributions from the time the occupational incapacity occurs!</a:t>
            </a:r>
          </a:p>
          <a:p>
            <a:endParaRPr lang="de-DE" altLang="de-DE" sz="1050" dirty="0"/>
          </a:p>
          <a:p>
            <a:endParaRPr lang="de-DE" altLang="de-DE" sz="1050" dirty="0"/>
          </a:p>
          <a:p>
            <a:endParaRPr lang="de-DE" sz="1050" dirty="0"/>
          </a:p>
          <a:p>
            <a:endParaRPr lang="de-DE" sz="1050" dirty="0"/>
          </a:p>
          <a:p>
            <a:endParaRPr lang="en-GB" dirty="0"/>
          </a:p>
        </p:txBody>
      </p:sp>
      <p:sp>
        <p:nvSpPr>
          <p:cNvPr id="4" name="Foliennummernplatzhalter 3"/>
          <p:cNvSpPr>
            <a:spLocks noGrp="1"/>
          </p:cNvSpPr>
          <p:nvPr>
            <p:ph type="sldNum" sz="quarter" idx="5"/>
          </p:nvPr>
        </p:nvSpPr>
        <p:spPr/>
        <p:txBody>
          <a:bodyPr/>
          <a:lstStyle/>
          <a:p>
            <a:pPr marL="0" marR="0" lvl="0" indent="0" algn="r" defTabSz="914205" rtl="0" eaLnBrk="1" fontAlgn="auto" latinLnBrk="0" hangingPunct="1">
              <a:lnSpc>
                <a:spcPct val="100000"/>
              </a:lnSpc>
              <a:spcBef>
                <a:spcPts val="0"/>
              </a:spcBef>
              <a:spcAft>
                <a:spcPts val="0"/>
              </a:spcAft>
              <a:buClrTx/>
              <a:buSzTx/>
              <a:buFontTx/>
              <a:buNone/>
              <a:tabLst/>
              <a:defRPr/>
            </a:pPr>
            <a:fld id="{BF3E0F7A-EA63-40E1-97FB-D173EE3BA0CC}" type="slidenum">
              <a:rPr kumimoji="0" sz="1200" b="0" i="0" u="none" strike="noStrike" kern="1200" cap="none" spc="0" normalizeH="0" baseline="0">
                <a:ln>
                  <a:noFill/>
                </a:ln>
                <a:solidFill>
                  <a:prstClr val="black"/>
                </a:solidFill>
                <a:effectLst/>
                <a:uLnTx/>
                <a:uFillTx/>
                <a:latin typeface="Calibri" panose="020F0502020204030204"/>
                <a:ea typeface="+mn-ea"/>
                <a:cs typeface="+mn-cs"/>
              </a:rPr>
              <a:pPr marL="0" marR="0" lvl="0" indent="0" algn="r" defTabSz="914205" rtl="0" eaLnBrk="1" fontAlgn="auto" latinLnBrk="0" hangingPunct="1">
                <a:lnSpc>
                  <a:spcPct val="100000"/>
                </a:lnSpc>
                <a:spcBef>
                  <a:spcPts val="0"/>
                </a:spcBef>
                <a:spcAft>
                  <a:spcPts val="0"/>
                </a:spcAft>
                <a:buClrTx/>
                <a:buSzTx/>
                <a:buFontTx/>
                <a:buNone/>
                <a:tabLst/>
                <a:defRPr/>
              </a:pPr>
              <a:t>20</a:t>
            </a:fld>
            <a:endParaRPr kumimoji="0" sz="1200" b="0" i="0" u="none" strike="noStrike" kern="1200" cap="none" spc="0" normalizeH="0" baseline="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816131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a:p>
        </p:txBody>
      </p:sp>
      <p:sp>
        <p:nvSpPr>
          <p:cNvPr id="4" name="Foliennummernplatzhalter 3"/>
          <p:cNvSpPr>
            <a:spLocks noGrp="1"/>
          </p:cNvSpPr>
          <p:nvPr>
            <p:ph type="sldNum" sz="quarter" idx="5"/>
          </p:nvPr>
        </p:nvSpPr>
        <p:spPr/>
        <p:txBody>
          <a:bodyPr/>
          <a:lstStyle/>
          <a:p>
            <a:fld id="{BF3E0F7A-EA63-40E1-97FB-D173EE3BA0CC}" type="slidenum">
              <a:rPr lang="de-DE" smtClean="0"/>
              <a:t>24</a:t>
            </a:fld>
            <a:endParaRPr lang="de-DE"/>
          </a:p>
        </p:txBody>
      </p:sp>
    </p:spTree>
    <p:extLst>
      <p:ext uri="{BB962C8B-B14F-4D97-AF65-F5344CB8AC3E}">
        <p14:creationId xmlns:p14="http://schemas.microsoft.com/office/powerpoint/2010/main" val="27617717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a:p>
        </p:txBody>
      </p:sp>
      <p:sp>
        <p:nvSpPr>
          <p:cNvPr id="4" name="Foliennummernplatzhalter 3"/>
          <p:cNvSpPr>
            <a:spLocks noGrp="1"/>
          </p:cNvSpPr>
          <p:nvPr>
            <p:ph type="sldNum" sz="quarter" idx="5"/>
          </p:nvPr>
        </p:nvSpPr>
        <p:spPr/>
        <p:txBody>
          <a:bodyPr/>
          <a:lstStyle/>
          <a:p>
            <a:fld id="{BF3E0F7A-EA63-40E1-97FB-D173EE3BA0CC}" type="slidenum">
              <a:rPr lang="de-DE" smtClean="0"/>
              <a:t>4</a:t>
            </a:fld>
            <a:endParaRPr lang="de-DE"/>
          </a:p>
        </p:txBody>
      </p:sp>
    </p:spTree>
    <p:extLst>
      <p:ext uri="{BB962C8B-B14F-4D97-AF65-F5344CB8AC3E}">
        <p14:creationId xmlns:p14="http://schemas.microsoft.com/office/powerpoint/2010/main" val="7213768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a:p>
        </p:txBody>
      </p:sp>
      <p:sp>
        <p:nvSpPr>
          <p:cNvPr id="4" name="Foliennummernplatzhalter 3"/>
          <p:cNvSpPr>
            <a:spLocks noGrp="1"/>
          </p:cNvSpPr>
          <p:nvPr>
            <p:ph type="sldNum" sz="quarter" idx="5"/>
          </p:nvPr>
        </p:nvSpPr>
        <p:spPr/>
        <p:txBody>
          <a:bodyPr/>
          <a:lstStyle/>
          <a:p>
            <a:fld id="{BF3E0F7A-EA63-40E1-97FB-D173EE3BA0CC}" type="slidenum">
              <a:rPr lang="de-DE" smtClean="0"/>
              <a:t>5</a:t>
            </a:fld>
            <a:endParaRPr lang="de-DE"/>
          </a:p>
        </p:txBody>
      </p:sp>
    </p:spTree>
    <p:extLst>
      <p:ext uri="{BB962C8B-B14F-4D97-AF65-F5344CB8AC3E}">
        <p14:creationId xmlns:p14="http://schemas.microsoft.com/office/powerpoint/2010/main" val="9639109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a:p>
        </p:txBody>
      </p:sp>
      <p:sp>
        <p:nvSpPr>
          <p:cNvPr id="4" name="Foliennummernplatzhalter 3"/>
          <p:cNvSpPr>
            <a:spLocks noGrp="1"/>
          </p:cNvSpPr>
          <p:nvPr>
            <p:ph type="sldNum" sz="quarter" idx="5"/>
          </p:nvPr>
        </p:nvSpPr>
        <p:spPr/>
        <p:txBody>
          <a:bodyPr/>
          <a:lstStyle/>
          <a:p>
            <a:fld id="{BF3E0F7A-EA63-40E1-97FB-D173EE3BA0CC}" type="slidenum">
              <a:rPr lang="de-DE" smtClean="0"/>
              <a:t>7</a:t>
            </a:fld>
            <a:endParaRPr lang="de-DE"/>
          </a:p>
        </p:txBody>
      </p:sp>
    </p:spTree>
    <p:extLst>
      <p:ext uri="{BB962C8B-B14F-4D97-AF65-F5344CB8AC3E}">
        <p14:creationId xmlns:p14="http://schemas.microsoft.com/office/powerpoint/2010/main" val="6345755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a:p>
        </p:txBody>
      </p:sp>
      <p:sp>
        <p:nvSpPr>
          <p:cNvPr id="4" name="Foliennummernplatzhalter 3"/>
          <p:cNvSpPr>
            <a:spLocks noGrp="1"/>
          </p:cNvSpPr>
          <p:nvPr>
            <p:ph type="sldNum" sz="quarter" idx="5"/>
          </p:nvPr>
        </p:nvSpPr>
        <p:spPr/>
        <p:txBody>
          <a:bodyPr/>
          <a:lstStyle/>
          <a:p>
            <a:fld id="{BF3E0F7A-EA63-40E1-97FB-D173EE3BA0CC}" type="slidenum">
              <a:rPr lang="de-DE" smtClean="0"/>
              <a:t>11</a:t>
            </a:fld>
            <a:endParaRPr lang="de-DE"/>
          </a:p>
        </p:txBody>
      </p:sp>
    </p:spTree>
    <p:extLst>
      <p:ext uri="{BB962C8B-B14F-4D97-AF65-F5344CB8AC3E}">
        <p14:creationId xmlns:p14="http://schemas.microsoft.com/office/powerpoint/2010/main" val="13859404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sz="800">
              <a:latin typeface="Arial" panose="020B0604020202020204" pitchFamily="34" charset="0"/>
              <a:cs typeface="Arial" panose="020B0604020202020204" pitchFamily="34" charset="0"/>
            </a:endParaRPr>
          </a:p>
        </p:txBody>
      </p:sp>
      <p:sp>
        <p:nvSpPr>
          <p:cNvPr id="4" name="Foliennummernplatzhalter 3"/>
          <p:cNvSpPr>
            <a:spLocks noGrp="1"/>
          </p:cNvSpPr>
          <p:nvPr>
            <p:ph type="sldNum" sz="quarter" idx="5"/>
          </p:nvPr>
        </p:nvSpPr>
        <p:spPr/>
        <p:txBody>
          <a:bodyPr/>
          <a:lstStyle/>
          <a:p>
            <a:pPr marL="0" marR="0" lvl="0" indent="0" algn="r" defTabSz="914205" rtl="0" eaLnBrk="1" fontAlgn="auto" latinLnBrk="0" hangingPunct="1">
              <a:lnSpc>
                <a:spcPct val="100000"/>
              </a:lnSpc>
              <a:spcBef>
                <a:spcPts val="0"/>
              </a:spcBef>
              <a:spcAft>
                <a:spcPts val="0"/>
              </a:spcAft>
              <a:buClrTx/>
              <a:buSzTx/>
              <a:buFontTx/>
              <a:buNone/>
              <a:tabLst/>
              <a:defRPr/>
            </a:pPr>
            <a:fld id="{BF3E0F7A-EA63-40E1-97FB-D173EE3BA0CC}" type="slidenum">
              <a:rPr kumimoji="0" sz="1200" b="0" i="0" u="none" strike="noStrike" kern="1200" cap="none" spc="0" normalizeH="0" baseline="0">
                <a:ln>
                  <a:noFill/>
                </a:ln>
                <a:solidFill>
                  <a:prstClr val="black"/>
                </a:solidFill>
                <a:effectLst/>
                <a:uLnTx/>
                <a:uFillTx/>
                <a:latin typeface="Calibri" panose="020F0502020204030204"/>
                <a:ea typeface="+mn-ea"/>
                <a:cs typeface="Arial"/>
              </a:rPr>
              <a:pPr marL="0" marR="0" lvl="0" indent="0" algn="r" defTabSz="914205" rtl="0" eaLnBrk="1" fontAlgn="auto" latinLnBrk="0" hangingPunct="1">
                <a:lnSpc>
                  <a:spcPct val="100000"/>
                </a:lnSpc>
                <a:spcBef>
                  <a:spcPts val="0"/>
                </a:spcBef>
                <a:spcAft>
                  <a:spcPts val="0"/>
                </a:spcAft>
                <a:buClrTx/>
                <a:buSzTx/>
                <a:buFontTx/>
                <a:buNone/>
                <a:tabLst/>
                <a:defRPr/>
              </a:pPr>
              <a:t>13</a:t>
            </a:fld>
            <a:endParaRPr kumimoji="0" sz="1200" b="0" i="0" u="none" strike="noStrike" kern="1200" cap="none" spc="0" normalizeH="0" baseline="0">
              <a:ln>
                <a:noFill/>
              </a:ln>
              <a:solidFill>
                <a:prstClr val="black"/>
              </a:solidFill>
              <a:effectLst/>
              <a:uLnTx/>
              <a:uFillTx/>
              <a:latin typeface="Calibri" panose="020F0502020204030204"/>
              <a:ea typeface="+mn-ea"/>
              <a:cs typeface="Arial"/>
            </a:endParaRPr>
          </a:p>
        </p:txBody>
      </p:sp>
    </p:spTree>
    <p:extLst>
      <p:ext uri="{BB962C8B-B14F-4D97-AF65-F5344CB8AC3E}">
        <p14:creationId xmlns:p14="http://schemas.microsoft.com/office/powerpoint/2010/main" val="3972678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2C03F1-9FBE-B5F7-4CFD-E3786315BDE9}"/>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85EB10CF-6825-DAFD-06E6-92DF7D5C94C6}"/>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853CA0A1-BF45-AB57-FDF9-92B52BC03910}"/>
              </a:ext>
            </a:extLst>
          </p:cNvPr>
          <p:cNvSpPr>
            <a:spLocks noGrp="1"/>
          </p:cNvSpPr>
          <p:nvPr>
            <p:ph type="body" idx="1"/>
          </p:nvPr>
        </p:nvSpPr>
        <p:spPr/>
        <p:txBody>
          <a:bodyPr/>
          <a:lstStyle/>
          <a:p>
            <a:endParaRPr lang="en-GB" dirty="0"/>
          </a:p>
        </p:txBody>
      </p:sp>
      <p:sp>
        <p:nvSpPr>
          <p:cNvPr id="4" name="Foliennummernplatzhalter 3">
            <a:extLst>
              <a:ext uri="{FF2B5EF4-FFF2-40B4-BE49-F238E27FC236}">
                <a16:creationId xmlns:a16="http://schemas.microsoft.com/office/drawing/2014/main" id="{459640D7-2B86-DC48-1B29-4DC52E5E5A53}"/>
              </a:ext>
            </a:extLst>
          </p:cNvPr>
          <p:cNvSpPr>
            <a:spLocks noGrp="1"/>
          </p:cNvSpPr>
          <p:nvPr>
            <p:ph type="sldNum" sz="quarter" idx="5"/>
          </p:nvPr>
        </p:nvSpPr>
        <p:spPr/>
        <p:txBody>
          <a:bodyPr/>
          <a:lstStyle/>
          <a:p>
            <a:fld id="{BF3E0F7A-EA63-40E1-97FB-D173EE3BA0CC}" type="slidenum">
              <a:rPr lang="de-DE" smtClean="0"/>
              <a:t>15</a:t>
            </a:fld>
            <a:endParaRPr lang="de-DE"/>
          </a:p>
        </p:txBody>
      </p:sp>
    </p:spTree>
    <p:extLst>
      <p:ext uri="{BB962C8B-B14F-4D97-AF65-F5344CB8AC3E}">
        <p14:creationId xmlns:p14="http://schemas.microsoft.com/office/powerpoint/2010/main" val="18000914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a:p>
        </p:txBody>
      </p:sp>
      <p:sp>
        <p:nvSpPr>
          <p:cNvPr id="4" name="Foliennummernplatzhalter 3"/>
          <p:cNvSpPr>
            <a:spLocks noGrp="1"/>
          </p:cNvSpPr>
          <p:nvPr>
            <p:ph type="sldNum" sz="quarter" idx="5"/>
          </p:nvPr>
        </p:nvSpPr>
        <p:spPr/>
        <p:txBody>
          <a:bodyPr/>
          <a:lstStyle/>
          <a:p>
            <a:fld id="{BF3E0F7A-EA63-40E1-97FB-D173EE3BA0CC}" type="slidenum">
              <a:rPr lang="de-DE" smtClean="0"/>
              <a:t>16</a:t>
            </a:fld>
            <a:endParaRPr lang="de-DE"/>
          </a:p>
        </p:txBody>
      </p:sp>
    </p:spTree>
    <p:extLst>
      <p:ext uri="{BB962C8B-B14F-4D97-AF65-F5344CB8AC3E}">
        <p14:creationId xmlns:p14="http://schemas.microsoft.com/office/powerpoint/2010/main" val="38546995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altLang="de-DE" sz="1400" dirty="0"/>
              <a:t>[Überschrift]</a:t>
            </a:r>
          </a:p>
          <a:p>
            <a:r>
              <a:rPr lang="de-DE" altLang="de-DE" sz="1400" dirty="0"/>
              <a:t>B-Baustein in der </a:t>
            </a:r>
            <a:r>
              <a:rPr lang="de-DE" altLang="de-DE" sz="1400" dirty="0" err="1"/>
              <a:t>bAV</a:t>
            </a:r>
            <a:r>
              <a:rPr lang="de-DE" altLang="de-DE" sz="1400" dirty="0"/>
              <a:t>: „Renten-Retter“ bei Berufsunfähigkeit</a:t>
            </a:r>
          </a:p>
          <a:p>
            <a:endParaRPr lang="de-DE" altLang="de-DE" sz="1400" dirty="0"/>
          </a:p>
          <a:p>
            <a:r>
              <a:rPr lang="de-DE" altLang="de-DE" sz="1400" dirty="0"/>
              <a:t>[Inhalte]</a:t>
            </a:r>
          </a:p>
          <a:p>
            <a:r>
              <a:rPr lang="de-DE" altLang="de-DE" sz="1400" dirty="0"/>
              <a:t>Der „Renten-Retter“ hilft sicher und automatisch im Fall einer Berufsunfähigkeit:</a:t>
            </a:r>
          </a:p>
          <a:p>
            <a:r>
              <a:rPr lang="de-DE" altLang="de-DE" sz="1400" dirty="0"/>
              <a:t>Ab Eintritt der Berufsunfähigkeit werden die Beiträge für die </a:t>
            </a:r>
            <a:r>
              <a:rPr lang="de-DE" altLang="de-DE" sz="1400" dirty="0" err="1"/>
              <a:t>bAV</a:t>
            </a:r>
            <a:r>
              <a:rPr lang="de-DE" altLang="de-DE" sz="1400" dirty="0"/>
              <a:t> einfach von der Allianz übernommen!</a:t>
            </a:r>
          </a:p>
          <a:p>
            <a:endParaRPr lang="de-DE" altLang="de-DE" sz="1050" dirty="0"/>
          </a:p>
          <a:p>
            <a:endParaRPr lang="de-DE" altLang="de-DE" sz="1050" dirty="0"/>
          </a:p>
          <a:p>
            <a:endParaRPr lang="de-DE" sz="1050" dirty="0"/>
          </a:p>
          <a:p>
            <a:endParaRPr lang="de-DE" sz="1050" dirty="0"/>
          </a:p>
          <a:p>
            <a:endParaRPr lang="en-GB" dirty="0"/>
          </a:p>
        </p:txBody>
      </p:sp>
      <p:sp>
        <p:nvSpPr>
          <p:cNvPr id="4" name="Foliennummernplatzhalter 3"/>
          <p:cNvSpPr>
            <a:spLocks noGrp="1"/>
          </p:cNvSpPr>
          <p:nvPr>
            <p:ph type="sldNum" sz="quarter" idx="5"/>
          </p:nvPr>
        </p:nvSpPr>
        <p:spPr/>
        <p:txBody>
          <a:bodyPr/>
          <a:lstStyle/>
          <a:p>
            <a:fld id="{BF3E0F7A-EA63-40E1-97FB-D173EE3BA0CC}" type="slidenum">
              <a:rPr lang="de-DE" smtClean="0"/>
              <a:t>18</a:t>
            </a:fld>
            <a:endParaRPr lang="de-DE"/>
          </a:p>
        </p:txBody>
      </p:sp>
    </p:spTree>
    <p:extLst>
      <p:ext uri="{BB962C8B-B14F-4D97-AF65-F5344CB8AC3E}">
        <p14:creationId xmlns:p14="http://schemas.microsoft.com/office/powerpoint/2010/main" val="242033856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image" Target="../media/image12.wmf"/><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blue">
    <p:bg>
      <p:bgPr>
        <a:solidFill>
          <a:srgbClr val="122B54"/>
        </a:solidFill>
        <a:effectLst/>
      </p:bgPr>
    </p:bg>
    <p:spTree>
      <p:nvGrpSpPr>
        <p:cNvPr id="1" name=""/>
        <p:cNvGrpSpPr/>
        <p:nvPr/>
      </p:nvGrpSpPr>
      <p:grpSpPr>
        <a:xfrm>
          <a:off x="0" y="0"/>
          <a:ext cx="0" cy="0"/>
          <a:chOff x="0" y="0"/>
          <a:chExt cx="0" cy="0"/>
        </a:xfrm>
      </p:grpSpPr>
      <p:pic>
        <p:nvPicPr>
          <p:cNvPr id="6" name="Grafik 5">
            <a:extLst>
              <a:ext uri="{FF2B5EF4-FFF2-40B4-BE49-F238E27FC236}">
                <a16:creationId xmlns:a16="http://schemas.microsoft.com/office/drawing/2014/main" id="{3FA13754-0890-465C-BA8A-E18B554E317E}"/>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79425" y="476250"/>
            <a:ext cx="2057313" cy="509277"/>
          </a:xfrm>
          <a:prstGeom prst="rect">
            <a:avLst/>
          </a:prstGeom>
        </p:spPr>
      </p:pic>
      <p:sp>
        <p:nvSpPr>
          <p:cNvPr id="7" name="Titel 1">
            <a:extLst>
              <a:ext uri="{FF2B5EF4-FFF2-40B4-BE49-F238E27FC236}">
                <a16:creationId xmlns:a16="http://schemas.microsoft.com/office/drawing/2014/main" id="{855A5846-4501-444B-8F41-805425817451}"/>
              </a:ext>
            </a:extLst>
          </p:cNvPr>
          <p:cNvSpPr>
            <a:spLocks noGrp="1"/>
          </p:cNvSpPr>
          <p:nvPr>
            <p:ph type="ctrTitle"/>
          </p:nvPr>
        </p:nvSpPr>
        <p:spPr>
          <a:xfrm>
            <a:off x="479424" y="1773239"/>
            <a:ext cx="11233151" cy="1620000"/>
          </a:xfrm>
        </p:spPr>
        <p:txBody>
          <a:bodyPr rIns="216000" anchor="b" anchorCtr="0"/>
          <a:lstStyle>
            <a:lvl1pPr algn="l">
              <a:lnSpc>
                <a:spcPts val="8500"/>
              </a:lnSpc>
              <a:defRPr sz="8500">
                <a:solidFill>
                  <a:schemeClr val="tx1"/>
                </a:solidFill>
              </a:defRPr>
            </a:lvl1pPr>
          </a:lstStyle>
          <a:p>
            <a:r>
              <a:rPr lang="de-DE"/>
              <a:t>Mastertitel</a:t>
            </a:r>
          </a:p>
        </p:txBody>
      </p:sp>
      <p:sp>
        <p:nvSpPr>
          <p:cNvPr id="8" name="Untertitel 2">
            <a:extLst>
              <a:ext uri="{FF2B5EF4-FFF2-40B4-BE49-F238E27FC236}">
                <a16:creationId xmlns:a16="http://schemas.microsoft.com/office/drawing/2014/main" id="{7909B2E5-8CFF-4102-B771-B048BAA6DB84}"/>
              </a:ext>
            </a:extLst>
          </p:cNvPr>
          <p:cNvSpPr>
            <a:spLocks noGrp="1"/>
          </p:cNvSpPr>
          <p:nvPr>
            <p:ph type="subTitle" idx="1" hasCustomPrompt="1"/>
          </p:nvPr>
        </p:nvSpPr>
        <p:spPr>
          <a:xfrm>
            <a:off x="4295776" y="3384000"/>
            <a:ext cx="7416800" cy="1656000"/>
          </a:xfrm>
        </p:spPr>
        <p:txBody>
          <a:bodyPr rIns="216000"/>
          <a:lstStyle>
            <a:lvl1pPr marL="0" indent="0" algn="l">
              <a:lnSpc>
                <a:spcPts val="8500"/>
              </a:lnSpc>
              <a:buNone/>
              <a:defRPr sz="8500">
                <a:solidFill>
                  <a:srgbClr val="13A0D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Untertitelformat</a:t>
            </a:r>
          </a:p>
        </p:txBody>
      </p:sp>
      <p:sp>
        <p:nvSpPr>
          <p:cNvPr id="9" name="Textplatzhalter 14">
            <a:extLst>
              <a:ext uri="{FF2B5EF4-FFF2-40B4-BE49-F238E27FC236}">
                <a16:creationId xmlns:a16="http://schemas.microsoft.com/office/drawing/2014/main" id="{A89B177C-F8F6-4738-B4AF-9E4A8243858F}"/>
              </a:ext>
            </a:extLst>
          </p:cNvPr>
          <p:cNvSpPr>
            <a:spLocks noGrp="1"/>
          </p:cNvSpPr>
          <p:nvPr>
            <p:ph type="body" sz="quarter" idx="11" hasCustomPrompt="1"/>
          </p:nvPr>
        </p:nvSpPr>
        <p:spPr>
          <a:xfrm>
            <a:off x="478800" y="5968800"/>
            <a:ext cx="1692900" cy="546124"/>
          </a:xfrm>
        </p:spPr>
        <p:txBody>
          <a:bodyPr anchor="b" anchorCtr="0"/>
          <a:lstStyle>
            <a:lvl1pPr>
              <a:lnSpc>
                <a:spcPct val="100000"/>
              </a:lnSpc>
              <a:defRPr sz="1100">
                <a:solidFill>
                  <a:schemeClr val="tx1"/>
                </a:solidFill>
              </a:defRPr>
            </a:lvl1pPr>
          </a:lstStyle>
          <a:p>
            <a:pPr lvl="0"/>
            <a:r>
              <a:rPr lang="de-DE"/>
              <a:t>Erste Ebene</a:t>
            </a:r>
          </a:p>
        </p:txBody>
      </p:sp>
      <p:sp>
        <p:nvSpPr>
          <p:cNvPr id="10" name="Textplatzhalter 14">
            <a:extLst>
              <a:ext uri="{FF2B5EF4-FFF2-40B4-BE49-F238E27FC236}">
                <a16:creationId xmlns:a16="http://schemas.microsoft.com/office/drawing/2014/main" id="{D04322D5-0CE0-4328-BE55-EFF287C34B08}"/>
              </a:ext>
            </a:extLst>
          </p:cNvPr>
          <p:cNvSpPr>
            <a:spLocks noGrp="1"/>
          </p:cNvSpPr>
          <p:nvPr>
            <p:ph type="body" sz="quarter" idx="14" hasCustomPrompt="1"/>
          </p:nvPr>
        </p:nvSpPr>
        <p:spPr>
          <a:xfrm>
            <a:off x="2387600" y="5968800"/>
            <a:ext cx="1692900" cy="546124"/>
          </a:xfrm>
        </p:spPr>
        <p:txBody>
          <a:bodyPr anchor="b" anchorCtr="0"/>
          <a:lstStyle>
            <a:lvl1pPr>
              <a:lnSpc>
                <a:spcPct val="100000"/>
              </a:lnSpc>
              <a:defRPr sz="1100">
                <a:solidFill>
                  <a:schemeClr val="tx1"/>
                </a:solidFill>
              </a:defRPr>
            </a:lvl1pPr>
          </a:lstStyle>
          <a:p>
            <a:pPr lvl="0"/>
            <a:r>
              <a:rPr lang="de-DE"/>
              <a:t>Erste Ebene</a:t>
            </a:r>
          </a:p>
          <a:p>
            <a:pPr lvl="0"/>
            <a:r>
              <a:rPr lang="de-DE"/>
              <a:t>Zweite Zeile</a:t>
            </a:r>
          </a:p>
        </p:txBody>
      </p:sp>
      <p:sp>
        <p:nvSpPr>
          <p:cNvPr id="11" name="Datumsplatzhalter 9">
            <a:extLst>
              <a:ext uri="{FF2B5EF4-FFF2-40B4-BE49-F238E27FC236}">
                <a16:creationId xmlns:a16="http://schemas.microsoft.com/office/drawing/2014/main" id="{179C16DE-E856-43D9-8CC3-1F8444D9F578}"/>
              </a:ext>
            </a:extLst>
          </p:cNvPr>
          <p:cNvSpPr txBox="1"/>
          <p:nvPr userDrawn="1"/>
        </p:nvSpPr>
        <p:spPr>
          <a:xfrm rot="16200000">
            <a:off x="11016000" y="5772439"/>
            <a:ext cx="1282161" cy="144000"/>
          </a:xfrm>
          <a:prstGeom prst="rect">
            <a:avLst/>
          </a:prstGeom>
        </p:spPr>
        <p:txBody>
          <a:bodyPr vert="horz" lIns="0" tIns="0" rIns="0" bIns="0" rtlCol="0" anchor="b" anchorCtr="0">
            <a:noAutofit/>
          </a:bodyPr>
          <a:lstStyle>
            <a:defPPr>
              <a:defRPr lang="de-DE"/>
            </a:defPPr>
            <a:lvl1pPr marL="0" algn="l" defTabSz="914303" rtl="0" eaLnBrk="1" latinLnBrk="0" hangingPunct="1">
              <a:lnSpc>
                <a:spcPct val="100000"/>
              </a:lnSpc>
              <a:defRPr sz="1100" kern="1200">
                <a:solidFill>
                  <a:schemeClr val="tx1"/>
                </a:solidFill>
                <a:latin typeface="+mn-lt"/>
                <a:ea typeface="+mn-ea"/>
                <a:cs typeface="+mn-cs"/>
              </a:defRPr>
            </a:lvl1pPr>
            <a:lvl2pPr marL="457151" algn="l" defTabSz="914303" rtl="0" eaLnBrk="1" latinLnBrk="0" hangingPunct="1">
              <a:defRPr sz="1800" kern="1200">
                <a:solidFill>
                  <a:schemeClr val="tx1"/>
                </a:solidFill>
                <a:latin typeface="+mn-lt"/>
                <a:ea typeface="+mn-ea"/>
                <a:cs typeface="+mn-cs"/>
              </a:defRPr>
            </a:lvl2pPr>
            <a:lvl3pPr marL="914303" algn="l" defTabSz="914303" rtl="0" eaLnBrk="1" latinLnBrk="0" hangingPunct="1">
              <a:defRPr sz="1800" kern="1200">
                <a:solidFill>
                  <a:schemeClr val="tx1"/>
                </a:solidFill>
                <a:latin typeface="+mn-lt"/>
                <a:ea typeface="+mn-ea"/>
                <a:cs typeface="+mn-cs"/>
              </a:defRPr>
            </a:lvl3pPr>
            <a:lvl4pPr marL="1371454" algn="l" defTabSz="914303" rtl="0" eaLnBrk="1" latinLnBrk="0" hangingPunct="1">
              <a:defRPr sz="1800" kern="1200">
                <a:solidFill>
                  <a:schemeClr val="tx1"/>
                </a:solidFill>
                <a:latin typeface="+mn-lt"/>
                <a:ea typeface="+mn-ea"/>
                <a:cs typeface="+mn-cs"/>
              </a:defRPr>
            </a:lvl4pPr>
            <a:lvl5pPr marL="1828605" algn="l" defTabSz="914303" rtl="0" eaLnBrk="1" latinLnBrk="0" hangingPunct="1">
              <a:defRPr sz="1800" kern="1200">
                <a:solidFill>
                  <a:schemeClr val="tx1"/>
                </a:solidFill>
                <a:latin typeface="+mn-lt"/>
                <a:ea typeface="+mn-ea"/>
                <a:cs typeface="+mn-cs"/>
              </a:defRPr>
            </a:lvl5pPr>
            <a:lvl6pPr marL="2285755" algn="l" defTabSz="914303" rtl="0" eaLnBrk="1" latinLnBrk="0" hangingPunct="1">
              <a:defRPr sz="1800" kern="1200">
                <a:solidFill>
                  <a:schemeClr val="tx1"/>
                </a:solidFill>
                <a:latin typeface="+mn-lt"/>
                <a:ea typeface="+mn-ea"/>
                <a:cs typeface="+mn-cs"/>
              </a:defRPr>
            </a:lvl6pPr>
            <a:lvl7pPr marL="2742907" algn="l" defTabSz="914303" rtl="0" eaLnBrk="1" latinLnBrk="0" hangingPunct="1">
              <a:defRPr sz="1800" kern="1200">
                <a:solidFill>
                  <a:schemeClr val="tx1"/>
                </a:solidFill>
                <a:latin typeface="+mn-lt"/>
                <a:ea typeface="+mn-ea"/>
                <a:cs typeface="+mn-cs"/>
              </a:defRPr>
            </a:lvl7pPr>
            <a:lvl8pPr marL="3200058" algn="l" defTabSz="914303" rtl="0" eaLnBrk="1" latinLnBrk="0" hangingPunct="1">
              <a:defRPr sz="1800" kern="1200">
                <a:solidFill>
                  <a:schemeClr val="tx1"/>
                </a:solidFill>
                <a:latin typeface="+mn-lt"/>
                <a:ea typeface="+mn-ea"/>
                <a:cs typeface="+mn-cs"/>
              </a:defRPr>
            </a:lvl8pPr>
            <a:lvl9pPr marL="3657209" algn="l" defTabSz="914303" rtl="0" eaLnBrk="1" latinLnBrk="0" hangingPunct="1">
              <a:defRPr sz="1800" kern="1200">
                <a:solidFill>
                  <a:schemeClr val="tx1"/>
                </a:solidFill>
                <a:latin typeface="+mn-lt"/>
                <a:ea typeface="+mn-ea"/>
                <a:cs typeface="+mn-cs"/>
              </a:defRPr>
            </a:lvl9pPr>
          </a:lstStyle>
          <a:p>
            <a:r>
              <a:rPr lang="de-DE" sz="800">
                <a:solidFill>
                  <a:schemeClr val="tx1"/>
                </a:solidFill>
              </a:rPr>
              <a:t>© Allianz 2021</a:t>
            </a:r>
          </a:p>
        </p:txBody>
      </p:sp>
    </p:spTree>
    <p:extLst>
      <p:ext uri="{BB962C8B-B14F-4D97-AF65-F5344CB8AC3E}">
        <p14:creationId xmlns:p14="http://schemas.microsoft.com/office/powerpoint/2010/main" val="1558217129"/>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nd chart">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1E761017-7A9E-407D-8DCD-CEDEF7758D25}"/>
              </a:ext>
            </a:extLst>
          </p:cNvPr>
          <p:cNvSpPr>
            <a:spLocks noGrp="1"/>
          </p:cNvSpPr>
          <p:nvPr>
            <p:ph type="sldNum" sz="quarter" idx="11"/>
          </p:nvPr>
        </p:nvSpPr>
        <p:spPr/>
        <p:txBody>
          <a:bodyPr/>
          <a:lstStyle/>
          <a:p>
            <a:fld id="{56C449F3-BD9D-48DC-BFF1-0F66671DA7C6}" type="slidenum">
              <a:rPr lang="de-DE" smtClean="0"/>
              <a:t>‹Nr.›</a:t>
            </a:fld>
            <a:endParaRPr lang="de-DE"/>
          </a:p>
        </p:txBody>
      </p:sp>
      <p:pic>
        <p:nvPicPr>
          <p:cNvPr id="5" name="Bildplatzhalter 11">
            <a:extLst>
              <a:ext uri="{FF2B5EF4-FFF2-40B4-BE49-F238E27FC236}">
                <a16:creationId xmlns:a16="http://schemas.microsoft.com/office/drawing/2014/main" id="{727A807A-44F9-421E-99A3-97AA64680286}"/>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Grafik 13">
            <a:extLst>
              <a:ext uri="{FF2B5EF4-FFF2-40B4-BE49-F238E27FC236}">
                <a16:creationId xmlns:a16="http://schemas.microsoft.com/office/drawing/2014/main" id="{CE079E16-C310-4874-A85B-DA706D4C21CA}"/>
              </a:ext>
            </a:extLst>
          </p:cNvPr>
          <p:cNvSpPr>
            <a:spLocks noChangeAspect="1"/>
          </p:cNvSpPr>
          <p:nvPr userDrawn="1"/>
        </p:nvSpPr>
        <p:spPr>
          <a:xfrm>
            <a:off x="3810098" y="1143097"/>
            <a:ext cx="4571808" cy="4571807"/>
          </a:xfrm>
          <a:custGeom>
            <a:avLst/>
            <a:gdLst>
              <a:gd name="connsiteX0" fmla="*/ 3048606 w 5327650"/>
              <a:gd name="connsiteY0" fmla="*/ 4158431 h 5327649"/>
              <a:gd name="connsiteX1" fmla="*/ 3048606 w 5327650"/>
              <a:gd name="connsiteY1" fmla="*/ 1218444 h 5327649"/>
              <a:gd name="connsiteX2" fmla="*/ 2737659 w 5327650"/>
              <a:gd name="connsiteY2" fmla="*/ 905364 h 5327649"/>
              <a:gd name="connsiteX3" fmla="*/ 2049870 w 5327650"/>
              <a:gd name="connsiteY3" fmla="*/ 905364 h 5327649"/>
              <a:gd name="connsiteX4" fmla="*/ 2049870 w 5327650"/>
              <a:gd name="connsiteY4" fmla="*/ 1233529 h 5327649"/>
              <a:gd name="connsiteX5" fmla="*/ 2090888 w 5327650"/>
              <a:gd name="connsiteY5" fmla="*/ 1233529 h 5327649"/>
              <a:gd name="connsiteX6" fmla="*/ 2278251 w 5327650"/>
              <a:gd name="connsiteY6" fmla="*/ 1458216 h 5327649"/>
              <a:gd name="connsiteX7" fmla="*/ 2278251 w 5327650"/>
              <a:gd name="connsiteY7" fmla="*/ 4158431 h 5327649"/>
              <a:gd name="connsiteX8" fmla="*/ 3048606 w 5327650"/>
              <a:gd name="connsiteY8" fmla="*/ 4158431 h 5327649"/>
              <a:gd name="connsiteX9" fmla="*/ 3387869 w 5327650"/>
              <a:gd name="connsiteY9" fmla="*/ 4158431 h 5327649"/>
              <a:gd name="connsiteX10" fmla="*/ 4152137 w 5327650"/>
              <a:gd name="connsiteY10" fmla="*/ 4158431 h 5327649"/>
              <a:gd name="connsiteX11" fmla="*/ 4152137 w 5327650"/>
              <a:gd name="connsiteY11" fmla="*/ 1868687 h 5327649"/>
              <a:gd name="connsiteX12" fmla="*/ 3839602 w 5327650"/>
              <a:gd name="connsiteY12" fmla="*/ 1556136 h 5327649"/>
              <a:gd name="connsiteX13" fmla="*/ 3387869 w 5327650"/>
              <a:gd name="connsiteY13" fmla="*/ 1556136 h 5327649"/>
              <a:gd name="connsiteX14" fmla="*/ 3387869 w 5327650"/>
              <a:gd name="connsiteY14" fmla="*/ 4158431 h 5327649"/>
              <a:gd name="connsiteX15" fmla="*/ 1940840 w 5327650"/>
              <a:gd name="connsiteY15" fmla="*/ 4158431 h 5327649"/>
              <a:gd name="connsiteX16" fmla="*/ 1940840 w 5327650"/>
              <a:gd name="connsiteY16" fmla="*/ 1556136 h 5327649"/>
              <a:gd name="connsiteX17" fmla="*/ 1488048 w 5327650"/>
              <a:gd name="connsiteY17" fmla="*/ 1556136 h 5327649"/>
              <a:gd name="connsiteX18" fmla="*/ 1176307 w 5327650"/>
              <a:gd name="connsiteY18" fmla="*/ 1868687 h 5327649"/>
              <a:gd name="connsiteX19" fmla="*/ 1176307 w 5327650"/>
              <a:gd name="connsiteY19" fmla="*/ 4158431 h 5327649"/>
              <a:gd name="connsiteX20" fmla="*/ 1940840 w 5327650"/>
              <a:gd name="connsiteY20" fmla="*/ 4158431 h 5327649"/>
              <a:gd name="connsiteX21" fmla="*/ 4875123 w 5327650"/>
              <a:gd name="connsiteY21" fmla="*/ 2664222 h 5327649"/>
              <a:gd name="connsiteX22" fmla="*/ 2664090 w 5327650"/>
              <a:gd name="connsiteY22" fmla="*/ 4901565 h 5327649"/>
              <a:gd name="connsiteX23" fmla="*/ 452792 w 5327650"/>
              <a:gd name="connsiteY23" fmla="*/ 2664222 h 5327649"/>
              <a:gd name="connsiteX24" fmla="*/ 2664090 w 5327650"/>
              <a:gd name="connsiteY24" fmla="*/ 426350 h 5327649"/>
              <a:gd name="connsiteX25" fmla="*/ 4875123 w 5327650"/>
              <a:gd name="connsiteY25" fmla="*/ 2664222 h 5327649"/>
              <a:gd name="connsiteX26" fmla="*/ 5327650 w 5327650"/>
              <a:gd name="connsiteY26" fmla="*/ 2657341 h 5327649"/>
              <a:gd name="connsiteX27" fmla="*/ 2667530 w 5327650"/>
              <a:gd name="connsiteY27" fmla="*/ 0 h 5327649"/>
              <a:gd name="connsiteX28" fmla="*/ 2660649 w 5327650"/>
              <a:gd name="connsiteY28" fmla="*/ 0 h 5327649"/>
              <a:gd name="connsiteX29" fmla="*/ 0 w 5327650"/>
              <a:gd name="connsiteY29" fmla="*/ 2664222 h 5327649"/>
              <a:gd name="connsiteX30" fmla="*/ 2664090 w 5327650"/>
              <a:gd name="connsiteY30" fmla="*/ 5327650 h 5327649"/>
              <a:gd name="connsiteX31" fmla="*/ 5327650 w 5327650"/>
              <a:gd name="connsiteY31" fmla="*/ 2670838 h 5327649"/>
              <a:gd name="connsiteX32" fmla="*/ 5327650 w 5327650"/>
              <a:gd name="connsiteY32" fmla="*/ 2657341 h 5327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5327650" h="5327649">
                <a:moveTo>
                  <a:pt x="3048606" y="4158431"/>
                </a:moveTo>
                <a:lnTo>
                  <a:pt x="3048606" y="1218444"/>
                </a:lnTo>
                <a:cubicBezTo>
                  <a:pt x="3048606" y="984230"/>
                  <a:pt x="2965245" y="905364"/>
                  <a:pt x="2737659" y="905364"/>
                </a:cubicBezTo>
                <a:lnTo>
                  <a:pt x="2049870" y="905364"/>
                </a:lnTo>
                <a:lnTo>
                  <a:pt x="2049870" y="1233529"/>
                </a:lnTo>
                <a:lnTo>
                  <a:pt x="2090888" y="1233529"/>
                </a:lnTo>
                <a:cubicBezTo>
                  <a:pt x="2248082" y="1233529"/>
                  <a:pt x="2278251" y="1268992"/>
                  <a:pt x="2278251" y="1458216"/>
                </a:cubicBezTo>
                <a:lnTo>
                  <a:pt x="2278251" y="4158431"/>
                </a:lnTo>
                <a:lnTo>
                  <a:pt x="3048606" y="4158431"/>
                </a:lnTo>
                <a:close/>
                <a:moveTo>
                  <a:pt x="3387869" y="4158431"/>
                </a:moveTo>
                <a:lnTo>
                  <a:pt x="4152137" y="4158431"/>
                </a:lnTo>
                <a:lnTo>
                  <a:pt x="4152137" y="1868687"/>
                </a:lnTo>
                <a:cubicBezTo>
                  <a:pt x="4152137" y="1638972"/>
                  <a:pt x="4063484" y="1556136"/>
                  <a:pt x="3839602" y="1556136"/>
                </a:cubicBezTo>
                <a:lnTo>
                  <a:pt x="3387869" y="1556136"/>
                </a:lnTo>
                <a:lnTo>
                  <a:pt x="3387869" y="4158431"/>
                </a:lnTo>
                <a:close/>
                <a:moveTo>
                  <a:pt x="1940840" y="4158431"/>
                </a:moveTo>
                <a:lnTo>
                  <a:pt x="1940840" y="1556136"/>
                </a:lnTo>
                <a:lnTo>
                  <a:pt x="1488048" y="1556136"/>
                </a:lnTo>
                <a:cubicBezTo>
                  <a:pt x="1264166" y="1556136"/>
                  <a:pt x="1176307" y="1638972"/>
                  <a:pt x="1176307" y="1868687"/>
                </a:cubicBezTo>
                <a:lnTo>
                  <a:pt x="1176307" y="4158431"/>
                </a:lnTo>
                <a:lnTo>
                  <a:pt x="1940840" y="4158431"/>
                </a:lnTo>
                <a:close/>
                <a:moveTo>
                  <a:pt x="4875123" y="2664222"/>
                </a:moveTo>
                <a:cubicBezTo>
                  <a:pt x="4875123" y="3959679"/>
                  <a:pt x="3943869" y="4901565"/>
                  <a:pt x="2664090" y="4901565"/>
                </a:cubicBezTo>
                <a:cubicBezTo>
                  <a:pt x="1384310" y="4901565"/>
                  <a:pt x="452792" y="3959679"/>
                  <a:pt x="452792" y="2664222"/>
                </a:cubicBezTo>
                <a:cubicBezTo>
                  <a:pt x="452792" y="1368500"/>
                  <a:pt x="1384310" y="426350"/>
                  <a:pt x="2664090" y="426350"/>
                </a:cubicBezTo>
                <a:cubicBezTo>
                  <a:pt x="3943869" y="426350"/>
                  <a:pt x="4875123" y="1374323"/>
                  <a:pt x="4875123" y="2664222"/>
                </a:cubicBezTo>
                <a:close/>
                <a:moveTo>
                  <a:pt x="5327650" y="2657341"/>
                </a:moveTo>
                <a:cubicBezTo>
                  <a:pt x="5324210" y="1138520"/>
                  <a:pt x="4187599" y="1588"/>
                  <a:pt x="2667530" y="0"/>
                </a:cubicBezTo>
                <a:lnTo>
                  <a:pt x="2660649" y="0"/>
                </a:lnTo>
                <a:cubicBezTo>
                  <a:pt x="1137670" y="1588"/>
                  <a:pt x="0" y="1141961"/>
                  <a:pt x="0" y="2664222"/>
                </a:cubicBezTo>
                <a:cubicBezTo>
                  <a:pt x="0" y="4189395"/>
                  <a:pt x="1139258" y="5327650"/>
                  <a:pt x="2664090" y="5327650"/>
                </a:cubicBezTo>
                <a:cubicBezTo>
                  <a:pt x="4186011" y="5327650"/>
                  <a:pt x="5324210" y="4192835"/>
                  <a:pt x="5327650" y="2670838"/>
                </a:cubicBezTo>
                <a:lnTo>
                  <a:pt x="5327650" y="2657341"/>
                </a:lnTo>
                <a:close/>
              </a:path>
            </a:pathLst>
          </a:custGeom>
          <a:gradFill flip="none" rotWithShape="1">
            <a:gsLst>
              <a:gs pos="0">
                <a:schemeClr val="bg1">
                  <a:lumMod val="75000"/>
                </a:schemeClr>
              </a:gs>
              <a:gs pos="100000">
                <a:schemeClr val="bg1">
                  <a:alpha val="25000"/>
                  <a:lumMod val="100000"/>
                </a:schemeClr>
              </a:gs>
            </a:gsLst>
            <a:lin ang="18900000" scaled="1"/>
          </a:gradFill>
          <a:ln w="264" cap="flat">
            <a:noFill/>
            <a:prstDash val="solid"/>
            <a:miter/>
          </a:ln>
        </p:spPr>
        <p:txBody>
          <a:bodyPr rtlCol="0" anchor="ctr"/>
          <a:lstStyle/>
          <a:p>
            <a:endParaRPr lang="de-DE" sz="1905"/>
          </a:p>
        </p:txBody>
      </p:sp>
    </p:spTree>
    <p:extLst>
      <p:ext uri="{BB962C8B-B14F-4D97-AF65-F5344CB8AC3E}">
        <p14:creationId xmlns:p14="http://schemas.microsoft.com/office/powerpoint/2010/main" val="648135095"/>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 Colum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26FDAA8-8B2C-4943-A92E-AA894087B98A}"/>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B44BE1ED-5593-43E7-90D4-F1D53BC3E973}"/>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06A92110-7759-4818-B8AB-E43CF4F0B5E2}"/>
              </a:ext>
            </a:extLst>
          </p:cNvPr>
          <p:cNvSpPr>
            <a:spLocks noGrp="1"/>
          </p:cNvSpPr>
          <p:nvPr>
            <p:ph type="body" sz="quarter" idx="12" hasCustomPrompt="1"/>
          </p:nvPr>
        </p:nvSpPr>
        <p:spPr>
          <a:xfrm>
            <a:off x="479424" y="476250"/>
            <a:ext cx="9324973" cy="252000"/>
          </a:xfrm>
        </p:spPr>
        <p:txBody>
          <a:bodyPr/>
          <a:lstStyle>
            <a:lvl1pPr>
              <a:defRPr lang="de-DE" sz="1100" b="1" kern="1200" cap="all" spc="63" baseline="0" smtClean="0">
                <a:solidFill>
                  <a:schemeClr val="bg1"/>
                </a:solidFill>
                <a:latin typeface="+mn-lt"/>
                <a:ea typeface="+mn-ea"/>
                <a:cs typeface="+mn-cs"/>
              </a:defRPr>
            </a:lvl1pPr>
          </a:lstStyle>
          <a:p>
            <a:pPr lvl="0"/>
            <a:r>
              <a:rPr lang="de-DE"/>
              <a:t>Topline goes here</a:t>
            </a:r>
          </a:p>
        </p:txBody>
      </p:sp>
      <p:sp>
        <p:nvSpPr>
          <p:cNvPr id="10" name="Fußzeilenplatzhalter 9">
            <a:extLst>
              <a:ext uri="{FF2B5EF4-FFF2-40B4-BE49-F238E27FC236}">
                <a16:creationId xmlns:a16="http://schemas.microsoft.com/office/drawing/2014/main" id="{AF63EA58-623B-4C98-B0B3-106149A9567E}"/>
              </a:ext>
            </a:extLst>
          </p:cNvPr>
          <p:cNvSpPr>
            <a:spLocks noGrp="1"/>
          </p:cNvSpPr>
          <p:nvPr>
            <p:ph type="ftr" sz="quarter" idx="13"/>
          </p:nvPr>
        </p:nvSpPr>
        <p:spPr/>
        <p:txBody>
          <a:bodyPr/>
          <a:lstStyle/>
          <a:p>
            <a:endParaRPr lang="de-DE"/>
          </a:p>
        </p:txBody>
      </p:sp>
      <p:sp>
        <p:nvSpPr>
          <p:cNvPr id="11" name="Foliennummernplatzhalter 10">
            <a:extLst>
              <a:ext uri="{FF2B5EF4-FFF2-40B4-BE49-F238E27FC236}">
                <a16:creationId xmlns:a16="http://schemas.microsoft.com/office/drawing/2014/main" id="{284ABCF1-F66C-42C3-892B-72AE24E22DF2}"/>
              </a:ext>
            </a:extLst>
          </p:cNvPr>
          <p:cNvSpPr>
            <a:spLocks noGrp="1"/>
          </p:cNvSpPr>
          <p:nvPr>
            <p:ph type="sldNum" sz="quarter" idx="14"/>
          </p:nvPr>
        </p:nvSpPr>
        <p:spPr/>
        <p:txBody>
          <a:bodyPr/>
          <a:lstStyle/>
          <a:p>
            <a:fld id="{56C449F3-BD9D-48DC-BFF1-0F66671DA7C6}" type="slidenum">
              <a:rPr lang="de-DE" smtClean="0"/>
              <a:t>‹Nr.›</a:t>
            </a:fld>
            <a:endParaRPr lang="de-DE"/>
          </a:p>
        </p:txBody>
      </p:sp>
    </p:spTree>
    <p:extLst>
      <p:ext uri="{BB962C8B-B14F-4D97-AF65-F5344CB8AC3E}">
        <p14:creationId xmlns:p14="http://schemas.microsoft.com/office/powerpoint/2010/main" val="311620626"/>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 Colum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26FDAA8-8B2C-4943-A92E-AA894087B98A}"/>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B44BE1ED-5593-43E7-90D4-F1D53BC3E973}"/>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06A92110-7759-4818-B8AB-E43CF4F0B5E2}"/>
              </a:ext>
            </a:extLst>
          </p:cNvPr>
          <p:cNvSpPr>
            <a:spLocks noGrp="1"/>
          </p:cNvSpPr>
          <p:nvPr>
            <p:ph type="body" sz="quarter" idx="12" hasCustomPrompt="1"/>
          </p:nvPr>
        </p:nvSpPr>
        <p:spPr>
          <a:xfrm>
            <a:off x="479424" y="476250"/>
            <a:ext cx="9324973" cy="252000"/>
          </a:xfrm>
        </p:spPr>
        <p:txBody>
          <a:bodyPr/>
          <a:lstStyle>
            <a:lvl1pPr>
              <a:defRPr lang="de-DE" sz="1100" b="1" kern="1200" cap="all" spc="63" baseline="0" smtClean="0">
                <a:solidFill>
                  <a:schemeClr val="bg1"/>
                </a:solidFill>
                <a:latin typeface="+mn-lt"/>
                <a:ea typeface="+mn-ea"/>
                <a:cs typeface="+mn-cs"/>
              </a:defRPr>
            </a:lvl1pPr>
          </a:lstStyle>
          <a:p>
            <a:pPr lvl="0"/>
            <a:r>
              <a:rPr lang="de-DE"/>
              <a:t>Topline goes here</a:t>
            </a:r>
          </a:p>
        </p:txBody>
      </p:sp>
      <p:sp>
        <p:nvSpPr>
          <p:cNvPr id="10" name="Fußzeilenplatzhalter 9">
            <a:extLst>
              <a:ext uri="{FF2B5EF4-FFF2-40B4-BE49-F238E27FC236}">
                <a16:creationId xmlns:a16="http://schemas.microsoft.com/office/drawing/2014/main" id="{AF63EA58-623B-4C98-B0B3-106149A9567E}"/>
              </a:ext>
            </a:extLst>
          </p:cNvPr>
          <p:cNvSpPr>
            <a:spLocks noGrp="1"/>
          </p:cNvSpPr>
          <p:nvPr>
            <p:ph type="ftr" sz="quarter" idx="13"/>
          </p:nvPr>
        </p:nvSpPr>
        <p:spPr/>
        <p:txBody>
          <a:bodyPr/>
          <a:lstStyle/>
          <a:p>
            <a:endParaRPr lang="de-DE"/>
          </a:p>
        </p:txBody>
      </p:sp>
      <p:sp>
        <p:nvSpPr>
          <p:cNvPr id="11" name="Foliennummernplatzhalter 10">
            <a:extLst>
              <a:ext uri="{FF2B5EF4-FFF2-40B4-BE49-F238E27FC236}">
                <a16:creationId xmlns:a16="http://schemas.microsoft.com/office/drawing/2014/main" id="{284ABCF1-F66C-42C3-892B-72AE24E22DF2}"/>
              </a:ext>
            </a:extLst>
          </p:cNvPr>
          <p:cNvSpPr>
            <a:spLocks noGrp="1"/>
          </p:cNvSpPr>
          <p:nvPr>
            <p:ph type="sldNum" sz="quarter" idx="14"/>
          </p:nvPr>
        </p:nvSpPr>
        <p:spPr/>
        <p:txBody>
          <a:bodyPr/>
          <a:lstStyle/>
          <a:p>
            <a:fld id="{56C449F3-BD9D-48DC-BFF1-0F66671DA7C6}" type="slidenum">
              <a:rPr lang="de-DE" smtClean="0"/>
              <a:t>‹Nr.›</a:t>
            </a:fld>
            <a:endParaRPr lang="de-DE"/>
          </a:p>
        </p:txBody>
      </p:sp>
    </p:spTree>
    <p:extLst>
      <p:ext uri="{BB962C8B-B14F-4D97-AF65-F5344CB8AC3E}">
        <p14:creationId xmlns:p14="http://schemas.microsoft.com/office/powerpoint/2010/main" val="576127607"/>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1 Column - No toplin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26FDAA8-8B2C-4943-A92E-AA894087B98A}"/>
              </a:ext>
            </a:extLst>
          </p:cNvPr>
          <p:cNvSpPr>
            <a:spLocks noGrp="1"/>
          </p:cNvSpPr>
          <p:nvPr>
            <p:ph type="title"/>
          </p:nvPr>
        </p:nvSpPr>
        <p:spPr>
          <a:xfrm>
            <a:off x="479427" y="489296"/>
            <a:ext cx="9324974" cy="887067"/>
          </a:xfrm>
        </p:spPr>
        <p:txBody>
          <a:bodyPr/>
          <a:lstStyle/>
          <a:p>
            <a:r>
              <a:rPr lang="de-DE"/>
              <a:t>Mastertitelformat bearbeiten</a:t>
            </a:r>
          </a:p>
        </p:txBody>
      </p:sp>
      <p:sp>
        <p:nvSpPr>
          <p:cNvPr id="3" name="Inhaltsplatzhalter 2">
            <a:extLst>
              <a:ext uri="{FF2B5EF4-FFF2-40B4-BE49-F238E27FC236}">
                <a16:creationId xmlns:a16="http://schemas.microsoft.com/office/drawing/2014/main" id="{B44BE1ED-5593-43E7-90D4-F1D53BC3E973}"/>
              </a:ext>
            </a:extLst>
          </p:cNvPr>
          <p:cNvSpPr>
            <a:spLocks noGrp="1"/>
          </p:cNvSpPr>
          <p:nvPr>
            <p:ph idx="1"/>
          </p:nvPr>
        </p:nvSpPr>
        <p:spPr>
          <a:xfrm>
            <a:off x="479424" y="1376363"/>
            <a:ext cx="11233151" cy="4789487"/>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8" name="Foliennummernplatzhalter 7">
            <a:extLst>
              <a:ext uri="{FF2B5EF4-FFF2-40B4-BE49-F238E27FC236}">
                <a16:creationId xmlns:a16="http://schemas.microsoft.com/office/drawing/2014/main" id="{228A5C0F-76A3-4DA0-9F81-A12F1964DA15}"/>
              </a:ext>
            </a:extLst>
          </p:cNvPr>
          <p:cNvSpPr>
            <a:spLocks noGrp="1"/>
          </p:cNvSpPr>
          <p:nvPr>
            <p:ph type="sldNum" sz="quarter" idx="11"/>
          </p:nvPr>
        </p:nvSpPr>
        <p:spPr/>
        <p:txBody>
          <a:bodyPr/>
          <a:lstStyle/>
          <a:p>
            <a:fld id="{56C449F3-BD9D-48DC-BFF1-0F66671DA7C6}" type="slidenum">
              <a:rPr lang="de-DE" smtClean="0"/>
              <a:t>‹Nr.›</a:t>
            </a:fld>
            <a:endParaRPr lang="de-DE"/>
          </a:p>
        </p:txBody>
      </p:sp>
      <p:sp>
        <p:nvSpPr>
          <p:cNvPr id="4" name="Fußzeilenplatzhalter 3">
            <a:extLst>
              <a:ext uri="{FF2B5EF4-FFF2-40B4-BE49-F238E27FC236}">
                <a16:creationId xmlns:a16="http://schemas.microsoft.com/office/drawing/2014/main" id="{B4C13493-086D-4789-9703-1D3FC7137859}"/>
              </a:ext>
            </a:extLst>
          </p:cNvPr>
          <p:cNvSpPr>
            <a:spLocks noGrp="1"/>
          </p:cNvSpPr>
          <p:nvPr>
            <p:ph type="ftr" sz="quarter" idx="12"/>
          </p:nvPr>
        </p:nvSpPr>
        <p:spPr/>
        <p:txBody>
          <a:bodyPr/>
          <a:lstStyle/>
          <a:p>
            <a:endParaRPr lang="de-DE"/>
          </a:p>
        </p:txBody>
      </p:sp>
    </p:spTree>
    <p:extLst>
      <p:ext uri="{BB962C8B-B14F-4D97-AF65-F5344CB8AC3E}">
        <p14:creationId xmlns:p14="http://schemas.microsoft.com/office/powerpoint/2010/main" val="1689843866"/>
      </p:ext>
    </p:extLst>
  </p:cSld>
  <p:clrMapOvr>
    <a:masterClrMapping/>
  </p:clrMapOvr>
  <p:transition/>
  <p:extLst>
    <p:ext uri="{DCECCB84-F9BA-43D5-87BE-67443E8EF086}">
      <p15:sldGuideLst xmlns:p15="http://schemas.microsoft.com/office/powerpoint/2012/main">
        <p15:guide id="1" orient="horz" pos="867"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 Column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96D3917-AE3D-4FCF-A7A1-1898AD29193D}"/>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EBEE051C-6EF3-470E-8A6F-3ACCAEC2B8D9}"/>
              </a:ext>
            </a:extLst>
          </p:cNvPr>
          <p:cNvSpPr>
            <a:spLocks noGrp="1"/>
          </p:cNvSpPr>
          <p:nvPr>
            <p:ph sz="half" idx="1"/>
          </p:nvPr>
        </p:nvSpPr>
        <p:spPr>
          <a:xfrm>
            <a:off x="479424" y="1808163"/>
            <a:ext cx="5508625" cy="4357687"/>
          </a:xfrm>
        </p:spPr>
        <p:txBody>
          <a:bodyPr/>
          <a:lstStyle>
            <a:lvl1pPr>
              <a:defRPr sz="1600"/>
            </a:lvl1pPr>
            <a:lvl2pPr>
              <a:defRPr sz="1600"/>
            </a:lvl2pPr>
            <a:lvl3pPr>
              <a:defRPr sz="1600"/>
            </a:lvl3pPr>
            <a:lvl4pPr>
              <a:defRPr sz="1600"/>
            </a:lvl4pPr>
            <a:lvl5pPr>
              <a:defRPr sz="16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a:p>
            <a:pPr lvl="5"/>
            <a:r>
              <a:rPr lang="de-DE"/>
              <a:t>Sechste Ebene</a:t>
            </a:r>
          </a:p>
        </p:txBody>
      </p:sp>
      <p:sp>
        <p:nvSpPr>
          <p:cNvPr id="4" name="Inhaltsplatzhalter 3">
            <a:extLst>
              <a:ext uri="{FF2B5EF4-FFF2-40B4-BE49-F238E27FC236}">
                <a16:creationId xmlns:a16="http://schemas.microsoft.com/office/drawing/2014/main" id="{54F1D8F2-5ECC-4655-A1DA-16D1D9E2965D}"/>
              </a:ext>
            </a:extLst>
          </p:cNvPr>
          <p:cNvSpPr>
            <a:spLocks noGrp="1"/>
          </p:cNvSpPr>
          <p:nvPr>
            <p:ph sz="half" idx="2"/>
          </p:nvPr>
        </p:nvSpPr>
        <p:spPr>
          <a:xfrm>
            <a:off x="6203950" y="1808163"/>
            <a:ext cx="5508625" cy="4357687"/>
          </a:xfrm>
        </p:spPr>
        <p:txBody>
          <a:bodyPr/>
          <a:lstStyle>
            <a:lvl1pPr>
              <a:defRPr sz="1600"/>
            </a:lvl1pPr>
            <a:lvl2pPr>
              <a:defRPr sz="1600"/>
            </a:lvl2pPr>
            <a:lvl3pPr>
              <a:defRPr sz="1600"/>
            </a:lvl3pPr>
            <a:lvl4pPr>
              <a:defRPr sz="1600"/>
            </a:lvl4pPr>
            <a:lvl5pPr>
              <a:defRPr sz="16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a:p>
            <a:pPr lvl="5"/>
            <a:r>
              <a:rPr lang="de-DE"/>
              <a:t>Sechste Ebene</a:t>
            </a:r>
          </a:p>
        </p:txBody>
      </p:sp>
      <p:sp>
        <p:nvSpPr>
          <p:cNvPr id="5" name="Fußzeilenplatzhalter 4">
            <a:extLst>
              <a:ext uri="{FF2B5EF4-FFF2-40B4-BE49-F238E27FC236}">
                <a16:creationId xmlns:a16="http://schemas.microsoft.com/office/drawing/2014/main" id="{104BDB62-A86B-4312-84AC-605A043A529A}"/>
              </a:ext>
            </a:extLst>
          </p:cNvPr>
          <p:cNvSpPr>
            <a:spLocks noGrp="1"/>
          </p:cNvSpPr>
          <p:nvPr>
            <p:ph type="ftr" sz="quarter" idx="10"/>
          </p:nvPr>
        </p:nvSpPr>
        <p:spPr/>
        <p:txBody>
          <a:bodyPr/>
          <a:lstStyle/>
          <a:p>
            <a:endParaRPr lang="de-DE"/>
          </a:p>
        </p:txBody>
      </p:sp>
      <p:sp>
        <p:nvSpPr>
          <p:cNvPr id="6" name="Foliennummernplatzhalter 5">
            <a:extLst>
              <a:ext uri="{FF2B5EF4-FFF2-40B4-BE49-F238E27FC236}">
                <a16:creationId xmlns:a16="http://schemas.microsoft.com/office/drawing/2014/main" id="{B49D2575-F934-4AA7-8FDB-F583B1E8E3AA}"/>
              </a:ext>
            </a:extLst>
          </p:cNvPr>
          <p:cNvSpPr>
            <a:spLocks noGrp="1"/>
          </p:cNvSpPr>
          <p:nvPr>
            <p:ph type="sldNum" sz="quarter" idx="11"/>
          </p:nvPr>
        </p:nvSpPr>
        <p:spPr/>
        <p:txBody>
          <a:bodyPr/>
          <a:lstStyle/>
          <a:p>
            <a:fld id="{56C449F3-BD9D-48DC-BFF1-0F66671DA7C6}" type="slidenum">
              <a:rPr lang="de-DE" smtClean="0"/>
              <a:t>‹Nr.›</a:t>
            </a:fld>
            <a:endParaRPr lang="de-DE"/>
          </a:p>
        </p:txBody>
      </p:sp>
      <p:sp>
        <p:nvSpPr>
          <p:cNvPr id="7" name="Textplatzhalter 4">
            <a:extLst>
              <a:ext uri="{FF2B5EF4-FFF2-40B4-BE49-F238E27FC236}">
                <a16:creationId xmlns:a16="http://schemas.microsoft.com/office/drawing/2014/main" id="{7A1C0ECB-E7FD-4CFC-BB65-99367A5A0F32}"/>
              </a:ext>
            </a:extLst>
          </p:cNvPr>
          <p:cNvSpPr>
            <a:spLocks noGrp="1"/>
          </p:cNvSpPr>
          <p:nvPr>
            <p:ph type="body" sz="quarter" idx="12" hasCustomPrompt="1"/>
          </p:nvPr>
        </p:nvSpPr>
        <p:spPr>
          <a:xfrm>
            <a:off x="479424" y="476250"/>
            <a:ext cx="9324973" cy="252000"/>
          </a:xfrm>
        </p:spPr>
        <p:txBody>
          <a:bodyPr/>
          <a:lstStyle>
            <a:lvl1pPr>
              <a:defRPr lang="de-DE" sz="1100" b="1" kern="1200" cap="all" spc="63" baseline="0" smtClean="0">
                <a:solidFill>
                  <a:schemeClr val="bg1"/>
                </a:solidFill>
                <a:latin typeface="+mn-lt"/>
                <a:ea typeface="+mn-ea"/>
                <a:cs typeface="+mn-cs"/>
              </a:defRPr>
            </a:lvl1pPr>
          </a:lstStyle>
          <a:p>
            <a:pPr lvl="0"/>
            <a:r>
              <a:rPr lang="de-DE"/>
              <a:t>Topline goes here</a:t>
            </a:r>
          </a:p>
        </p:txBody>
      </p:sp>
    </p:spTree>
    <p:extLst>
      <p:ext uri="{BB962C8B-B14F-4D97-AF65-F5344CB8AC3E}">
        <p14:creationId xmlns:p14="http://schemas.microsoft.com/office/powerpoint/2010/main" val="2349666448"/>
      </p:ext>
    </p:extLst>
  </p:cSld>
  <p:clrMapOvr>
    <a:masterClrMapping/>
  </p:clrMapOvr>
  <p:transition/>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 Column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96D3917-AE3D-4FCF-A7A1-1898AD29193D}"/>
              </a:ext>
            </a:extLst>
          </p:cNvPr>
          <p:cNvSpPr>
            <a:spLocks noGrp="1"/>
          </p:cNvSpPr>
          <p:nvPr>
            <p:ph type="title"/>
          </p:nvPr>
        </p:nvSpPr>
        <p:spPr>
          <a:xfrm>
            <a:off x="479427" y="875309"/>
            <a:ext cx="9324974" cy="932854"/>
          </a:xfrm>
        </p:spPr>
        <p:txBody>
          <a:bodyPr/>
          <a:lstStyle/>
          <a:p>
            <a:r>
              <a:rPr lang="de-DE"/>
              <a:t>Mastertitelformat bearbeiten</a:t>
            </a:r>
          </a:p>
        </p:txBody>
      </p:sp>
      <p:sp>
        <p:nvSpPr>
          <p:cNvPr id="8" name="Fußzeilenplatzhalter 7">
            <a:extLst>
              <a:ext uri="{FF2B5EF4-FFF2-40B4-BE49-F238E27FC236}">
                <a16:creationId xmlns:a16="http://schemas.microsoft.com/office/drawing/2014/main" id="{AF5DC0C1-41FA-4470-BBAC-3017E7C9FBEC}"/>
              </a:ext>
            </a:extLst>
          </p:cNvPr>
          <p:cNvSpPr>
            <a:spLocks noGrp="1"/>
          </p:cNvSpPr>
          <p:nvPr>
            <p:ph type="ftr" sz="quarter" idx="14"/>
          </p:nvPr>
        </p:nvSpPr>
        <p:spPr/>
        <p:txBody>
          <a:bodyPr/>
          <a:lstStyle/>
          <a:p>
            <a:endParaRPr lang="de-DE"/>
          </a:p>
        </p:txBody>
      </p:sp>
      <p:sp>
        <p:nvSpPr>
          <p:cNvPr id="9" name="Foliennummernplatzhalter 8">
            <a:extLst>
              <a:ext uri="{FF2B5EF4-FFF2-40B4-BE49-F238E27FC236}">
                <a16:creationId xmlns:a16="http://schemas.microsoft.com/office/drawing/2014/main" id="{4AE807FE-5BC5-4806-B587-BCDD6C4B1764}"/>
              </a:ext>
            </a:extLst>
          </p:cNvPr>
          <p:cNvSpPr>
            <a:spLocks noGrp="1"/>
          </p:cNvSpPr>
          <p:nvPr>
            <p:ph type="sldNum" sz="quarter" idx="15"/>
          </p:nvPr>
        </p:nvSpPr>
        <p:spPr/>
        <p:txBody>
          <a:bodyPr/>
          <a:lstStyle/>
          <a:p>
            <a:fld id="{56C449F3-BD9D-48DC-BFF1-0F66671DA7C6}" type="slidenum">
              <a:rPr lang="de-DE" smtClean="0"/>
              <a:t>‹Nr.›</a:t>
            </a:fld>
            <a:endParaRPr lang="de-DE"/>
          </a:p>
        </p:txBody>
      </p:sp>
      <p:sp>
        <p:nvSpPr>
          <p:cNvPr id="12" name="Inhaltsplatzhalter 2">
            <a:extLst>
              <a:ext uri="{FF2B5EF4-FFF2-40B4-BE49-F238E27FC236}">
                <a16:creationId xmlns:a16="http://schemas.microsoft.com/office/drawing/2014/main" id="{89B1D163-4D8D-4A72-A40F-8C4E4706607F}"/>
              </a:ext>
            </a:extLst>
          </p:cNvPr>
          <p:cNvSpPr>
            <a:spLocks noGrp="1"/>
          </p:cNvSpPr>
          <p:nvPr>
            <p:ph sz="half" idx="1"/>
          </p:nvPr>
        </p:nvSpPr>
        <p:spPr>
          <a:xfrm>
            <a:off x="479424" y="1808163"/>
            <a:ext cx="3600451" cy="4357687"/>
          </a:xfrm>
        </p:spPr>
        <p:txBody>
          <a:bodyPr/>
          <a:lstStyle>
            <a:lvl1pPr>
              <a:defRPr sz="1600"/>
            </a:lvl1pPr>
            <a:lvl2pPr>
              <a:defRPr sz="1600"/>
            </a:lvl2pPr>
            <a:lvl3pPr>
              <a:defRPr sz="1600"/>
            </a:lvl3pPr>
            <a:lvl4pPr>
              <a:defRPr sz="1600"/>
            </a:lvl4pPr>
            <a:lvl5pPr>
              <a:defRPr sz="16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a:p>
            <a:pPr lvl="5"/>
            <a:r>
              <a:rPr lang="de-DE"/>
              <a:t>Sechste Ebene</a:t>
            </a:r>
          </a:p>
        </p:txBody>
      </p:sp>
      <p:sp>
        <p:nvSpPr>
          <p:cNvPr id="13" name="Inhaltsplatzhalter 3">
            <a:extLst>
              <a:ext uri="{FF2B5EF4-FFF2-40B4-BE49-F238E27FC236}">
                <a16:creationId xmlns:a16="http://schemas.microsoft.com/office/drawing/2014/main" id="{DE0FC12B-A1E5-42CC-96D8-0293C92008BC}"/>
              </a:ext>
            </a:extLst>
          </p:cNvPr>
          <p:cNvSpPr>
            <a:spLocks noGrp="1"/>
          </p:cNvSpPr>
          <p:nvPr>
            <p:ph sz="half" idx="2"/>
          </p:nvPr>
        </p:nvSpPr>
        <p:spPr>
          <a:xfrm>
            <a:off x="4295776" y="1808163"/>
            <a:ext cx="3600449" cy="4357687"/>
          </a:xfrm>
        </p:spPr>
        <p:txBody>
          <a:bodyPr/>
          <a:lstStyle>
            <a:lvl1pPr>
              <a:defRPr sz="1600"/>
            </a:lvl1pPr>
            <a:lvl2pPr>
              <a:defRPr sz="1600"/>
            </a:lvl2pPr>
            <a:lvl3pPr>
              <a:defRPr sz="1600"/>
            </a:lvl3pPr>
            <a:lvl4pPr>
              <a:defRPr sz="1600"/>
            </a:lvl4pPr>
            <a:lvl5pPr>
              <a:defRPr sz="16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a:p>
            <a:pPr lvl="5"/>
            <a:r>
              <a:rPr lang="de-DE"/>
              <a:t>Sechste Ebene</a:t>
            </a:r>
          </a:p>
        </p:txBody>
      </p:sp>
      <p:sp>
        <p:nvSpPr>
          <p:cNvPr id="14" name="Inhaltsplatzhalter 3">
            <a:extLst>
              <a:ext uri="{FF2B5EF4-FFF2-40B4-BE49-F238E27FC236}">
                <a16:creationId xmlns:a16="http://schemas.microsoft.com/office/drawing/2014/main" id="{6A50DEAB-0BFD-4146-B54A-21CD06E1B0F4}"/>
              </a:ext>
            </a:extLst>
          </p:cNvPr>
          <p:cNvSpPr>
            <a:spLocks noGrp="1"/>
          </p:cNvSpPr>
          <p:nvPr>
            <p:ph sz="half" idx="16"/>
          </p:nvPr>
        </p:nvSpPr>
        <p:spPr>
          <a:xfrm>
            <a:off x="8112126" y="1808163"/>
            <a:ext cx="3600449" cy="4357687"/>
          </a:xfrm>
        </p:spPr>
        <p:txBody>
          <a:bodyPr/>
          <a:lstStyle>
            <a:lvl1pPr>
              <a:defRPr sz="1600"/>
            </a:lvl1pPr>
            <a:lvl2pPr>
              <a:defRPr sz="1600"/>
            </a:lvl2pPr>
            <a:lvl3pPr>
              <a:defRPr sz="1600"/>
            </a:lvl3pPr>
            <a:lvl4pPr>
              <a:defRPr sz="1600"/>
            </a:lvl4pPr>
            <a:lvl5pPr>
              <a:defRPr sz="16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a:p>
            <a:pPr lvl="5"/>
            <a:r>
              <a:rPr lang="de-DE"/>
              <a:t>Sechste Ebene</a:t>
            </a:r>
          </a:p>
        </p:txBody>
      </p:sp>
      <p:sp>
        <p:nvSpPr>
          <p:cNvPr id="10" name="Textplatzhalter 4">
            <a:extLst>
              <a:ext uri="{FF2B5EF4-FFF2-40B4-BE49-F238E27FC236}">
                <a16:creationId xmlns:a16="http://schemas.microsoft.com/office/drawing/2014/main" id="{8D43DDA6-9E28-4292-8A58-91764D9BF32A}"/>
              </a:ext>
            </a:extLst>
          </p:cNvPr>
          <p:cNvSpPr>
            <a:spLocks noGrp="1"/>
          </p:cNvSpPr>
          <p:nvPr>
            <p:ph type="body" sz="quarter" idx="12" hasCustomPrompt="1"/>
          </p:nvPr>
        </p:nvSpPr>
        <p:spPr>
          <a:xfrm>
            <a:off x="479424" y="476250"/>
            <a:ext cx="9324973" cy="252000"/>
          </a:xfrm>
        </p:spPr>
        <p:txBody>
          <a:bodyPr/>
          <a:lstStyle>
            <a:lvl1pPr>
              <a:defRPr lang="de-DE" sz="1100" b="1" kern="1200" cap="all" spc="63" baseline="0" smtClean="0">
                <a:solidFill>
                  <a:schemeClr val="bg1"/>
                </a:solidFill>
                <a:latin typeface="+mn-lt"/>
                <a:ea typeface="+mn-ea"/>
                <a:cs typeface="+mn-cs"/>
              </a:defRPr>
            </a:lvl1pPr>
          </a:lstStyle>
          <a:p>
            <a:pPr lvl="0"/>
            <a:r>
              <a:rPr lang="de-DE"/>
              <a:t>Topline goes here</a:t>
            </a:r>
          </a:p>
        </p:txBody>
      </p:sp>
    </p:spTree>
    <p:extLst>
      <p:ext uri="{BB962C8B-B14F-4D97-AF65-F5344CB8AC3E}">
        <p14:creationId xmlns:p14="http://schemas.microsoft.com/office/powerpoint/2010/main" val="3401694197"/>
      </p:ext>
    </p:extLst>
  </p:cSld>
  <p:clrMapOvr>
    <a:masterClrMapping/>
  </p:clrMapOvr>
  <p:transition/>
  <p:extLst>
    <p:ext uri="{DCECCB84-F9BA-43D5-87BE-67443E8EF086}">
      <p15:sldGuideLst xmlns:p15="http://schemas.microsoft.com/office/powerpoint/2012/main">
        <p15:guide id="1" orient="horz" pos="1139"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 Columns + image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96D3917-AE3D-4FCF-A7A1-1898AD29193D}"/>
              </a:ext>
            </a:extLst>
          </p:cNvPr>
          <p:cNvSpPr>
            <a:spLocks noGrp="1"/>
          </p:cNvSpPr>
          <p:nvPr>
            <p:ph type="title"/>
          </p:nvPr>
        </p:nvSpPr>
        <p:spPr>
          <a:xfrm>
            <a:off x="479427" y="875309"/>
            <a:ext cx="9324974" cy="932854"/>
          </a:xfrm>
        </p:spPr>
        <p:txBody>
          <a:bodyPr/>
          <a:lstStyle/>
          <a:p>
            <a:r>
              <a:rPr lang="de-DE"/>
              <a:t>Mastertitelformat bearbeiten</a:t>
            </a:r>
          </a:p>
        </p:txBody>
      </p:sp>
      <p:sp>
        <p:nvSpPr>
          <p:cNvPr id="8" name="Fußzeilenplatzhalter 7">
            <a:extLst>
              <a:ext uri="{FF2B5EF4-FFF2-40B4-BE49-F238E27FC236}">
                <a16:creationId xmlns:a16="http://schemas.microsoft.com/office/drawing/2014/main" id="{AF5DC0C1-41FA-4470-BBAC-3017E7C9FBEC}"/>
              </a:ext>
            </a:extLst>
          </p:cNvPr>
          <p:cNvSpPr>
            <a:spLocks noGrp="1"/>
          </p:cNvSpPr>
          <p:nvPr>
            <p:ph type="ftr" sz="quarter" idx="14"/>
          </p:nvPr>
        </p:nvSpPr>
        <p:spPr/>
        <p:txBody>
          <a:bodyPr/>
          <a:lstStyle/>
          <a:p>
            <a:endParaRPr lang="de-DE"/>
          </a:p>
        </p:txBody>
      </p:sp>
      <p:sp>
        <p:nvSpPr>
          <p:cNvPr id="9" name="Foliennummernplatzhalter 8">
            <a:extLst>
              <a:ext uri="{FF2B5EF4-FFF2-40B4-BE49-F238E27FC236}">
                <a16:creationId xmlns:a16="http://schemas.microsoft.com/office/drawing/2014/main" id="{4AE807FE-5BC5-4806-B587-BCDD6C4B1764}"/>
              </a:ext>
            </a:extLst>
          </p:cNvPr>
          <p:cNvSpPr>
            <a:spLocks noGrp="1"/>
          </p:cNvSpPr>
          <p:nvPr>
            <p:ph type="sldNum" sz="quarter" idx="15"/>
          </p:nvPr>
        </p:nvSpPr>
        <p:spPr/>
        <p:txBody>
          <a:bodyPr/>
          <a:lstStyle/>
          <a:p>
            <a:fld id="{56C449F3-BD9D-48DC-BFF1-0F66671DA7C6}" type="slidenum">
              <a:rPr lang="de-DE" smtClean="0"/>
              <a:t>‹Nr.›</a:t>
            </a:fld>
            <a:endParaRPr lang="de-DE"/>
          </a:p>
        </p:txBody>
      </p:sp>
      <p:sp>
        <p:nvSpPr>
          <p:cNvPr id="12" name="Inhaltsplatzhalter 2">
            <a:extLst>
              <a:ext uri="{FF2B5EF4-FFF2-40B4-BE49-F238E27FC236}">
                <a16:creationId xmlns:a16="http://schemas.microsoft.com/office/drawing/2014/main" id="{89B1D163-4D8D-4A72-A40F-8C4E4706607F}"/>
              </a:ext>
            </a:extLst>
          </p:cNvPr>
          <p:cNvSpPr>
            <a:spLocks noGrp="1"/>
          </p:cNvSpPr>
          <p:nvPr>
            <p:ph sz="half" idx="1"/>
          </p:nvPr>
        </p:nvSpPr>
        <p:spPr>
          <a:xfrm>
            <a:off x="479424" y="4185851"/>
            <a:ext cx="3600451" cy="1980000"/>
          </a:xfrm>
        </p:spPr>
        <p:txBody>
          <a:bodyPr/>
          <a:lstStyle>
            <a:lvl1pPr>
              <a:defRPr sz="1600" b="1"/>
            </a:lvl1pPr>
            <a:lvl2pPr marL="0" indent="0">
              <a:buNone/>
              <a:defRPr sz="1600"/>
            </a:lvl2pPr>
            <a:lvl3pPr>
              <a:defRPr sz="1600"/>
            </a:lvl3pPr>
            <a:lvl4pPr>
              <a:defRPr sz="1600"/>
            </a:lvl4pPr>
            <a:lvl5pPr>
              <a:defRPr sz="16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a:p>
            <a:pPr lvl="5"/>
            <a:r>
              <a:rPr lang="de-DE"/>
              <a:t>Sechste Ebene</a:t>
            </a:r>
          </a:p>
        </p:txBody>
      </p:sp>
      <p:sp>
        <p:nvSpPr>
          <p:cNvPr id="13" name="Inhaltsplatzhalter 3">
            <a:extLst>
              <a:ext uri="{FF2B5EF4-FFF2-40B4-BE49-F238E27FC236}">
                <a16:creationId xmlns:a16="http://schemas.microsoft.com/office/drawing/2014/main" id="{DE0FC12B-A1E5-42CC-96D8-0293C92008BC}"/>
              </a:ext>
            </a:extLst>
          </p:cNvPr>
          <p:cNvSpPr>
            <a:spLocks noGrp="1"/>
          </p:cNvSpPr>
          <p:nvPr>
            <p:ph sz="half" idx="2"/>
          </p:nvPr>
        </p:nvSpPr>
        <p:spPr>
          <a:xfrm>
            <a:off x="4295776" y="4185851"/>
            <a:ext cx="3600449" cy="1980000"/>
          </a:xfrm>
        </p:spPr>
        <p:txBody>
          <a:bodyPr/>
          <a:lstStyle>
            <a:lvl1pPr>
              <a:defRPr sz="1600" b="1"/>
            </a:lvl1pPr>
            <a:lvl2pPr marL="0" indent="0">
              <a:buNone/>
              <a:defRPr sz="1600"/>
            </a:lvl2pPr>
            <a:lvl3pPr>
              <a:defRPr sz="1600"/>
            </a:lvl3pPr>
            <a:lvl4pPr>
              <a:defRPr sz="1600"/>
            </a:lvl4pPr>
            <a:lvl5pPr>
              <a:defRPr sz="16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a:p>
            <a:pPr lvl="5"/>
            <a:r>
              <a:rPr lang="de-DE"/>
              <a:t>Sechste Ebene</a:t>
            </a:r>
          </a:p>
        </p:txBody>
      </p:sp>
      <p:sp>
        <p:nvSpPr>
          <p:cNvPr id="14" name="Inhaltsplatzhalter 3">
            <a:extLst>
              <a:ext uri="{FF2B5EF4-FFF2-40B4-BE49-F238E27FC236}">
                <a16:creationId xmlns:a16="http://schemas.microsoft.com/office/drawing/2014/main" id="{6A50DEAB-0BFD-4146-B54A-21CD06E1B0F4}"/>
              </a:ext>
            </a:extLst>
          </p:cNvPr>
          <p:cNvSpPr>
            <a:spLocks noGrp="1"/>
          </p:cNvSpPr>
          <p:nvPr>
            <p:ph sz="half" idx="16"/>
          </p:nvPr>
        </p:nvSpPr>
        <p:spPr>
          <a:xfrm>
            <a:off x="8112126" y="4185851"/>
            <a:ext cx="3600449" cy="1980000"/>
          </a:xfrm>
        </p:spPr>
        <p:txBody>
          <a:bodyPr/>
          <a:lstStyle>
            <a:lvl1pPr>
              <a:defRPr sz="1600" b="1"/>
            </a:lvl1pPr>
            <a:lvl2pPr marL="0" indent="0">
              <a:buNone/>
              <a:defRPr sz="1600"/>
            </a:lvl2pPr>
            <a:lvl3pPr>
              <a:defRPr sz="1600"/>
            </a:lvl3pPr>
            <a:lvl4pPr>
              <a:defRPr sz="1600"/>
            </a:lvl4pPr>
            <a:lvl5pPr>
              <a:defRPr sz="16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a:p>
            <a:pPr lvl="5"/>
            <a:r>
              <a:rPr lang="de-DE"/>
              <a:t>Sechste Ebene</a:t>
            </a:r>
          </a:p>
        </p:txBody>
      </p:sp>
      <p:sp>
        <p:nvSpPr>
          <p:cNvPr id="4" name="Bildplatzhalter 3">
            <a:extLst>
              <a:ext uri="{FF2B5EF4-FFF2-40B4-BE49-F238E27FC236}">
                <a16:creationId xmlns:a16="http://schemas.microsoft.com/office/drawing/2014/main" id="{7F6E1E7D-62F9-4031-8EDE-4D54A0DCE14F}"/>
              </a:ext>
            </a:extLst>
          </p:cNvPr>
          <p:cNvSpPr>
            <a:spLocks noGrp="1"/>
          </p:cNvSpPr>
          <p:nvPr>
            <p:ph type="pic" sz="quarter" idx="17"/>
          </p:nvPr>
        </p:nvSpPr>
        <p:spPr>
          <a:xfrm>
            <a:off x="479425" y="1808163"/>
            <a:ext cx="3600450" cy="1980000"/>
          </a:xfrm>
          <a:solidFill>
            <a:schemeClr val="tx2">
              <a:lumMod val="90000"/>
            </a:schemeClr>
          </a:solidFill>
        </p:spPr>
        <p:txBody>
          <a:bodyPr/>
          <a:lstStyle/>
          <a:p>
            <a:endParaRPr lang="de-DE"/>
          </a:p>
        </p:txBody>
      </p:sp>
      <p:sp>
        <p:nvSpPr>
          <p:cNvPr id="10" name="Bildplatzhalter 3">
            <a:extLst>
              <a:ext uri="{FF2B5EF4-FFF2-40B4-BE49-F238E27FC236}">
                <a16:creationId xmlns:a16="http://schemas.microsoft.com/office/drawing/2014/main" id="{F92E55E2-AF52-4C0E-A959-DF683F5CEFEB}"/>
              </a:ext>
            </a:extLst>
          </p:cNvPr>
          <p:cNvSpPr>
            <a:spLocks noGrp="1"/>
          </p:cNvSpPr>
          <p:nvPr>
            <p:ph type="pic" sz="quarter" idx="18"/>
          </p:nvPr>
        </p:nvSpPr>
        <p:spPr>
          <a:xfrm>
            <a:off x="4295776" y="1808163"/>
            <a:ext cx="3600450" cy="1980000"/>
          </a:xfrm>
          <a:solidFill>
            <a:schemeClr val="tx2">
              <a:lumMod val="90000"/>
            </a:schemeClr>
          </a:solidFill>
        </p:spPr>
        <p:txBody>
          <a:bodyPr/>
          <a:lstStyle/>
          <a:p>
            <a:endParaRPr lang="de-DE"/>
          </a:p>
        </p:txBody>
      </p:sp>
      <p:sp>
        <p:nvSpPr>
          <p:cNvPr id="11" name="Bildplatzhalter 3">
            <a:extLst>
              <a:ext uri="{FF2B5EF4-FFF2-40B4-BE49-F238E27FC236}">
                <a16:creationId xmlns:a16="http://schemas.microsoft.com/office/drawing/2014/main" id="{34A88299-44D9-4594-9216-B685B545498A}"/>
              </a:ext>
            </a:extLst>
          </p:cNvPr>
          <p:cNvSpPr>
            <a:spLocks noGrp="1"/>
          </p:cNvSpPr>
          <p:nvPr>
            <p:ph type="pic" sz="quarter" idx="19"/>
          </p:nvPr>
        </p:nvSpPr>
        <p:spPr>
          <a:xfrm>
            <a:off x="8112126" y="1808163"/>
            <a:ext cx="3600450" cy="1980000"/>
          </a:xfrm>
          <a:solidFill>
            <a:schemeClr val="tx2">
              <a:lumMod val="90000"/>
            </a:schemeClr>
          </a:solidFill>
        </p:spPr>
        <p:txBody>
          <a:bodyPr/>
          <a:lstStyle/>
          <a:p>
            <a:endParaRPr lang="de-DE"/>
          </a:p>
        </p:txBody>
      </p:sp>
      <p:sp>
        <p:nvSpPr>
          <p:cNvPr id="15" name="Textplatzhalter 4">
            <a:extLst>
              <a:ext uri="{FF2B5EF4-FFF2-40B4-BE49-F238E27FC236}">
                <a16:creationId xmlns:a16="http://schemas.microsoft.com/office/drawing/2014/main" id="{C551487E-C11A-4467-98A1-8C3C5A14A957}"/>
              </a:ext>
            </a:extLst>
          </p:cNvPr>
          <p:cNvSpPr>
            <a:spLocks noGrp="1"/>
          </p:cNvSpPr>
          <p:nvPr>
            <p:ph type="body" sz="quarter" idx="12" hasCustomPrompt="1"/>
          </p:nvPr>
        </p:nvSpPr>
        <p:spPr>
          <a:xfrm>
            <a:off x="479424" y="476250"/>
            <a:ext cx="9324973" cy="252000"/>
          </a:xfrm>
        </p:spPr>
        <p:txBody>
          <a:bodyPr/>
          <a:lstStyle>
            <a:lvl1pPr>
              <a:defRPr lang="de-DE" sz="1100" b="1" kern="1200" cap="all" spc="63" baseline="0" smtClean="0">
                <a:solidFill>
                  <a:schemeClr val="bg1"/>
                </a:solidFill>
                <a:latin typeface="+mn-lt"/>
                <a:ea typeface="+mn-ea"/>
                <a:cs typeface="+mn-cs"/>
              </a:defRPr>
            </a:lvl1pPr>
          </a:lstStyle>
          <a:p>
            <a:pPr lvl="0"/>
            <a:r>
              <a:rPr lang="de-DE"/>
              <a:t>Topline goes here</a:t>
            </a:r>
          </a:p>
        </p:txBody>
      </p:sp>
    </p:spTree>
    <p:extLst>
      <p:ext uri="{BB962C8B-B14F-4D97-AF65-F5344CB8AC3E}">
        <p14:creationId xmlns:p14="http://schemas.microsoft.com/office/powerpoint/2010/main" val="411302111"/>
      </p:ext>
    </p:extLst>
  </p:cSld>
  <p:clrMapOvr>
    <a:masterClrMapping/>
  </p:clrMapOvr>
  <p:transition/>
  <p:extLst>
    <p:ext uri="{DCECCB84-F9BA-43D5-87BE-67443E8EF086}">
      <p15:sldGuideLst xmlns:p15="http://schemas.microsoft.com/office/powerpoint/2012/main">
        <p15:guide id="1" orient="horz" pos="1139"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arge image + text">
    <p:spTree>
      <p:nvGrpSpPr>
        <p:cNvPr id="1" name=""/>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901E388C-6A4B-4AA3-B573-6AE8043CAA97}"/>
              </a:ext>
            </a:extLst>
          </p:cNvPr>
          <p:cNvSpPr>
            <a:spLocks noGrp="1"/>
          </p:cNvSpPr>
          <p:nvPr>
            <p:ph type="sldNum" sz="quarter" idx="11"/>
          </p:nvPr>
        </p:nvSpPr>
        <p:spPr/>
        <p:txBody>
          <a:bodyPr/>
          <a:lstStyle/>
          <a:p>
            <a:fld id="{56C449F3-BD9D-48DC-BFF1-0F66671DA7C6}" type="slidenum">
              <a:rPr lang="de-DE" smtClean="0"/>
              <a:t>‹Nr.›</a:t>
            </a:fld>
            <a:endParaRPr lang="de-DE"/>
          </a:p>
        </p:txBody>
      </p:sp>
      <p:sp>
        <p:nvSpPr>
          <p:cNvPr id="8" name="Bildplatzhalter 7">
            <a:extLst>
              <a:ext uri="{FF2B5EF4-FFF2-40B4-BE49-F238E27FC236}">
                <a16:creationId xmlns:a16="http://schemas.microsoft.com/office/drawing/2014/main" id="{9729243C-D78B-4B34-B6EA-A7A7D5BA4415}"/>
              </a:ext>
            </a:extLst>
          </p:cNvPr>
          <p:cNvSpPr>
            <a:spLocks noGrp="1"/>
          </p:cNvSpPr>
          <p:nvPr>
            <p:ph type="pic" sz="quarter" idx="12"/>
          </p:nvPr>
        </p:nvSpPr>
        <p:spPr>
          <a:xfrm>
            <a:off x="0" y="0"/>
            <a:ext cx="8928000" cy="6084000"/>
          </a:xfrm>
          <a:solidFill>
            <a:schemeClr val="tx2">
              <a:lumMod val="90000"/>
            </a:schemeClr>
          </a:solidFill>
        </p:spPr>
        <p:txBody>
          <a:bodyPr/>
          <a:lstStyle/>
          <a:p>
            <a:endParaRPr lang="de-DE"/>
          </a:p>
        </p:txBody>
      </p:sp>
      <p:sp>
        <p:nvSpPr>
          <p:cNvPr id="11" name="Textplatzhalter 9">
            <a:extLst>
              <a:ext uri="{FF2B5EF4-FFF2-40B4-BE49-F238E27FC236}">
                <a16:creationId xmlns:a16="http://schemas.microsoft.com/office/drawing/2014/main" id="{D2F612BB-6DB3-48F4-9220-749BDAAD5D05}"/>
              </a:ext>
            </a:extLst>
          </p:cNvPr>
          <p:cNvSpPr>
            <a:spLocks noGrp="1"/>
          </p:cNvSpPr>
          <p:nvPr>
            <p:ph type="body" sz="quarter" idx="13"/>
          </p:nvPr>
        </p:nvSpPr>
        <p:spPr>
          <a:xfrm>
            <a:off x="9252000" y="1332000"/>
            <a:ext cx="2460575" cy="4752000"/>
          </a:xfrm>
        </p:spPr>
        <p:txBody>
          <a:bodyPr/>
          <a:lstStyle>
            <a:lvl1pPr>
              <a:defRPr sz="1600" b="1"/>
            </a:lvl1pPr>
            <a:lvl2pPr marL="0" indent="0">
              <a:buNone/>
              <a:defRPr sz="1600"/>
            </a:lvl2pPr>
            <a:lvl3pPr>
              <a:defRPr sz="1600"/>
            </a:lvl3pPr>
            <a:lvl4pPr>
              <a:defRPr sz="1600"/>
            </a:lvl4pPr>
            <a:lvl5pPr>
              <a:defRPr sz="16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2" name="Fußzeilenplatzhalter 1">
            <a:extLst>
              <a:ext uri="{FF2B5EF4-FFF2-40B4-BE49-F238E27FC236}">
                <a16:creationId xmlns:a16="http://schemas.microsoft.com/office/drawing/2014/main" id="{E626A08E-050C-4C68-BDE6-F1BB5A27A38B}"/>
              </a:ext>
            </a:extLst>
          </p:cNvPr>
          <p:cNvSpPr>
            <a:spLocks noGrp="1"/>
          </p:cNvSpPr>
          <p:nvPr>
            <p:ph type="ftr" sz="quarter" idx="14"/>
          </p:nvPr>
        </p:nvSpPr>
        <p:spPr/>
        <p:txBody>
          <a:bodyPr/>
          <a:lstStyle/>
          <a:p>
            <a:endParaRPr lang="de-DE"/>
          </a:p>
        </p:txBody>
      </p:sp>
    </p:spTree>
    <p:extLst>
      <p:ext uri="{BB962C8B-B14F-4D97-AF65-F5344CB8AC3E}">
        <p14:creationId xmlns:p14="http://schemas.microsoft.com/office/powerpoint/2010/main" val="560970737"/>
      </p:ext>
    </p:extLst>
  </p:cSld>
  <p:clrMapOvr>
    <a:masterClrMapping/>
  </p:clrMapOvr>
  <p:transition/>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Large image + headline 01">
    <p:spTree>
      <p:nvGrpSpPr>
        <p:cNvPr id="1" name=""/>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901E388C-6A4B-4AA3-B573-6AE8043CAA97}"/>
              </a:ext>
            </a:extLst>
          </p:cNvPr>
          <p:cNvSpPr>
            <a:spLocks noGrp="1"/>
          </p:cNvSpPr>
          <p:nvPr>
            <p:ph type="sldNum" sz="quarter" idx="11"/>
          </p:nvPr>
        </p:nvSpPr>
        <p:spPr/>
        <p:txBody>
          <a:bodyPr/>
          <a:lstStyle/>
          <a:p>
            <a:fld id="{56C449F3-BD9D-48DC-BFF1-0F66671DA7C6}" type="slidenum">
              <a:rPr lang="de-DE" smtClean="0"/>
              <a:t>‹Nr.›</a:t>
            </a:fld>
            <a:endParaRPr lang="de-DE"/>
          </a:p>
        </p:txBody>
      </p:sp>
      <p:sp>
        <p:nvSpPr>
          <p:cNvPr id="8" name="Bildplatzhalter 7">
            <a:extLst>
              <a:ext uri="{FF2B5EF4-FFF2-40B4-BE49-F238E27FC236}">
                <a16:creationId xmlns:a16="http://schemas.microsoft.com/office/drawing/2014/main" id="{9729243C-D78B-4B34-B6EA-A7A7D5BA4415}"/>
              </a:ext>
            </a:extLst>
          </p:cNvPr>
          <p:cNvSpPr>
            <a:spLocks noGrp="1"/>
          </p:cNvSpPr>
          <p:nvPr>
            <p:ph type="pic" sz="quarter" idx="12"/>
          </p:nvPr>
        </p:nvSpPr>
        <p:spPr>
          <a:xfrm>
            <a:off x="0" y="0"/>
            <a:ext cx="7056000" cy="5940000"/>
          </a:xfrm>
          <a:solidFill>
            <a:schemeClr val="tx2">
              <a:lumMod val="90000"/>
            </a:schemeClr>
          </a:solidFill>
        </p:spPr>
        <p:txBody>
          <a:bodyPr/>
          <a:lstStyle/>
          <a:p>
            <a:endParaRPr lang="de-DE"/>
          </a:p>
        </p:txBody>
      </p:sp>
      <p:sp>
        <p:nvSpPr>
          <p:cNvPr id="11" name="Textplatzhalter 9">
            <a:extLst>
              <a:ext uri="{FF2B5EF4-FFF2-40B4-BE49-F238E27FC236}">
                <a16:creationId xmlns:a16="http://schemas.microsoft.com/office/drawing/2014/main" id="{D2F612BB-6DB3-48F4-9220-749BDAAD5D05}"/>
              </a:ext>
            </a:extLst>
          </p:cNvPr>
          <p:cNvSpPr>
            <a:spLocks noGrp="1"/>
          </p:cNvSpPr>
          <p:nvPr>
            <p:ph type="body" sz="quarter" idx="13"/>
          </p:nvPr>
        </p:nvSpPr>
        <p:spPr>
          <a:xfrm>
            <a:off x="7632000" y="1808163"/>
            <a:ext cx="4080575" cy="4131838"/>
          </a:xfrm>
        </p:spPr>
        <p:txBody>
          <a:bodyPr/>
          <a:lstStyle>
            <a:lvl1pPr>
              <a:lnSpc>
                <a:spcPts val="3800"/>
              </a:lnSpc>
              <a:spcAft>
                <a:spcPts val="2400"/>
              </a:spcAft>
              <a:defRPr sz="3800" b="0"/>
            </a:lvl1pPr>
            <a:lvl2pPr marL="0" indent="0">
              <a:buNone/>
              <a:defRPr sz="2000"/>
            </a:lvl2pPr>
            <a:lvl3pPr>
              <a:defRPr sz="1600"/>
            </a:lvl3pPr>
            <a:lvl4pPr>
              <a:defRPr sz="1600"/>
            </a:lvl4pPr>
            <a:lvl5pPr>
              <a:defRPr sz="16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2" name="Fußzeilenplatzhalter 1">
            <a:extLst>
              <a:ext uri="{FF2B5EF4-FFF2-40B4-BE49-F238E27FC236}">
                <a16:creationId xmlns:a16="http://schemas.microsoft.com/office/drawing/2014/main" id="{0589E36F-7715-457D-8887-3CAB56AFC0AD}"/>
              </a:ext>
            </a:extLst>
          </p:cNvPr>
          <p:cNvSpPr>
            <a:spLocks noGrp="1"/>
          </p:cNvSpPr>
          <p:nvPr>
            <p:ph type="ftr" sz="quarter" idx="14"/>
          </p:nvPr>
        </p:nvSpPr>
        <p:spPr/>
        <p:txBody>
          <a:bodyPr/>
          <a:lstStyle/>
          <a:p>
            <a:endParaRPr lang="de-DE"/>
          </a:p>
        </p:txBody>
      </p:sp>
    </p:spTree>
    <p:extLst>
      <p:ext uri="{BB962C8B-B14F-4D97-AF65-F5344CB8AC3E}">
        <p14:creationId xmlns:p14="http://schemas.microsoft.com/office/powerpoint/2010/main" val="3087464647"/>
      </p:ext>
    </p:extLst>
  </p:cSld>
  <p:clrMapOvr>
    <a:masterClrMapping/>
  </p:clrMapOvr>
  <p:transition/>
  <p:extLst>
    <p:ext uri="{DCECCB84-F9BA-43D5-87BE-67443E8EF086}">
      <p15:sldGuideLst xmlns:p15="http://schemas.microsoft.com/office/powerpoint/2012/main">
        <p15:guide id="1" orient="horz" pos="1139"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Large image + headline 02">
    <p:spTree>
      <p:nvGrpSpPr>
        <p:cNvPr id="1" name=""/>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901E388C-6A4B-4AA3-B573-6AE8043CAA97}"/>
              </a:ext>
            </a:extLst>
          </p:cNvPr>
          <p:cNvSpPr>
            <a:spLocks noGrp="1"/>
          </p:cNvSpPr>
          <p:nvPr>
            <p:ph type="sldNum" sz="quarter" idx="11"/>
          </p:nvPr>
        </p:nvSpPr>
        <p:spPr/>
        <p:txBody>
          <a:bodyPr/>
          <a:lstStyle/>
          <a:p>
            <a:fld id="{56C449F3-BD9D-48DC-BFF1-0F66671DA7C6}" type="slidenum">
              <a:rPr lang="de-DE" smtClean="0"/>
              <a:t>‹Nr.›</a:t>
            </a:fld>
            <a:endParaRPr lang="de-DE"/>
          </a:p>
        </p:txBody>
      </p:sp>
      <p:sp>
        <p:nvSpPr>
          <p:cNvPr id="5" name="Bildplatzhalter 6">
            <a:extLst>
              <a:ext uri="{FF2B5EF4-FFF2-40B4-BE49-F238E27FC236}">
                <a16:creationId xmlns:a16="http://schemas.microsoft.com/office/drawing/2014/main" id="{56AD9E6D-63E1-41E1-8A4D-9A2F8102A993}"/>
              </a:ext>
            </a:extLst>
          </p:cNvPr>
          <p:cNvSpPr>
            <a:spLocks noGrp="1"/>
          </p:cNvSpPr>
          <p:nvPr>
            <p:ph type="pic" sz="quarter" idx="13"/>
          </p:nvPr>
        </p:nvSpPr>
        <p:spPr>
          <a:xfrm>
            <a:off x="4295775" y="-1"/>
            <a:ext cx="7896225" cy="4968000"/>
          </a:xfrm>
          <a:solidFill>
            <a:schemeClr val="tx2"/>
          </a:solidFill>
        </p:spPr>
        <p:txBody>
          <a:bodyPr/>
          <a:lstStyle/>
          <a:p>
            <a:endParaRPr lang="de-DE"/>
          </a:p>
        </p:txBody>
      </p:sp>
      <p:sp>
        <p:nvSpPr>
          <p:cNvPr id="7" name="Titel 1">
            <a:extLst>
              <a:ext uri="{FF2B5EF4-FFF2-40B4-BE49-F238E27FC236}">
                <a16:creationId xmlns:a16="http://schemas.microsoft.com/office/drawing/2014/main" id="{A3F8960E-E537-4E49-AC42-4DEBF27F46A6}"/>
              </a:ext>
            </a:extLst>
          </p:cNvPr>
          <p:cNvSpPr>
            <a:spLocks noGrp="1"/>
          </p:cNvSpPr>
          <p:nvPr>
            <p:ph type="title"/>
          </p:nvPr>
        </p:nvSpPr>
        <p:spPr>
          <a:xfrm>
            <a:off x="479424" y="873125"/>
            <a:ext cx="3600451" cy="1439863"/>
          </a:xfrm>
        </p:spPr>
        <p:txBody>
          <a:bodyPr/>
          <a:lstStyle/>
          <a:p>
            <a:r>
              <a:rPr lang="de-DE"/>
              <a:t>Mastertitelformat bearbeiten</a:t>
            </a:r>
          </a:p>
        </p:txBody>
      </p:sp>
      <p:sp>
        <p:nvSpPr>
          <p:cNvPr id="9" name="Textplatzhalter 9">
            <a:extLst>
              <a:ext uri="{FF2B5EF4-FFF2-40B4-BE49-F238E27FC236}">
                <a16:creationId xmlns:a16="http://schemas.microsoft.com/office/drawing/2014/main" id="{73B815B3-09D1-4001-B105-D9E1330B1B62}"/>
              </a:ext>
            </a:extLst>
          </p:cNvPr>
          <p:cNvSpPr>
            <a:spLocks noGrp="1"/>
          </p:cNvSpPr>
          <p:nvPr>
            <p:ph type="body" sz="quarter" idx="14"/>
          </p:nvPr>
        </p:nvSpPr>
        <p:spPr>
          <a:xfrm>
            <a:off x="479426" y="2563200"/>
            <a:ext cx="3600449" cy="2404799"/>
          </a:xfrm>
        </p:spPr>
        <p:txBody>
          <a:bodyPr anchor="b" anchorCtr="0"/>
          <a:lstStyle>
            <a:lvl1pPr>
              <a:defRPr sz="1600" b="1"/>
            </a:lvl1pPr>
            <a:lvl2pPr marL="0" indent="0">
              <a:buNone/>
              <a:defRPr sz="1600"/>
            </a:lvl2pPr>
            <a:lvl3pPr>
              <a:defRPr sz="1600"/>
            </a:lvl3pPr>
            <a:lvl4pPr>
              <a:defRPr sz="1600"/>
            </a:lvl4pPr>
            <a:lvl5pPr>
              <a:defRPr sz="16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0" name="Bildplatzhalter 9">
            <a:extLst>
              <a:ext uri="{FF2B5EF4-FFF2-40B4-BE49-F238E27FC236}">
                <a16:creationId xmlns:a16="http://schemas.microsoft.com/office/drawing/2014/main" id="{CEB6A8EB-A666-4A27-9824-30E6CEF93D5D}"/>
              </a:ext>
            </a:extLst>
          </p:cNvPr>
          <p:cNvSpPr>
            <a:spLocks noGrp="1"/>
          </p:cNvSpPr>
          <p:nvPr>
            <p:ph type="pic" sz="quarter" idx="17"/>
          </p:nvPr>
        </p:nvSpPr>
        <p:spPr>
          <a:xfrm>
            <a:off x="10692000" y="504000"/>
            <a:ext cx="1018800" cy="252000"/>
          </a:xfrm>
          <a:blipFill>
            <a:blip r:embed="rId2">
              <a:extLst>
                <a:ext uri="{96DAC541-7B7A-43D3-8B79-37D633B846F1}">
                  <asvg:svgBlip xmlns:asvg="http://schemas.microsoft.com/office/drawing/2016/SVG/main" r:embed="rId3"/>
                </a:ext>
              </a:extLst>
            </a:blip>
            <a:stretch>
              <a:fillRect/>
            </a:stretch>
          </a:blipFill>
        </p:spPr>
        <p:txBody>
          <a:bodyPr/>
          <a:lstStyle>
            <a:lvl1pPr>
              <a:defRPr sz="800">
                <a:solidFill>
                  <a:schemeClr val="tx1">
                    <a:alpha val="0"/>
                  </a:schemeClr>
                </a:solidFill>
              </a:defRPr>
            </a:lvl1pPr>
          </a:lstStyle>
          <a:p>
            <a:endParaRPr lang="de-DE"/>
          </a:p>
        </p:txBody>
      </p:sp>
      <p:sp>
        <p:nvSpPr>
          <p:cNvPr id="2" name="Fußzeilenplatzhalter 1">
            <a:extLst>
              <a:ext uri="{FF2B5EF4-FFF2-40B4-BE49-F238E27FC236}">
                <a16:creationId xmlns:a16="http://schemas.microsoft.com/office/drawing/2014/main" id="{5D691213-0404-49EC-B501-4C4965B48592}"/>
              </a:ext>
            </a:extLst>
          </p:cNvPr>
          <p:cNvSpPr>
            <a:spLocks noGrp="1"/>
          </p:cNvSpPr>
          <p:nvPr>
            <p:ph type="ftr" sz="quarter" idx="18"/>
          </p:nvPr>
        </p:nvSpPr>
        <p:spPr/>
        <p:txBody>
          <a:bodyPr/>
          <a:lstStyle/>
          <a:p>
            <a:endParaRPr lang="de-DE"/>
          </a:p>
        </p:txBody>
      </p:sp>
      <p:sp>
        <p:nvSpPr>
          <p:cNvPr id="8" name="Textplatzhalter 4">
            <a:extLst>
              <a:ext uri="{FF2B5EF4-FFF2-40B4-BE49-F238E27FC236}">
                <a16:creationId xmlns:a16="http://schemas.microsoft.com/office/drawing/2014/main" id="{E0780CC6-0AAA-43D9-B97A-2EF6ED7D8C4B}"/>
              </a:ext>
            </a:extLst>
          </p:cNvPr>
          <p:cNvSpPr>
            <a:spLocks noGrp="1"/>
          </p:cNvSpPr>
          <p:nvPr>
            <p:ph type="body" sz="quarter" idx="12" hasCustomPrompt="1"/>
          </p:nvPr>
        </p:nvSpPr>
        <p:spPr>
          <a:xfrm>
            <a:off x="479425" y="476250"/>
            <a:ext cx="3600450" cy="252000"/>
          </a:xfrm>
        </p:spPr>
        <p:txBody>
          <a:bodyPr/>
          <a:lstStyle>
            <a:lvl1pPr>
              <a:defRPr lang="de-DE" sz="1100" b="1" kern="1200" cap="all" spc="63" baseline="0" smtClean="0">
                <a:solidFill>
                  <a:schemeClr val="bg1"/>
                </a:solidFill>
                <a:latin typeface="+mn-lt"/>
                <a:ea typeface="+mn-ea"/>
                <a:cs typeface="+mn-cs"/>
              </a:defRPr>
            </a:lvl1pPr>
          </a:lstStyle>
          <a:p>
            <a:pPr lvl="0"/>
            <a:r>
              <a:rPr lang="de-DE"/>
              <a:t>Topline goes here</a:t>
            </a:r>
          </a:p>
        </p:txBody>
      </p:sp>
    </p:spTree>
    <p:extLst>
      <p:ext uri="{BB962C8B-B14F-4D97-AF65-F5344CB8AC3E}">
        <p14:creationId xmlns:p14="http://schemas.microsoft.com/office/powerpoint/2010/main" val="760687655"/>
      </p:ext>
    </p:extLst>
  </p:cSld>
  <p:clrMapOvr>
    <a:masterClrMapping/>
  </p:clrMapOvr>
  <p:transition/>
  <p:extLst>
    <p:ext uri="{DCECCB84-F9BA-43D5-87BE-67443E8EF086}">
      <p15:sldGuideLst xmlns:p15="http://schemas.microsoft.com/office/powerpoint/2012/main">
        <p15:guide id="1" orient="horz" pos="1139"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white">
    <p:spTree>
      <p:nvGrpSpPr>
        <p:cNvPr id="1" name=""/>
        <p:cNvGrpSpPr/>
        <p:nvPr/>
      </p:nvGrpSpPr>
      <p:grpSpPr>
        <a:xfrm>
          <a:off x="0" y="0"/>
          <a:ext cx="0" cy="0"/>
          <a:chOff x="0" y="0"/>
          <a:chExt cx="0" cy="0"/>
        </a:xfrm>
      </p:grpSpPr>
      <p:pic>
        <p:nvPicPr>
          <p:cNvPr id="6" name="Grafik 5">
            <a:extLst>
              <a:ext uri="{FF2B5EF4-FFF2-40B4-BE49-F238E27FC236}">
                <a16:creationId xmlns:a16="http://schemas.microsoft.com/office/drawing/2014/main" id="{3FA13754-0890-465C-BA8A-E18B554E317E}"/>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79425" y="476250"/>
            <a:ext cx="2057313" cy="509277"/>
          </a:xfrm>
          <a:prstGeom prst="rect">
            <a:avLst/>
          </a:prstGeom>
        </p:spPr>
      </p:pic>
      <p:sp>
        <p:nvSpPr>
          <p:cNvPr id="8" name="Untertitel 2">
            <a:extLst>
              <a:ext uri="{FF2B5EF4-FFF2-40B4-BE49-F238E27FC236}">
                <a16:creationId xmlns:a16="http://schemas.microsoft.com/office/drawing/2014/main" id="{7909B2E5-8CFF-4102-B771-B048BAA6DB84}"/>
              </a:ext>
            </a:extLst>
          </p:cNvPr>
          <p:cNvSpPr>
            <a:spLocks noGrp="1"/>
          </p:cNvSpPr>
          <p:nvPr>
            <p:ph type="subTitle" idx="1" hasCustomPrompt="1"/>
          </p:nvPr>
        </p:nvSpPr>
        <p:spPr>
          <a:xfrm>
            <a:off x="478800" y="2315702"/>
            <a:ext cx="11233776" cy="2887655"/>
          </a:xfrm>
        </p:spPr>
        <p:txBody>
          <a:bodyPr rIns="216000"/>
          <a:lstStyle>
            <a:lvl1pPr marL="0" indent="0" algn="l">
              <a:lnSpc>
                <a:spcPts val="8500"/>
              </a:lnSpc>
              <a:buNone/>
              <a:defRPr sz="8500">
                <a:solidFill>
                  <a:schemeClr val="bg1"/>
                </a:solidFill>
              </a:defRPr>
            </a:lvl1pPr>
            <a:lvl2pPr marL="0" indent="0" algn="l">
              <a:lnSpc>
                <a:spcPts val="8500"/>
              </a:lnSpc>
              <a:buNone/>
              <a:defRPr sz="8500">
                <a:solidFill>
                  <a:srgbClr val="13A0D3"/>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Mastertitel</a:t>
            </a:r>
          </a:p>
          <a:p>
            <a:pPr lvl="1"/>
            <a:r>
              <a:rPr lang="de-DE"/>
              <a:t>Untertitelformat</a:t>
            </a:r>
          </a:p>
        </p:txBody>
      </p:sp>
      <p:sp>
        <p:nvSpPr>
          <p:cNvPr id="9" name="Textplatzhalter 14">
            <a:extLst>
              <a:ext uri="{FF2B5EF4-FFF2-40B4-BE49-F238E27FC236}">
                <a16:creationId xmlns:a16="http://schemas.microsoft.com/office/drawing/2014/main" id="{A89B177C-F8F6-4738-B4AF-9E4A8243858F}"/>
              </a:ext>
            </a:extLst>
          </p:cNvPr>
          <p:cNvSpPr>
            <a:spLocks noGrp="1"/>
          </p:cNvSpPr>
          <p:nvPr>
            <p:ph type="body" sz="quarter" idx="11" hasCustomPrompt="1"/>
          </p:nvPr>
        </p:nvSpPr>
        <p:spPr>
          <a:xfrm>
            <a:off x="478800" y="5968800"/>
            <a:ext cx="1692900" cy="546124"/>
          </a:xfrm>
        </p:spPr>
        <p:txBody>
          <a:bodyPr anchor="b" anchorCtr="0"/>
          <a:lstStyle>
            <a:lvl1pPr>
              <a:lnSpc>
                <a:spcPct val="100000"/>
              </a:lnSpc>
              <a:defRPr sz="1100">
                <a:solidFill>
                  <a:schemeClr val="bg1"/>
                </a:solidFill>
              </a:defRPr>
            </a:lvl1pPr>
          </a:lstStyle>
          <a:p>
            <a:pPr lvl="0"/>
            <a:r>
              <a:rPr lang="de-DE"/>
              <a:t>Erste Ebene</a:t>
            </a:r>
          </a:p>
        </p:txBody>
      </p:sp>
      <p:sp>
        <p:nvSpPr>
          <p:cNvPr id="10" name="Textplatzhalter 14">
            <a:extLst>
              <a:ext uri="{FF2B5EF4-FFF2-40B4-BE49-F238E27FC236}">
                <a16:creationId xmlns:a16="http://schemas.microsoft.com/office/drawing/2014/main" id="{D04322D5-0CE0-4328-BE55-EFF287C34B08}"/>
              </a:ext>
            </a:extLst>
          </p:cNvPr>
          <p:cNvSpPr>
            <a:spLocks noGrp="1"/>
          </p:cNvSpPr>
          <p:nvPr>
            <p:ph type="body" sz="quarter" idx="14" hasCustomPrompt="1"/>
          </p:nvPr>
        </p:nvSpPr>
        <p:spPr>
          <a:xfrm>
            <a:off x="2387600" y="5968800"/>
            <a:ext cx="1692900" cy="546124"/>
          </a:xfrm>
        </p:spPr>
        <p:txBody>
          <a:bodyPr anchor="b" anchorCtr="0"/>
          <a:lstStyle>
            <a:lvl1pPr>
              <a:lnSpc>
                <a:spcPct val="100000"/>
              </a:lnSpc>
              <a:defRPr sz="1100">
                <a:solidFill>
                  <a:schemeClr val="bg1"/>
                </a:solidFill>
              </a:defRPr>
            </a:lvl1pPr>
          </a:lstStyle>
          <a:p>
            <a:pPr lvl="0"/>
            <a:r>
              <a:rPr lang="de-DE"/>
              <a:t>Erste Ebene</a:t>
            </a:r>
          </a:p>
        </p:txBody>
      </p:sp>
      <p:sp>
        <p:nvSpPr>
          <p:cNvPr id="11" name="Datumsplatzhalter 9">
            <a:extLst>
              <a:ext uri="{FF2B5EF4-FFF2-40B4-BE49-F238E27FC236}">
                <a16:creationId xmlns:a16="http://schemas.microsoft.com/office/drawing/2014/main" id="{86C3196C-51EB-4FB9-9C8C-351F403DEE68}"/>
              </a:ext>
            </a:extLst>
          </p:cNvPr>
          <p:cNvSpPr txBox="1"/>
          <p:nvPr userDrawn="1"/>
        </p:nvSpPr>
        <p:spPr>
          <a:xfrm rot="16200000">
            <a:off x="11016000" y="5772439"/>
            <a:ext cx="1282161" cy="144000"/>
          </a:xfrm>
          <a:prstGeom prst="rect">
            <a:avLst/>
          </a:prstGeom>
        </p:spPr>
        <p:txBody>
          <a:bodyPr vert="horz" lIns="0" tIns="0" rIns="0" bIns="0" rtlCol="0" anchor="b" anchorCtr="0">
            <a:noAutofit/>
          </a:bodyPr>
          <a:lstStyle>
            <a:defPPr>
              <a:defRPr lang="de-DE"/>
            </a:defPPr>
            <a:lvl1pPr marL="0" algn="l" defTabSz="914303" rtl="0" eaLnBrk="1" latinLnBrk="0" hangingPunct="1">
              <a:lnSpc>
                <a:spcPct val="100000"/>
              </a:lnSpc>
              <a:defRPr sz="1100" kern="1200">
                <a:solidFill>
                  <a:schemeClr val="tx1"/>
                </a:solidFill>
                <a:latin typeface="+mn-lt"/>
                <a:ea typeface="+mn-ea"/>
                <a:cs typeface="+mn-cs"/>
              </a:defRPr>
            </a:lvl1pPr>
            <a:lvl2pPr marL="457151" algn="l" defTabSz="914303" rtl="0" eaLnBrk="1" latinLnBrk="0" hangingPunct="1">
              <a:defRPr sz="1800" kern="1200">
                <a:solidFill>
                  <a:schemeClr val="tx1"/>
                </a:solidFill>
                <a:latin typeface="+mn-lt"/>
                <a:ea typeface="+mn-ea"/>
                <a:cs typeface="+mn-cs"/>
              </a:defRPr>
            </a:lvl2pPr>
            <a:lvl3pPr marL="914303" algn="l" defTabSz="914303" rtl="0" eaLnBrk="1" latinLnBrk="0" hangingPunct="1">
              <a:defRPr sz="1800" kern="1200">
                <a:solidFill>
                  <a:schemeClr val="tx1"/>
                </a:solidFill>
                <a:latin typeface="+mn-lt"/>
                <a:ea typeface="+mn-ea"/>
                <a:cs typeface="+mn-cs"/>
              </a:defRPr>
            </a:lvl3pPr>
            <a:lvl4pPr marL="1371454" algn="l" defTabSz="914303" rtl="0" eaLnBrk="1" latinLnBrk="0" hangingPunct="1">
              <a:defRPr sz="1800" kern="1200">
                <a:solidFill>
                  <a:schemeClr val="tx1"/>
                </a:solidFill>
                <a:latin typeface="+mn-lt"/>
                <a:ea typeface="+mn-ea"/>
                <a:cs typeface="+mn-cs"/>
              </a:defRPr>
            </a:lvl4pPr>
            <a:lvl5pPr marL="1828605" algn="l" defTabSz="914303" rtl="0" eaLnBrk="1" latinLnBrk="0" hangingPunct="1">
              <a:defRPr sz="1800" kern="1200">
                <a:solidFill>
                  <a:schemeClr val="tx1"/>
                </a:solidFill>
                <a:latin typeface="+mn-lt"/>
                <a:ea typeface="+mn-ea"/>
                <a:cs typeface="+mn-cs"/>
              </a:defRPr>
            </a:lvl5pPr>
            <a:lvl6pPr marL="2285755" algn="l" defTabSz="914303" rtl="0" eaLnBrk="1" latinLnBrk="0" hangingPunct="1">
              <a:defRPr sz="1800" kern="1200">
                <a:solidFill>
                  <a:schemeClr val="tx1"/>
                </a:solidFill>
                <a:latin typeface="+mn-lt"/>
                <a:ea typeface="+mn-ea"/>
                <a:cs typeface="+mn-cs"/>
              </a:defRPr>
            </a:lvl6pPr>
            <a:lvl7pPr marL="2742907" algn="l" defTabSz="914303" rtl="0" eaLnBrk="1" latinLnBrk="0" hangingPunct="1">
              <a:defRPr sz="1800" kern="1200">
                <a:solidFill>
                  <a:schemeClr val="tx1"/>
                </a:solidFill>
                <a:latin typeface="+mn-lt"/>
                <a:ea typeface="+mn-ea"/>
                <a:cs typeface="+mn-cs"/>
              </a:defRPr>
            </a:lvl7pPr>
            <a:lvl8pPr marL="3200058" algn="l" defTabSz="914303" rtl="0" eaLnBrk="1" latinLnBrk="0" hangingPunct="1">
              <a:defRPr sz="1800" kern="1200">
                <a:solidFill>
                  <a:schemeClr val="tx1"/>
                </a:solidFill>
                <a:latin typeface="+mn-lt"/>
                <a:ea typeface="+mn-ea"/>
                <a:cs typeface="+mn-cs"/>
              </a:defRPr>
            </a:lvl8pPr>
            <a:lvl9pPr marL="3657209" algn="l" defTabSz="914303" rtl="0" eaLnBrk="1" latinLnBrk="0" hangingPunct="1">
              <a:defRPr sz="1800" kern="1200">
                <a:solidFill>
                  <a:schemeClr val="tx1"/>
                </a:solidFill>
                <a:latin typeface="+mn-lt"/>
                <a:ea typeface="+mn-ea"/>
                <a:cs typeface="+mn-cs"/>
              </a:defRPr>
            </a:lvl9pPr>
          </a:lstStyle>
          <a:p>
            <a:r>
              <a:rPr lang="de-DE" sz="800">
                <a:solidFill>
                  <a:schemeClr val="bg1"/>
                </a:solidFill>
              </a:rPr>
              <a:t>© Allianz 2021</a:t>
            </a:r>
          </a:p>
        </p:txBody>
      </p:sp>
    </p:spTree>
    <p:extLst>
      <p:ext uri="{BB962C8B-B14F-4D97-AF65-F5344CB8AC3E}">
        <p14:creationId xmlns:p14="http://schemas.microsoft.com/office/powerpoint/2010/main" val="2296123673"/>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Large image + headline 03">
    <p:spTree>
      <p:nvGrpSpPr>
        <p:cNvPr id="1" name=""/>
        <p:cNvGrpSpPr/>
        <p:nvPr/>
      </p:nvGrpSpPr>
      <p:grpSpPr>
        <a:xfrm>
          <a:off x="0" y="0"/>
          <a:ext cx="0" cy="0"/>
          <a:chOff x="0" y="0"/>
          <a:chExt cx="0" cy="0"/>
        </a:xfrm>
      </p:grpSpPr>
      <p:sp>
        <p:nvSpPr>
          <p:cNvPr id="5" name="Bildplatzhalter 6">
            <a:extLst>
              <a:ext uri="{FF2B5EF4-FFF2-40B4-BE49-F238E27FC236}">
                <a16:creationId xmlns:a16="http://schemas.microsoft.com/office/drawing/2014/main" id="{56AD9E6D-63E1-41E1-8A4D-9A2F8102A993}"/>
              </a:ext>
            </a:extLst>
          </p:cNvPr>
          <p:cNvSpPr>
            <a:spLocks noGrp="1"/>
          </p:cNvSpPr>
          <p:nvPr>
            <p:ph type="pic" sz="quarter" idx="13"/>
          </p:nvPr>
        </p:nvSpPr>
        <p:spPr>
          <a:xfrm>
            <a:off x="5988050" y="1008001"/>
            <a:ext cx="6203950" cy="5850000"/>
          </a:xfrm>
          <a:solidFill>
            <a:schemeClr val="tx2"/>
          </a:solidFill>
        </p:spPr>
        <p:txBody>
          <a:bodyPr/>
          <a:lstStyle/>
          <a:p>
            <a:endParaRPr lang="de-DE"/>
          </a:p>
        </p:txBody>
      </p:sp>
      <p:sp>
        <p:nvSpPr>
          <p:cNvPr id="6" name="Foliennummernplatzhalter 5">
            <a:extLst>
              <a:ext uri="{FF2B5EF4-FFF2-40B4-BE49-F238E27FC236}">
                <a16:creationId xmlns:a16="http://schemas.microsoft.com/office/drawing/2014/main" id="{901E388C-6A4B-4AA3-B573-6AE8043CAA97}"/>
              </a:ext>
            </a:extLst>
          </p:cNvPr>
          <p:cNvSpPr>
            <a:spLocks noGrp="1"/>
          </p:cNvSpPr>
          <p:nvPr>
            <p:ph type="sldNum" sz="quarter" idx="11"/>
          </p:nvPr>
        </p:nvSpPr>
        <p:spPr/>
        <p:txBody>
          <a:bodyPr/>
          <a:lstStyle>
            <a:lvl1pPr>
              <a:defRPr>
                <a:solidFill>
                  <a:schemeClr val="tx1"/>
                </a:solidFill>
              </a:defRPr>
            </a:lvl1pPr>
          </a:lstStyle>
          <a:p>
            <a:fld id="{56C449F3-BD9D-48DC-BFF1-0F66671DA7C6}" type="slidenum">
              <a:rPr lang="de-DE" smtClean="0"/>
              <a:t>‹Nr.›</a:t>
            </a:fld>
            <a:endParaRPr lang="de-DE"/>
          </a:p>
        </p:txBody>
      </p:sp>
      <p:sp>
        <p:nvSpPr>
          <p:cNvPr id="7" name="Titel 1">
            <a:extLst>
              <a:ext uri="{FF2B5EF4-FFF2-40B4-BE49-F238E27FC236}">
                <a16:creationId xmlns:a16="http://schemas.microsoft.com/office/drawing/2014/main" id="{A3F8960E-E537-4E49-AC42-4DEBF27F46A6}"/>
              </a:ext>
            </a:extLst>
          </p:cNvPr>
          <p:cNvSpPr>
            <a:spLocks noGrp="1"/>
          </p:cNvSpPr>
          <p:nvPr>
            <p:ph type="title"/>
          </p:nvPr>
        </p:nvSpPr>
        <p:spPr>
          <a:xfrm>
            <a:off x="479424" y="873125"/>
            <a:ext cx="3600451" cy="1439863"/>
          </a:xfrm>
        </p:spPr>
        <p:txBody>
          <a:bodyPr/>
          <a:lstStyle/>
          <a:p>
            <a:r>
              <a:rPr lang="de-DE"/>
              <a:t>Mastertitelformat bearbeiten</a:t>
            </a:r>
          </a:p>
        </p:txBody>
      </p:sp>
      <p:sp>
        <p:nvSpPr>
          <p:cNvPr id="9" name="Textplatzhalter 9">
            <a:extLst>
              <a:ext uri="{FF2B5EF4-FFF2-40B4-BE49-F238E27FC236}">
                <a16:creationId xmlns:a16="http://schemas.microsoft.com/office/drawing/2014/main" id="{73B815B3-09D1-4001-B105-D9E1330B1B62}"/>
              </a:ext>
            </a:extLst>
          </p:cNvPr>
          <p:cNvSpPr>
            <a:spLocks noGrp="1"/>
          </p:cNvSpPr>
          <p:nvPr>
            <p:ph type="body" sz="quarter" idx="14"/>
          </p:nvPr>
        </p:nvSpPr>
        <p:spPr>
          <a:xfrm>
            <a:off x="479426" y="3168000"/>
            <a:ext cx="3600449" cy="2997850"/>
          </a:xfrm>
        </p:spPr>
        <p:txBody>
          <a:bodyPr anchor="t" anchorCtr="0"/>
          <a:lstStyle>
            <a:lvl1pPr>
              <a:defRPr sz="1600" b="1"/>
            </a:lvl1pPr>
            <a:lvl2pPr marL="0" indent="0">
              <a:buNone/>
              <a:defRPr sz="1600"/>
            </a:lvl2pPr>
            <a:lvl3pPr>
              <a:defRPr sz="1600"/>
            </a:lvl3pPr>
            <a:lvl4pPr>
              <a:defRPr sz="1600"/>
            </a:lvl4pPr>
            <a:lvl5pPr>
              <a:defRPr sz="16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2" name="Fußzeilenplatzhalter 1">
            <a:extLst>
              <a:ext uri="{FF2B5EF4-FFF2-40B4-BE49-F238E27FC236}">
                <a16:creationId xmlns:a16="http://schemas.microsoft.com/office/drawing/2014/main" id="{5D691213-0404-49EC-B501-4C4965B48592}"/>
              </a:ext>
            </a:extLst>
          </p:cNvPr>
          <p:cNvSpPr>
            <a:spLocks noGrp="1"/>
          </p:cNvSpPr>
          <p:nvPr>
            <p:ph type="ftr" sz="quarter" idx="18"/>
          </p:nvPr>
        </p:nvSpPr>
        <p:spPr/>
        <p:txBody>
          <a:bodyPr/>
          <a:lstStyle/>
          <a:p>
            <a:endParaRPr lang="de-DE"/>
          </a:p>
        </p:txBody>
      </p:sp>
      <p:sp>
        <p:nvSpPr>
          <p:cNvPr id="8" name="Textplatzhalter 4">
            <a:extLst>
              <a:ext uri="{FF2B5EF4-FFF2-40B4-BE49-F238E27FC236}">
                <a16:creationId xmlns:a16="http://schemas.microsoft.com/office/drawing/2014/main" id="{DB4B0E92-1B2C-41F7-B669-32B6FD56635A}"/>
              </a:ext>
            </a:extLst>
          </p:cNvPr>
          <p:cNvSpPr>
            <a:spLocks noGrp="1"/>
          </p:cNvSpPr>
          <p:nvPr>
            <p:ph type="body" sz="quarter" idx="12" hasCustomPrompt="1"/>
          </p:nvPr>
        </p:nvSpPr>
        <p:spPr>
          <a:xfrm>
            <a:off x="479425" y="476250"/>
            <a:ext cx="3600450" cy="252000"/>
          </a:xfrm>
        </p:spPr>
        <p:txBody>
          <a:bodyPr/>
          <a:lstStyle>
            <a:lvl1pPr>
              <a:defRPr lang="de-DE" sz="1100" b="1" kern="1200" cap="all" spc="63" baseline="0" smtClean="0">
                <a:solidFill>
                  <a:schemeClr val="bg1"/>
                </a:solidFill>
                <a:latin typeface="+mn-lt"/>
                <a:ea typeface="+mn-ea"/>
                <a:cs typeface="+mn-cs"/>
              </a:defRPr>
            </a:lvl1pPr>
          </a:lstStyle>
          <a:p>
            <a:pPr lvl="0"/>
            <a:r>
              <a:rPr lang="de-DE"/>
              <a:t>Topline goes here</a:t>
            </a:r>
          </a:p>
        </p:txBody>
      </p:sp>
    </p:spTree>
    <p:extLst>
      <p:ext uri="{BB962C8B-B14F-4D97-AF65-F5344CB8AC3E}">
        <p14:creationId xmlns:p14="http://schemas.microsoft.com/office/powerpoint/2010/main" val="4121102434"/>
      </p:ext>
    </p:extLst>
  </p:cSld>
  <p:clrMapOvr>
    <a:masterClrMapping/>
  </p:clrMapOvr>
  <p:transition/>
  <p:extLst>
    <p:ext uri="{DCECCB84-F9BA-43D5-87BE-67443E8EF086}">
      <p15:sldGuideLst xmlns:p15="http://schemas.microsoft.com/office/powerpoint/2012/main">
        <p15:guide id="1" orient="horz" pos="1139"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old headline + images and text">
    <p:spTree>
      <p:nvGrpSpPr>
        <p:cNvPr id="1" name=""/>
        <p:cNvGrpSpPr/>
        <p:nvPr/>
      </p:nvGrpSpPr>
      <p:grpSpPr>
        <a:xfrm>
          <a:off x="0" y="0"/>
          <a:ext cx="0" cy="0"/>
          <a:chOff x="0" y="0"/>
          <a:chExt cx="0" cy="0"/>
        </a:xfrm>
      </p:grpSpPr>
      <p:sp>
        <p:nvSpPr>
          <p:cNvPr id="5" name="Bildplatzhalter 6">
            <a:extLst>
              <a:ext uri="{FF2B5EF4-FFF2-40B4-BE49-F238E27FC236}">
                <a16:creationId xmlns:a16="http://schemas.microsoft.com/office/drawing/2014/main" id="{56AD9E6D-63E1-41E1-8A4D-9A2F8102A993}"/>
              </a:ext>
            </a:extLst>
          </p:cNvPr>
          <p:cNvSpPr>
            <a:spLocks noGrp="1"/>
          </p:cNvSpPr>
          <p:nvPr>
            <p:ph type="pic" sz="quarter" idx="13"/>
          </p:nvPr>
        </p:nvSpPr>
        <p:spPr>
          <a:xfrm>
            <a:off x="6203952" y="1044000"/>
            <a:ext cx="2088000" cy="2232000"/>
          </a:xfrm>
          <a:solidFill>
            <a:schemeClr val="tx2"/>
          </a:solidFill>
        </p:spPr>
        <p:txBody>
          <a:bodyPr/>
          <a:lstStyle/>
          <a:p>
            <a:endParaRPr lang="de-DE"/>
          </a:p>
        </p:txBody>
      </p:sp>
      <p:sp>
        <p:nvSpPr>
          <p:cNvPr id="6" name="Foliennummernplatzhalter 5">
            <a:extLst>
              <a:ext uri="{FF2B5EF4-FFF2-40B4-BE49-F238E27FC236}">
                <a16:creationId xmlns:a16="http://schemas.microsoft.com/office/drawing/2014/main" id="{901E388C-6A4B-4AA3-B573-6AE8043CAA97}"/>
              </a:ext>
            </a:extLst>
          </p:cNvPr>
          <p:cNvSpPr>
            <a:spLocks noGrp="1"/>
          </p:cNvSpPr>
          <p:nvPr>
            <p:ph type="sldNum" sz="quarter" idx="11"/>
          </p:nvPr>
        </p:nvSpPr>
        <p:spPr/>
        <p:txBody>
          <a:bodyPr/>
          <a:lstStyle>
            <a:lvl1pPr>
              <a:defRPr>
                <a:solidFill>
                  <a:schemeClr val="bg1"/>
                </a:solidFill>
              </a:defRPr>
            </a:lvl1pPr>
          </a:lstStyle>
          <a:p>
            <a:fld id="{56C449F3-BD9D-48DC-BFF1-0F66671DA7C6}" type="slidenum">
              <a:rPr lang="de-DE" smtClean="0"/>
              <a:t>‹Nr.›</a:t>
            </a:fld>
            <a:endParaRPr lang="de-DE"/>
          </a:p>
        </p:txBody>
      </p:sp>
      <p:sp>
        <p:nvSpPr>
          <p:cNvPr id="7" name="Titel 1">
            <a:extLst>
              <a:ext uri="{FF2B5EF4-FFF2-40B4-BE49-F238E27FC236}">
                <a16:creationId xmlns:a16="http://schemas.microsoft.com/office/drawing/2014/main" id="{A3F8960E-E537-4E49-AC42-4DEBF27F46A6}"/>
              </a:ext>
            </a:extLst>
          </p:cNvPr>
          <p:cNvSpPr>
            <a:spLocks noGrp="1"/>
          </p:cNvSpPr>
          <p:nvPr>
            <p:ph type="title"/>
          </p:nvPr>
        </p:nvSpPr>
        <p:spPr>
          <a:xfrm>
            <a:off x="479424" y="873125"/>
            <a:ext cx="5508626" cy="1439863"/>
          </a:xfrm>
        </p:spPr>
        <p:txBody>
          <a:bodyPr/>
          <a:lstStyle>
            <a:lvl1pPr>
              <a:lnSpc>
                <a:spcPts val="8500"/>
              </a:lnSpc>
              <a:defRPr sz="8500"/>
            </a:lvl1pPr>
          </a:lstStyle>
          <a:p>
            <a:r>
              <a:rPr lang="de-DE"/>
              <a:t>Mastertitelformat bearbeiten</a:t>
            </a:r>
          </a:p>
        </p:txBody>
      </p:sp>
      <p:sp>
        <p:nvSpPr>
          <p:cNvPr id="9" name="Textplatzhalter 9">
            <a:extLst>
              <a:ext uri="{FF2B5EF4-FFF2-40B4-BE49-F238E27FC236}">
                <a16:creationId xmlns:a16="http://schemas.microsoft.com/office/drawing/2014/main" id="{73B815B3-09D1-4001-B105-D9E1330B1B62}"/>
              </a:ext>
            </a:extLst>
          </p:cNvPr>
          <p:cNvSpPr>
            <a:spLocks noGrp="1"/>
          </p:cNvSpPr>
          <p:nvPr>
            <p:ph type="body" sz="quarter" idx="14"/>
          </p:nvPr>
        </p:nvSpPr>
        <p:spPr>
          <a:xfrm>
            <a:off x="479426" y="4176000"/>
            <a:ext cx="3816349" cy="1989850"/>
          </a:xfrm>
        </p:spPr>
        <p:txBody>
          <a:bodyPr anchor="t" anchorCtr="0"/>
          <a:lstStyle>
            <a:lvl1pPr>
              <a:defRPr sz="1600" b="0"/>
            </a:lvl1pPr>
            <a:lvl2pPr marL="0" indent="0">
              <a:buNone/>
              <a:defRPr sz="1600"/>
            </a:lvl2pPr>
            <a:lvl3pPr>
              <a:defRPr sz="1600"/>
            </a:lvl3pPr>
            <a:lvl4pPr>
              <a:defRPr sz="1600"/>
            </a:lvl4pPr>
            <a:lvl5pPr>
              <a:defRPr sz="16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2" name="Fußzeilenplatzhalter 1">
            <a:extLst>
              <a:ext uri="{FF2B5EF4-FFF2-40B4-BE49-F238E27FC236}">
                <a16:creationId xmlns:a16="http://schemas.microsoft.com/office/drawing/2014/main" id="{5D691213-0404-49EC-B501-4C4965B48592}"/>
              </a:ext>
            </a:extLst>
          </p:cNvPr>
          <p:cNvSpPr>
            <a:spLocks noGrp="1"/>
          </p:cNvSpPr>
          <p:nvPr>
            <p:ph type="ftr" sz="quarter" idx="18"/>
          </p:nvPr>
        </p:nvSpPr>
        <p:spPr/>
        <p:txBody>
          <a:bodyPr/>
          <a:lstStyle/>
          <a:p>
            <a:endParaRPr lang="de-DE"/>
          </a:p>
        </p:txBody>
      </p:sp>
      <p:sp>
        <p:nvSpPr>
          <p:cNvPr id="8" name="Textplatzhalter 9">
            <a:extLst>
              <a:ext uri="{FF2B5EF4-FFF2-40B4-BE49-F238E27FC236}">
                <a16:creationId xmlns:a16="http://schemas.microsoft.com/office/drawing/2014/main" id="{3838915D-D3FB-443D-B066-9871FCA0D90C}"/>
              </a:ext>
            </a:extLst>
          </p:cNvPr>
          <p:cNvSpPr>
            <a:spLocks noGrp="1"/>
          </p:cNvSpPr>
          <p:nvPr>
            <p:ph type="body" sz="quarter" idx="19"/>
          </p:nvPr>
        </p:nvSpPr>
        <p:spPr>
          <a:xfrm>
            <a:off x="8640000" y="1044000"/>
            <a:ext cx="2376000" cy="2232000"/>
          </a:xfrm>
        </p:spPr>
        <p:txBody>
          <a:bodyPr anchor="ctr" anchorCtr="0"/>
          <a:lstStyle>
            <a:lvl1pPr>
              <a:defRPr sz="1600" b="0"/>
            </a:lvl1pPr>
            <a:lvl2pPr marL="0" indent="0">
              <a:buNone/>
              <a:defRPr sz="1600"/>
            </a:lvl2pPr>
            <a:lvl3pPr>
              <a:defRPr sz="1600"/>
            </a:lvl3pPr>
            <a:lvl4pPr>
              <a:defRPr sz="1600"/>
            </a:lvl4pPr>
            <a:lvl5pPr>
              <a:defRPr sz="16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0" name="Bildplatzhalter 6">
            <a:extLst>
              <a:ext uri="{FF2B5EF4-FFF2-40B4-BE49-F238E27FC236}">
                <a16:creationId xmlns:a16="http://schemas.microsoft.com/office/drawing/2014/main" id="{53DA06E5-3D83-444D-925F-F4A41465D64C}"/>
              </a:ext>
            </a:extLst>
          </p:cNvPr>
          <p:cNvSpPr>
            <a:spLocks noGrp="1"/>
          </p:cNvSpPr>
          <p:nvPr>
            <p:ph type="pic" sz="quarter" idx="20"/>
          </p:nvPr>
        </p:nvSpPr>
        <p:spPr>
          <a:xfrm>
            <a:off x="6203952" y="3582001"/>
            <a:ext cx="2088000" cy="2232000"/>
          </a:xfrm>
          <a:solidFill>
            <a:schemeClr val="tx2"/>
          </a:solidFill>
        </p:spPr>
        <p:txBody>
          <a:bodyPr/>
          <a:lstStyle/>
          <a:p>
            <a:endParaRPr lang="de-DE"/>
          </a:p>
        </p:txBody>
      </p:sp>
      <p:sp>
        <p:nvSpPr>
          <p:cNvPr id="11" name="Textplatzhalter 9">
            <a:extLst>
              <a:ext uri="{FF2B5EF4-FFF2-40B4-BE49-F238E27FC236}">
                <a16:creationId xmlns:a16="http://schemas.microsoft.com/office/drawing/2014/main" id="{8A4C057F-21D1-4235-9674-D17DA9EE80C1}"/>
              </a:ext>
            </a:extLst>
          </p:cNvPr>
          <p:cNvSpPr>
            <a:spLocks noGrp="1"/>
          </p:cNvSpPr>
          <p:nvPr>
            <p:ph type="body" sz="quarter" idx="21"/>
          </p:nvPr>
        </p:nvSpPr>
        <p:spPr>
          <a:xfrm>
            <a:off x="8640000" y="3582001"/>
            <a:ext cx="2376000" cy="2232000"/>
          </a:xfrm>
        </p:spPr>
        <p:txBody>
          <a:bodyPr anchor="ctr" anchorCtr="0"/>
          <a:lstStyle>
            <a:lvl1pPr>
              <a:defRPr sz="1600" b="0"/>
            </a:lvl1pPr>
            <a:lvl2pPr marL="0" indent="0">
              <a:buNone/>
              <a:defRPr sz="1600"/>
            </a:lvl2pPr>
            <a:lvl3pPr>
              <a:defRPr sz="1600"/>
            </a:lvl3pPr>
            <a:lvl4pPr>
              <a:defRPr sz="1600"/>
            </a:lvl4pPr>
            <a:lvl5pPr>
              <a:defRPr sz="16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2" name="Textplatzhalter 4">
            <a:extLst>
              <a:ext uri="{FF2B5EF4-FFF2-40B4-BE49-F238E27FC236}">
                <a16:creationId xmlns:a16="http://schemas.microsoft.com/office/drawing/2014/main" id="{89F8AF55-CD46-430D-AC56-3428F98D0CCF}"/>
              </a:ext>
            </a:extLst>
          </p:cNvPr>
          <p:cNvSpPr>
            <a:spLocks noGrp="1"/>
          </p:cNvSpPr>
          <p:nvPr>
            <p:ph type="body" sz="quarter" idx="12" hasCustomPrompt="1"/>
          </p:nvPr>
        </p:nvSpPr>
        <p:spPr>
          <a:xfrm>
            <a:off x="479425" y="476250"/>
            <a:ext cx="5508625" cy="252000"/>
          </a:xfrm>
        </p:spPr>
        <p:txBody>
          <a:bodyPr/>
          <a:lstStyle>
            <a:lvl1pPr>
              <a:defRPr lang="de-DE" sz="1100" b="1" kern="1200" cap="all" spc="63" baseline="0" smtClean="0">
                <a:solidFill>
                  <a:schemeClr val="bg1"/>
                </a:solidFill>
                <a:latin typeface="+mn-lt"/>
                <a:ea typeface="+mn-ea"/>
                <a:cs typeface="+mn-cs"/>
              </a:defRPr>
            </a:lvl1pPr>
          </a:lstStyle>
          <a:p>
            <a:pPr lvl="0"/>
            <a:r>
              <a:rPr lang="de-DE"/>
              <a:t>Topline goes here</a:t>
            </a:r>
          </a:p>
        </p:txBody>
      </p:sp>
    </p:spTree>
    <p:extLst>
      <p:ext uri="{BB962C8B-B14F-4D97-AF65-F5344CB8AC3E}">
        <p14:creationId xmlns:p14="http://schemas.microsoft.com/office/powerpoint/2010/main" val="2330258712"/>
      </p:ext>
    </p:extLst>
  </p:cSld>
  <p:clrMapOvr>
    <a:masterClrMapping/>
  </p:clrMapOvr>
  <p:transition/>
  <p:extLst>
    <p:ext uri="{DCECCB84-F9BA-43D5-87BE-67443E8EF086}">
      <p15:sldGuideLst xmlns:p15="http://schemas.microsoft.com/office/powerpoint/2012/main">
        <p15:guide id="1" orient="horz" pos="1139"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old headline on blue/white">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D85B9BCC-ED7D-4926-91D7-795B583CD299}"/>
              </a:ext>
            </a:extLst>
          </p:cNvPr>
          <p:cNvSpPr/>
          <p:nvPr userDrawn="1"/>
        </p:nvSpPr>
        <p:spPr>
          <a:xfrm>
            <a:off x="0" y="0"/>
            <a:ext cx="8112125" cy="6858000"/>
          </a:xfrm>
          <a:prstGeom prst="rect">
            <a:avLst/>
          </a:prstGeom>
          <a:solidFill>
            <a:srgbClr val="13A0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Foliennummernplatzhalter 5">
            <a:extLst>
              <a:ext uri="{FF2B5EF4-FFF2-40B4-BE49-F238E27FC236}">
                <a16:creationId xmlns:a16="http://schemas.microsoft.com/office/drawing/2014/main" id="{50E423D4-7901-4F8B-B075-3D0E7C20A648}"/>
              </a:ext>
            </a:extLst>
          </p:cNvPr>
          <p:cNvSpPr>
            <a:spLocks noGrp="1"/>
          </p:cNvSpPr>
          <p:nvPr>
            <p:ph type="sldNum" sz="quarter" idx="11"/>
          </p:nvPr>
        </p:nvSpPr>
        <p:spPr/>
        <p:txBody>
          <a:bodyPr/>
          <a:lstStyle/>
          <a:p>
            <a:fld id="{56C449F3-BD9D-48DC-BFF1-0F66671DA7C6}" type="slidenum">
              <a:rPr lang="de-DE" smtClean="0"/>
              <a:t>‹Nr.›</a:t>
            </a:fld>
            <a:endParaRPr lang="de-DE"/>
          </a:p>
        </p:txBody>
      </p:sp>
      <p:sp>
        <p:nvSpPr>
          <p:cNvPr id="7" name="Titel 6">
            <a:extLst>
              <a:ext uri="{FF2B5EF4-FFF2-40B4-BE49-F238E27FC236}">
                <a16:creationId xmlns:a16="http://schemas.microsoft.com/office/drawing/2014/main" id="{28E2DDD5-62F8-4BB9-A01C-AC7CC80E2678}"/>
              </a:ext>
            </a:extLst>
          </p:cNvPr>
          <p:cNvSpPr>
            <a:spLocks noGrp="1"/>
          </p:cNvSpPr>
          <p:nvPr>
            <p:ph type="title"/>
          </p:nvPr>
        </p:nvSpPr>
        <p:spPr>
          <a:xfrm>
            <a:off x="479427" y="1808162"/>
            <a:ext cx="5724523" cy="4357687"/>
          </a:xfrm>
        </p:spPr>
        <p:txBody>
          <a:bodyPr/>
          <a:lstStyle>
            <a:lvl1pPr>
              <a:lnSpc>
                <a:spcPts val="8500"/>
              </a:lnSpc>
              <a:defRPr sz="8500">
                <a:solidFill>
                  <a:srgbClr val="122B54"/>
                </a:solidFill>
              </a:defRPr>
            </a:lvl1pPr>
          </a:lstStyle>
          <a:p>
            <a:r>
              <a:rPr lang="de-DE"/>
              <a:t>Mastertitelformat bearbeiten</a:t>
            </a:r>
          </a:p>
        </p:txBody>
      </p:sp>
      <p:sp>
        <p:nvSpPr>
          <p:cNvPr id="10" name="Textplatzhalter 9">
            <a:extLst>
              <a:ext uri="{FF2B5EF4-FFF2-40B4-BE49-F238E27FC236}">
                <a16:creationId xmlns:a16="http://schemas.microsoft.com/office/drawing/2014/main" id="{25DCC88A-A947-4C0A-827F-38E624596684}"/>
              </a:ext>
            </a:extLst>
          </p:cNvPr>
          <p:cNvSpPr>
            <a:spLocks noGrp="1"/>
          </p:cNvSpPr>
          <p:nvPr>
            <p:ph type="body" sz="quarter" idx="12"/>
          </p:nvPr>
        </p:nvSpPr>
        <p:spPr>
          <a:xfrm>
            <a:off x="8772525" y="1808163"/>
            <a:ext cx="2940050" cy="4357687"/>
          </a:xfrm>
        </p:spPr>
        <p:txBody>
          <a:bodyPr/>
          <a:lstStyle>
            <a:lvl1pPr>
              <a:defRPr sz="1600" b="1"/>
            </a:lvl1pPr>
            <a:lvl2pPr marL="0" indent="0">
              <a:buNone/>
              <a:defRPr sz="1600"/>
            </a:lvl2pPr>
            <a:lvl3pPr>
              <a:defRPr sz="1600"/>
            </a:lvl3pPr>
            <a:lvl4pPr>
              <a:defRPr sz="1600"/>
            </a:lvl4pPr>
            <a:lvl5pPr>
              <a:defRPr sz="16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2" name="Fußzeilenplatzhalter 1">
            <a:extLst>
              <a:ext uri="{FF2B5EF4-FFF2-40B4-BE49-F238E27FC236}">
                <a16:creationId xmlns:a16="http://schemas.microsoft.com/office/drawing/2014/main" id="{C600EDD0-042C-48C5-946C-9122C18A1125}"/>
              </a:ext>
            </a:extLst>
          </p:cNvPr>
          <p:cNvSpPr>
            <a:spLocks noGrp="1"/>
          </p:cNvSpPr>
          <p:nvPr>
            <p:ph type="ftr" sz="quarter" idx="13"/>
          </p:nvPr>
        </p:nvSpPr>
        <p:spPr/>
        <p:txBody>
          <a:bodyPr/>
          <a:lstStyle>
            <a:lvl1pPr>
              <a:defRPr>
                <a:solidFill>
                  <a:schemeClr val="tx1"/>
                </a:solidFill>
              </a:defRPr>
            </a:lvl1pPr>
          </a:lstStyle>
          <a:p>
            <a:endParaRPr lang="de-DE"/>
          </a:p>
        </p:txBody>
      </p:sp>
      <p:sp>
        <p:nvSpPr>
          <p:cNvPr id="9" name="Textplatzhalter 4">
            <a:extLst>
              <a:ext uri="{FF2B5EF4-FFF2-40B4-BE49-F238E27FC236}">
                <a16:creationId xmlns:a16="http://schemas.microsoft.com/office/drawing/2014/main" id="{65CB8C84-525E-4B57-BAF4-5CD06402D3A1}"/>
              </a:ext>
            </a:extLst>
          </p:cNvPr>
          <p:cNvSpPr>
            <a:spLocks noGrp="1"/>
          </p:cNvSpPr>
          <p:nvPr>
            <p:ph type="body" sz="quarter" idx="14" hasCustomPrompt="1"/>
          </p:nvPr>
        </p:nvSpPr>
        <p:spPr>
          <a:xfrm>
            <a:off x="479425" y="476250"/>
            <a:ext cx="5724525" cy="252000"/>
          </a:xfrm>
        </p:spPr>
        <p:txBody>
          <a:bodyPr/>
          <a:lstStyle>
            <a:lvl1pPr>
              <a:defRPr lang="de-DE" sz="1100" b="1" kern="1200" cap="all" spc="63" baseline="0" smtClean="0">
                <a:solidFill>
                  <a:schemeClr val="tx1"/>
                </a:solidFill>
                <a:latin typeface="+mn-lt"/>
                <a:ea typeface="+mn-ea"/>
                <a:cs typeface="+mn-cs"/>
              </a:defRPr>
            </a:lvl1pPr>
          </a:lstStyle>
          <a:p>
            <a:pPr lvl="0"/>
            <a:r>
              <a:rPr lang="de-DE"/>
              <a:t>Topline goes here</a:t>
            </a:r>
          </a:p>
        </p:txBody>
      </p:sp>
    </p:spTree>
    <p:extLst>
      <p:ext uri="{BB962C8B-B14F-4D97-AF65-F5344CB8AC3E}">
        <p14:creationId xmlns:p14="http://schemas.microsoft.com/office/powerpoint/2010/main" val="487427554"/>
      </p:ext>
    </p:extLst>
  </p:cSld>
  <p:clrMapOvr>
    <a:masterClrMapping/>
  </p:clrMapOvr>
  <p:transition/>
  <p:extLst>
    <p:ext uri="{DCECCB84-F9BA-43D5-87BE-67443E8EF086}">
      <p15:sldGuideLst xmlns:p15="http://schemas.microsoft.com/office/powerpoint/2012/main">
        <p15:guide id="1" orient="horz" pos="1139"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old headline on blue/white + image">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D85B9BCC-ED7D-4926-91D7-795B583CD299}"/>
              </a:ext>
            </a:extLst>
          </p:cNvPr>
          <p:cNvSpPr/>
          <p:nvPr userDrawn="1"/>
        </p:nvSpPr>
        <p:spPr>
          <a:xfrm>
            <a:off x="0" y="0"/>
            <a:ext cx="7020000" cy="6858000"/>
          </a:xfrm>
          <a:prstGeom prst="rect">
            <a:avLst/>
          </a:prstGeom>
          <a:solidFill>
            <a:srgbClr val="13A0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Foliennummernplatzhalter 5">
            <a:extLst>
              <a:ext uri="{FF2B5EF4-FFF2-40B4-BE49-F238E27FC236}">
                <a16:creationId xmlns:a16="http://schemas.microsoft.com/office/drawing/2014/main" id="{50E423D4-7901-4F8B-B075-3D0E7C20A648}"/>
              </a:ext>
            </a:extLst>
          </p:cNvPr>
          <p:cNvSpPr>
            <a:spLocks noGrp="1"/>
          </p:cNvSpPr>
          <p:nvPr>
            <p:ph type="sldNum" sz="quarter" idx="11"/>
          </p:nvPr>
        </p:nvSpPr>
        <p:spPr/>
        <p:txBody>
          <a:bodyPr/>
          <a:lstStyle/>
          <a:p>
            <a:fld id="{56C449F3-BD9D-48DC-BFF1-0F66671DA7C6}" type="slidenum">
              <a:rPr lang="de-DE" smtClean="0"/>
              <a:t>‹Nr.›</a:t>
            </a:fld>
            <a:endParaRPr lang="de-DE"/>
          </a:p>
        </p:txBody>
      </p:sp>
      <p:sp>
        <p:nvSpPr>
          <p:cNvPr id="7" name="Titel 6">
            <a:extLst>
              <a:ext uri="{FF2B5EF4-FFF2-40B4-BE49-F238E27FC236}">
                <a16:creationId xmlns:a16="http://schemas.microsoft.com/office/drawing/2014/main" id="{28E2DDD5-62F8-4BB9-A01C-AC7CC80E2678}"/>
              </a:ext>
            </a:extLst>
          </p:cNvPr>
          <p:cNvSpPr>
            <a:spLocks noGrp="1"/>
          </p:cNvSpPr>
          <p:nvPr>
            <p:ph type="title"/>
          </p:nvPr>
        </p:nvSpPr>
        <p:spPr>
          <a:xfrm>
            <a:off x="479427" y="1808162"/>
            <a:ext cx="5724523" cy="4357687"/>
          </a:xfrm>
        </p:spPr>
        <p:txBody>
          <a:bodyPr/>
          <a:lstStyle>
            <a:lvl1pPr>
              <a:lnSpc>
                <a:spcPts val="8500"/>
              </a:lnSpc>
              <a:defRPr sz="8500">
                <a:solidFill>
                  <a:srgbClr val="122B54"/>
                </a:solidFill>
              </a:defRPr>
            </a:lvl1pPr>
          </a:lstStyle>
          <a:p>
            <a:r>
              <a:rPr lang="de-DE"/>
              <a:t>Mastertitelformat bearbeiten</a:t>
            </a:r>
          </a:p>
        </p:txBody>
      </p:sp>
      <p:sp>
        <p:nvSpPr>
          <p:cNvPr id="10" name="Textplatzhalter 9">
            <a:extLst>
              <a:ext uri="{FF2B5EF4-FFF2-40B4-BE49-F238E27FC236}">
                <a16:creationId xmlns:a16="http://schemas.microsoft.com/office/drawing/2014/main" id="{25DCC88A-A947-4C0A-827F-38E624596684}"/>
              </a:ext>
            </a:extLst>
          </p:cNvPr>
          <p:cNvSpPr>
            <a:spLocks noGrp="1"/>
          </p:cNvSpPr>
          <p:nvPr>
            <p:ph type="body" sz="quarter" idx="12"/>
          </p:nvPr>
        </p:nvSpPr>
        <p:spPr>
          <a:xfrm>
            <a:off x="7560000" y="3024000"/>
            <a:ext cx="4152573" cy="3141849"/>
          </a:xfrm>
        </p:spPr>
        <p:txBody>
          <a:bodyPr/>
          <a:lstStyle>
            <a:lvl1pPr>
              <a:defRPr sz="1600" b="1"/>
            </a:lvl1pPr>
            <a:lvl2pPr marL="0" indent="0">
              <a:buNone/>
              <a:defRPr sz="1600"/>
            </a:lvl2pPr>
            <a:lvl3pPr>
              <a:defRPr sz="1600"/>
            </a:lvl3pPr>
            <a:lvl4pPr>
              <a:defRPr sz="1600"/>
            </a:lvl4pPr>
            <a:lvl5pPr>
              <a:defRPr sz="16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3" name="Bildplatzhalter 2">
            <a:extLst>
              <a:ext uri="{FF2B5EF4-FFF2-40B4-BE49-F238E27FC236}">
                <a16:creationId xmlns:a16="http://schemas.microsoft.com/office/drawing/2014/main" id="{C3A37E33-1BC4-4258-8988-7DB0EC8D5A84}"/>
              </a:ext>
            </a:extLst>
          </p:cNvPr>
          <p:cNvSpPr>
            <a:spLocks noGrp="1"/>
          </p:cNvSpPr>
          <p:nvPr>
            <p:ph type="pic" sz="quarter" idx="13"/>
          </p:nvPr>
        </p:nvSpPr>
        <p:spPr>
          <a:xfrm>
            <a:off x="5700300" y="0"/>
            <a:ext cx="4320000" cy="2340000"/>
          </a:xfrm>
          <a:solidFill>
            <a:schemeClr val="tx2">
              <a:lumMod val="90000"/>
            </a:schemeClr>
          </a:solidFill>
        </p:spPr>
        <p:txBody>
          <a:bodyPr/>
          <a:lstStyle>
            <a:lvl1pPr>
              <a:defRPr>
                <a:solidFill>
                  <a:schemeClr val="tx1"/>
                </a:solidFill>
              </a:defRPr>
            </a:lvl1pPr>
          </a:lstStyle>
          <a:p>
            <a:endParaRPr lang="de-DE"/>
          </a:p>
        </p:txBody>
      </p:sp>
      <p:sp>
        <p:nvSpPr>
          <p:cNvPr id="2" name="Fußzeilenplatzhalter 1">
            <a:extLst>
              <a:ext uri="{FF2B5EF4-FFF2-40B4-BE49-F238E27FC236}">
                <a16:creationId xmlns:a16="http://schemas.microsoft.com/office/drawing/2014/main" id="{7C631362-B5E9-4A03-8563-BC489D509F80}"/>
              </a:ext>
            </a:extLst>
          </p:cNvPr>
          <p:cNvSpPr>
            <a:spLocks noGrp="1"/>
          </p:cNvSpPr>
          <p:nvPr>
            <p:ph type="ftr" sz="quarter" idx="14"/>
          </p:nvPr>
        </p:nvSpPr>
        <p:spPr/>
        <p:txBody>
          <a:bodyPr/>
          <a:lstStyle>
            <a:lvl1pPr>
              <a:defRPr>
                <a:solidFill>
                  <a:schemeClr val="tx1"/>
                </a:solidFill>
              </a:defRPr>
            </a:lvl1pPr>
          </a:lstStyle>
          <a:p>
            <a:endParaRPr lang="de-DE"/>
          </a:p>
        </p:txBody>
      </p:sp>
      <p:sp>
        <p:nvSpPr>
          <p:cNvPr id="9" name="Textplatzhalter 4">
            <a:extLst>
              <a:ext uri="{FF2B5EF4-FFF2-40B4-BE49-F238E27FC236}">
                <a16:creationId xmlns:a16="http://schemas.microsoft.com/office/drawing/2014/main" id="{86895624-7DAF-4916-BF2D-DA99D815DD92}"/>
              </a:ext>
            </a:extLst>
          </p:cNvPr>
          <p:cNvSpPr>
            <a:spLocks noGrp="1"/>
          </p:cNvSpPr>
          <p:nvPr>
            <p:ph type="body" sz="quarter" idx="15" hasCustomPrompt="1"/>
          </p:nvPr>
        </p:nvSpPr>
        <p:spPr>
          <a:xfrm>
            <a:off x="479425" y="476250"/>
            <a:ext cx="5025082" cy="252000"/>
          </a:xfrm>
        </p:spPr>
        <p:txBody>
          <a:bodyPr/>
          <a:lstStyle>
            <a:lvl1pPr>
              <a:defRPr lang="de-DE" sz="1100" b="1" kern="1200" cap="all" spc="63" baseline="0" smtClean="0">
                <a:solidFill>
                  <a:schemeClr val="tx1"/>
                </a:solidFill>
                <a:latin typeface="+mn-lt"/>
                <a:ea typeface="+mn-ea"/>
                <a:cs typeface="+mn-cs"/>
              </a:defRPr>
            </a:lvl1pPr>
          </a:lstStyle>
          <a:p>
            <a:pPr lvl="0"/>
            <a:r>
              <a:rPr lang="de-DE"/>
              <a:t>Topline goes here</a:t>
            </a:r>
          </a:p>
        </p:txBody>
      </p:sp>
    </p:spTree>
    <p:extLst>
      <p:ext uri="{BB962C8B-B14F-4D97-AF65-F5344CB8AC3E}">
        <p14:creationId xmlns:p14="http://schemas.microsoft.com/office/powerpoint/2010/main" val="289406359"/>
      </p:ext>
    </p:extLst>
  </p:cSld>
  <p:clrMapOvr>
    <a:masterClrMapping/>
  </p:clrMapOvr>
  <p:transition/>
  <p:extLst>
    <p:ext uri="{DCECCB84-F9BA-43D5-87BE-67443E8EF086}">
      <p15:sldGuideLst xmlns:p15="http://schemas.microsoft.com/office/powerpoint/2012/main">
        <p15:guide id="1" orient="horz" pos="1139"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Headline + topline only">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FE0FA48-9F47-4B37-94C3-D2CE80E96A54}"/>
              </a:ext>
            </a:extLst>
          </p:cNvPr>
          <p:cNvSpPr>
            <a:spLocks noGrp="1"/>
          </p:cNvSpPr>
          <p:nvPr>
            <p:ph type="title"/>
          </p:nvPr>
        </p:nvSpPr>
        <p:spPr/>
        <p:txBody>
          <a:bodyPr/>
          <a:lstStyle/>
          <a:p>
            <a:r>
              <a:rPr lang="de-DE"/>
              <a:t>Mastertitelformat bearbeiten</a:t>
            </a:r>
          </a:p>
        </p:txBody>
      </p:sp>
      <p:sp>
        <p:nvSpPr>
          <p:cNvPr id="6" name="Fußzeilenplatzhalter 5">
            <a:extLst>
              <a:ext uri="{FF2B5EF4-FFF2-40B4-BE49-F238E27FC236}">
                <a16:creationId xmlns:a16="http://schemas.microsoft.com/office/drawing/2014/main" id="{B12C489F-F019-4419-9172-668E44FC8C23}"/>
              </a:ext>
            </a:extLst>
          </p:cNvPr>
          <p:cNvSpPr>
            <a:spLocks noGrp="1"/>
          </p:cNvSpPr>
          <p:nvPr>
            <p:ph type="ftr" sz="quarter" idx="10"/>
          </p:nvPr>
        </p:nvSpPr>
        <p:spPr/>
        <p:txBody>
          <a:bodyPr/>
          <a:lstStyle/>
          <a:p>
            <a:endParaRPr lang="de-DE"/>
          </a:p>
        </p:txBody>
      </p:sp>
      <p:sp>
        <p:nvSpPr>
          <p:cNvPr id="7" name="Foliennummernplatzhalter 6">
            <a:extLst>
              <a:ext uri="{FF2B5EF4-FFF2-40B4-BE49-F238E27FC236}">
                <a16:creationId xmlns:a16="http://schemas.microsoft.com/office/drawing/2014/main" id="{B5F45E11-429A-423F-97E9-1B1309F4DB3A}"/>
              </a:ext>
            </a:extLst>
          </p:cNvPr>
          <p:cNvSpPr>
            <a:spLocks noGrp="1"/>
          </p:cNvSpPr>
          <p:nvPr>
            <p:ph type="sldNum" sz="quarter" idx="11"/>
          </p:nvPr>
        </p:nvSpPr>
        <p:spPr/>
        <p:txBody>
          <a:bodyPr/>
          <a:lstStyle/>
          <a:p>
            <a:fld id="{56C449F3-BD9D-48DC-BFF1-0F66671DA7C6}" type="slidenum">
              <a:rPr lang="de-DE" smtClean="0"/>
              <a:t>‹Nr.›</a:t>
            </a:fld>
            <a:endParaRPr lang="de-DE"/>
          </a:p>
        </p:txBody>
      </p:sp>
      <p:sp>
        <p:nvSpPr>
          <p:cNvPr id="5" name="Textplatzhalter 4">
            <a:extLst>
              <a:ext uri="{FF2B5EF4-FFF2-40B4-BE49-F238E27FC236}">
                <a16:creationId xmlns:a16="http://schemas.microsoft.com/office/drawing/2014/main" id="{2CBF6088-36A1-4310-BB51-1649635E7893}"/>
              </a:ext>
            </a:extLst>
          </p:cNvPr>
          <p:cNvSpPr>
            <a:spLocks noGrp="1"/>
          </p:cNvSpPr>
          <p:nvPr>
            <p:ph type="body" sz="quarter" idx="12" hasCustomPrompt="1"/>
          </p:nvPr>
        </p:nvSpPr>
        <p:spPr>
          <a:xfrm>
            <a:off x="479424" y="476250"/>
            <a:ext cx="9324975" cy="252000"/>
          </a:xfrm>
        </p:spPr>
        <p:txBody>
          <a:bodyPr/>
          <a:lstStyle>
            <a:lvl1pPr>
              <a:defRPr lang="de-DE" sz="1100" b="1" kern="1200" cap="all" spc="63" baseline="0" smtClean="0">
                <a:solidFill>
                  <a:schemeClr val="bg1"/>
                </a:solidFill>
                <a:latin typeface="+mn-lt"/>
                <a:ea typeface="+mn-ea"/>
                <a:cs typeface="+mn-cs"/>
              </a:defRPr>
            </a:lvl1pPr>
          </a:lstStyle>
          <a:p>
            <a:pPr lvl="0"/>
            <a:r>
              <a:rPr lang="de-DE"/>
              <a:t>Topline goes here</a:t>
            </a:r>
          </a:p>
        </p:txBody>
      </p:sp>
    </p:spTree>
    <p:extLst>
      <p:ext uri="{BB962C8B-B14F-4D97-AF65-F5344CB8AC3E}">
        <p14:creationId xmlns:p14="http://schemas.microsoft.com/office/powerpoint/2010/main" val="1995060660"/>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Headline + topline only bo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FE0FA48-9F47-4B37-94C3-D2CE80E96A54}"/>
              </a:ext>
            </a:extLst>
          </p:cNvPr>
          <p:cNvSpPr>
            <a:spLocks noGrp="1"/>
          </p:cNvSpPr>
          <p:nvPr>
            <p:ph type="title"/>
          </p:nvPr>
        </p:nvSpPr>
        <p:spPr/>
        <p:txBody>
          <a:bodyPr/>
          <a:lstStyle>
            <a:lvl1pPr>
              <a:lnSpc>
                <a:spcPts val="8500"/>
              </a:lnSpc>
              <a:defRPr sz="8500"/>
            </a:lvl1pPr>
          </a:lstStyle>
          <a:p>
            <a:r>
              <a:rPr lang="de-DE"/>
              <a:t>Mastertitelformat bearbeiten</a:t>
            </a:r>
          </a:p>
        </p:txBody>
      </p:sp>
      <p:sp>
        <p:nvSpPr>
          <p:cNvPr id="6" name="Fußzeilenplatzhalter 5">
            <a:extLst>
              <a:ext uri="{FF2B5EF4-FFF2-40B4-BE49-F238E27FC236}">
                <a16:creationId xmlns:a16="http://schemas.microsoft.com/office/drawing/2014/main" id="{B12C489F-F019-4419-9172-668E44FC8C23}"/>
              </a:ext>
            </a:extLst>
          </p:cNvPr>
          <p:cNvSpPr>
            <a:spLocks noGrp="1"/>
          </p:cNvSpPr>
          <p:nvPr>
            <p:ph type="ftr" sz="quarter" idx="10"/>
          </p:nvPr>
        </p:nvSpPr>
        <p:spPr/>
        <p:txBody>
          <a:bodyPr/>
          <a:lstStyle/>
          <a:p>
            <a:endParaRPr lang="de-DE"/>
          </a:p>
        </p:txBody>
      </p:sp>
      <p:sp>
        <p:nvSpPr>
          <p:cNvPr id="7" name="Foliennummernplatzhalter 6">
            <a:extLst>
              <a:ext uri="{FF2B5EF4-FFF2-40B4-BE49-F238E27FC236}">
                <a16:creationId xmlns:a16="http://schemas.microsoft.com/office/drawing/2014/main" id="{B5F45E11-429A-423F-97E9-1B1309F4DB3A}"/>
              </a:ext>
            </a:extLst>
          </p:cNvPr>
          <p:cNvSpPr>
            <a:spLocks noGrp="1"/>
          </p:cNvSpPr>
          <p:nvPr>
            <p:ph type="sldNum" sz="quarter" idx="11"/>
          </p:nvPr>
        </p:nvSpPr>
        <p:spPr/>
        <p:txBody>
          <a:bodyPr/>
          <a:lstStyle/>
          <a:p>
            <a:fld id="{56C449F3-BD9D-48DC-BFF1-0F66671DA7C6}" type="slidenum">
              <a:rPr lang="de-DE" smtClean="0"/>
              <a:t>‹Nr.›</a:t>
            </a:fld>
            <a:endParaRPr lang="de-DE"/>
          </a:p>
        </p:txBody>
      </p:sp>
      <p:sp>
        <p:nvSpPr>
          <p:cNvPr id="5" name="Textplatzhalter 4">
            <a:extLst>
              <a:ext uri="{FF2B5EF4-FFF2-40B4-BE49-F238E27FC236}">
                <a16:creationId xmlns:a16="http://schemas.microsoft.com/office/drawing/2014/main" id="{08E58946-949A-488B-8C82-A425EDC09E3F}"/>
              </a:ext>
            </a:extLst>
          </p:cNvPr>
          <p:cNvSpPr>
            <a:spLocks noGrp="1"/>
          </p:cNvSpPr>
          <p:nvPr>
            <p:ph type="body" sz="quarter" idx="12" hasCustomPrompt="1"/>
          </p:nvPr>
        </p:nvSpPr>
        <p:spPr>
          <a:xfrm>
            <a:off x="479424" y="476250"/>
            <a:ext cx="9324975" cy="252000"/>
          </a:xfrm>
        </p:spPr>
        <p:txBody>
          <a:bodyPr/>
          <a:lstStyle>
            <a:lvl1pPr>
              <a:defRPr lang="de-DE" sz="1100" b="1" kern="1200" cap="all" spc="63" baseline="0" smtClean="0">
                <a:solidFill>
                  <a:schemeClr val="bg1"/>
                </a:solidFill>
                <a:latin typeface="+mn-lt"/>
                <a:ea typeface="+mn-ea"/>
                <a:cs typeface="+mn-cs"/>
              </a:defRPr>
            </a:lvl1pPr>
          </a:lstStyle>
          <a:p>
            <a:pPr lvl="0"/>
            <a:r>
              <a:rPr lang="de-DE"/>
              <a:t>Topline goes here</a:t>
            </a:r>
          </a:p>
        </p:txBody>
      </p:sp>
    </p:spTree>
    <p:extLst>
      <p:ext uri="{BB962C8B-B14F-4D97-AF65-F5344CB8AC3E}">
        <p14:creationId xmlns:p14="http://schemas.microsoft.com/office/powerpoint/2010/main" val="3434015948"/>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ußzeilenplatzhalter 4">
            <a:extLst>
              <a:ext uri="{FF2B5EF4-FFF2-40B4-BE49-F238E27FC236}">
                <a16:creationId xmlns:a16="http://schemas.microsoft.com/office/drawing/2014/main" id="{1CCF6E46-F87C-4B64-99C8-86D0AD8F84AE}"/>
              </a:ext>
            </a:extLst>
          </p:cNvPr>
          <p:cNvSpPr>
            <a:spLocks noGrp="1"/>
          </p:cNvSpPr>
          <p:nvPr>
            <p:ph type="ftr" sz="quarter" idx="10"/>
          </p:nvPr>
        </p:nvSpPr>
        <p:spPr/>
        <p:txBody>
          <a:bodyPr/>
          <a:lstStyle/>
          <a:p>
            <a:endParaRPr lang="de-DE"/>
          </a:p>
        </p:txBody>
      </p:sp>
      <p:sp>
        <p:nvSpPr>
          <p:cNvPr id="6" name="Foliennummernplatzhalter 5">
            <a:extLst>
              <a:ext uri="{FF2B5EF4-FFF2-40B4-BE49-F238E27FC236}">
                <a16:creationId xmlns:a16="http://schemas.microsoft.com/office/drawing/2014/main" id="{9A238627-407D-4004-A6C9-31955AAD8E8C}"/>
              </a:ext>
            </a:extLst>
          </p:cNvPr>
          <p:cNvSpPr>
            <a:spLocks noGrp="1"/>
          </p:cNvSpPr>
          <p:nvPr>
            <p:ph type="sldNum" sz="quarter" idx="11"/>
          </p:nvPr>
        </p:nvSpPr>
        <p:spPr/>
        <p:txBody>
          <a:bodyPr/>
          <a:lstStyle/>
          <a:p>
            <a:fld id="{56C449F3-BD9D-48DC-BFF1-0F66671DA7C6}" type="slidenum">
              <a:rPr lang="de-DE" smtClean="0"/>
              <a:t>‹Nr.›</a:t>
            </a:fld>
            <a:endParaRPr lang="de-DE"/>
          </a:p>
        </p:txBody>
      </p:sp>
    </p:spTree>
    <p:extLst>
      <p:ext uri="{BB962C8B-B14F-4D97-AF65-F5344CB8AC3E}">
        <p14:creationId xmlns:p14="http://schemas.microsoft.com/office/powerpoint/2010/main" val="2764915960"/>
      </p:ext>
    </p:extLst>
  </p:cSld>
  <p:clrMapOvr>
    <a:masterClrMapping/>
  </p:clrMapOvr>
  <p:transition/>
  <p:extLst>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pic>
        <p:nvPicPr>
          <p:cNvPr id="7" name="Grafik 6">
            <a:extLst>
              <a:ext uri="{FF2B5EF4-FFF2-40B4-BE49-F238E27FC236}">
                <a16:creationId xmlns:a16="http://schemas.microsoft.com/office/drawing/2014/main" id="{FFB93F98-2502-4A46-903A-C90B11A87BA1}"/>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78800" y="-152396"/>
            <a:ext cx="1104853" cy="937345"/>
          </a:xfrm>
          <a:prstGeom prst="rect">
            <a:avLst/>
          </a:prstGeom>
        </p:spPr>
      </p:pic>
      <p:sp>
        <p:nvSpPr>
          <p:cNvPr id="5" name="Foliennummernplatzhalter 4">
            <a:extLst>
              <a:ext uri="{FF2B5EF4-FFF2-40B4-BE49-F238E27FC236}">
                <a16:creationId xmlns:a16="http://schemas.microsoft.com/office/drawing/2014/main" id="{B8864DFD-E38D-49D7-BB64-174EB574BF44}"/>
              </a:ext>
            </a:extLst>
          </p:cNvPr>
          <p:cNvSpPr>
            <a:spLocks noGrp="1"/>
          </p:cNvSpPr>
          <p:nvPr>
            <p:ph type="sldNum" sz="quarter" idx="17"/>
          </p:nvPr>
        </p:nvSpPr>
        <p:spPr/>
        <p:txBody>
          <a:bodyPr/>
          <a:lstStyle/>
          <a:p>
            <a:fld id="{56C449F3-BD9D-48DC-BFF1-0F66671DA7C6}" type="slidenum">
              <a:rPr lang="de-DE" smtClean="0"/>
              <a:t>‹Nr.›</a:t>
            </a:fld>
            <a:endParaRPr lang="de-DE"/>
          </a:p>
        </p:txBody>
      </p:sp>
      <p:sp>
        <p:nvSpPr>
          <p:cNvPr id="9" name="Textplatzhalter 9">
            <a:extLst>
              <a:ext uri="{FF2B5EF4-FFF2-40B4-BE49-F238E27FC236}">
                <a16:creationId xmlns:a16="http://schemas.microsoft.com/office/drawing/2014/main" id="{E68A33C7-022A-46B7-AC45-09A692D08C4A}"/>
              </a:ext>
            </a:extLst>
          </p:cNvPr>
          <p:cNvSpPr>
            <a:spLocks noGrp="1"/>
          </p:cNvSpPr>
          <p:nvPr>
            <p:ph type="body" sz="quarter" idx="18"/>
          </p:nvPr>
        </p:nvSpPr>
        <p:spPr>
          <a:xfrm>
            <a:off x="495610" y="1808162"/>
            <a:ext cx="7400615" cy="4357687"/>
          </a:xfrm>
        </p:spPr>
        <p:txBody>
          <a:bodyPr/>
          <a:lstStyle>
            <a:lvl1pPr>
              <a:lnSpc>
                <a:spcPts val="3800"/>
              </a:lnSpc>
              <a:spcAft>
                <a:spcPts val="3000"/>
              </a:spcAft>
              <a:defRPr sz="3800"/>
            </a:lvl1pPr>
            <a:lvl2pPr marL="0" indent="0">
              <a:buFont typeface="Arial" panose="020B0604020202020204" pitchFamily="34" charset="0"/>
              <a:buNone/>
              <a:defRPr sz="1600"/>
            </a:lvl2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2" name="Fußzeilenplatzhalter 1">
            <a:extLst>
              <a:ext uri="{FF2B5EF4-FFF2-40B4-BE49-F238E27FC236}">
                <a16:creationId xmlns:a16="http://schemas.microsoft.com/office/drawing/2014/main" id="{F20E780E-8236-45DA-A6AF-143D4C7283C7}"/>
              </a:ext>
            </a:extLst>
          </p:cNvPr>
          <p:cNvSpPr>
            <a:spLocks noGrp="1"/>
          </p:cNvSpPr>
          <p:nvPr>
            <p:ph type="ftr" sz="quarter" idx="19"/>
          </p:nvPr>
        </p:nvSpPr>
        <p:spPr/>
        <p:txBody>
          <a:bodyPr/>
          <a:lstStyle/>
          <a:p>
            <a:endParaRPr lang="de-DE"/>
          </a:p>
        </p:txBody>
      </p:sp>
    </p:spTree>
    <p:extLst>
      <p:ext uri="{BB962C8B-B14F-4D97-AF65-F5344CB8AC3E}">
        <p14:creationId xmlns:p14="http://schemas.microsoft.com/office/powerpoint/2010/main" val="2601692097"/>
      </p:ext>
    </p:extLst>
  </p:cSld>
  <p:clrMapOvr>
    <a:masterClrMapping/>
  </p:clrMapOvr>
  <p:transition/>
  <p:extLst>
    <p:ext uri="{DCECCB84-F9BA-43D5-87BE-67443E8EF086}">
      <p15:sldGuideLst xmlns:p15="http://schemas.microsoft.com/office/powerpoint/2012/main">
        <p15:guide id="1" orient="horz" pos="1139" userDrawn="1">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Fullblead image">
    <p:spTree>
      <p:nvGrpSpPr>
        <p:cNvPr id="1" name=""/>
        <p:cNvGrpSpPr/>
        <p:nvPr/>
      </p:nvGrpSpPr>
      <p:grpSpPr>
        <a:xfrm>
          <a:off x="0" y="0"/>
          <a:ext cx="0" cy="0"/>
          <a:chOff x="0" y="0"/>
          <a:chExt cx="0" cy="0"/>
        </a:xfrm>
      </p:grpSpPr>
      <p:sp>
        <p:nvSpPr>
          <p:cNvPr id="7" name="Bildplatzhalter 6">
            <a:extLst>
              <a:ext uri="{FF2B5EF4-FFF2-40B4-BE49-F238E27FC236}">
                <a16:creationId xmlns:a16="http://schemas.microsoft.com/office/drawing/2014/main" id="{543F4184-F695-473F-B37A-0DA4B8E546ED}"/>
              </a:ext>
            </a:extLst>
          </p:cNvPr>
          <p:cNvSpPr>
            <a:spLocks noGrp="1"/>
          </p:cNvSpPr>
          <p:nvPr>
            <p:ph type="pic" sz="quarter" idx="13"/>
          </p:nvPr>
        </p:nvSpPr>
        <p:spPr>
          <a:xfrm>
            <a:off x="0" y="2"/>
            <a:ext cx="12192000" cy="6858000"/>
          </a:xfrm>
          <a:solidFill>
            <a:schemeClr val="tx2">
              <a:lumMod val="90000"/>
            </a:schemeClr>
          </a:solidFill>
        </p:spPr>
        <p:txBody>
          <a:bodyPr/>
          <a:lstStyle>
            <a:lvl1pPr>
              <a:defRPr>
                <a:solidFill>
                  <a:schemeClr val="tx1"/>
                </a:solidFill>
              </a:defRPr>
            </a:lvl1pPr>
          </a:lstStyle>
          <a:p>
            <a:endParaRPr lang="de-DE"/>
          </a:p>
        </p:txBody>
      </p:sp>
      <p:sp>
        <p:nvSpPr>
          <p:cNvPr id="9" name="Textplatzhalter 8">
            <a:extLst>
              <a:ext uri="{FF2B5EF4-FFF2-40B4-BE49-F238E27FC236}">
                <a16:creationId xmlns:a16="http://schemas.microsoft.com/office/drawing/2014/main" id="{86BD1BC4-FEF0-4830-B116-C4AAB3BFE068}"/>
              </a:ext>
            </a:extLst>
          </p:cNvPr>
          <p:cNvSpPr>
            <a:spLocks noGrp="1"/>
          </p:cNvSpPr>
          <p:nvPr>
            <p:ph type="body" sz="quarter" idx="14"/>
          </p:nvPr>
        </p:nvSpPr>
        <p:spPr>
          <a:xfrm>
            <a:off x="2880000" y="3024000"/>
            <a:ext cx="5232125" cy="2248991"/>
          </a:xfrm>
        </p:spPr>
        <p:txBody>
          <a:bodyPr/>
          <a:lstStyle>
            <a:lvl1pPr>
              <a:lnSpc>
                <a:spcPts val="3800"/>
              </a:lnSpc>
              <a:defRPr sz="3800">
                <a:solidFill>
                  <a:schemeClr val="tx1"/>
                </a:solidFill>
              </a:defRPr>
            </a:lvl1pPr>
            <a:lvl2pPr marL="0" indent="0" algn="r">
              <a:lnSpc>
                <a:spcPts val="3800"/>
              </a:lnSpc>
              <a:buNone/>
              <a:defRPr sz="3800">
                <a:solidFill>
                  <a:srgbClr val="13A0D3"/>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e-DE"/>
              <a:t>Mastertextformat bearbeiten</a:t>
            </a:r>
          </a:p>
          <a:p>
            <a:pPr lvl="1"/>
            <a:r>
              <a:rPr lang="de-DE"/>
              <a:t>Zweite Ebene</a:t>
            </a:r>
          </a:p>
        </p:txBody>
      </p:sp>
      <p:sp>
        <p:nvSpPr>
          <p:cNvPr id="6" name="Foliennummernplatzhalter 5">
            <a:extLst>
              <a:ext uri="{FF2B5EF4-FFF2-40B4-BE49-F238E27FC236}">
                <a16:creationId xmlns:a16="http://schemas.microsoft.com/office/drawing/2014/main" id="{B41AAF74-D43E-4774-9DEC-557D0F40A220}"/>
              </a:ext>
            </a:extLst>
          </p:cNvPr>
          <p:cNvSpPr>
            <a:spLocks noGrp="1"/>
          </p:cNvSpPr>
          <p:nvPr>
            <p:ph type="sldNum" sz="quarter" idx="16"/>
          </p:nvPr>
        </p:nvSpPr>
        <p:spPr/>
        <p:txBody>
          <a:bodyPr/>
          <a:lstStyle>
            <a:lvl1pPr>
              <a:defRPr>
                <a:solidFill>
                  <a:schemeClr val="tx1"/>
                </a:solidFill>
              </a:defRPr>
            </a:lvl1pPr>
          </a:lstStyle>
          <a:p>
            <a:fld id="{56C449F3-BD9D-48DC-BFF1-0F66671DA7C6}" type="slidenum">
              <a:rPr lang="de-DE" smtClean="0"/>
              <a:t>‹Nr.›</a:t>
            </a:fld>
            <a:endParaRPr lang="de-DE"/>
          </a:p>
        </p:txBody>
      </p:sp>
      <p:sp>
        <p:nvSpPr>
          <p:cNvPr id="10" name="Bildplatzhalter 9">
            <a:extLst>
              <a:ext uri="{FF2B5EF4-FFF2-40B4-BE49-F238E27FC236}">
                <a16:creationId xmlns:a16="http://schemas.microsoft.com/office/drawing/2014/main" id="{7F2B9096-2D8C-433C-8C26-F6A72A4C0219}"/>
              </a:ext>
            </a:extLst>
          </p:cNvPr>
          <p:cNvSpPr>
            <a:spLocks noGrp="1"/>
          </p:cNvSpPr>
          <p:nvPr>
            <p:ph type="pic" sz="quarter" idx="17"/>
          </p:nvPr>
        </p:nvSpPr>
        <p:spPr>
          <a:xfrm>
            <a:off x="10692000" y="504000"/>
            <a:ext cx="1018800" cy="252000"/>
          </a:xfrm>
          <a:blipFill>
            <a:blip r:embed="rId2">
              <a:extLst>
                <a:ext uri="{96DAC541-7B7A-43D3-8B79-37D633B846F1}">
                  <asvg:svgBlip xmlns:asvg="http://schemas.microsoft.com/office/drawing/2016/SVG/main" r:embed="rId3"/>
                </a:ext>
              </a:extLst>
            </a:blip>
            <a:stretch>
              <a:fillRect/>
            </a:stretch>
          </a:blipFill>
        </p:spPr>
        <p:txBody>
          <a:bodyPr/>
          <a:lstStyle>
            <a:lvl1pPr>
              <a:defRPr sz="800">
                <a:solidFill>
                  <a:schemeClr val="tx1">
                    <a:alpha val="0"/>
                  </a:schemeClr>
                </a:solidFill>
              </a:defRPr>
            </a:lvl1pPr>
          </a:lstStyle>
          <a:p>
            <a:endParaRPr lang="de-DE"/>
          </a:p>
        </p:txBody>
      </p:sp>
    </p:spTree>
    <p:extLst>
      <p:ext uri="{BB962C8B-B14F-4D97-AF65-F5344CB8AC3E}">
        <p14:creationId xmlns:p14="http://schemas.microsoft.com/office/powerpoint/2010/main" val="155263714"/>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FE0FA48-9F47-4B37-94C3-D2CE80E96A54}"/>
              </a:ext>
            </a:extLst>
          </p:cNvPr>
          <p:cNvSpPr>
            <a:spLocks noGrp="1"/>
          </p:cNvSpPr>
          <p:nvPr>
            <p:ph type="title"/>
          </p:nvPr>
        </p:nvSpPr>
        <p:spPr/>
        <p:txBody>
          <a:bodyPr/>
          <a:lstStyle/>
          <a:p>
            <a:r>
              <a:rPr lang="de-DE"/>
              <a:t>Mastertitelformat bearbeiten</a:t>
            </a:r>
          </a:p>
        </p:txBody>
      </p:sp>
      <p:sp>
        <p:nvSpPr>
          <p:cNvPr id="6" name="Fußzeilenplatzhalter 5">
            <a:extLst>
              <a:ext uri="{FF2B5EF4-FFF2-40B4-BE49-F238E27FC236}">
                <a16:creationId xmlns:a16="http://schemas.microsoft.com/office/drawing/2014/main" id="{B12C489F-F019-4419-9172-668E44FC8C23}"/>
              </a:ext>
            </a:extLst>
          </p:cNvPr>
          <p:cNvSpPr>
            <a:spLocks noGrp="1"/>
          </p:cNvSpPr>
          <p:nvPr>
            <p:ph type="ftr" sz="quarter" idx="10"/>
          </p:nvPr>
        </p:nvSpPr>
        <p:spPr/>
        <p:txBody>
          <a:bodyPr/>
          <a:lstStyle/>
          <a:p>
            <a:endParaRPr lang="de-DE"/>
          </a:p>
        </p:txBody>
      </p:sp>
      <p:sp>
        <p:nvSpPr>
          <p:cNvPr id="7" name="Foliennummernplatzhalter 6">
            <a:extLst>
              <a:ext uri="{FF2B5EF4-FFF2-40B4-BE49-F238E27FC236}">
                <a16:creationId xmlns:a16="http://schemas.microsoft.com/office/drawing/2014/main" id="{B5F45E11-429A-423F-97E9-1B1309F4DB3A}"/>
              </a:ext>
            </a:extLst>
          </p:cNvPr>
          <p:cNvSpPr>
            <a:spLocks noGrp="1"/>
          </p:cNvSpPr>
          <p:nvPr>
            <p:ph type="sldNum" sz="quarter" idx="11"/>
          </p:nvPr>
        </p:nvSpPr>
        <p:spPr/>
        <p:txBody>
          <a:bodyPr/>
          <a:lstStyle/>
          <a:p>
            <a:fld id="{56C449F3-BD9D-48DC-BFF1-0F66671DA7C6}" type="slidenum">
              <a:rPr lang="de-DE" smtClean="0"/>
              <a:t>‹Nr.›</a:t>
            </a:fld>
            <a:endParaRPr lang="de-DE"/>
          </a:p>
        </p:txBody>
      </p:sp>
      <p:sp>
        <p:nvSpPr>
          <p:cNvPr id="4" name="Bildplatzhalter 3">
            <a:extLst>
              <a:ext uri="{FF2B5EF4-FFF2-40B4-BE49-F238E27FC236}">
                <a16:creationId xmlns:a16="http://schemas.microsoft.com/office/drawing/2014/main" id="{91DF75E5-F9FE-4B14-8C90-B1BF90164CF4}"/>
              </a:ext>
            </a:extLst>
          </p:cNvPr>
          <p:cNvSpPr>
            <a:spLocks noGrp="1" noChangeAspect="1"/>
          </p:cNvSpPr>
          <p:nvPr>
            <p:ph type="pic" sz="quarter" idx="12"/>
          </p:nvPr>
        </p:nvSpPr>
        <p:spPr>
          <a:xfrm>
            <a:off x="524691" y="1836000"/>
            <a:ext cx="1872000" cy="1872000"/>
          </a:xfrm>
          <a:prstGeom prst="ellipse">
            <a:avLst/>
          </a:prstGeom>
          <a:solidFill>
            <a:schemeClr val="tx2">
              <a:lumMod val="90000"/>
            </a:schemeClr>
          </a:solidFill>
          <a:ln w="127000">
            <a:solidFill>
              <a:schemeClr val="bg1"/>
            </a:solidFill>
          </a:ln>
        </p:spPr>
        <p:txBody>
          <a:bodyPr/>
          <a:lstStyle/>
          <a:p>
            <a:endParaRPr lang="de-DE"/>
          </a:p>
        </p:txBody>
      </p:sp>
      <p:sp>
        <p:nvSpPr>
          <p:cNvPr id="8" name="Textplatzhalter 7">
            <a:extLst>
              <a:ext uri="{FF2B5EF4-FFF2-40B4-BE49-F238E27FC236}">
                <a16:creationId xmlns:a16="http://schemas.microsoft.com/office/drawing/2014/main" id="{80E809D7-298E-4784-9AE3-F5FC40D20485}"/>
              </a:ext>
            </a:extLst>
          </p:cNvPr>
          <p:cNvSpPr>
            <a:spLocks noGrp="1"/>
          </p:cNvSpPr>
          <p:nvPr>
            <p:ph type="body" sz="quarter" idx="13"/>
          </p:nvPr>
        </p:nvSpPr>
        <p:spPr>
          <a:xfrm>
            <a:off x="479427" y="3983525"/>
            <a:ext cx="3600450" cy="2182325"/>
          </a:xfrm>
        </p:spPr>
        <p:txBody>
          <a:bodyPr/>
          <a:lstStyle>
            <a:lvl1pPr>
              <a:spcAft>
                <a:spcPts val="600"/>
              </a:spcAft>
              <a:defRPr sz="1600" b="1"/>
            </a:lvl1pPr>
            <a:lvl2pPr marL="0" indent="0">
              <a:buNone/>
              <a:tabLst>
                <a:tab pos="288000" algn="l"/>
              </a:tabLst>
              <a:defRPr sz="1600"/>
            </a:lvl2pPr>
            <a:lvl3pPr marL="180000" indent="-180000">
              <a:buFontTx/>
              <a:buBlip>
                <a:blip r:embed="rId2"/>
              </a:buBlip>
              <a:defRPr sz="1600"/>
            </a:lvl3pPr>
            <a:lvl4pPr marL="180000" indent="-180000">
              <a:buFontTx/>
              <a:buBlip>
                <a:blip r:embed="rId3"/>
              </a:buBlip>
              <a:defRPr sz="1600"/>
            </a:lvl4pPr>
            <a:lvl5pPr>
              <a:defRPr sz="16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9" name="Bildplatzhalter 3">
            <a:extLst>
              <a:ext uri="{FF2B5EF4-FFF2-40B4-BE49-F238E27FC236}">
                <a16:creationId xmlns:a16="http://schemas.microsoft.com/office/drawing/2014/main" id="{B7EEF68F-5357-4EC1-854D-F85E9950B8DD}"/>
              </a:ext>
            </a:extLst>
          </p:cNvPr>
          <p:cNvSpPr>
            <a:spLocks noGrp="1" noChangeAspect="1"/>
          </p:cNvSpPr>
          <p:nvPr>
            <p:ph type="pic" sz="quarter" idx="14"/>
          </p:nvPr>
        </p:nvSpPr>
        <p:spPr>
          <a:xfrm>
            <a:off x="4341040" y="1836000"/>
            <a:ext cx="1872000" cy="1872000"/>
          </a:xfrm>
          <a:prstGeom prst="ellipse">
            <a:avLst/>
          </a:prstGeom>
          <a:solidFill>
            <a:schemeClr val="tx2">
              <a:lumMod val="90000"/>
            </a:schemeClr>
          </a:solidFill>
          <a:ln w="127000">
            <a:solidFill>
              <a:schemeClr val="bg1"/>
            </a:solidFill>
          </a:ln>
        </p:spPr>
        <p:txBody>
          <a:bodyPr/>
          <a:lstStyle/>
          <a:p>
            <a:endParaRPr lang="de-DE"/>
          </a:p>
        </p:txBody>
      </p:sp>
      <p:sp>
        <p:nvSpPr>
          <p:cNvPr id="11" name="Bildplatzhalter 3">
            <a:extLst>
              <a:ext uri="{FF2B5EF4-FFF2-40B4-BE49-F238E27FC236}">
                <a16:creationId xmlns:a16="http://schemas.microsoft.com/office/drawing/2014/main" id="{F40182DB-D138-4445-9088-170FAB7AB943}"/>
              </a:ext>
            </a:extLst>
          </p:cNvPr>
          <p:cNvSpPr>
            <a:spLocks noGrp="1" noChangeAspect="1"/>
          </p:cNvSpPr>
          <p:nvPr>
            <p:ph type="pic" sz="quarter" idx="16"/>
          </p:nvPr>
        </p:nvSpPr>
        <p:spPr>
          <a:xfrm>
            <a:off x="8157390" y="1836000"/>
            <a:ext cx="1872000" cy="1872000"/>
          </a:xfrm>
          <a:prstGeom prst="ellipse">
            <a:avLst/>
          </a:prstGeom>
          <a:solidFill>
            <a:schemeClr val="tx2">
              <a:lumMod val="90000"/>
            </a:schemeClr>
          </a:solidFill>
          <a:ln w="127000">
            <a:solidFill>
              <a:schemeClr val="bg1"/>
            </a:solidFill>
          </a:ln>
        </p:spPr>
        <p:txBody>
          <a:bodyPr/>
          <a:lstStyle/>
          <a:p>
            <a:endParaRPr lang="de-DE"/>
          </a:p>
        </p:txBody>
      </p:sp>
      <p:sp>
        <p:nvSpPr>
          <p:cNvPr id="13" name="Textplatzhalter 7">
            <a:extLst>
              <a:ext uri="{FF2B5EF4-FFF2-40B4-BE49-F238E27FC236}">
                <a16:creationId xmlns:a16="http://schemas.microsoft.com/office/drawing/2014/main" id="{4FD059CA-F54D-436B-83BF-7C80E05A47BC}"/>
              </a:ext>
            </a:extLst>
          </p:cNvPr>
          <p:cNvSpPr>
            <a:spLocks noGrp="1"/>
          </p:cNvSpPr>
          <p:nvPr>
            <p:ph type="body" sz="quarter" idx="17"/>
          </p:nvPr>
        </p:nvSpPr>
        <p:spPr>
          <a:xfrm>
            <a:off x="4295775" y="3983525"/>
            <a:ext cx="3600450" cy="2182325"/>
          </a:xfrm>
        </p:spPr>
        <p:txBody>
          <a:bodyPr/>
          <a:lstStyle>
            <a:lvl1pPr>
              <a:spcAft>
                <a:spcPts val="600"/>
              </a:spcAft>
              <a:defRPr sz="1600" b="1"/>
            </a:lvl1pPr>
            <a:lvl2pPr marL="0" indent="0">
              <a:buNone/>
              <a:tabLst>
                <a:tab pos="288000" algn="l"/>
              </a:tabLst>
              <a:defRPr sz="1600"/>
            </a:lvl2pPr>
            <a:lvl3pPr marL="180000" indent="-180000">
              <a:buFontTx/>
              <a:buBlip>
                <a:blip r:embed="rId2"/>
              </a:buBlip>
              <a:defRPr sz="1600"/>
            </a:lvl3pPr>
            <a:lvl4pPr marL="180000" indent="-180000">
              <a:buFontTx/>
              <a:buBlip>
                <a:blip r:embed="rId3"/>
              </a:buBlip>
              <a:defRPr sz="1600"/>
            </a:lvl4pPr>
            <a:lvl5pPr>
              <a:defRPr sz="16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4" name="Textplatzhalter 7">
            <a:extLst>
              <a:ext uri="{FF2B5EF4-FFF2-40B4-BE49-F238E27FC236}">
                <a16:creationId xmlns:a16="http://schemas.microsoft.com/office/drawing/2014/main" id="{3F0C00D3-5C3B-4DEC-B521-74B05D0D8186}"/>
              </a:ext>
            </a:extLst>
          </p:cNvPr>
          <p:cNvSpPr>
            <a:spLocks noGrp="1"/>
          </p:cNvSpPr>
          <p:nvPr>
            <p:ph type="body" sz="quarter" idx="18"/>
          </p:nvPr>
        </p:nvSpPr>
        <p:spPr>
          <a:xfrm>
            <a:off x="8112125" y="3983525"/>
            <a:ext cx="3600450" cy="2182325"/>
          </a:xfrm>
        </p:spPr>
        <p:txBody>
          <a:bodyPr/>
          <a:lstStyle>
            <a:lvl1pPr>
              <a:spcAft>
                <a:spcPts val="600"/>
              </a:spcAft>
              <a:defRPr sz="1600" b="1"/>
            </a:lvl1pPr>
            <a:lvl2pPr marL="0" indent="0">
              <a:buNone/>
              <a:tabLst>
                <a:tab pos="288000" algn="l"/>
              </a:tabLst>
              <a:defRPr sz="1600"/>
            </a:lvl2pPr>
            <a:lvl3pPr marL="180000" indent="-180000">
              <a:buFontTx/>
              <a:buBlip>
                <a:blip r:embed="rId2"/>
              </a:buBlip>
              <a:defRPr sz="1600"/>
            </a:lvl3pPr>
            <a:lvl4pPr marL="180000" indent="-180000">
              <a:buFontTx/>
              <a:buBlip>
                <a:blip r:embed="rId3"/>
              </a:buBlip>
              <a:defRPr sz="1600"/>
            </a:lvl4pPr>
            <a:lvl5pPr>
              <a:defRPr sz="16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2" name="Textplatzhalter 4">
            <a:extLst>
              <a:ext uri="{FF2B5EF4-FFF2-40B4-BE49-F238E27FC236}">
                <a16:creationId xmlns:a16="http://schemas.microsoft.com/office/drawing/2014/main" id="{97955563-D116-42F8-9493-607FD96D811B}"/>
              </a:ext>
            </a:extLst>
          </p:cNvPr>
          <p:cNvSpPr>
            <a:spLocks noGrp="1"/>
          </p:cNvSpPr>
          <p:nvPr>
            <p:ph type="body" sz="quarter" idx="19" hasCustomPrompt="1"/>
          </p:nvPr>
        </p:nvSpPr>
        <p:spPr>
          <a:xfrm>
            <a:off x="479424" y="476250"/>
            <a:ext cx="9324973" cy="252000"/>
          </a:xfrm>
        </p:spPr>
        <p:txBody>
          <a:bodyPr/>
          <a:lstStyle>
            <a:lvl1pPr>
              <a:defRPr lang="de-DE" sz="1100" b="1" kern="1200" cap="all" spc="63" baseline="0" smtClean="0">
                <a:solidFill>
                  <a:schemeClr val="bg1"/>
                </a:solidFill>
                <a:latin typeface="+mn-lt"/>
                <a:ea typeface="+mn-ea"/>
                <a:cs typeface="+mn-cs"/>
              </a:defRPr>
            </a:lvl1pPr>
          </a:lstStyle>
          <a:p>
            <a:pPr lvl="0"/>
            <a:r>
              <a:rPr lang="de-DE"/>
              <a:t>Topline goes here</a:t>
            </a:r>
          </a:p>
        </p:txBody>
      </p:sp>
    </p:spTree>
    <p:extLst>
      <p:ext uri="{BB962C8B-B14F-4D97-AF65-F5344CB8AC3E}">
        <p14:creationId xmlns:p14="http://schemas.microsoft.com/office/powerpoint/2010/main" val="189571877"/>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image">
    <p:spTree>
      <p:nvGrpSpPr>
        <p:cNvPr id="1" name=""/>
        <p:cNvGrpSpPr/>
        <p:nvPr/>
      </p:nvGrpSpPr>
      <p:grpSpPr>
        <a:xfrm>
          <a:off x="0" y="0"/>
          <a:ext cx="0" cy="0"/>
          <a:chOff x="0" y="0"/>
          <a:chExt cx="0" cy="0"/>
        </a:xfrm>
      </p:grpSpPr>
      <p:sp>
        <p:nvSpPr>
          <p:cNvPr id="13" name="Bildplatzhalter 12">
            <a:extLst>
              <a:ext uri="{FF2B5EF4-FFF2-40B4-BE49-F238E27FC236}">
                <a16:creationId xmlns:a16="http://schemas.microsoft.com/office/drawing/2014/main" id="{E2581BF6-597A-45B4-8AC9-E60836C8E9B7}"/>
              </a:ext>
            </a:extLst>
          </p:cNvPr>
          <p:cNvSpPr>
            <a:spLocks noGrp="1"/>
          </p:cNvSpPr>
          <p:nvPr>
            <p:ph type="pic" sz="quarter" idx="10"/>
          </p:nvPr>
        </p:nvSpPr>
        <p:spPr>
          <a:xfrm>
            <a:off x="5335200" y="2"/>
            <a:ext cx="6858000" cy="6858000"/>
          </a:xfrm>
          <a:solidFill>
            <a:schemeClr val="tx2"/>
          </a:solidFill>
        </p:spPr>
        <p:txBody>
          <a:bodyPr/>
          <a:lstStyle/>
          <a:p>
            <a:endParaRPr lang="de-DE"/>
          </a:p>
        </p:txBody>
      </p:sp>
      <p:sp>
        <p:nvSpPr>
          <p:cNvPr id="2" name="Titel 1">
            <a:extLst>
              <a:ext uri="{FF2B5EF4-FFF2-40B4-BE49-F238E27FC236}">
                <a16:creationId xmlns:a16="http://schemas.microsoft.com/office/drawing/2014/main" id="{54344D3D-750E-4AA5-BD45-F6CFA3D07F07}"/>
              </a:ext>
            </a:extLst>
          </p:cNvPr>
          <p:cNvSpPr>
            <a:spLocks noGrp="1"/>
          </p:cNvSpPr>
          <p:nvPr>
            <p:ph type="ctrTitle"/>
          </p:nvPr>
        </p:nvSpPr>
        <p:spPr>
          <a:xfrm>
            <a:off x="478800" y="1836000"/>
            <a:ext cx="4680000" cy="2400235"/>
          </a:xfrm>
        </p:spPr>
        <p:txBody>
          <a:bodyPr rIns="216000" anchor="ctr" anchorCtr="0"/>
          <a:lstStyle>
            <a:lvl1pPr algn="l">
              <a:lnSpc>
                <a:spcPts val="7000"/>
              </a:lnSpc>
              <a:defRPr sz="7000"/>
            </a:lvl1pPr>
          </a:lstStyle>
          <a:p>
            <a:r>
              <a:rPr lang="de-DE"/>
              <a:t>Mastertitelformat bearbeiten</a:t>
            </a:r>
          </a:p>
        </p:txBody>
      </p:sp>
      <p:sp>
        <p:nvSpPr>
          <p:cNvPr id="3" name="Untertitel 2">
            <a:extLst>
              <a:ext uri="{FF2B5EF4-FFF2-40B4-BE49-F238E27FC236}">
                <a16:creationId xmlns:a16="http://schemas.microsoft.com/office/drawing/2014/main" id="{9F4A5A7B-32F1-4538-86EC-D0B2317455D4}"/>
              </a:ext>
            </a:extLst>
          </p:cNvPr>
          <p:cNvSpPr>
            <a:spLocks noGrp="1"/>
          </p:cNvSpPr>
          <p:nvPr>
            <p:ph type="subTitle" idx="1"/>
          </p:nvPr>
        </p:nvSpPr>
        <p:spPr>
          <a:xfrm>
            <a:off x="478800" y="4788000"/>
            <a:ext cx="4680000" cy="562065"/>
          </a:xfrm>
        </p:spPr>
        <p:txBody>
          <a:bodyPr rIns="216000"/>
          <a:lstStyle>
            <a:lvl1pPr marL="0" indent="0" algn="l">
              <a:buNone/>
              <a:defRPr sz="1600"/>
            </a:lvl1pPr>
            <a:lvl2pPr marL="483855" indent="0" algn="ctr">
              <a:buNone/>
              <a:defRPr sz="2117"/>
            </a:lvl2pPr>
            <a:lvl3pPr marL="967710" indent="0" algn="ctr">
              <a:buNone/>
              <a:defRPr sz="1905"/>
            </a:lvl3pPr>
            <a:lvl4pPr marL="1451564" indent="0" algn="ctr">
              <a:buNone/>
              <a:defRPr sz="1693"/>
            </a:lvl4pPr>
            <a:lvl5pPr marL="1935419" indent="0" algn="ctr">
              <a:buNone/>
              <a:defRPr sz="1693"/>
            </a:lvl5pPr>
            <a:lvl6pPr marL="2419274" indent="0" algn="ctr">
              <a:buNone/>
              <a:defRPr sz="1693"/>
            </a:lvl6pPr>
            <a:lvl7pPr marL="2903129" indent="0" algn="ctr">
              <a:buNone/>
              <a:defRPr sz="1693"/>
            </a:lvl7pPr>
            <a:lvl8pPr marL="3386983" indent="0" algn="ctr">
              <a:buNone/>
              <a:defRPr sz="1693"/>
            </a:lvl8pPr>
            <a:lvl9pPr marL="3870838" indent="0" algn="ctr">
              <a:buNone/>
              <a:defRPr sz="1693"/>
            </a:lvl9pPr>
          </a:lstStyle>
          <a:p>
            <a:r>
              <a:rPr lang="de-DE"/>
              <a:t>Master-Untertitelformat bearbeiten</a:t>
            </a:r>
          </a:p>
        </p:txBody>
      </p:sp>
      <p:pic>
        <p:nvPicPr>
          <p:cNvPr id="11" name="Grafik 10">
            <a:extLst>
              <a:ext uri="{FF2B5EF4-FFF2-40B4-BE49-F238E27FC236}">
                <a16:creationId xmlns:a16="http://schemas.microsoft.com/office/drawing/2014/main" id="{9DB0C78F-5BF6-4741-8EF4-0317AF8FB6BD}"/>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79425" y="476250"/>
            <a:ext cx="2057313" cy="509277"/>
          </a:xfrm>
          <a:prstGeom prst="rect">
            <a:avLst/>
          </a:prstGeom>
        </p:spPr>
      </p:pic>
      <p:sp>
        <p:nvSpPr>
          <p:cNvPr id="12" name="Textplatzhalter 14">
            <a:extLst>
              <a:ext uri="{FF2B5EF4-FFF2-40B4-BE49-F238E27FC236}">
                <a16:creationId xmlns:a16="http://schemas.microsoft.com/office/drawing/2014/main" id="{010BB3A1-81DC-451B-8834-303DDC61D17D}"/>
              </a:ext>
            </a:extLst>
          </p:cNvPr>
          <p:cNvSpPr>
            <a:spLocks noGrp="1"/>
          </p:cNvSpPr>
          <p:nvPr>
            <p:ph type="body" sz="quarter" idx="11" hasCustomPrompt="1"/>
          </p:nvPr>
        </p:nvSpPr>
        <p:spPr>
          <a:xfrm>
            <a:off x="478800" y="5968800"/>
            <a:ext cx="1692900" cy="546124"/>
          </a:xfrm>
        </p:spPr>
        <p:txBody>
          <a:bodyPr anchor="b" anchorCtr="0"/>
          <a:lstStyle>
            <a:lvl1pPr>
              <a:lnSpc>
                <a:spcPct val="100000"/>
              </a:lnSpc>
              <a:defRPr sz="1100">
                <a:solidFill>
                  <a:schemeClr val="bg1"/>
                </a:solidFill>
              </a:defRPr>
            </a:lvl1pPr>
          </a:lstStyle>
          <a:p>
            <a:pPr lvl="0"/>
            <a:r>
              <a:rPr lang="de-DE"/>
              <a:t>Erste Ebene</a:t>
            </a:r>
          </a:p>
        </p:txBody>
      </p:sp>
      <p:sp>
        <p:nvSpPr>
          <p:cNvPr id="14" name="Textplatzhalter 14">
            <a:extLst>
              <a:ext uri="{FF2B5EF4-FFF2-40B4-BE49-F238E27FC236}">
                <a16:creationId xmlns:a16="http://schemas.microsoft.com/office/drawing/2014/main" id="{C2200793-2927-4E26-AE27-C3EF192AC9F7}"/>
              </a:ext>
            </a:extLst>
          </p:cNvPr>
          <p:cNvSpPr>
            <a:spLocks noGrp="1"/>
          </p:cNvSpPr>
          <p:nvPr>
            <p:ph type="body" sz="quarter" idx="14" hasCustomPrompt="1"/>
          </p:nvPr>
        </p:nvSpPr>
        <p:spPr>
          <a:xfrm>
            <a:off x="2387600" y="5968800"/>
            <a:ext cx="1692900" cy="546124"/>
          </a:xfrm>
        </p:spPr>
        <p:txBody>
          <a:bodyPr anchor="b" anchorCtr="0"/>
          <a:lstStyle>
            <a:lvl1pPr>
              <a:lnSpc>
                <a:spcPct val="100000"/>
              </a:lnSpc>
              <a:defRPr sz="1100">
                <a:solidFill>
                  <a:schemeClr val="bg1"/>
                </a:solidFill>
              </a:defRPr>
            </a:lvl1pPr>
          </a:lstStyle>
          <a:p>
            <a:pPr lvl="0"/>
            <a:r>
              <a:rPr lang="de-DE"/>
              <a:t>Erste Ebene</a:t>
            </a:r>
          </a:p>
        </p:txBody>
      </p:sp>
      <p:sp>
        <p:nvSpPr>
          <p:cNvPr id="5" name="Textplatzhalter 4">
            <a:extLst>
              <a:ext uri="{FF2B5EF4-FFF2-40B4-BE49-F238E27FC236}">
                <a16:creationId xmlns:a16="http://schemas.microsoft.com/office/drawing/2014/main" id="{644D99D3-D209-4B5F-AFD8-F759B2994FFA}"/>
              </a:ext>
            </a:extLst>
          </p:cNvPr>
          <p:cNvSpPr>
            <a:spLocks noGrp="1"/>
          </p:cNvSpPr>
          <p:nvPr>
            <p:ph type="body" sz="quarter" idx="15"/>
          </p:nvPr>
        </p:nvSpPr>
        <p:spPr>
          <a:xfrm rot="-5400000">
            <a:off x="11016000" y="5772158"/>
            <a:ext cx="1281600" cy="144000"/>
          </a:xfrm>
        </p:spPr>
        <p:txBody>
          <a:bodyPr anchor="b" anchorCtr="0"/>
          <a:lstStyle>
            <a:lvl1pPr>
              <a:defRPr sz="800">
                <a:solidFill>
                  <a:schemeClr val="tx1"/>
                </a:solidFill>
              </a:defRPr>
            </a:lvl1pPr>
            <a:lvl5pPr marL="288000" indent="0">
              <a:buNone/>
              <a:defRPr/>
            </a:lvl5pPr>
          </a:lstStyle>
          <a:p>
            <a:pPr lvl="0"/>
            <a:r>
              <a:rPr lang="de-DE"/>
              <a:t>Mastertextformat bearbeiten</a:t>
            </a:r>
          </a:p>
        </p:txBody>
      </p:sp>
    </p:spTree>
    <p:extLst>
      <p:ext uri="{BB962C8B-B14F-4D97-AF65-F5344CB8AC3E}">
        <p14:creationId xmlns:p14="http://schemas.microsoft.com/office/powerpoint/2010/main" val="2740943451"/>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Divider blue">
    <p:bg>
      <p:bgPr>
        <a:solidFill>
          <a:schemeClr val="accent4"/>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4344D3D-750E-4AA5-BD45-F6CFA3D07F07}"/>
              </a:ext>
            </a:extLst>
          </p:cNvPr>
          <p:cNvSpPr>
            <a:spLocks noGrp="1"/>
          </p:cNvSpPr>
          <p:nvPr>
            <p:ph type="ctrTitle"/>
          </p:nvPr>
        </p:nvSpPr>
        <p:spPr>
          <a:xfrm>
            <a:off x="479425" y="1620000"/>
            <a:ext cx="11233150" cy="1676355"/>
          </a:xfrm>
        </p:spPr>
        <p:txBody>
          <a:bodyPr rIns="216000" anchor="b" anchorCtr="0"/>
          <a:lstStyle>
            <a:lvl1pPr algn="l">
              <a:lnSpc>
                <a:spcPts val="8500"/>
              </a:lnSpc>
              <a:defRPr sz="8500">
                <a:solidFill>
                  <a:srgbClr val="122B54"/>
                </a:solidFill>
              </a:defRPr>
            </a:lvl1pPr>
          </a:lstStyle>
          <a:p>
            <a:r>
              <a:rPr lang="de-DE"/>
              <a:t>Mastertitel</a:t>
            </a:r>
          </a:p>
        </p:txBody>
      </p:sp>
      <p:sp>
        <p:nvSpPr>
          <p:cNvPr id="3" name="Untertitel 2">
            <a:extLst>
              <a:ext uri="{FF2B5EF4-FFF2-40B4-BE49-F238E27FC236}">
                <a16:creationId xmlns:a16="http://schemas.microsoft.com/office/drawing/2014/main" id="{9F4A5A7B-32F1-4538-86EC-D0B2317455D4}"/>
              </a:ext>
            </a:extLst>
          </p:cNvPr>
          <p:cNvSpPr>
            <a:spLocks noGrp="1"/>
          </p:cNvSpPr>
          <p:nvPr>
            <p:ph type="subTitle" idx="1" hasCustomPrompt="1"/>
          </p:nvPr>
        </p:nvSpPr>
        <p:spPr>
          <a:xfrm>
            <a:off x="4295775" y="3240000"/>
            <a:ext cx="7416800" cy="1676355"/>
          </a:xfrm>
        </p:spPr>
        <p:txBody>
          <a:bodyPr rIns="216000"/>
          <a:lstStyle>
            <a:lvl1pPr marL="0" indent="0" algn="l">
              <a:lnSpc>
                <a:spcPts val="8500"/>
              </a:lnSpc>
              <a:buNone/>
              <a:defRPr sz="8500">
                <a:solidFill>
                  <a:schemeClr val="tx1"/>
                </a:solidFill>
              </a:defRPr>
            </a:lvl1pPr>
            <a:lvl2pPr marL="483855" indent="0" algn="ctr">
              <a:buNone/>
              <a:defRPr sz="2117"/>
            </a:lvl2pPr>
            <a:lvl3pPr marL="967710" indent="0" algn="ctr">
              <a:buNone/>
              <a:defRPr sz="1905"/>
            </a:lvl3pPr>
            <a:lvl4pPr marL="1451564" indent="0" algn="ctr">
              <a:buNone/>
              <a:defRPr sz="1693"/>
            </a:lvl4pPr>
            <a:lvl5pPr marL="1935419" indent="0" algn="ctr">
              <a:buNone/>
              <a:defRPr sz="1693"/>
            </a:lvl5pPr>
            <a:lvl6pPr marL="2419274" indent="0" algn="ctr">
              <a:buNone/>
              <a:defRPr sz="1693"/>
            </a:lvl6pPr>
            <a:lvl7pPr marL="2903129" indent="0" algn="ctr">
              <a:buNone/>
              <a:defRPr sz="1693"/>
            </a:lvl7pPr>
            <a:lvl8pPr marL="3386983" indent="0" algn="ctr">
              <a:buNone/>
              <a:defRPr sz="1693"/>
            </a:lvl8pPr>
            <a:lvl9pPr marL="3870838" indent="0" algn="ctr">
              <a:buNone/>
              <a:defRPr sz="1693"/>
            </a:lvl9pPr>
          </a:lstStyle>
          <a:p>
            <a:r>
              <a:rPr lang="de-DE"/>
              <a:t>Untertitelformat</a:t>
            </a:r>
          </a:p>
        </p:txBody>
      </p:sp>
      <p:sp>
        <p:nvSpPr>
          <p:cNvPr id="15" name="Textplatzhalter 14">
            <a:extLst>
              <a:ext uri="{FF2B5EF4-FFF2-40B4-BE49-F238E27FC236}">
                <a16:creationId xmlns:a16="http://schemas.microsoft.com/office/drawing/2014/main" id="{453A991D-E53C-4B2C-9CE8-F24616E7F33B}"/>
              </a:ext>
            </a:extLst>
          </p:cNvPr>
          <p:cNvSpPr>
            <a:spLocks noGrp="1"/>
          </p:cNvSpPr>
          <p:nvPr>
            <p:ph type="body" sz="quarter" idx="11" hasCustomPrompt="1"/>
          </p:nvPr>
        </p:nvSpPr>
        <p:spPr>
          <a:xfrm>
            <a:off x="479424" y="496800"/>
            <a:ext cx="1692275" cy="1044000"/>
          </a:xfrm>
        </p:spPr>
        <p:txBody>
          <a:bodyPr anchor="t" anchorCtr="0"/>
          <a:lstStyle>
            <a:lvl1pPr algn="l">
              <a:lnSpc>
                <a:spcPct val="80000"/>
              </a:lnSpc>
              <a:defRPr sz="3800">
                <a:solidFill>
                  <a:srgbClr val="122B54"/>
                </a:solidFill>
              </a:defRPr>
            </a:lvl1pPr>
          </a:lstStyle>
          <a:p>
            <a:pPr lvl="0"/>
            <a:r>
              <a:rPr lang="de-DE"/>
              <a:t>Erste Ebene</a:t>
            </a:r>
          </a:p>
        </p:txBody>
      </p:sp>
      <p:pic>
        <p:nvPicPr>
          <p:cNvPr id="7" name="Grafik 6">
            <a:extLst>
              <a:ext uri="{FF2B5EF4-FFF2-40B4-BE49-F238E27FC236}">
                <a16:creationId xmlns:a16="http://schemas.microsoft.com/office/drawing/2014/main" id="{A692D22C-1315-4D74-BBBB-BCE2FB7714B2}"/>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692000" y="504000"/>
            <a:ext cx="1017998" cy="252000"/>
          </a:xfrm>
          <a:prstGeom prst="rect">
            <a:avLst/>
          </a:prstGeom>
        </p:spPr>
      </p:pic>
      <p:sp>
        <p:nvSpPr>
          <p:cNvPr id="9" name="Fußzeilenplatzhalter 8">
            <a:extLst>
              <a:ext uri="{FF2B5EF4-FFF2-40B4-BE49-F238E27FC236}">
                <a16:creationId xmlns:a16="http://schemas.microsoft.com/office/drawing/2014/main" id="{BC2789B9-E108-4B68-95AC-2F43EFACBD44}"/>
              </a:ext>
            </a:extLst>
          </p:cNvPr>
          <p:cNvSpPr>
            <a:spLocks noGrp="1"/>
          </p:cNvSpPr>
          <p:nvPr>
            <p:ph type="ftr" sz="quarter" idx="12"/>
          </p:nvPr>
        </p:nvSpPr>
        <p:spPr/>
        <p:txBody>
          <a:bodyPr/>
          <a:lstStyle/>
          <a:p>
            <a:endParaRPr lang="de-DE"/>
          </a:p>
        </p:txBody>
      </p:sp>
      <p:sp>
        <p:nvSpPr>
          <p:cNvPr id="10" name="Foliennummernplatzhalter 9">
            <a:extLst>
              <a:ext uri="{FF2B5EF4-FFF2-40B4-BE49-F238E27FC236}">
                <a16:creationId xmlns:a16="http://schemas.microsoft.com/office/drawing/2014/main" id="{0A76155D-28BD-4C10-BAB6-57A10E8FE88E}"/>
              </a:ext>
            </a:extLst>
          </p:cNvPr>
          <p:cNvSpPr>
            <a:spLocks noGrp="1"/>
          </p:cNvSpPr>
          <p:nvPr>
            <p:ph type="sldNum" sz="quarter" idx="13"/>
          </p:nvPr>
        </p:nvSpPr>
        <p:spPr/>
        <p:txBody>
          <a:bodyPr/>
          <a:lstStyle>
            <a:lvl1pPr>
              <a:defRPr>
                <a:solidFill>
                  <a:schemeClr val="tx1"/>
                </a:solidFill>
              </a:defRPr>
            </a:lvl1pPr>
          </a:lstStyle>
          <a:p>
            <a:fld id="{56C449F3-BD9D-48DC-BFF1-0F66671DA7C6}" type="slidenum">
              <a:rPr lang="de-DE" smtClean="0"/>
              <a:t>‹Nr.›</a:t>
            </a:fld>
            <a:endParaRPr lang="de-DE"/>
          </a:p>
        </p:txBody>
      </p:sp>
    </p:spTree>
    <p:extLst>
      <p:ext uri="{BB962C8B-B14F-4D97-AF65-F5344CB8AC3E}">
        <p14:creationId xmlns:p14="http://schemas.microsoft.com/office/powerpoint/2010/main" val="91316247"/>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 white">
    <p:bg>
      <p:bgPr>
        <a:solidFill>
          <a:schemeClr val="tx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4344D3D-750E-4AA5-BD45-F6CFA3D07F07}"/>
              </a:ext>
            </a:extLst>
          </p:cNvPr>
          <p:cNvSpPr>
            <a:spLocks noGrp="1"/>
          </p:cNvSpPr>
          <p:nvPr>
            <p:ph type="ctrTitle"/>
          </p:nvPr>
        </p:nvSpPr>
        <p:spPr>
          <a:xfrm>
            <a:off x="479425" y="1620000"/>
            <a:ext cx="11233150" cy="1676355"/>
          </a:xfrm>
        </p:spPr>
        <p:txBody>
          <a:bodyPr rIns="216000" anchor="b" anchorCtr="0"/>
          <a:lstStyle>
            <a:lvl1pPr algn="l">
              <a:lnSpc>
                <a:spcPct val="80000"/>
              </a:lnSpc>
              <a:defRPr sz="8500">
                <a:solidFill>
                  <a:schemeClr val="bg1"/>
                </a:solidFill>
              </a:defRPr>
            </a:lvl1pPr>
          </a:lstStyle>
          <a:p>
            <a:r>
              <a:rPr lang="de-DE"/>
              <a:t>Mastertitel</a:t>
            </a:r>
          </a:p>
        </p:txBody>
      </p:sp>
      <p:sp>
        <p:nvSpPr>
          <p:cNvPr id="3" name="Untertitel 2">
            <a:extLst>
              <a:ext uri="{FF2B5EF4-FFF2-40B4-BE49-F238E27FC236}">
                <a16:creationId xmlns:a16="http://schemas.microsoft.com/office/drawing/2014/main" id="{9F4A5A7B-32F1-4538-86EC-D0B2317455D4}"/>
              </a:ext>
            </a:extLst>
          </p:cNvPr>
          <p:cNvSpPr>
            <a:spLocks noGrp="1"/>
          </p:cNvSpPr>
          <p:nvPr>
            <p:ph type="subTitle" idx="1" hasCustomPrompt="1"/>
          </p:nvPr>
        </p:nvSpPr>
        <p:spPr>
          <a:xfrm>
            <a:off x="4295775" y="3240000"/>
            <a:ext cx="7416800" cy="1676355"/>
          </a:xfrm>
        </p:spPr>
        <p:txBody>
          <a:bodyPr rIns="216000"/>
          <a:lstStyle>
            <a:lvl1pPr marL="0" indent="0" algn="l">
              <a:lnSpc>
                <a:spcPct val="80000"/>
              </a:lnSpc>
              <a:buNone/>
              <a:defRPr sz="8500">
                <a:solidFill>
                  <a:srgbClr val="13A0D3"/>
                </a:solidFill>
              </a:defRPr>
            </a:lvl1pPr>
            <a:lvl2pPr marL="483855" indent="0" algn="ctr">
              <a:buNone/>
              <a:defRPr sz="2117"/>
            </a:lvl2pPr>
            <a:lvl3pPr marL="967710" indent="0" algn="ctr">
              <a:buNone/>
              <a:defRPr sz="1905"/>
            </a:lvl3pPr>
            <a:lvl4pPr marL="1451564" indent="0" algn="ctr">
              <a:buNone/>
              <a:defRPr sz="1693"/>
            </a:lvl4pPr>
            <a:lvl5pPr marL="1935419" indent="0" algn="ctr">
              <a:buNone/>
              <a:defRPr sz="1693"/>
            </a:lvl5pPr>
            <a:lvl6pPr marL="2419274" indent="0" algn="ctr">
              <a:buNone/>
              <a:defRPr sz="1693"/>
            </a:lvl6pPr>
            <a:lvl7pPr marL="2903129" indent="0" algn="ctr">
              <a:buNone/>
              <a:defRPr sz="1693"/>
            </a:lvl7pPr>
            <a:lvl8pPr marL="3386983" indent="0" algn="ctr">
              <a:buNone/>
              <a:defRPr sz="1693"/>
            </a:lvl8pPr>
            <a:lvl9pPr marL="3870838" indent="0" algn="ctr">
              <a:buNone/>
              <a:defRPr sz="1693"/>
            </a:lvl9pPr>
          </a:lstStyle>
          <a:p>
            <a:r>
              <a:rPr lang="de-DE"/>
              <a:t>Untertitelformat</a:t>
            </a:r>
          </a:p>
        </p:txBody>
      </p:sp>
      <p:sp>
        <p:nvSpPr>
          <p:cNvPr id="15" name="Textplatzhalter 14">
            <a:extLst>
              <a:ext uri="{FF2B5EF4-FFF2-40B4-BE49-F238E27FC236}">
                <a16:creationId xmlns:a16="http://schemas.microsoft.com/office/drawing/2014/main" id="{453A991D-E53C-4B2C-9CE8-F24616E7F33B}"/>
              </a:ext>
            </a:extLst>
          </p:cNvPr>
          <p:cNvSpPr>
            <a:spLocks noGrp="1"/>
          </p:cNvSpPr>
          <p:nvPr>
            <p:ph type="body" sz="quarter" idx="11" hasCustomPrompt="1"/>
          </p:nvPr>
        </p:nvSpPr>
        <p:spPr>
          <a:xfrm>
            <a:off x="479425" y="496800"/>
            <a:ext cx="1692275" cy="1044000"/>
          </a:xfrm>
        </p:spPr>
        <p:txBody>
          <a:bodyPr anchor="t" anchorCtr="0"/>
          <a:lstStyle>
            <a:lvl1pPr algn="l">
              <a:lnSpc>
                <a:spcPct val="80000"/>
              </a:lnSpc>
              <a:defRPr sz="3800">
                <a:solidFill>
                  <a:schemeClr val="bg1"/>
                </a:solidFill>
              </a:defRPr>
            </a:lvl1pPr>
          </a:lstStyle>
          <a:p>
            <a:pPr lvl="0"/>
            <a:r>
              <a:rPr lang="de-DE"/>
              <a:t>Erste Ebene</a:t>
            </a:r>
          </a:p>
        </p:txBody>
      </p:sp>
      <p:sp>
        <p:nvSpPr>
          <p:cNvPr id="5" name="Foliennummernplatzhalter 4">
            <a:extLst>
              <a:ext uri="{FF2B5EF4-FFF2-40B4-BE49-F238E27FC236}">
                <a16:creationId xmlns:a16="http://schemas.microsoft.com/office/drawing/2014/main" id="{A896FE83-F99B-4339-865C-D01C13BF52C4}"/>
              </a:ext>
            </a:extLst>
          </p:cNvPr>
          <p:cNvSpPr>
            <a:spLocks noGrp="1"/>
          </p:cNvSpPr>
          <p:nvPr>
            <p:ph type="sldNum" sz="quarter" idx="13"/>
          </p:nvPr>
        </p:nvSpPr>
        <p:spPr/>
        <p:txBody>
          <a:bodyPr/>
          <a:lstStyle/>
          <a:p>
            <a:fld id="{56C449F3-BD9D-48DC-BFF1-0F66671DA7C6}" type="slidenum">
              <a:rPr lang="de-DE" smtClean="0"/>
              <a:t>‹Nr.›</a:t>
            </a:fld>
            <a:endParaRPr lang="de-DE"/>
          </a:p>
        </p:txBody>
      </p:sp>
    </p:spTree>
    <p:extLst>
      <p:ext uri="{BB962C8B-B14F-4D97-AF65-F5344CB8AC3E}">
        <p14:creationId xmlns:p14="http://schemas.microsoft.com/office/powerpoint/2010/main" val="2104405528"/>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Divider bold typo blue">
    <p:bg>
      <p:bgPr>
        <a:solidFill>
          <a:srgbClr val="122B54"/>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4344D3D-750E-4AA5-BD45-F6CFA3D07F07}"/>
              </a:ext>
            </a:extLst>
          </p:cNvPr>
          <p:cNvSpPr>
            <a:spLocks noGrp="1"/>
          </p:cNvSpPr>
          <p:nvPr>
            <p:ph type="ctrTitle" hasCustomPrompt="1"/>
          </p:nvPr>
        </p:nvSpPr>
        <p:spPr>
          <a:xfrm>
            <a:off x="-228590" y="1152000"/>
            <a:ext cx="12801058" cy="2666928"/>
          </a:xfrm>
          <a:prstGeom prst="rect">
            <a:avLst/>
          </a:prstGeom>
        </p:spPr>
        <p:txBody>
          <a:bodyPr rIns="216000" anchor="b" anchorCtr="0"/>
          <a:lstStyle>
            <a:lvl1pPr algn="r">
              <a:lnSpc>
                <a:spcPct val="80000"/>
              </a:lnSpc>
              <a:defRPr sz="20002">
                <a:solidFill>
                  <a:schemeClr val="tx1"/>
                </a:solidFill>
              </a:defRPr>
            </a:lvl1pPr>
          </a:lstStyle>
          <a:p>
            <a:r>
              <a:rPr lang="de-DE"/>
              <a:t>Titel</a:t>
            </a:r>
          </a:p>
        </p:txBody>
      </p:sp>
      <p:sp>
        <p:nvSpPr>
          <p:cNvPr id="3" name="Untertitel 2">
            <a:extLst>
              <a:ext uri="{FF2B5EF4-FFF2-40B4-BE49-F238E27FC236}">
                <a16:creationId xmlns:a16="http://schemas.microsoft.com/office/drawing/2014/main" id="{9F4A5A7B-32F1-4538-86EC-D0B2317455D4}"/>
              </a:ext>
            </a:extLst>
          </p:cNvPr>
          <p:cNvSpPr>
            <a:spLocks noGrp="1"/>
          </p:cNvSpPr>
          <p:nvPr>
            <p:ph type="subTitle" idx="1" hasCustomPrompt="1"/>
          </p:nvPr>
        </p:nvSpPr>
        <p:spPr>
          <a:xfrm>
            <a:off x="-228590" y="3420000"/>
            <a:ext cx="12801058" cy="3581884"/>
          </a:xfrm>
          <a:prstGeom prst="rect">
            <a:avLst/>
          </a:prstGeom>
        </p:spPr>
        <p:txBody>
          <a:bodyPr rIns="216000"/>
          <a:lstStyle>
            <a:lvl1pPr marL="0" indent="0" algn="l">
              <a:lnSpc>
                <a:spcPct val="80000"/>
              </a:lnSpc>
              <a:buNone/>
              <a:defRPr sz="20002">
                <a:solidFill>
                  <a:srgbClr val="13A0D3"/>
                </a:solidFill>
              </a:defRPr>
            </a:lvl1pPr>
            <a:lvl2pPr marL="483855" indent="0" algn="ctr">
              <a:buNone/>
              <a:defRPr sz="2117"/>
            </a:lvl2pPr>
            <a:lvl3pPr marL="967710" indent="0" algn="ctr">
              <a:buNone/>
              <a:defRPr sz="1905"/>
            </a:lvl3pPr>
            <a:lvl4pPr marL="1451564" indent="0" algn="ctr">
              <a:buNone/>
              <a:defRPr sz="1693"/>
            </a:lvl4pPr>
            <a:lvl5pPr marL="1935419" indent="0" algn="ctr">
              <a:buNone/>
              <a:defRPr sz="1693"/>
            </a:lvl5pPr>
            <a:lvl6pPr marL="2419274" indent="0" algn="ctr">
              <a:buNone/>
              <a:defRPr sz="1693"/>
            </a:lvl6pPr>
            <a:lvl7pPr marL="2903129" indent="0" algn="ctr">
              <a:buNone/>
              <a:defRPr sz="1693"/>
            </a:lvl7pPr>
            <a:lvl8pPr marL="3386983" indent="0" algn="ctr">
              <a:buNone/>
              <a:defRPr sz="1693"/>
            </a:lvl8pPr>
            <a:lvl9pPr marL="3870838" indent="0" algn="ctr">
              <a:buNone/>
              <a:defRPr sz="1693"/>
            </a:lvl9pPr>
          </a:lstStyle>
          <a:p>
            <a:r>
              <a:rPr lang="de-DE"/>
              <a:t>Unter</a:t>
            </a:r>
          </a:p>
        </p:txBody>
      </p:sp>
      <p:sp>
        <p:nvSpPr>
          <p:cNvPr id="9" name="Foliennummernplatzhalter 8">
            <a:extLst>
              <a:ext uri="{FF2B5EF4-FFF2-40B4-BE49-F238E27FC236}">
                <a16:creationId xmlns:a16="http://schemas.microsoft.com/office/drawing/2014/main" id="{584903B4-6642-4AFF-90D9-E8903BFF6D06}"/>
              </a:ext>
            </a:extLst>
          </p:cNvPr>
          <p:cNvSpPr>
            <a:spLocks noGrp="1"/>
          </p:cNvSpPr>
          <p:nvPr>
            <p:ph type="sldNum" sz="quarter" idx="11"/>
          </p:nvPr>
        </p:nvSpPr>
        <p:spPr/>
        <p:txBody>
          <a:bodyPr/>
          <a:lstStyle>
            <a:lvl1pPr>
              <a:defRPr>
                <a:solidFill>
                  <a:schemeClr val="tx1"/>
                </a:solidFill>
              </a:defRPr>
            </a:lvl1pPr>
          </a:lstStyle>
          <a:p>
            <a:fld id="{56C449F3-BD9D-48DC-BFF1-0F66671DA7C6}" type="slidenum">
              <a:rPr lang="de-DE" smtClean="0"/>
              <a:t>‹Nr.›</a:t>
            </a:fld>
            <a:endParaRPr lang="de-DE"/>
          </a:p>
        </p:txBody>
      </p:sp>
      <p:pic>
        <p:nvPicPr>
          <p:cNvPr id="5" name="Grafik 4">
            <a:extLst>
              <a:ext uri="{FF2B5EF4-FFF2-40B4-BE49-F238E27FC236}">
                <a16:creationId xmlns:a16="http://schemas.microsoft.com/office/drawing/2014/main" id="{374A9CB5-CAA2-4A49-8F24-799255B5E57E}"/>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692000" y="504000"/>
            <a:ext cx="1017998" cy="252000"/>
          </a:xfrm>
          <a:prstGeom prst="rect">
            <a:avLst/>
          </a:prstGeom>
        </p:spPr>
      </p:pic>
    </p:spTree>
    <p:extLst>
      <p:ext uri="{BB962C8B-B14F-4D97-AF65-F5344CB8AC3E}">
        <p14:creationId xmlns:p14="http://schemas.microsoft.com/office/powerpoint/2010/main" val="873251230"/>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bold typo white">
    <p:bg>
      <p:bgPr>
        <a:solidFill>
          <a:schemeClr val="tx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4344D3D-750E-4AA5-BD45-F6CFA3D07F07}"/>
              </a:ext>
            </a:extLst>
          </p:cNvPr>
          <p:cNvSpPr>
            <a:spLocks noGrp="1"/>
          </p:cNvSpPr>
          <p:nvPr>
            <p:ph type="ctrTitle" hasCustomPrompt="1"/>
          </p:nvPr>
        </p:nvSpPr>
        <p:spPr>
          <a:xfrm>
            <a:off x="-228590" y="1152000"/>
            <a:ext cx="12801058" cy="2666928"/>
          </a:xfrm>
        </p:spPr>
        <p:txBody>
          <a:bodyPr rIns="216000" anchor="b" anchorCtr="0"/>
          <a:lstStyle>
            <a:lvl1pPr algn="r">
              <a:lnSpc>
                <a:spcPct val="80000"/>
              </a:lnSpc>
              <a:defRPr sz="20002">
                <a:solidFill>
                  <a:schemeClr val="bg1"/>
                </a:solidFill>
              </a:defRPr>
            </a:lvl1pPr>
          </a:lstStyle>
          <a:p>
            <a:r>
              <a:rPr lang="de-DE"/>
              <a:t>Titel</a:t>
            </a:r>
          </a:p>
        </p:txBody>
      </p:sp>
      <p:sp>
        <p:nvSpPr>
          <p:cNvPr id="3" name="Untertitel 2">
            <a:extLst>
              <a:ext uri="{FF2B5EF4-FFF2-40B4-BE49-F238E27FC236}">
                <a16:creationId xmlns:a16="http://schemas.microsoft.com/office/drawing/2014/main" id="{9F4A5A7B-32F1-4538-86EC-D0B2317455D4}"/>
              </a:ext>
            </a:extLst>
          </p:cNvPr>
          <p:cNvSpPr>
            <a:spLocks noGrp="1"/>
          </p:cNvSpPr>
          <p:nvPr>
            <p:ph type="subTitle" idx="1" hasCustomPrompt="1"/>
          </p:nvPr>
        </p:nvSpPr>
        <p:spPr>
          <a:xfrm>
            <a:off x="-228590" y="3420000"/>
            <a:ext cx="12801058" cy="3581884"/>
          </a:xfrm>
        </p:spPr>
        <p:txBody>
          <a:bodyPr rIns="216000"/>
          <a:lstStyle>
            <a:lvl1pPr marL="0" indent="0" algn="l">
              <a:lnSpc>
                <a:spcPct val="80000"/>
              </a:lnSpc>
              <a:buNone/>
              <a:defRPr sz="20002">
                <a:solidFill>
                  <a:srgbClr val="13A0D3"/>
                </a:solidFill>
              </a:defRPr>
            </a:lvl1pPr>
            <a:lvl2pPr marL="483855" indent="0" algn="ctr">
              <a:buNone/>
              <a:defRPr sz="2117"/>
            </a:lvl2pPr>
            <a:lvl3pPr marL="967710" indent="0" algn="ctr">
              <a:buNone/>
              <a:defRPr sz="1905"/>
            </a:lvl3pPr>
            <a:lvl4pPr marL="1451564" indent="0" algn="ctr">
              <a:buNone/>
              <a:defRPr sz="1693"/>
            </a:lvl4pPr>
            <a:lvl5pPr marL="1935419" indent="0" algn="ctr">
              <a:buNone/>
              <a:defRPr sz="1693"/>
            </a:lvl5pPr>
            <a:lvl6pPr marL="2419274" indent="0" algn="ctr">
              <a:buNone/>
              <a:defRPr sz="1693"/>
            </a:lvl6pPr>
            <a:lvl7pPr marL="2903129" indent="0" algn="ctr">
              <a:buNone/>
              <a:defRPr sz="1693"/>
            </a:lvl7pPr>
            <a:lvl8pPr marL="3386983" indent="0" algn="ctr">
              <a:buNone/>
              <a:defRPr sz="1693"/>
            </a:lvl8pPr>
            <a:lvl9pPr marL="3870838" indent="0" algn="ctr">
              <a:buNone/>
              <a:defRPr sz="1693"/>
            </a:lvl9pPr>
          </a:lstStyle>
          <a:p>
            <a:r>
              <a:rPr lang="de-DE"/>
              <a:t>Unter</a:t>
            </a:r>
          </a:p>
        </p:txBody>
      </p:sp>
      <p:sp>
        <p:nvSpPr>
          <p:cNvPr id="9" name="Foliennummernplatzhalter 8">
            <a:extLst>
              <a:ext uri="{FF2B5EF4-FFF2-40B4-BE49-F238E27FC236}">
                <a16:creationId xmlns:a16="http://schemas.microsoft.com/office/drawing/2014/main" id="{FD4BF3A5-0D07-42B9-83A0-4BB19773B0E4}"/>
              </a:ext>
            </a:extLst>
          </p:cNvPr>
          <p:cNvSpPr>
            <a:spLocks noGrp="1"/>
          </p:cNvSpPr>
          <p:nvPr>
            <p:ph type="sldNum" sz="quarter" idx="11"/>
          </p:nvPr>
        </p:nvSpPr>
        <p:spPr/>
        <p:txBody>
          <a:bodyPr/>
          <a:lstStyle/>
          <a:p>
            <a:fld id="{56C449F3-BD9D-48DC-BFF1-0F66671DA7C6}" type="slidenum">
              <a:rPr lang="de-DE" smtClean="0"/>
              <a:t>‹Nr.›</a:t>
            </a:fld>
            <a:endParaRPr lang="de-DE"/>
          </a:p>
        </p:txBody>
      </p:sp>
    </p:spTree>
    <p:extLst>
      <p:ext uri="{BB962C8B-B14F-4D97-AF65-F5344CB8AC3E}">
        <p14:creationId xmlns:p14="http://schemas.microsoft.com/office/powerpoint/2010/main" val="1474629178"/>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Divider blue + image">
    <p:bg>
      <p:bgPr>
        <a:solidFill>
          <a:srgbClr val="122B54"/>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2219988-30BF-4574-85B3-793CCEE20F44}"/>
              </a:ext>
            </a:extLst>
          </p:cNvPr>
          <p:cNvSpPr>
            <a:spLocks noGrp="1"/>
          </p:cNvSpPr>
          <p:nvPr>
            <p:ph type="title"/>
          </p:nvPr>
        </p:nvSpPr>
        <p:spPr>
          <a:xfrm>
            <a:off x="479427" y="476250"/>
            <a:ext cx="3600448" cy="1080000"/>
          </a:xfrm>
        </p:spPr>
        <p:txBody>
          <a:bodyPr/>
          <a:lstStyle>
            <a:lvl1pPr>
              <a:defRPr>
                <a:solidFill>
                  <a:schemeClr val="tx1"/>
                </a:solidFill>
              </a:defRPr>
            </a:lvl1pPr>
          </a:lstStyle>
          <a:p>
            <a:r>
              <a:rPr lang="de-DE"/>
              <a:t>Mastertitelformat bearbeiten</a:t>
            </a:r>
          </a:p>
        </p:txBody>
      </p:sp>
      <p:sp>
        <p:nvSpPr>
          <p:cNvPr id="4" name="Foliennummernplatzhalter 3">
            <a:extLst>
              <a:ext uri="{FF2B5EF4-FFF2-40B4-BE49-F238E27FC236}">
                <a16:creationId xmlns:a16="http://schemas.microsoft.com/office/drawing/2014/main" id="{2BDBAB04-1D2E-4D8E-B3D2-20C3A531B512}"/>
              </a:ext>
            </a:extLst>
          </p:cNvPr>
          <p:cNvSpPr>
            <a:spLocks noGrp="1"/>
          </p:cNvSpPr>
          <p:nvPr>
            <p:ph type="sldNum" sz="quarter" idx="11"/>
          </p:nvPr>
        </p:nvSpPr>
        <p:spPr/>
        <p:txBody>
          <a:bodyPr/>
          <a:lstStyle>
            <a:lvl1pPr>
              <a:defRPr>
                <a:solidFill>
                  <a:schemeClr val="tx1"/>
                </a:solidFill>
              </a:defRPr>
            </a:lvl1pPr>
          </a:lstStyle>
          <a:p>
            <a:fld id="{56C449F3-BD9D-48DC-BFF1-0F66671DA7C6}" type="slidenum">
              <a:rPr lang="de-DE" smtClean="0"/>
              <a:t>‹Nr.›</a:t>
            </a:fld>
            <a:endParaRPr lang="de-DE"/>
          </a:p>
        </p:txBody>
      </p:sp>
      <p:sp>
        <p:nvSpPr>
          <p:cNvPr id="5" name="Bildplatzhalter 6">
            <a:extLst>
              <a:ext uri="{FF2B5EF4-FFF2-40B4-BE49-F238E27FC236}">
                <a16:creationId xmlns:a16="http://schemas.microsoft.com/office/drawing/2014/main" id="{CE71AF72-2FFB-40A2-ADC6-9889A3507C4C}"/>
              </a:ext>
            </a:extLst>
          </p:cNvPr>
          <p:cNvSpPr>
            <a:spLocks noGrp="1"/>
          </p:cNvSpPr>
          <p:nvPr>
            <p:ph type="pic" sz="quarter" idx="13"/>
          </p:nvPr>
        </p:nvSpPr>
        <p:spPr>
          <a:xfrm>
            <a:off x="5148001" y="0"/>
            <a:ext cx="7044000" cy="4968000"/>
          </a:xfrm>
          <a:solidFill>
            <a:schemeClr val="tx2"/>
          </a:solidFill>
        </p:spPr>
        <p:txBody>
          <a:bodyPr/>
          <a:lstStyle/>
          <a:p>
            <a:endParaRPr lang="de-DE"/>
          </a:p>
        </p:txBody>
      </p:sp>
      <p:sp>
        <p:nvSpPr>
          <p:cNvPr id="6" name="Bildplatzhalter 9">
            <a:extLst>
              <a:ext uri="{FF2B5EF4-FFF2-40B4-BE49-F238E27FC236}">
                <a16:creationId xmlns:a16="http://schemas.microsoft.com/office/drawing/2014/main" id="{783CECED-A8D5-4BD6-A656-0D10C41795B8}"/>
              </a:ext>
            </a:extLst>
          </p:cNvPr>
          <p:cNvSpPr>
            <a:spLocks noGrp="1"/>
          </p:cNvSpPr>
          <p:nvPr>
            <p:ph type="pic" sz="quarter" idx="17"/>
          </p:nvPr>
        </p:nvSpPr>
        <p:spPr>
          <a:xfrm>
            <a:off x="10692000" y="504000"/>
            <a:ext cx="1018800" cy="252000"/>
          </a:xfrm>
          <a:blipFill>
            <a:blip r:embed="rId2">
              <a:extLst>
                <a:ext uri="{96DAC541-7B7A-43D3-8B79-37D633B846F1}">
                  <asvg:svgBlip xmlns:asvg="http://schemas.microsoft.com/office/drawing/2016/SVG/main" r:embed="rId3"/>
                </a:ext>
              </a:extLst>
            </a:blip>
            <a:stretch>
              <a:fillRect/>
            </a:stretch>
          </a:blipFill>
        </p:spPr>
        <p:txBody>
          <a:bodyPr/>
          <a:lstStyle>
            <a:lvl1pPr>
              <a:defRPr sz="800">
                <a:solidFill>
                  <a:schemeClr val="tx1">
                    <a:alpha val="0"/>
                  </a:schemeClr>
                </a:solidFill>
              </a:defRPr>
            </a:lvl1pPr>
          </a:lstStyle>
          <a:p>
            <a:endParaRPr lang="de-DE"/>
          </a:p>
        </p:txBody>
      </p:sp>
      <p:sp>
        <p:nvSpPr>
          <p:cNvPr id="8" name="Textplatzhalter 7">
            <a:extLst>
              <a:ext uri="{FF2B5EF4-FFF2-40B4-BE49-F238E27FC236}">
                <a16:creationId xmlns:a16="http://schemas.microsoft.com/office/drawing/2014/main" id="{469759C4-BC62-4FF7-9444-30229490F126}"/>
              </a:ext>
            </a:extLst>
          </p:cNvPr>
          <p:cNvSpPr>
            <a:spLocks noGrp="1"/>
          </p:cNvSpPr>
          <p:nvPr>
            <p:ph type="body" sz="quarter" idx="18"/>
          </p:nvPr>
        </p:nvSpPr>
        <p:spPr>
          <a:xfrm>
            <a:off x="479425" y="3600000"/>
            <a:ext cx="3816350" cy="1947863"/>
          </a:xfrm>
        </p:spPr>
        <p:txBody>
          <a:bodyPr/>
          <a:lstStyle>
            <a:lvl1pPr>
              <a:defRPr sz="16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4063046541"/>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Divider white + imag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2219988-30BF-4574-85B3-793CCEE20F44}"/>
              </a:ext>
            </a:extLst>
          </p:cNvPr>
          <p:cNvSpPr>
            <a:spLocks noGrp="1"/>
          </p:cNvSpPr>
          <p:nvPr>
            <p:ph type="title"/>
          </p:nvPr>
        </p:nvSpPr>
        <p:spPr>
          <a:xfrm>
            <a:off x="479427" y="476250"/>
            <a:ext cx="3600448" cy="1080000"/>
          </a:xfrm>
        </p:spPr>
        <p:txBody>
          <a:bodyPr/>
          <a:lstStyle/>
          <a:p>
            <a:r>
              <a:rPr lang="de-DE"/>
              <a:t>Mastertitelformat bearbeiten</a:t>
            </a:r>
          </a:p>
        </p:txBody>
      </p:sp>
      <p:sp>
        <p:nvSpPr>
          <p:cNvPr id="4" name="Foliennummernplatzhalter 3">
            <a:extLst>
              <a:ext uri="{FF2B5EF4-FFF2-40B4-BE49-F238E27FC236}">
                <a16:creationId xmlns:a16="http://schemas.microsoft.com/office/drawing/2014/main" id="{2BDBAB04-1D2E-4D8E-B3D2-20C3A531B512}"/>
              </a:ext>
            </a:extLst>
          </p:cNvPr>
          <p:cNvSpPr>
            <a:spLocks noGrp="1"/>
          </p:cNvSpPr>
          <p:nvPr>
            <p:ph type="sldNum" sz="quarter" idx="11"/>
          </p:nvPr>
        </p:nvSpPr>
        <p:spPr/>
        <p:txBody>
          <a:bodyPr/>
          <a:lstStyle/>
          <a:p>
            <a:fld id="{56C449F3-BD9D-48DC-BFF1-0F66671DA7C6}" type="slidenum">
              <a:rPr lang="de-DE" smtClean="0"/>
              <a:t>‹Nr.›</a:t>
            </a:fld>
            <a:endParaRPr lang="de-DE"/>
          </a:p>
        </p:txBody>
      </p:sp>
      <p:sp>
        <p:nvSpPr>
          <p:cNvPr id="5" name="Bildplatzhalter 6">
            <a:extLst>
              <a:ext uri="{FF2B5EF4-FFF2-40B4-BE49-F238E27FC236}">
                <a16:creationId xmlns:a16="http://schemas.microsoft.com/office/drawing/2014/main" id="{CE71AF72-2FFB-40A2-ADC6-9889A3507C4C}"/>
              </a:ext>
            </a:extLst>
          </p:cNvPr>
          <p:cNvSpPr>
            <a:spLocks noGrp="1"/>
          </p:cNvSpPr>
          <p:nvPr>
            <p:ph type="pic" sz="quarter" idx="13"/>
          </p:nvPr>
        </p:nvSpPr>
        <p:spPr>
          <a:xfrm>
            <a:off x="5148001" y="0"/>
            <a:ext cx="7044000" cy="4968000"/>
          </a:xfrm>
          <a:solidFill>
            <a:schemeClr val="tx2"/>
          </a:solidFill>
        </p:spPr>
        <p:txBody>
          <a:bodyPr/>
          <a:lstStyle/>
          <a:p>
            <a:endParaRPr lang="de-DE"/>
          </a:p>
        </p:txBody>
      </p:sp>
      <p:sp>
        <p:nvSpPr>
          <p:cNvPr id="6" name="Bildplatzhalter 9">
            <a:extLst>
              <a:ext uri="{FF2B5EF4-FFF2-40B4-BE49-F238E27FC236}">
                <a16:creationId xmlns:a16="http://schemas.microsoft.com/office/drawing/2014/main" id="{783CECED-A8D5-4BD6-A656-0D10C41795B8}"/>
              </a:ext>
            </a:extLst>
          </p:cNvPr>
          <p:cNvSpPr>
            <a:spLocks noGrp="1"/>
          </p:cNvSpPr>
          <p:nvPr>
            <p:ph type="pic" sz="quarter" idx="17"/>
          </p:nvPr>
        </p:nvSpPr>
        <p:spPr>
          <a:xfrm>
            <a:off x="10692000" y="504000"/>
            <a:ext cx="1018800" cy="252000"/>
          </a:xfrm>
          <a:blipFill>
            <a:blip r:embed="rId2">
              <a:extLst>
                <a:ext uri="{96DAC541-7B7A-43D3-8B79-37D633B846F1}">
                  <asvg:svgBlip xmlns:asvg="http://schemas.microsoft.com/office/drawing/2016/SVG/main" r:embed="rId3"/>
                </a:ext>
              </a:extLst>
            </a:blip>
            <a:stretch>
              <a:fillRect/>
            </a:stretch>
          </a:blipFill>
        </p:spPr>
        <p:txBody>
          <a:bodyPr/>
          <a:lstStyle>
            <a:lvl1pPr>
              <a:defRPr sz="800">
                <a:solidFill>
                  <a:schemeClr val="tx1">
                    <a:alpha val="0"/>
                  </a:schemeClr>
                </a:solidFill>
              </a:defRPr>
            </a:lvl1pPr>
          </a:lstStyle>
          <a:p>
            <a:endParaRPr lang="de-DE"/>
          </a:p>
        </p:txBody>
      </p:sp>
      <p:sp>
        <p:nvSpPr>
          <p:cNvPr id="8" name="Textplatzhalter 7">
            <a:extLst>
              <a:ext uri="{FF2B5EF4-FFF2-40B4-BE49-F238E27FC236}">
                <a16:creationId xmlns:a16="http://schemas.microsoft.com/office/drawing/2014/main" id="{469759C4-BC62-4FF7-9444-30229490F126}"/>
              </a:ext>
            </a:extLst>
          </p:cNvPr>
          <p:cNvSpPr>
            <a:spLocks noGrp="1"/>
          </p:cNvSpPr>
          <p:nvPr>
            <p:ph type="body" sz="quarter" idx="18"/>
          </p:nvPr>
        </p:nvSpPr>
        <p:spPr>
          <a:xfrm>
            <a:off x="479425" y="3600000"/>
            <a:ext cx="3816350" cy="1947863"/>
          </a:xfrm>
        </p:spPr>
        <p:txBody>
          <a:bodyPr/>
          <a:lstStyle>
            <a:lvl1pPr>
              <a:defRPr sz="1600"/>
            </a:lvl1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1719699907"/>
      </p:ext>
    </p:extLst>
  </p:cSld>
  <p:clrMapOvr>
    <a:masterClrMapping/>
  </p:clrMapOvr>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slideLayout" Target="../slideLayouts/slideLayout6.xml"/><Relationship Id="rId7" Type="http://schemas.openxmlformats.org/officeDocument/2006/relationships/slideLayout" Target="../slideLayouts/slideLayout10.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5" Type="http://schemas.openxmlformats.org/officeDocument/2006/relationships/slideLayout" Target="../slideLayouts/slideLayout8.xml"/><Relationship Id="rId10" Type="http://schemas.openxmlformats.org/officeDocument/2006/relationships/image" Target="../media/image1.png"/><Relationship Id="rId4" Type="http://schemas.openxmlformats.org/officeDocument/2006/relationships/slideLayout" Target="../slideLayouts/slideLayout7.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theme" Target="../theme/theme3.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1DE283E6-A5BA-4B3C-88E4-54966FAC3487}"/>
              </a:ext>
            </a:extLst>
          </p:cNvPr>
          <p:cNvSpPr>
            <a:spLocks noGrp="1"/>
          </p:cNvSpPr>
          <p:nvPr>
            <p:ph type="title"/>
          </p:nvPr>
        </p:nvSpPr>
        <p:spPr>
          <a:xfrm>
            <a:off x="479427" y="875309"/>
            <a:ext cx="9324974" cy="932854"/>
          </a:xfrm>
          <a:prstGeom prst="rect">
            <a:avLst/>
          </a:prstGeom>
        </p:spPr>
        <p:txBody>
          <a:bodyPr vert="horz" lIns="0" tIns="0" rIns="0" bIns="0" rtlCol="0" anchor="t" anchorCtr="0">
            <a:noAutofit/>
          </a:bodyPr>
          <a:lstStyle/>
          <a:p>
            <a:r>
              <a:rPr lang="de-DE"/>
              <a:t>Mastertitelformat bearbeiten</a:t>
            </a:r>
          </a:p>
        </p:txBody>
      </p:sp>
      <p:sp>
        <p:nvSpPr>
          <p:cNvPr id="3" name="Textplatzhalter 2">
            <a:extLst>
              <a:ext uri="{FF2B5EF4-FFF2-40B4-BE49-F238E27FC236}">
                <a16:creationId xmlns:a16="http://schemas.microsoft.com/office/drawing/2014/main" id="{9C845E14-909C-4B3E-8D6E-D6710B870348}"/>
              </a:ext>
            </a:extLst>
          </p:cNvPr>
          <p:cNvSpPr>
            <a:spLocks noGrp="1"/>
          </p:cNvSpPr>
          <p:nvPr>
            <p:ph type="body" idx="1"/>
          </p:nvPr>
        </p:nvSpPr>
        <p:spPr>
          <a:xfrm>
            <a:off x="479424" y="1808163"/>
            <a:ext cx="11233151" cy="4357687"/>
          </a:xfrm>
          <a:prstGeom prst="rect">
            <a:avLst/>
          </a:prstGeom>
        </p:spPr>
        <p:txBody>
          <a:bodyPr vert="horz" lIns="0" tIns="0" rIns="0" bIns="0" rtlCol="0" anchor="t" anchorCtr="0">
            <a:no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a:p>
            <a:pPr lvl="5"/>
            <a:r>
              <a:rPr lang="de-DE"/>
              <a:t>Sechste Ebene</a:t>
            </a:r>
          </a:p>
          <a:p>
            <a:pPr lvl="6"/>
            <a:r>
              <a:rPr lang="de-DE"/>
              <a:t>Ebenen 7 bis 9 nicht verwenden</a:t>
            </a:r>
          </a:p>
        </p:txBody>
      </p:sp>
      <p:sp>
        <p:nvSpPr>
          <p:cNvPr id="8" name="Foliennummernplatzhalter 9">
            <a:extLst>
              <a:ext uri="{FF2B5EF4-FFF2-40B4-BE49-F238E27FC236}">
                <a16:creationId xmlns:a16="http://schemas.microsoft.com/office/drawing/2014/main" id="{804B8442-C573-4F72-B4E9-57061958D6FF}"/>
              </a:ext>
            </a:extLst>
          </p:cNvPr>
          <p:cNvSpPr>
            <a:spLocks noGrp="1"/>
          </p:cNvSpPr>
          <p:nvPr>
            <p:ph type="sldNum" sz="quarter" idx="4"/>
          </p:nvPr>
        </p:nvSpPr>
        <p:spPr>
          <a:xfrm>
            <a:off x="11443580" y="6372000"/>
            <a:ext cx="268995" cy="144000"/>
          </a:xfrm>
          <a:prstGeom prst="rect">
            <a:avLst/>
          </a:prstGeom>
        </p:spPr>
        <p:txBody>
          <a:bodyPr vert="horz" lIns="0" tIns="0" rIns="0" bIns="0" rtlCol="0" anchor="ctr"/>
          <a:lstStyle>
            <a:lvl1pPr algn="r">
              <a:lnSpc>
                <a:spcPts val="1000"/>
              </a:lnSpc>
              <a:defRPr lang="de-DE" sz="800" b="1" kern="1200" smtClean="0">
                <a:solidFill>
                  <a:schemeClr val="bg1"/>
                </a:solidFill>
                <a:latin typeface="+mn-lt"/>
                <a:ea typeface="+mn-ea"/>
                <a:cs typeface="+mn-cs"/>
              </a:defRPr>
            </a:lvl1pPr>
          </a:lstStyle>
          <a:p>
            <a:fld id="{56C449F3-BD9D-48DC-BFF1-0F66671DA7C6}" type="slidenum">
              <a:rPr lang="de-DE" smtClean="0"/>
              <a:t>‹Nr.›</a:t>
            </a:fld>
            <a:endParaRPr lang="de-DE"/>
          </a:p>
        </p:txBody>
      </p:sp>
      <p:pic>
        <p:nvPicPr>
          <p:cNvPr id="6" name="Grafik 5">
            <a:extLst>
              <a:ext uri="{FF2B5EF4-FFF2-40B4-BE49-F238E27FC236}">
                <a16:creationId xmlns:a16="http://schemas.microsoft.com/office/drawing/2014/main" id="{517A2EDA-7A2A-4BAF-84A5-B711B8383F11}"/>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0692728" y="504000"/>
            <a:ext cx="1016541" cy="252000"/>
          </a:xfrm>
          <a:prstGeom prst="rect">
            <a:avLst/>
          </a:prstGeom>
        </p:spPr>
      </p:pic>
    </p:spTree>
    <p:extLst>
      <p:ext uri="{BB962C8B-B14F-4D97-AF65-F5344CB8AC3E}">
        <p14:creationId xmlns:p14="http://schemas.microsoft.com/office/powerpoint/2010/main" val="3226497336"/>
      </p:ext>
    </p:extLst>
  </p:cSld>
  <p:clrMap bg1="dk1" tx1="lt1" bg2="dk2" tx2="lt2" accent1="accent1" accent2="accent2" accent3="accent3" accent4="accent4" accent5="accent5" accent6="accent6" hlink="hlink" folHlink="folHlink"/>
  <p:sldLayoutIdLst>
    <p:sldLayoutId id="2147483670" r:id="rId1"/>
    <p:sldLayoutId id="2147483707" r:id="rId2"/>
    <p:sldLayoutId id="2147483708" r:id="rId3"/>
  </p:sldLayoutIdLst>
  <p:transition/>
  <p:hf hdr="0" ftr="0" dt="0"/>
  <p:txStyles>
    <p:titleStyle>
      <a:lvl1pPr algn="l" defTabSz="967710" rtl="0" eaLnBrk="1" latinLnBrk="0" hangingPunct="1">
        <a:lnSpc>
          <a:spcPts val="3800"/>
        </a:lnSpc>
        <a:spcBef>
          <a:spcPct val="0"/>
        </a:spcBef>
        <a:buNone/>
        <a:defRPr sz="3800" kern="1200">
          <a:solidFill>
            <a:schemeClr val="bg1"/>
          </a:solidFill>
          <a:latin typeface="+mn-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0" algn="l" defTabSz="967710" rtl="0" eaLnBrk="1" latinLnBrk="0" hangingPunct="1">
        <a:lnSpc>
          <a:spcPct val="100000"/>
        </a:lnSpc>
        <a:spcBef>
          <a:spcPct val="0"/>
        </a:spcBef>
        <a:buFont typeface="+mj-lt"/>
        <a:buNone/>
        <a:defRPr sz="2000" kern="1200">
          <a:solidFill>
            <a:schemeClr val="bg1"/>
          </a:solidFill>
          <a:latin typeface="+mn-lt"/>
          <a:ea typeface="+mn-ea"/>
          <a:cs typeface="+mn-cs"/>
        </a:defRPr>
      </a:lvl1pPr>
      <a:lvl2pPr marL="288000" indent="-288000" algn="l" defTabSz="967710" rtl="0" eaLnBrk="1" latinLnBrk="0" hangingPunct="1">
        <a:lnSpc>
          <a:spcPct val="100000"/>
        </a:lnSpc>
        <a:spcBef>
          <a:spcPct val="0"/>
        </a:spcBef>
        <a:buFont typeface="+mj-lt"/>
        <a:buAutoNum type="arabicPeriod"/>
        <a:defRPr sz="2000" kern="1200">
          <a:solidFill>
            <a:schemeClr val="bg1"/>
          </a:solidFill>
          <a:latin typeface="+mn-lt"/>
          <a:ea typeface="+mn-ea"/>
          <a:cs typeface="+mn-cs"/>
        </a:defRPr>
      </a:lvl2pPr>
      <a:lvl3pPr marL="288000" indent="-288000" algn="l" defTabSz="967710" rtl="0" eaLnBrk="1" latinLnBrk="0" hangingPunct="1">
        <a:lnSpc>
          <a:spcPct val="100000"/>
        </a:lnSpc>
        <a:spcBef>
          <a:spcPct val="0"/>
        </a:spcBef>
        <a:buFont typeface="Arial" panose="020B0604020202020204" pitchFamily="34" charset="0"/>
        <a:buChar char="•"/>
        <a:defRPr sz="2000" kern="1200">
          <a:solidFill>
            <a:schemeClr val="bg1"/>
          </a:solidFill>
          <a:latin typeface="+mn-lt"/>
          <a:ea typeface="+mn-ea"/>
          <a:cs typeface="+mn-cs"/>
        </a:defRPr>
      </a:lvl3pPr>
      <a:lvl4pPr marL="288000" indent="-288000" algn="l" defTabSz="967710" rtl="0" eaLnBrk="1" latinLnBrk="0" hangingPunct="1">
        <a:lnSpc>
          <a:spcPct val="100000"/>
        </a:lnSpc>
        <a:spcBef>
          <a:spcPct val="0"/>
        </a:spcBef>
        <a:buFont typeface="Symbol" panose="05050102010706020507" pitchFamily="18" charset="2"/>
        <a:buChar char="-"/>
        <a:defRPr sz="2000" kern="1200">
          <a:solidFill>
            <a:schemeClr val="bg1"/>
          </a:solidFill>
          <a:latin typeface="+mn-lt"/>
          <a:ea typeface="+mn-ea"/>
          <a:cs typeface="+mn-cs"/>
        </a:defRPr>
      </a:lvl4pPr>
      <a:lvl5pPr marL="576000" indent="-288000" algn="l" defTabSz="967710" rtl="0" eaLnBrk="1" latinLnBrk="0" hangingPunct="1">
        <a:lnSpc>
          <a:spcPct val="100000"/>
        </a:lnSpc>
        <a:spcBef>
          <a:spcPct val="0"/>
        </a:spcBef>
        <a:buFont typeface="Symbol" panose="05050102010706020507" pitchFamily="18" charset="2"/>
        <a:buChar char="-"/>
        <a:defRPr sz="2000" kern="1200">
          <a:solidFill>
            <a:schemeClr val="bg1"/>
          </a:solidFill>
          <a:latin typeface="+mn-lt"/>
          <a:ea typeface="+mn-ea"/>
          <a:cs typeface="+mn-cs"/>
        </a:defRPr>
      </a:lvl5pPr>
      <a:lvl6pPr marL="0" indent="0" algn="l" defTabSz="967710" rtl="0" eaLnBrk="1" latinLnBrk="0" hangingPunct="1">
        <a:lnSpc>
          <a:spcPct val="100000"/>
        </a:lnSpc>
        <a:spcBef>
          <a:spcPts val="2400"/>
        </a:spcBef>
        <a:buFont typeface="Arial" panose="020B0604020202020204" pitchFamily="34" charset="0"/>
        <a:buNone/>
        <a:defRPr sz="800" kern="1200">
          <a:solidFill>
            <a:schemeClr val="bg1"/>
          </a:solidFill>
          <a:latin typeface="+mn-lt"/>
          <a:ea typeface="+mn-ea"/>
          <a:cs typeface="+mn-cs"/>
        </a:defRPr>
      </a:lvl6pPr>
      <a:lvl7pPr marL="0" indent="0" algn="l" defTabSz="967710" rtl="0" eaLnBrk="1" latinLnBrk="0" hangingPunct="1">
        <a:lnSpc>
          <a:spcPct val="100000"/>
        </a:lnSpc>
        <a:spcBef>
          <a:spcPts val="600"/>
        </a:spcBef>
        <a:buFont typeface="Arial" panose="020B0604020202020204" pitchFamily="34" charset="0"/>
        <a:buNone/>
        <a:defRPr sz="1800" kern="1200">
          <a:solidFill>
            <a:srgbClr val="FF0000"/>
          </a:solidFill>
          <a:latin typeface="+mn-lt"/>
          <a:ea typeface="+mn-ea"/>
          <a:cs typeface="+mn-cs"/>
        </a:defRPr>
      </a:lvl7pPr>
      <a:lvl8pPr marL="3628911"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8pPr>
      <a:lvl9pPr marL="4112765"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9pPr>
    </p:bodyStyle>
    <p:otherStyle>
      <a:defPPr>
        <a:defRPr lang="de-DE"/>
      </a:defPPr>
      <a:lvl1pPr marL="0" algn="l" defTabSz="967710" rtl="0" eaLnBrk="1" latinLnBrk="0" hangingPunct="1">
        <a:defRPr sz="1905" kern="1200">
          <a:solidFill>
            <a:schemeClr val="tx1"/>
          </a:solidFill>
          <a:latin typeface="+mn-lt"/>
          <a:ea typeface="+mn-ea"/>
          <a:cs typeface="+mn-cs"/>
        </a:defRPr>
      </a:lvl1pPr>
      <a:lvl2pPr marL="483855" algn="l" defTabSz="967710" rtl="0" eaLnBrk="1" latinLnBrk="0" hangingPunct="1">
        <a:defRPr sz="1905" kern="1200">
          <a:solidFill>
            <a:schemeClr val="tx1"/>
          </a:solidFill>
          <a:latin typeface="+mn-lt"/>
          <a:ea typeface="+mn-ea"/>
          <a:cs typeface="+mn-cs"/>
        </a:defRPr>
      </a:lvl2pPr>
      <a:lvl3pPr marL="967710" algn="l" defTabSz="967710" rtl="0" eaLnBrk="1" latinLnBrk="0" hangingPunct="1">
        <a:defRPr sz="1905" kern="1200">
          <a:solidFill>
            <a:schemeClr val="tx1"/>
          </a:solidFill>
          <a:latin typeface="+mn-lt"/>
          <a:ea typeface="+mn-ea"/>
          <a:cs typeface="+mn-cs"/>
        </a:defRPr>
      </a:lvl3pPr>
      <a:lvl4pPr marL="1451564" algn="l" defTabSz="967710" rtl="0" eaLnBrk="1" latinLnBrk="0" hangingPunct="1">
        <a:defRPr sz="1905" kern="1200">
          <a:solidFill>
            <a:schemeClr val="tx1"/>
          </a:solidFill>
          <a:latin typeface="+mn-lt"/>
          <a:ea typeface="+mn-ea"/>
          <a:cs typeface="+mn-cs"/>
        </a:defRPr>
      </a:lvl4pPr>
      <a:lvl5pPr marL="1935419" algn="l" defTabSz="967710" rtl="0" eaLnBrk="1" latinLnBrk="0" hangingPunct="1">
        <a:defRPr sz="1905" kern="1200">
          <a:solidFill>
            <a:schemeClr val="tx1"/>
          </a:solidFill>
          <a:latin typeface="+mn-lt"/>
          <a:ea typeface="+mn-ea"/>
          <a:cs typeface="+mn-cs"/>
        </a:defRPr>
      </a:lvl5pPr>
      <a:lvl6pPr marL="2419274" algn="l" defTabSz="967710" rtl="0" eaLnBrk="1" latinLnBrk="0" hangingPunct="1">
        <a:defRPr sz="1905" kern="1200">
          <a:solidFill>
            <a:schemeClr val="tx1"/>
          </a:solidFill>
          <a:latin typeface="+mn-lt"/>
          <a:ea typeface="+mn-ea"/>
          <a:cs typeface="+mn-cs"/>
        </a:defRPr>
      </a:lvl6pPr>
      <a:lvl7pPr marL="2903129" algn="l" defTabSz="967710" rtl="0" eaLnBrk="1" latinLnBrk="0" hangingPunct="1">
        <a:defRPr sz="1905" kern="1200">
          <a:solidFill>
            <a:schemeClr val="tx1"/>
          </a:solidFill>
          <a:latin typeface="+mn-lt"/>
          <a:ea typeface="+mn-ea"/>
          <a:cs typeface="+mn-cs"/>
        </a:defRPr>
      </a:lvl7pPr>
      <a:lvl8pPr marL="3386983" algn="l" defTabSz="967710" rtl="0" eaLnBrk="1" latinLnBrk="0" hangingPunct="1">
        <a:defRPr sz="1905" kern="1200">
          <a:solidFill>
            <a:schemeClr val="tx1"/>
          </a:solidFill>
          <a:latin typeface="+mn-lt"/>
          <a:ea typeface="+mn-ea"/>
          <a:cs typeface="+mn-cs"/>
        </a:defRPr>
      </a:lvl8pPr>
      <a:lvl9pPr marL="3870838" algn="l" defTabSz="967710" rtl="0" eaLnBrk="1" latinLnBrk="0" hangingPunct="1">
        <a:defRPr sz="1905"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02" userDrawn="1">
          <p15:clr>
            <a:srgbClr val="F26B43"/>
          </p15:clr>
        </p15:guide>
        <p15:guide id="2" pos="7378" userDrawn="1">
          <p15:clr>
            <a:srgbClr val="F26B43"/>
          </p15:clr>
        </p15:guide>
        <p15:guide id="3" orient="horz" pos="300" userDrawn="1">
          <p15:clr>
            <a:srgbClr val="F26B43"/>
          </p15:clr>
        </p15:guide>
        <p15:guide id="6" orient="horz" pos="3884" userDrawn="1">
          <p15:clr>
            <a:srgbClr val="F26B43"/>
          </p15:clr>
        </p15:guide>
        <p15:guide id="9" pos="1368" userDrawn="1">
          <p15:clr>
            <a:srgbClr val="F26B43"/>
          </p15:clr>
        </p15:guide>
        <p15:guide id="10" pos="1504" userDrawn="1">
          <p15:clr>
            <a:srgbClr val="F26B43"/>
          </p15:clr>
        </p15:guide>
        <p15:guide id="11" pos="2570" userDrawn="1">
          <p15:clr>
            <a:srgbClr val="F26B43"/>
          </p15:clr>
        </p15:guide>
        <p15:guide id="12" pos="2706" userDrawn="1">
          <p15:clr>
            <a:srgbClr val="F26B43"/>
          </p15:clr>
        </p15:guide>
        <p15:guide id="13" pos="3772" userDrawn="1">
          <p15:clr>
            <a:srgbClr val="F26B43"/>
          </p15:clr>
        </p15:guide>
        <p15:guide id="14" pos="3908" userDrawn="1">
          <p15:clr>
            <a:srgbClr val="F26B43"/>
          </p15:clr>
        </p15:guide>
        <p15:guide id="15" pos="4974" userDrawn="1">
          <p15:clr>
            <a:srgbClr val="F26B43"/>
          </p15:clr>
        </p15:guide>
        <p15:guide id="16" pos="5110" userDrawn="1">
          <p15:clr>
            <a:srgbClr val="F26B43"/>
          </p15:clr>
        </p15:guide>
        <p15:guide id="17" pos="6176" userDrawn="1">
          <p15:clr>
            <a:srgbClr val="F26B43"/>
          </p15:clr>
        </p15:guide>
        <p15:guide id="18" pos="6312" userDrawn="1">
          <p15:clr>
            <a:srgbClr val="F26B43"/>
          </p15:clr>
        </p15:guide>
        <p15:guide id="19" orient="horz" pos="550" userDrawn="1">
          <p15:clr>
            <a:srgbClr val="F26B43"/>
          </p15:clr>
        </p15:guide>
        <p15:guide id="22" orient="horz" pos="1139"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1DE283E6-A5BA-4B3C-88E4-54966FAC3487}"/>
              </a:ext>
            </a:extLst>
          </p:cNvPr>
          <p:cNvSpPr>
            <a:spLocks noGrp="1"/>
          </p:cNvSpPr>
          <p:nvPr>
            <p:ph type="title"/>
          </p:nvPr>
        </p:nvSpPr>
        <p:spPr>
          <a:xfrm>
            <a:off x="479427" y="875309"/>
            <a:ext cx="9324974" cy="932854"/>
          </a:xfrm>
          <a:prstGeom prst="rect">
            <a:avLst/>
          </a:prstGeom>
        </p:spPr>
        <p:txBody>
          <a:bodyPr vert="horz" lIns="0" tIns="0" rIns="0" bIns="0" rtlCol="0" anchor="t" anchorCtr="0">
            <a:noAutofit/>
          </a:bodyPr>
          <a:lstStyle/>
          <a:p>
            <a:r>
              <a:rPr lang="de-DE"/>
              <a:t>Mastertitelformat bearbeiten</a:t>
            </a:r>
          </a:p>
        </p:txBody>
      </p:sp>
      <p:sp>
        <p:nvSpPr>
          <p:cNvPr id="3" name="Textplatzhalter 2">
            <a:extLst>
              <a:ext uri="{FF2B5EF4-FFF2-40B4-BE49-F238E27FC236}">
                <a16:creationId xmlns:a16="http://schemas.microsoft.com/office/drawing/2014/main" id="{9C845E14-909C-4B3E-8D6E-D6710B870348}"/>
              </a:ext>
            </a:extLst>
          </p:cNvPr>
          <p:cNvSpPr>
            <a:spLocks noGrp="1"/>
          </p:cNvSpPr>
          <p:nvPr>
            <p:ph type="body" idx="1"/>
          </p:nvPr>
        </p:nvSpPr>
        <p:spPr>
          <a:xfrm>
            <a:off x="479424" y="1808163"/>
            <a:ext cx="11233151" cy="4357687"/>
          </a:xfrm>
          <a:prstGeom prst="rect">
            <a:avLst/>
          </a:prstGeom>
        </p:spPr>
        <p:txBody>
          <a:bodyPr vert="horz" lIns="0" tIns="0" rIns="0" bIns="0" rtlCol="0" anchor="t" anchorCtr="0">
            <a:no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a:p>
            <a:pPr lvl="5"/>
            <a:r>
              <a:rPr lang="de-DE"/>
              <a:t>Sechste Ebene</a:t>
            </a:r>
          </a:p>
          <a:p>
            <a:pPr lvl="6"/>
            <a:r>
              <a:rPr lang="de-DE"/>
              <a:t>Ebenen 7 bis 9 nicht verwenden</a:t>
            </a:r>
          </a:p>
        </p:txBody>
      </p:sp>
      <p:sp>
        <p:nvSpPr>
          <p:cNvPr id="8" name="Foliennummernplatzhalter 9">
            <a:extLst>
              <a:ext uri="{FF2B5EF4-FFF2-40B4-BE49-F238E27FC236}">
                <a16:creationId xmlns:a16="http://schemas.microsoft.com/office/drawing/2014/main" id="{804B8442-C573-4F72-B4E9-57061958D6FF}"/>
              </a:ext>
            </a:extLst>
          </p:cNvPr>
          <p:cNvSpPr>
            <a:spLocks noGrp="1"/>
          </p:cNvSpPr>
          <p:nvPr>
            <p:ph type="sldNum" sz="quarter" idx="4"/>
          </p:nvPr>
        </p:nvSpPr>
        <p:spPr>
          <a:xfrm>
            <a:off x="11443580" y="6372000"/>
            <a:ext cx="268995" cy="144000"/>
          </a:xfrm>
          <a:prstGeom prst="rect">
            <a:avLst/>
          </a:prstGeom>
        </p:spPr>
        <p:txBody>
          <a:bodyPr vert="horz" lIns="0" tIns="0" rIns="0" bIns="0" rtlCol="0" anchor="ctr"/>
          <a:lstStyle>
            <a:lvl1pPr algn="r">
              <a:lnSpc>
                <a:spcPts val="1000"/>
              </a:lnSpc>
              <a:defRPr lang="de-DE" sz="800" b="1" kern="1200" smtClean="0">
                <a:solidFill>
                  <a:schemeClr val="bg1"/>
                </a:solidFill>
                <a:latin typeface="+mn-lt"/>
                <a:ea typeface="+mn-ea"/>
                <a:cs typeface="+mn-cs"/>
              </a:defRPr>
            </a:lvl1pPr>
          </a:lstStyle>
          <a:p>
            <a:fld id="{56C449F3-BD9D-48DC-BFF1-0F66671DA7C6}" type="slidenum">
              <a:rPr lang="de-DE" smtClean="0"/>
              <a:t>‹Nr.›</a:t>
            </a:fld>
            <a:endParaRPr lang="de-DE"/>
          </a:p>
        </p:txBody>
      </p:sp>
      <p:sp>
        <p:nvSpPr>
          <p:cNvPr id="9" name="Fußzeilenplatzhalter 4">
            <a:extLst>
              <a:ext uri="{FF2B5EF4-FFF2-40B4-BE49-F238E27FC236}">
                <a16:creationId xmlns:a16="http://schemas.microsoft.com/office/drawing/2014/main" id="{DA2F4508-9777-4819-A665-39ABDE4929CC}"/>
              </a:ext>
            </a:extLst>
          </p:cNvPr>
          <p:cNvSpPr>
            <a:spLocks noGrp="1"/>
          </p:cNvSpPr>
          <p:nvPr>
            <p:ph type="ftr" sz="quarter" idx="3"/>
          </p:nvPr>
        </p:nvSpPr>
        <p:spPr>
          <a:xfrm>
            <a:off x="479426" y="6165850"/>
            <a:ext cx="9324974" cy="350150"/>
          </a:xfrm>
          <a:prstGeom prst="rect">
            <a:avLst/>
          </a:prstGeom>
        </p:spPr>
        <p:txBody>
          <a:bodyPr vert="horz" lIns="0" tIns="0" rIns="0" bIns="0" rtlCol="0" anchor="b" anchorCtr="0">
            <a:noAutofit/>
          </a:bodyPr>
          <a:lstStyle>
            <a:lvl1pPr algn="l">
              <a:lnSpc>
                <a:spcPct val="90000"/>
              </a:lnSpc>
              <a:defRPr sz="800" b="0" cap="none" spc="0" baseline="0">
                <a:solidFill>
                  <a:schemeClr val="bg1">
                    <a:alpha val="0"/>
                  </a:schemeClr>
                </a:solidFill>
              </a:defRPr>
            </a:lvl1pPr>
          </a:lstStyle>
          <a:p>
            <a:endParaRPr lang="de-DE"/>
          </a:p>
        </p:txBody>
      </p:sp>
      <p:pic>
        <p:nvPicPr>
          <p:cNvPr id="10" name="Grafik 9">
            <a:extLst>
              <a:ext uri="{FF2B5EF4-FFF2-40B4-BE49-F238E27FC236}">
                <a16:creationId xmlns:a16="http://schemas.microsoft.com/office/drawing/2014/main" id="{02C6B5F1-CED0-4A47-98B3-C7AD8004E080}"/>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0692728" y="504000"/>
            <a:ext cx="1016541" cy="252000"/>
          </a:xfrm>
          <a:prstGeom prst="rect">
            <a:avLst/>
          </a:prstGeom>
        </p:spPr>
      </p:pic>
    </p:spTree>
    <p:extLst>
      <p:ext uri="{BB962C8B-B14F-4D97-AF65-F5344CB8AC3E}">
        <p14:creationId xmlns:p14="http://schemas.microsoft.com/office/powerpoint/2010/main" val="3857584298"/>
      </p:ext>
    </p:extLst>
  </p:cSld>
  <p:clrMap bg1="dk1" tx1="lt1" bg2="dk2" tx2="lt2" accent1="accent1" accent2="accent2" accent3="accent3" accent4="accent4" accent5="accent5" accent6="accent6" hlink="hlink" folHlink="folHlink"/>
  <p:sldLayoutIdLst>
    <p:sldLayoutId id="2147483737" r:id="rId1"/>
    <p:sldLayoutId id="2147483734" r:id="rId2"/>
    <p:sldLayoutId id="2147483736" r:id="rId3"/>
    <p:sldLayoutId id="2147483733" r:id="rId4"/>
    <p:sldLayoutId id="2147483735" r:id="rId5"/>
    <p:sldLayoutId id="2147483738" r:id="rId6"/>
    <p:sldLayoutId id="2147483705" r:id="rId7"/>
    <p:sldLayoutId id="2147483739" r:id="rId8"/>
  </p:sldLayoutIdLst>
  <p:transition/>
  <p:hf hdr="0" ftr="0" dt="0"/>
  <p:txStyles>
    <p:titleStyle>
      <a:lvl1pPr algn="l" defTabSz="967710" rtl="0" eaLnBrk="1" latinLnBrk="0" hangingPunct="1">
        <a:lnSpc>
          <a:spcPts val="3800"/>
        </a:lnSpc>
        <a:spcBef>
          <a:spcPct val="0"/>
        </a:spcBef>
        <a:buNone/>
        <a:defRPr sz="3800" kern="1200">
          <a:solidFill>
            <a:schemeClr val="bg1"/>
          </a:solidFill>
          <a:latin typeface="+mn-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0" algn="l" defTabSz="967710" rtl="0" eaLnBrk="1" latinLnBrk="0" hangingPunct="1">
        <a:lnSpc>
          <a:spcPct val="100000"/>
        </a:lnSpc>
        <a:spcBef>
          <a:spcPct val="0"/>
        </a:spcBef>
        <a:buFont typeface="+mj-lt"/>
        <a:buNone/>
        <a:defRPr sz="2000" kern="1200">
          <a:solidFill>
            <a:schemeClr val="bg1"/>
          </a:solidFill>
          <a:latin typeface="+mn-lt"/>
          <a:ea typeface="+mn-ea"/>
          <a:cs typeface="+mn-cs"/>
        </a:defRPr>
      </a:lvl1pPr>
      <a:lvl2pPr marL="288000" indent="-288000" algn="l" defTabSz="967710" rtl="0" eaLnBrk="1" latinLnBrk="0" hangingPunct="1">
        <a:lnSpc>
          <a:spcPct val="100000"/>
        </a:lnSpc>
        <a:spcBef>
          <a:spcPct val="0"/>
        </a:spcBef>
        <a:buFont typeface="+mj-lt"/>
        <a:buAutoNum type="arabicPeriod"/>
        <a:defRPr sz="2000" kern="1200">
          <a:solidFill>
            <a:schemeClr val="bg1"/>
          </a:solidFill>
          <a:latin typeface="+mn-lt"/>
          <a:ea typeface="+mn-ea"/>
          <a:cs typeface="+mn-cs"/>
        </a:defRPr>
      </a:lvl2pPr>
      <a:lvl3pPr marL="288000" indent="-288000" algn="l" defTabSz="967710" rtl="0" eaLnBrk="1" latinLnBrk="0" hangingPunct="1">
        <a:lnSpc>
          <a:spcPct val="100000"/>
        </a:lnSpc>
        <a:spcBef>
          <a:spcPct val="0"/>
        </a:spcBef>
        <a:buFont typeface="Arial" panose="020B0604020202020204" pitchFamily="34" charset="0"/>
        <a:buChar char="•"/>
        <a:defRPr sz="2000" kern="1200">
          <a:solidFill>
            <a:schemeClr val="bg1"/>
          </a:solidFill>
          <a:latin typeface="+mn-lt"/>
          <a:ea typeface="+mn-ea"/>
          <a:cs typeface="+mn-cs"/>
        </a:defRPr>
      </a:lvl3pPr>
      <a:lvl4pPr marL="288000" indent="-288000" algn="l" defTabSz="967710" rtl="0" eaLnBrk="1" latinLnBrk="0" hangingPunct="1">
        <a:lnSpc>
          <a:spcPct val="100000"/>
        </a:lnSpc>
        <a:spcBef>
          <a:spcPct val="0"/>
        </a:spcBef>
        <a:buFont typeface="Symbol" panose="05050102010706020507" pitchFamily="18" charset="2"/>
        <a:buChar char="-"/>
        <a:defRPr sz="2000" kern="1200">
          <a:solidFill>
            <a:schemeClr val="bg1"/>
          </a:solidFill>
          <a:latin typeface="+mn-lt"/>
          <a:ea typeface="+mn-ea"/>
          <a:cs typeface="+mn-cs"/>
        </a:defRPr>
      </a:lvl4pPr>
      <a:lvl5pPr marL="576000" indent="-288000" algn="l" defTabSz="967710" rtl="0" eaLnBrk="1" latinLnBrk="0" hangingPunct="1">
        <a:lnSpc>
          <a:spcPct val="100000"/>
        </a:lnSpc>
        <a:spcBef>
          <a:spcPct val="0"/>
        </a:spcBef>
        <a:buFont typeface="Symbol" panose="05050102010706020507" pitchFamily="18" charset="2"/>
        <a:buChar char="-"/>
        <a:defRPr sz="2000" kern="1200">
          <a:solidFill>
            <a:schemeClr val="bg1"/>
          </a:solidFill>
          <a:latin typeface="+mn-lt"/>
          <a:ea typeface="+mn-ea"/>
          <a:cs typeface="+mn-cs"/>
        </a:defRPr>
      </a:lvl5pPr>
      <a:lvl6pPr marL="0" indent="0" algn="l" defTabSz="967710" rtl="0" eaLnBrk="1" latinLnBrk="0" hangingPunct="1">
        <a:lnSpc>
          <a:spcPct val="100000"/>
        </a:lnSpc>
        <a:spcBef>
          <a:spcPts val="2400"/>
        </a:spcBef>
        <a:buFont typeface="Arial" panose="020B0604020202020204" pitchFamily="34" charset="0"/>
        <a:buNone/>
        <a:defRPr sz="800" kern="1200">
          <a:solidFill>
            <a:schemeClr val="bg1"/>
          </a:solidFill>
          <a:latin typeface="+mn-lt"/>
          <a:ea typeface="+mn-ea"/>
          <a:cs typeface="+mn-cs"/>
        </a:defRPr>
      </a:lvl6pPr>
      <a:lvl7pPr marL="0" indent="0" algn="l" defTabSz="967710" rtl="0" eaLnBrk="1" latinLnBrk="0" hangingPunct="1">
        <a:lnSpc>
          <a:spcPct val="100000"/>
        </a:lnSpc>
        <a:spcBef>
          <a:spcPts val="600"/>
        </a:spcBef>
        <a:buFont typeface="Arial" panose="020B0604020202020204" pitchFamily="34" charset="0"/>
        <a:buNone/>
        <a:defRPr sz="1800" kern="1200">
          <a:solidFill>
            <a:srgbClr val="FF0000"/>
          </a:solidFill>
          <a:latin typeface="+mn-lt"/>
          <a:ea typeface="+mn-ea"/>
          <a:cs typeface="+mn-cs"/>
        </a:defRPr>
      </a:lvl7pPr>
      <a:lvl8pPr marL="3628911"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8pPr>
      <a:lvl9pPr marL="4112765"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9pPr>
    </p:bodyStyle>
    <p:otherStyle>
      <a:defPPr>
        <a:defRPr lang="de-DE"/>
      </a:defPPr>
      <a:lvl1pPr marL="0" algn="l" defTabSz="967710" rtl="0" eaLnBrk="1" latinLnBrk="0" hangingPunct="1">
        <a:defRPr sz="1905" kern="1200">
          <a:solidFill>
            <a:schemeClr val="tx1"/>
          </a:solidFill>
          <a:latin typeface="+mn-lt"/>
          <a:ea typeface="+mn-ea"/>
          <a:cs typeface="+mn-cs"/>
        </a:defRPr>
      </a:lvl1pPr>
      <a:lvl2pPr marL="483855" algn="l" defTabSz="967710" rtl="0" eaLnBrk="1" latinLnBrk="0" hangingPunct="1">
        <a:defRPr sz="1905" kern="1200">
          <a:solidFill>
            <a:schemeClr val="tx1"/>
          </a:solidFill>
          <a:latin typeface="+mn-lt"/>
          <a:ea typeface="+mn-ea"/>
          <a:cs typeface="+mn-cs"/>
        </a:defRPr>
      </a:lvl2pPr>
      <a:lvl3pPr marL="967710" algn="l" defTabSz="967710" rtl="0" eaLnBrk="1" latinLnBrk="0" hangingPunct="1">
        <a:defRPr sz="1905" kern="1200">
          <a:solidFill>
            <a:schemeClr val="tx1"/>
          </a:solidFill>
          <a:latin typeface="+mn-lt"/>
          <a:ea typeface="+mn-ea"/>
          <a:cs typeface="+mn-cs"/>
        </a:defRPr>
      </a:lvl3pPr>
      <a:lvl4pPr marL="1451564" algn="l" defTabSz="967710" rtl="0" eaLnBrk="1" latinLnBrk="0" hangingPunct="1">
        <a:defRPr sz="1905" kern="1200">
          <a:solidFill>
            <a:schemeClr val="tx1"/>
          </a:solidFill>
          <a:latin typeface="+mn-lt"/>
          <a:ea typeface="+mn-ea"/>
          <a:cs typeface="+mn-cs"/>
        </a:defRPr>
      </a:lvl4pPr>
      <a:lvl5pPr marL="1935419" algn="l" defTabSz="967710" rtl="0" eaLnBrk="1" latinLnBrk="0" hangingPunct="1">
        <a:defRPr sz="1905" kern="1200">
          <a:solidFill>
            <a:schemeClr val="tx1"/>
          </a:solidFill>
          <a:latin typeface="+mn-lt"/>
          <a:ea typeface="+mn-ea"/>
          <a:cs typeface="+mn-cs"/>
        </a:defRPr>
      </a:lvl5pPr>
      <a:lvl6pPr marL="2419274" algn="l" defTabSz="967710" rtl="0" eaLnBrk="1" latinLnBrk="0" hangingPunct="1">
        <a:defRPr sz="1905" kern="1200">
          <a:solidFill>
            <a:schemeClr val="tx1"/>
          </a:solidFill>
          <a:latin typeface="+mn-lt"/>
          <a:ea typeface="+mn-ea"/>
          <a:cs typeface="+mn-cs"/>
        </a:defRPr>
      </a:lvl6pPr>
      <a:lvl7pPr marL="2903129" algn="l" defTabSz="967710" rtl="0" eaLnBrk="1" latinLnBrk="0" hangingPunct="1">
        <a:defRPr sz="1905" kern="1200">
          <a:solidFill>
            <a:schemeClr val="tx1"/>
          </a:solidFill>
          <a:latin typeface="+mn-lt"/>
          <a:ea typeface="+mn-ea"/>
          <a:cs typeface="+mn-cs"/>
        </a:defRPr>
      </a:lvl7pPr>
      <a:lvl8pPr marL="3386983" algn="l" defTabSz="967710" rtl="0" eaLnBrk="1" latinLnBrk="0" hangingPunct="1">
        <a:defRPr sz="1905" kern="1200">
          <a:solidFill>
            <a:schemeClr val="tx1"/>
          </a:solidFill>
          <a:latin typeface="+mn-lt"/>
          <a:ea typeface="+mn-ea"/>
          <a:cs typeface="+mn-cs"/>
        </a:defRPr>
      </a:lvl8pPr>
      <a:lvl9pPr marL="3870838" algn="l" defTabSz="967710" rtl="0" eaLnBrk="1" latinLnBrk="0" hangingPunct="1">
        <a:defRPr sz="1905"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02" userDrawn="1">
          <p15:clr>
            <a:srgbClr val="F26B43"/>
          </p15:clr>
        </p15:guide>
        <p15:guide id="2" pos="7378" userDrawn="1">
          <p15:clr>
            <a:srgbClr val="F26B43"/>
          </p15:clr>
        </p15:guide>
        <p15:guide id="3" orient="horz" pos="300" userDrawn="1">
          <p15:clr>
            <a:srgbClr val="F26B43"/>
          </p15:clr>
        </p15:guide>
        <p15:guide id="6" orient="horz" pos="3884" userDrawn="1">
          <p15:clr>
            <a:srgbClr val="F26B43"/>
          </p15:clr>
        </p15:guide>
        <p15:guide id="9" pos="1368" userDrawn="1">
          <p15:clr>
            <a:srgbClr val="F26B43"/>
          </p15:clr>
        </p15:guide>
        <p15:guide id="10" pos="1504" userDrawn="1">
          <p15:clr>
            <a:srgbClr val="F26B43"/>
          </p15:clr>
        </p15:guide>
        <p15:guide id="11" pos="2570" userDrawn="1">
          <p15:clr>
            <a:srgbClr val="F26B43"/>
          </p15:clr>
        </p15:guide>
        <p15:guide id="12" pos="2706" userDrawn="1">
          <p15:clr>
            <a:srgbClr val="F26B43"/>
          </p15:clr>
        </p15:guide>
        <p15:guide id="13" pos="3772" userDrawn="1">
          <p15:clr>
            <a:srgbClr val="F26B43"/>
          </p15:clr>
        </p15:guide>
        <p15:guide id="14" pos="3908" userDrawn="1">
          <p15:clr>
            <a:srgbClr val="F26B43"/>
          </p15:clr>
        </p15:guide>
        <p15:guide id="15" pos="4974" userDrawn="1">
          <p15:clr>
            <a:srgbClr val="F26B43"/>
          </p15:clr>
        </p15:guide>
        <p15:guide id="16" pos="5110" userDrawn="1">
          <p15:clr>
            <a:srgbClr val="F26B43"/>
          </p15:clr>
        </p15:guide>
        <p15:guide id="17" pos="6176" userDrawn="1">
          <p15:clr>
            <a:srgbClr val="F26B43"/>
          </p15:clr>
        </p15:guide>
        <p15:guide id="18" pos="6312" userDrawn="1">
          <p15:clr>
            <a:srgbClr val="F26B43"/>
          </p15:clr>
        </p15:guide>
        <p15:guide id="19" orient="horz" pos="550" userDrawn="1">
          <p15:clr>
            <a:srgbClr val="F26B43"/>
          </p15:clr>
        </p15:guide>
        <p15:guide id="22" orient="horz" pos="1139" userDrawn="1">
          <p15:clr>
            <a:srgbClr val="F26B43"/>
          </p15:clr>
        </p15:guide>
        <p15:guide id="23" orient="horz" pos="4110" userDrawn="1">
          <p15:clr>
            <a:srgbClr val="F26B43"/>
          </p15:clr>
        </p15:guide>
        <p15:guide id="24" orient="horz" pos="1298"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1DE283E6-A5BA-4B3C-88E4-54966FAC3487}"/>
              </a:ext>
            </a:extLst>
          </p:cNvPr>
          <p:cNvSpPr>
            <a:spLocks noGrp="1"/>
          </p:cNvSpPr>
          <p:nvPr>
            <p:ph type="title"/>
          </p:nvPr>
        </p:nvSpPr>
        <p:spPr>
          <a:xfrm>
            <a:off x="479427" y="875309"/>
            <a:ext cx="9324974" cy="932854"/>
          </a:xfrm>
          <a:prstGeom prst="rect">
            <a:avLst/>
          </a:prstGeom>
        </p:spPr>
        <p:txBody>
          <a:bodyPr vert="horz" lIns="0" tIns="0" rIns="0" bIns="0" rtlCol="0" anchor="t" anchorCtr="0">
            <a:noAutofit/>
          </a:bodyPr>
          <a:lstStyle/>
          <a:p>
            <a:r>
              <a:rPr lang="de-DE"/>
              <a:t>Mastertitelformat bearbeiten</a:t>
            </a:r>
          </a:p>
        </p:txBody>
      </p:sp>
      <p:sp>
        <p:nvSpPr>
          <p:cNvPr id="3" name="Textplatzhalter 2">
            <a:extLst>
              <a:ext uri="{FF2B5EF4-FFF2-40B4-BE49-F238E27FC236}">
                <a16:creationId xmlns:a16="http://schemas.microsoft.com/office/drawing/2014/main" id="{9C845E14-909C-4B3E-8D6E-D6710B870348}"/>
              </a:ext>
            </a:extLst>
          </p:cNvPr>
          <p:cNvSpPr>
            <a:spLocks noGrp="1"/>
          </p:cNvSpPr>
          <p:nvPr>
            <p:ph type="body" idx="1"/>
          </p:nvPr>
        </p:nvSpPr>
        <p:spPr>
          <a:xfrm>
            <a:off x="479424" y="1808163"/>
            <a:ext cx="11233151" cy="4357687"/>
          </a:xfrm>
          <a:prstGeom prst="rect">
            <a:avLst/>
          </a:prstGeom>
        </p:spPr>
        <p:txBody>
          <a:bodyPr vert="horz" lIns="0" tIns="0" rIns="0" bIns="0" rtlCol="0" anchor="t" anchorCtr="0">
            <a:no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a:p>
            <a:pPr lvl="5"/>
            <a:r>
              <a:rPr lang="de-DE"/>
              <a:t>Sechste Ebene</a:t>
            </a:r>
          </a:p>
          <a:p>
            <a:pPr lvl="6"/>
            <a:r>
              <a:rPr lang="de-DE"/>
              <a:t>Ebenen 7 bis 9 nicht verwenden</a:t>
            </a:r>
          </a:p>
        </p:txBody>
      </p:sp>
      <p:sp>
        <p:nvSpPr>
          <p:cNvPr id="5" name="Fußzeilenplatzhalter 4">
            <a:extLst>
              <a:ext uri="{FF2B5EF4-FFF2-40B4-BE49-F238E27FC236}">
                <a16:creationId xmlns:a16="http://schemas.microsoft.com/office/drawing/2014/main" id="{288440D7-D4EC-4E78-AA22-CBC23D0FE46F}"/>
              </a:ext>
            </a:extLst>
          </p:cNvPr>
          <p:cNvSpPr>
            <a:spLocks noGrp="1"/>
          </p:cNvSpPr>
          <p:nvPr>
            <p:ph type="ftr" sz="quarter" idx="3"/>
          </p:nvPr>
        </p:nvSpPr>
        <p:spPr>
          <a:xfrm>
            <a:off x="479426" y="6165850"/>
            <a:ext cx="9324974" cy="350150"/>
          </a:xfrm>
          <a:prstGeom prst="rect">
            <a:avLst/>
          </a:prstGeom>
        </p:spPr>
        <p:txBody>
          <a:bodyPr vert="horz" lIns="0" tIns="0" rIns="0" bIns="0" rtlCol="0" anchor="b" anchorCtr="0">
            <a:noAutofit/>
          </a:bodyPr>
          <a:lstStyle>
            <a:lvl1pPr algn="l">
              <a:lnSpc>
                <a:spcPct val="90000"/>
              </a:lnSpc>
              <a:defRPr sz="800" b="0" cap="none" spc="0" baseline="0">
                <a:solidFill>
                  <a:schemeClr val="bg1"/>
                </a:solidFill>
              </a:defRPr>
            </a:lvl1pPr>
          </a:lstStyle>
          <a:p>
            <a:endParaRPr lang="de-DE"/>
          </a:p>
        </p:txBody>
      </p:sp>
      <p:sp>
        <p:nvSpPr>
          <p:cNvPr id="8" name="Foliennummernplatzhalter 9">
            <a:extLst>
              <a:ext uri="{FF2B5EF4-FFF2-40B4-BE49-F238E27FC236}">
                <a16:creationId xmlns:a16="http://schemas.microsoft.com/office/drawing/2014/main" id="{804B8442-C573-4F72-B4E9-57061958D6FF}"/>
              </a:ext>
            </a:extLst>
          </p:cNvPr>
          <p:cNvSpPr>
            <a:spLocks noGrp="1"/>
          </p:cNvSpPr>
          <p:nvPr>
            <p:ph type="sldNum" sz="quarter" idx="4"/>
          </p:nvPr>
        </p:nvSpPr>
        <p:spPr>
          <a:xfrm>
            <a:off x="11443580" y="6372000"/>
            <a:ext cx="268995" cy="144000"/>
          </a:xfrm>
          <a:prstGeom prst="rect">
            <a:avLst/>
          </a:prstGeom>
        </p:spPr>
        <p:txBody>
          <a:bodyPr vert="horz" lIns="0" tIns="0" rIns="0" bIns="0" rtlCol="0" anchor="ctr"/>
          <a:lstStyle>
            <a:lvl1pPr algn="r">
              <a:lnSpc>
                <a:spcPts val="1000"/>
              </a:lnSpc>
              <a:defRPr lang="de-DE" sz="800" b="1" kern="1200" smtClean="0">
                <a:solidFill>
                  <a:schemeClr val="bg1"/>
                </a:solidFill>
                <a:latin typeface="+mn-lt"/>
                <a:ea typeface="+mn-ea"/>
                <a:cs typeface="+mn-cs"/>
              </a:defRPr>
            </a:lvl1pPr>
          </a:lstStyle>
          <a:p>
            <a:fld id="{56C449F3-BD9D-48DC-BFF1-0F66671DA7C6}" type="slidenum">
              <a:rPr lang="de-DE" smtClean="0"/>
              <a:t>‹Nr.›</a:t>
            </a:fld>
            <a:endParaRPr lang="de-DE"/>
          </a:p>
        </p:txBody>
      </p:sp>
      <p:pic>
        <p:nvPicPr>
          <p:cNvPr id="9" name="Grafik 8">
            <a:extLst>
              <a:ext uri="{FF2B5EF4-FFF2-40B4-BE49-F238E27FC236}">
                <a16:creationId xmlns:a16="http://schemas.microsoft.com/office/drawing/2014/main" id="{566DEB18-BBD7-44DA-AA15-D29EF8863ABF}"/>
              </a:ext>
            </a:extLs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0692728" y="504000"/>
            <a:ext cx="1016541" cy="252000"/>
          </a:xfrm>
          <a:prstGeom prst="rect">
            <a:avLst/>
          </a:prstGeom>
        </p:spPr>
      </p:pic>
    </p:spTree>
    <p:extLst>
      <p:ext uri="{BB962C8B-B14F-4D97-AF65-F5344CB8AC3E}">
        <p14:creationId xmlns:p14="http://schemas.microsoft.com/office/powerpoint/2010/main" val="971295014"/>
      </p:ext>
    </p:extLst>
  </p:cSld>
  <p:clrMap bg1="dk1" tx1="lt1" bg2="dk2" tx2="lt2" accent1="accent1" accent2="accent2" accent3="accent3" accent4="accent4" accent5="accent5" accent6="accent6" hlink="hlink" folHlink="folHlink"/>
  <p:sldLayoutIdLst>
    <p:sldLayoutId id="2147483650" r:id="rId1"/>
    <p:sldLayoutId id="2147483692" r:id="rId2"/>
    <p:sldLayoutId id="2147483652" r:id="rId3"/>
    <p:sldLayoutId id="2147483663" r:id="rId4"/>
    <p:sldLayoutId id="2147483698" r:id="rId5"/>
    <p:sldLayoutId id="2147483655" r:id="rId6"/>
    <p:sldLayoutId id="2147483695" r:id="rId7"/>
    <p:sldLayoutId id="2147483696" r:id="rId8"/>
    <p:sldLayoutId id="2147483697" r:id="rId9"/>
    <p:sldLayoutId id="2147483699" r:id="rId10"/>
    <p:sldLayoutId id="2147483684" r:id="rId11"/>
    <p:sldLayoutId id="2147483694" r:id="rId12"/>
    <p:sldLayoutId id="2147483654" r:id="rId13"/>
    <p:sldLayoutId id="2147483702" r:id="rId14"/>
    <p:sldLayoutId id="2147483687" r:id="rId15"/>
    <p:sldLayoutId id="2147483688" r:id="rId16"/>
    <p:sldLayoutId id="2147483661" r:id="rId17"/>
    <p:sldLayoutId id="2147483704" r:id="rId18"/>
  </p:sldLayoutIdLst>
  <p:transition/>
  <p:hf hdr="0" ftr="0" dt="0"/>
  <p:txStyles>
    <p:titleStyle>
      <a:lvl1pPr algn="l" defTabSz="967710" rtl="0" eaLnBrk="1" latinLnBrk="0" hangingPunct="1">
        <a:lnSpc>
          <a:spcPts val="3800"/>
        </a:lnSpc>
        <a:spcBef>
          <a:spcPct val="0"/>
        </a:spcBef>
        <a:buNone/>
        <a:defRPr sz="3800" kern="1200">
          <a:solidFill>
            <a:schemeClr val="bg1"/>
          </a:solidFill>
          <a:latin typeface="+mn-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0" algn="l" defTabSz="967710" rtl="0" eaLnBrk="1" latinLnBrk="0" hangingPunct="1">
        <a:lnSpc>
          <a:spcPct val="100000"/>
        </a:lnSpc>
        <a:spcBef>
          <a:spcPct val="0"/>
        </a:spcBef>
        <a:buFont typeface="+mj-lt"/>
        <a:buNone/>
        <a:defRPr sz="2000" kern="1200">
          <a:solidFill>
            <a:schemeClr val="bg1"/>
          </a:solidFill>
          <a:latin typeface="+mn-lt"/>
          <a:ea typeface="+mn-ea"/>
          <a:cs typeface="+mn-cs"/>
        </a:defRPr>
      </a:lvl1pPr>
      <a:lvl2pPr marL="288000" indent="-288000" algn="l" defTabSz="967710" rtl="0" eaLnBrk="1" latinLnBrk="0" hangingPunct="1">
        <a:lnSpc>
          <a:spcPct val="100000"/>
        </a:lnSpc>
        <a:spcBef>
          <a:spcPct val="0"/>
        </a:spcBef>
        <a:buFont typeface="+mj-lt"/>
        <a:buAutoNum type="arabicPeriod"/>
        <a:defRPr sz="2000" kern="1200">
          <a:solidFill>
            <a:schemeClr val="bg1"/>
          </a:solidFill>
          <a:latin typeface="+mn-lt"/>
          <a:ea typeface="+mn-ea"/>
          <a:cs typeface="+mn-cs"/>
        </a:defRPr>
      </a:lvl2pPr>
      <a:lvl3pPr marL="288000" indent="-288000" algn="l" defTabSz="967710" rtl="0" eaLnBrk="1" latinLnBrk="0" hangingPunct="1">
        <a:lnSpc>
          <a:spcPct val="100000"/>
        </a:lnSpc>
        <a:spcBef>
          <a:spcPct val="0"/>
        </a:spcBef>
        <a:buFont typeface="Arial" panose="020B0604020202020204" pitchFamily="34" charset="0"/>
        <a:buChar char="•"/>
        <a:defRPr sz="2000" kern="1200">
          <a:solidFill>
            <a:schemeClr val="bg1"/>
          </a:solidFill>
          <a:latin typeface="+mn-lt"/>
          <a:ea typeface="+mn-ea"/>
          <a:cs typeface="+mn-cs"/>
        </a:defRPr>
      </a:lvl3pPr>
      <a:lvl4pPr marL="288000" indent="-288000" algn="l" defTabSz="967710" rtl="0" eaLnBrk="1" latinLnBrk="0" hangingPunct="1">
        <a:lnSpc>
          <a:spcPct val="100000"/>
        </a:lnSpc>
        <a:spcBef>
          <a:spcPct val="0"/>
        </a:spcBef>
        <a:buFont typeface="Symbol" panose="05050102010706020507" pitchFamily="18" charset="2"/>
        <a:buChar char="-"/>
        <a:defRPr sz="2000" kern="1200">
          <a:solidFill>
            <a:schemeClr val="bg1"/>
          </a:solidFill>
          <a:latin typeface="+mn-lt"/>
          <a:ea typeface="+mn-ea"/>
          <a:cs typeface="+mn-cs"/>
        </a:defRPr>
      </a:lvl4pPr>
      <a:lvl5pPr marL="576000" indent="-288000" algn="l" defTabSz="967710" rtl="0" eaLnBrk="1" latinLnBrk="0" hangingPunct="1">
        <a:lnSpc>
          <a:spcPct val="100000"/>
        </a:lnSpc>
        <a:spcBef>
          <a:spcPct val="0"/>
        </a:spcBef>
        <a:buFont typeface="Symbol" panose="05050102010706020507" pitchFamily="18" charset="2"/>
        <a:buChar char="-"/>
        <a:defRPr sz="2000" kern="1200">
          <a:solidFill>
            <a:schemeClr val="bg1"/>
          </a:solidFill>
          <a:latin typeface="+mn-lt"/>
          <a:ea typeface="+mn-ea"/>
          <a:cs typeface="+mn-cs"/>
        </a:defRPr>
      </a:lvl5pPr>
      <a:lvl6pPr marL="0" indent="0" algn="l" defTabSz="967710" rtl="0" eaLnBrk="1" latinLnBrk="0" hangingPunct="1">
        <a:lnSpc>
          <a:spcPct val="100000"/>
        </a:lnSpc>
        <a:spcBef>
          <a:spcPts val="2400"/>
        </a:spcBef>
        <a:buFont typeface="Arial" panose="020B0604020202020204" pitchFamily="34" charset="0"/>
        <a:buNone/>
        <a:defRPr sz="800" kern="1200">
          <a:solidFill>
            <a:schemeClr val="bg1"/>
          </a:solidFill>
          <a:latin typeface="+mn-lt"/>
          <a:ea typeface="+mn-ea"/>
          <a:cs typeface="+mn-cs"/>
        </a:defRPr>
      </a:lvl6pPr>
      <a:lvl7pPr marL="0" indent="0" algn="l" defTabSz="967710" rtl="0" eaLnBrk="1" latinLnBrk="0" hangingPunct="1">
        <a:lnSpc>
          <a:spcPct val="100000"/>
        </a:lnSpc>
        <a:spcBef>
          <a:spcPts val="600"/>
        </a:spcBef>
        <a:buFont typeface="Arial" panose="020B0604020202020204" pitchFamily="34" charset="0"/>
        <a:buNone/>
        <a:defRPr sz="1800" kern="1200">
          <a:solidFill>
            <a:srgbClr val="FF0000"/>
          </a:solidFill>
          <a:latin typeface="+mn-lt"/>
          <a:ea typeface="+mn-ea"/>
          <a:cs typeface="+mn-cs"/>
        </a:defRPr>
      </a:lvl7pPr>
      <a:lvl8pPr marL="3628911"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8pPr>
      <a:lvl9pPr marL="4112765"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9pPr>
    </p:bodyStyle>
    <p:otherStyle>
      <a:defPPr>
        <a:defRPr lang="de-DE"/>
      </a:defPPr>
      <a:lvl1pPr marL="0" algn="l" defTabSz="967710" rtl="0" eaLnBrk="1" latinLnBrk="0" hangingPunct="1">
        <a:defRPr sz="1905" kern="1200">
          <a:solidFill>
            <a:schemeClr val="tx1"/>
          </a:solidFill>
          <a:latin typeface="+mn-lt"/>
          <a:ea typeface="+mn-ea"/>
          <a:cs typeface="+mn-cs"/>
        </a:defRPr>
      </a:lvl1pPr>
      <a:lvl2pPr marL="483855" algn="l" defTabSz="967710" rtl="0" eaLnBrk="1" latinLnBrk="0" hangingPunct="1">
        <a:defRPr sz="1905" kern="1200">
          <a:solidFill>
            <a:schemeClr val="tx1"/>
          </a:solidFill>
          <a:latin typeface="+mn-lt"/>
          <a:ea typeface="+mn-ea"/>
          <a:cs typeface="+mn-cs"/>
        </a:defRPr>
      </a:lvl2pPr>
      <a:lvl3pPr marL="967710" algn="l" defTabSz="967710" rtl="0" eaLnBrk="1" latinLnBrk="0" hangingPunct="1">
        <a:defRPr sz="1905" kern="1200">
          <a:solidFill>
            <a:schemeClr val="tx1"/>
          </a:solidFill>
          <a:latin typeface="+mn-lt"/>
          <a:ea typeface="+mn-ea"/>
          <a:cs typeface="+mn-cs"/>
        </a:defRPr>
      </a:lvl3pPr>
      <a:lvl4pPr marL="1451564" algn="l" defTabSz="967710" rtl="0" eaLnBrk="1" latinLnBrk="0" hangingPunct="1">
        <a:defRPr sz="1905" kern="1200">
          <a:solidFill>
            <a:schemeClr val="tx1"/>
          </a:solidFill>
          <a:latin typeface="+mn-lt"/>
          <a:ea typeface="+mn-ea"/>
          <a:cs typeface="+mn-cs"/>
        </a:defRPr>
      </a:lvl4pPr>
      <a:lvl5pPr marL="1935419" algn="l" defTabSz="967710" rtl="0" eaLnBrk="1" latinLnBrk="0" hangingPunct="1">
        <a:defRPr sz="1905" kern="1200">
          <a:solidFill>
            <a:schemeClr val="tx1"/>
          </a:solidFill>
          <a:latin typeface="+mn-lt"/>
          <a:ea typeface="+mn-ea"/>
          <a:cs typeface="+mn-cs"/>
        </a:defRPr>
      </a:lvl5pPr>
      <a:lvl6pPr marL="2419274" algn="l" defTabSz="967710" rtl="0" eaLnBrk="1" latinLnBrk="0" hangingPunct="1">
        <a:defRPr sz="1905" kern="1200">
          <a:solidFill>
            <a:schemeClr val="tx1"/>
          </a:solidFill>
          <a:latin typeface="+mn-lt"/>
          <a:ea typeface="+mn-ea"/>
          <a:cs typeface="+mn-cs"/>
        </a:defRPr>
      </a:lvl6pPr>
      <a:lvl7pPr marL="2903129" algn="l" defTabSz="967710" rtl="0" eaLnBrk="1" latinLnBrk="0" hangingPunct="1">
        <a:defRPr sz="1905" kern="1200">
          <a:solidFill>
            <a:schemeClr val="tx1"/>
          </a:solidFill>
          <a:latin typeface="+mn-lt"/>
          <a:ea typeface="+mn-ea"/>
          <a:cs typeface="+mn-cs"/>
        </a:defRPr>
      </a:lvl7pPr>
      <a:lvl8pPr marL="3386983" algn="l" defTabSz="967710" rtl="0" eaLnBrk="1" latinLnBrk="0" hangingPunct="1">
        <a:defRPr sz="1905" kern="1200">
          <a:solidFill>
            <a:schemeClr val="tx1"/>
          </a:solidFill>
          <a:latin typeface="+mn-lt"/>
          <a:ea typeface="+mn-ea"/>
          <a:cs typeface="+mn-cs"/>
        </a:defRPr>
      </a:lvl8pPr>
      <a:lvl9pPr marL="3870838" algn="l" defTabSz="967710" rtl="0" eaLnBrk="1" latinLnBrk="0" hangingPunct="1">
        <a:defRPr sz="1905"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02" userDrawn="1">
          <p15:clr>
            <a:srgbClr val="F26B43"/>
          </p15:clr>
        </p15:guide>
        <p15:guide id="2" pos="7378" userDrawn="1">
          <p15:clr>
            <a:srgbClr val="F26B43"/>
          </p15:clr>
        </p15:guide>
        <p15:guide id="3" orient="horz" pos="300" userDrawn="1">
          <p15:clr>
            <a:srgbClr val="F26B43"/>
          </p15:clr>
        </p15:guide>
        <p15:guide id="6" orient="horz" pos="3884" userDrawn="1">
          <p15:clr>
            <a:srgbClr val="F26B43"/>
          </p15:clr>
        </p15:guide>
        <p15:guide id="9" pos="1368" userDrawn="1">
          <p15:clr>
            <a:srgbClr val="F26B43"/>
          </p15:clr>
        </p15:guide>
        <p15:guide id="10" pos="1504" userDrawn="1">
          <p15:clr>
            <a:srgbClr val="F26B43"/>
          </p15:clr>
        </p15:guide>
        <p15:guide id="11" pos="2570" userDrawn="1">
          <p15:clr>
            <a:srgbClr val="F26B43"/>
          </p15:clr>
        </p15:guide>
        <p15:guide id="12" pos="2706" userDrawn="1">
          <p15:clr>
            <a:srgbClr val="F26B43"/>
          </p15:clr>
        </p15:guide>
        <p15:guide id="13" pos="3772" userDrawn="1">
          <p15:clr>
            <a:srgbClr val="F26B43"/>
          </p15:clr>
        </p15:guide>
        <p15:guide id="14" pos="3908" userDrawn="1">
          <p15:clr>
            <a:srgbClr val="F26B43"/>
          </p15:clr>
        </p15:guide>
        <p15:guide id="15" pos="4974" userDrawn="1">
          <p15:clr>
            <a:srgbClr val="F26B43"/>
          </p15:clr>
        </p15:guide>
        <p15:guide id="16" pos="5110" userDrawn="1">
          <p15:clr>
            <a:srgbClr val="F26B43"/>
          </p15:clr>
        </p15:guide>
        <p15:guide id="17" pos="6176" userDrawn="1">
          <p15:clr>
            <a:srgbClr val="F26B43"/>
          </p15:clr>
        </p15:guide>
        <p15:guide id="18" pos="6312" userDrawn="1">
          <p15:clr>
            <a:srgbClr val="F26B43"/>
          </p15:clr>
        </p15:guide>
        <p15:guide id="19" orient="horz" pos="550" userDrawn="1">
          <p15:clr>
            <a:srgbClr val="F26B43"/>
          </p15:clr>
        </p15:guide>
        <p15:guide id="22" orient="horz" pos="1139"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8" Type="http://schemas.openxmlformats.org/officeDocument/2006/relationships/image" Target="../media/image32.bin"/><Relationship Id="rId3" Type="http://schemas.openxmlformats.org/officeDocument/2006/relationships/notesSlide" Target="../notesSlides/notesSlide6.xml"/><Relationship Id="rId7" Type="http://schemas.openxmlformats.org/officeDocument/2006/relationships/image" Target="../media/image31.jpeg"/><Relationship Id="rId2" Type="http://schemas.openxmlformats.org/officeDocument/2006/relationships/slideLayout" Target="../slideLayouts/slideLayout12.xml"/><Relationship Id="rId1" Type="http://schemas.openxmlformats.org/officeDocument/2006/relationships/tags" Target="../tags/tag2.xml"/><Relationship Id="rId6" Type="http://schemas.openxmlformats.org/officeDocument/2006/relationships/image" Target="../media/image30.png"/><Relationship Id="rId5" Type="http://schemas.openxmlformats.org/officeDocument/2006/relationships/image" Target="../media/image29.emf"/><Relationship Id="rId10" Type="http://schemas.openxmlformats.org/officeDocument/2006/relationships/image" Target="../media/image34.png"/><Relationship Id="rId4" Type="http://schemas.openxmlformats.org/officeDocument/2006/relationships/oleObject" Target="../embeddings/oleObject1.bin"/><Relationship Id="rId9" Type="http://schemas.openxmlformats.org/officeDocument/2006/relationships/image" Target="../media/image33.bin"/></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36.sv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9.xml"/><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1.xml"/><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12.xml"/><Relationship Id="rId4" Type="http://schemas.openxmlformats.org/officeDocument/2006/relationships/hyperlink" Target="https://http:/www.firmenonline.de/" TargetMode="Externa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40.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12.xml"/><Relationship Id="rId5" Type="http://schemas.openxmlformats.org/officeDocument/2006/relationships/image" Target="../media/image48.png"/><Relationship Id="rId4" Type="http://schemas.openxmlformats.org/officeDocument/2006/relationships/image" Target="../media/image47.jpeg"/></Relationships>
</file>

<file path=ppt/slides/_rels/slide45.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9.pn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12.xml"/><Relationship Id="rId4" Type="http://schemas.openxmlformats.org/officeDocument/2006/relationships/image" Target="../media/image52.jpe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15.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5.xml"/><Relationship Id="rId5" Type="http://schemas.openxmlformats.org/officeDocument/2006/relationships/image" Target="../media/image26.png"/><Relationship Id="rId4" Type="http://schemas.openxmlformats.org/officeDocument/2006/relationships/image" Target="../media/image25.png"/></Relationships>
</file>

<file path=ppt/slides/_rels/slide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fik 7" descr="svtx:article/content/picture/@tmpUrl&#10;svtx:size=1-1&#10;svtxbackup:w=539.9329&#10;svtxbackup:h=539.9329&#10;svtxbackup:x=420.0671&#10;svtxbackup:y=0.06707764">
            <a:extLst>
              <a:ext uri="{FF2B5EF4-FFF2-40B4-BE49-F238E27FC236}">
                <a16:creationId xmlns:a16="http://schemas.microsoft.com/office/drawing/2014/main" id="{1E425B3B-542B-4BA5-AE64-62D448F530DA}"/>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334852" y="852"/>
            <a:ext cx="6857148" cy="6857148"/>
          </a:xfrm>
          <a:prstGeom prst="rect">
            <a:avLst/>
          </a:prstGeom>
          <a:noFill/>
        </p:spPr>
      </p:pic>
      <p:sp>
        <p:nvSpPr>
          <p:cNvPr id="9" name="Titel 7" descr="svtx:article/content/headline">
            <a:extLst>
              <a:ext uri="{FF2B5EF4-FFF2-40B4-BE49-F238E27FC236}">
                <a16:creationId xmlns:a16="http://schemas.microsoft.com/office/drawing/2014/main" id="{ED516052-E804-49DE-B2D3-697D5BB711D0}"/>
              </a:ext>
            </a:extLst>
          </p:cNvPr>
          <p:cNvSpPr>
            <a:spLocks noGrp="1"/>
          </p:cNvSpPr>
          <p:nvPr>
            <p:ph type="ctrTitle"/>
          </p:nvPr>
        </p:nvSpPr>
        <p:spPr>
          <a:xfrm>
            <a:off x="468313" y="2162345"/>
            <a:ext cx="4680000" cy="2400235"/>
          </a:xfrm>
        </p:spPr>
        <p:txBody>
          <a:bodyPr anchor="t" anchorCtr="0"/>
          <a:lstStyle/>
          <a:p>
            <a:pPr>
              <a:lnSpc>
                <a:spcPts val="4500"/>
              </a:lnSpc>
            </a:pPr>
            <a:r>
              <a:rPr lang="de-DE" sz="4500" b="0" i="0" u="none"/>
              <a:t>Allianz Direct insurance</a:t>
            </a:r>
          </a:p>
        </p:txBody>
      </p:sp>
      <p:sp>
        <p:nvSpPr>
          <p:cNvPr id="10" name="Untertitel 8" descr="svtx:article/content/subline">
            <a:extLst>
              <a:ext uri="{FF2B5EF4-FFF2-40B4-BE49-F238E27FC236}">
                <a16:creationId xmlns:a16="http://schemas.microsoft.com/office/drawing/2014/main" id="{2ABCEB36-D2F1-43BC-8206-BC4CE6E826F4}"/>
              </a:ext>
            </a:extLst>
          </p:cNvPr>
          <p:cNvSpPr>
            <a:spLocks noGrp="1"/>
          </p:cNvSpPr>
          <p:nvPr>
            <p:ph type="subTitle" idx="1"/>
          </p:nvPr>
        </p:nvSpPr>
        <p:spPr>
          <a:xfrm>
            <a:off x="468313" y="3685665"/>
            <a:ext cx="4680000" cy="562065"/>
          </a:xfrm>
        </p:spPr>
        <p:txBody>
          <a:bodyPr/>
          <a:lstStyle/>
          <a:p>
            <a:r>
              <a:rPr lang="de-DE" b="0" i="0" u="none" dirty="0" err="1"/>
              <a:t>Occupational</a:t>
            </a:r>
            <a:r>
              <a:rPr lang="de-DE" b="0" i="0" u="none" dirty="0"/>
              <a:t> </a:t>
            </a:r>
            <a:r>
              <a:rPr lang="de-DE" b="0" i="0" u="none" dirty="0" err="1"/>
              <a:t>pension</a:t>
            </a:r>
            <a:r>
              <a:rPr lang="de-DE" b="0" i="0" u="none" dirty="0"/>
              <a:t> </a:t>
            </a:r>
            <a:r>
              <a:rPr lang="de-DE" b="0" i="0" u="none" dirty="0" err="1"/>
              <a:t>with</a:t>
            </a:r>
            <a:r>
              <a:rPr lang="de-DE" b="0" i="0" u="none" dirty="0"/>
              <a:t> </a:t>
            </a:r>
            <a:r>
              <a:rPr lang="de-DE" b="0" i="0" u="none" dirty="0" err="1"/>
              <a:t>government</a:t>
            </a:r>
            <a:r>
              <a:rPr lang="de-DE" b="0" i="0" u="none" dirty="0"/>
              <a:t> </a:t>
            </a:r>
            <a:r>
              <a:rPr lang="de-DE" b="0" i="0" u="none" dirty="0" err="1"/>
              <a:t>incentives</a:t>
            </a:r>
            <a:endParaRPr lang="de-DE" b="0" i="0" u="none" dirty="0"/>
          </a:p>
        </p:txBody>
      </p:sp>
      <p:sp>
        <p:nvSpPr>
          <p:cNvPr id="11" name="Textplatzhalter 11" descr="svtx:article/content/productprovider">
            <a:extLst>
              <a:ext uri="{FF2B5EF4-FFF2-40B4-BE49-F238E27FC236}">
                <a16:creationId xmlns:a16="http://schemas.microsoft.com/office/drawing/2014/main" id="{A1866413-8F8A-45FB-BAF3-9F94B25C4B6D}"/>
              </a:ext>
            </a:extLst>
          </p:cNvPr>
          <p:cNvSpPr>
            <a:spLocks noGrp="1"/>
          </p:cNvSpPr>
          <p:nvPr>
            <p:ph type="body" sz="quarter" idx="11"/>
          </p:nvPr>
        </p:nvSpPr>
        <p:spPr>
          <a:xfrm>
            <a:off x="468312" y="5968800"/>
            <a:ext cx="2352526" cy="546124"/>
          </a:xfrm>
        </p:spPr>
        <p:txBody>
          <a:bodyPr/>
          <a:lstStyle/>
          <a:p>
            <a:r>
              <a:rPr lang="de-DE" b="0" i="0" u="none"/>
              <a:t>© Allianz Lebensversicherungs-AG</a:t>
            </a:r>
          </a:p>
        </p:txBody>
      </p:sp>
      <p:sp>
        <p:nvSpPr>
          <p:cNvPr id="12" name="Textplatzhalter 23">
            <a:extLst>
              <a:ext uri="{FF2B5EF4-FFF2-40B4-BE49-F238E27FC236}">
                <a16:creationId xmlns:a16="http://schemas.microsoft.com/office/drawing/2014/main" id="{3FB1A729-96AE-470F-BCC8-0EB58F430A45}"/>
              </a:ext>
            </a:extLst>
          </p:cNvPr>
          <p:cNvSpPr>
            <a:spLocks noGrp="1"/>
          </p:cNvSpPr>
          <p:nvPr>
            <p:ph type="body" sz="quarter" idx="14"/>
          </p:nvPr>
        </p:nvSpPr>
        <p:spPr>
          <a:xfrm rot="-5400000">
            <a:off x="9980824" y="4736982"/>
            <a:ext cx="3324899" cy="171053"/>
          </a:xfrm>
        </p:spPr>
        <p:txBody>
          <a:bodyPr/>
          <a:lstStyle/>
          <a:p>
            <a:r>
              <a:rPr lang="de-DE">
                <a:solidFill>
                  <a:schemeClr val="bg1"/>
                </a:solidFill>
              </a:rPr>
              <a:t>© Allianz</a:t>
            </a:r>
          </a:p>
        </p:txBody>
      </p:sp>
      <p:sp>
        <p:nvSpPr>
          <p:cNvPr id="13" name="Untertitel 8" descr="svtx:article/content/strapline">
            <a:extLst>
              <a:ext uri="{FF2B5EF4-FFF2-40B4-BE49-F238E27FC236}">
                <a16:creationId xmlns:a16="http://schemas.microsoft.com/office/drawing/2014/main" id="{2A31CC9A-7616-42B1-B2B3-8136E63C8100}"/>
              </a:ext>
            </a:extLst>
          </p:cNvPr>
          <p:cNvSpPr txBox="1"/>
          <p:nvPr/>
        </p:nvSpPr>
        <p:spPr>
          <a:xfrm>
            <a:off x="468314" y="1550223"/>
            <a:ext cx="4680000" cy="531099"/>
          </a:xfrm>
          <a:prstGeom prst="rect">
            <a:avLst/>
          </a:prstGeom>
        </p:spPr>
        <p:txBody>
          <a:bodyPr vert="horz" lIns="0" tIns="0" rIns="216000" bIns="0" rtlCol="0" anchor="b" anchorCtr="0">
            <a:noAutofit/>
          </a:bodyPr>
          <a:lstStyle>
            <a:defPPr>
              <a:defRPr lang="de-DE"/>
            </a:defPPr>
            <a:lvl1pPr marL="0" indent="0" algn="l" defTabSz="914400" rtl="0" eaLnBrk="1" latinLnBrk="0" hangingPunct="1">
              <a:lnSpc>
                <a:spcPct val="100000"/>
              </a:lnSpc>
              <a:spcBef>
                <a:spcPct val="0"/>
              </a:spcBef>
              <a:buFont typeface="+mj-lt"/>
              <a:buNone/>
              <a:defRPr sz="1500" kern="1200">
                <a:solidFill>
                  <a:schemeClr val="bg1"/>
                </a:solidFill>
                <a:latin typeface="+mn-lt"/>
                <a:ea typeface="+mn-ea"/>
                <a:cs typeface="+mn-cs"/>
              </a:defRPr>
            </a:lvl1pPr>
            <a:lvl2pPr marL="457200" indent="0" algn="ctr" defTabSz="914400" rtl="0" eaLnBrk="1" latinLnBrk="0" hangingPunct="1">
              <a:lnSpc>
                <a:spcPct val="100000"/>
              </a:lnSpc>
              <a:spcBef>
                <a:spcPct val="0"/>
              </a:spcBef>
              <a:buFont typeface="Arial" panose="020B0604020202020204" pitchFamily="34" charset="0"/>
              <a:buNone/>
              <a:defRPr sz="2000" kern="1200">
                <a:solidFill>
                  <a:schemeClr val="bg1"/>
                </a:solidFill>
                <a:latin typeface="+mn-lt"/>
                <a:ea typeface="+mn-ea"/>
                <a:cs typeface="+mn-cs"/>
              </a:defRPr>
            </a:lvl2pPr>
            <a:lvl3pPr marL="914400" indent="0" algn="ctr" defTabSz="914400" rtl="0" eaLnBrk="1" latinLnBrk="0" hangingPunct="1">
              <a:lnSpc>
                <a:spcPct val="100000"/>
              </a:lnSpc>
              <a:spcBef>
                <a:spcPct val="0"/>
              </a:spcBef>
              <a:buFont typeface="Arial" panose="020B0604020202020204" pitchFamily="34" charset="0"/>
              <a:buNone/>
              <a:defRPr sz="1800" kern="1200">
                <a:solidFill>
                  <a:schemeClr val="bg1"/>
                </a:solidFill>
                <a:latin typeface="+mn-lt"/>
                <a:ea typeface="+mn-ea"/>
                <a:cs typeface="+mn-cs"/>
              </a:defRPr>
            </a:lvl3pPr>
            <a:lvl4pPr marL="1371600" indent="0" algn="ctr" defTabSz="914400" rtl="0" eaLnBrk="1" latinLnBrk="0" hangingPunct="1">
              <a:lnSpc>
                <a:spcPct val="100000"/>
              </a:lnSpc>
              <a:spcBef>
                <a:spcPct val="0"/>
              </a:spcBef>
              <a:buFont typeface="+mj-lt"/>
              <a:buNone/>
              <a:defRPr sz="1600" kern="1200">
                <a:solidFill>
                  <a:schemeClr val="bg1"/>
                </a:solidFill>
                <a:latin typeface="+mn-lt"/>
                <a:ea typeface="+mn-ea"/>
                <a:cs typeface="+mn-cs"/>
              </a:defRPr>
            </a:lvl4pPr>
            <a:lvl5pPr marL="1828800" indent="0" algn="ctr" defTabSz="914400" rtl="0" eaLnBrk="1" latinLnBrk="0" hangingPunct="1">
              <a:lnSpc>
                <a:spcPct val="100000"/>
              </a:lnSpc>
              <a:spcBef>
                <a:spcPct val="0"/>
              </a:spcBef>
              <a:buFont typeface="+mj-lt"/>
              <a:buNone/>
              <a:defRPr sz="1600" kern="1200">
                <a:solidFill>
                  <a:schemeClr val="bg1"/>
                </a:solidFill>
                <a:latin typeface="+mn-lt"/>
                <a:ea typeface="+mn-ea"/>
                <a:cs typeface="+mn-cs"/>
              </a:defRPr>
            </a:lvl5pPr>
            <a:lvl6pPr marL="2286000" indent="0" algn="ctr" defTabSz="914400" rtl="0" eaLnBrk="1" latinLnBrk="0" hangingPunct="1">
              <a:lnSpc>
                <a:spcPct val="90000"/>
              </a:lnSpc>
              <a:spcBef>
                <a:spcPts val="600"/>
              </a:spcBef>
              <a:buFont typeface="Arial" panose="020B0604020202020204" pitchFamily="34" charset="0"/>
              <a:buNone/>
              <a:defRPr sz="1600" kern="1200">
                <a:solidFill>
                  <a:srgbClr val="FF0000"/>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de-DE" sz="1600" b="0" i="0" u="none"/>
              <a:t>The attractive path to retirement</a:t>
            </a:r>
          </a:p>
        </p:txBody>
      </p:sp>
      <p:sp>
        <p:nvSpPr>
          <p:cNvPr id="14" name="Textplatzhalter 11" descr="svtx:article/content/infodate">
            <a:extLst>
              <a:ext uri="{FF2B5EF4-FFF2-40B4-BE49-F238E27FC236}">
                <a16:creationId xmlns:a16="http://schemas.microsoft.com/office/drawing/2014/main" id="{4B475558-4890-42C4-B56F-4BCE4A2B814C}"/>
              </a:ext>
            </a:extLst>
          </p:cNvPr>
          <p:cNvSpPr txBox="1"/>
          <p:nvPr/>
        </p:nvSpPr>
        <p:spPr>
          <a:xfrm>
            <a:off x="2962055" y="5968800"/>
            <a:ext cx="1029792" cy="546124"/>
          </a:xfrm>
          <a:prstGeom prst="rect">
            <a:avLst/>
          </a:prstGeom>
        </p:spPr>
        <p:txBody>
          <a:bodyPr vert="horz" lIns="0" tIns="0" rIns="0" bIns="0" rtlCol="0" anchor="b" anchorCtr="0">
            <a:noAutofit/>
          </a:bodyPr>
          <a:lstStyle>
            <a:defPPr>
              <a:defRPr lang="de-DE"/>
            </a:defPPr>
            <a:lvl1pPr marL="0" indent="0" algn="l" defTabSz="967710" rtl="0" eaLnBrk="1" latinLnBrk="0" hangingPunct="1">
              <a:lnSpc>
                <a:spcPct val="100000"/>
              </a:lnSpc>
              <a:spcBef>
                <a:spcPct val="0"/>
              </a:spcBef>
              <a:buFont typeface="+mj-lt"/>
              <a:buNone/>
              <a:defRPr sz="1100" kern="1200">
                <a:solidFill>
                  <a:schemeClr val="bg1"/>
                </a:solidFill>
                <a:latin typeface="+mn-lt"/>
                <a:ea typeface="+mn-ea"/>
                <a:cs typeface="+mn-cs"/>
              </a:defRPr>
            </a:lvl1pPr>
            <a:lvl2pPr marL="288000" indent="-288000" algn="l" defTabSz="967710" rtl="0" eaLnBrk="1" latinLnBrk="0" hangingPunct="1">
              <a:lnSpc>
                <a:spcPct val="100000"/>
              </a:lnSpc>
              <a:spcBef>
                <a:spcPct val="0"/>
              </a:spcBef>
              <a:buFont typeface="+mj-lt"/>
              <a:buAutoNum type="arabicPeriod"/>
              <a:defRPr sz="2000" kern="1200">
                <a:solidFill>
                  <a:schemeClr val="bg1"/>
                </a:solidFill>
                <a:latin typeface="+mn-lt"/>
                <a:ea typeface="+mn-ea"/>
                <a:cs typeface="+mn-cs"/>
              </a:defRPr>
            </a:lvl2pPr>
            <a:lvl3pPr marL="288000" indent="-288000" algn="l" defTabSz="967710" rtl="0" eaLnBrk="1" latinLnBrk="0" hangingPunct="1">
              <a:lnSpc>
                <a:spcPct val="100000"/>
              </a:lnSpc>
              <a:spcBef>
                <a:spcPct val="0"/>
              </a:spcBef>
              <a:buFont typeface="Arial" panose="020B0604020202020204" pitchFamily="34" charset="0"/>
              <a:buChar char="•"/>
              <a:defRPr sz="2000" kern="1200">
                <a:solidFill>
                  <a:schemeClr val="bg1"/>
                </a:solidFill>
                <a:latin typeface="+mn-lt"/>
                <a:ea typeface="+mn-ea"/>
                <a:cs typeface="+mn-cs"/>
              </a:defRPr>
            </a:lvl3pPr>
            <a:lvl4pPr marL="288000" indent="-288000" algn="l" defTabSz="967710" rtl="0" eaLnBrk="1" latinLnBrk="0" hangingPunct="1">
              <a:lnSpc>
                <a:spcPct val="100000"/>
              </a:lnSpc>
              <a:spcBef>
                <a:spcPct val="0"/>
              </a:spcBef>
              <a:buFont typeface="Symbol" panose="05050102010706020507" pitchFamily="18" charset="2"/>
              <a:buChar char="-"/>
              <a:defRPr sz="2000" kern="1200">
                <a:solidFill>
                  <a:schemeClr val="bg1"/>
                </a:solidFill>
                <a:latin typeface="+mn-lt"/>
                <a:ea typeface="+mn-ea"/>
                <a:cs typeface="+mn-cs"/>
              </a:defRPr>
            </a:lvl4pPr>
            <a:lvl5pPr marL="576000" indent="-288000" algn="l" defTabSz="967710" rtl="0" eaLnBrk="1" latinLnBrk="0" hangingPunct="1">
              <a:lnSpc>
                <a:spcPct val="100000"/>
              </a:lnSpc>
              <a:spcBef>
                <a:spcPct val="0"/>
              </a:spcBef>
              <a:buFont typeface="Symbol" panose="05050102010706020507" pitchFamily="18" charset="2"/>
              <a:buChar char="-"/>
              <a:defRPr sz="2000" kern="1200">
                <a:solidFill>
                  <a:schemeClr val="bg1"/>
                </a:solidFill>
                <a:latin typeface="+mn-lt"/>
                <a:ea typeface="+mn-ea"/>
                <a:cs typeface="+mn-cs"/>
              </a:defRPr>
            </a:lvl5pPr>
            <a:lvl6pPr marL="0" indent="0" algn="l" defTabSz="967710" rtl="0" eaLnBrk="1" latinLnBrk="0" hangingPunct="1">
              <a:lnSpc>
                <a:spcPct val="100000"/>
              </a:lnSpc>
              <a:spcBef>
                <a:spcPts val="2400"/>
              </a:spcBef>
              <a:buFont typeface="Arial" panose="020B0604020202020204" pitchFamily="34" charset="0"/>
              <a:buNone/>
              <a:defRPr sz="800" kern="1200">
                <a:solidFill>
                  <a:schemeClr val="bg1"/>
                </a:solidFill>
                <a:latin typeface="+mn-lt"/>
                <a:ea typeface="+mn-ea"/>
                <a:cs typeface="+mn-cs"/>
              </a:defRPr>
            </a:lvl6pPr>
            <a:lvl7pPr marL="0" indent="0" algn="l" defTabSz="967710" rtl="0" eaLnBrk="1" latinLnBrk="0" hangingPunct="1">
              <a:lnSpc>
                <a:spcPct val="100000"/>
              </a:lnSpc>
              <a:spcBef>
                <a:spcPts val="600"/>
              </a:spcBef>
              <a:buFont typeface="Arial" panose="020B0604020202020204" pitchFamily="34" charset="0"/>
              <a:buNone/>
              <a:defRPr sz="1800" kern="1200">
                <a:solidFill>
                  <a:srgbClr val="FF0000"/>
                </a:solidFill>
                <a:latin typeface="+mn-lt"/>
                <a:ea typeface="+mn-ea"/>
                <a:cs typeface="+mn-cs"/>
              </a:defRPr>
            </a:lvl7pPr>
            <a:lvl8pPr marL="3628911"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8pPr>
            <a:lvl9pPr marL="4112765"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9pPr>
          </a:lstStyle>
          <a:p>
            <a:r>
              <a:rPr lang="de-DE" b="0" i="0" u="none"/>
              <a:t>Version: </a:t>
            </a:r>
            <a:br>
              <a:rPr lang="de-DE" b="0" i="0" u="none"/>
            </a:br>
            <a:r>
              <a:rPr lang="de-DE" b="0" i="0" u="none"/>
              <a:t>January 2024</a:t>
            </a:r>
          </a:p>
        </p:txBody>
      </p:sp>
      <p:pic>
        <p:nvPicPr>
          <p:cNvPr id="15" name="Grafik 14" descr="svtx:article/content/logo/@tmpUrl&#10;svtx:framefix=center&#10;svtx:orHide" hidden="1">
            <a:extLst>
              <a:ext uri="{FF2B5EF4-FFF2-40B4-BE49-F238E27FC236}">
                <a16:creationId xmlns:a16="http://schemas.microsoft.com/office/drawing/2014/main" id="{1688855F-E13C-4BE0-A650-0E30DDFF4453}"/>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62624" y="5272711"/>
            <a:ext cx="762016" cy="762016"/>
          </a:xfrm>
          <a:prstGeom prst="rect">
            <a:avLst/>
          </a:prstGeom>
          <a:noFill/>
        </p:spPr>
      </p:pic>
      <p:sp>
        <p:nvSpPr>
          <p:cNvPr id="16" name="Rechteck 15">
            <a:extLst>
              <a:ext uri="{FF2B5EF4-FFF2-40B4-BE49-F238E27FC236}">
                <a16:creationId xmlns:a16="http://schemas.microsoft.com/office/drawing/2014/main" id="{60D7A3C0-9AE3-4EEB-A2A0-203CF9E16EEA}"/>
              </a:ext>
            </a:extLst>
          </p:cNvPr>
          <p:cNvSpPr/>
          <p:nvPr/>
        </p:nvSpPr>
        <p:spPr>
          <a:xfrm>
            <a:off x="612742" y="4656841"/>
            <a:ext cx="3930978" cy="1055802"/>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dirty="0">
                <a:solidFill>
                  <a:schemeClr val="bg1"/>
                </a:solidFill>
              </a:rPr>
              <a:t>Our General Terms and Conditions for Insurance Contracts apply. Providing this information in English is a special service for you. All policy documents sent to you shall be in German. All communications on your policy relationship shall also be in German.</a:t>
            </a:r>
          </a:p>
        </p:txBody>
      </p:sp>
    </p:spTree>
    <p:extLst>
      <p:ext uri="{BB962C8B-B14F-4D97-AF65-F5344CB8AC3E}">
        <p14:creationId xmlns:p14="http://schemas.microsoft.com/office/powerpoint/2010/main" val="280551354"/>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descr="svtx:article/content/headline">
            <a:extLst>
              <a:ext uri="{FF2B5EF4-FFF2-40B4-BE49-F238E27FC236}">
                <a16:creationId xmlns:a16="http://schemas.microsoft.com/office/drawing/2014/main" id="{89A7A182-EF37-4E98-82D0-9EC00BBD7F8E}"/>
              </a:ext>
            </a:extLst>
          </p:cNvPr>
          <p:cNvSpPr>
            <a:spLocks noGrp="1"/>
          </p:cNvSpPr>
          <p:nvPr>
            <p:ph type="title"/>
          </p:nvPr>
        </p:nvSpPr>
        <p:spPr/>
        <p:txBody>
          <a:bodyPr/>
          <a:lstStyle/>
          <a:p>
            <a:r>
              <a:rPr lang="de-DE" b="0" i="0" u="none"/>
              <a:t>Legal framework (1/2)</a:t>
            </a:r>
          </a:p>
        </p:txBody>
      </p:sp>
      <p:sp>
        <p:nvSpPr>
          <p:cNvPr id="13" name="Textplatzhalter 12" descr="svtxtr:svtx:pptx_transfrom_strapline_bold">
            <a:extLst>
              <a:ext uri="{FF2B5EF4-FFF2-40B4-BE49-F238E27FC236}">
                <a16:creationId xmlns:a16="http://schemas.microsoft.com/office/drawing/2014/main" id="{8A01A276-C225-4E81-BCC3-F8BDBA51925D}"/>
              </a:ext>
            </a:extLst>
          </p:cNvPr>
          <p:cNvSpPr>
            <a:spLocks noGrp="1"/>
          </p:cNvSpPr>
          <p:nvPr>
            <p:ph type="body" sz="quarter" idx="12"/>
          </p:nvPr>
        </p:nvSpPr>
        <p:spPr/>
        <p:txBody>
          <a:bodyPr/>
          <a:lstStyle/>
          <a:p>
            <a:r>
              <a:rPr lang="de-DE" b="1" i="0" u="none"/>
              <a:t>Advantages for employees regulated by law</a:t>
            </a:r>
          </a:p>
        </p:txBody>
      </p:sp>
      <p:sp>
        <p:nvSpPr>
          <p:cNvPr id="6" name="Fußzeilenplatzhalter 5" descr="svtx:article/content/footnote">
            <a:extLst>
              <a:ext uri="{FF2B5EF4-FFF2-40B4-BE49-F238E27FC236}">
                <a16:creationId xmlns:a16="http://schemas.microsoft.com/office/drawing/2014/main" id="{528DACD9-E1A8-466F-99DE-835C0A1D84D6}"/>
              </a:ext>
            </a:extLst>
          </p:cNvPr>
          <p:cNvSpPr>
            <a:spLocks noGrp="1"/>
          </p:cNvSpPr>
          <p:nvPr>
            <p:ph type="ftr" sz="quarter" idx="13"/>
          </p:nvPr>
        </p:nvSpPr>
        <p:spPr/>
        <p:txBody>
          <a:bodyPr/>
          <a:lstStyle/>
          <a:p>
            <a:r>
              <a:rPr lang="de-DE" sz="800" b="0" i="0" u="none" baseline="30000">
                <a:solidFill>
                  <a:srgbClr val="003781"/>
                </a:solidFill>
              </a:rPr>
              <a:t>1 </a:t>
            </a:r>
            <a:r>
              <a:rPr lang="de-DE" sz="800" b="0" i="0" u="none">
                <a:solidFill>
                  <a:srgbClr val="003781"/>
                </a:solidFill>
              </a:rPr>
              <a:t>If salary is subject to a collective agreement the collective agreement must provide for a salary conversion scheme (so-called opening clause).  </a:t>
            </a:r>
            <a:r>
              <a:rPr lang="de-DE" sz="800" b="0" i="0" u="none" baseline="30000">
                <a:solidFill>
                  <a:srgbClr val="003781"/>
                </a:solidFill>
              </a:rPr>
              <a:t>2 </a:t>
            </a:r>
            <a:r>
              <a:rPr lang="de-DE" sz="800" b="0" i="0" u="none">
                <a:solidFill>
                  <a:srgbClr val="003781"/>
                </a:solidFill>
              </a:rPr>
              <a:t>Salary conversion can result in lower social security benefits and the liability to become a member of statutory health insurance and long-term care insurance.  </a:t>
            </a:r>
            <a:r>
              <a:rPr lang="de-DE" sz="800" b="0" i="0" u="none" baseline="30000">
                <a:solidFill>
                  <a:srgbClr val="003781"/>
                </a:solidFill>
              </a:rPr>
              <a:t>3 </a:t>
            </a:r>
            <a:r>
              <a:rPr lang="de-DE" sz="800" b="0" i="0" u="none">
                <a:solidFill>
                  <a:srgbClr val="003781"/>
                </a:solidFill>
              </a:rPr>
              <a:t>Premiums subject to flat-rate taxation in accordance with § 40 b EStG old version are offset against the funding limit specified in § 3 (63) EStG.  </a:t>
            </a:r>
            <a:r>
              <a:rPr lang="de-DE" sz="800" b="0" i="0" u="none" baseline="30000">
                <a:solidFill>
                  <a:srgbClr val="003781"/>
                </a:solidFill>
              </a:rPr>
              <a:t>4 </a:t>
            </a:r>
            <a:r>
              <a:rPr lang="de-DE" sz="800" b="0" i="0" u="none">
                <a:solidFill>
                  <a:srgbClr val="003781"/>
                </a:solidFill>
              </a:rPr>
              <a:t>Under a salary conversion scheme where premiums into a direct insurance plan, a Pensionskasse or a pension fund (§ 3 (63) EStG) are exempt from social security contributions, the employer is required to contribute 15% of the salary converted up to 4% of the CAC West.  </a:t>
            </a:r>
            <a:r>
              <a:rPr lang="de-DE" sz="800" b="0" i="0" u="none" baseline="30000">
                <a:solidFill>
                  <a:srgbClr val="003781"/>
                </a:solidFill>
              </a:rPr>
              <a:t>5 </a:t>
            </a:r>
            <a:r>
              <a:rPr lang="de-DE" sz="800" b="0" i="0" u="none">
                <a:solidFill>
                  <a:srgbClr val="003781"/>
                </a:solidFill>
              </a:rPr>
              <a:t>Survivor's benefits are regarded “reasonable” provided they do not exceed 45 percent of the gross salary of the deceased employee (can be ascertained by consulting a tax adviser). Death benefits are subject to inheritance tax when paid to life partner, and in connection with the provision arrangement of a controlling managing partner.  </a:t>
            </a:r>
          </a:p>
        </p:txBody>
      </p:sp>
      <p:sp>
        <p:nvSpPr>
          <p:cNvPr id="7" name="Foliennummernplatzhalter 6">
            <a:extLst>
              <a:ext uri="{FF2B5EF4-FFF2-40B4-BE49-F238E27FC236}">
                <a16:creationId xmlns:a16="http://schemas.microsoft.com/office/drawing/2014/main" id="{01B67B75-DBB7-4AB5-98D0-194D2FE8383F}"/>
              </a:ext>
            </a:extLst>
          </p:cNvPr>
          <p:cNvSpPr>
            <a:spLocks noGrp="1"/>
          </p:cNvSpPr>
          <p:nvPr>
            <p:ph type="sldNum" sz="quarter" idx="14"/>
          </p:nvPr>
        </p:nvSpPr>
        <p:spPr/>
        <p:txBody>
          <a:bodyPr/>
          <a:lstStyle/>
          <a:p>
            <a:fld id="{0F96B16C-3F5F-44BC-AFCC-8CBCBD90898D}" type="slidenum">
              <a:rPr lang="de-DE" smtClean="0">
                <a:solidFill>
                  <a:schemeClr val="tx1"/>
                </a:solidFill>
              </a:rPr>
              <a:t>10</a:t>
            </a:fld>
            <a:endParaRPr lang="de-DE">
              <a:solidFill>
                <a:schemeClr val="tx1"/>
              </a:solidFill>
            </a:endParaRPr>
          </a:p>
        </p:txBody>
      </p:sp>
      <p:grpSp>
        <p:nvGrpSpPr>
          <p:cNvPr id="3" name="Gruppe-CTA" descr="svtxtr:svtx:pptx.transform.group-cta" hidden="1">
            <a:extLst>
              <a:ext uri="{FF2B5EF4-FFF2-40B4-BE49-F238E27FC236}">
                <a16:creationId xmlns:a16="http://schemas.microsoft.com/office/drawing/2014/main" id="{2B956BFE-BEBD-3E4E-85B3-3FE30B6756AF}"/>
              </a:ext>
            </a:extLst>
          </p:cNvPr>
          <p:cNvGrpSpPr/>
          <p:nvPr/>
        </p:nvGrpSpPr>
        <p:grpSpPr>
          <a:xfrm>
            <a:off x="479424" y="5617063"/>
            <a:ext cx="2214022" cy="332030"/>
            <a:chOff x="479424" y="5617063"/>
            <a:chExt cx="2214022" cy="332030"/>
          </a:xfrm>
        </p:grpSpPr>
        <p:sp>
          <p:nvSpPr>
            <p:cNvPr id="9" name="Abgerundetes Rechteck 16" descr="svtxtr:svtx:pptx.transform.calltoaction-link3">
              <a:extLst>
                <a:ext uri="{FF2B5EF4-FFF2-40B4-BE49-F238E27FC236}">
                  <a16:creationId xmlns:a16="http://schemas.microsoft.com/office/drawing/2014/main" id="{21EE279D-4A12-48A2-90DB-867E942ACE5E}"/>
                </a:ext>
              </a:extLst>
            </p:cNvPr>
            <p:cNvSpPr/>
            <p:nvPr/>
          </p:nvSpPr>
          <p:spPr>
            <a:xfrm>
              <a:off x="479424" y="5575091"/>
              <a:ext cx="376891" cy="417614"/>
            </a:xfrm>
            <a:prstGeom prst="roundRect">
              <a:avLst>
                <a:gd name="adj" fmla="val 6240"/>
              </a:avLst>
            </a:prstGeom>
            <a:solidFill>
              <a:sysClr val="window" lastClr="FFFFFF">
                <a:alpha val="60000"/>
              </a:sysClr>
            </a:solidFill>
            <a:ln w="15875" cap="flat" cmpd="sng" algn="ctr">
              <a:solidFill>
                <a:schemeClr val="bg1"/>
              </a:solidFill>
              <a:prstDash val="solid"/>
              <a:miter lim="800000"/>
            </a:ln>
            <a:effectLst/>
          </p:spPr>
          <p:txBody>
            <a:bodyPr wrap="none" lIns="180000" tIns="72000" rIns="180000" bIns="54000" rtlCol="0" anchor="ctr">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2" name="Rechteck 1">
              <a:extLst>
                <a:ext uri="{FF2B5EF4-FFF2-40B4-BE49-F238E27FC236}">
                  <a16:creationId xmlns:a16="http://schemas.microsoft.com/office/drawing/2014/main" id="{9A1E8355-AE84-424F-86E9-DA4F085634A5}"/>
                </a:ext>
              </a:extLst>
            </p:cNvPr>
            <p:cNvSpPr/>
            <p:nvPr/>
          </p:nvSpPr>
          <p:spPr>
            <a:xfrm>
              <a:off x="495610" y="5833872"/>
              <a:ext cx="89606" cy="101884"/>
            </a:xfrm>
            <a:prstGeom prst="rect">
              <a:avLst/>
            </a:prstGeom>
            <a:solidFill>
              <a:srgbClr val="122B54">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205" rtl="0" eaLnBrk="1" latinLnBrk="0" hangingPunct="1">
                <a:defRPr sz="1800" kern="1200">
                  <a:solidFill>
                    <a:srgbClr val="FFFFFF"/>
                  </a:solidFill>
                  <a:latin typeface="Arial"/>
                  <a:ea typeface="+mn-ea"/>
                  <a:cs typeface="+mn-cs"/>
                </a:defRPr>
              </a:lvl1pPr>
              <a:lvl2pPr marL="457102" algn="l" defTabSz="914205" rtl="0" eaLnBrk="1" latinLnBrk="0" hangingPunct="1">
                <a:defRPr sz="1800" kern="1200">
                  <a:solidFill>
                    <a:srgbClr val="FFFFFF"/>
                  </a:solidFill>
                  <a:latin typeface="Arial"/>
                  <a:ea typeface="+mn-ea"/>
                  <a:cs typeface="+mn-cs"/>
                </a:defRPr>
              </a:lvl2pPr>
              <a:lvl3pPr marL="914205" algn="l" defTabSz="914205" rtl="0" eaLnBrk="1" latinLnBrk="0" hangingPunct="1">
                <a:defRPr sz="1800" kern="1200">
                  <a:solidFill>
                    <a:srgbClr val="FFFFFF"/>
                  </a:solidFill>
                  <a:latin typeface="Arial"/>
                  <a:ea typeface="+mn-ea"/>
                  <a:cs typeface="+mn-cs"/>
                </a:defRPr>
              </a:lvl3pPr>
              <a:lvl4pPr marL="1371308" algn="l" defTabSz="914205" rtl="0" eaLnBrk="1" latinLnBrk="0" hangingPunct="1">
                <a:defRPr sz="1800" kern="1200">
                  <a:solidFill>
                    <a:srgbClr val="FFFFFF"/>
                  </a:solidFill>
                  <a:latin typeface="Arial"/>
                  <a:ea typeface="+mn-ea"/>
                  <a:cs typeface="+mn-cs"/>
                </a:defRPr>
              </a:lvl4pPr>
              <a:lvl5pPr marL="1828410" algn="l" defTabSz="914205" rtl="0" eaLnBrk="1" latinLnBrk="0" hangingPunct="1">
                <a:defRPr sz="1800" kern="1200">
                  <a:solidFill>
                    <a:srgbClr val="FFFFFF"/>
                  </a:solidFill>
                  <a:latin typeface="Arial"/>
                  <a:ea typeface="+mn-ea"/>
                  <a:cs typeface="+mn-cs"/>
                </a:defRPr>
              </a:lvl5pPr>
              <a:lvl6pPr marL="2285511" algn="l" defTabSz="914205" rtl="0" eaLnBrk="1" latinLnBrk="0" hangingPunct="1">
                <a:defRPr sz="1800" kern="1200">
                  <a:solidFill>
                    <a:srgbClr val="FFFFFF"/>
                  </a:solidFill>
                  <a:latin typeface="Arial"/>
                  <a:ea typeface="+mn-ea"/>
                  <a:cs typeface="+mn-cs"/>
                </a:defRPr>
              </a:lvl6pPr>
              <a:lvl7pPr marL="2742614" algn="l" defTabSz="914205" rtl="0" eaLnBrk="1" latinLnBrk="0" hangingPunct="1">
                <a:defRPr sz="1800" kern="1200">
                  <a:solidFill>
                    <a:srgbClr val="FFFFFF"/>
                  </a:solidFill>
                  <a:latin typeface="Arial"/>
                  <a:ea typeface="+mn-ea"/>
                  <a:cs typeface="+mn-cs"/>
                </a:defRPr>
              </a:lvl7pPr>
              <a:lvl8pPr marL="3199716" algn="l" defTabSz="914205" rtl="0" eaLnBrk="1" latinLnBrk="0" hangingPunct="1">
                <a:defRPr sz="1800" kern="1200">
                  <a:solidFill>
                    <a:srgbClr val="FFFFFF"/>
                  </a:solidFill>
                  <a:latin typeface="Arial"/>
                  <a:ea typeface="+mn-ea"/>
                  <a:cs typeface="+mn-cs"/>
                </a:defRPr>
              </a:lvl8pPr>
              <a:lvl9pPr marL="3656819" algn="l" defTabSz="914205" rtl="0" eaLnBrk="1" latinLnBrk="0" hangingPunct="1">
                <a:defRPr sz="1800" kern="1200">
                  <a:solidFill>
                    <a:srgbClr val="FFFFFF"/>
                  </a:solidFill>
                  <a:latin typeface="Arial"/>
                  <a:ea typeface="+mn-ea"/>
                  <a:cs typeface="+mn-cs"/>
                </a:defRPr>
              </a:lvl9pPr>
            </a:lstStyle>
            <a:p>
              <a:pPr algn="ctr"/>
              <a:endParaRPr lang="de-DE"/>
            </a:p>
          </p:txBody>
        </p:sp>
      </p:grpSp>
      <p:pic>
        <p:nvPicPr>
          <p:cNvPr id="14" name="Grafik 13" descr="svtx:article/content/picture/@tmpUrl&#10;svtx:framefix=top-left&#10;svtxbackup:w=283.5&#10;svtxbackup:h=212.62505&#10;svtxbackup:x=638.75&#10;svtxbackup:y=165.54337">
            <a:extLst>
              <a:ext uri="{FF2B5EF4-FFF2-40B4-BE49-F238E27FC236}">
                <a16:creationId xmlns:a16="http://schemas.microsoft.com/office/drawing/2014/main" id="{1DF752EC-7569-A742-AF61-28DDA7179326}"/>
              </a:ext>
            </a:extLst>
          </p:cNvPr>
          <p:cNvPicPr/>
          <p:nvPr/>
        </p:nvPicPr>
        <p:blipFill>
          <a:blip r:embed="rId2">
            <a:extLst>
              <a:ext uri="{28A0092B-C50C-407E-A947-70E740481C1C}">
                <a14:useLocalDpi xmlns:a14="http://schemas.microsoft.com/office/drawing/2010/main"/>
              </a:ext>
            </a:extLst>
          </a:blip>
          <a:srcRect t="-3853"/>
          <a:stretch>
            <a:fillRect/>
          </a:stretch>
        </p:blipFill>
        <p:spPr>
          <a:xfrm>
            <a:off x="8112125" y="2102401"/>
            <a:ext cx="3600450" cy="2657475"/>
          </a:xfrm>
          <a:prstGeom prst="rect">
            <a:avLst/>
          </a:prstGeom>
        </p:spPr>
      </p:pic>
      <p:sp>
        <p:nvSpPr>
          <p:cNvPr id="15" name="Inhaltsplatzhalter 10" descr="svtx:article/content/body">
            <a:extLst>
              <a:ext uri="{FF2B5EF4-FFF2-40B4-BE49-F238E27FC236}">
                <a16:creationId xmlns:a16="http://schemas.microsoft.com/office/drawing/2014/main" id="{5A0ED730-9EF1-44ED-B669-AA5E5C5C2CF0}"/>
              </a:ext>
            </a:extLst>
          </p:cNvPr>
          <p:cNvSpPr>
            <a:spLocks noGrp="1"/>
          </p:cNvSpPr>
          <p:nvPr>
            <p:ph idx="1"/>
          </p:nvPr>
        </p:nvSpPr>
        <p:spPr>
          <a:xfrm>
            <a:off x="479425" y="2102401"/>
            <a:ext cx="7416800" cy="3225380"/>
          </a:xfrm>
        </p:spPr>
        <p:txBody>
          <a:bodyPr/>
          <a:lstStyle/>
          <a:p>
            <a:pPr lvl="0" defTabSz="914400">
              <a:spcBef>
                <a:spcPts val="300"/>
              </a:spcBef>
            </a:pPr>
            <a:r>
              <a:rPr lang="de-DE" sz="1600" b="0" i="0" u="none"/>
              <a:t>Lorem ipsum dolor sit amet, consetetur sadipscing elitr, sed diam nonumy eirmod tempor invidunt ut labore et dolore magna aliquyam erat, sed diam voluptua</a:t>
            </a:r>
          </a:p>
          <a:p>
            <a:pPr marL="180854" lvl="0" indent="-180854" algn="l" defTabSz="914400">
              <a:spcBef>
                <a:spcPts val="300"/>
              </a:spcBef>
              <a:buSzTx/>
              <a:buChar char="•"/>
            </a:pPr>
            <a:r>
              <a:rPr lang="de-DE" sz="1600" b="0" i="0" u="none"/>
              <a:t>With Allianz Direct Insurance employers can meet  the legal claim of employees to salary conversion</a:t>
            </a:r>
            <a:r>
              <a:rPr lang="de-DE" sz="1600" b="0" i="0" u="none" baseline="30000"/>
              <a:t>1</a:t>
            </a:r>
            <a:r>
              <a:rPr lang="de-DE" sz="1600" b="0" i="0" u="none"/>
              <a:t>.</a:t>
            </a:r>
          </a:p>
          <a:p>
            <a:pPr marL="180854" lvl="0" indent="-180854" algn="l" defTabSz="914400">
              <a:spcBef>
                <a:spcPts val="300"/>
              </a:spcBef>
              <a:buSzTx/>
              <a:buChar char="•"/>
            </a:pPr>
            <a:r>
              <a:rPr lang="de-DE" sz="1600" b="0" i="0" u="none"/>
              <a:t>Premiums invested under a gross salary conversion scheme</a:t>
            </a:r>
            <a:r>
              <a:rPr lang="de-DE" sz="1600" b="0" i="0" u="none" baseline="30000"/>
              <a:t>2</a:t>
            </a:r>
            <a:r>
              <a:rPr lang="de-DE" sz="1600" b="0" i="0" u="none"/>
              <a:t> are tax-free up to 8%</a:t>
            </a:r>
            <a:r>
              <a:rPr lang="de-DE" sz="1600" b="0" i="0" u="none" baseline="30000"/>
              <a:t>3</a:t>
            </a:r>
            <a:r>
              <a:rPr lang="de-DE" sz="1600" b="0" i="0" u="none"/>
              <a:t> of the CAC (West) and exempt from social security contributions up to 4 % of the CAC (West).</a:t>
            </a:r>
          </a:p>
          <a:p>
            <a:pPr marL="180854" lvl="0" indent="-180854" algn="l" defTabSz="914400">
              <a:spcBef>
                <a:spcPts val="300"/>
              </a:spcBef>
              <a:buSzTx/>
              <a:buChar char="•"/>
            </a:pPr>
            <a:r>
              <a:rPr lang="de-DE" sz="1600" b="0" i="0" u="none"/>
              <a:t>The employer makes an additional contribution on top of the amount converted.</a:t>
            </a:r>
            <a:r>
              <a:rPr lang="de-DE" sz="1600" b="0" i="0" u="none" baseline="30000"/>
              <a:t>4</a:t>
            </a:r>
          </a:p>
          <a:p>
            <a:pPr marL="180854" lvl="0" indent="-180854" algn="l" defTabSz="914400">
              <a:spcBef>
                <a:spcPts val="300"/>
              </a:spcBef>
              <a:buSzTx/>
              <a:buChar char="•"/>
            </a:pPr>
            <a:r>
              <a:rPr lang="de-DE" sz="1600" b="0" i="0" u="none"/>
              <a:t>Benefits arising from Direct Insurance are subject to individual taxation – however, the tax rate is usually lower than during active working life. Survivor's benefits for spouses, children and registered civil partners are exempt from inheritance tax provided these are reasonable.</a:t>
            </a:r>
            <a:r>
              <a:rPr lang="de-DE" sz="1600" b="0" i="0" u="none" baseline="30000"/>
              <a:t>5</a:t>
            </a:r>
          </a:p>
        </p:txBody>
      </p:sp>
    </p:spTree>
    <p:extLst>
      <p:ext uri="{BB962C8B-B14F-4D97-AF65-F5344CB8AC3E}">
        <p14:creationId xmlns:p14="http://schemas.microsoft.com/office/powerpoint/2010/main" val="846223509"/>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descr="svtx:article/content/headline">
            <a:extLst>
              <a:ext uri="{FF2B5EF4-FFF2-40B4-BE49-F238E27FC236}">
                <a16:creationId xmlns:a16="http://schemas.microsoft.com/office/drawing/2014/main" id="{89A7A182-EF37-4E98-82D0-9EC00BBD7F8E}"/>
              </a:ext>
            </a:extLst>
          </p:cNvPr>
          <p:cNvSpPr>
            <a:spLocks noGrp="1"/>
          </p:cNvSpPr>
          <p:nvPr>
            <p:ph type="title"/>
          </p:nvPr>
        </p:nvSpPr>
        <p:spPr/>
        <p:txBody>
          <a:bodyPr/>
          <a:lstStyle/>
          <a:p>
            <a:r>
              <a:rPr lang="de-DE" b="0" i="0" u="none"/>
              <a:t>Legal framework (2/2)</a:t>
            </a:r>
          </a:p>
        </p:txBody>
      </p:sp>
      <p:sp>
        <p:nvSpPr>
          <p:cNvPr id="11" name="Inhaltsplatzhalter 10" descr="svtx:article/content/body">
            <a:extLst>
              <a:ext uri="{FF2B5EF4-FFF2-40B4-BE49-F238E27FC236}">
                <a16:creationId xmlns:a16="http://schemas.microsoft.com/office/drawing/2014/main" id="{A9233E5C-A21A-45D1-A437-573A2EF2AF9D}"/>
              </a:ext>
            </a:extLst>
          </p:cNvPr>
          <p:cNvSpPr>
            <a:spLocks noGrp="1"/>
          </p:cNvSpPr>
          <p:nvPr>
            <p:ph idx="1"/>
          </p:nvPr>
        </p:nvSpPr>
        <p:spPr>
          <a:xfrm>
            <a:off x="479424" y="2102400"/>
            <a:ext cx="11233151" cy="3117171"/>
          </a:xfrm>
        </p:spPr>
        <p:txBody>
          <a:bodyPr/>
          <a:lstStyle/>
          <a:p>
            <a:pPr marL="180854" lvl="0" indent="-180854">
              <a:spcBef>
                <a:spcPts val="300"/>
              </a:spcBef>
              <a:buChar char="•"/>
            </a:pPr>
            <a:r>
              <a:rPr lang="de-DE" sz="1600" b="0" i="0" u="none" dirty="0" err="1"/>
              <a:t>Occupational</a:t>
            </a:r>
            <a:r>
              <a:rPr lang="de-DE" sz="1600" b="0" i="0" u="none" dirty="0"/>
              <a:t> </a:t>
            </a:r>
            <a:r>
              <a:rPr lang="de-DE" sz="1600" b="0" i="0" u="none" dirty="0" err="1"/>
              <a:t>pension</a:t>
            </a:r>
            <a:r>
              <a:rPr lang="de-DE" sz="1600" b="0" i="0" u="none" dirty="0"/>
              <a:t> </a:t>
            </a:r>
            <a:r>
              <a:rPr lang="de-DE" sz="1600" b="0" i="0" u="none" dirty="0" err="1"/>
              <a:t>benefits</a:t>
            </a:r>
            <a:r>
              <a:rPr lang="de-DE" sz="1600" b="0" i="0" u="none" dirty="0"/>
              <a:t> </a:t>
            </a:r>
            <a:r>
              <a:rPr lang="de-DE" sz="1600" b="0" i="0" u="none" dirty="0" err="1"/>
              <a:t>are</a:t>
            </a:r>
            <a:r>
              <a:rPr lang="de-DE" sz="1600" b="0" i="0" u="none" dirty="0"/>
              <a:t> </a:t>
            </a:r>
            <a:r>
              <a:rPr lang="de-DE" sz="1600" b="0" i="0" u="none" dirty="0" err="1"/>
              <a:t>subject</a:t>
            </a:r>
            <a:r>
              <a:rPr lang="de-DE" sz="1600" b="0" i="0" u="none" dirty="0"/>
              <a:t> </a:t>
            </a:r>
            <a:r>
              <a:rPr lang="de-DE" sz="1600" b="0" i="0" u="none" dirty="0" err="1"/>
              <a:t>to</a:t>
            </a:r>
            <a:r>
              <a:rPr lang="de-DE" sz="1600" b="0" i="0" u="none" dirty="0"/>
              <a:t> </a:t>
            </a:r>
            <a:r>
              <a:rPr lang="de-DE" sz="1600" b="0" i="0" u="none" dirty="0" err="1"/>
              <a:t>statutory</a:t>
            </a:r>
            <a:r>
              <a:rPr lang="de-DE" sz="1600" b="0" i="0" u="none" dirty="0"/>
              <a:t> </a:t>
            </a:r>
            <a:r>
              <a:rPr lang="de-DE" sz="1600" b="0" i="0" u="none" dirty="0" err="1"/>
              <a:t>health</a:t>
            </a:r>
            <a:r>
              <a:rPr lang="de-DE" sz="1600" b="0" i="0" u="none" dirty="0"/>
              <a:t> </a:t>
            </a:r>
            <a:r>
              <a:rPr lang="de-DE" sz="1600" b="0" i="0" u="none" dirty="0" err="1"/>
              <a:t>and</a:t>
            </a:r>
            <a:r>
              <a:rPr lang="de-DE" sz="1600" b="0" i="0" u="none" dirty="0"/>
              <a:t> </a:t>
            </a:r>
            <a:r>
              <a:rPr lang="de-DE" sz="1600" b="0" i="0" u="none" dirty="0" err="1"/>
              <a:t>long</a:t>
            </a:r>
            <a:r>
              <a:rPr lang="de-DE" sz="1600" b="0" i="0" u="none" dirty="0"/>
              <a:t>-term care </a:t>
            </a:r>
            <a:r>
              <a:rPr lang="de-DE" sz="1600" b="0" i="0" u="none" dirty="0" err="1"/>
              <a:t>insurance</a:t>
            </a:r>
            <a:r>
              <a:rPr lang="de-DE" sz="1600" b="0" i="0" u="none" dirty="0"/>
              <a:t> </a:t>
            </a:r>
            <a:r>
              <a:rPr lang="de-DE" sz="1600" b="0" i="0" u="none" dirty="0" err="1"/>
              <a:t>if</a:t>
            </a:r>
            <a:r>
              <a:rPr lang="de-DE" sz="1600" b="0" i="0" u="none" dirty="0"/>
              <a:t> </a:t>
            </a:r>
            <a:r>
              <a:rPr lang="de-DE" sz="1600" b="0" i="0" u="none" dirty="0" err="1"/>
              <a:t>the</a:t>
            </a:r>
            <a:r>
              <a:rPr lang="de-DE" sz="1600" b="0" i="0" u="none" dirty="0"/>
              <a:t> </a:t>
            </a:r>
            <a:r>
              <a:rPr lang="de-DE" sz="1600" b="0" i="0" u="none" dirty="0" err="1"/>
              <a:t>pensioner</a:t>
            </a:r>
            <a:r>
              <a:rPr lang="de-DE" sz="1600" b="0" i="0" u="none" dirty="0"/>
              <a:t> </a:t>
            </a:r>
            <a:r>
              <a:rPr lang="de-DE" sz="1600" b="0" i="0" u="none" dirty="0" err="1"/>
              <a:t>is</a:t>
            </a:r>
            <a:r>
              <a:rPr lang="de-DE" sz="1600" b="0" i="0" u="none" dirty="0"/>
              <a:t> a </a:t>
            </a:r>
            <a:r>
              <a:rPr lang="de-DE" sz="1600" b="0" i="0" u="none" dirty="0" err="1"/>
              <a:t>mandatory</a:t>
            </a:r>
            <a:r>
              <a:rPr lang="de-DE" sz="1600" b="0" i="0" u="none" dirty="0"/>
              <a:t> </a:t>
            </a:r>
            <a:r>
              <a:rPr lang="de-DE" sz="1600" b="0" i="0" u="none" dirty="0" err="1"/>
              <a:t>or</a:t>
            </a:r>
            <a:r>
              <a:rPr lang="de-DE" sz="1600" b="0" i="0" u="none" dirty="0"/>
              <a:t> </a:t>
            </a:r>
            <a:r>
              <a:rPr lang="de-DE" sz="1600" b="0" i="0" u="none" dirty="0" err="1"/>
              <a:t>voluntary</a:t>
            </a:r>
            <a:r>
              <a:rPr lang="de-DE" sz="1600" b="0" i="0" u="none" dirty="0"/>
              <a:t> </a:t>
            </a:r>
            <a:r>
              <a:rPr lang="de-DE" sz="1600" b="0" i="0" u="none" dirty="0" err="1"/>
              <a:t>member</a:t>
            </a:r>
            <a:r>
              <a:rPr lang="de-DE" sz="1600" b="0" i="0" u="none" dirty="0"/>
              <a:t> </a:t>
            </a:r>
            <a:r>
              <a:rPr lang="de-DE" sz="1600" b="0" i="0" u="none" dirty="0" err="1"/>
              <a:t>of</a:t>
            </a:r>
            <a:r>
              <a:rPr lang="de-DE" sz="1600" b="0" i="0" u="none" dirty="0"/>
              <a:t> </a:t>
            </a:r>
            <a:r>
              <a:rPr lang="de-DE" sz="1600" b="0" i="0" u="none" dirty="0" err="1"/>
              <a:t>statutory</a:t>
            </a:r>
            <a:r>
              <a:rPr lang="de-DE" sz="1600" b="0" i="0" u="none" dirty="0"/>
              <a:t> </a:t>
            </a:r>
            <a:r>
              <a:rPr lang="de-DE" sz="1600" b="0" i="0" u="none" dirty="0" err="1"/>
              <a:t>health</a:t>
            </a:r>
            <a:r>
              <a:rPr lang="de-DE" sz="1600" b="0" i="0" u="none" dirty="0"/>
              <a:t> </a:t>
            </a:r>
            <a:r>
              <a:rPr lang="de-DE" sz="1600" b="0" i="0" u="none" dirty="0" err="1"/>
              <a:t>insurance</a:t>
            </a:r>
            <a:r>
              <a:rPr lang="de-DE" sz="1600" b="0" i="0" u="none" dirty="0"/>
              <a:t>. A </a:t>
            </a:r>
            <a:r>
              <a:rPr lang="de-DE" sz="1600" b="0" i="0" u="none" dirty="0" err="1"/>
              <a:t>blanket</a:t>
            </a:r>
            <a:r>
              <a:rPr lang="de-DE" sz="1600" b="0" i="0" u="none" dirty="0"/>
              <a:t> </a:t>
            </a:r>
            <a:r>
              <a:rPr lang="de-DE" sz="1600" b="0" i="0" u="none" dirty="0" err="1"/>
              <a:t>deduction</a:t>
            </a:r>
            <a:r>
              <a:rPr lang="de-DE" sz="1600" b="0" i="0" u="none" dirty="0"/>
              <a:t> </a:t>
            </a:r>
            <a:r>
              <a:rPr lang="de-DE" sz="1600" b="0" i="0" u="none" dirty="0" err="1"/>
              <a:t>is</a:t>
            </a:r>
            <a:r>
              <a:rPr lang="de-DE" sz="1600" b="0" i="0" u="none" dirty="0"/>
              <a:t> </a:t>
            </a:r>
            <a:r>
              <a:rPr lang="de-DE" sz="1600" b="0" i="0" u="none" dirty="0" err="1"/>
              <a:t>taken</a:t>
            </a:r>
            <a:r>
              <a:rPr lang="de-DE" sz="1600" b="0" i="0" u="none" dirty="0"/>
              <a:t> </a:t>
            </a:r>
            <a:r>
              <a:rPr lang="de-DE" sz="1600" b="0" i="0" u="none" dirty="0" err="1"/>
              <a:t>into</a:t>
            </a:r>
            <a:r>
              <a:rPr lang="de-DE" sz="1600" b="0" i="0" u="none" dirty="0"/>
              <a:t> </a:t>
            </a:r>
            <a:r>
              <a:rPr lang="de-DE" sz="1600" b="0" i="0" u="none" dirty="0" err="1"/>
              <a:t>account</a:t>
            </a:r>
            <a:r>
              <a:rPr lang="de-DE" sz="1600" b="0" i="0" u="none" dirty="0"/>
              <a:t> in </a:t>
            </a:r>
            <a:r>
              <a:rPr lang="de-DE" sz="1600" b="0" i="0" u="none" dirty="0" err="1"/>
              <a:t>case</a:t>
            </a:r>
            <a:r>
              <a:rPr lang="de-DE" sz="1600" b="0" i="0" u="none" dirty="0"/>
              <a:t> </a:t>
            </a:r>
            <a:r>
              <a:rPr lang="de-DE" sz="1600" b="0" i="0" u="none" dirty="0" err="1"/>
              <a:t>of</a:t>
            </a:r>
            <a:r>
              <a:rPr lang="de-DE" sz="1600" b="0" i="0" u="none" dirty="0"/>
              <a:t> </a:t>
            </a:r>
            <a:r>
              <a:rPr lang="de-DE" sz="1600" b="0" i="0" u="none" dirty="0" err="1"/>
              <a:t>mandatary</a:t>
            </a:r>
            <a:r>
              <a:rPr lang="de-DE" sz="1600" b="0" i="0" u="none" dirty="0"/>
              <a:t> </a:t>
            </a:r>
            <a:r>
              <a:rPr lang="de-DE" sz="1600" b="0" i="0" u="none" dirty="0" err="1"/>
              <a:t>membership</a:t>
            </a:r>
            <a:r>
              <a:rPr lang="de-DE" sz="1600" b="0" i="0" u="none" dirty="0"/>
              <a:t>. </a:t>
            </a:r>
            <a:r>
              <a:rPr lang="en-US" sz="1600" dirty="0"/>
              <a:t>This also applies to pensions for income maintenance and survivors' pensions or an optional lump-sum payment to the survivors entitled to benefits.</a:t>
            </a:r>
            <a:endParaRPr lang="de-DE" sz="1600" b="0" i="0" u="none" dirty="0"/>
          </a:p>
          <a:p>
            <a:pPr marL="180854" lvl="0" indent="-180854">
              <a:spcBef>
                <a:spcPts val="300"/>
              </a:spcBef>
              <a:buChar char="•"/>
            </a:pPr>
            <a:r>
              <a:rPr lang="en-US" sz="1600" dirty="0"/>
              <a:t>The existing pension assets of a company pension plan have no influence on the determination and assessment of the entitlement to a citizen's pension (“</a:t>
            </a:r>
            <a:r>
              <a:rPr lang="en-US" sz="1600" dirty="0" err="1"/>
              <a:t>Bürgergeld</a:t>
            </a:r>
            <a:r>
              <a:rPr lang="en-US" sz="1600" dirty="0"/>
              <a:t>”).</a:t>
            </a:r>
            <a:endParaRPr lang="de-DE" sz="1600" dirty="0"/>
          </a:p>
          <a:p>
            <a:pPr marL="180854" lvl="0" indent="-180854" algn="l">
              <a:spcBef>
                <a:spcPts val="300"/>
              </a:spcBef>
              <a:buSzTx/>
              <a:buChar char="•"/>
            </a:pPr>
            <a:r>
              <a:rPr lang="de-DE" sz="1600" b="0" i="0" u="none" dirty="0"/>
              <a:t>The </a:t>
            </a:r>
            <a:r>
              <a:rPr lang="de-DE" sz="1600" b="0" i="0" u="none" dirty="0" err="1"/>
              <a:t>salary</a:t>
            </a:r>
            <a:r>
              <a:rPr lang="de-DE" sz="1600" b="0" i="0" u="none" dirty="0"/>
              <a:t> </a:t>
            </a:r>
            <a:r>
              <a:rPr lang="de-DE" sz="1600" b="0" i="0" u="none" dirty="0" err="1"/>
              <a:t>conversion</a:t>
            </a:r>
            <a:r>
              <a:rPr lang="de-DE" sz="1600" b="0" i="0" u="none" dirty="0"/>
              <a:t> </a:t>
            </a:r>
            <a:r>
              <a:rPr lang="de-DE" sz="1600" b="0" i="0" u="none" dirty="0" err="1"/>
              <a:t>scheme</a:t>
            </a:r>
            <a:r>
              <a:rPr lang="de-DE" sz="1600" b="0" i="0" u="none" dirty="0"/>
              <a:t> </a:t>
            </a:r>
            <a:r>
              <a:rPr lang="de-DE" sz="1600" b="0" i="0" u="none" dirty="0" err="1"/>
              <a:t>results</a:t>
            </a:r>
            <a:r>
              <a:rPr lang="de-DE" sz="1600" b="0" i="0" u="none" dirty="0"/>
              <a:t> in a </a:t>
            </a:r>
            <a:r>
              <a:rPr lang="de-DE" sz="1600" b="0" i="0" u="none" dirty="0" err="1"/>
              <a:t>reduced</a:t>
            </a:r>
            <a:r>
              <a:rPr lang="de-DE" sz="1600" b="0" i="0" u="none" dirty="0"/>
              <a:t> </a:t>
            </a:r>
            <a:r>
              <a:rPr lang="de-DE" sz="1600" b="0" i="0" u="none" dirty="0" err="1"/>
              <a:t>contribution</a:t>
            </a:r>
            <a:r>
              <a:rPr lang="de-DE" sz="1600" b="0" i="0" u="none" dirty="0"/>
              <a:t> </a:t>
            </a:r>
            <a:r>
              <a:rPr lang="de-DE" sz="1600" b="0" i="0" u="none" dirty="0" err="1"/>
              <a:t>assessment</a:t>
            </a:r>
            <a:r>
              <a:rPr lang="de-DE" sz="1600" b="0" i="0" u="none" dirty="0"/>
              <a:t> </a:t>
            </a:r>
            <a:r>
              <a:rPr lang="de-DE" sz="1600" b="0" i="0" u="none" dirty="0" err="1"/>
              <a:t>ceiling</a:t>
            </a:r>
            <a:r>
              <a:rPr lang="de-DE" sz="1600" b="0" i="0" u="none" dirty="0"/>
              <a:t> in </a:t>
            </a:r>
            <a:r>
              <a:rPr lang="de-DE" sz="1600" b="0" i="0" u="none" dirty="0" err="1"/>
              <a:t>the</a:t>
            </a:r>
            <a:r>
              <a:rPr lang="de-DE" sz="1600" b="0" i="0" u="none" dirty="0"/>
              <a:t> </a:t>
            </a:r>
            <a:r>
              <a:rPr lang="de-DE" sz="1600" b="0" i="0" u="none" dirty="0" err="1"/>
              <a:t>social</a:t>
            </a:r>
            <a:r>
              <a:rPr lang="de-DE" sz="1600" b="0" i="0" u="none" dirty="0"/>
              <a:t> </a:t>
            </a:r>
            <a:r>
              <a:rPr lang="de-DE" sz="1600" b="0" i="0" u="none" dirty="0" err="1"/>
              <a:t>security</a:t>
            </a:r>
            <a:r>
              <a:rPr lang="de-DE" sz="1600" b="0" i="0" u="none" dirty="0"/>
              <a:t> </a:t>
            </a:r>
            <a:r>
              <a:rPr lang="de-DE" sz="1600" b="0" i="0" u="none" dirty="0" err="1"/>
              <a:t>systems</a:t>
            </a:r>
            <a:r>
              <a:rPr lang="de-DE" sz="1600" b="0" i="0" u="none" dirty="0"/>
              <a:t> (</a:t>
            </a:r>
            <a:r>
              <a:rPr lang="de-DE" sz="1600" b="0" i="0" u="none" dirty="0" err="1"/>
              <a:t>old</a:t>
            </a:r>
            <a:r>
              <a:rPr lang="de-DE" sz="1600" b="0" i="0" u="none" dirty="0"/>
              <a:t> </a:t>
            </a:r>
            <a:r>
              <a:rPr lang="de-DE" sz="1600" b="0" i="0" u="none" dirty="0" err="1"/>
              <a:t>age</a:t>
            </a:r>
            <a:r>
              <a:rPr lang="de-DE" sz="1600" b="0" i="0" u="none" dirty="0"/>
              <a:t>, </a:t>
            </a:r>
            <a:r>
              <a:rPr lang="de-DE" sz="1600" b="0" i="0" u="none" dirty="0" err="1"/>
              <a:t>health</a:t>
            </a:r>
            <a:r>
              <a:rPr lang="de-DE" sz="1600" b="0" i="0" u="none" dirty="0"/>
              <a:t>, </a:t>
            </a:r>
            <a:r>
              <a:rPr lang="de-DE" sz="1600" b="0" i="0" u="none" dirty="0" err="1"/>
              <a:t>unemployment</a:t>
            </a:r>
            <a:r>
              <a:rPr lang="de-DE" sz="1600" b="0" i="0" u="none" dirty="0"/>
              <a:t> </a:t>
            </a:r>
            <a:r>
              <a:rPr lang="de-DE" sz="1600" b="0" i="0" u="none" dirty="0" err="1"/>
              <a:t>and</a:t>
            </a:r>
            <a:r>
              <a:rPr lang="de-DE" sz="1600" b="0" i="0" u="none" dirty="0"/>
              <a:t> </a:t>
            </a:r>
            <a:r>
              <a:rPr lang="de-DE" sz="1600" b="0" i="0" u="none" dirty="0" err="1"/>
              <a:t>accident</a:t>
            </a:r>
            <a:r>
              <a:rPr lang="de-DE" sz="1600" b="0" i="0" u="none" dirty="0"/>
              <a:t> </a:t>
            </a:r>
            <a:r>
              <a:rPr lang="de-DE" sz="1600" b="0" i="0" u="none" dirty="0" err="1"/>
              <a:t>insurance</a:t>
            </a:r>
            <a:r>
              <a:rPr lang="de-DE" sz="1600" b="0" i="0" u="none" dirty="0"/>
              <a:t>) </a:t>
            </a:r>
            <a:r>
              <a:rPr lang="de-DE" sz="1600" b="0" i="0" u="none" dirty="0" err="1"/>
              <a:t>and</a:t>
            </a:r>
            <a:r>
              <a:rPr lang="de-DE" sz="1600" b="0" i="0" u="none" dirty="0"/>
              <a:t> </a:t>
            </a:r>
            <a:r>
              <a:rPr lang="de-DE" sz="1600" b="0" i="0" u="none" dirty="0" err="1"/>
              <a:t>other</a:t>
            </a:r>
            <a:r>
              <a:rPr lang="de-DE" sz="1600" b="0" i="0" u="none" dirty="0"/>
              <a:t> </a:t>
            </a:r>
            <a:r>
              <a:rPr lang="de-DE" sz="1600" b="0" i="0" u="none" dirty="0" err="1"/>
              <a:t>social</a:t>
            </a:r>
            <a:r>
              <a:rPr lang="de-DE" sz="1600" b="0" i="0" u="none" dirty="0"/>
              <a:t> </a:t>
            </a:r>
            <a:r>
              <a:rPr lang="de-DE" sz="1600" b="0" i="0" u="none" dirty="0" err="1"/>
              <a:t>benefits</a:t>
            </a:r>
            <a:r>
              <a:rPr lang="de-DE" sz="1600" b="0" i="0" u="none" dirty="0"/>
              <a:t>, </a:t>
            </a:r>
            <a:r>
              <a:rPr lang="de-DE" sz="1600" b="0" i="0" u="none" dirty="0" err="1"/>
              <a:t>if</a:t>
            </a:r>
            <a:r>
              <a:rPr lang="de-DE" sz="1600" b="0" i="0" u="none" dirty="0"/>
              <a:t> </a:t>
            </a:r>
            <a:r>
              <a:rPr lang="de-DE" sz="1600" b="0" i="0" u="none" dirty="0" err="1"/>
              <a:t>applicable</a:t>
            </a:r>
            <a:r>
              <a:rPr lang="de-DE" sz="1600" b="0" i="0" u="none" dirty="0"/>
              <a:t> (e. g. parental </a:t>
            </a:r>
            <a:r>
              <a:rPr lang="de-DE" sz="1600" b="0" i="0" u="none" dirty="0" err="1"/>
              <a:t>allowance</a:t>
            </a:r>
            <a:r>
              <a:rPr lang="de-DE" sz="1600" b="0" i="0" u="none" dirty="0"/>
              <a:t>). This </a:t>
            </a:r>
            <a:r>
              <a:rPr lang="de-DE" sz="1600" b="0" i="0" u="none" dirty="0" err="1"/>
              <a:t>can</a:t>
            </a:r>
            <a:r>
              <a:rPr lang="de-DE" sz="1600" b="0" i="0" u="none" dirty="0"/>
              <a:t> </a:t>
            </a:r>
            <a:r>
              <a:rPr lang="de-DE" sz="1600" b="0" i="0" u="none" dirty="0" err="1"/>
              <a:t>result</a:t>
            </a:r>
            <a:r>
              <a:rPr lang="de-DE" sz="1600" b="0" i="0" u="none" dirty="0"/>
              <a:t> in </a:t>
            </a:r>
            <a:r>
              <a:rPr lang="de-DE" sz="1600" b="0" i="0" u="none" dirty="0" err="1"/>
              <a:t>correspondingly</a:t>
            </a:r>
            <a:r>
              <a:rPr lang="de-DE" sz="1600" b="0" i="0" u="none" dirty="0"/>
              <a:t> </a:t>
            </a:r>
            <a:r>
              <a:rPr lang="de-DE" sz="1600" b="0" i="0" u="none" dirty="0" err="1"/>
              <a:t>lower</a:t>
            </a:r>
            <a:r>
              <a:rPr lang="de-DE" sz="1600" b="0" i="0" u="none" dirty="0"/>
              <a:t> </a:t>
            </a:r>
            <a:r>
              <a:rPr lang="de-DE" sz="1600" b="0" i="0" u="none" dirty="0" err="1"/>
              <a:t>social</a:t>
            </a:r>
            <a:r>
              <a:rPr lang="de-DE" sz="1600" b="0" i="0" u="none" dirty="0"/>
              <a:t> </a:t>
            </a:r>
            <a:r>
              <a:rPr lang="de-DE" sz="1600" b="0" i="0" u="none" dirty="0" err="1"/>
              <a:t>security</a:t>
            </a:r>
            <a:r>
              <a:rPr lang="de-DE" sz="1600" b="0" i="0" u="none" dirty="0"/>
              <a:t> </a:t>
            </a:r>
            <a:r>
              <a:rPr lang="de-DE" sz="1600" b="0" i="0" u="none" dirty="0" err="1"/>
              <a:t>benefits</a:t>
            </a:r>
            <a:r>
              <a:rPr lang="de-DE" sz="1600" b="0" i="0" u="none" dirty="0"/>
              <a:t>.</a:t>
            </a:r>
          </a:p>
        </p:txBody>
      </p:sp>
      <p:sp>
        <p:nvSpPr>
          <p:cNvPr id="18" name="Textplatzhalter 17" descr="svtxtr:svtx:pptx_transfrom_strapline_bold">
            <a:extLst>
              <a:ext uri="{FF2B5EF4-FFF2-40B4-BE49-F238E27FC236}">
                <a16:creationId xmlns:a16="http://schemas.microsoft.com/office/drawing/2014/main" id="{A4F460A9-8E9C-4A40-80B2-C43F98B3292D}"/>
              </a:ext>
            </a:extLst>
          </p:cNvPr>
          <p:cNvSpPr>
            <a:spLocks noGrp="1"/>
          </p:cNvSpPr>
          <p:nvPr>
            <p:ph type="body" sz="quarter" idx="12"/>
          </p:nvPr>
        </p:nvSpPr>
        <p:spPr/>
        <p:txBody>
          <a:bodyPr/>
          <a:lstStyle/>
          <a:p>
            <a:r>
              <a:rPr lang="de-DE" b="1" i="0" u="none"/>
              <a:t>Advantages for employees regulated by law</a:t>
            </a:r>
          </a:p>
        </p:txBody>
      </p:sp>
      <p:sp>
        <p:nvSpPr>
          <p:cNvPr id="6" name="Fußzeilenplatzhalter 5" descr="svtx:article/content/footnote">
            <a:extLst>
              <a:ext uri="{FF2B5EF4-FFF2-40B4-BE49-F238E27FC236}">
                <a16:creationId xmlns:a16="http://schemas.microsoft.com/office/drawing/2014/main" id="{528DACD9-E1A8-466F-99DE-835C0A1D84D6}"/>
              </a:ext>
            </a:extLst>
          </p:cNvPr>
          <p:cNvSpPr>
            <a:spLocks noGrp="1"/>
          </p:cNvSpPr>
          <p:nvPr>
            <p:ph type="ftr" sz="quarter" idx="13"/>
          </p:nvPr>
        </p:nvSpPr>
        <p:spPr/>
        <p:txBody>
          <a:bodyPr/>
          <a:lstStyle/>
          <a:p>
            <a:endParaRPr/>
          </a:p>
        </p:txBody>
      </p:sp>
      <p:sp>
        <p:nvSpPr>
          <p:cNvPr id="7" name="Foliennummernplatzhalter 6">
            <a:extLst>
              <a:ext uri="{FF2B5EF4-FFF2-40B4-BE49-F238E27FC236}">
                <a16:creationId xmlns:a16="http://schemas.microsoft.com/office/drawing/2014/main" id="{01B67B75-DBB7-4AB5-98D0-194D2FE8383F}"/>
              </a:ext>
            </a:extLst>
          </p:cNvPr>
          <p:cNvSpPr>
            <a:spLocks noGrp="1"/>
          </p:cNvSpPr>
          <p:nvPr>
            <p:ph type="sldNum" sz="quarter" idx="14"/>
          </p:nvPr>
        </p:nvSpPr>
        <p:spPr/>
        <p:txBody>
          <a:bodyPr/>
          <a:lstStyle/>
          <a:p>
            <a:fld id="{0F96B16C-3F5F-44BC-AFCC-8CBCBD90898D}" type="slidenum">
              <a:rPr lang="de-DE" smtClean="0"/>
              <a:t>11</a:t>
            </a:fld>
            <a:endParaRPr lang="de-DE"/>
          </a:p>
        </p:txBody>
      </p:sp>
    </p:spTree>
    <p:extLst>
      <p:ext uri="{BB962C8B-B14F-4D97-AF65-F5344CB8AC3E}">
        <p14:creationId xmlns:p14="http://schemas.microsoft.com/office/powerpoint/2010/main" val="4012338231"/>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descr="svtx:article/content/headline">
            <a:extLst>
              <a:ext uri="{FF2B5EF4-FFF2-40B4-BE49-F238E27FC236}">
                <a16:creationId xmlns:a16="http://schemas.microsoft.com/office/drawing/2014/main" id="{89A7A182-EF37-4E98-82D0-9EC00BBD7F8E}"/>
              </a:ext>
            </a:extLst>
          </p:cNvPr>
          <p:cNvSpPr>
            <a:spLocks noGrp="1"/>
          </p:cNvSpPr>
          <p:nvPr>
            <p:ph type="title"/>
          </p:nvPr>
        </p:nvSpPr>
        <p:spPr/>
        <p:txBody>
          <a:bodyPr/>
          <a:lstStyle/>
          <a:p>
            <a:r>
              <a:rPr lang="de-DE" b="0" i="0" u="none"/>
              <a:t>The mandatory employer contribution according to the Act on the Strengthening of Occupational Pensions (BRSG)</a:t>
            </a:r>
          </a:p>
        </p:txBody>
      </p:sp>
      <p:sp>
        <p:nvSpPr>
          <p:cNvPr id="18" name="Textplatzhalter 17" descr="svtxtr:svtx:pptx_transfrom_strapline_bold">
            <a:extLst>
              <a:ext uri="{FF2B5EF4-FFF2-40B4-BE49-F238E27FC236}">
                <a16:creationId xmlns:a16="http://schemas.microsoft.com/office/drawing/2014/main" id="{A4F460A9-8E9C-4A40-80B2-C43F98B3292D}"/>
              </a:ext>
            </a:extLst>
          </p:cNvPr>
          <p:cNvSpPr>
            <a:spLocks noGrp="1"/>
          </p:cNvSpPr>
          <p:nvPr>
            <p:ph type="body" sz="quarter" idx="12"/>
          </p:nvPr>
        </p:nvSpPr>
        <p:spPr/>
        <p:txBody>
          <a:bodyPr/>
          <a:lstStyle/>
          <a:p>
            <a:r>
              <a:rPr lang="de-DE" b="1" i="0" u="none"/>
              <a:t>Advantages for employees regulated by law</a:t>
            </a:r>
          </a:p>
        </p:txBody>
      </p:sp>
      <p:sp>
        <p:nvSpPr>
          <p:cNvPr id="6" name="Fußzeilenplatzhalter 5" descr="svtx:article/content/footnote">
            <a:extLst>
              <a:ext uri="{FF2B5EF4-FFF2-40B4-BE49-F238E27FC236}">
                <a16:creationId xmlns:a16="http://schemas.microsoft.com/office/drawing/2014/main" id="{528DACD9-E1A8-466F-99DE-835C0A1D84D6}"/>
              </a:ext>
            </a:extLst>
          </p:cNvPr>
          <p:cNvSpPr>
            <a:spLocks noGrp="1"/>
          </p:cNvSpPr>
          <p:nvPr>
            <p:ph type="ftr" sz="quarter" idx="13"/>
          </p:nvPr>
        </p:nvSpPr>
        <p:spPr/>
        <p:txBody>
          <a:bodyPr/>
          <a:lstStyle/>
          <a:p>
            <a:r>
              <a:rPr lang="de-DE" sz="800" b="0" i="0" u="none" baseline="30000">
                <a:solidFill>
                  <a:srgbClr val="003781"/>
                </a:solidFill>
              </a:rPr>
              <a:t>1 </a:t>
            </a:r>
            <a:r>
              <a:rPr lang="de-DE" sz="800" b="0" i="0" u="none">
                <a:solidFill>
                  <a:srgbClr val="003781"/>
                </a:solidFill>
              </a:rPr>
              <a:t>Up to 4 % of the contribution assessment ceiling stipulated for West German statutory pension insurance  </a:t>
            </a:r>
          </a:p>
        </p:txBody>
      </p:sp>
      <p:sp>
        <p:nvSpPr>
          <p:cNvPr id="7" name="Foliennummernplatzhalter 6">
            <a:extLst>
              <a:ext uri="{FF2B5EF4-FFF2-40B4-BE49-F238E27FC236}">
                <a16:creationId xmlns:a16="http://schemas.microsoft.com/office/drawing/2014/main" id="{01B67B75-DBB7-4AB5-98D0-194D2FE8383F}"/>
              </a:ext>
            </a:extLst>
          </p:cNvPr>
          <p:cNvSpPr>
            <a:spLocks noGrp="1"/>
          </p:cNvSpPr>
          <p:nvPr>
            <p:ph type="sldNum" sz="quarter" idx="14"/>
          </p:nvPr>
        </p:nvSpPr>
        <p:spPr/>
        <p:txBody>
          <a:bodyPr/>
          <a:lstStyle/>
          <a:p>
            <a:fld id="{0F96B16C-3F5F-44BC-AFCC-8CBCBD90898D}" type="slidenum">
              <a:rPr lang="de-DE" smtClean="0"/>
              <a:t>12</a:t>
            </a:fld>
            <a:endParaRPr lang="de-DE"/>
          </a:p>
        </p:txBody>
      </p:sp>
      <p:sp>
        <p:nvSpPr>
          <p:cNvPr id="9" name="Inhaltsplatzhalter 10" descr="svtx:article/content/body">
            <a:extLst>
              <a:ext uri="{FF2B5EF4-FFF2-40B4-BE49-F238E27FC236}">
                <a16:creationId xmlns:a16="http://schemas.microsoft.com/office/drawing/2014/main" id="{DE979363-112B-4F2A-BD6F-B421D1934689}"/>
              </a:ext>
            </a:extLst>
          </p:cNvPr>
          <p:cNvSpPr>
            <a:spLocks noGrp="1"/>
          </p:cNvSpPr>
          <p:nvPr>
            <p:ph idx="1"/>
          </p:nvPr>
        </p:nvSpPr>
        <p:spPr>
          <a:xfrm>
            <a:off x="479424" y="2102400"/>
            <a:ext cx="11233151" cy="3117171"/>
          </a:xfrm>
        </p:spPr>
        <p:txBody>
          <a:bodyPr/>
          <a:lstStyle/>
          <a:p>
            <a:pPr>
              <a:spcBef>
                <a:spcPts val="300"/>
              </a:spcBef>
            </a:pPr>
            <a:endParaRPr/>
          </a:p>
          <a:p>
            <a:pPr marL="180854" lvl="0" indent="-180854" algn="l">
              <a:spcBef>
                <a:spcPts val="300"/>
              </a:spcBef>
              <a:buSzTx/>
              <a:buChar char="•"/>
            </a:pPr>
            <a:r>
              <a:rPr lang="de-DE" sz="1600" b="0" i="0" u="none"/>
              <a:t>If an employee converts portions of salary in accordance with § 3 (63) EStG, the employer is required to make a contribution.</a:t>
            </a:r>
          </a:p>
          <a:p>
            <a:pPr marL="180854" lvl="0" indent="-180854" algn="l">
              <a:spcBef>
                <a:spcPts val="300"/>
              </a:spcBef>
              <a:buSzTx/>
              <a:buChar char="•"/>
            </a:pPr>
            <a:r>
              <a:rPr lang="de-DE" sz="1600" b="0" i="0" u="none"/>
              <a:t>The contribution amounts to maximum 15% of the portion of salary converted</a:t>
            </a:r>
            <a:r>
              <a:rPr lang="de-DE" sz="1600" b="0" i="0" u="none" baseline="30000"/>
              <a:t>1</a:t>
            </a:r>
            <a:r>
              <a:rPr lang="de-DE" sz="1600" b="0" i="0" u="none"/>
              <a:t>, provided the employer benefits from social security savings. The contribution is to be invested in a direct insurance plan, a Pensionskasse or a pension fund.</a:t>
            </a:r>
          </a:p>
          <a:p>
            <a:pPr>
              <a:spcBef>
                <a:spcPts val="300"/>
              </a:spcBef>
            </a:pPr>
            <a:r>
              <a:rPr lang="de-DE" sz="1600" b="1" i="0" u="none"/>
              <a:t>Further details</a:t>
            </a:r>
          </a:p>
          <a:p>
            <a:pPr marL="180854" lvl="0" indent="-180854" algn="l">
              <a:spcBef>
                <a:spcPts val="300"/>
              </a:spcBef>
              <a:buSzTx/>
              <a:buChar char="•"/>
            </a:pPr>
            <a:r>
              <a:rPr lang="de-DE" sz="1600" b="0" i="0" u="none"/>
              <a:t>The contribution will be credited to the fiscal limit in accordance with § 3 (63) EStG and is exempt from social security contributions up to 4 % of the CAC.</a:t>
            </a:r>
          </a:p>
          <a:p>
            <a:pPr marL="180854" lvl="0" indent="-180854" algn="l">
              <a:spcBef>
                <a:spcPts val="300"/>
              </a:spcBef>
              <a:buSzTx/>
              <a:buChar char="•"/>
            </a:pPr>
            <a:r>
              <a:rPr lang="de-DE" sz="1600" b="0" i="0" u="none"/>
              <a:t>The employer contribution is immediately legally vested.</a:t>
            </a:r>
          </a:p>
          <a:p>
            <a:pPr marL="180854" lvl="0" indent="-180854" algn="l">
              <a:spcBef>
                <a:spcPts val="300"/>
              </a:spcBef>
              <a:buSzTx/>
              <a:buChar char="•"/>
            </a:pPr>
            <a:r>
              <a:rPr lang="de-DE" sz="1600" b="0" i="0" u="none"/>
              <a:t>Collective agreements may differ from the provisions governing employer contributions (non-mandatory rule). In case of doubt, please contact the employer association.</a:t>
            </a:r>
          </a:p>
        </p:txBody>
      </p:sp>
    </p:spTree>
    <p:extLst>
      <p:ext uri="{BB962C8B-B14F-4D97-AF65-F5344CB8AC3E}">
        <p14:creationId xmlns:p14="http://schemas.microsoft.com/office/powerpoint/2010/main" val="4173164366"/>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kt 6"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353" imgH="353" progId="TCLayout.ActiveDocument.1">
                  <p:embed/>
                </p:oleObj>
              </mc:Choice>
              <mc:Fallback>
                <p:oleObj name="think-cell Folie" r:id="rId4" imgW="353" imgH="353" progId="TCLayout.ActiveDocument.1">
                  <p:embed/>
                  <p:pic>
                    <p:nvPicPr>
                      <p:cNvPr id="7" name="Objek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6" name="Abgerundetes Rechteck 1052">
            <a:extLst>
              <a:ext uri="{FF2B5EF4-FFF2-40B4-BE49-F238E27FC236}">
                <a16:creationId xmlns:a16="http://schemas.microsoft.com/office/drawing/2014/main" id="{F3A8A95C-423B-E242-9FEF-2A0773BD2AB2}"/>
              </a:ext>
            </a:extLst>
          </p:cNvPr>
          <p:cNvSpPr/>
          <p:nvPr/>
        </p:nvSpPr>
        <p:spPr>
          <a:xfrm>
            <a:off x="360076" y="2629147"/>
            <a:ext cx="10193980" cy="2054734"/>
          </a:xfrm>
          <a:prstGeom prst="roundRect">
            <a:avLst>
              <a:gd name="adj" fmla="val 50000"/>
            </a:avLst>
          </a:prstGeom>
          <a:noFill/>
          <a:ln w="25400">
            <a:solidFill>
              <a:srgbClr val="5FCD8A"/>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205" rtl="0" eaLnBrk="1" fontAlgn="auto" latinLnBrk="0" hangingPunct="1">
              <a:lnSpc>
                <a:spcPct val="100000"/>
              </a:lnSpc>
              <a:spcBef>
                <a:spcPts val="0"/>
              </a:spcBef>
              <a:spcAft>
                <a:spcPts val="0"/>
              </a:spcAft>
              <a:buClrTx/>
              <a:buSzTx/>
              <a:buFontTx/>
              <a:buNone/>
              <a:tabLst/>
              <a:defRPr/>
            </a:pPr>
            <a:endParaRPr kumimoji="0" lang="de-DE" sz="1400" b="0" i="0" u="none" strike="noStrike" kern="1200" cap="none" spc="0" normalizeH="0" baseline="0" noProof="0">
              <a:ln>
                <a:noFill/>
              </a:ln>
              <a:solidFill>
                <a:srgbClr val="003781"/>
              </a:solidFill>
              <a:effectLst/>
              <a:uLnTx/>
              <a:uFillTx/>
              <a:latin typeface="Arial" panose="020B0604020202020204"/>
              <a:ea typeface="+mn-ea"/>
              <a:cs typeface="+mn-cs"/>
            </a:endParaRPr>
          </a:p>
        </p:txBody>
      </p:sp>
      <p:sp>
        <p:nvSpPr>
          <p:cNvPr id="2" name="Foliennummernplatzhalter 1">
            <a:extLst>
              <a:ext uri="{FF2B5EF4-FFF2-40B4-BE49-F238E27FC236}">
                <a16:creationId xmlns:a16="http://schemas.microsoft.com/office/drawing/2014/main" id="{76EC73D8-3C66-CA34-26A9-5085CF2B292B}"/>
              </a:ext>
            </a:extLst>
          </p:cNvPr>
          <p:cNvSpPr>
            <a:spLocks noGrp="1"/>
          </p:cNvSpPr>
          <p:nvPr>
            <p:ph type="sldNum" sz="quarter" idx="14"/>
          </p:nvPr>
        </p:nvSpPr>
        <p:spPr/>
        <p:txBody>
          <a:bodyPr/>
          <a:lstStyle/>
          <a:p>
            <a:pPr marL="0" marR="0" lvl="0" indent="0" algn="r" defTabSz="914205" rtl="0" eaLnBrk="1" fontAlgn="auto" latinLnBrk="0" hangingPunct="1">
              <a:lnSpc>
                <a:spcPts val="1000"/>
              </a:lnSpc>
              <a:spcBef>
                <a:spcPts val="0"/>
              </a:spcBef>
              <a:spcAft>
                <a:spcPts val="0"/>
              </a:spcAft>
              <a:buClrTx/>
              <a:buSzTx/>
              <a:buFontTx/>
              <a:buNone/>
              <a:tabLst/>
              <a:defRPr/>
            </a:pPr>
            <a:fld id="{56C449F3-BD9D-48DC-BFF1-0F66671DA7C6}" type="slidenum">
              <a:rPr kumimoji="0" sz="800" b="1" i="0" u="none" strike="noStrike" kern="1200" cap="none" spc="0" normalizeH="0" baseline="0">
                <a:ln>
                  <a:noFill/>
                </a:ln>
                <a:solidFill>
                  <a:srgbClr val="003781"/>
                </a:solidFill>
                <a:effectLst/>
                <a:uLnTx/>
                <a:uFillTx/>
                <a:latin typeface="Arial" panose="020B0604020202020204"/>
                <a:ea typeface="+mn-ea"/>
                <a:cs typeface="+mn-cs"/>
              </a:rPr>
              <a:pPr marL="0" marR="0" lvl="0" indent="0" algn="r" defTabSz="914205" rtl="0" eaLnBrk="1" fontAlgn="auto" latinLnBrk="0" hangingPunct="1">
                <a:lnSpc>
                  <a:spcPts val="1000"/>
                </a:lnSpc>
                <a:spcBef>
                  <a:spcPts val="0"/>
                </a:spcBef>
                <a:spcAft>
                  <a:spcPts val="0"/>
                </a:spcAft>
                <a:buClrTx/>
                <a:buSzTx/>
                <a:buFontTx/>
                <a:buNone/>
                <a:tabLst/>
                <a:defRPr/>
              </a:pPr>
              <a:t>13</a:t>
            </a:fld>
            <a:endParaRPr kumimoji="0" sz="800" b="1" i="0" u="none" strike="noStrike" kern="1200" cap="none" spc="0" normalizeH="0" baseline="0">
              <a:ln>
                <a:noFill/>
              </a:ln>
              <a:solidFill>
                <a:srgbClr val="003781"/>
              </a:solidFill>
              <a:effectLst/>
              <a:uLnTx/>
              <a:uFillTx/>
              <a:latin typeface="Arial" panose="020B0604020202020204"/>
              <a:ea typeface="+mn-ea"/>
              <a:cs typeface="+mn-cs"/>
            </a:endParaRPr>
          </a:p>
        </p:txBody>
      </p:sp>
      <p:sp>
        <p:nvSpPr>
          <p:cNvPr id="8" name="Textplatzhalter 7">
            <a:extLst>
              <a:ext uri="{FF2B5EF4-FFF2-40B4-BE49-F238E27FC236}">
                <a16:creationId xmlns:a16="http://schemas.microsoft.com/office/drawing/2014/main" id="{78B2DB69-98B4-51DD-17CB-15CCFA951ABD}"/>
              </a:ext>
            </a:extLst>
          </p:cNvPr>
          <p:cNvSpPr>
            <a:spLocks noGrp="1"/>
          </p:cNvSpPr>
          <p:nvPr>
            <p:ph type="body" sz="quarter" idx="12"/>
          </p:nvPr>
        </p:nvSpPr>
        <p:spPr/>
        <p:txBody>
          <a:bodyPr/>
          <a:lstStyle/>
          <a:p>
            <a:pPr rtl="0"/>
            <a:r>
              <a:rPr lang="en-GB" dirty="0"/>
              <a:t>Company pension plan | PENSION PROVISION SCHEME</a:t>
            </a:r>
          </a:p>
        </p:txBody>
      </p:sp>
      <p:grpSp>
        <p:nvGrpSpPr>
          <p:cNvPr id="39" name="Gruppieren 38">
            <a:extLst>
              <a:ext uri="{FF2B5EF4-FFF2-40B4-BE49-F238E27FC236}">
                <a16:creationId xmlns:a16="http://schemas.microsoft.com/office/drawing/2014/main" id="{9F5BF8CB-7323-F872-AE16-1A41C0A9638B}"/>
              </a:ext>
            </a:extLst>
          </p:cNvPr>
          <p:cNvGrpSpPr/>
          <p:nvPr/>
        </p:nvGrpSpPr>
        <p:grpSpPr>
          <a:xfrm>
            <a:off x="2594304" y="3427082"/>
            <a:ext cx="333502" cy="333502"/>
            <a:chOff x="4262284" y="2666935"/>
            <a:chExt cx="729043" cy="729043"/>
          </a:xfrm>
        </p:grpSpPr>
        <p:sp>
          <p:nvSpPr>
            <p:cNvPr id="40" name="Oval 39">
              <a:extLst>
                <a:ext uri="{FF2B5EF4-FFF2-40B4-BE49-F238E27FC236}">
                  <a16:creationId xmlns:a16="http://schemas.microsoft.com/office/drawing/2014/main" id="{1CAA17FD-4EC2-C66F-0DF0-CC48ACD4C848}"/>
                </a:ext>
              </a:extLst>
            </p:cNvPr>
            <p:cNvSpPr/>
            <p:nvPr/>
          </p:nvSpPr>
          <p:spPr>
            <a:xfrm>
              <a:off x="4262284" y="2666935"/>
              <a:ext cx="729043" cy="729043"/>
            </a:xfrm>
            <a:prstGeom prst="ellipse">
              <a:avLst/>
            </a:prstGeom>
            <a:solidFill>
              <a:schemeClr val="tx1"/>
            </a:solidFill>
            <a:ln w="25400">
              <a:solidFill>
                <a:srgbClr val="0080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cxnSp>
          <p:nvCxnSpPr>
            <p:cNvPr id="41" name="Gerade Verbindung 40">
              <a:extLst>
                <a:ext uri="{FF2B5EF4-FFF2-40B4-BE49-F238E27FC236}">
                  <a16:creationId xmlns:a16="http://schemas.microsoft.com/office/drawing/2014/main" id="{D9BB2E46-D81F-5AC5-5EAD-1D151BBF318C}"/>
                </a:ext>
              </a:extLst>
            </p:cNvPr>
            <p:cNvCxnSpPr>
              <a:cxnSpLocks/>
            </p:cNvCxnSpPr>
            <p:nvPr/>
          </p:nvCxnSpPr>
          <p:spPr>
            <a:xfrm>
              <a:off x="4626805" y="2815456"/>
              <a:ext cx="0" cy="432000"/>
            </a:xfrm>
            <a:prstGeom prst="line">
              <a:avLst/>
            </a:prstGeom>
            <a:ln w="25400">
              <a:solidFill>
                <a:srgbClr val="00809E"/>
              </a:solidFill>
            </a:ln>
          </p:spPr>
          <p:style>
            <a:lnRef idx="1">
              <a:schemeClr val="accent1"/>
            </a:lnRef>
            <a:fillRef idx="0">
              <a:schemeClr val="accent1"/>
            </a:fillRef>
            <a:effectRef idx="0">
              <a:schemeClr val="accent1"/>
            </a:effectRef>
            <a:fontRef idx="minor">
              <a:schemeClr val="tx1"/>
            </a:fontRef>
          </p:style>
        </p:cxnSp>
        <p:cxnSp>
          <p:nvCxnSpPr>
            <p:cNvPr id="42" name="Gerade Verbindung 41">
              <a:extLst>
                <a:ext uri="{FF2B5EF4-FFF2-40B4-BE49-F238E27FC236}">
                  <a16:creationId xmlns:a16="http://schemas.microsoft.com/office/drawing/2014/main" id="{5DCD6B7B-0B2A-D757-B988-57C097B7E69E}"/>
                </a:ext>
              </a:extLst>
            </p:cNvPr>
            <p:cNvCxnSpPr>
              <a:cxnSpLocks/>
            </p:cNvCxnSpPr>
            <p:nvPr/>
          </p:nvCxnSpPr>
          <p:spPr>
            <a:xfrm rot="16200000">
              <a:off x="4626805" y="2815456"/>
              <a:ext cx="0" cy="432000"/>
            </a:xfrm>
            <a:prstGeom prst="line">
              <a:avLst/>
            </a:prstGeom>
            <a:ln w="25400">
              <a:solidFill>
                <a:srgbClr val="00809E"/>
              </a:solidFill>
            </a:ln>
          </p:spPr>
          <p:style>
            <a:lnRef idx="1">
              <a:schemeClr val="accent1"/>
            </a:lnRef>
            <a:fillRef idx="0">
              <a:schemeClr val="accent1"/>
            </a:fillRef>
            <a:effectRef idx="0">
              <a:schemeClr val="accent1"/>
            </a:effectRef>
            <a:fontRef idx="minor">
              <a:schemeClr val="tx1"/>
            </a:fontRef>
          </p:style>
        </p:cxnSp>
      </p:grpSp>
      <p:sp>
        <p:nvSpPr>
          <p:cNvPr id="3" name="Titel 5">
            <a:extLst>
              <a:ext uri="{FF2B5EF4-FFF2-40B4-BE49-F238E27FC236}">
                <a16:creationId xmlns:a16="http://schemas.microsoft.com/office/drawing/2014/main" id="{7B7B7DC2-188A-D6DD-C42D-D1A251CF0D0E}"/>
              </a:ext>
            </a:extLst>
          </p:cNvPr>
          <p:cNvSpPr txBox="1">
            <a:spLocks/>
          </p:cNvSpPr>
          <p:nvPr/>
        </p:nvSpPr>
        <p:spPr>
          <a:xfrm>
            <a:off x="479425" y="880722"/>
            <a:ext cx="7587213" cy="884999"/>
          </a:xfrm>
          <a:prstGeom prst="rect">
            <a:avLst/>
          </a:prstGeom>
        </p:spPr>
        <p:txBody>
          <a:bodyPr vert="horz" lIns="0" tIns="0" rIns="0" bIns="0" rtlCol="0" anchor="t" anchorCtr="0">
            <a:noAutofit/>
          </a:bodyPr>
          <a:lstStyle>
            <a:lvl1pPr algn="l" defTabSz="967710" rtl="0" eaLnBrk="1" latinLnBrk="0" hangingPunct="1">
              <a:lnSpc>
                <a:spcPts val="3800"/>
              </a:lnSpc>
              <a:spcBef>
                <a:spcPct val="0"/>
              </a:spcBef>
              <a:buNone/>
              <a:defRPr sz="3800"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r>
              <a:rPr kumimoji="0" lang="en-GB" sz="3800" b="0" i="0" u="none" strike="noStrike" kern="1200" cap="none" spc="0" normalizeH="0" baseline="0" dirty="0">
                <a:ln>
                  <a:noFill/>
                </a:ln>
                <a:solidFill>
                  <a:srgbClr val="003781"/>
                </a:solidFill>
                <a:effectLst/>
                <a:uLnTx/>
                <a:uFillTx/>
                <a:latin typeface="Arial" panose="020B0604020202020204"/>
                <a:ea typeface="+mj-ea"/>
                <a:cs typeface="Arial"/>
              </a:rPr>
              <a:t>Point to long-term opportunities </a:t>
            </a:r>
            <a:r>
              <a:rPr lang="en-GB" dirty="0">
                <a:solidFill>
                  <a:srgbClr val="003781"/>
                </a:solidFill>
                <a:latin typeface="Arial" panose="020B0604020202020204"/>
                <a:cs typeface="Arial"/>
              </a:rPr>
              <a:t>with Comfort or Flexible options</a:t>
            </a:r>
            <a:r>
              <a:rPr lang="en-GB" dirty="0">
                <a:solidFill>
                  <a:srgbClr val="5FCD8A"/>
                </a:solidFill>
                <a:latin typeface="Arial" panose="020B0604020202020204"/>
                <a:cs typeface="Arial"/>
              </a:rPr>
              <a:t> </a:t>
            </a:r>
            <a:endParaRPr kumimoji="0" lang="en-GB" sz="3800" b="0" i="0" u="none" strike="noStrike" kern="1200" cap="none" spc="0" normalizeH="0" baseline="0" dirty="0">
              <a:ln>
                <a:noFill/>
              </a:ln>
              <a:solidFill>
                <a:srgbClr val="5FCD8A"/>
              </a:solidFill>
              <a:effectLst/>
              <a:uLnTx/>
              <a:uFillTx/>
              <a:latin typeface="Arial" panose="020B0604020202020204"/>
              <a:ea typeface="+mj-ea"/>
              <a:cs typeface="Arial"/>
            </a:endParaRPr>
          </a:p>
        </p:txBody>
      </p:sp>
      <p:sp>
        <p:nvSpPr>
          <p:cNvPr id="25" name="Inhaltsplatzhalter 4">
            <a:extLst>
              <a:ext uri="{FF2B5EF4-FFF2-40B4-BE49-F238E27FC236}">
                <a16:creationId xmlns:a16="http://schemas.microsoft.com/office/drawing/2014/main" id="{D98645C4-4A9B-9AB1-985C-9973B7FD9F48}"/>
              </a:ext>
            </a:extLst>
          </p:cNvPr>
          <p:cNvSpPr txBox="1">
            <a:spLocks/>
          </p:cNvSpPr>
          <p:nvPr/>
        </p:nvSpPr>
        <p:spPr>
          <a:xfrm>
            <a:off x="479423" y="2089712"/>
            <a:ext cx="7242177" cy="215444"/>
          </a:xfrm>
          <a:prstGeom prst="rect">
            <a:avLst/>
          </a:prstGeom>
        </p:spPr>
        <p:txBody>
          <a:bodyPr vert="horz" wrap="square" lIns="0" tIns="0" rIns="0" bIns="0" rtlCol="0" anchor="t" anchorCtr="0">
            <a:spAutoFit/>
          </a:bodyPr>
          <a:lstStyle>
            <a:lvl1pPr marL="0" indent="0" algn="l" defTabSz="967710" rtl="0" eaLnBrk="1" latinLnBrk="0" hangingPunct="1">
              <a:lnSpc>
                <a:spcPct val="100000"/>
              </a:lnSpc>
              <a:spcBef>
                <a:spcPts val="0"/>
              </a:spcBef>
              <a:buFont typeface="+mj-lt"/>
              <a:buNone/>
              <a:defRPr sz="2000" kern="1200">
                <a:solidFill>
                  <a:schemeClr val="bg1"/>
                </a:solidFill>
                <a:latin typeface="+mn-lt"/>
                <a:ea typeface="+mn-ea"/>
                <a:cs typeface="+mn-cs"/>
              </a:defRPr>
            </a:lvl1pPr>
            <a:lvl2pPr marL="288000" indent="-288000" algn="l" defTabSz="967710" rtl="0" eaLnBrk="1" latinLnBrk="0" hangingPunct="1">
              <a:lnSpc>
                <a:spcPct val="100000"/>
              </a:lnSpc>
              <a:spcBef>
                <a:spcPts val="0"/>
              </a:spcBef>
              <a:buFont typeface="+mj-lt"/>
              <a:buAutoNum type="arabicPeriod"/>
              <a:defRPr sz="2000" kern="1200">
                <a:solidFill>
                  <a:schemeClr val="bg1"/>
                </a:solidFill>
                <a:latin typeface="+mn-lt"/>
                <a:ea typeface="+mn-ea"/>
                <a:cs typeface="+mn-cs"/>
              </a:defRPr>
            </a:lvl2pPr>
            <a:lvl3pPr marL="288000" indent="-288000" algn="l" defTabSz="967710" rtl="0" eaLnBrk="1" latinLnBrk="0" hangingPunct="1">
              <a:lnSpc>
                <a:spcPct val="100000"/>
              </a:lnSpc>
              <a:spcBef>
                <a:spcPts val="0"/>
              </a:spcBef>
              <a:buFont typeface="Arial" panose="020B0604020202020204" pitchFamily="34" charset="0"/>
              <a:buChar char="•"/>
              <a:defRPr sz="2000" kern="1200">
                <a:solidFill>
                  <a:schemeClr val="bg1"/>
                </a:solidFill>
                <a:latin typeface="+mn-lt"/>
                <a:ea typeface="+mn-ea"/>
                <a:cs typeface="+mn-cs"/>
              </a:defRPr>
            </a:lvl3pPr>
            <a:lvl4pPr marL="288000" indent="-288000" algn="l" defTabSz="967710" rtl="0" eaLnBrk="1" latinLnBrk="0" hangingPunct="1">
              <a:lnSpc>
                <a:spcPct val="100000"/>
              </a:lnSpc>
              <a:spcBef>
                <a:spcPts val="0"/>
              </a:spcBef>
              <a:buFont typeface="Symbol" panose="05050102010706020507" pitchFamily="18" charset="2"/>
              <a:buChar char="-"/>
              <a:defRPr sz="2000" kern="1200">
                <a:solidFill>
                  <a:schemeClr val="bg1"/>
                </a:solidFill>
                <a:latin typeface="+mn-lt"/>
                <a:ea typeface="+mn-ea"/>
                <a:cs typeface="+mn-cs"/>
              </a:defRPr>
            </a:lvl4pPr>
            <a:lvl5pPr marL="576000" indent="-288000" algn="l" defTabSz="967710" rtl="0" eaLnBrk="1" latinLnBrk="0" hangingPunct="1">
              <a:lnSpc>
                <a:spcPct val="100000"/>
              </a:lnSpc>
              <a:spcBef>
                <a:spcPts val="0"/>
              </a:spcBef>
              <a:buFont typeface="Symbol" panose="05050102010706020507" pitchFamily="18" charset="2"/>
              <a:buChar char="-"/>
              <a:defRPr sz="2000" kern="1200">
                <a:solidFill>
                  <a:schemeClr val="bg1"/>
                </a:solidFill>
                <a:latin typeface="+mn-lt"/>
                <a:ea typeface="+mn-ea"/>
                <a:cs typeface="+mn-cs"/>
              </a:defRPr>
            </a:lvl5pPr>
            <a:lvl6pPr marL="0" indent="0" algn="l" defTabSz="967710" rtl="0" eaLnBrk="1" latinLnBrk="0" hangingPunct="1">
              <a:lnSpc>
                <a:spcPct val="100000"/>
              </a:lnSpc>
              <a:spcBef>
                <a:spcPts val="2400"/>
              </a:spcBef>
              <a:buFont typeface="Arial" panose="020B0604020202020204" pitchFamily="34" charset="0"/>
              <a:buNone/>
              <a:defRPr sz="800" kern="1200">
                <a:solidFill>
                  <a:schemeClr val="bg1"/>
                </a:solidFill>
                <a:latin typeface="+mn-lt"/>
                <a:ea typeface="+mn-ea"/>
                <a:cs typeface="+mn-cs"/>
              </a:defRPr>
            </a:lvl6pPr>
            <a:lvl7pPr marL="0" indent="0" algn="l" defTabSz="967710" rtl="0" eaLnBrk="1" latinLnBrk="0" hangingPunct="1">
              <a:lnSpc>
                <a:spcPct val="100000"/>
              </a:lnSpc>
              <a:spcBef>
                <a:spcPts val="600"/>
              </a:spcBef>
              <a:buFont typeface="Arial" panose="020B0604020202020204" pitchFamily="34" charset="0"/>
              <a:buNone/>
              <a:defRPr sz="1800" kern="1200">
                <a:solidFill>
                  <a:srgbClr val="FF0000"/>
                </a:solidFill>
                <a:latin typeface="+mn-lt"/>
                <a:ea typeface="+mn-ea"/>
                <a:cs typeface="+mn-cs"/>
              </a:defRPr>
            </a:lvl7pPr>
            <a:lvl8pPr marL="3628911"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8pPr>
            <a:lvl9pPr marL="4112765"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9pPr>
          </a:lstStyle>
          <a:p>
            <a:pPr marL="0" marR="0" lvl="0" indent="0" algn="l" defTabSz="967710" rtl="0" eaLnBrk="1" fontAlgn="base" latinLnBrk="0" hangingPunct="1">
              <a:lnSpc>
                <a:spcPct val="100000"/>
              </a:lnSpc>
              <a:spcBef>
                <a:spcPts val="0"/>
              </a:spcBef>
              <a:spcAft>
                <a:spcPts val="0"/>
              </a:spcAft>
              <a:buClrTx/>
              <a:buSzTx/>
              <a:buFont typeface="+mj-lt"/>
              <a:buNone/>
              <a:tabLst/>
              <a:defRPr/>
            </a:pPr>
            <a:r>
              <a:rPr kumimoji="0" lang="en-GB" sz="1400" b="1" i="0" u="none" strike="noStrike" kern="1200" cap="none" spc="0" normalizeH="0" baseline="0">
                <a:ln>
                  <a:noFill/>
                </a:ln>
                <a:solidFill>
                  <a:srgbClr val="003781"/>
                </a:solidFill>
                <a:effectLst/>
                <a:uLnTx/>
                <a:uFillTx/>
                <a:latin typeface="Arial"/>
                <a:ea typeface="+mn-ea"/>
                <a:cs typeface="Arial"/>
              </a:rPr>
              <a:t>Varying guarantee levels for choosing personal balance of opportunity and stability.</a:t>
            </a:r>
          </a:p>
        </p:txBody>
      </p:sp>
      <p:sp>
        <p:nvSpPr>
          <p:cNvPr id="10" name="Inhaltsplatzhalter 4">
            <a:extLst>
              <a:ext uri="{FF2B5EF4-FFF2-40B4-BE49-F238E27FC236}">
                <a16:creationId xmlns:a16="http://schemas.microsoft.com/office/drawing/2014/main" id="{01F35655-9374-F184-F22A-F26858B9839B}"/>
              </a:ext>
            </a:extLst>
          </p:cNvPr>
          <p:cNvSpPr txBox="1">
            <a:spLocks/>
          </p:cNvSpPr>
          <p:nvPr/>
        </p:nvSpPr>
        <p:spPr>
          <a:xfrm>
            <a:off x="2874566" y="3739213"/>
            <a:ext cx="2842907" cy="861774"/>
          </a:xfrm>
          <a:prstGeom prst="rect">
            <a:avLst/>
          </a:prstGeom>
        </p:spPr>
        <p:txBody>
          <a:bodyPr vert="horz" wrap="square" lIns="0" tIns="0" rIns="0" bIns="0" rtlCol="0" anchor="t" anchorCtr="0">
            <a:spAutoFit/>
          </a:bodyPr>
          <a:lstStyle>
            <a:lvl1pPr marL="0" indent="0" algn="l" defTabSz="967710" rtl="0" eaLnBrk="1" latinLnBrk="0" hangingPunct="1">
              <a:lnSpc>
                <a:spcPct val="100000"/>
              </a:lnSpc>
              <a:spcBef>
                <a:spcPts val="0"/>
              </a:spcBef>
              <a:buFont typeface="+mj-lt"/>
              <a:buNone/>
              <a:defRPr sz="2000" kern="1200">
                <a:solidFill>
                  <a:schemeClr val="bg1"/>
                </a:solidFill>
                <a:latin typeface="+mn-lt"/>
                <a:ea typeface="+mn-ea"/>
                <a:cs typeface="+mn-cs"/>
              </a:defRPr>
            </a:lvl1pPr>
            <a:lvl2pPr marL="288000" indent="-288000" algn="l" defTabSz="967710" rtl="0" eaLnBrk="1" latinLnBrk="0" hangingPunct="1">
              <a:lnSpc>
                <a:spcPct val="100000"/>
              </a:lnSpc>
              <a:spcBef>
                <a:spcPts val="0"/>
              </a:spcBef>
              <a:buFont typeface="+mj-lt"/>
              <a:buAutoNum type="arabicPeriod"/>
              <a:defRPr sz="2000" kern="1200">
                <a:solidFill>
                  <a:schemeClr val="bg1"/>
                </a:solidFill>
                <a:latin typeface="+mn-lt"/>
                <a:ea typeface="+mn-ea"/>
                <a:cs typeface="+mn-cs"/>
              </a:defRPr>
            </a:lvl2pPr>
            <a:lvl3pPr marL="288000" indent="-288000" algn="l" defTabSz="967710" rtl="0" eaLnBrk="1" latinLnBrk="0" hangingPunct="1">
              <a:lnSpc>
                <a:spcPct val="100000"/>
              </a:lnSpc>
              <a:spcBef>
                <a:spcPts val="0"/>
              </a:spcBef>
              <a:buFont typeface="Arial" panose="020B0604020202020204" pitchFamily="34" charset="0"/>
              <a:buChar char="•"/>
              <a:defRPr sz="2000" kern="1200">
                <a:solidFill>
                  <a:schemeClr val="bg1"/>
                </a:solidFill>
                <a:latin typeface="+mn-lt"/>
                <a:ea typeface="+mn-ea"/>
                <a:cs typeface="+mn-cs"/>
              </a:defRPr>
            </a:lvl3pPr>
            <a:lvl4pPr marL="288000" indent="-288000" algn="l" defTabSz="967710" rtl="0" eaLnBrk="1" latinLnBrk="0" hangingPunct="1">
              <a:lnSpc>
                <a:spcPct val="100000"/>
              </a:lnSpc>
              <a:spcBef>
                <a:spcPts val="0"/>
              </a:spcBef>
              <a:buFont typeface="Symbol" panose="05050102010706020507" pitchFamily="18" charset="2"/>
              <a:buChar char="-"/>
              <a:defRPr sz="2000" kern="1200">
                <a:solidFill>
                  <a:schemeClr val="bg1"/>
                </a:solidFill>
                <a:latin typeface="+mn-lt"/>
                <a:ea typeface="+mn-ea"/>
                <a:cs typeface="+mn-cs"/>
              </a:defRPr>
            </a:lvl4pPr>
            <a:lvl5pPr marL="576000" indent="-288000" algn="l" defTabSz="967710" rtl="0" eaLnBrk="1" latinLnBrk="0" hangingPunct="1">
              <a:lnSpc>
                <a:spcPct val="100000"/>
              </a:lnSpc>
              <a:spcBef>
                <a:spcPts val="0"/>
              </a:spcBef>
              <a:buFont typeface="Symbol" panose="05050102010706020507" pitchFamily="18" charset="2"/>
              <a:buChar char="-"/>
              <a:defRPr sz="2000" kern="1200">
                <a:solidFill>
                  <a:schemeClr val="bg1"/>
                </a:solidFill>
                <a:latin typeface="+mn-lt"/>
                <a:ea typeface="+mn-ea"/>
                <a:cs typeface="+mn-cs"/>
              </a:defRPr>
            </a:lvl5pPr>
            <a:lvl6pPr marL="0" indent="0" algn="l" defTabSz="967710" rtl="0" eaLnBrk="1" latinLnBrk="0" hangingPunct="1">
              <a:lnSpc>
                <a:spcPct val="100000"/>
              </a:lnSpc>
              <a:spcBef>
                <a:spcPts val="2400"/>
              </a:spcBef>
              <a:buFont typeface="Arial" panose="020B0604020202020204" pitchFamily="34" charset="0"/>
              <a:buNone/>
              <a:defRPr sz="800" kern="1200">
                <a:solidFill>
                  <a:schemeClr val="bg1"/>
                </a:solidFill>
                <a:latin typeface="+mn-lt"/>
                <a:ea typeface="+mn-ea"/>
                <a:cs typeface="+mn-cs"/>
              </a:defRPr>
            </a:lvl6pPr>
            <a:lvl7pPr marL="0" indent="0" algn="l" defTabSz="967710" rtl="0" eaLnBrk="1" latinLnBrk="0" hangingPunct="1">
              <a:lnSpc>
                <a:spcPct val="100000"/>
              </a:lnSpc>
              <a:spcBef>
                <a:spcPts val="600"/>
              </a:spcBef>
              <a:buFont typeface="Arial" panose="020B0604020202020204" pitchFamily="34" charset="0"/>
              <a:buNone/>
              <a:defRPr sz="1800" kern="1200">
                <a:solidFill>
                  <a:srgbClr val="FF0000"/>
                </a:solidFill>
                <a:latin typeface="+mn-lt"/>
                <a:ea typeface="+mn-ea"/>
                <a:cs typeface="+mn-cs"/>
              </a:defRPr>
            </a:lvl7pPr>
            <a:lvl8pPr marL="3628911"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8pPr>
            <a:lvl9pPr marL="4112765"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9pPr>
          </a:lstStyle>
          <a:p>
            <a:pPr marL="0" marR="0" lvl="0" indent="0" algn="ctr" defTabSz="967710" rtl="0" eaLnBrk="1" fontAlgn="auto" latinLnBrk="0" hangingPunct="1">
              <a:lnSpc>
                <a:spcPct val="100000"/>
              </a:lnSpc>
              <a:spcBef>
                <a:spcPts val="0"/>
              </a:spcBef>
              <a:spcAft>
                <a:spcPts val="0"/>
              </a:spcAft>
              <a:buClrTx/>
              <a:buSzTx/>
              <a:buFont typeface="+mj-lt"/>
              <a:buNone/>
              <a:tabLst/>
              <a:defRPr/>
            </a:pPr>
            <a:r>
              <a:rPr kumimoji="0" lang="en-GB" sz="1400" b="1" i="0" u="none" strike="noStrike" kern="1200" cap="none" spc="0" normalizeH="0" baseline="0">
                <a:ln>
                  <a:noFill/>
                </a:ln>
                <a:solidFill>
                  <a:srgbClr val="003781"/>
                </a:solidFill>
                <a:effectLst/>
                <a:uLnTx/>
                <a:uFillTx/>
                <a:latin typeface="Arial" panose="020B0604020202020204"/>
                <a:ea typeface="+mn-ea"/>
                <a:cs typeface="+mn-cs"/>
              </a:rPr>
              <a:t>Choose one of the pension provision schemes </a:t>
            </a:r>
            <a:r>
              <a:rPr kumimoji="0" lang="en-GB" sz="1400" i="0" u="none" strike="noStrike" kern="1200" cap="none" spc="0" normalizeH="0" baseline="0">
                <a:ln>
                  <a:noFill/>
                </a:ln>
                <a:solidFill>
                  <a:srgbClr val="003781"/>
                </a:solidFill>
                <a:effectLst/>
                <a:uLnTx/>
                <a:uFillTx/>
                <a:latin typeface="Arial" panose="020B0604020202020204"/>
                <a:ea typeface="+mn-ea"/>
                <a:cs typeface="+mn-cs"/>
              </a:rPr>
              <a:t>“KomfortDynamik”</a:t>
            </a:r>
            <a:r>
              <a:rPr kumimoji="0" lang="en-GB" sz="1400" i="0" u="none" strike="noStrike" kern="1200" cap="none" spc="0" normalizeH="0">
                <a:ln>
                  <a:noFill/>
                </a:ln>
                <a:solidFill>
                  <a:srgbClr val="003781"/>
                </a:solidFill>
                <a:effectLst/>
                <a:uLnTx/>
                <a:uFillTx/>
                <a:latin typeface="Arial" panose="020B0604020202020204"/>
                <a:ea typeface="+mn-ea"/>
                <a:cs typeface="+mn-cs"/>
              </a:rPr>
              <a:t> </a:t>
            </a:r>
            <a:r>
              <a:rPr kumimoji="0" lang="en-GB" sz="1400" i="0" u="none" strike="noStrike" kern="1200" cap="none" spc="0" normalizeH="0" baseline="0">
                <a:ln>
                  <a:noFill/>
                </a:ln>
                <a:solidFill>
                  <a:srgbClr val="003781"/>
                </a:solidFill>
                <a:effectLst/>
                <a:uLnTx/>
                <a:uFillTx/>
                <a:latin typeface="Arial" panose="020B0604020202020204"/>
                <a:ea typeface="+mn-ea"/>
                <a:cs typeface="+mn-cs"/>
              </a:rPr>
              <a:t>or “InvestFlex (Green)”</a:t>
            </a:r>
          </a:p>
        </p:txBody>
      </p:sp>
      <p:sp>
        <p:nvSpPr>
          <p:cNvPr id="11" name="Inhaltsplatzhalter 4">
            <a:extLst>
              <a:ext uri="{FF2B5EF4-FFF2-40B4-BE49-F238E27FC236}">
                <a16:creationId xmlns:a16="http://schemas.microsoft.com/office/drawing/2014/main" id="{B2970211-96A2-A69E-2F5A-4598686361D9}"/>
              </a:ext>
            </a:extLst>
          </p:cNvPr>
          <p:cNvSpPr txBox="1">
            <a:spLocks/>
          </p:cNvSpPr>
          <p:nvPr/>
        </p:nvSpPr>
        <p:spPr>
          <a:xfrm>
            <a:off x="5849079" y="3760584"/>
            <a:ext cx="2692043" cy="646331"/>
          </a:xfrm>
          <a:prstGeom prst="rect">
            <a:avLst/>
          </a:prstGeom>
        </p:spPr>
        <p:txBody>
          <a:bodyPr vert="horz" wrap="square" lIns="0" tIns="0" rIns="0" bIns="0" rtlCol="0" anchor="t" anchorCtr="0">
            <a:spAutoFit/>
          </a:bodyPr>
          <a:lstStyle>
            <a:lvl1pPr marL="0" indent="0" algn="l" defTabSz="967710" rtl="0" eaLnBrk="1" latinLnBrk="0" hangingPunct="1">
              <a:lnSpc>
                <a:spcPct val="100000"/>
              </a:lnSpc>
              <a:spcBef>
                <a:spcPts val="0"/>
              </a:spcBef>
              <a:buFont typeface="+mj-lt"/>
              <a:buNone/>
              <a:defRPr sz="2000" kern="1200">
                <a:solidFill>
                  <a:schemeClr val="bg1"/>
                </a:solidFill>
                <a:latin typeface="+mn-lt"/>
                <a:ea typeface="+mn-ea"/>
                <a:cs typeface="+mn-cs"/>
              </a:defRPr>
            </a:lvl1pPr>
            <a:lvl2pPr marL="288000" indent="-288000" algn="l" defTabSz="967710" rtl="0" eaLnBrk="1" latinLnBrk="0" hangingPunct="1">
              <a:lnSpc>
                <a:spcPct val="100000"/>
              </a:lnSpc>
              <a:spcBef>
                <a:spcPts val="0"/>
              </a:spcBef>
              <a:buFont typeface="+mj-lt"/>
              <a:buAutoNum type="arabicPeriod"/>
              <a:defRPr sz="2000" kern="1200">
                <a:solidFill>
                  <a:schemeClr val="bg1"/>
                </a:solidFill>
                <a:latin typeface="+mn-lt"/>
                <a:ea typeface="+mn-ea"/>
                <a:cs typeface="+mn-cs"/>
              </a:defRPr>
            </a:lvl2pPr>
            <a:lvl3pPr marL="288000" indent="-288000" algn="l" defTabSz="967710" rtl="0" eaLnBrk="1" latinLnBrk="0" hangingPunct="1">
              <a:lnSpc>
                <a:spcPct val="100000"/>
              </a:lnSpc>
              <a:spcBef>
                <a:spcPts val="0"/>
              </a:spcBef>
              <a:buFont typeface="Arial" panose="020B0604020202020204" pitchFamily="34" charset="0"/>
              <a:buChar char="•"/>
              <a:defRPr sz="2000" kern="1200">
                <a:solidFill>
                  <a:schemeClr val="bg1"/>
                </a:solidFill>
                <a:latin typeface="+mn-lt"/>
                <a:ea typeface="+mn-ea"/>
                <a:cs typeface="+mn-cs"/>
              </a:defRPr>
            </a:lvl3pPr>
            <a:lvl4pPr marL="288000" indent="-288000" algn="l" defTabSz="967710" rtl="0" eaLnBrk="1" latinLnBrk="0" hangingPunct="1">
              <a:lnSpc>
                <a:spcPct val="100000"/>
              </a:lnSpc>
              <a:spcBef>
                <a:spcPts val="0"/>
              </a:spcBef>
              <a:buFont typeface="Symbol" panose="05050102010706020507" pitchFamily="18" charset="2"/>
              <a:buChar char="-"/>
              <a:defRPr sz="2000" kern="1200">
                <a:solidFill>
                  <a:schemeClr val="bg1"/>
                </a:solidFill>
                <a:latin typeface="+mn-lt"/>
                <a:ea typeface="+mn-ea"/>
                <a:cs typeface="+mn-cs"/>
              </a:defRPr>
            </a:lvl4pPr>
            <a:lvl5pPr marL="576000" indent="-288000" algn="l" defTabSz="967710" rtl="0" eaLnBrk="1" latinLnBrk="0" hangingPunct="1">
              <a:lnSpc>
                <a:spcPct val="100000"/>
              </a:lnSpc>
              <a:spcBef>
                <a:spcPts val="0"/>
              </a:spcBef>
              <a:buFont typeface="Symbol" panose="05050102010706020507" pitchFamily="18" charset="2"/>
              <a:buChar char="-"/>
              <a:defRPr sz="2000" kern="1200">
                <a:solidFill>
                  <a:schemeClr val="bg1"/>
                </a:solidFill>
                <a:latin typeface="+mn-lt"/>
                <a:ea typeface="+mn-ea"/>
                <a:cs typeface="+mn-cs"/>
              </a:defRPr>
            </a:lvl5pPr>
            <a:lvl6pPr marL="0" indent="0" algn="l" defTabSz="967710" rtl="0" eaLnBrk="1" latinLnBrk="0" hangingPunct="1">
              <a:lnSpc>
                <a:spcPct val="100000"/>
              </a:lnSpc>
              <a:spcBef>
                <a:spcPts val="2400"/>
              </a:spcBef>
              <a:buFont typeface="Arial" panose="020B0604020202020204" pitchFamily="34" charset="0"/>
              <a:buNone/>
              <a:defRPr sz="800" kern="1200">
                <a:solidFill>
                  <a:schemeClr val="bg1"/>
                </a:solidFill>
                <a:latin typeface="+mn-lt"/>
                <a:ea typeface="+mn-ea"/>
                <a:cs typeface="+mn-cs"/>
              </a:defRPr>
            </a:lvl6pPr>
            <a:lvl7pPr marL="0" indent="0" algn="l" defTabSz="967710" rtl="0" eaLnBrk="1" latinLnBrk="0" hangingPunct="1">
              <a:lnSpc>
                <a:spcPct val="100000"/>
              </a:lnSpc>
              <a:spcBef>
                <a:spcPts val="600"/>
              </a:spcBef>
              <a:buFont typeface="Arial" panose="020B0604020202020204" pitchFamily="34" charset="0"/>
              <a:buNone/>
              <a:defRPr sz="1800" kern="1200">
                <a:solidFill>
                  <a:srgbClr val="FF0000"/>
                </a:solidFill>
                <a:latin typeface="+mn-lt"/>
                <a:ea typeface="+mn-ea"/>
                <a:cs typeface="+mn-cs"/>
              </a:defRPr>
            </a:lvl7pPr>
            <a:lvl8pPr marL="3628911"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8pPr>
            <a:lvl9pPr marL="4112765"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9pPr>
          </a:lstStyle>
          <a:p>
            <a:pPr marL="0" marR="0" lvl="0" indent="0" algn="ctr" defTabSz="967710" rtl="0" eaLnBrk="1" fontAlgn="base" latinLnBrk="0" hangingPunct="1">
              <a:lnSpc>
                <a:spcPct val="100000"/>
              </a:lnSpc>
              <a:spcBef>
                <a:spcPts val="0"/>
              </a:spcBef>
              <a:spcAft>
                <a:spcPts val="0"/>
              </a:spcAft>
              <a:buClrTx/>
              <a:buSzTx/>
              <a:buFont typeface="+mj-lt"/>
              <a:buNone/>
              <a:tabLst/>
              <a:defRPr/>
            </a:pPr>
            <a:r>
              <a:rPr kumimoji="0" lang="en-GB" sz="1400" b="1" i="0" u="none" strike="noStrike" kern="1200" cap="none" spc="0" normalizeH="0" baseline="0">
                <a:ln>
                  <a:noFill/>
                </a:ln>
                <a:solidFill>
                  <a:srgbClr val="003781"/>
                </a:solidFill>
                <a:effectLst/>
                <a:uLnTx/>
                <a:uFillTx/>
                <a:latin typeface="Arial" panose="020B0604020202020204"/>
                <a:ea typeface="+mn-ea"/>
                <a:cs typeface="+mn-cs"/>
              </a:rPr>
              <a:t>Three guarantee levels</a:t>
            </a:r>
            <a:r>
              <a:rPr kumimoji="0" lang="en-GB" sz="1400" b="0" i="0" u="none" strike="noStrike" kern="1200" cap="none" spc="0" normalizeH="0" baseline="0">
                <a:ln>
                  <a:noFill/>
                </a:ln>
                <a:solidFill>
                  <a:srgbClr val="003781"/>
                </a:solidFill>
                <a:effectLst/>
                <a:uLnTx/>
                <a:uFillTx/>
                <a:latin typeface="Arial" panose="020B0604020202020204"/>
                <a:ea typeface="+mn-ea"/>
                <a:cs typeface="+mn-cs"/>
              </a:rPr>
              <a:t> </a:t>
            </a:r>
          </a:p>
          <a:p>
            <a:pPr marL="0" marR="0" lvl="0" indent="0" algn="ctr" defTabSz="967710" rtl="0" eaLnBrk="1" fontAlgn="base" latinLnBrk="0" hangingPunct="1">
              <a:lnSpc>
                <a:spcPct val="100000"/>
              </a:lnSpc>
              <a:spcBef>
                <a:spcPts val="0"/>
              </a:spcBef>
              <a:spcAft>
                <a:spcPts val="0"/>
              </a:spcAft>
              <a:buClrTx/>
              <a:buSzTx/>
              <a:buFont typeface="+mj-lt"/>
              <a:buNone/>
              <a:tabLst/>
              <a:defRPr/>
            </a:pPr>
            <a:r>
              <a:rPr kumimoji="0" lang="en-GB" sz="1400" b="0" i="0" u="none" strike="noStrike" kern="1200" cap="none" spc="0" normalizeH="0" baseline="0">
                <a:ln>
                  <a:noFill/>
                </a:ln>
                <a:solidFill>
                  <a:srgbClr val="003781"/>
                </a:solidFill>
                <a:effectLst/>
                <a:uLnTx/>
                <a:uFillTx/>
                <a:latin typeface="Arial" panose="020B0604020202020204"/>
                <a:ea typeface="+mn-ea"/>
                <a:cs typeface="+mn-cs"/>
              </a:rPr>
              <a:t>for a future-proof retirement pension</a:t>
            </a:r>
          </a:p>
        </p:txBody>
      </p:sp>
      <p:pic>
        <p:nvPicPr>
          <p:cNvPr id="46" name="Grafik 45"/>
          <p:cNvPicPr>
            <a:picLocks noChangeAspect="1"/>
          </p:cNvPicPr>
          <p:nvPr/>
        </p:nvPicPr>
        <p:blipFill rotWithShape="1">
          <a:blip r:embed="rId6"/>
          <a:srcRect l="38342" t="22598" r="14132" b="13908"/>
          <a:stretch/>
        </p:blipFill>
        <p:spPr>
          <a:xfrm>
            <a:off x="521053" y="2818868"/>
            <a:ext cx="1695500" cy="1695500"/>
          </a:xfrm>
          <a:prstGeom prst="rect">
            <a:avLst/>
          </a:prstGeom>
        </p:spPr>
      </p:pic>
      <p:pic>
        <p:nvPicPr>
          <p:cNvPr id="22" name="Grafik 21"/>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a:off x="8505142" y="1518994"/>
            <a:ext cx="2197994" cy="2206789"/>
          </a:xfrm>
          <a:prstGeom prst="ellipse">
            <a:avLst/>
          </a:prstGeom>
        </p:spPr>
      </p:pic>
      <p:pic>
        <p:nvPicPr>
          <p:cNvPr id="44" name="Grafik 43">
            <a:extLst>
              <a:ext uri="{FF2B5EF4-FFF2-40B4-BE49-F238E27FC236}">
                <a16:creationId xmlns:a16="http://schemas.microsoft.com/office/drawing/2014/main" id="{852EADD7-C735-4A75-862F-BEA7622E9A62}"/>
              </a:ext>
            </a:extLst>
          </p:cNvPr>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3628551" y="2848417"/>
            <a:ext cx="640330" cy="640330"/>
          </a:xfrm>
          <a:prstGeom prst="rect">
            <a:avLst/>
          </a:prstGeom>
        </p:spPr>
      </p:pic>
      <p:grpSp>
        <p:nvGrpSpPr>
          <p:cNvPr id="48" name="Gruppieren 47">
            <a:extLst>
              <a:ext uri="{FF2B5EF4-FFF2-40B4-BE49-F238E27FC236}">
                <a16:creationId xmlns:a16="http://schemas.microsoft.com/office/drawing/2014/main" id="{05772555-B3DB-42DA-B611-2F4D1D0BDC43}"/>
              </a:ext>
            </a:extLst>
          </p:cNvPr>
          <p:cNvGrpSpPr/>
          <p:nvPr/>
        </p:nvGrpSpPr>
        <p:grpSpPr>
          <a:xfrm>
            <a:off x="4333121" y="2856273"/>
            <a:ext cx="692436" cy="780176"/>
            <a:chOff x="1160129" y="4377435"/>
            <a:chExt cx="935056" cy="1053538"/>
          </a:xfrm>
        </p:grpSpPr>
        <p:pic>
          <p:nvPicPr>
            <p:cNvPr id="49" name="Grafik 48">
              <a:extLst>
                <a:ext uri="{FF2B5EF4-FFF2-40B4-BE49-F238E27FC236}">
                  <a16:creationId xmlns:a16="http://schemas.microsoft.com/office/drawing/2014/main" id="{B5FD7F1A-3494-4B1F-8BFE-5A005EAB5333}"/>
                </a:ext>
              </a:extLst>
            </p:cNvPr>
            <p:cNvPicPr>
              <a:picLocks noChangeAspect="1"/>
            </p:cNvPicPr>
            <p:nvPr/>
          </p:nvPicPr>
          <p:blipFill>
            <a:blip r:embed="rId9">
              <a:extLst>
                <a:ext uri="{28A0092B-C50C-407E-A947-70E740481C1C}">
                  <a14:useLocalDpi xmlns:a14="http://schemas.microsoft.com/office/drawing/2010/main"/>
                </a:ext>
              </a:extLst>
            </a:blip>
            <a:stretch>
              <a:fillRect/>
            </a:stretch>
          </p:blipFill>
          <p:spPr>
            <a:xfrm>
              <a:off x="1160129" y="4377435"/>
              <a:ext cx="869750" cy="864692"/>
            </a:xfrm>
            <a:prstGeom prst="rect">
              <a:avLst/>
            </a:prstGeom>
          </p:spPr>
        </p:pic>
        <p:pic>
          <p:nvPicPr>
            <p:cNvPr id="50" name="Grafik 49">
              <a:extLst>
                <a:ext uri="{FF2B5EF4-FFF2-40B4-BE49-F238E27FC236}">
                  <a16:creationId xmlns:a16="http://schemas.microsoft.com/office/drawing/2014/main" id="{C152FFB9-2CFC-4E96-82BA-524C3CE6BAAA}"/>
                </a:ext>
              </a:extLst>
            </p:cNvPr>
            <p:cNvPicPr>
              <a:picLocks noChangeAspect="1"/>
            </p:cNvPicPr>
            <p:nvPr/>
          </p:nvPicPr>
          <p:blipFill>
            <a:blip r:embed="rId10">
              <a:extLst>
                <a:ext uri="{28A0092B-C50C-407E-A947-70E740481C1C}">
                  <a14:useLocalDpi xmlns:a14="http://schemas.microsoft.com/office/drawing/2010/main"/>
                </a:ext>
              </a:extLst>
            </a:blip>
            <a:stretch>
              <a:fillRect/>
            </a:stretch>
          </p:blipFill>
          <p:spPr>
            <a:xfrm>
              <a:off x="1654753" y="4990541"/>
              <a:ext cx="440432" cy="440432"/>
            </a:xfrm>
            <a:prstGeom prst="rect">
              <a:avLst/>
            </a:prstGeom>
          </p:spPr>
        </p:pic>
      </p:grpSp>
      <p:grpSp>
        <p:nvGrpSpPr>
          <p:cNvPr id="60" name="Gruppieren 59">
            <a:extLst>
              <a:ext uri="{FF2B5EF4-FFF2-40B4-BE49-F238E27FC236}">
                <a16:creationId xmlns:a16="http://schemas.microsoft.com/office/drawing/2014/main" id="{9F5BF8CB-7323-F872-AE16-1A41C0A9638B}"/>
              </a:ext>
            </a:extLst>
          </p:cNvPr>
          <p:cNvGrpSpPr/>
          <p:nvPr/>
        </p:nvGrpSpPr>
        <p:grpSpPr>
          <a:xfrm>
            <a:off x="5384785" y="3427082"/>
            <a:ext cx="333502" cy="333502"/>
            <a:chOff x="4262284" y="2666935"/>
            <a:chExt cx="729043" cy="729043"/>
          </a:xfrm>
        </p:grpSpPr>
        <p:sp>
          <p:nvSpPr>
            <p:cNvPr id="61" name="Oval 39">
              <a:extLst>
                <a:ext uri="{FF2B5EF4-FFF2-40B4-BE49-F238E27FC236}">
                  <a16:creationId xmlns:a16="http://schemas.microsoft.com/office/drawing/2014/main" id="{1CAA17FD-4EC2-C66F-0DF0-CC48ACD4C848}"/>
                </a:ext>
              </a:extLst>
            </p:cNvPr>
            <p:cNvSpPr/>
            <p:nvPr/>
          </p:nvSpPr>
          <p:spPr>
            <a:xfrm>
              <a:off x="4262284" y="2666935"/>
              <a:ext cx="729043" cy="729043"/>
            </a:xfrm>
            <a:prstGeom prst="ellipse">
              <a:avLst/>
            </a:prstGeom>
            <a:solidFill>
              <a:schemeClr val="tx1"/>
            </a:solidFill>
            <a:ln w="25400">
              <a:solidFill>
                <a:srgbClr val="0080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cxnSp>
          <p:nvCxnSpPr>
            <p:cNvPr id="62" name="Gerade Verbindung 40">
              <a:extLst>
                <a:ext uri="{FF2B5EF4-FFF2-40B4-BE49-F238E27FC236}">
                  <a16:creationId xmlns:a16="http://schemas.microsoft.com/office/drawing/2014/main" id="{D9BB2E46-D81F-5AC5-5EAD-1D151BBF318C}"/>
                </a:ext>
              </a:extLst>
            </p:cNvPr>
            <p:cNvCxnSpPr>
              <a:cxnSpLocks/>
            </p:cNvCxnSpPr>
            <p:nvPr/>
          </p:nvCxnSpPr>
          <p:spPr>
            <a:xfrm>
              <a:off x="4626805" y="2815456"/>
              <a:ext cx="0" cy="432000"/>
            </a:xfrm>
            <a:prstGeom prst="line">
              <a:avLst/>
            </a:prstGeom>
            <a:ln w="25400">
              <a:solidFill>
                <a:srgbClr val="00809E"/>
              </a:solidFill>
            </a:ln>
          </p:spPr>
          <p:style>
            <a:lnRef idx="1">
              <a:schemeClr val="accent1"/>
            </a:lnRef>
            <a:fillRef idx="0">
              <a:schemeClr val="accent1"/>
            </a:fillRef>
            <a:effectRef idx="0">
              <a:schemeClr val="accent1"/>
            </a:effectRef>
            <a:fontRef idx="minor">
              <a:schemeClr val="tx1"/>
            </a:fontRef>
          </p:style>
        </p:cxnSp>
        <p:cxnSp>
          <p:nvCxnSpPr>
            <p:cNvPr id="63" name="Gerade Verbindung 41">
              <a:extLst>
                <a:ext uri="{FF2B5EF4-FFF2-40B4-BE49-F238E27FC236}">
                  <a16:creationId xmlns:a16="http://schemas.microsoft.com/office/drawing/2014/main" id="{5DCD6B7B-0B2A-D757-B988-57C097B7E69E}"/>
                </a:ext>
              </a:extLst>
            </p:cNvPr>
            <p:cNvCxnSpPr>
              <a:cxnSpLocks/>
            </p:cNvCxnSpPr>
            <p:nvPr/>
          </p:nvCxnSpPr>
          <p:spPr>
            <a:xfrm rot="16200000">
              <a:off x="4626805" y="2815456"/>
              <a:ext cx="0" cy="432000"/>
            </a:xfrm>
            <a:prstGeom prst="line">
              <a:avLst/>
            </a:prstGeom>
            <a:ln w="25400">
              <a:solidFill>
                <a:srgbClr val="00809E"/>
              </a:solidFill>
            </a:ln>
          </p:spPr>
          <p:style>
            <a:lnRef idx="1">
              <a:schemeClr val="accent1"/>
            </a:lnRef>
            <a:fillRef idx="0">
              <a:schemeClr val="accent1"/>
            </a:fillRef>
            <a:effectRef idx="0">
              <a:schemeClr val="accent1"/>
            </a:effectRef>
            <a:fontRef idx="minor">
              <a:schemeClr val="tx1"/>
            </a:fontRef>
          </p:style>
        </p:cxnSp>
      </p:grpSp>
      <p:sp>
        <p:nvSpPr>
          <p:cNvPr id="34" name="Inhaltsplatzhalter 4">
            <a:extLst>
              <a:ext uri="{FF2B5EF4-FFF2-40B4-BE49-F238E27FC236}">
                <a16:creationId xmlns:a16="http://schemas.microsoft.com/office/drawing/2014/main" id="{D98645C4-4A9B-9AB1-985C-9973B7FD9F48}"/>
              </a:ext>
            </a:extLst>
          </p:cNvPr>
          <p:cNvSpPr txBox="1">
            <a:spLocks/>
          </p:cNvSpPr>
          <p:nvPr/>
        </p:nvSpPr>
        <p:spPr>
          <a:xfrm>
            <a:off x="479423" y="4930644"/>
            <a:ext cx="8134738" cy="1077218"/>
          </a:xfrm>
          <a:prstGeom prst="rect">
            <a:avLst/>
          </a:prstGeom>
        </p:spPr>
        <p:txBody>
          <a:bodyPr vert="horz" wrap="square" lIns="0" tIns="0" rIns="0" bIns="0" rtlCol="0" anchor="t" anchorCtr="0">
            <a:spAutoFit/>
          </a:bodyPr>
          <a:lstStyle>
            <a:lvl1pPr marL="0" indent="0" algn="l" defTabSz="967710" rtl="0" eaLnBrk="1" latinLnBrk="0" hangingPunct="1">
              <a:lnSpc>
                <a:spcPct val="100000"/>
              </a:lnSpc>
              <a:spcBef>
                <a:spcPts val="0"/>
              </a:spcBef>
              <a:buFont typeface="+mj-lt"/>
              <a:buNone/>
              <a:defRPr sz="2000" kern="1200">
                <a:solidFill>
                  <a:schemeClr val="bg1"/>
                </a:solidFill>
                <a:latin typeface="+mn-lt"/>
                <a:ea typeface="+mn-ea"/>
                <a:cs typeface="+mn-cs"/>
              </a:defRPr>
            </a:lvl1pPr>
            <a:lvl2pPr marL="288000" indent="-288000" algn="l" defTabSz="967710" rtl="0" eaLnBrk="1" latinLnBrk="0" hangingPunct="1">
              <a:lnSpc>
                <a:spcPct val="100000"/>
              </a:lnSpc>
              <a:spcBef>
                <a:spcPts val="0"/>
              </a:spcBef>
              <a:buFont typeface="+mj-lt"/>
              <a:buAutoNum type="arabicPeriod"/>
              <a:defRPr sz="2000" kern="1200">
                <a:solidFill>
                  <a:schemeClr val="bg1"/>
                </a:solidFill>
                <a:latin typeface="+mn-lt"/>
                <a:ea typeface="+mn-ea"/>
                <a:cs typeface="+mn-cs"/>
              </a:defRPr>
            </a:lvl2pPr>
            <a:lvl3pPr marL="288000" indent="-288000" algn="l" defTabSz="967710" rtl="0" eaLnBrk="1" latinLnBrk="0" hangingPunct="1">
              <a:lnSpc>
                <a:spcPct val="100000"/>
              </a:lnSpc>
              <a:spcBef>
                <a:spcPts val="0"/>
              </a:spcBef>
              <a:buFont typeface="Arial" panose="020B0604020202020204" pitchFamily="34" charset="0"/>
              <a:buChar char="•"/>
              <a:defRPr sz="2000" kern="1200">
                <a:solidFill>
                  <a:schemeClr val="bg1"/>
                </a:solidFill>
                <a:latin typeface="+mn-lt"/>
                <a:ea typeface="+mn-ea"/>
                <a:cs typeface="+mn-cs"/>
              </a:defRPr>
            </a:lvl3pPr>
            <a:lvl4pPr marL="288000" indent="-288000" algn="l" defTabSz="967710" rtl="0" eaLnBrk="1" latinLnBrk="0" hangingPunct="1">
              <a:lnSpc>
                <a:spcPct val="100000"/>
              </a:lnSpc>
              <a:spcBef>
                <a:spcPts val="0"/>
              </a:spcBef>
              <a:buFont typeface="Symbol" panose="05050102010706020507" pitchFamily="18" charset="2"/>
              <a:buChar char="-"/>
              <a:defRPr sz="2000" kern="1200">
                <a:solidFill>
                  <a:schemeClr val="bg1"/>
                </a:solidFill>
                <a:latin typeface="+mn-lt"/>
                <a:ea typeface="+mn-ea"/>
                <a:cs typeface="+mn-cs"/>
              </a:defRPr>
            </a:lvl4pPr>
            <a:lvl5pPr marL="576000" indent="-288000" algn="l" defTabSz="967710" rtl="0" eaLnBrk="1" latinLnBrk="0" hangingPunct="1">
              <a:lnSpc>
                <a:spcPct val="100000"/>
              </a:lnSpc>
              <a:spcBef>
                <a:spcPts val="0"/>
              </a:spcBef>
              <a:buFont typeface="Symbol" panose="05050102010706020507" pitchFamily="18" charset="2"/>
              <a:buChar char="-"/>
              <a:defRPr sz="2000" kern="1200">
                <a:solidFill>
                  <a:schemeClr val="bg1"/>
                </a:solidFill>
                <a:latin typeface="+mn-lt"/>
                <a:ea typeface="+mn-ea"/>
                <a:cs typeface="+mn-cs"/>
              </a:defRPr>
            </a:lvl5pPr>
            <a:lvl6pPr marL="0" indent="0" algn="l" defTabSz="967710" rtl="0" eaLnBrk="1" latinLnBrk="0" hangingPunct="1">
              <a:lnSpc>
                <a:spcPct val="100000"/>
              </a:lnSpc>
              <a:spcBef>
                <a:spcPts val="2400"/>
              </a:spcBef>
              <a:buFont typeface="Arial" panose="020B0604020202020204" pitchFamily="34" charset="0"/>
              <a:buNone/>
              <a:defRPr sz="800" kern="1200">
                <a:solidFill>
                  <a:schemeClr val="bg1"/>
                </a:solidFill>
                <a:latin typeface="+mn-lt"/>
                <a:ea typeface="+mn-ea"/>
                <a:cs typeface="+mn-cs"/>
              </a:defRPr>
            </a:lvl6pPr>
            <a:lvl7pPr marL="0" indent="0" algn="l" defTabSz="967710" rtl="0" eaLnBrk="1" latinLnBrk="0" hangingPunct="1">
              <a:lnSpc>
                <a:spcPct val="100000"/>
              </a:lnSpc>
              <a:spcBef>
                <a:spcPts val="600"/>
              </a:spcBef>
              <a:buFont typeface="Arial" panose="020B0604020202020204" pitchFamily="34" charset="0"/>
              <a:buNone/>
              <a:defRPr sz="1800" kern="1200">
                <a:solidFill>
                  <a:srgbClr val="FF0000"/>
                </a:solidFill>
                <a:latin typeface="+mn-lt"/>
                <a:ea typeface="+mn-ea"/>
                <a:cs typeface="+mn-cs"/>
              </a:defRPr>
            </a:lvl7pPr>
            <a:lvl8pPr marL="3628911"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8pPr>
            <a:lvl9pPr marL="4112765"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9pPr>
          </a:lstStyle>
          <a:p>
            <a:pPr marL="285750" marR="0" lvl="0" indent="-285750" algn="l" defTabSz="96771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dirty="0">
                <a:ln>
                  <a:noFill/>
                </a:ln>
                <a:effectLst/>
                <a:uLnTx/>
                <a:uFillTx/>
                <a:latin typeface="Arial" panose="020B0604020202020204"/>
                <a:ea typeface="+mn-ea"/>
                <a:cs typeface="+mn-cs"/>
              </a:rPr>
              <a:t>Guarantee assets providing a stable basis with attractive declaration of </a:t>
            </a:r>
            <a:r>
              <a:rPr lang="en-GB" sz="1400" dirty="0">
                <a:latin typeface="Arial" panose="020B0604020202020204"/>
              </a:rPr>
              <a:t>3.8</a:t>
            </a:r>
            <a:r>
              <a:rPr kumimoji="0" lang="en-GB" sz="1400" b="0" i="0" u="none" strike="noStrike" kern="1200" cap="none" spc="0" normalizeH="0" baseline="0" dirty="0">
                <a:ln>
                  <a:noFill/>
                </a:ln>
                <a:effectLst/>
                <a:uLnTx/>
                <a:uFillTx/>
                <a:latin typeface="Arial" panose="020B0604020202020204"/>
                <a:ea typeface="+mn-ea"/>
                <a:cs typeface="+mn-cs"/>
              </a:rPr>
              <a:t>% p.a.</a:t>
            </a:r>
            <a:r>
              <a:rPr kumimoji="0" lang="en-GB" sz="1400" b="0" i="0" u="none" strike="noStrike" kern="1200" cap="none" spc="0" normalizeH="0" baseline="30000" dirty="0">
                <a:ln>
                  <a:noFill/>
                </a:ln>
                <a:effectLst/>
                <a:uLnTx/>
                <a:uFillTx/>
                <a:latin typeface="Arial" panose="020B0604020202020204"/>
                <a:ea typeface="+mn-ea"/>
                <a:cs typeface="+mn-cs"/>
              </a:rPr>
              <a:t>1</a:t>
            </a:r>
          </a:p>
          <a:p>
            <a:pPr marL="285750" marR="0" lvl="0" indent="-285750" algn="l" defTabSz="96771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dirty="0">
                <a:ln>
                  <a:noFill/>
                </a:ln>
                <a:effectLst/>
                <a:uLnTx/>
                <a:uFillTx/>
                <a:latin typeface="Arial" panose="020B0604020202020204"/>
                <a:ea typeface="+mn-ea"/>
                <a:cs typeface="+mn-cs"/>
              </a:rPr>
              <a:t>Up-to-date guarantees as part of the defined contribution pension plan facilitates attractive returns: bringing greater opportunities for </a:t>
            </a:r>
            <a:r>
              <a:rPr kumimoji="0" lang="en-GB" sz="1400" b="1" i="0" u="none" strike="noStrike" kern="1200" cap="none" spc="0" normalizeH="0" baseline="0" dirty="0">
                <a:ln>
                  <a:noFill/>
                </a:ln>
                <a:effectLst/>
                <a:uLnTx/>
                <a:uFillTx/>
                <a:latin typeface="Arial" panose="020B0604020202020204"/>
                <a:ea typeface="+mn-ea"/>
                <a:cs typeface="+mn-cs"/>
              </a:rPr>
              <a:t>larger pension</a:t>
            </a:r>
            <a:endParaRPr lang="en-GB" sz="1400" b="1" i="0" u="none" strike="noStrike" kern="1200" cap="none" spc="0" normalizeH="0" baseline="0" dirty="0">
              <a:ln>
                <a:noFill/>
              </a:ln>
              <a:effectLst/>
              <a:uLnTx/>
              <a:uFillTx/>
              <a:latin typeface="Arial" panose="020B0604020202020204"/>
              <a:ea typeface="+mn-ea"/>
              <a:cs typeface="+mn-cs"/>
            </a:endParaRPr>
          </a:p>
          <a:p>
            <a:pPr marL="285750" marR="0" lvl="0" indent="-285750" algn="l" defTabSz="96771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dirty="0">
                <a:ln>
                  <a:noFill/>
                </a:ln>
                <a:effectLst/>
                <a:uLnTx/>
                <a:uFillTx/>
                <a:latin typeface="Arial" panose="020B0604020202020204"/>
                <a:ea typeface="+mn-ea"/>
                <a:cs typeface="+mn-cs"/>
              </a:rPr>
              <a:t>Guaranteed minimum pension offers </a:t>
            </a:r>
            <a:r>
              <a:rPr kumimoji="0" lang="en-GB" sz="1400" b="1" i="0" u="none" strike="noStrike" kern="1200" cap="none" spc="0" normalizeH="0" baseline="0" dirty="0">
                <a:ln>
                  <a:noFill/>
                </a:ln>
                <a:effectLst/>
                <a:uLnTx/>
                <a:uFillTx/>
                <a:latin typeface="Arial" panose="020B0604020202020204"/>
                <a:ea typeface="+mn-ea"/>
                <a:cs typeface="+mn-cs"/>
              </a:rPr>
              <a:t>planning security</a:t>
            </a:r>
            <a:endParaRPr lang="en-GB" sz="1400" b="1" i="0" u="none" strike="noStrike" kern="1200" cap="none" spc="0" normalizeH="0" baseline="0" dirty="0">
              <a:ln>
                <a:noFill/>
              </a:ln>
              <a:effectLst/>
              <a:uLnTx/>
              <a:uFillTx/>
              <a:latin typeface="Arial" panose="020B0604020202020204"/>
              <a:ea typeface="+mn-ea"/>
              <a:cs typeface="+mn-cs"/>
            </a:endParaRPr>
          </a:p>
          <a:p>
            <a:pPr marL="285750" marR="0" lvl="0" indent="-285750" algn="l" defTabSz="96771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de-DE" sz="1400" b="1" i="0" u="none" strike="noStrike" kern="1200" cap="none" spc="0" normalizeH="0" baseline="0" noProof="0" dirty="0">
              <a:ln>
                <a:noFill/>
              </a:ln>
              <a:effectLst/>
              <a:uLnTx/>
              <a:uFillTx/>
              <a:latin typeface="Arial" panose="020B0604020202020204"/>
              <a:ea typeface="+mn-ea"/>
              <a:cs typeface="+mn-cs"/>
            </a:endParaRPr>
          </a:p>
        </p:txBody>
      </p:sp>
      <p:sp>
        <p:nvSpPr>
          <p:cNvPr id="4" name="Ellipse 3"/>
          <p:cNvSpPr/>
          <p:nvPr/>
        </p:nvSpPr>
        <p:spPr>
          <a:xfrm>
            <a:off x="9431880" y="3093801"/>
            <a:ext cx="2341181" cy="2341181"/>
          </a:xfrm>
          <a:prstGeom prst="ellipse">
            <a:avLst/>
          </a:prstGeom>
          <a:solidFill>
            <a:srgbClr val="122B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05"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54" name="Inhaltsplatzhalter 4">
            <a:extLst>
              <a:ext uri="{FF2B5EF4-FFF2-40B4-BE49-F238E27FC236}">
                <a16:creationId xmlns:a16="http://schemas.microsoft.com/office/drawing/2014/main" id="{D98645C4-4A9B-9AB1-985C-9973B7FD9F48}"/>
              </a:ext>
            </a:extLst>
          </p:cNvPr>
          <p:cNvSpPr txBox="1">
            <a:spLocks/>
          </p:cNvSpPr>
          <p:nvPr/>
        </p:nvSpPr>
        <p:spPr>
          <a:xfrm>
            <a:off x="9656129" y="3725783"/>
            <a:ext cx="1892685" cy="1077218"/>
          </a:xfrm>
          <a:prstGeom prst="rect">
            <a:avLst/>
          </a:prstGeom>
        </p:spPr>
        <p:txBody>
          <a:bodyPr vert="horz" wrap="square" lIns="0" tIns="0" rIns="0" bIns="0" rtlCol="0" anchor="t" anchorCtr="0">
            <a:spAutoFit/>
          </a:bodyPr>
          <a:lstStyle>
            <a:lvl1pPr marL="0" indent="0" algn="l" defTabSz="967710" rtl="0" eaLnBrk="1" latinLnBrk="0" hangingPunct="1">
              <a:lnSpc>
                <a:spcPct val="100000"/>
              </a:lnSpc>
              <a:spcBef>
                <a:spcPts val="0"/>
              </a:spcBef>
              <a:buFont typeface="+mj-lt"/>
              <a:buNone/>
              <a:defRPr sz="2000" kern="1200">
                <a:solidFill>
                  <a:schemeClr val="bg1"/>
                </a:solidFill>
                <a:latin typeface="+mn-lt"/>
                <a:ea typeface="+mn-ea"/>
                <a:cs typeface="+mn-cs"/>
              </a:defRPr>
            </a:lvl1pPr>
            <a:lvl2pPr marL="288000" indent="-288000" algn="l" defTabSz="967710" rtl="0" eaLnBrk="1" latinLnBrk="0" hangingPunct="1">
              <a:lnSpc>
                <a:spcPct val="100000"/>
              </a:lnSpc>
              <a:spcBef>
                <a:spcPts val="0"/>
              </a:spcBef>
              <a:buFont typeface="+mj-lt"/>
              <a:buAutoNum type="arabicPeriod"/>
              <a:defRPr sz="2000" kern="1200">
                <a:solidFill>
                  <a:schemeClr val="bg1"/>
                </a:solidFill>
                <a:latin typeface="+mn-lt"/>
                <a:ea typeface="+mn-ea"/>
                <a:cs typeface="+mn-cs"/>
              </a:defRPr>
            </a:lvl2pPr>
            <a:lvl3pPr marL="288000" indent="-288000" algn="l" defTabSz="967710" rtl="0" eaLnBrk="1" latinLnBrk="0" hangingPunct="1">
              <a:lnSpc>
                <a:spcPct val="100000"/>
              </a:lnSpc>
              <a:spcBef>
                <a:spcPts val="0"/>
              </a:spcBef>
              <a:buFont typeface="Arial" panose="020B0604020202020204" pitchFamily="34" charset="0"/>
              <a:buChar char="•"/>
              <a:defRPr sz="2000" kern="1200">
                <a:solidFill>
                  <a:schemeClr val="bg1"/>
                </a:solidFill>
                <a:latin typeface="+mn-lt"/>
                <a:ea typeface="+mn-ea"/>
                <a:cs typeface="+mn-cs"/>
              </a:defRPr>
            </a:lvl3pPr>
            <a:lvl4pPr marL="288000" indent="-288000" algn="l" defTabSz="967710" rtl="0" eaLnBrk="1" latinLnBrk="0" hangingPunct="1">
              <a:lnSpc>
                <a:spcPct val="100000"/>
              </a:lnSpc>
              <a:spcBef>
                <a:spcPts val="0"/>
              </a:spcBef>
              <a:buFont typeface="Symbol" panose="05050102010706020507" pitchFamily="18" charset="2"/>
              <a:buChar char="-"/>
              <a:defRPr sz="2000" kern="1200">
                <a:solidFill>
                  <a:schemeClr val="bg1"/>
                </a:solidFill>
                <a:latin typeface="+mn-lt"/>
                <a:ea typeface="+mn-ea"/>
                <a:cs typeface="+mn-cs"/>
              </a:defRPr>
            </a:lvl4pPr>
            <a:lvl5pPr marL="576000" indent="-288000" algn="l" defTabSz="967710" rtl="0" eaLnBrk="1" latinLnBrk="0" hangingPunct="1">
              <a:lnSpc>
                <a:spcPct val="100000"/>
              </a:lnSpc>
              <a:spcBef>
                <a:spcPts val="0"/>
              </a:spcBef>
              <a:buFont typeface="Symbol" panose="05050102010706020507" pitchFamily="18" charset="2"/>
              <a:buChar char="-"/>
              <a:defRPr sz="2000" kern="1200">
                <a:solidFill>
                  <a:schemeClr val="bg1"/>
                </a:solidFill>
                <a:latin typeface="+mn-lt"/>
                <a:ea typeface="+mn-ea"/>
                <a:cs typeface="+mn-cs"/>
              </a:defRPr>
            </a:lvl5pPr>
            <a:lvl6pPr marL="0" indent="0" algn="l" defTabSz="967710" rtl="0" eaLnBrk="1" latinLnBrk="0" hangingPunct="1">
              <a:lnSpc>
                <a:spcPct val="100000"/>
              </a:lnSpc>
              <a:spcBef>
                <a:spcPts val="2400"/>
              </a:spcBef>
              <a:buFont typeface="Arial" panose="020B0604020202020204" pitchFamily="34" charset="0"/>
              <a:buNone/>
              <a:defRPr sz="800" kern="1200">
                <a:solidFill>
                  <a:schemeClr val="bg1"/>
                </a:solidFill>
                <a:latin typeface="+mn-lt"/>
                <a:ea typeface="+mn-ea"/>
                <a:cs typeface="+mn-cs"/>
              </a:defRPr>
            </a:lvl6pPr>
            <a:lvl7pPr marL="0" indent="0" algn="l" defTabSz="967710" rtl="0" eaLnBrk="1" latinLnBrk="0" hangingPunct="1">
              <a:lnSpc>
                <a:spcPct val="100000"/>
              </a:lnSpc>
              <a:spcBef>
                <a:spcPts val="600"/>
              </a:spcBef>
              <a:buFont typeface="Arial" panose="020B0604020202020204" pitchFamily="34" charset="0"/>
              <a:buNone/>
              <a:defRPr sz="1800" kern="1200">
                <a:solidFill>
                  <a:srgbClr val="FF0000"/>
                </a:solidFill>
                <a:latin typeface="+mn-lt"/>
                <a:ea typeface="+mn-ea"/>
                <a:cs typeface="+mn-cs"/>
              </a:defRPr>
            </a:lvl7pPr>
            <a:lvl8pPr marL="3628911"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8pPr>
            <a:lvl9pPr marL="4112765"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9pPr>
          </a:lstStyle>
          <a:p>
            <a:pPr marL="0" marR="0" lvl="0" indent="0" algn="ctr" defTabSz="967710" rtl="0" eaLnBrk="1" fontAlgn="auto" latinLnBrk="0" hangingPunct="1">
              <a:lnSpc>
                <a:spcPct val="100000"/>
              </a:lnSpc>
              <a:spcBef>
                <a:spcPts val="0"/>
              </a:spcBef>
              <a:spcAft>
                <a:spcPts val="0"/>
              </a:spcAft>
              <a:buClrTx/>
              <a:buSzTx/>
              <a:buFont typeface="+mj-lt"/>
              <a:buNone/>
              <a:tabLst/>
              <a:defRPr/>
            </a:pPr>
            <a:r>
              <a:rPr kumimoji="0" lang="en-GB" sz="1400" b="1" i="0" u="none" strike="noStrike" kern="1200" cap="none" spc="0" normalizeH="0" baseline="0">
                <a:ln>
                  <a:noFill/>
                </a:ln>
                <a:solidFill>
                  <a:srgbClr val="FFFFFF"/>
                </a:solidFill>
                <a:effectLst/>
                <a:uLnTx/>
                <a:uFillTx/>
                <a:latin typeface="Arial" panose="020B0604020202020204"/>
                <a:ea typeface="+mn-ea"/>
                <a:cs typeface="+mn-cs"/>
              </a:rPr>
              <a:t>Freedom in terms of capital investment and up-to-date guarantees as key to a sustainable company pension plan</a:t>
            </a:r>
          </a:p>
        </p:txBody>
      </p:sp>
      <p:sp>
        <p:nvSpPr>
          <p:cNvPr id="36" name="Bogen 35">
            <a:extLst>
              <a:ext uri="{FF2B5EF4-FFF2-40B4-BE49-F238E27FC236}">
                <a16:creationId xmlns:a16="http://schemas.microsoft.com/office/drawing/2014/main" id="{CE140712-793D-4416-A753-92DA20E3946F}"/>
              </a:ext>
            </a:extLst>
          </p:cNvPr>
          <p:cNvSpPr>
            <a:spLocks noChangeAspect="1"/>
          </p:cNvSpPr>
          <p:nvPr/>
        </p:nvSpPr>
        <p:spPr>
          <a:xfrm rot="16200000" flipH="1">
            <a:off x="9272009" y="3009862"/>
            <a:ext cx="2602867" cy="2602537"/>
          </a:xfrm>
          <a:prstGeom prst="arc">
            <a:avLst>
              <a:gd name="adj1" fmla="val 17827431"/>
              <a:gd name="adj2" fmla="val 1782082"/>
            </a:avLst>
          </a:prstGeom>
          <a:ln w="19050">
            <a:solidFill>
              <a:srgbClr val="5FCD8A"/>
            </a:solidFill>
            <a:headEnd type="oval"/>
            <a:tailEnd type="ova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114" rtl="0" eaLnBrk="1" fontAlgn="auto" latinLnBrk="0" hangingPunct="1">
              <a:lnSpc>
                <a:spcPct val="100000"/>
              </a:lnSpc>
              <a:spcBef>
                <a:spcPts val="0"/>
              </a:spcBef>
              <a:spcAft>
                <a:spcPts val="0"/>
              </a:spcAft>
              <a:buClrTx/>
              <a:buSzTx/>
              <a:buFontTx/>
              <a:buNone/>
              <a:tabLst/>
              <a:defRPr/>
            </a:pPr>
            <a:endParaRPr kumimoji="0" lang="de-DE" sz="1905" b="0" i="0" u="none" strike="noStrike" kern="1200" cap="none" spc="0" normalizeH="0" baseline="0" noProof="0">
              <a:ln>
                <a:noFill/>
              </a:ln>
              <a:solidFill>
                <a:srgbClr val="FFFFFF"/>
              </a:solidFill>
              <a:effectLst/>
              <a:uLnTx/>
              <a:uFillTx/>
              <a:latin typeface="Arial" panose="020B0604020202020204"/>
              <a:ea typeface="+mn-ea"/>
              <a:cs typeface="+mn-cs"/>
            </a:endParaRPr>
          </a:p>
        </p:txBody>
      </p:sp>
      <p:grpSp>
        <p:nvGrpSpPr>
          <p:cNvPr id="9" name="Gruppieren 8"/>
          <p:cNvGrpSpPr/>
          <p:nvPr/>
        </p:nvGrpSpPr>
        <p:grpSpPr>
          <a:xfrm>
            <a:off x="6450444" y="2506266"/>
            <a:ext cx="718127" cy="578452"/>
            <a:chOff x="7527283" y="534133"/>
            <a:chExt cx="571510" cy="460352"/>
          </a:xfrm>
        </p:grpSpPr>
        <p:sp>
          <p:nvSpPr>
            <p:cNvPr id="6" name="Ellipse 5"/>
            <p:cNvSpPr/>
            <p:nvPr/>
          </p:nvSpPr>
          <p:spPr>
            <a:xfrm>
              <a:off x="7569824" y="534133"/>
              <a:ext cx="460352" cy="460352"/>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05"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38" name="Rechteck 37">
              <a:extLst>
                <a:ext uri="{FF2B5EF4-FFF2-40B4-BE49-F238E27FC236}">
                  <a16:creationId xmlns:a16="http://schemas.microsoft.com/office/drawing/2014/main" id="{0ABBF1F9-96B1-452C-927D-B762839260DB}"/>
                </a:ext>
              </a:extLst>
            </p:cNvPr>
            <p:cNvSpPr/>
            <p:nvPr/>
          </p:nvSpPr>
          <p:spPr>
            <a:xfrm>
              <a:off x="7527283" y="619048"/>
              <a:ext cx="571510" cy="293927"/>
            </a:xfrm>
            <a:prstGeom prst="rect">
              <a:avLst/>
            </a:prstGeom>
          </p:spPr>
          <p:txBody>
            <a:bodyPr wrap="square">
              <a:spAutoFit/>
            </a:bodyPr>
            <a:lstStyle>
              <a:defPPr>
                <a:defRPr lang="de-DE"/>
              </a:defPPr>
              <a:lvl1pPr marL="0" algn="l" defTabSz="914205" rtl="0" eaLnBrk="1" latinLnBrk="0" hangingPunct="1">
                <a:defRPr sz="1800" kern="1200">
                  <a:solidFill>
                    <a:schemeClr val="tx1"/>
                  </a:solidFill>
                  <a:latin typeface="+mn-lt"/>
                  <a:ea typeface="+mn-ea"/>
                  <a:cs typeface="+mn-cs"/>
                </a:defRPr>
              </a:lvl1pPr>
              <a:lvl2pPr marL="457102" algn="l" defTabSz="914205" rtl="0" eaLnBrk="1" latinLnBrk="0" hangingPunct="1">
                <a:defRPr sz="1800" kern="1200">
                  <a:solidFill>
                    <a:schemeClr val="tx1"/>
                  </a:solidFill>
                  <a:latin typeface="+mn-lt"/>
                  <a:ea typeface="+mn-ea"/>
                  <a:cs typeface="+mn-cs"/>
                </a:defRPr>
              </a:lvl2pPr>
              <a:lvl3pPr marL="914205" algn="l" defTabSz="914205" rtl="0" eaLnBrk="1" latinLnBrk="0" hangingPunct="1">
                <a:defRPr sz="1800" kern="1200">
                  <a:solidFill>
                    <a:schemeClr val="tx1"/>
                  </a:solidFill>
                  <a:latin typeface="+mn-lt"/>
                  <a:ea typeface="+mn-ea"/>
                  <a:cs typeface="+mn-cs"/>
                </a:defRPr>
              </a:lvl3pPr>
              <a:lvl4pPr marL="1371308" algn="l" defTabSz="914205" rtl="0" eaLnBrk="1" latinLnBrk="0" hangingPunct="1">
                <a:defRPr sz="1800" kern="1200">
                  <a:solidFill>
                    <a:schemeClr val="tx1"/>
                  </a:solidFill>
                  <a:latin typeface="+mn-lt"/>
                  <a:ea typeface="+mn-ea"/>
                  <a:cs typeface="+mn-cs"/>
                </a:defRPr>
              </a:lvl4pPr>
              <a:lvl5pPr marL="1828410" algn="l" defTabSz="914205" rtl="0" eaLnBrk="1" latinLnBrk="0" hangingPunct="1">
                <a:defRPr sz="1800" kern="1200">
                  <a:solidFill>
                    <a:schemeClr val="tx1"/>
                  </a:solidFill>
                  <a:latin typeface="+mn-lt"/>
                  <a:ea typeface="+mn-ea"/>
                  <a:cs typeface="+mn-cs"/>
                </a:defRPr>
              </a:lvl5pPr>
              <a:lvl6pPr marL="2285511" algn="l" defTabSz="914205" rtl="0" eaLnBrk="1" latinLnBrk="0" hangingPunct="1">
                <a:defRPr sz="1800" kern="1200">
                  <a:solidFill>
                    <a:schemeClr val="tx1"/>
                  </a:solidFill>
                  <a:latin typeface="+mn-lt"/>
                  <a:ea typeface="+mn-ea"/>
                  <a:cs typeface="+mn-cs"/>
                </a:defRPr>
              </a:lvl6pPr>
              <a:lvl7pPr marL="2742614" algn="l" defTabSz="914205" rtl="0" eaLnBrk="1" latinLnBrk="0" hangingPunct="1">
                <a:defRPr sz="1800" kern="1200">
                  <a:solidFill>
                    <a:schemeClr val="tx1"/>
                  </a:solidFill>
                  <a:latin typeface="+mn-lt"/>
                  <a:ea typeface="+mn-ea"/>
                  <a:cs typeface="+mn-cs"/>
                </a:defRPr>
              </a:lvl7pPr>
              <a:lvl8pPr marL="3199716" algn="l" defTabSz="914205" rtl="0" eaLnBrk="1" latinLnBrk="0" hangingPunct="1">
                <a:defRPr sz="1800" kern="1200">
                  <a:solidFill>
                    <a:schemeClr val="tx1"/>
                  </a:solidFill>
                  <a:latin typeface="+mn-lt"/>
                  <a:ea typeface="+mn-ea"/>
                  <a:cs typeface="+mn-cs"/>
                </a:defRPr>
              </a:lvl8pPr>
              <a:lvl9pPr marL="3656819" algn="l" defTabSz="914205" rtl="0" eaLnBrk="1" latinLnBrk="0" hangingPunct="1">
                <a:defRPr sz="1800" kern="1200">
                  <a:solidFill>
                    <a:schemeClr val="tx1"/>
                  </a:solidFill>
                  <a:latin typeface="+mn-lt"/>
                  <a:ea typeface="+mn-ea"/>
                  <a:cs typeface="+mn-cs"/>
                </a:defRPr>
              </a:lvl9pPr>
            </a:lstStyle>
            <a:p>
              <a:pPr marL="0" marR="0" lvl="0" indent="0" algn="ctr" defTabSz="685745" rtl="0" eaLnBrk="1" fontAlgn="auto" latinLnBrk="0" hangingPunct="1">
                <a:lnSpc>
                  <a:spcPct val="100000"/>
                </a:lnSpc>
                <a:spcBef>
                  <a:spcPct val="0"/>
                </a:spcBef>
                <a:spcAft>
                  <a:spcPct val="0"/>
                </a:spcAft>
                <a:buClrTx/>
                <a:buSzTx/>
                <a:buFontTx/>
                <a:buNone/>
                <a:tabLst/>
                <a:defRPr/>
              </a:pPr>
              <a:r>
                <a:rPr kumimoji="0" lang="en-GB" b="1" i="0" u="none" strike="noStrike" kern="0" cap="none" spc="0" normalizeH="0" baseline="0">
                  <a:ln>
                    <a:noFill/>
                  </a:ln>
                  <a:solidFill>
                    <a:srgbClr val="003781"/>
                  </a:solidFill>
                  <a:effectLst/>
                  <a:uLnTx/>
                  <a:uFillTx/>
                  <a:latin typeface="Arial" panose="020B0604020202020204"/>
                  <a:ea typeface="+mn-ea"/>
                  <a:cs typeface="+mn-cs"/>
                </a:rPr>
                <a:t>60%</a:t>
              </a:r>
            </a:p>
          </p:txBody>
        </p:sp>
      </p:grpSp>
      <p:grpSp>
        <p:nvGrpSpPr>
          <p:cNvPr id="51" name="Gruppieren 50">
            <a:extLst>
              <a:ext uri="{FF2B5EF4-FFF2-40B4-BE49-F238E27FC236}">
                <a16:creationId xmlns:a16="http://schemas.microsoft.com/office/drawing/2014/main" id="{78DDB3D5-C7C1-4356-9429-84F1E2306D48}"/>
              </a:ext>
            </a:extLst>
          </p:cNvPr>
          <p:cNvGrpSpPr/>
          <p:nvPr/>
        </p:nvGrpSpPr>
        <p:grpSpPr>
          <a:xfrm>
            <a:off x="7180117" y="2506266"/>
            <a:ext cx="718127" cy="578452"/>
            <a:chOff x="7527283" y="534133"/>
            <a:chExt cx="571510" cy="460352"/>
          </a:xfrm>
        </p:grpSpPr>
        <p:sp>
          <p:nvSpPr>
            <p:cNvPr id="52" name="Ellipse 51">
              <a:extLst>
                <a:ext uri="{FF2B5EF4-FFF2-40B4-BE49-F238E27FC236}">
                  <a16:creationId xmlns:a16="http://schemas.microsoft.com/office/drawing/2014/main" id="{6F650EB5-182C-4FD6-B65B-5D5FE43A382B}"/>
                </a:ext>
              </a:extLst>
            </p:cNvPr>
            <p:cNvSpPr/>
            <p:nvPr/>
          </p:nvSpPr>
          <p:spPr>
            <a:xfrm>
              <a:off x="7569824" y="534133"/>
              <a:ext cx="460352" cy="460352"/>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05"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53" name="Rechteck 52">
              <a:extLst>
                <a:ext uri="{FF2B5EF4-FFF2-40B4-BE49-F238E27FC236}">
                  <a16:creationId xmlns:a16="http://schemas.microsoft.com/office/drawing/2014/main" id="{418132CE-F973-4508-9CB3-8D4018B4A3F4}"/>
                </a:ext>
              </a:extLst>
            </p:cNvPr>
            <p:cNvSpPr/>
            <p:nvPr/>
          </p:nvSpPr>
          <p:spPr>
            <a:xfrm>
              <a:off x="7527283" y="619048"/>
              <a:ext cx="571510" cy="293927"/>
            </a:xfrm>
            <a:prstGeom prst="rect">
              <a:avLst/>
            </a:prstGeom>
          </p:spPr>
          <p:txBody>
            <a:bodyPr wrap="square">
              <a:spAutoFit/>
            </a:bodyPr>
            <a:lstStyle>
              <a:defPPr>
                <a:defRPr lang="de-DE"/>
              </a:defPPr>
              <a:lvl1pPr marL="0" algn="l" defTabSz="914205" rtl="0" eaLnBrk="1" latinLnBrk="0" hangingPunct="1">
                <a:defRPr sz="1800" kern="1200">
                  <a:solidFill>
                    <a:schemeClr val="tx1"/>
                  </a:solidFill>
                  <a:latin typeface="+mn-lt"/>
                  <a:ea typeface="+mn-ea"/>
                  <a:cs typeface="+mn-cs"/>
                </a:defRPr>
              </a:lvl1pPr>
              <a:lvl2pPr marL="457102" algn="l" defTabSz="914205" rtl="0" eaLnBrk="1" latinLnBrk="0" hangingPunct="1">
                <a:defRPr sz="1800" kern="1200">
                  <a:solidFill>
                    <a:schemeClr val="tx1"/>
                  </a:solidFill>
                  <a:latin typeface="+mn-lt"/>
                  <a:ea typeface="+mn-ea"/>
                  <a:cs typeface="+mn-cs"/>
                </a:defRPr>
              </a:lvl2pPr>
              <a:lvl3pPr marL="914205" algn="l" defTabSz="914205" rtl="0" eaLnBrk="1" latinLnBrk="0" hangingPunct="1">
                <a:defRPr sz="1800" kern="1200">
                  <a:solidFill>
                    <a:schemeClr val="tx1"/>
                  </a:solidFill>
                  <a:latin typeface="+mn-lt"/>
                  <a:ea typeface="+mn-ea"/>
                  <a:cs typeface="+mn-cs"/>
                </a:defRPr>
              </a:lvl3pPr>
              <a:lvl4pPr marL="1371308" algn="l" defTabSz="914205" rtl="0" eaLnBrk="1" latinLnBrk="0" hangingPunct="1">
                <a:defRPr sz="1800" kern="1200">
                  <a:solidFill>
                    <a:schemeClr val="tx1"/>
                  </a:solidFill>
                  <a:latin typeface="+mn-lt"/>
                  <a:ea typeface="+mn-ea"/>
                  <a:cs typeface="+mn-cs"/>
                </a:defRPr>
              </a:lvl4pPr>
              <a:lvl5pPr marL="1828410" algn="l" defTabSz="914205" rtl="0" eaLnBrk="1" latinLnBrk="0" hangingPunct="1">
                <a:defRPr sz="1800" kern="1200">
                  <a:solidFill>
                    <a:schemeClr val="tx1"/>
                  </a:solidFill>
                  <a:latin typeface="+mn-lt"/>
                  <a:ea typeface="+mn-ea"/>
                  <a:cs typeface="+mn-cs"/>
                </a:defRPr>
              </a:lvl5pPr>
              <a:lvl6pPr marL="2285511" algn="l" defTabSz="914205" rtl="0" eaLnBrk="1" latinLnBrk="0" hangingPunct="1">
                <a:defRPr sz="1800" kern="1200">
                  <a:solidFill>
                    <a:schemeClr val="tx1"/>
                  </a:solidFill>
                  <a:latin typeface="+mn-lt"/>
                  <a:ea typeface="+mn-ea"/>
                  <a:cs typeface="+mn-cs"/>
                </a:defRPr>
              </a:lvl6pPr>
              <a:lvl7pPr marL="2742614" algn="l" defTabSz="914205" rtl="0" eaLnBrk="1" latinLnBrk="0" hangingPunct="1">
                <a:defRPr sz="1800" kern="1200">
                  <a:solidFill>
                    <a:schemeClr val="tx1"/>
                  </a:solidFill>
                  <a:latin typeface="+mn-lt"/>
                  <a:ea typeface="+mn-ea"/>
                  <a:cs typeface="+mn-cs"/>
                </a:defRPr>
              </a:lvl7pPr>
              <a:lvl8pPr marL="3199716" algn="l" defTabSz="914205" rtl="0" eaLnBrk="1" latinLnBrk="0" hangingPunct="1">
                <a:defRPr sz="1800" kern="1200">
                  <a:solidFill>
                    <a:schemeClr val="tx1"/>
                  </a:solidFill>
                  <a:latin typeface="+mn-lt"/>
                  <a:ea typeface="+mn-ea"/>
                  <a:cs typeface="+mn-cs"/>
                </a:defRPr>
              </a:lvl8pPr>
              <a:lvl9pPr marL="3656819" algn="l" defTabSz="914205" rtl="0" eaLnBrk="1" latinLnBrk="0" hangingPunct="1">
                <a:defRPr sz="1800" kern="1200">
                  <a:solidFill>
                    <a:schemeClr val="tx1"/>
                  </a:solidFill>
                  <a:latin typeface="+mn-lt"/>
                  <a:ea typeface="+mn-ea"/>
                  <a:cs typeface="+mn-cs"/>
                </a:defRPr>
              </a:lvl9pPr>
            </a:lstStyle>
            <a:p>
              <a:pPr marL="0" marR="0" lvl="0" indent="0" algn="ctr" defTabSz="685745" rtl="0" eaLnBrk="1" fontAlgn="auto" latinLnBrk="0" hangingPunct="1">
                <a:lnSpc>
                  <a:spcPct val="100000"/>
                </a:lnSpc>
                <a:spcBef>
                  <a:spcPct val="0"/>
                </a:spcBef>
                <a:spcAft>
                  <a:spcPct val="0"/>
                </a:spcAft>
                <a:buClrTx/>
                <a:buSzTx/>
                <a:buFontTx/>
                <a:buNone/>
                <a:tabLst/>
                <a:defRPr/>
              </a:pPr>
              <a:r>
                <a:rPr kumimoji="0" lang="en-GB" b="1" i="0" u="none" strike="noStrike" kern="0" cap="none" spc="0" normalizeH="0" baseline="0">
                  <a:ln>
                    <a:noFill/>
                  </a:ln>
                  <a:solidFill>
                    <a:srgbClr val="003781"/>
                  </a:solidFill>
                  <a:effectLst/>
                  <a:uLnTx/>
                  <a:uFillTx/>
                  <a:latin typeface="Arial" panose="020B0604020202020204"/>
                  <a:ea typeface="+mn-ea"/>
                  <a:cs typeface="+mn-cs"/>
                </a:rPr>
                <a:t>80%</a:t>
              </a:r>
            </a:p>
          </p:txBody>
        </p:sp>
      </p:grpSp>
      <p:grpSp>
        <p:nvGrpSpPr>
          <p:cNvPr id="55" name="Gruppieren 54">
            <a:extLst>
              <a:ext uri="{FF2B5EF4-FFF2-40B4-BE49-F238E27FC236}">
                <a16:creationId xmlns:a16="http://schemas.microsoft.com/office/drawing/2014/main" id="{6413EF8C-C6EF-4CE7-A1AD-FCD1A8C37E99}"/>
              </a:ext>
            </a:extLst>
          </p:cNvPr>
          <p:cNvGrpSpPr/>
          <p:nvPr/>
        </p:nvGrpSpPr>
        <p:grpSpPr>
          <a:xfrm>
            <a:off x="6825647" y="3075796"/>
            <a:ext cx="718127" cy="578452"/>
            <a:chOff x="7527283" y="534133"/>
            <a:chExt cx="571510" cy="460352"/>
          </a:xfrm>
        </p:grpSpPr>
        <p:sp>
          <p:nvSpPr>
            <p:cNvPr id="57" name="Ellipse 56">
              <a:extLst>
                <a:ext uri="{FF2B5EF4-FFF2-40B4-BE49-F238E27FC236}">
                  <a16:creationId xmlns:a16="http://schemas.microsoft.com/office/drawing/2014/main" id="{25840E14-46F5-4970-8023-5B9ACB9106E8}"/>
                </a:ext>
              </a:extLst>
            </p:cNvPr>
            <p:cNvSpPr/>
            <p:nvPr/>
          </p:nvSpPr>
          <p:spPr>
            <a:xfrm>
              <a:off x="7569824" y="534133"/>
              <a:ext cx="460352" cy="460352"/>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05"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58" name="Rechteck 57">
              <a:extLst>
                <a:ext uri="{FF2B5EF4-FFF2-40B4-BE49-F238E27FC236}">
                  <a16:creationId xmlns:a16="http://schemas.microsoft.com/office/drawing/2014/main" id="{0BAA44C6-5037-4C6F-AAD3-B235445BE082}"/>
                </a:ext>
              </a:extLst>
            </p:cNvPr>
            <p:cNvSpPr/>
            <p:nvPr/>
          </p:nvSpPr>
          <p:spPr>
            <a:xfrm>
              <a:off x="7527283" y="619048"/>
              <a:ext cx="571510" cy="293927"/>
            </a:xfrm>
            <a:prstGeom prst="rect">
              <a:avLst/>
            </a:prstGeom>
          </p:spPr>
          <p:txBody>
            <a:bodyPr wrap="square">
              <a:spAutoFit/>
            </a:bodyPr>
            <a:lstStyle>
              <a:defPPr>
                <a:defRPr lang="de-DE"/>
              </a:defPPr>
              <a:lvl1pPr marL="0" algn="l" defTabSz="914205" rtl="0" eaLnBrk="1" latinLnBrk="0" hangingPunct="1">
                <a:defRPr sz="1800" kern="1200">
                  <a:solidFill>
                    <a:schemeClr val="tx1"/>
                  </a:solidFill>
                  <a:latin typeface="+mn-lt"/>
                  <a:ea typeface="+mn-ea"/>
                  <a:cs typeface="+mn-cs"/>
                </a:defRPr>
              </a:lvl1pPr>
              <a:lvl2pPr marL="457102" algn="l" defTabSz="914205" rtl="0" eaLnBrk="1" latinLnBrk="0" hangingPunct="1">
                <a:defRPr sz="1800" kern="1200">
                  <a:solidFill>
                    <a:schemeClr val="tx1"/>
                  </a:solidFill>
                  <a:latin typeface="+mn-lt"/>
                  <a:ea typeface="+mn-ea"/>
                  <a:cs typeface="+mn-cs"/>
                </a:defRPr>
              </a:lvl2pPr>
              <a:lvl3pPr marL="914205" algn="l" defTabSz="914205" rtl="0" eaLnBrk="1" latinLnBrk="0" hangingPunct="1">
                <a:defRPr sz="1800" kern="1200">
                  <a:solidFill>
                    <a:schemeClr val="tx1"/>
                  </a:solidFill>
                  <a:latin typeface="+mn-lt"/>
                  <a:ea typeface="+mn-ea"/>
                  <a:cs typeface="+mn-cs"/>
                </a:defRPr>
              </a:lvl3pPr>
              <a:lvl4pPr marL="1371308" algn="l" defTabSz="914205" rtl="0" eaLnBrk="1" latinLnBrk="0" hangingPunct="1">
                <a:defRPr sz="1800" kern="1200">
                  <a:solidFill>
                    <a:schemeClr val="tx1"/>
                  </a:solidFill>
                  <a:latin typeface="+mn-lt"/>
                  <a:ea typeface="+mn-ea"/>
                  <a:cs typeface="+mn-cs"/>
                </a:defRPr>
              </a:lvl4pPr>
              <a:lvl5pPr marL="1828410" algn="l" defTabSz="914205" rtl="0" eaLnBrk="1" latinLnBrk="0" hangingPunct="1">
                <a:defRPr sz="1800" kern="1200">
                  <a:solidFill>
                    <a:schemeClr val="tx1"/>
                  </a:solidFill>
                  <a:latin typeface="+mn-lt"/>
                  <a:ea typeface="+mn-ea"/>
                  <a:cs typeface="+mn-cs"/>
                </a:defRPr>
              </a:lvl5pPr>
              <a:lvl6pPr marL="2285511" algn="l" defTabSz="914205" rtl="0" eaLnBrk="1" latinLnBrk="0" hangingPunct="1">
                <a:defRPr sz="1800" kern="1200">
                  <a:solidFill>
                    <a:schemeClr val="tx1"/>
                  </a:solidFill>
                  <a:latin typeface="+mn-lt"/>
                  <a:ea typeface="+mn-ea"/>
                  <a:cs typeface="+mn-cs"/>
                </a:defRPr>
              </a:lvl6pPr>
              <a:lvl7pPr marL="2742614" algn="l" defTabSz="914205" rtl="0" eaLnBrk="1" latinLnBrk="0" hangingPunct="1">
                <a:defRPr sz="1800" kern="1200">
                  <a:solidFill>
                    <a:schemeClr val="tx1"/>
                  </a:solidFill>
                  <a:latin typeface="+mn-lt"/>
                  <a:ea typeface="+mn-ea"/>
                  <a:cs typeface="+mn-cs"/>
                </a:defRPr>
              </a:lvl7pPr>
              <a:lvl8pPr marL="3199716" algn="l" defTabSz="914205" rtl="0" eaLnBrk="1" latinLnBrk="0" hangingPunct="1">
                <a:defRPr sz="1800" kern="1200">
                  <a:solidFill>
                    <a:schemeClr val="tx1"/>
                  </a:solidFill>
                  <a:latin typeface="+mn-lt"/>
                  <a:ea typeface="+mn-ea"/>
                  <a:cs typeface="+mn-cs"/>
                </a:defRPr>
              </a:lvl8pPr>
              <a:lvl9pPr marL="3656819" algn="l" defTabSz="914205" rtl="0" eaLnBrk="1" latinLnBrk="0" hangingPunct="1">
                <a:defRPr sz="1800" kern="1200">
                  <a:solidFill>
                    <a:schemeClr val="tx1"/>
                  </a:solidFill>
                  <a:latin typeface="+mn-lt"/>
                  <a:ea typeface="+mn-ea"/>
                  <a:cs typeface="+mn-cs"/>
                </a:defRPr>
              </a:lvl9pPr>
            </a:lstStyle>
            <a:p>
              <a:pPr marL="0" marR="0" lvl="0" indent="0" algn="ctr" defTabSz="685745" rtl="0" eaLnBrk="1" fontAlgn="auto" latinLnBrk="0" hangingPunct="1">
                <a:lnSpc>
                  <a:spcPct val="100000"/>
                </a:lnSpc>
                <a:spcBef>
                  <a:spcPct val="0"/>
                </a:spcBef>
                <a:spcAft>
                  <a:spcPct val="0"/>
                </a:spcAft>
                <a:buClrTx/>
                <a:buSzTx/>
                <a:buFontTx/>
                <a:buNone/>
                <a:tabLst/>
                <a:defRPr/>
              </a:pPr>
              <a:r>
                <a:rPr kumimoji="0" lang="en-GB" b="1" i="0" u="none" strike="noStrike" kern="0" cap="none" spc="0" normalizeH="0" baseline="0">
                  <a:ln>
                    <a:noFill/>
                  </a:ln>
                  <a:solidFill>
                    <a:srgbClr val="003781"/>
                  </a:solidFill>
                  <a:effectLst/>
                  <a:uLnTx/>
                  <a:uFillTx/>
                  <a:latin typeface="Arial" panose="020B0604020202020204"/>
                  <a:ea typeface="+mn-ea"/>
                  <a:cs typeface="+mn-cs"/>
                </a:rPr>
                <a:t>90%</a:t>
              </a:r>
            </a:p>
          </p:txBody>
        </p:sp>
      </p:grpSp>
      <p:sp>
        <p:nvSpPr>
          <p:cNvPr id="64" name="Rectangle 12">
            <a:extLst>
              <a:ext uri="{FF2B5EF4-FFF2-40B4-BE49-F238E27FC236}">
                <a16:creationId xmlns:a16="http://schemas.microsoft.com/office/drawing/2014/main" id="{75BED501-EECA-455C-87D3-A2E00F6BF6CD}"/>
              </a:ext>
            </a:extLst>
          </p:cNvPr>
          <p:cNvSpPr>
            <a:spLocks/>
          </p:cNvSpPr>
          <p:nvPr/>
        </p:nvSpPr>
        <p:spPr bwMode="auto">
          <a:xfrm>
            <a:off x="493941" y="6392889"/>
            <a:ext cx="9982360" cy="12311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lvl1pPr defTabSz="1217613">
              <a:defRPr>
                <a:solidFill>
                  <a:srgbClr val="122B54"/>
                </a:solidFill>
                <a:latin typeface="AllianzNeo-Regular" charset="0"/>
                <a:ea typeface="AllianzNeo-Regular" charset="0"/>
                <a:cs typeface="AllianzNeo-Regular" charset="0"/>
                <a:sym typeface="AllianzNeo-Regular" charset="0"/>
              </a:defRPr>
            </a:lvl1pPr>
            <a:lvl2pPr marL="742950" indent="-285750" defTabSz="1217613">
              <a:defRPr>
                <a:solidFill>
                  <a:srgbClr val="122B54"/>
                </a:solidFill>
                <a:latin typeface="AllianzNeo-Regular" charset="0"/>
                <a:ea typeface="AllianzNeo-Regular" charset="0"/>
                <a:cs typeface="AllianzNeo-Regular" charset="0"/>
                <a:sym typeface="AllianzNeo-Regular" charset="0"/>
              </a:defRPr>
            </a:lvl2pPr>
            <a:lvl3pPr marL="1143000" indent="-228600" defTabSz="1217613">
              <a:defRPr>
                <a:solidFill>
                  <a:srgbClr val="122B54"/>
                </a:solidFill>
                <a:latin typeface="AllianzNeo-Regular" charset="0"/>
                <a:ea typeface="AllianzNeo-Regular" charset="0"/>
                <a:cs typeface="AllianzNeo-Regular" charset="0"/>
                <a:sym typeface="AllianzNeo-Regular" charset="0"/>
              </a:defRPr>
            </a:lvl3pPr>
            <a:lvl4pPr marL="1600200" indent="-228600" defTabSz="1217613">
              <a:defRPr>
                <a:solidFill>
                  <a:srgbClr val="122B54"/>
                </a:solidFill>
                <a:latin typeface="AllianzNeo-Regular" charset="0"/>
                <a:ea typeface="AllianzNeo-Regular" charset="0"/>
                <a:cs typeface="AllianzNeo-Regular" charset="0"/>
                <a:sym typeface="AllianzNeo-Regular" charset="0"/>
              </a:defRPr>
            </a:lvl4pPr>
            <a:lvl5pPr marL="2057400" indent="-228600" defTabSz="1217613">
              <a:defRPr>
                <a:solidFill>
                  <a:srgbClr val="122B54"/>
                </a:solidFill>
                <a:latin typeface="AllianzNeo-Regular" charset="0"/>
                <a:ea typeface="AllianzNeo-Regular" charset="0"/>
                <a:cs typeface="AllianzNeo-Regular" charset="0"/>
                <a:sym typeface="AllianzNeo-Regular" charset="0"/>
              </a:defRPr>
            </a:lvl5pPr>
            <a:lvl6pPr marL="2514600" indent="-228600" defTabSz="1217613" eaLnBrk="0" fontAlgn="base" hangingPunct="0">
              <a:spcBef>
                <a:spcPct val="0"/>
              </a:spcBef>
              <a:spcAft>
                <a:spcPct val="0"/>
              </a:spcAft>
              <a:defRPr>
                <a:solidFill>
                  <a:srgbClr val="122B54"/>
                </a:solidFill>
                <a:latin typeface="AllianzNeo-Regular" charset="0"/>
                <a:ea typeface="AllianzNeo-Regular" charset="0"/>
                <a:cs typeface="AllianzNeo-Regular" charset="0"/>
                <a:sym typeface="AllianzNeo-Regular" charset="0"/>
              </a:defRPr>
            </a:lvl6pPr>
            <a:lvl7pPr marL="2971800" indent="-228600" defTabSz="1217613" eaLnBrk="0" fontAlgn="base" hangingPunct="0">
              <a:spcBef>
                <a:spcPct val="0"/>
              </a:spcBef>
              <a:spcAft>
                <a:spcPct val="0"/>
              </a:spcAft>
              <a:defRPr>
                <a:solidFill>
                  <a:srgbClr val="122B54"/>
                </a:solidFill>
                <a:latin typeface="AllianzNeo-Regular" charset="0"/>
                <a:ea typeface="AllianzNeo-Regular" charset="0"/>
                <a:cs typeface="AllianzNeo-Regular" charset="0"/>
                <a:sym typeface="AllianzNeo-Regular" charset="0"/>
              </a:defRPr>
            </a:lvl7pPr>
            <a:lvl8pPr marL="3429000" indent="-228600" defTabSz="1217613" eaLnBrk="0" fontAlgn="base" hangingPunct="0">
              <a:spcBef>
                <a:spcPct val="0"/>
              </a:spcBef>
              <a:spcAft>
                <a:spcPct val="0"/>
              </a:spcAft>
              <a:defRPr>
                <a:solidFill>
                  <a:srgbClr val="122B54"/>
                </a:solidFill>
                <a:latin typeface="AllianzNeo-Regular" charset="0"/>
                <a:ea typeface="AllianzNeo-Regular" charset="0"/>
                <a:cs typeface="AllianzNeo-Regular" charset="0"/>
                <a:sym typeface="AllianzNeo-Regular" charset="0"/>
              </a:defRPr>
            </a:lvl8pPr>
            <a:lvl9pPr marL="3886200" indent="-228600" defTabSz="1217613" eaLnBrk="0" fontAlgn="base" hangingPunct="0">
              <a:spcBef>
                <a:spcPct val="0"/>
              </a:spcBef>
              <a:spcAft>
                <a:spcPct val="0"/>
              </a:spcAft>
              <a:defRPr>
                <a:solidFill>
                  <a:srgbClr val="122B54"/>
                </a:solidFill>
                <a:latin typeface="AllianzNeo-Regular" charset="0"/>
                <a:ea typeface="AllianzNeo-Regular" charset="0"/>
                <a:cs typeface="AllianzNeo-Regular" charset="0"/>
                <a:sym typeface="AllianzNeo-Regular" charset="0"/>
              </a:defRPr>
            </a:lvl9pPr>
          </a:lstStyle>
          <a:p>
            <a:pPr marL="58738" lvl="0" indent="-58738" rtl="0">
              <a:defRPr/>
            </a:pPr>
            <a:r>
              <a:rPr lang="en-GB" sz="800" baseline="30000">
                <a:solidFill>
                  <a:schemeClr val="bg1"/>
                </a:solidFill>
                <a:latin typeface="Arial" panose="020B0604020202020204"/>
              </a:rPr>
              <a:t>1 </a:t>
            </a:r>
            <a:r>
              <a:rPr lang="en-GB" sz="800">
                <a:solidFill>
                  <a:schemeClr val="bg1"/>
                </a:solidFill>
                <a:latin typeface="Arial" panose="020B0604020202020204"/>
              </a:rPr>
              <a:t>Applies to "Perspektive” and “KomfortDynamik", "InvestFlex” with guarantee for capital invested in the guarantee assets.</a:t>
            </a:r>
          </a:p>
        </p:txBody>
      </p:sp>
    </p:spTree>
    <p:extLst>
      <p:ext uri="{BB962C8B-B14F-4D97-AF65-F5344CB8AC3E}">
        <p14:creationId xmlns:p14="http://schemas.microsoft.com/office/powerpoint/2010/main" val="1510627933"/>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elle 3spaltig" descr="svtxtr:svtx:pptx.transform.usetable[3]" hidden="1">
            <a:extLst>
              <a:ext uri="{FF2B5EF4-FFF2-40B4-BE49-F238E27FC236}">
                <a16:creationId xmlns:a16="http://schemas.microsoft.com/office/drawing/2014/main" id="{1FCDC9E5-11D0-485B-BE5F-8E118C8ED7F3}"/>
              </a:ext>
            </a:extLst>
          </p:cNvPr>
          <p:cNvGraphicFramePr>
            <a:graphicFrameLocks noGrp="1"/>
          </p:cNvGraphicFramePr>
          <p:nvPr/>
        </p:nvGraphicFramePr>
        <p:xfrm>
          <a:off x="479425" y="2102401"/>
          <a:ext cx="11233150" cy="3027410"/>
        </p:xfrm>
        <a:graphic>
          <a:graphicData uri="http://schemas.openxmlformats.org/drawingml/2006/table">
            <a:tbl>
              <a:tblPr>
                <a:tableStyleId>{2D5ABB26-0587-4C30-8999-92F81FD0307C}</a:tableStyleId>
              </a:tblPr>
              <a:tblGrid>
                <a:gridCol w="2880294">
                  <a:extLst>
                    <a:ext uri="{9D8B030D-6E8A-4147-A177-3AD203B41FA5}">
                      <a16:colId xmlns:a16="http://schemas.microsoft.com/office/drawing/2014/main" val="337675923"/>
                    </a:ext>
                  </a:extLst>
                </a:gridCol>
                <a:gridCol w="4176428">
                  <a:extLst>
                    <a:ext uri="{9D8B030D-6E8A-4147-A177-3AD203B41FA5}">
                      <a16:colId xmlns:a16="http://schemas.microsoft.com/office/drawing/2014/main" val="3207447328"/>
                    </a:ext>
                  </a:extLst>
                </a:gridCol>
                <a:gridCol w="4176428">
                  <a:extLst>
                    <a:ext uri="{9D8B030D-6E8A-4147-A177-3AD203B41FA5}">
                      <a16:colId xmlns:a16="http://schemas.microsoft.com/office/drawing/2014/main" val="401739565"/>
                    </a:ext>
                  </a:extLst>
                </a:gridCol>
              </a:tblGrid>
              <a:tr h="0">
                <a:tc>
                  <a:txBody>
                    <a:bodyPr/>
                    <a:lstStyle/>
                    <a:p>
                      <a:pPr>
                        <a:lnSpc>
                          <a:spcPts val="1800"/>
                        </a:lnSpc>
                      </a:pPr>
                      <a:r>
                        <a:rPr lang="fr-FR" sz="1200" b="1" err="1">
                          <a:solidFill>
                            <a:schemeClr val="bg1"/>
                          </a:solidFill>
                        </a:rPr>
                        <a:t>Beiträge steuerfrei</a:t>
                      </a:r>
                      <a:endParaRPr lang="fr-FR" sz="1200" b="1">
                        <a:solidFill>
                          <a:schemeClr val="bg1"/>
                        </a:solidFill>
                      </a:endParaRPr>
                    </a:p>
                  </a:txBody>
                  <a:tcPr marL="0" marR="72000" marT="72000" marB="72000" anchor="ctr">
                    <a:lnT w="1270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marL="0" indent="0" algn="l">
                        <a:buFont typeface="Arial" panose="020B0604020202020204" pitchFamily="34" charset="0"/>
                        <a:buNone/>
                      </a:pPr>
                      <a:r>
                        <a:rPr lang="de-DE" sz="1200">
                          <a:solidFill>
                            <a:schemeClr val="bg1"/>
                          </a:solidFill>
                        </a:rPr>
                        <a:t>Unbegrenzt steuerfrei</a:t>
                      </a:r>
                    </a:p>
                  </a:txBody>
                  <a:tcPr marL="72000" marR="72000" marT="72000" marB="72000" anchor="ctr">
                    <a:lnT w="1270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marL="0" marR="0" lvl="0" indent="0" algn="l" defTabSz="967710" rtl="0" eaLnBrk="1" fontAlgn="auto" latinLnBrk="0" hangingPunct="1">
                        <a:lnSpc>
                          <a:spcPct val="100000"/>
                        </a:lnSpc>
                        <a:spcBef>
                          <a:spcPct val="0"/>
                        </a:spcBef>
                        <a:spcAft>
                          <a:spcPct val="0"/>
                        </a:spcAft>
                        <a:buClrTx/>
                        <a:buSzTx/>
                        <a:buFont typeface="Arial" panose="020B0604020202020204" pitchFamily="34" charset="0"/>
                        <a:buNone/>
                        <a:defRPr/>
                      </a:pPr>
                      <a:r>
                        <a:rPr lang="de-DE" sz="1200">
                          <a:solidFill>
                            <a:schemeClr val="bg1"/>
                          </a:solidFill>
                        </a:rPr>
                        <a:t>Unbegrenzt steuerfrei</a:t>
                      </a:r>
                    </a:p>
                  </a:txBody>
                  <a:tcPr marL="72000" marR="72000" marT="72000" marB="72000" anchor="ctr">
                    <a:lnT w="1270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224208592"/>
                  </a:ext>
                </a:extLst>
              </a:tr>
              <a:tr h="0">
                <a:tc>
                  <a:txBody>
                    <a:bodyPr/>
                    <a:lstStyle/>
                    <a:p>
                      <a:pPr>
                        <a:lnSpc>
                          <a:spcPts val="1800"/>
                        </a:lnSpc>
                      </a:pPr>
                      <a:r>
                        <a:rPr lang="de-DE" sz="1200" b="1">
                          <a:solidFill>
                            <a:schemeClr val="bg1"/>
                          </a:solidFill>
                        </a:rPr>
                        <a:t>Beiträge sozialversicherungsfrei</a:t>
                      </a:r>
                    </a:p>
                  </a:txBody>
                  <a:tcPr marL="0" marR="72000" marT="72000" marB="72000" anchor="ct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marL="0" indent="0" algn="l">
                        <a:buFont typeface="Arial" panose="020B0604020202020204" pitchFamily="34" charset="0"/>
                        <a:buNone/>
                      </a:pPr>
                      <a:r>
                        <a:rPr lang="de-DE" sz="1200">
                          <a:solidFill>
                            <a:schemeClr val="bg1"/>
                          </a:solidFill>
                        </a:rPr>
                        <a:t>Bei Arbeitgeberfinanzierung: sozialversicherungsfrei.</a:t>
                      </a:r>
                    </a:p>
                  </a:txBody>
                  <a:tcPr marL="72000" marR="72000" marT="72000" marB="72000" anchor="ct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marL="0" marR="0" lvl="0" indent="0" algn="l" defTabSz="967710" rtl="0" eaLnBrk="1" fontAlgn="auto" latinLnBrk="0" hangingPunct="1">
                        <a:lnSpc>
                          <a:spcPct val="100000"/>
                        </a:lnSpc>
                        <a:spcBef>
                          <a:spcPct val="0"/>
                        </a:spcBef>
                        <a:spcAft>
                          <a:spcPct val="0"/>
                        </a:spcAft>
                        <a:buClrTx/>
                        <a:buSzTx/>
                        <a:buFont typeface="Arial" panose="020B0604020202020204" pitchFamily="34" charset="0"/>
                        <a:buNone/>
                        <a:defRPr/>
                      </a:pPr>
                      <a:r>
                        <a:rPr lang="de-DE" sz="1200">
                          <a:solidFill>
                            <a:schemeClr val="bg1"/>
                          </a:solidFill>
                        </a:rPr>
                        <a:t>Bei Entgeltumwandlung:</a:t>
                      </a:r>
                    </a:p>
                  </a:txBody>
                  <a:tcPr marL="72000" marR="72000" marT="72000" marB="72000" anchor="ct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124566612"/>
                  </a:ext>
                </a:extLst>
              </a:tr>
              <a:tr h="234248">
                <a:tc>
                  <a:txBody>
                    <a:bodyPr/>
                    <a:lstStyle/>
                    <a:p>
                      <a:pPr algn="l"/>
                      <a:r>
                        <a:rPr lang="de-DE" sz="1200" b="1">
                          <a:solidFill>
                            <a:schemeClr val="bg1"/>
                          </a:solidFill>
                        </a:rPr>
                        <a:t>Zahlweise</a:t>
                      </a:r>
                    </a:p>
                  </a:txBody>
                  <a:tcPr marL="0" marR="72000" marT="72000" marB="72000" anchor="ct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marL="0" indent="0" algn="l">
                        <a:buFont typeface="Arial" panose="020B0604020202020204" pitchFamily="34" charset="0"/>
                        <a:buNone/>
                      </a:pPr>
                      <a:r>
                        <a:rPr lang="de-DE" sz="1200">
                          <a:solidFill>
                            <a:schemeClr val="bg1"/>
                          </a:solidFill>
                        </a:rPr>
                        <a:t>Beitragshöhe frei wählbar</a:t>
                      </a:r>
                    </a:p>
                    <a:p>
                      <a:pPr marL="0" indent="0" algn="l">
                        <a:buFont typeface="Arial" panose="020B0604020202020204" pitchFamily="34" charset="0"/>
                        <a:buNone/>
                      </a:pPr>
                      <a:r>
                        <a:rPr lang="de-DE" sz="1200">
                          <a:solidFill>
                            <a:schemeClr val="bg1"/>
                          </a:solidFill>
                        </a:rPr>
                        <a:t>Flexible Zahlweise, Zuzahlungen möglich</a:t>
                      </a:r>
                    </a:p>
                  </a:txBody>
                  <a:tcPr marL="72000" marR="72000" marT="72000" marB="72000" anchor="ct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marL="0" marR="0" lvl="0" indent="0" algn="l" defTabSz="967710" rtl="0" eaLnBrk="1" fontAlgn="auto" latinLnBrk="0" hangingPunct="1">
                        <a:lnSpc>
                          <a:spcPct val="100000"/>
                        </a:lnSpc>
                        <a:spcBef>
                          <a:spcPct val="0"/>
                        </a:spcBef>
                        <a:spcAft>
                          <a:spcPct val="0"/>
                        </a:spcAft>
                        <a:buClrTx/>
                        <a:buSzTx/>
                        <a:buFont typeface="Arial" panose="020B0604020202020204" pitchFamily="34" charset="0"/>
                        <a:buNone/>
                        <a:defRPr/>
                      </a:pPr>
                      <a:r>
                        <a:rPr lang="de-DE" sz="1200">
                          <a:solidFill>
                            <a:schemeClr val="bg1"/>
                          </a:solidFill>
                        </a:rPr>
                        <a:t>Unbegrenzt steuerfrei</a:t>
                      </a:r>
                    </a:p>
                  </a:txBody>
                  <a:tcPr marL="72000" marR="72000" marT="72000" marB="72000" anchor="ct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894904051"/>
                  </a:ext>
                </a:extLst>
              </a:tr>
              <a:tr h="234248">
                <a:tc>
                  <a:txBody>
                    <a:bodyPr/>
                    <a:lstStyle/>
                    <a:p>
                      <a:pPr algn="l"/>
                      <a:r>
                        <a:rPr lang="de-DE" sz="1200" b="1">
                          <a:solidFill>
                            <a:schemeClr val="bg1"/>
                          </a:solidFill>
                        </a:rPr>
                        <a:t>Form der Anlage</a:t>
                      </a:r>
                    </a:p>
                  </a:txBody>
                  <a:tcPr marL="0" marR="72000" marT="72000" marB="72000" anchor="ct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marL="0" indent="0" algn="l">
                        <a:buFont typeface="Arial" panose="020B0604020202020204" pitchFamily="34" charset="0"/>
                        <a:buNone/>
                      </a:pPr>
                      <a:r>
                        <a:rPr lang="de-DE" sz="1200">
                          <a:solidFill>
                            <a:schemeClr val="bg1"/>
                          </a:solidFill>
                        </a:rPr>
                        <a:t>Wählbar von sicherheits- bis chancenorientiert aus folgenden</a:t>
                      </a:r>
                    </a:p>
                  </a:txBody>
                  <a:tcPr marL="72000" marR="72000" marT="72000" marB="72000" anchor="ct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marL="0" marR="0" lvl="0" indent="0" algn="l" defTabSz="967710" rtl="0" eaLnBrk="1" fontAlgn="auto" latinLnBrk="0" hangingPunct="1">
                        <a:lnSpc>
                          <a:spcPct val="100000"/>
                        </a:lnSpc>
                        <a:spcBef>
                          <a:spcPct val="0"/>
                        </a:spcBef>
                        <a:spcAft>
                          <a:spcPct val="0"/>
                        </a:spcAft>
                        <a:buClrTx/>
                        <a:buSzTx/>
                        <a:buFont typeface="Arial" panose="020B0604020202020204" pitchFamily="34" charset="0"/>
                        <a:buNone/>
                        <a:defRPr/>
                      </a:pPr>
                      <a:r>
                        <a:rPr lang="de-DE" sz="1200">
                          <a:solidFill>
                            <a:schemeClr val="bg1"/>
                          </a:solidFill>
                        </a:rPr>
                        <a:t>Vertrag bei neuem Arbeitgeber fortsetzbar – jedoch ohne</a:t>
                      </a:r>
                    </a:p>
                  </a:txBody>
                  <a:tcPr marL="72000" marR="72000" marT="72000" marB="72000" anchor="ct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4183257990"/>
                  </a:ext>
                </a:extLst>
              </a:tr>
              <a:tr h="234248">
                <a:tc>
                  <a:txBody>
                    <a:bodyPr/>
                    <a:lstStyle/>
                    <a:p>
                      <a:pPr algn="l"/>
                      <a:r>
                        <a:rPr lang="de-DE" sz="1200" b="1">
                          <a:solidFill>
                            <a:schemeClr val="bg1"/>
                          </a:solidFill>
                        </a:rPr>
                        <a:t>Arbeitgeberwechsel</a:t>
                      </a:r>
                    </a:p>
                  </a:txBody>
                  <a:tcPr marL="0" marR="72000" marT="72000" marB="72000" anchor="ct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marL="0" indent="0" algn="l">
                        <a:buFont typeface="Arial" panose="020B0604020202020204" pitchFamily="34" charset="0"/>
                        <a:buNone/>
                      </a:pPr>
                      <a:r>
                        <a:rPr lang="de-DE" sz="1200">
                          <a:solidFill>
                            <a:schemeClr val="bg1"/>
                          </a:solidFill>
                        </a:rPr>
                        <a:t>Vertrag bei neuem Arbeitgeber fortsetzbar – jedoch ohne</a:t>
                      </a:r>
                    </a:p>
                  </a:txBody>
                  <a:tcPr marL="72000" marR="72000" marT="72000" marB="72000" anchor="ct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marL="0" marR="0" lvl="0" indent="0" algn="l" defTabSz="967710" rtl="0" eaLnBrk="1" fontAlgn="auto" latinLnBrk="0" hangingPunct="1">
                        <a:lnSpc>
                          <a:spcPct val="100000"/>
                        </a:lnSpc>
                        <a:spcBef>
                          <a:spcPct val="0"/>
                        </a:spcBef>
                        <a:spcAft>
                          <a:spcPct val="0"/>
                        </a:spcAft>
                        <a:buClrTx/>
                        <a:buSzTx/>
                        <a:buFont typeface="Arial" panose="020B0604020202020204" pitchFamily="34" charset="0"/>
                        <a:buNone/>
                        <a:defRPr/>
                      </a:pPr>
                      <a:r>
                        <a:rPr lang="de-DE" sz="1200">
                          <a:solidFill>
                            <a:schemeClr val="bg1"/>
                          </a:solidFill>
                        </a:rPr>
                        <a:t>Vertrag bei neuem Arbeitgeber fortsetzbar – jedoch ohne</a:t>
                      </a:r>
                    </a:p>
                  </a:txBody>
                  <a:tcPr marL="72000" marR="72000" marT="72000" marB="72000" anchor="ct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964303595"/>
                  </a:ext>
                </a:extLst>
              </a:tr>
              <a:tr h="234248">
                <a:tc>
                  <a:txBody>
                    <a:bodyPr/>
                    <a:lstStyle/>
                    <a:p>
                      <a:pPr marL="0" marR="0" lvl="0" indent="0" algn="l" defTabSz="967710" rtl="0" eaLnBrk="1" fontAlgn="auto" latinLnBrk="0" hangingPunct="1">
                        <a:lnSpc>
                          <a:spcPct val="100000"/>
                        </a:lnSpc>
                        <a:spcBef>
                          <a:spcPct val="0"/>
                        </a:spcBef>
                        <a:spcAft>
                          <a:spcPct val="0"/>
                        </a:spcAft>
                        <a:buClrTx/>
                        <a:buSzTx/>
                        <a:buFontTx/>
                        <a:buNone/>
                        <a:defRPr/>
                      </a:pPr>
                      <a:r>
                        <a:rPr lang="de-DE" sz="1200" b="1">
                          <a:solidFill>
                            <a:schemeClr val="bg1"/>
                          </a:solidFill>
                        </a:rPr>
                        <a:t>Auszahlung</a:t>
                      </a:r>
                    </a:p>
                  </a:txBody>
                  <a:tcPr marL="0" marR="72000" marT="72000" marB="72000" anchor="ct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marL="0" indent="0" algn="l">
                        <a:buFont typeface="Arial" panose="020B0604020202020204" pitchFamily="34" charset="0"/>
                        <a:buNone/>
                      </a:pPr>
                      <a:r>
                        <a:rPr lang="de-DE" sz="1200">
                          <a:solidFill>
                            <a:schemeClr val="bg1"/>
                          </a:solidFill>
                        </a:rPr>
                        <a:t>Ab 62 Jahren möglich</a:t>
                      </a:r>
                    </a:p>
                  </a:txBody>
                  <a:tcPr marL="72000" marR="72000" marT="72000" marB="72000" anchor="ct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marL="0" marR="0" lvl="0" indent="0" algn="l" defTabSz="967710" rtl="0" eaLnBrk="1" fontAlgn="auto" latinLnBrk="0" hangingPunct="1">
                        <a:lnSpc>
                          <a:spcPct val="100000"/>
                        </a:lnSpc>
                        <a:spcBef>
                          <a:spcPct val="0"/>
                        </a:spcBef>
                        <a:spcAft>
                          <a:spcPct val="0"/>
                        </a:spcAft>
                        <a:buClrTx/>
                        <a:buSzTx/>
                        <a:buFont typeface="Arial" panose="020B0604020202020204" pitchFamily="34" charset="0"/>
                        <a:buNone/>
                        <a:defRPr/>
                      </a:pPr>
                      <a:r>
                        <a:rPr lang="de-DE" sz="1200">
                          <a:solidFill>
                            <a:schemeClr val="bg1"/>
                          </a:solidFill>
                        </a:rPr>
                        <a:t>Vertrag bei neuem Arbeitgeber fortsetzbar – jedoch ohne</a:t>
                      </a:r>
                    </a:p>
                  </a:txBody>
                  <a:tcPr marL="72000" marR="72000" marT="72000" marB="72000" anchor="ct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134227570"/>
                  </a:ext>
                </a:extLst>
              </a:tr>
              <a:tr h="0">
                <a:tc>
                  <a:txBody>
                    <a:bodyPr/>
                    <a:lstStyle/>
                    <a:p>
                      <a:pPr marL="0" marR="0" lvl="0" indent="0" algn="l" defTabSz="967710" rtl="0" eaLnBrk="1" fontAlgn="auto" latinLnBrk="0" hangingPunct="1">
                        <a:lnSpc>
                          <a:spcPct val="100000"/>
                        </a:lnSpc>
                        <a:spcBef>
                          <a:spcPct val="0"/>
                        </a:spcBef>
                        <a:spcAft>
                          <a:spcPct val="0"/>
                        </a:spcAft>
                        <a:buClrTx/>
                        <a:buSzTx/>
                        <a:buFontTx/>
                        <a:buNone/>
                        <a:defRPr/>
                      </a:pPr>
                      <a:r>
                        <a:rPr lang="de-DE" sz="1200" b="1">
                          <a:solidFill>
                            <a:schemeClr val="bg1"/>
                          </a:solidFill>
                        </a:rPr>
                        <a:t>Auszahlungsoptionen</a:t>
                      </a:r>
                    </a:p>
                  </a:txBody>
                  <a:tcPr marL="0" marR="72000" marT="72000" marB="72000" anchor="ct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marL="0" marR="0" lvl="0" indent="0" algn="l" defTabSz="967710" rtl="0" eaLnBrk="1" fontAlgn="auto" latinLnBrk="0" hangingPunct="1">
                        <a:lnSpc>
                          <a:spcPct val="100000"/>
                        </a:lnSpc>
                        <a:spcBef>
                          <a:spcPct val="0"/>
                        </a:spcBef>
                        <a:spcAft>
                          <a:spcPct val="0"/>
                        </a:spcAft>
                        <a:buClrTx/>
                        <a:buSzTx/>
                        <a:buFont typeface="Arial" panose="020B0604020202020204" pitchFamily="34" charset="0"/>
                        <a:buNone/>
                        <a:defRPr/>
                      </a:pPr>
                      <a:r>
                        <a:rPr lang="de-DE" sz="1200">
                          <a:solidFill>
                            <a:schemeClr val="bg1"/>
                          </a:solidFill>
                        </a:rPr>
                        <a:t>Als Rente, Kapital oder Kombination</a:t>
                      </a:r>
                    </a:p>
                  </a:txBody>
                  <a:tcPr marL="72000" marR="72000" marT="72000" marB="72000" anchor="ct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marL="0" marR="0" lvl="0" indent="0" algn="l" defTabSz="967710" rtl="0" eaLnBrk="1" fontAlgn="auto" latinLnBrk="0" hangingPunct="1">
                        <a:lnSpc>
                          <a:spcPct val="100000"/>
                        </a:lnSpc>
                        <a:spcBef>
                          <a:spcPct val="0"/>
                        </a:spcBef>
                        <a:spcAft>
                          <a:spcPct val="0"/>
                        </a:spcAft>
                        <a:buClrTx/>
                        <a:buSzTx/>
                        <a:buFont typeface="Arial" panose="020B0604020202020204" pitchFamily="34" charset="0"/>
                        <a:buNone/>
                        <a:defRPr/>
                      </a:pPr>
                      <a:r>
                        <a:rPr lang="de-DE" sz="1200">
                          <a:solidFill>
                            <a:schemeClr val="bg1"/>
                          </a:solidFill>
                        </a:rPr>
                        <a:t>Vertrag bei neuem Arbeitgeber</a:t>
                      </a:r>
                    </a:p>
                  </a:txBody>
                  <a:tcPr marL="72000" marR="72000" marT="72000" marB="72000" anchor="ct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126354358"/>
                  </a:ext>
                </a:extLst>
              </a:tr>
              <a:tr h="0">
                <a:tc>
                  <a:txBody>
                    <a:bodyPr/>
                    <a:lstStyle/>
                    <a:p>
                      <a:pPr marL="0" marR="0" lvl="0" indent="0" algn="l" defTabSz="967710" rtl="0" eaLnBrk="1" fontAlgn="auto" latinLnBrk="0" hangingPunct="1">
                        <a:lnSpc>
                          <a:spcPct val="100000"/>
                        </a:lnSpc>
                        <a:spcBef>
                          <a:spcPct val="0"/>
                        </a:spcBef>
                        <a:spcAft>
                          <a:spcPct val="0"/>
                        </a:spcAft>
                        <a:buClrTx/>
                        <a:buSzTx/>
                        <a:buFontTx/>
                        <a:buNone/>
                        <a:defRPr/>
                      </a:pPr>
                      <a:r>
                        <a:rPr lang="de-DE" sz="1200" b="1">
                          <a:solidFill>
                            <a:schemeClr val="bg1"/>
                          </a:solidFill>
                        </a:rPr>
                        <a:t>Mögliche Ergänzungen</a:t>
                      </a:r>
                    </a:p>
                  </a:txBody>
                  <a:tcPr marL="0" marR="72000" marT="72000" marB="72000" anchor="ct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marL="0" marR="0" lvl="0" indent="0" algn="l" defTabSz="967710" rtl="0" eaLnBrk="1" fontAlgn="auto" latinLnBrk="0" hangingPunct="1">
                        <a:lnSpc>
                          <a:spcPct val="100000"/>
                        </a:lnSpc>
                        <a:spcBef>
                          <a:spcPct val="0"/>
                        </a:spcBef>
                        <a:spcAft>
                          <a:spcPct val="0"/>
                        </a:spcAft>
                        <a:buClrTx/>
                        <a:buSzTx/>
                        <a:buFont typeface="Arial" panose="020B0604020202020204" pitchFamily="34" charset="0"/>
                        <a:buNone/>
                        <a:defRPr/>
                      </a:pPr>
                      <a:r>
                        <a:rPr lang="de-DE" sz="1200">
                          <a:solidFill>
                            <a:schemeClr val="bg1"/>
                          </a:solidFill>
                        </a:rPr>
                        <a:t>Hinterbliebenenvorsorge und/oder Einkommensvorsorge</a:t>
                      </a:r>
                    </a:p>
                  </a:txBody>
                  <a:tcPr marL="72000" marR="72000" marT="72000" marB="72000" anchor="ct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marL="0" marR="0" lvl="0" indent="0" algn="l" defTabSz="967710" rtl="0" eaLnBrk="1" fontAlgn="auto" latinLnBrk="0" hangingPunct="1">
                        <a:lnSpc>
                          <a:spcPct val="100000"/>
                        </a:lnSpc>
                        <a:spcBef>
                          <a:spcPct val="0"/>
                        </a:spcBef>
                        <a:spcAft>
                          <a:spcPct val="0"/>
                        </a:spcAft>
                        <a:buClrTx/>
                        <a:buSzTx/>
                        <a:buFont typeface="Arial" panose="020B0604020202020204" pitchFamily="34" charset="0"/>
                        <a:buNone/>
                        <a:defRPr/>
                      </a:pPr>
                      <a:r>
                        <a:rPr lang="de-DE" sz="1200">
                          <a:solidFill>
                            <a:schemeClr val="bg1"/>
                          </a:solidFill>
                        </a:rPr>
                        <a:t>Unbegrenzt steuerfrei</a:t>
                      </a:r>
                    </a:p>
                  </a:txBody>
                  <a:tcPr marL="72000" marR="72000" marT="72000" marB="72000" anchor="ct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659141645"/>
                  </a:ext>
                </a:extLst>
              </a:tr>
            </a:tbl>
          </a:graphicData>
        </a:graphic>
      </p:graphicFrame>
      <p:graphicFrame>
        <p:nvGraphicFramePr>
          <p:cNvPr id="13" name="Tabelle 4spaltig" descr="svtxtr:svtx:pptx.transform.usetable[4]" hidden="1">
            <a:extLst>
              <a:ext uri="{FF2B5EF4-FFF2-40B4-BE49-F238E27FC236}">
                <a16:creationId xmlns:a16="http://schemas.microsoft.com/office/drawing/2014/main" id="{50E2EA35-1C73-415A-80AC-B0085DB7A5B5}"/>
              </a:ext>
            </a:extLst>
          </p:cNvPr>
          <p:cNvGraphicFramePr>
            <a:graphicFrameLocks noGrp="1"/>
          </p:cNvGraphicFramePr>
          <p:nvPr/>
        </p:nvGraphicFramePr>
        <p:xfrm>
          <a:off x="479425" y="2102401"/>
          <a:ext cx="11233149" cy="3918505"/>
        </p:xfrm>
        <a:graphic>
          <a:graphicData uri="http://schemas.openxmlformats.org/drawingml/2006/table">
            <a:tbl>
              <a:tblPr>
                <a:tableStyleId>{2D5ABB26-0587-4C30-8999-92F81FD0307C}</a:tableStyleId>
              </a:tblPr>
              <a:tblGrid>
                <a:gridCol w="2880294">
                  <a:extLst>
                    <a:ext uri="{9D8B030D-6E8A-4147-A177-3AD203B41FA5}">
                      <a16:colId xmlns:a16="http://schemas.microsoft.com/office/drawing/2014/main" val="337675923"/>
                    </a:ext>
                  </a:extLst>
                </a:gridCol>
                <a:gridCol w="2784285">
                  <a:extLst>
                    <a:ext uri="{9D8B030D-6E8A-4147-A177-3AD203B41FA5}">
                      <a16:colId xmlns:a16="http://schemas.microsoft.com/office/drawing/2014/main" val="3207447328"/>
                    </a:ext>
                  </a:extLst>
                </a:gridCol>
                <a:gridCol w="2784285">
                  <a:extLst>
                    <a:ext uri="{9D8B030D-6E8A-4147-A177-3AD203B41FA5}">
                      <a16:colId xmlns:a16="http://schemas.microsoft.com/office/drawing/2014/main" val="401739565"/>
                    </a:ext>
                  </a:extLst>
                </a:gridCol>
                <a:gridCol w="2784285">
                  <a:extLst>
                    <a:ext uri="{9D8B030D-6E8A-4147-A177-3AD203B41FA5}">
                      <a16:colId xmlns:a16="http://schemas.microsoft.com/office/drawing/2014/main" val="2636268286"/>
                    </a:ext>
                  </a:extLst>
                </a:gridCol>
              </a:tblGrid>
              <a:tr h="0">
                <a:tc>
                  <a:txBody>
                    <a:bodyPr/>
                    <a:lstStyle/>
                    <a:p>
                      <a:pPr>
                        <a:lnSpc>
                          <a:spcPts val="1800"/>
                        </a:lnSpc>
                      </a:pPr>
                      <a:r>
                        <a:rPr lang="fr-FR" sz="1200" b="1" err="1">
                          <a:solidFill>
                            <a:schemeClr val="bg1"/>
                          </a:solidFill>
                        </a:rPr>
                        <a:t>Beiträge steuerfrei</a:t>
                      </a:r>
                      <a:endParaRPr lang="fr-FR" sz="1200" b="1">
                        <a:solidFill>
                          <a:schemeClr val="bg1"/>
                        </a:solidFill>
                      </a:endParaRPr>
                    </a:p>
                  </a:txBody>
                  <a:tcPr marL="0" marR="72000" marT="72000" marB="72000" anchor="ctr">
                    <a:lnT w="1270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marL="0" indent="0" algn="l">
                        <a:buFont typeface="Arial" panose="020B0604020202020204" pitchFamily="34" charset="0"/>
                        <a:buNone/>
                      </a:pPr>
                      <a:r>
                        <a:rPr lang="de-DE" sz="1200">
                          <a:solidFill>
                            <a:schemeClr val="bg1"/>
                          </a:solidFill>
                        </a:rPr>
                        <a:t>Unbegrenzt steuerfrei</a:t>
                      </a:r>
                    </a:p>
                  </a:txBody>
                  <a:tcPr marL="72000" marR="72000" marT="72000" marB="72000" anchor="ctr">
                    <a:lnT w="1270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marL="0" marR="0" lvl="0" indent="0" algn="l" defTabSz="967710" rtl="0" eaLnBrk="1" fontAlgn="auto" latinLnBrk="0" hangingPunct="1">
                        <a:lnSpc>
                          <a:spcPct val="100000"/>
                        </a:lnSpc>
                        <a:spcBef>
                          <a:spcPct val="0"/>
                        </a:spcBef>
                        <a:spcAft>
                          <a:spcPct val="0"/>
                        </a:spcAft>
                        <a:buClrTx/>
                        <a:buSzTx/>
                        <a:buFont typeface="Arial" panose="020B0604020202020204" pitchFamily="34" charset="0"/>
                        <a:buNone/>
                        <a:defRPr/>
                      </a:pPr>
                      <a:r>
                        <a:rPr lang="de-DE" sz="1200">
                          <a:solidFill>
                            <a:schemeClr val="bg1"/>
                          </a:solidFill>
                        </a:rPr>
                        <a:t>Unbegrenzt steuerfrei</a:t>
                      </a:r>
                    </a:p>
                  </a:txBody>
                  <a:tcPr marL="72000" marR="72000" marT="72000" marB="72000" anchor="ctr">
                    <a:lnT w="1270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marL="0" marR="0" lvl="0" indent="0" algn="l" defTabSz="967710" rtl="0" eaLnBrk="1" fontAlgn="auto" latinLnBrk="0" hangingPunct="1">
                        <a:lnSpc>
                          <a:spcPct val="100000"/>
                        </a:lnSpc>
                        <a:spcBef>
                          <a:spcPct val="0"/>
                        </a:spcBef>
                        <a:spcAft>
                          <a:spcPct val="0"/>
                        </a:spcAft>
                        <a:buClrTx/>
                        <a:buSzTx/>
                        <a:buFont typeface="Arial" panose="020B0604020202020204" pitchFamily="34" charset="0"/>
                        <a:buNone/>
                        <a:defRPr/>
                      </a:pPr>
                      <a:r>
                        <a:rPr lang="de-DE" sz="1200">
                          <a:solidFill>
                            <a:schemeClr val="bg1"/>
                          </a:solidFill>
                        </a:rPr>
                        <a:t>Unbegrenzt steuerfrei</a:t>
                      </a:r>
                    </a:p>
                  </a:txBody>
                  <a:tcPr marL="72000" marR="72000" marT="72000" marB="72000" anchor="ctr">
                    <a:lnT w="1270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224208592"/>
                  </a:ext>
                </a:extLst>
              </a:tr>
              <a:tr h="0">
                <a:tc>
                  <a:txBody>
                    <a:bodyPr/>
                    <a:lstStyle/>
                    <a:p>
                      <a:pPr>
                        <a:lnSpc>
                          <a:spcPts val="1800"/>
                        </a:lnSpc>
                      </a:pPr>
                      <a:r>
                        <a:rPr lang="de-DE" sz="1200" b="1">
                          <a:solidFill>
                            <a:schemeClr val="bg1"/>
                          </a:solidFill>
                        </a:rPr>
                        <a:t>Beiträge sozialversicherungsfrei</a:t>
                      </a:r>
                    </a:p>
                  </a:txBody>
                  <a:tcPr marL="0" marR="72000" marT="72000" marB="72000" anchor="ct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marL="0" indent="0" algn="l">
                        <a:buFont typeface="Arial" panose="020B0604020202020204" pitchFamily="34" charset="0"/>
                        <a:buNone/>
                      </a:pPr>
                      <a:r>
                        <a:rPr lang="de-DE" sz="1200">
                          <a:solidFill>
                            <a:schemeClr val="bg1"/>
                          </a:solidFill>
                        </a:rPr>
                        <a:t>Bei Arbeitgeberfinanzierung: sozialversicherungsfrei.</a:t>
                      </a:r>
                    </a:p>
                  </a:txBody>
                  <a:tcPr marL="72000" marR="72000" marT="72000" marB="72000" anchor="ct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marL="0" marR="0" lvl="0" indent="0" algn="l" defTabSz="967710" rtl="0" eaLnBrk="1" fontAlgn="auto" latinLnBrk="0" hangingPunct="1">
                        <a:lnSpc>
                          <a:spcPct val="100000"/>
                        </a:lnSpc>
                        <a:spcBef>
                          <a:spcPct val="0"/>
                        </a:spcBef>
                        <a:spcAft>
                          <a:spcPct val="0"/>
                        </a:spcAft>
                        <a:buClrTx/>
                        <a:buSzTx/>
                        <a:buFont typeface="Arial" panose="020B0604020202020204" pitchFamily="34" charset="0"/>
                        <a:buNone/>
                        <a:defRPr/>
                      </a:pPr>
                      <a:r>
                        <a:rPr lang="de-DE" sz="1200">
                          <a:solidFill>
                            <a:schemeClr val="bg1"/>
                          </a:solidFill>
                        </a:rPr>
                        <a:t>Bei Entgeltumwandlung:</a:t>
                      </a:r>
                    </a:p>
                  </a:txBody>
                  <a:tcPr marL="72000" marR="72000" marT="72000" marB="72000" anchor="ct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marL="0" marR="0" lvl="0" indent="0" algn="l" defTabSz="967710" rtl="0" eaLnBrk="1" fontAlgn="auto" latinLnBrk="0" hangingPunct="1">
                        <a:lnSpc>
                          <a:spcPct val="100000"/>
                        </a:lnSpc>
                        <a:spcBef>
                          <a:spcPct val="0"/>
                        </a:spcBef>
                        <a:spcAft>
                          <a:spcPct val="0"/>
                        </a:spcAft>
                        <a:buClrTx/>
                        <a:buSzTx/>
                        <a:buFont typeface="Arial" panose="020B0604020202020204" pitchFamily="34" charset="0"/>
                        <a:buNone/>
                        <a:defRPr/>
                      </a:pPr>
                      <a:r>
                        <a:rPr lang="de-DE" sz="1200">
                          <a:solidFill>
                            <a:schemeClr val="bg1"/>
                          </a:solidFill>
                        </a:rPr>
                        <a:t>Bei Entgeltumwandlung:</a:t>
                      </a:r>
                    </a:p>
                  </a:txBody>
                  <a:tcPr marL="72000" marR="72000" marT="72000" marB="72000" anchor="ct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124566612"/>
                  </a:ext>
                </a:extLst>
              </a:tr>
              <a:tr h="234248">
                <a:tc>
                  <a:txBody>
                    <a:bodyPr/>
                    <a:lstStyle/>
                    <a:p>
                      <a:pPr algn="l"/>
                      <a:r>
                        <a:rPr lang="de-DE" sz="1200" b="1">
                          <a:solidFill>
                            <a:schemeClr val="bg1"/>
                          </a:solidFill>
                        </a:rPr>
                        <a:t>Zahlweise</a:t>
                      </a:r>
                    </a:p>
                  </a:txBody>
                  <a:tcPr marL="0" marR="72000" marT="72000" marB="72000" anchor="ct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marL="0" indent="0" algn="l">
                        <a:buFont typeface="Arial" panose="020B0604020202020204" pitchFamily="34" charset="0"/>
                        <a:buNone/>
                      </a:pPr>
                      <a:r>
                        <a:rPr lang="de-DE" sz="1200">
                          <a:solidFill>
                            <a:schemeClr val="bg1"/>
                          </a:solidFill>
                        </a:rPr>
                        <a:t>Beitragshöhe frei wählbar</a:t>
                      </a:r>
                    </a:p>
                    <a:p>
                      <a:pPr marL="0" indent="0" algn="l">
                        <a:buFont typeface="Arial" panose="020B0604020202020204" pitchFamily="34" charset="0"/>
                        <a:buNone/>
                      </a:pPr>
                      <a:r>
                        <a:rPr lang="de-DE" sz="1200">
                          <a:solidFill>
                            <a:schemeClr val="bg1"/>
                          </a:solidFill>
                        </a:rPr>
                        <a:t>Flexible Zahlweise, Zuzahlungen möglich</a:t>
                      </a:r>
                    </a:p>
                  </a:txBody>
                  <a:tcPr marL="72000" marR="72000" marT="72000" marB="72000" anchor="ct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marL="0" marR="0" lvl="0" indent="0" algn="l" defTabSz="967710" rtl="0" eaLnBrk="1" fontAlgn="auto" latinLnBrk="0" hangingPunct="1">
                        <a:lnSpc>
                          <a:spcPct val="100000"/>
                        </a:lnSpc>
                        <a:spcBef>
                          <a:spcPct val="0"/>
                        </a:spcBef>
                        <a:spcAft>
                          <a:spcPct val="0"/>
                        </a:spcAft>
                        <a:buClrTx/>
                        <a:buSzTx/>
                        <a:buFont typeface="Arial" panose="020B0604020202020204" pitchFamily="34" charset="0"/>
                        <a:buNone/>
                        <a:defRPr/>
                      </a:pPr>
                      <a:r>
                        <a:rPr lang="de-DE" sz="1200">
                          <a:solidFill>
                            <a:schemeClr val="bg1"/>
                          </a:solidFill>
                        </a:rPr>
                        <a:t>Unbegrenzt steuerfrei</a:t>
                      </a:r>
                    </a:p>
                  </a:txBody>
                  <a:tcPr marL="72000" marR="72000" marT="72000" marB="72000" anchor="ct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marL="0" marR="0" lvl="0" indent="0" algn="l" defTabSz="967710" rtl="0" eaLnBrk="1" fontAlgn="auto" latinLnBrk="0" hangingPunct="1">
                        <a:lnSpc>
                          <a:spcPct val="100000"/>
                        </a:lnSpc>
                        <a:spcBef>
                          <a:spcPct val="0"/>
                        </a:spcBef>
                        <a:spcAft>
                          <a:spcPct val="0"/>
                        </a:spcAft>
                        <a:buClrTx/>
                        <a:buSzTx/>
                        <a:buFont typeface="Arial" panose="020B0604020202020204" pitchFamily="34" charset="0"/>
                        <a:buNone/>
                        <a:defRPr/>
                      </a:pPr>
                      <a:r>
                        <a:rPr lang="de-DE" sz="1200">
                          <a:solidFill>
                            <a:schemeClr val="bg1"/>
                          </a:solidFill>
                        </a:rPr>
                        <a:t>Unbegrenzt steuerfrei</a:t>
                      </a:r>
                    </a:p>
                  </a:txBody>
                  <a:tcPr marL="72000" marR="72000" marT="72000" marB="72000" anchor="ct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894904051"/>
                  </a:ext>
                </a:extLst>
              </a:tr>
              <a:tr h="234248">
                <a:tc>
                  <a:txBody>
                    <a:bodyPr/>
                    <a:lstStyle/>
                    <a:p>
                      <a:pPr algn="l"/>
                      <a:r>
                        <a:rPr lang="de-DE" sz="1200" b="1">
                          <a:solidFill>
                            <a:schemeClr val="bg1"/>
                          </a:solidFill>
                        </a:rPr>
                        <a:t>Form der Anlage</a:t>
                      </a:r>
                    </a:p>
                  </a:txBody>
                  <a:tcPr marL="0" marR="72000" marT="72000" marB="72000" anchor="ct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marL="0" indent="0" algn="l">
                        <a:buFont typeface="Arial" panose="020B0604020202020204" pitchFamily="34" charset="0"/>
                        <a:buNone/>
                      </a:pPr>
                      <a:r>
                        <a:rPr lang="de-DE" sz="1200">
                          <a:solidFill>
                            <a:schemeClr val="bg1"/>
                          </a:solidFill>
                        </a:rPr>
                        <a:t>Wählbar von sicherheits- bis chancenorientiert aus folgenden</a:t>
                      </a:r>
                    </a:p>
                  </a:txBody>
                  <a:tcPr marL="72000" marR="72000" marT="72000" marB="72000" anchor="ct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marL="0" marR="0" lvl="0" indent="0" algn="l" defTabSz="967710" rtl="0" eaLnBrk="1" fontAlgn="auto" latinLnBrk="0" hangingPunct="1">
                        <a:lnSpc>
                          <a:spcPct val="100000"/>
                        </a:lnSpc>
                        <a:spcBef>
                          <a:spcPct val="0"/>
                        </a:spcBef>
                        <a:spcAft>
                          <a:spcPct val="0"/>
                        </a:spcAft>
                        <a:buClrTx/>
                        <a:buSzTx/>
                        <a:buFont typeface="Arial" panose="020B0604020202020204" pitchFamily="34" charset="0"/>
                        <a:buNone/>
                        <a:defRPr/>
                      </a:pPr>
                      <a:r>
                        <a:rPr lang="de-DE" sz="1200">
                          <a:solidFill>
                            <a:schemeClr val="bg1"/>
                          </a:solidFill>
                        </a:rPr>
                        <a:t>Vertrag bei neuem Arbeitgeber fortsetzbar – jedoch ohne</a:t>
                      </a:r>
                    </a:p>
                  </a:txBody>
                  <a:tcPr marL="72000" marR="72000" marT="72000" marB="72000" anchor="ct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marL="0" marR="0" lvl="0" indent="0" algn="l" defTabSz="967710" rtl="0" eaLnBrk="1" fontAlgn="auto" latinLnBrk="0" hangingPunct="1">
                        <a:lnSpc>
                          <a:spcPct val="100000"/>
                        </a:lnSpc>
                        <a:spcBef>
                          <a:spcPct val="0"/>
                        </a:spcBef>
                        <a:spcAft>
                          <a:spcPct val="0"/>
                        </a:spcAft>
                        <a:buClrTx/>
                        <a:buSzTx/>
                        <a:buFont typeface="Arial" panose="020B0604020202020204" pitchFamily="34" charset="0"/>
                        <a:buNone/>
                        <a:defRPr/>
                      </a:pPr>
                      <a:r>
                        <a:rPr lang="de-DE" sz="1200">
                          <a:solidFill>
                            <a:schemeClr val="bg1"/>
                          </a:solidFill>
                        </a:rPr>
                        <a:t>Vertrag bei neuem Arbeitgeber fortsetzbar – jedoch ohne</a:t>
                      </a:r>
                    </a:p>
                  </a:txBody>
                  <a:tcPr marL="72000" marR="72000" marT="72000" marB="72000" anchor="ct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4183257990"/>
                  </a:ext>
                </a:extLst>
              </a:tr>
              <a:tr h="234248">
                <a:tc>
                  <a:txBody>
                    <a:bodyPr/>
                    <a:lstStyle/>
                    <a:p>
                      <a:pPr algn="l"/>
                      <a:r>
                        <a:rPr lang="de-DE" sz="1200" b="1">
                          <a:solidFill>
                            <a:schemeClr val="bg1"/>
                          </a:solidFill>
                        </a:rPr>
                        <a:t>Arbeitgeberwechsel</a:t>
                      </a:r>
                    </a:p>
                  </a:txBody>
                  <a:tcPr marL="0" marR="72000" marT="72000" marB="72000" anchor="ct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marL="0" indent="0" algn="l">
                        <a:buFont typeface="Arial" panose="020B0604020202020204" pitchFamily="34" charset="0"/>
                        <a:buNone/>
                      </a:pPr>
                      <a:r>
                        <a:rPr lang="de-DE" sz="1200">
                          <a:solidFill>
                            <a:schemeClr val="bg1"/>
                          </a:solidFill>
                        </a:rPr>
                        <a:t>Vertrag bei neuem Arbeitgeber fortsetzbar – jedoch ohne</a:t>
                      </a:r>
                    </a:p>
                  </a:txBody>
                  <a:tcPr marL="72000" marR="72000" marT="72000" marB="72000" anchor="ct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marL="0" marR="0" lvl="0" indent="0" algn="l" defTabSz="967710" rtl="0" eaLnBrk="1" fontAlgn="auto" latinLnBrk="0" hangingPunct="1">
                        <a:lnSpc>
                          <a:spcPct val="100000"/>
                        </a:lnSpc>
                        <a:spcBef>
                          <a:spcPct val="0"/>
                        </a:spcBef>
                        <a:spcAft>
                          <a:spcPct val="0"/>
                        </a:spcAft>
                        <a:buClrTx/>
                        <a:buSzTx/>
                        <a:buFont typeface="Arial" panose="020B0604020202020204" pitchFamily="34" charset="0"/>
                        <a:buNone/>
                        <a:defRPr/>
                      </a:pPr>
                      <a:r>
                        <a:rPr lang="de-DE" sz="1200">
                          <a:solidFill>
                            <a:schemeClr val="bg1"/>
                          </a:solidFill>
                        </a:rPr>
                        <a:t>Vertrag bei neuem Arbeitgeber fortsetzbar – jedoch ohne</a:t>
                      </a:r>
                    </a:p>
                  </a:txBody>
                  <a:tcPr marL="72000" marR="72000" marT="72000" marB="72000" anchor="ct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marL="0" marR="0" lvl="0" indent="0" algn="l" defTabSz="967710" rtl="0" eaLnBrk="1" fontAlgn="auto" latinLnBrk="0" hangingPunct="1">
                        <a:lnSpc>
                          <a:spcPct val="100000"/>
                        </a:lnSpc>
                        <a:spcBef>
                          <a:spcPct val="0"/>
                        </a:spcBef>
                        <a:spcAft>
                          <a:spcPct val="0"/>
                        </a:spcAft>
                        <a:buClrTx/>
                        <a:buSzTx/>
                        <a:buFont typeface="Arial" panose="020B0604020202020204" pitchFamily="34" charset="0"/>
                        <a:buNone/>
                        <a:defRPr/>
                      </a:pPr>
                      <a:r>
                        <a:rPr lang="de-DE" sz="1200">
                          <a:solidFill>
                            <a:schemeClr val="bg1"/>
                          </a:solidFill>
                        </a:rPr>
                        <a:t>Vertrag bei neuem Arbeitgeber fortsetzbar – jedoch ohne</a:t>
                      </a:r>
                    </a:p>
                  </a:txBody>
                  <a:tcPr marL="72000" marR="72000" marT="72000" marB="72000" anchor="ct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964303595"/>
                  </a:ext>
                </a:extLst>
              </a:tr>
              <a:tr h="234248">
                <a:tc>
                  <a:txBody>
                    <a:bodyPr/>
                    <a:lstStyle/>
                    <a:p>
                      <a:pPr marL="0" marR="0" lvl="0" indent="0" algn="l" defTabSz="967710" rtl="0" eaLnBrk="1" fontAlgn="auto" latinLnBrk="0" hangingPunct="1">
                        <a:lnSpc>
                          <a:spcPct val="100000"/>
                        </a:lnSpc>
                        <a:spcBef>
                          <a:spcPct val="0"/>
                        </a:spcBef>
                        <a:spcAft>
                          <a:spcPct val="0"/>
                        </a:spcAft>
                        <a:buClrTx/>
                        <a:buSzTx/>
                        <a:buFontTx/>
                        <a:buNone/>
                        <a:defRPr/>
                      </a:pPr>
                      <a:r>
                        <a:rPr lang="de-DE" sz="1200" b="1">
                          <a:solidFill>
                            <a:schemeClr val="bg1"/>
                          </a:solidFill>
                        </a:rPr>
                        <a:t>Auszahlung</a:t>
                      </a:r>
                    </a:p>
                  </a:txBody>
                  <a:tcPr marL="0" marR="72000" marT="72000" marB="72000" anchor="ct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marL="0" indent="0" algn="l">
                        <a:buFont typeface="Arial" panose="020B0604020202020204" pitchFamily="34" charset="0"/>
                        <a:buNone/>
                      </a:pPr>
                      <a:r>
                        <a:rPr lang="de-DE" sz="1200">
                          <a:solidFill>
                            <a:schemeClr val="bg1"/>
                          </a:solidFill>
                        </a:rPr>
                        <a:t>Ab 62 Jahren möglich</a:t>
                      </a:r>
                    </a:p>
                  </a:txBody>
                  <a:tcPr marL="72000" marR="72000" marT="72000" marB="72000" anchor="ct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marL="0" marR="0" lvl="0" indent="0" algn="l" defTabSz="967710" rtl="0" eaLnBrk="1" fontAlgn="auto" latinLnBrk="0" hangingPunct="1">
                        <a:lnSpc>
                          <a:spcPct val="100000"/>
                        </a:lnSpc>
                        <a:spcBef>
                          <a:spcPct val="0"/>
                        </a:spcBef>
                        <a:spcAft>
                          <a:spcPct val="0"/>
                        </a:spcAft>
                        <a:buClrTx/>
                        <a:buSzTx/>
                        <a:buFont typeface="Arial" panose="020B0604020202020204" pitchFamily="34" charset="0"/>
                        <a:buNone/>
                        <a:defRPr/>
                      </a:pPr>
                      <a:r>
                        <a:rPr lang="de-DE" sz="1200">
                          <a:solidFill>
                            <a:schemeClr val="bg1"/>
                          </a:solidFill>
                        </a:rPr>
                        <a:t>Vertrag bei neuem Arbeitgeber fortsetzbar – jedoch ohne</a:t>
                      </a:r>
                    </a:p>
                  </a:txBody>
                  <a:tcPr marL="72000" marR="72000" marT="72000" marB="72000" anchor="ct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marL="0" marR="0" lvl="0" indent="0" algn="l" defTabSz="967710" rtl="0" eaLnBrk="1" fontAlgn="auto" latinLnBrk="0" hangingPunct="1">
                        <a:lnSpc>
                          <a:spcPct val="100000"/>
                        </a:lnSpc>
                        <a:spcBef>
                          <a:spcPct val="0"/>
                        </a:spcBef>
                        <a:spcAft>
                          <a:spcPct val="0"/>
                        </a:spcAft>
                        <a:buClrTx/>
                        <a:buSzTx/>
                        <a:buFont typeface="Arial" panose="020B0604020202020204" pitchFamily="34" charset="0"/>
                        <a:buNone/>
                        <a:defRPr/>
                      </a:pPr>
                      <a:r>
                        <a:rPr lang="de-DE" sz="1200">
                          <a:solidFill>
                            <a:schemeClr val="bg1"/>
                          </a:solidFill>
                        </a:rPr>
                        <a:t>Vertrag bei neuem Arbeitgeber fortsetzbar – jedoch ohne</a:t>
                      </a:r>
                    </a:p>
                  </a:txBody>
                  <a:tcPr marL="72000" marR="72000" marT="72000" marB="72000" anchor="ct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134227570"/>
                  </a:ext>
                </a:extLst>
              </a:tr>
              <a:tr h="0">
                <a:tc>
                  <a:txBody>
                    <a:bodyPr/>
                    <a:lstStyle/>
                    <a:p>
                      <a:pPr marL="0" marR="0" lvl="0" indent="0" algn="l" defTabSz="967710" rtl="0" eaLnBrk="1" fontAlgn="auto" latinLnBrk="0" hangingPunct="1">
                        <a:lnSpc>
                          <a:spcPct val="100000"/>
                        </a:lnSpc>
                        <a:spcBef>
                          <a:spcPct val="0"/>
                        </a:spcBef>
                        <a:spcAft>
                          <a:spcPct val="0"/>
                        </a:spcAft>
                        <a:buClrTx/>
                        <a:buSzTx/>
                        <a:buFontTx/>
                        <a:buNone/>
                        <a:defRPr/>
                      </a:pPr>
                      <a:r>
                        <a:rPr lang="de-DE" sz="1200" b="1">
                          <a:solidFill>
                            <a:schemeClr val="bg1"/>
                          </a:solidFill>
                        </a:rPr>
                        <a:t>Auszahlungsoptionen</a:t>
                      </a:r>
                    </a:p>
                  </a:txBody>
                  <a:tcPr marL="0" marR="72000" marT="72000" marB="72000" anchor="ct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marL="0" marR="0" lvl="0" indent="0" algn="l" defTabSz="967710" rtl="0" eaLnBrk="1" fontAlgn="auto" latinLnBrk="0" hangingPunct="1">
                        <a:lnSpc>
                          <a:spcPct val="100000"/>
                        </a:lnSpc>
                        <a:spcBef>
                          <a:spcPct val="0"/>
                        </a:spcBef>
                        <a:spcAft>
                          <a:spcPct val="0"/>
                        </a:spcAft>
                        <a:buClrTx/>
                        <a:buSzTx/>
                        <a:buFont typeface="Arial" panose="020B0604020202020204" pitchFamily="34" charset="0"/>
                        <a:buNone/>
                        <a:defRPr/>
                      </a:pPr>
                      <a:r>
                        <a:rPr lang="de-DE" sz="1200">
                          <a:solidFill>
                            <a:schemeClr val="bg1"/>
                          </a:solidFill>
                        </a:rPr>
                        <a:t>Als Rente, Kapital oder Kombination</a:t>
                      </a:r>
                    </a:p>
                  </a:txBody>
                  <a:tcPr marL="72000" marR="72000" marT="72000" marB="72000" anchor="ct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marL="0" marR="0" lvl="0" indent="0" algn="l" defTabSz="967710" rtl="0" eaLnBrk="1" fontAlgn="auto" latinLnBrk="0" hangingPunct="1">
                        <a:lnSpc>
                          <a:spcPct val="100000"/>
                        </a:lnSpc>
                        <a:spcBef>
                          <a:spcPct val="0"/>
                        </a:spcBef>
                        <a:spcAft>
                          <a:spcPct val="0"/>
                        </a:spcAft>
                        <a:buClrTx/>
                        <a:buSzTx/>
                        <a:buFont typeface="Arial" panose="020B0604020202020204" pitchFamily="34" charset="0"/>
                        <a:buNone/>
                        <a:defRPr/>
                      </a:pPr>
                      <a:r>
                        <a:rPr lang="de-DE" sz="1200">
                          <a:solidFill>
                            <a:schemeClr val="bg1"/>
                          </a:solidFill>
                        </a:rPr>
                        <a:t>Vertrag bei neuem Arbeitgeber</a:t>
                      </a:r>
                    </a:p>
                  </a:txBody>
                  <a:tcPr marL="72000" marR="72000" marT="72000" marB="72000" anchor="ct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marL="0" marR="0" lvl="0" indent="0" algn="l" defTabSz="967710" rtl="0" eaLnBrk="1" fontAlgn="auto" latinLnBrk="0" hangingPunct="1">
                        <a:lnSpc>
                          <a:spcPct val="100000"/>
                        </a:lnSpc>
                        <a:spcBef>
                          <a:spcPct val="0"/>
                        </a:spcBef>
                        <a:spcAft>
                          <a:spcPct val="0"/>
                        </a:spcAft>
                        <a:buClrTx/>
                        <a:buSzTx/>
                        <a:buFont typeface="Arial" panose="020B0604020202020204" pitchFamily="34" charset="0"/>
                        <a:buNone/>
                        <a:defRPr/>
                      </a:pPr>
                      <a:r>
                        <a:rPr lang="de-DE" sz="1200">
                          <a:solidFill>
                            <a:schemeClr val="bg1"/>
                          </a:solidFill>
                        </a:rPr>
                        <a:t>Vertrag bei neuem Arbeitgeber</a:t>
                      </a:r>
                    </a:p>
                  </a:txBody>
                  <a:tcPr marL="72000" marR="72000" marT="72000" marB="72000" anchor="ct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126354358"/>
                  </a:ext>
                </a:extLst>
              </a:tr>
              <a:tr h="0">
                <a:tc>
                  <a:txBody>
                    <a:bodyPr/>
                    <a:lstStyle/>
                    <a:p>
                      <a:pPr marL="0" marR="0" lvl="0" indent="0" algn="l" defTabSz="967710" rtl="0" eaLnBrk="1" fontAlgn="auto" latinLnBrk="0" hangingPunct="1">
                        <a:lnSpc>
                          <a:spcPct val="100000"/>
                        </a:lnSpc>
                        <a:spcBef>
                          <a:spcPct val="0"/>
                        </a:spcBef>
                        <a:spcAft>
                          <a:spcPct val="0"/>
                        </a:spcAft>
                        <a:buClrTx/>
                        <a:buSzTx/>
                        <a:buFontTx/>
                        <a:buNone/>
                        <a:defRPr/>
                      </a:pPr>
                      <a:r>
                        <a:rPr lang="de-DE" sz="1200" b="1">
                          <a:solidFill>
                            <a:schemeClr val="bg1"/>
                          </a:solidFill>
                        </a:rPr>
                        <a:t>Mögliche Ergänzungen</a:t>
                      </a:r>
                    </a:p>
                  </a:txBody>
                  <a:tcPr marL="0" marR="72000" marT="72000" marB="72000" anchor="ct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marL="0" marR="0" lvl="0" indent="0" algn="l" defTabSz="967710" rtl="0" eaLnBrk="1" fontAlgn="auto" latinLnBrk="0" hangingPunct="1">
                        <a:lnSpc>
                          <a:spcPct val="100000"/>
                        </a:lnSpc>
                        <a:spcBef>
                          <a:spcPct val="0"/>
                        </a:spcBef>
                        <a:spcAft>
                          <a:spcPct val="0"/>
                        </a:spcAft>
                        <a:buClrTx/>
                        <a:buSzTx/>
                        <a:buFont typeface="Arial" panose="020B0604020202020204" pitchFamily="34" charset="0"/>
                        <a:buNone/>
                        <a:defRPr/>
                      </a:pPr>
                      <a:r>
                        <a:rPr lang="de-DE" sz="1200">
                          <a:solidFill>
                            <a:schemeClr val="bg1"/>
                          </a:solidFill>
                        </a:rPr>
                        <a:t>Hinterbliebenenvorsorge und/oder Einkommensvorsorge</a:t>
                      </a:r>
                    </a:p>
                  </a:txBody>
                  <a:tcPr marL="72000" marR="72000" marT="72000" marB="72000" anchor="ct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marL="0" marR="0" lvl="0" indent="0" algn="l" defTabSz="967710" rtl="0" eaLnBrk="1" fontAlgn="auto" latinLnBrk="0" hangingPunct="1">
                        <a:lnSpc>
                          <a:spcPct val="100000"/>
                        </a:lnSpc>
                        <a:spcBef>
                          <a:spcPct val="0"/>
                        </a:spcBef>
                        <a:spcAft>
                          <a:spcPct val="0"/>
                        </a:spcAft>
                        <a:buClrTx/>
                        <a:buSzTx/>
                        <a:buFont typeface="Arial" panose="020B0604020202020204" pitchFamily="34" charset="0"/>
                        <a:buNone/>
                        <a:defRPr/>
                      </a:pPr>
                      <a:r>
                        <a:rPr lang="de-DE" sz="1200">
                          <a:solidFill>
                            <a:schemeClr val="bg1"/>
                          </a:solidFill>
                        </a:rPr>
                        <a:t>Unbegrenzt steuerfrei</a:t>
                      </a:r>
                    </a:p>
                  </a:txBody>
                  <a:tcPr marL="72000" marR="72000" marT="72000" marB="72000" anchor="ct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marL="0" marR="0" lvl="0" indent="0" algn="l" defTabSz="967710" rtl="0" eaLnBrk="1" fontAlgn="auto" latinLnBrk="0" hangingPunct="1">
                        <a:lnSpc>
                          <a:spcPct val="100000"/>
                        </a:lnSpc>
                        <a:spcBef>
                          <a:spcPct val="0"/>
                        </a:spcBef>
                        <a:spcAft>
                          <a:spcPct val="0"/>
                        </a:spcAft>
                        <a:buClrTx/>
                        <a:buSzTx/>
                        <a:buFont typeface="Arial" panose="020B0604020202020204" pitchFamily="34" charset="0"/>
                        <a:buNone/>
                        <a:defRPr/>
                      </a:pPr>
                      <a:r>
                        <a:rPr lang="de-DE" sz="1200">
                          <a:solidFill>
                            <a:schemeClr val="bg1"/>
                          </a:solidFill>
                        </a:rPr>
                        <a:t>Unbegrenzt steuerfrei</a:t>
                      </a:r>
                    </a:p>
                  </a:txBody>
                  <a:tcPr marL="72000" marR="72000" marT="72000" marB="72000" anchor="ct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659141645"/>
                  </a:ext>
                </a:extLst>
              </a:tr>
            </a:tbl>
          </a:graphicData>
        </a:graphic>
      </p:graphicFrame>
      <p:sp>
        <p:nvSpPr>
          <p:cNvPr id="15" name="Titel 9" descr="svtx:article/content/headline">
            <a:extLst>
              <a:ext uri="{FF2B5EF4-FFF2-40B4-BE49-F238E27FC236}">
                <a16:creationId xmlns:a16="http://schemas.microsoft.com/office/drawing/2014/main" id="{E83DDCD8-318C-49C3-8E0B-8316AEE9DEAC}"/>
              </a:ext>
            </a:extLst>
          </p:cNvPr>
          <p:cNvSpPr>
            <a:spLocks noGrp="1"/>
          </p:cNvSpPr>
          <p:nvPr>
            <p:ph type="title"/>
          </p:nvPr>
        </p:nvSpPr>
        <p:spPr>
          <a:xfrm>
            <a:off x="479427" y="875309"/>
            <a:ext cx="9324974" cy="932854"/>
          </a:xfrm>
        </p:spPr>
        <p:txBody>
          <a:bodyPr/>
          <a:lstStyle/>
          <a:p>
            <a:r>
              <a:rPr lang="de-DE" b="0" i="0" u="none"/>
              <a:t>Key data of Direct Insurance in accordance with § 3 (63) EStG at a glance</a:t>
            </a:r>
          </a:p>
        </p:txBody>
      </p:sp>
      <p:graphicFrame>
        <p:nvGraphicFramePr>
          <p:cNvPr id="16" name="Tabelle 2spaltig" descr="svtxtr:svtx:pptx.transform.usetable[2]">
            <a:extLst>
              <a:ext uri="{FF2B5EF4-FFF2-40B4-BE49-F238E27FC236}">
                <a16:creationId xmlns:a16="http://schemas.microsoft.com/office/drawing/2014/main" id="{8B3C7F05-2388-41B2-8983-A8DECF7BD600}"/>
              </a:ext>
            </a:extLst>
          </p:cNvPr>
          <p:cNvGraphicFramePr>
            <a:graphicFrameLocks noGrp="1"/>
          </p:cNvGraphicFramePr>
          <p:nvPr>
            <p:ph idx="1"/>
          </p:nvPr>
        </p:nvGraphicFramePr>
        <p:xfrm>
          <a:off x="479425" y="2102400"/>
          <a:ext cx="11233149" cy="3804650"/>
        </p:xfrm>
        <a:graphic>
          <a:graphicData uri="http://schemas.openxmlformats.org/drawingml/2006/table">
            <a:tbl>
              <a:tblPr>
                <a:tableStyleId>{2D5ABB26-0587-4C30-8999-92F81FD0307C}</a:tableStyleId>
              </a:tblPr>
              <a:tblGrid>
                <a:gridCol w="2880294">
                  <a:extLst>
                    <a:ext uri="{9D8B030D-6E8A-4147-A177-3AD203B41FA5}">
                      <a16:colId xmlns:a16="http://schemas.microsoft.com/office/drawing/2014/main" val="337675923"/>
                    </a:ext>
                  </a:extLst>
                </a:gridCol>
                <a:gridCol w="8352855">
                  <a:extLst>
                    <a:ext uri="{9D8B030D-6E8A-4147-A177-3AD203B41FA5}">
                      <a16:colId xmlns:a16="http://schemas.microsoft.com/office/drawing/2014/main" val="3207447328"/>
                    </a:ext>
                  </a:extLst>
                </a:gridCol>
              </a:tblGrid>
              <a:tr h="0">
                <a:tc>
                  <a:txBody>
                    <a:bodyPr/>
                    <a:lstStyle/>
                    <a:p>
                      <a:pPr>
                        <a:lnSpc>
                          <a:spcPts val="1800"/>
                        </a:lnSpc>
                      </a:pPr>
                      <a:r>
                        <a:rPr lang="de-DE" sz="1200" b="1" i="0" u="none">
                          <a:solidFill>
                            <a:srgbClr val="003781"/>
                          </a:solidFill>
                        </a:rPr>
                        <a:t>Tax-free premiums</a:t>
                      </a:r>
                    </a:p>
                  </a:txBody>
                  <a:tcPr marL="0" marR="72000" marT="72000" marB="72000" anchor="ctr">
                    <a:lnT w="1270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lvl="0" algn="l"/>
                      <a:r>
                        <a:rPr lang="de-DE" sz="1200" b="0" i="0" u="none">
                          <a:solidFill>
                            <a:srgbClr val="003781"/>
                          </a:solidFill>
                        </a:rPr>
                        <a:t>Up to € 7,248 annually (monthly € 604)</a:t>
                      </a:r>
                      <a:r>
                        <a:rPr lang="de-DE" sz="1200" b="0" i="0" u="none" baseline="30000">
                          <a:solidFill>
                            <a:srgbClr val="003781"/>
                          </a:solidFill>
                        </a:rPr>
                        <a:t>1</a:t>
                      </a:r>
                    </a:p>
                  </a:txBody>
                  <a:tcPr marL="72000" marR="72000" marT="72000" marB="72000" anchor="ctr">
                    <a:lnT w="1270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224208592"/>
                  </a:ext>
                </a:extLst>
              </a:tr>
              <a:tr h="0">
                <a:tc>
                  <a:txBody>
                    <a:bodyPr/>
                    <a:lstStyle/>
                    <a:p>
                      <a:pPr>
                        <a:lnSpc>
                          <a:spcPts val="1800"/>
                        </a:lnSpc>
                      </a:pPr>
                      <a:r>
                        <a:rPr lang="de-DE" sz="1200" b="1" i="0" u="none">
                          <a:solidFill>
                            <a:srgbClr val="003781"/>
                          </a:solidFill>
                        </a:rPr>
                        <a:t>Premiums exempt from social security contributions</a:t>
                      </a:r>
                    </a:p>
                  </a:txBody>
                  <a:tcPr marL="0" marR="72000" marT="72000" marB="72000" anchor="ct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marL="0" lvl="0" indent="0" algn="l"/>
                      <a:r>
                        <a:rPr lang="de-DE" sz="1200" b="0" i="0" u="none">
                          <a:solidFill>
                            <a:srgbClr val="003781"/>
                          </a:solidFill>
                        </a:rPr>
                        <a:t>Up to € 3,624 annually (monthly € 302)</a:t>
                      </a:r>
                      <a:r>
                        <a:rPr lang="de-DE" sz="1200" b="0" i="0" u="none" baseline="30000">
                          <a:solidFill>
                            <a:srgbClr val="003781"/>
                          </a:solidFill>
                        </a:rPr>
                        <a:t>2</a:t>
                      </a:r>
                    </a:p>
                  </a:txBody>
                  <a:tcPr marL="72000" marR="72000" marT="72000" marB="72000" anchor="ct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124566612"/>
                  </a:ext>
                </a:extLst>
              </a:tr>
              <a:tr h="234248">
                <a:tc>
                  <a:txBody>
                    <a:bodyPr/>
                    <a:lstStyle/>
                    <a:p>
                      <a:pPr lvl="0" algn="l"/>
                      <a:r>
                        <a:rPr lang="de-DE" sz="1200" b="1" i="0" u="none">
                          <a:solidFill>
                            <a:srgbClr val="003781"/>
                          </a:solidFill>
                        </a:rPr>
                        <a:t>Mode of payment</a:t>
                      </a:r>
                    </a:p>
                  </a:txBody>
                  <a:tcPr marL="0" marR="72000" marT="72000" marB="72000" anchor="ct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marL="0" lvl="0" indent="0" algn="l"/>
                      <a:r>
                        <a:rPr lang="de-DE" sz="1200" b="0" i="0" u="none">
                          <a:solidFill>
                            <a:srgbClr val="003781"/>
                          </a:solidFill>
                        </a:rPr>
                        <a:t>•  Amount of premium can be chosen freely</a:t>
                      </a:r>
                      <a:br>
                        <a:rPr lang="de-DE" sz="1200" b="0" i="0" u="none">
                          <a:solidFill>
                            <a:srgbClr val="003781"/>
                          </a:solidFill>
                        </a:rPr>
                      </a:br>
                      <a:r>
                        <a:rPr lang="de-DE" sz="1200" b="0" i="0" u="none">
                          <a:solidFill>
                            <a:srgbClr val="003781"/>
                          </a:solidFill>
                        </a:rPr>
                        <a:t>•  Flexible payment frequency, top-up premiums can be paid</a:t>
                      </a:r>
                    </a:p>
                  </a:txBody>
                  <a:tcPr marL="72000" marR="72000" marT="72000" marB="72000" anchor="ct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894904051"/>
                  </a:ext>
                </a:extLst>
              </a:tr>
              <a:tr h="234248">
                <a:tc>
                  <a:txBody>
                    <a:bodyPr/>
                    <a:lstStyle/>
                    <a:p>
                      <a:pPr lvl="0" algn="l"/>
                      <a:r>
                        <a:rPr lang="de-DE" sz="1200" b="1" i="0" u="none">
                          <a:solidFill>
                            <a:srgbClr val="003781"/>
                          </a:solidFill>
                        </a:rPr>
                        <a:t>Type of investment</a:t>
                      </a:r>
                    </a:p>
                  </a:txBody>
                  <a:tcPr marL="0" marR="72000" marT="72000" marB="72000" anchor="ct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lvl="0" algn="l"/>
                      <a:r>
                        <a:rPr lang="de-DE" sz="1200" b="0" i="0" u="none">
                          <a:solidFill>
                            <a:srgbClr val="003781"/>
                          </a:solidFill>
                        </a:rPr>
                        <a:t>Pension concepts ranging from security-oriented to opportunity-oriented: Perspektive, KomfortDynamik, IndexSelect, InvestFlex (Green)</a:t>
                      </a:r>
                    </a:p>
                  </a:txBody>
                  <a:tcPr marL="72000" marR="72000" marT="72000" marB="72000" anchor="ct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4183257990"/>
                  </a:ext>
                </a:extLst>
              </a:tr>
              <a:tr h="234248">
                <a:tc>
                  <a:txBody>
                    <a:bodyPr/>
                    <a:lstStyle/>
                    <a:p>
                      <a:pPr lvl="0" algn="l"/>
                      <a:r>
                        <a:rPr lang="de-DE" sz="1200" b="1" i="0" u="none">
                          <a:solidFill>
                            <a:srgbClr val="003781"/>
                          </a:solidFill>
                        </a:rPr>
                        <a:t>Change of employer</a:t>
                      </a:r>
                    </a:p>
                  </a:txBody>
                  <a:tcPr marL="0" marR="72000" marT="72000" marB="72000" anchor="ct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marL="0" lvl="0" indent="0" algn="l"/>
                      <a:r>
                        <a:rPr lang="de-DE" sz="1200" b="0" i="0" u="none">
                          <a:solidFill>
                            <a:srgbClr val="003781"/>
                          </a:solidFill>
                        </a:rPr>
                        <a:t>•  Contract transferable to new employer – with legal claim, if applicable</a:t>
                      </a:r>
                      <a:br>
                        <a:rPr lang="de-DE" sz="1200" b="0" i="0" u="none">
                          <a:solidFill>
                            <a:srgbClr val="003781"/>
                          </a:solidFill>
                        </a:rPr>
                      </a:br>
                      <a:r>
                        <a:rPr lang="de-DE" sz="1200" b="0" i="0" u="none">
                          <a:solidFill>
                            <a:srgbClr val="003781"/>
                          </a:solidFill>
                        </a:rPr>
                        <a:t>•  Private continuation</a:t>
                      </a:r>
                    </a:p>
                  </a:txBody>
                  <a:tcPr marL="72000" marR="72000" marT="72000" marB="72000" anchor="ct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964303595"/>
                  </a:ext>
                </a:extLst>
              </a:tr>
              <a:tr h="234248">
                <a:tc>
                  <a:txBody>
                    <a:bodyPr/>
                    <a:lstStyle/>
                    <a:p>
                      <a:pPr marL="0" marR="0" lvl="0" indent="0" algn="l" defTabSz="967710" fontAlgn="auto">
                        <a:lnSpc>
                          <a:spcPct val="100000"/>
                        </a:lnSpc>
                        <a:spcBef>
                          <a:spcPct val="0"/>
                        </a:spcBef>
                        <a:spcAft>
                          <a:spcPct val="0"/>
                        </a:spcAft>
                        <a:buSzTx/>
                      </a:pPr>
                      <a:r>
                        <a:rPr lang="de-DE" sz="1200" b="1" i="0" u="none">
                          <a:solidFill>
                            <a:srgbClr val="003781"/>
                          </a:solidFill>
                        </a:rPr>
                        <a:t>Benefit payment</a:t>
                      </a:r>
                    </a:p>
                  </a:txBody>
                  <a:tcPr marL="0" marR="72000" marT="72000" marB="72000" anchor="ct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marL="0" lvl="0" indent="0" algn="l"/>
                      <a:r>
                        <a:rPr lang="de-DE" sz="1200" b="0" i="0" u="none">
                          <a:solidFill>
                            <a:srgbClr val="003781"/>
                          </a:solidFill>
                        </a:rPr>
                        <a:t>•  As of age 62</a:t>
                      </a:r>
                      <a:br>
                        <a:rPr lang="de-DE" sz="1200" b="0" i="0" u="none">
                          <a:solidFill>
                            <a:srgbClr val="003781"/>
                          </a:solidFill>
                        </a:rPr>
                      </a:br>
                      <a:r>
                        <a:rPr lang="de-DE" sz="1200" b="0" i="0" u="none">
                          <a:solidFill>
                            <a:srgbClr val="003781"/>
                          </a:solidFill>
                        </a:rPr>
                        <a:t>•  Subject to taxation and social security contributions (applicable to members of statutory health and long-term care insurance)</a:t>
                      </a:r>
                    </a:p>
                  </a:txBody>
                  <a:tcPr marL="72000" marR="72000" marT="72000" marB="72000" anchor="ct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134227570"/>
                  </a:ext>
                </a:extLst>
              </a:tr>
              <a:tr h="0">
                <a:tc>
                  <a:txBody>
                    <a:bodyPr/>
                    <a:lstStyle/>
                    <a:p>
                      <a:pPr marL="0" marR="0" lvl="0" indent="0" algn="l" defTabSz="967710" fontAlgn="auto">
                        <a:lnSpc>
                          <a:spcPct val="100000"/>
                        </a:lnSpc>
                        <a:spcBef>
                          <a:spcPct val="0"/>
                        </a:spcBef>
                        <a:spcAft>
                          <a:spcPct val="0"/>
                        </a:spcAft>
                        <a:buSzTx/>
                      </a:pPr>
                      <a:r>
                        <a:rPr lang="de-DE" sz="1200" b="1" i="0" u="none">
                          <a:solidFill>
                            <a:srgbClr val="003781"/>
                          </a:solidFill>
                        </a:rPr>
                        <a:t>Payment options</a:t>
                      </a:r>
                    </a:p>
                  </a:txBody>
                  <a:tcPr marL="0" marR="72000" marT="72000" marB="72000" anchor="ct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marL="0" marR="0" lvl="0" indent="0" algn="l" defTabSz="967710" fontAlgn="auto">
                        <a:lnSpc>
                          <a:spcPct val="100000"/>
                        </a:lnSpc>
                        <a:spcBef>
                          <a:spcPct val="0"/>
                        </a:spcBef>
                        <a:spcAft>
                          <a:spcPct val="0"/>
                        </a:spcAft>
                        <a:buSzTx/>
                      </a:pPr>
                      <a:r>
                        <a:rPr lang="de-DE" sz="1200" b="0" i="0" u="none">
                          <a:solidFill>
                            <a:srgbClr val="003781"/>
                          </a:solidFill>
                        </a:rPr>
                        <a:t>As pension, capital or a combination of both</a:t>
                      </a:r>
                    </a:p>
                  </a:txBody>
                  <a:tcPr marL="72000" marR="72000" marT="72000" marB="72000" anchor="ct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126354358"/>
                  </a:ext>
                </a:extLst>
              </a:tr>
              <a:tr h="0">
                <a:tc>
                  <a:txBody>
                    <a:bodyPr/>
                    <a:lstStyle/>
                    <a:p>
                      <a:pPr marL="0" marR="0" lvl="0" indent="0" algn="l" defTabSz="967710" fontAlgn="auto">
                        <a:lnSpc>
                          <a:spcPct val="100000"/>
                        </a:lnSpc>
                        <a:spcBef>
                          <a:spcPct val="0"/>
                        </a:spcBef>
                        <a:spcAft>
                          <a:spcPct val="0"/>
                        </a:spcAft>
                        <a:buSzTx/>
                      </a:pPr>
                      <a:r>
                        <a:rPr lang="de-DE" sz="1200" b="1" i="0" u="none">
                          <a:solidFill>
                            <a:srgbClr val="003781"/>
                          </a:solidFill>
                        </a:rPr>
                        <a:t>As supplement</a:t>
                      </a:r>
                    </a:p>
                  </a:txBody>
                  <a:tcPr marL="0" marR="72000" marT="72000" marB="72000" anchor="ct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marL="0" marR="0" lvl="0" indent="0" algn="l" defTabSz="967710" fontAlgn="auto">
                        <a:lnSpc>
                          <a:spcPct val="100000"/>
                        </a:lnSpc>
                        <a:spcBef>
                          <a:spcPct val="0"/>
                        </a:spcBef>
                        <a:spcAft>
                          <a:spcPct val="0"/>
                        </a:spcAft>
                        <a:buSzTx/>
                      </a:pPr>
                      <a:r>
                        <a:rPr lang="de-DE" sz="1200" b="0" i="0" u="none">
                          <a:solidFill>
                            <a:srgbClr val="003781"/>
                          </a:solidFill>
                        </a:rPr>
                        <a:t>Survivor’s provision and Income protection</a:t>
                      </a:r>
                    </a:p>
                  </a:txBody>
                  <a:tcPr marL="72000" marR="72000" marT="72000" marB="72000" anchor="ct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659141645"/>
                  </a:ext>
                </a:extLst>
              </a:tr>
            </a:tbl>
          </a:graphicData>
        </a:graphic>
      </p:graphicFrame>
      <p:sp>
        <p:nvSpPr>
          <p:cNvPr id="17" name="Textplatzhalter 18" descr="svtxtr:svtx:pptx_transfrom_strapline_bold">
            <a:extLst>
              <a:ext uri="{FF2B5EF4-FFF2-40B4-BE49-F238E27FC236}">
                <a16:creationId xmlns:a16="http://schemas.microsoft.com/office/drawing/2014/main" id="{98AD8831-3E40-485F-865A-CD57E251DCD9}"/>
              </a:ext>
            </a:extLst>
          </p:cNvPr>
          <p:cNvSpPr>
            <a:spLocks noGrp="1"/>
          </p:cNvSpPr>
          <p:nvPr>
            <p:ph type="body" sz="quarter" idx="12"/>
          </p:nvPr>
        </p:nvSpPr>
        <p:spPr>
          <a:xfrm>
            <a:off x="479424" y="476250"/>
            <a:ext cx="9324973" cy="252000"/>
          </a:xfrm>
        </p:spPr>
        <p:txBody>
          <a:bodyPr/>
          <a:lstStyle/>
          <a:p>
            <a:r>
              <a:rPr lang="de-DE" b="1" i="0" u="none"/>
              <a:t>Easily explained </a:t>
            </a:r>
          </a:p>
        </p:txBody>
      </p:sp>
      <p:sp>
        <p:nvSpPr>
          <p:cNvPr id="20" name="Foliennummernplatzhalter 20">
            <a:extLst>
              <a:ext uri="{FF2B5EF4-FFF2-40B4-BE49-F238E27FC236}">
                <a16:creationId xmlns:a16="http://schemas.microsoft.com/office/drawing/2014/main" id="{087C9812-89E0-4797-844D-91E19E81B6B7}"/>
              </a:ext>
            </a:extLst>
          </p:cNvPr>
          <p:cNvSpPr>
            <a:spLocks noGrp="1"/>
          </p:cNvSpPr>
          <p:nvPr>
            <p:ph type="sldNum" sz="quarter" idx="14"/>
          </p:nvPr>
        </p:nvSpPr>
        <p:spPr>
          <a:xfrm>
            <a:off x="11443580" y="6372000"/>
            <a:ext cx="268995" cy="144000"/>
          </a:xfrm>
        </p:spPr>
        <p:txBody>
          <a:bodyPr/>
          <a:lstStyle/>
          <a:p>
            <a:fld id="{56C449F3-BD9D-48DC-BFF1-0F66671DA7C6}" type="slidenum">
              <a:rPr lang="de-DE" smtClean="0"/>
              <a:t>14</a:t>
            </a:fld>
            <a:endParaRPr lang="de-DE"/>
          </a:p>
        </p:txBody>
      </p:sp>
      <p:sp>
        <p:nvSpPr>
          <p:cNvPr id="10" name="Fußzeilenplatzhalter 9" descr="svtx:article/content/footnote">
            <a:extLst>
              <a:ext uri="{FF2B5EF4-FFF2-40B4-BE49-F238E27FC236}">
                <a16:creationId xmlns:a16="http://schemas.microsoft.com/office/drawing/2014/main" id="{175657F8-3BD1-4EF9-BFD4-3EEF3077175C}"/>
              </a:ext>
            </a:extLst>
          </p:cNvPr>
          <p:cNvSpPr>
            <a:spLocks noGrp="1"/>
          </p:cNvSpPr>
          <p:nvPr>
            <p:ph type="ftr" sz="quarter" idx="13"/>
          </p:nvPr>
        </p:nvSpPr>
        <p:spPr>
          <a:xfrm>
            <a:off x="479426" y="6165850"/>
            <a:ext cx="9324974" cy="350150"/>
          </a:xfrm>
        </p:spPr>
        <p:txBody>
          <a:bodyPr/>
          <a:lstStyle/>
          <a:p>
            <a:r>
              <a:rPr lang="de-DE" sz="800" b="0" i="0" u="none" baseline="30000"/>
              <a:t>1 </a:t>
            </a:r>
            <a:r>
              <a:rPr lang="de-DE" sz="800" b="0" i="0" u="none"/>
              <a:t>This amount corresponds to 8 % of the contribution assessment ceiling stipulated for West German statutory pension insurance applicable in 2024. Premiums subject to flat-rate taxation in accordance with § 40 b EStG old version are offset against the funding limit  of 8%.  </a:t>
            </a:r>
            <a:r>
              <a:rPr lang="de-DE" sz="800" b="0" i="0" u="none" baseline="30000"/>
              <a:t>2 </a:t>
            </a:r>
            <a:r>
              <a:rPr lang="de-DE" sz="800" b="0" i="0" u="none"/>
              <a:t>This corresponds to 4% of the CAC West 2024.	  </a:t>
            </a:r>
          </a:p>
        </p:txBody>
      </p:sp>
    </p:spTree>
    <p:extLst>
      <p:ext uri="{BB962C8B-B14F-4D97-AF65-F5344CB8AC3E}">
        <p14:creationId xmlns:p14="http://schemas.microsoft.com/office/powerpoint/2010/main" val="2137893722"/>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987B11-9B60-3DCA-88DC-6FE2D6C3B9CD}"/>
            </a:ext>
          </a:extLst>
        </p:cNvPr>
        <p:cNvGrpSpPr/>
        <p:nvPr/>
      </p:nvGrpSpPr>
      <p:grpSpPr>
        <a:xfrm>
          <a:off x="0" y="0"/>
          <a:ext cx="0" cy="0"/>
          <a:chOff x="0" y="0"/>
          <a:chExt cx="0" cy="0"/>
        </a:xfrm>
      </p:grpSpPr>
      <p:sp>
        <p:nvSpPr>
          <p:cNvPr id="6" name="Titel 5">
            <a:extLst>
              <a:ext uri="{FF2B5EF4-FFF2-40B4-BE49-F238E27FC236}">
                <a16:creationId xmlns:a16="http://schemas.microsoft.com/office/drawing/2014/main" id="{9711AFB1-45B3-6C0B-83AF-D7A51FF62CFE}"/>
              </a:ext>
            </a:extLst>
          </p:cNvPr>
          <p:cNvSpPr>
            <a:spLocks noGrp="1"/>
          </p:cNvSpPr>
          <p:nvPr>
            <p:ph type="title"/>
          </p:nvPr>
        </p:nvSpPr>
        <p:spPr/>
        <p:txBody>
          <a:bodyPr/>
          <a:lstStyle/>
          <a:p>
            <a:r>
              <a:rPr lang="en-US" altLang="de-DE" dirty="0"/>
              <a:t>Salary conversion scheme</a:t>
            </a:r>
            <a:r>
              <a:rPr lang="en-US" altLang="de-DE" baseline="30000" dirty="0"/>
              <a:t>1</a:t>
            </a:r>
            <a:r>
              <a:rPr lang="en-US" altLang="de-DE" dirty="0"/>
              <a:t> based on different salary brackets</a:t>
            </a:r>
            <a:endParaRPr lang="en-GB" dirty="0"/>
          </a:p>
        </p:txBody>
      </p:sp>
      <p:sp>
        <p:nvSpPr>
          <p:cNvPr id="5" name="Foliennummernplatzhalter 4">
            <a:extLst>
              <a:ext uri="{FF2B5EF4-FFF2-40B4-BE49-F238E27FC236}">
                <a16:creationId xmlns:a16="http://schemas.microsoft.com/office/drawing/2014/main" id="{0A60454B-AA46-9E03-FD35-445EA6EB2F49}"/>
              </a:ext>
            </a:extLst>
          </p:cNvPr>
          <p:cNvSpPr>
            <a:spLocks noGrp="1"/>
          </p:cNvSpPr>
          <p:nvPr>
            <p:ph type="sldNum" sz="quarter" idx="11"/>
          </p:nvPr>
        </p:nvSpPr>
        <p:spPr/>
        <p:txBody>
          <a:bodyPr/>
          <a:lstStyle/>
          <a:p>
            <a:fld id="{56C449F3-BD9D-48DC-BFF1-0F66671DA7C6}" type="slidenum">
              <a:rPr lang="de-DE" smtClean="0"/>
              <a:t>15</a:t>
            </a:fld>
            <a:endParaRPr lang="de-DE"/>
          </a:p>
        </p:txBody>
      </p:sp>
      <p:sp>
        <p:nvSpPr>
          <p:cNvPr id="7" name="Textplatzhalter 6">
            <a:extLst>
              <a:ext uri="{FF2B5EF4-FFF2-40B4-BE49-F238E27FC236}">
                <a16:creationId xmlns:a16="http://schemas.microsoft.com/office/drawing/2014/main" id="{5F18130E-2C1A-8A98-2D71-FA198A077F0E}"/>
              </a:ext>
            </a:extLst>
          </p:cNvPr>
          <p:cNvSpPr>
            <a:spLocks noGrp="1"/>
          </p:cNvSpPr>
          <p:nvPr>
            <p:ph type="body" sz="quarter" idx="12"/>
          </p:nvPr>
        </p:nvSpPr>
        <p:spPr/>
        <p:txBody>
          <a:bodyPr/>
          <a:lstStyle/>
          <a:p>
            <a:pPr lvl="0">
              <a:buClr>
                <a:srgbClr val="003781"/>
              </a:buClr>
            </a:pPr>
            <a:r>
              <a:rPr lang="en-US" dirty="0"/>
              <a:t>Occupational retirement provision – employee-funded plan</a:t>
            </a:r>
          </a:p>
          <a:p>
            <a:pPr lvl="0">
              <a:buClr>
                <a:srgbClr val="003781"/>
              </a:buClr>
            </a:pPr>
            <a:endParaRPr lang="de-DE" dirty="0"/>
          </a:p>
          <a:p>
            <a:endParaRPr lang="en-GB" dirty="0"/>
          </a:p>
        </p:txBody>
      </p:sp>
      <p:sp>
        <p:nvSpPr>
          <p:cNvPr id="13" name="Fußzeilenplatzhalter 7">
            <a:extLst>
              <a:ext uri="{FF2B5EF4-FFF2-40B4-BE49-F238E27FC236}">
                <a16:creationId xmlns:a16="http://schemas.microsoft.com/office/drawing/2014/main" id="{D14774D7-AC67-C868-5B1F-2E8604873A39}"/>
              </a:ext>
            </a:extLst>
          </p:cNvPr>
          <p:cNvSpPr txBox="1">
            <a:spLocks/>
          </p:cNvSpPr>
          <p:nvPr/>
        </p:nvSpPr>
        <p:spPr>
          <a:xfrm>
            <a:off x="425797" y="6442392"/>
            <a:ext cx="9294967" cy="365617"/>
          </a:xfrm>
          <a:prstGeom prst="rect">
            <a:avLst/>
          </a:prstGeom>
          <a:noFill/>
        </p:spPr>
        <p:txBody>
          <a:bodyPr vert="horz" wrap="square" lIns="0" tIns="0" rIns="0" bIns="0" rtlCol="0" anchor="b">
            <a:noAutofit/>
          </a:bodyPr>
          <a:lstStyle>
            <a:defPPr>
              <a:defRPr lang="de-DE"/>
            </a:defPPr>
            <a:lvl1pPr marL="0" algn="l" defTabSz="1219170" rtl="0" eaLnBrk="1" latinLnBrk="0" hangingPunct="1">
              <a:defRPr sz="8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fontAlgn="base">
              <a:defRPr/>
            </a:pPr>
            <a:r>
              <a:rPr kumimoji="0" lang="de-DE" altLang="de-DE" sz="800" b="0" i="0" u="none" strike="noStrike" kern="1200" cap="none" spc="0" normalizeH="0" baseline="30000" noProof="0" dirty="0">
                <a:ln>
                  <a:noFill/>
                </a:ln>
                <a:solidFill>
                  <a:schemeClr val="bg1"/>
                </a:solidFill>
                <a:effectLst/>
                <a:uLnTx/>
                <a:uFillTx/>
                <a:latin typeface="Arial"/>
                <a:ea typeface="+mn-ea"/>
                <a:cs typeface="+mn-cs"/>
              </a:rPr>
              <a:t>1 </a:t>
            </a:r>
            <a:r>
              <a:rPr kumimoji="0" lang="en-US" sz="800" b="0" i="0" u="none" strike="noStrike" kern="1200" cap="none" spc="0" normalizeH="0" baseline="0" noProof="0" dirty="0">
                <a:ln>
                  <a:noFill/>
                </a:ln>
                <a:solidFill>
                  <a:schemeClr val="bg1"/>
                </a:solidFill>
                <a:effectLst/>
                <a:uLnTx/>
                <a:uFillTx/>
                <a:latin typeface="Arial"/>
                <a:ea typeface="+mn-ea"/>
                <a:cs typeface="+mn-cs"/>
              </a:rPr>
              <a:t>Salary conversion in accordance with § 3 (63) </a:t>
            </a:r>
            <a:r>
              <a:rPr kumimoji="0" lang="en-US" sz="800" b="0" i="0" u="none" strike="noStrike" kern="1200" cap="none" spc="0" normalizeH="0" baseline="0" noProof="0" dirty="0" err="1">
                <a:ln>
                  <a:noFill/>
                </a:ln>
                <a:solidFill>
                  <a:schemeClr val="bg1"/>
                </a:solidFill>
                <a:effectLst/>
                <a:uLnTx/>
                <a:uFillTx/>
                <a:latin typeface="Arial"/>
                <a:ea typeface="+mn-ea"/>
                <a:cs typeface="+mn-cs"/>
              </a:rPr>
              <a:t>EStG</a:t>
            </a:r>
            <a:r>
              <a:rPr kumimoji="0" lang="en-US" sz="800" b="0" i="0" u="none" strike="noStrike" kern="1200" cap="none" spc="0" normalizeH="0" baseline="0" noProof="0" dirty="0">
                <a:ln>
                  <a:noFill/>
                </a:ln>
                <a:solidFill>
                  <a:schemeClr val="bg1"/>
                </a:solidFill>
                <a:effectLst/>
                <a:uLnTx/>
                <a:uFillTx/>
                <a:latin typeface="Arial"/>
                <a:ea typeface="+mn-ea"/>
                <a:cs typeface="+mn-cs"/>
              </a:rPr>
              <a:t>. Taxation and social security:</a:t>
            </a:r>
            <a:r>
              <a:rPr kumimoji="0" lang="en-US" sz="800" b="0" i="1" u="none" strike="noStrike" kern="1200" cap="none" spc="0" normalizeH="0" baseline="0" noProof="0" dirty="0">
                <a:ln>
                  <a:noFill/>
                </a:ln>
                <a:solidFill>
                  <a:schemeClr val="bg1"/>
                </a:solidFill>
                <a:effectLst/>
                <a:uLnTx/>
                <a:uFillTx/>
                <a:latin typeface="Arial"/>
                <a:ea typeface="+mn-ea"/>
                <a:cs typeface="+mn-cs"/>
              </a:rPr>
              <a:t> </a:t>
            </a:r>
            <a:r>
              <a:rPr kumimoji="0" lang="en-US" sz="800" b="0" i="0" u="none" strike="noStrike" kern="1200" cap="none" spc="0" normalizeH="0" baseline="0" noProof="0" dirty="0">
                <a:ln>
                  <a:noFill/>
                </a:ln>
                <a:solidFill>
                  <a:schemeClr val="bg1"/>
                </a:solidFill>
                <a:effectLst/>
                <a:uLnTx/>
                <a:uFillTx/>
                <a:latin typeface="Arial"/>
                <a:ea typeface="+mn-ea"/>
                <a:cs typeface="+mn-cs"/>
              </a:rPr>
              <a:t>Tax class I and IV</a:t>
            </a:r>
            <a:r>
              <a:rPr lang="en-US" dirty="0">
                <a:solidFill>
                  <a:schemeClr val="bg1"/>
                </a:solidFill>
                <a:latin typeface="Arial"/>
              </a:rPr>
              <a:t> </a:t>
            </a:r>
            <a:r>
              <a:rPr kumimoji="0" lang="en-US" sz="800" b="0" i="0" u="none" strike="noStrike" kern="1200" cap="none" spc="0" normalizeH="0" baseline="0" noProof="0" dirty="0">
                <a:ln>
                  <a:noFill/>
                </a:ln>
                <a:solidFill>
                  <a:schemeClr val="bg1"/>
                </a:solidFill>
                <a:effectLst/>
                <a:uLnTx/>
                <a:uFillTx/>
                <a:latin typeface="Arial"/>
                <a:ea typeface="+mn-ea"/>
                <a:cs typeface="+mn-cs"/>
              </a:rPr>
              <a:t> no children; tax class III and V 2 children; church tax 8 %, statutory health insurance including supplemental contribution of </a:t>
            </a:r>
            <a:r>
              <a:rPr lang="en-US" dirty="0">
                <a:solidFill>
                  <a:schemeClr val="bg1"/>
                </a:solidFill>
                <a:latin typeface="Arial"/>
              </a:rPr>
              <a:t>1.7</a:t>
            </a:r>
            <a:r>
              <a:rPr kumimoji="0" lang="en-US" sz="800" b="0" i="0" u="none" strike="noStrike" kern="1200" cap="none" spc="0" normalizeH="0" baseline="0" noProof="0" dirty="0">
                <a:ln>
                  <a:noFill/>
                </a:ln>
                <a:solidFill>
                  <a:schemeClr val="bg1"/>
                </a:solidFill>
                <a:effectLst/>
                <a:uLnTx/>
                <a:uFillTx/>
                <a:latin typeface="Arial"/>
                <a:ea typeface="+mn-ea"/>
                <a:cs typeface="+mn-cs"/>
              </a:rPr>
              <a:t> </a:t>
            </a:r>
            <a:r>
              <a:rPr lang="en-US" dirty="0">
                <a:solidFill>
                  <a:schemeClr val="bg1"/>
                </a:solidFill>
                <a:latin typeface="Arial"/>
              </a:rPr>
              <a:t>%, contribution rate for statutory long-term care insurance 4 % for childless persons;.</a:t>
            </a:r>
            <a:r>
              <a:rPr kumimoji="0" lang="en-US" sz="800" b="0" i="0" u="none" strike="noStrike" kern="1200" cap="none" spc="0" normalizeH="0" baseline="0" noProof="0" dirty="0">
                <a:ln>
                  <a:noFill/>
                </a:ln>
                <a:solidFill>
                  <a:schemeClr val="bg1"/>
                </a:solidFill>
                <a:effectLst/>
                <a:uLnTx/>
                <a:uFillTx/>
                <a:latin typeface="Arial"/>
                <a:ea typeface="+mn-ea"/>
                <a:cs typeface="+mn-cs"/>
              </a:rPr>
              <a:t> Calculations are based on tax and social security legislation applicable in </a:t>
            </a:r>
            <a:r>
              <a:rPr lang="en-US" dirty="0">
                <a:solidFill>
                  <a:schemeClr val="bg1"/>
                </a:solidFill>
                <a:latin typeface="Arial"/>
              </a:rPr>
              <a:t>2024</a:t>
            </a:r>
            <a:r>
              <a:rPr kumimoji="0" lang="en-US" sz="800" b="0" i="0" u="none" strike="noStrike" kern="1200" cap="none" spc="0" normalizeH="0" baseline="0" noProof="0" dirty="0">
                <a:ln>
                  <a:noFill/>
                </a:ln>
                <a:solidFill>
                  <a:schemeClr val="bg1"/>
                </a:solidFill>
                <a:effectLst/>
                <a:uLnTx/>
                <a:uFillTx/>
                <a:latin typeface="Arial"/>
                <a:ea typeface="+mn-ea"/>
                <a:cs typeface="+mn-cs"/>
              </a:rPr>
              <a:t>. Salary conversion can result in lower social security benefits and mandatory membership of statutory health and long-term care insurance. Benefits are subject to individual taxation and mandatory health and long-term care insurance contributions.</a:t>
            </a:r>
          </a:p>
        </p:txBody>
      </p:sp>
      <p:sp>
        <p:nvSpPr>
          <p:cNvPr id="15" name="Inhaltsplatzhalter 7">
            <a:extLst>
              <a:ext uri="{FF2B5EF4-FFF2-40B4-BE49-F238E27FC236}">
                <a16:creationId xmlns:a16="http://schemas.microsoft.com/office/drawing/2014/main" id="{59131D54-5E2B-C04F-5D9A-64AA60E13312}"/>
              </a:ext>
            </a:extLst>
          </p:cNvPr>
          <p:cNvSpPr txBox="1">
            <a:spLocks/>
          </p:cNvSpPr>
          <p:nvPr/>
        </p:nvSpPr>
        <p:spPr>
          <a:xfrm>
            <a:off x="500728" y="2186834"/>
            <a:ext cx="8142942" cy="354633"/>
          </a:xfrm>
          <a:prstGeom prst="rect">
            <a:avLst/>
          </a:prstGeom>
          <a:noFill/>
        </p:spPr>
        <p:txBody>
          <a:bodyPr vert="horz" lIns="0" tIns="0" rIns="0" bIns="0" rtlCol="0">
            <a:noAutofit/>
          </a:bodyPr>
          <a:lstStyle>
            <a:lvl1pPr marL="0" indent="0" algn="l" defTabSz="1219170" rtl="0" eaLnBrk="1" latinLnBrk="0" hangingPunct="1">
              <a:lnSpc>
                <a:spcPct val="100000"/>
              </a:lnSpc>
              <a:spcBef>
                <a:spcPts val="200"/>
              </a:spcBef>
              <a:spcAft>
                <a:spcPts val="200"/>
              </a:spcAft>
              <a:buFont typeface="Arial" panose="020B0604020202020204" pitchFamily="34" charset="0"/>
              <a:buNone/>
              <a:defRPr sz="1600" b="0" kern="1200" cap="none" baseline="0">
                <a:solidFill>
                  <a:schemeClr val="tx1"/>
                </a:solidFill>
                <a:latin typeface="+mn-lt"/>
                <a:ea typeface="+mn-ea"/>
                <a:cs typeface="+mn-cs"/>
              </a:defRPr>
            </a:lvl1pPr>
            <a:lvl2pPr marL="179388" marR="0" indent="-179388" algn="l" defTabSz="1219170" rtl="0" eaLnBrk="1" fontAlgn="auto" latinLnBrk="0" hangingPunct="1">
              <a:lnSpc>
                <a:spcPct val="100000"/>
              </a:lnSpc>
              <a:spcBef>
                <a:spcPts val="200"/>
              </a:spcBef>
              <a:spcAft>
                <a:spcPts val="200"/>
              </a:spcAft>
              <a:buClrTx/>
              <a:buSzTx/>
              <a:buFont typeface="Arial" panose="020B0604020202020204" pitchFamily="34" charset="0"/>
              <a:buChar char="•"/>
              <a:tabLst/>
              <a:defRPr lang="en-GB" sz="1600" kern="1200" noProof="0" dirty="0">
                <a:solidFill>
                  <a:schemeClr val="tx1"/>
                </a:solidFill>
                <a:latin typeface="+mn-lt"/>
                <a:ea typeface="+mn-ea"/>
                <a:cs typeface="+mn-cs"/>
              </a:defRPr>
            </a:lvl2pPr>
            <a:lvl3pPr marL="354013" indent="-179388" algn="l" defTabSz="1219170" rtl="0" eaLnBrk="1" latinLnBrk="0" hangingPunct="1">
              <a:lnSpc>
                <a:spcPct val="100000"/>
              </a:lnSpc>
              <a:spcBef>
                <a:spcPts val="200"/>
              </a:spcBef>
              <a:spcAft>
                <a:spcPts val="200"/>
              </a:spcAft>
              <a:buFont typeface="Symbol" panose="05050102010706020507" pitchFamily="18" charset="2"/>
              <a:buChar char="-"/>
              <a:defRPr sz="1400" kern="1200">
                <a:solidFill>
                  <a:schemeClr val="tx1"/>
                </a:solidFill>
                <a:latin typeface="+mn-lt"/>
                <a:ea typeface="+mn-ea"/>
                <a:cs typeface="+mn-cs"/>
              </a:defRPr>
            </a:lvl3pPr>
            <a:lvl4pPr marL="237061" indent="-237061" algn="l" defTabSz="1219170" rtl="0" eaLnBrk="1" latinLnBrk="0" hangingPunct="1">
              <a:lnSpc>
                <a:spcPct val="100000"/>
              </a:lnSpc>
              <a:spcBef>
                <a:spcPts val="200"/>
              </a:spcBef>
              <a:spcAft>
                <a:spcPts val="200"/>
              </a:spcAft>
              <a:buClr>
                <a:schemeClr val="tx1"/>
              </a:buClr>
              <a:buFont typeface="+mj-lt"/>
              <a:buAutoNum type="arabicPeriod"/>
              <a:defRPr sz="1400" kern="1200">
                <a:solidFill>
                  <a:schemeClr val="tx1"/>
                </a:solidFill>
                <a:latin typeface="+mn-lt"/>
                <a:ea typeface="+mn-ea"/>
                <a:cs typeface="+mn-cs"/>
              </a:defRPr>
            </a:lvl4pPr>
            <a:lvl5pPr marL="0" indent="0" algn="l" defTabSz="1219170" rtl="0" eaLnBrk="1" latinLnBrk="0" hangingPunct="1">
              <a:lnSpc>
                <a:spcPct val="100000"/>
              </a:lnSpc>
              <a:spcBef>
                <a:spcPts val="200"/>
              </a:spcBef>
              <a:spcAft>
                <a:spcPts val="200"/>
              </a:spcAft>
              <a:buFont typeface="Arial" panose="020B0604020202020204" pitchFamily="34" charset="0"/>
              <a:buNone/>
              <a:defRPr sz="1400" kern="1200" baseline="0">
                <a:solidFill>
                  <a:schemeClr val="tx1"/>
                </a:solidFill>
                <a:latin typeface="+mn-lt"/>
                <a:ea typeface="+mn-ea"/>
                <a:cs typeface="+mn-cs"/>
              </a:defRPr>
            </a:lvl5pPr>
            <a:lvl6pPr marL="179388" indent="-179388" algn="l" defTabSz="1219170" rtl="0" eaLnBrk="1" latinLnBrk="0" hangingPunct="1">
              <a:lnSpc>
                <a:spcPct val="100000"/>
              </a:lnSpc>
              <a:spcBef>
                <a:spcPts val="200"/>
              </a:spcBef>
              <a:spcAft>
                <a:spcPts val="200"/>
              </a:spcAft>
              <a:buFont typeface="Symbol" panose="05050102010706020507" pitchFamily="18" charset="2"/>
              <a:buChar char="-"/>
              <a:defRPr sz="1200" kern="1200">
                <a:solidFill>
                  <a:schemeClr val="tx1"/>
                </a:solidFill>
                <a:latin typeface="+mn-lt"/>
                <a:ea typeface="+mn-ea"/>
                <a:cs typeface="+mn-cs"/>
              </a:defRPr>
            </a:lvl6pPr>
            <a:lvl7pPr marL="0" indent="0" algn="l" defTabSz="1219170" rtl="0" eaLnBrk="1" latinLnBrk="0" hangingPunct="1">
              <a:lnSpc>
                <a:spcPct val="100000"/>
              </a:lnSpc>
              <a:spcBef>
                <a:spcPts val="200"/>
              </a:spcBef>
              <a:spcAft>
                <a:spcPts val="200"/>
              </a:spcAft>
              <a:buFont typeface="Arial" panose="020B0604020202020204" pitchFamily="34" charset="0"/>
              <a:buNone/>
              <a:defRPr sz="1200" kern="1200">
                <a:solidFill>
                  <a:schemeClr val="tx1"/>
                </a:solidFill>
                <a:latin typeface="+mn-lt"/>
                <a:ea typeface="+mn-ea"/>
                <a:cs typeface="+mn-cs"/>
              </a:defRPr>
            </a:lvl7pPr>
            <a:lvl8pPr marL="0" indent="0" algn="l" defTabSz="1219170" rtl="0" eaLnBrk="1" latinLnBrk="0" hangingPunct="1">
              <a:lnSpc>
                <a:spcPct val="100000"/>
              </a:lnSpc>
              <a:spcBef>
                <a:spcPts val="200"/>
              </a:spcBef>
              <a:spcAft>
                <a:spcPts val="200"/>
              </a:spcAft>
              <a:buFont typeface="Arial" panose="020B0604020202020204" pitchFamily="34" charset="0"/>
              <a:buNone/>
              <a:defRPr sz="1100" kern="1200">
                <a:solidFill>
                  <a:schemeClr val="tx1"/>
                </a:solidFill>
                <a:latin typeface="+mn-lt"/>
                <a:ea typeface="+mn-ea"/>
                <a:cs typeface="+mn-cs"/>
              </a:defRPr>
            </a:lvl8pPr>
            <a:lvl9pPr marL="122764" indent="-122764" algn="l" defTabSz="1219170" rtl="0" eaLnBrk="1" latinLnBrk="0" hangingPunct="1">
              <a:lnSpc>
                <a:spcPct val="100000"/>
              </a:lnSpc>
              <a:spcBef>
                <a:spcPts val="200"/>
              </a:spcBef>
              <a:spcAft>
                <a:spcPts val="200"/>
              </a:spcAft>
              <a:buFont typeface="+mj-lt"/>
              <a:buAutoNum type="arabicParenR"/>
              <a:defRPr sz="800" kern="1200">
                <a:solidFill>
                  <a:schemeClr val="tx1"/>
                </a:solidFill>
                <a:latin typeface="+mn-lt"/>
                <a:ea typeface="+mn-ea"/>
                <a:cs typeface="+mn-cs"/>
              </a:defRPr>
            </a:lvl9pPr>
          </a:lstStyle>
          <a:p>
            <a:pPr marL="0" marR="0" lvl="0" indent="0" algn="l" defTabSz="1219170" rtl="0" eaLnBrk="1" fontAlgn="auto" latinLnBrk="0" hangingPunct="1">
              <a:lnSpc>
                <a:spcPct val="100000"/>
              </a:lnSpc>
              <a:spcBef>
                <a:spcPts val="200"/>
              </a:spcBef>
              <a:spcAft>
                <a:spcPts val="200"/>
              </a:spcAft>
              <a:buClrTx/>
              <a:buSzTx/>
              <a:buFont typeface="Arial" panose="020B0604020202020204" pitchFamily="34" charset="0"/>
              <a:buNone/>
              <a:tabLst/>
              <a:defRPr/>
            </a:pPr>
            <a:r>
              <a:rPr kumimoji="0" lang="en-US" altLang="de-DE" sz="1400" b="1" i="0" u="none" strike="noStrike" kern="1200" cap="none" spc="0" normalizeH="0" baseline="0" noProof="0" dirty="0">
                <a:ln>
                  <a:noFill/>
                </a:ln>
                <a:solidFill>
                  <a:schemeClr val="bg1"/>
                </a:solidFill>
                <a:effectLst/>
                <a:uLnTx/>
                <a:uFillTx/>
                <a:latin typeface="Arial"/>
                <a:ea typeface="+mn-ea"/>
                <a:cs typeface="+mn-cs"/>
              </a:rPr>
              <a:t>Model calculation based on different salary brackets in accordance with § 3 (63) </a:t>
            </a:r>
            <a:r>
              <a:rPr kumimoji="0" lang="de-DE" altLang="de-DE" sz="1400" b="1" i="0" u="none" strike="noStrike" kern="1200" cap="none" spc="0" normalizeH="0" baseline="0" noProof="0" dirty="0">
                <a:ln>
                  <a:noFill/>
                </a:ln>
                <a:solidFill>
                  <a:schemeClr val="bg1"/>
                </a:solidFill>
                <a:effectLst/>
                <a:uLnTx/>
                <a:uFillTx/>
                <a:latin typeface="Arial"/>
                <a:ea typeface="+mn-ea"/>
                <a:cs typeface="+mn-cs"/>
              </a:rPr>
              <a:t>EStG</a:t>
            </a:r>
          </a:p>
        </p:txBody>
      </p:sp>
      <p:graphicFrame>
        <p:nvGraphicFramePr>
          <p:cNvPr id="3" name="Tabelle 2">
            <a:extLst>
              <a:ext uri="{FF2B5EF4-FFF2-40B4-BE49-F238E27FC236}">
                <a16:creationId xmlns:a16="http://schemas.microsoft.com/office/drawing/2014/main" id="{A9D9F199-5C14-B3C2-4702-D58F66F134B7}"/>
              </a:ext>
            </a:extLst>
          </p:cNvPr>
          <p:cNvGraphicFramePr>
            <a:graphicFrameLocks noGrp="1"/>
          </p:cNvGraphicFramePr>
          <p:nvPr/>
        </p:nvGraphicFramePr>
        <p:xfrm>
          <a:off x="362414" y="2443975"/>
          <a:ext cx="11468514" cy="3566160"/>
        </p:xfrm>
        <a:graphic>
          <a:graphicData uri="http://schemas.openxmlformats.org/drawingml/2006/table">
            <a:tbl>
              <a:tblPr firstRow="1" bandRow="1">
                <a:tableStyleId>{5C22544A-7EE6-4342-B048-85BDC9FD1C3A}</a:tableStyleId>
              </a:tblPr>
              <a:tblGrid>
                <a:gridCol w="1147623">
                  <a:extLst>
                    <a:ext uri="{9D8B030D-6E8A-4147-A177-3AD203B41FA5}">
                      <a16:colId xmlns:a16="http://schemas.microsoft.com/office/drawing/2014/main" val="51912783"/>
                    </a:ext>
                  </a:extLst>
                </a:gridCol>
                <a:gridCol w="1147623">
                  <a:extLst>
                    <a:ext uri="{9D8B030D-6E8A-4147-A177-3AD203B41FA5}">
                      <a16:colId xmlns:a16="http://schemas.microsoft.com/office/drawing/2014/main" val="4135372621"/>
                    </a:ext>
                  </a:extLst>
                </a:gridCol>
                <a:gridCol w="1032091">
                  <a:extLst>
                    <a:ext uri="{9D8B030D-6E8A-4147-A177-3AD203B41FA5}">
                      <a16:colId xmlns:a16="http://schemas.microsoft.com/office/drawing/2014/main" val="3136858442"/>
                    </a:ext>
                  </a:extLst>
                </a:gridCol>
                <a:gridCol w="1032091">
                  <a:extLst>
                    <a:ext uri="{9D8B030D-6E8A-4147-A177-3AD203B41FA5}">
                      <a16:colId xmlns:a16="http://schemas.microsoft.com/office/drawing/2014/main" val="885009884"/>
                    </a:ext>
                  </a:extLst>
                </a:gridCol>
                <a:gridCol w="623874">
                  <a:extLst>
                    <a:ext uri="{9D8B030D-6E8A-4147-A177-3AD203B41FA5}">
                      <a16:colId xmlns:a16="http://schemas.microsoft.com/office/drawing/2014/main" val="194533290"/>
                    </a:ext>
                  </a:extLst>
                </a:gridCol>
                <a:gridCol w="623874">
                  <a:extLst>
                    <a:ext uri="{9D8B030D-6E8A-4147-A177-3AD203B41FA5}">
                      <a16:colId xmlns:a16="http://schemas.microsoft.com/office/drawing/2014/main" val="2037851722"/>
                    </a:ext>
                  </a:extLst>
                </a:gridCol>
                <a:gridCol w="623874">
                  <a:extLst>
                    <a:ext uri="{9D8B030D-6E8A-4147-A177-3AD203B41FA5}">
                      <a16:colId xmlns:a16="http://schemas.microsoft.com/office/drawing/2014/main" val="1441259268"/>
                    </a:ext>
                  </a:extLst>
                </a:gridCol>
                <a:gridCol w="623874">
                  <a:extLst>
                    <a:ext uri="{9D8B030D-6E8A-4147-A177-3AD203B41FA5}">
                      <a16:colId xmlns:a16="http://schemas.microsoft.com/office/drawing/2014/main" val="2746851039"/>
                    </a:ext>
                  </a:extLst>
                </a:gridCol>
                <a:gridCol w="623874">
                  <a:extLst>
                    <a:ext uri="{9D8B030D-6E8A-4147-A177-3AD203B41FA5}">
                      <a16:colId xmlns:a16="http://schemas.microsoft.com/office/drawing/2014/main" val="161121855"/>
                    </a:ext>
                  </a:extLst>
                </a:gridCol>
                <a:gridCol w="623874">
                  <a:extLst>
                    <a:ext uri="{9D8B030D-6E8A-4147-A177-3AD203B41FA5}">
                      <a16:colId xmlns:a16="http://schemas.microsoft.com/office/drawing/2014/main" val="1466099070"/>
                    </a:ext>
                  </a:extLst>
                </a:gridCol>
                <a:gridCol w="623874">
                  <a:extLst>
                    <a:ext uri="{9D8B030D-6E8A-4147-A177-3AD203B41FA5}">
                      <a16:colId xmlns:a16="http://schemas.microsoft.com/office/drawing/2014/main" val="2098523042"/>
                    </a:ext>
                  </a:extLst>
                </a:gridCol>
                <a:gridCol w="739407">
                  <a:extLst>
                    <a:ext uri="{9D8B030D-6E8A-4147-A177-3AD203B41FA5}">
                      <a16:colId xmlns:a16="http://schemas.microsoft.com/office/drawing/2014/main" val="2127481058"/>
                    </a:ext>
                  </a:extLst>
                </a:gridCol>
                <a:gridCol w="739407">
                  <a:extLst>
                    <a:ext uri="{9D8B030D-6E8A-4147-A177-3AD203B41FA5}">
                      <a16:colId xmlns:a16="http://schemas.microsoft.com/office/drawing/2014/main" val="871359902"/>
                    </a:ext>
                  </a:extLst>
                </a:gridCol>
                <a:gridCol w="631577">
                  <a:extLst>
                    <a:ext uri="{9D8B030D-6E8A-4147-A177-3AD203B41FA5}">
                      <a16:colId xmlns:a16="http://schemas.microsoft.com/office/drawing/2014/main" val="2872725062"/>
                    </a:ext>
                  </a:extLst>
                </a:gridCol>
                <a:gridCol w="631577">
                  <a:extLst>
                    <a:ext uri="{9D8B030D-6E8A-4147-A177-3AD203B41FA5}">
                      <a16:colId xmlns:a16="http://schemas.microsoft.com/office/drawing/2014/main" val="329490658"/>
                    </a:ext>
                  </a:extLst>
                </a:gridCol>
              </a:tblGrid>
              <a:tr h="241391">
                <a:tc rowSpan="5">
                  <a:txBody>
                    <a:bodyPr/>
                    <a:lstStyle/>
                    <a:p>
                      <a:pPr lvl="0" algn="ctr">
                        <a:lnSpc>
                          <a:spcPct val="100000"/>
                        </a:lnSpc>
                        <a:spcBef>
                          <a:spcPts val="0"/>
                        </a:spcBef>
                        <a:spcAft>
                          <a:spcPts val="0"/>
                        </a:spcAft>
                        <a:buNone/>
                      </a:pPr>
                      <a:r>
                        <a:rPr lang="de-DE" sz="1200" b="1" i="0" u="none" strike="noStrike" noProof="0" err="1">
                          <a:solidFill>
                            <a:schemeClr val="bg1"/>
                          </a:solidFill>
                          <a:effectLst/>
                          <a:latin typeface="Arial"/>
                        </a:rPr>
                        <a:t>Gross</a:t>
                      </a:r>
                      <a:r>
                        <a:rPr lang="de-DE" sz="1200" b="1" i="0" u="none" strike="noStrike" noProof="0" dirty="0">
                          <a:solidFill>
                            <a:schemeClr val="bg1"/>
                          </a:solidFill>
                          <a:effectLst/>
                          <a:latin typeface="Arial"/>
                        </a:rPr>
                        <a:t> </a:t>
                      </a:r>
                      <a:r>
                        <a:rPr lang="de-DE" sz="1200" b="1" i="0" u="none" strike="noStrike" noProof="0" err="1">
                          <a:solidFill>
                            <a:schemeClr val="bg1"/>
                          </a:solidFill>
                          <a:effectLst/>
                          <a:latin typeface="Arial"/>
                        </a:rPr>
                        <a:t>income</a:t>
                      </a:r>
                      <a:r>
                        <a:rPr lang="de-DE" sz="1200" b="1" i="0" u="none" strike="noStrike" noProof="0" dirty="0">
                          <a:solidFill>
                            <a:schemeClr val="bg1"/>
                          </a:solidFill>
                          <a:effectLst/>
                          <a:latin typeface="Arial"/>
                        </a:rPr>
                        <a:t> </a:t>
                      </a:r>
                      <a:br>
                        <a:rPr lang="de-DE" sz="1200" b="1" i="0" u="none" strike="noStrike" noProof="0" dirty="0">
                          <a:solidFill>
                            <a:srgbClr val="003781"/>
                          </a:solidFill>
                          <a:effectLst/>
                          <a:latin typeface="Arial"/>
                        </a:rPr>
                      </a:br>
                      <a:r>
                        <a:rPr lang="de-DE" sz="1200" b="1" i="0" u="none" strike="noStrike" noProof="0" dirty="0">
                          <a:solidFill>
                            <a:schemeClr val="bg1"/>
                          </a:solidFill>
                          <a:effectLst/>
                          <a:latin typeface="Arial"/>
                        </a:rPr>
                        <a:t>in €</a:t>
                      </a:r>
                      <a:endParaRPr lang="de-DE" sz="1200" b="0" i="0" u="none" strike="noStrike" noProof="0" dirty="0">
                        <a:solidFill>
                          <a:srgbClr val="003781"/>
                        </a:solidFill>
                        <a:effectLst/>
                        <a:latin typeface="Arial"/>
                      </a:endParaRPr>
                    </a:p>
                    <a:p>
                      <a:pPr lvl="0" algn="ctr">
                        <a:buNone/>
                      </a:pPr>
                      <a:endParaRPr lang="de-DE" sz="1200" b="1" dirty="0">
                        <a:solidFill>
                          <a:srgbClr val="003781"/>
                        </a:solidFill>
                        <a:effectLst/>
                        <a:latin typeface="Arial"/>
                      </a:endParaRPr>
                    </a:p>
                  </a:txBody>
                  <a:tcPr anchor="ctr">
                    <a:lnL w="12700" cap="flat" cmpd="sng" algn="ctr">
                      <a:solidFill>
                        <a:srgbClr val="FFFFFF"/>
                      </a:solidFill>
                      <a:prstDash val="solid"/>
                      <a:round/>
                      <a:headEnd type="none" w="med" len="med"/>
                      <a:tailEnd type="none" w="med" len="med"/>
                    </a:lnL>
                    <a:lnR w="13011" cap="flat" cmpd="sng" algn="ctr">
                      <a:solidFill>
                        <a:srgbClr val="006192"/>
                      </a:solidFill>
                      <a:prstDash val="solid"/>
                      <a:round/>
                      <a:headEnd type="none" w="med" len="med"/>
                      <a:tailEnd type="none" w="med" len="med"/>
                    </a:lnR>
                    <a:lnT w="12700" cap="flat" cmpd="sng" algn="ctr">
                      <a:solidFill>
                        <a:srgbClr val="FFFFFF"/>
                      </a:solidFill>
                      <a:prstDash val="solid"/>
                      <a:round/>
                      <a:headEnd type="none" w="med" len="med"/>
                      <a:tailEnd type="none" w="med" len="med"/>
                    </a:lnT>
                    <a:lnB w="13011" cap="flat" cmpd="sng" algn="ctr">
                      <a:solidFill>
                        <a:srgbClr val="003781"/>
                      </a:solidFill>
                      <a:prstDash val="solid"/>
                      <a:round/>
                      <a:headEnd type="none" w="med" len="med"/>
                      <a:tailEnd type="none" w="med" len="med"/>
                    </a:lnB>
                    <a:noFill/>
                  </a:tcPr>
                </a:tc>
                <a:tc rowSpan="5">
                  <a:txBody>
                    <a:bodyPr/>
                    <a:lstStyle/>
                    <a:p>
                      <a:pPr lvl="0" algn="ctr">
                        <a:buNone/>
                      </a:pPr>
                      <a:endParaRPr lang="de-DE" sz="1200" b="1" dirty="0">
                        <a:solidFill>
                          <a:srgbClr val="003781"/>
                        </a:solidFill>
                        <a:effectLst/>
                        <a:latin typeface="Arial"/>
                      </a:endParaRPr>
                    </a:p>
                  </a:txBody>
                  <a:tcPr anchor="ctr">
                    <a:lnL w="13011" cap="flat" cmpd="sng" algn="ctr">
                      <a:solidFill>
                        <a:srgbClr val="006192"/>
                      </a:solidFill>
                      <a:prstDash val="solid"/>
                      <a:round/>
                      <a:headEnd type="none" w="med" len="med"/>
                      <a:tailEnd type="none" w="med" len="med"/>
                    </a:lnL>
                    <a:lnR w="13010">
                      <a:solidFill>
                        <a:srgbClr val="006192"/>
                      </a:solidFill>
                    </a:lnR>
                    <a:lnT w="12700">
                      <a:solidFill>
                        <a:srgbClr val="FFFFFF"/>
                      </a:solidFill>
                    </a:lnT>
                    <a:lnB w="13010">
                      <a:solidFill>
                        <a:srgbClr val="003781"/>
                      </a:solidFill>
                    </a:lnB>
                    <a:noFill/>
                  </a:tcPr>
                </a:tc>
                <a:tc gridSpan="13">
                  <a:txBody>
                    <a:bodyPr/>
                    <a:lstStyle/>
                    <a:p>
                      <a:pPr algn="ctr" fontAlgn="base"/>
                      <a:r>
                        <a:rPr lang="de-DE" sz="1200" b="1" dirty="0" err="1">
                          <a:solidFill>
                            <a:schemeClr val="bg1"/>
                          </a:solidFill>
                          <a:effectLst/>
                          <a:latin typeface="Arial"/>
                        </a:rPr>
                        <a:t>Mothly</a:t>
                      </a:r>
                      <a:r>
                        <a:rPr lang="de-DE" sz="1200" b="1" dirty="0">
                          <a:solidFill>
                            <a:schemeClr val="bg1"/>
                          </a:solidFill>
                          <a:effectLst/>
                          <a:latin typeface="Arial"/>
                        </a:rPr>
                        <a:t> premium in €</a:t>
                      </a:r>
                    </a:p>
                  </a:txBody>
                  <a:tcPr anchor="ctr">
                    <a:lnL w="13010" cap="flat" cmpd="sng" algn="ctr">
                      <a:solidFill>
                        <a:srgbClr val="006192"/>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FEFF2"/>
                    </a:solidFill>
                  </a:tcPr>
                </a:tc>
                <a:tc hMerge="1">
                  <a:txBody>
                    <a:bodyPr/>
                    <a:lstStyle/>
                    <a:p>
                      <a:endParaRPr lang="de-DE"/>
                    </a:p>
                  </a:txBody>
                  <a:tcPr anchor="ctr">
                    <a:lnL w="13010">
                      <a:solidFill>
                        <a:srgbClr val="006192"/>
                      </a:solidFill>
                    </a:lnL>
                    <a:lnR w="12700">
                      <a:solidFill>
                        <a:srgbClr val="FFFFFF"/>
                      </a:solidFill>
                    </a:lnR>
                    <a:lnT w="12700">
                      <a:solidFill>
                        <a:srgbClr val="FFFFFF"/>
                      </a:solidFill>
                    </a:lnT>
                    <a:lnB w="12700">
                      <a:solidFill>
                        <a:srgbClr val="FFFFFF"/>
                      </a:solidFill>
                    </a:lnB>
                    <a:solidFill>
                      <a:srgbClr val="DFEFF2"/>
                    </a:solidFill>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1932990686"/>
                  </a:ext>
                </a:extLst>
              </a:tr>
              <a:tr h="241391">
                <a:tc vMerge="1">
                  <a:txBody>
                    <a:bodyPr/>
                    <a:lstStyle/>
                    <a:p>
                      <a:endParaRPr lang="de-DE"/>
                    </a:p>
                  </a:txBody>
                  <a:tcPr>
                    <a:lnT w="13011" cap="flat" cmpd="sng" algn="ctr">
                      <a:solidFill>
                        <a:srgbClr val="003781"/>
                      </a:solidFill>
                      <a:prstDash val="solid"/>
                      <a:round/>
                      <a:headEnd type="none" w="med" len="med"/>
                      <a:tailEnd type="none" w="med" len="med"/>
                    </a:lnT>
                  </a:tcPr>
                </a:tc>
                <a:tc vMerge="1">
                  <a:txBody>
                    <a:bodyPr/>
                    <a:lstStyle/>
                    <a:p>
                      <a:endParaRPr lang="de-DE"/>
                    </a:p>
                  </a:txBody>
                  <a:tcPr/>
                </a:tc>
                <a:tc gridSpan="4">
                  <a:txBody>
                    <a:bodyPr/>
                    <a:lstStyle/>
                    <a:p>
                      <a:pPr algn="ctr" fontAlgn="base"/>
                      <a:r>
                        <a:rPr lang="de-DE" sz="1200" dirty="0">
                          <a:solidFill>
                            <a:schemeClr val="bg1"/>
                          </a:solidFill>
                          <a:effectLst/>
                          <a:latin typeface="Arial"/>
                        </a:rPr>
                        <a:t>50</a:t>
                      </a:r>
                      <a:endParaRPr lang="de-DE" dirty="0">
                        <a:solidFill>
                          <a:schemeClr val="bg1"/>
                        </a:solidFill>
                        <a:effectLst/>
                        <a:latin typeface="Arial"/>
                      </a:endParaRPr>
                    </a:p>
                  </a:txBody>
                  <a:tcPr anchor="ctr">
                    <a:lnR w="13011" cap="flat" cmpd="sng" algn="ctr">
                      <a:solidFill>
                        <a:srgbClr val="003781"/>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tc hMerge="1">
                  <a:txBody>
                    <a:bodyPr/>
                    <a:lstStyle/>
                    <a:p>
                      <a:endParaRPr lang="de-DE"/>
                    </a:p>
                  </a:txBody>
                  <a:tcPr anchor="ctr">
                    <a:lnL w="13010">
                      <a:solidFill>
                        <a:srgbClr val="006192"/>
                      </a:solidFill>
                    </a:lnL>
                    <a:lnR w="13010">
                      <a:solidFill>
                        <a:srgbClr val="003781"/>
                      </a:solidFill>
                    </a:lnR>
                    <a:lnT w="12700">
                      <a:solidFill>
                        <a:srgbClr val="FFFFFF"/>
                      </a:solidFill>
                    </a:lnT>
                    <a:lnB w="12700">
                      <a:solidFill>
                        <a:srgbClr val="FFFFFF"/>
                      </a:solidFill>
                    </a:lnB>
                    <a:noFill/>
                  </a:tcPr>
                </a:tc>
                <a:tc hMerge="1">
                  <a:txBody>
                    <a:bodyPr/>
                    <a:lstStyle/>
                    <a:p>
                      <a:endParaRPr lang="de-DE"/>
                    </a:p>
                  </a:txBody>
                  <a:tcPr/>
                </a:tc>
                <a:tc hMerge="1">
                  <a:txBody>
                    <a:bodyPr/>
                    <a:lstStyle/>
                    <a:p>
                      <a:endParaRPr lang="de-DE"/>
                    </a:p>
                  </a:txBody>
                  <a:tcPr/>
                </a:tc>
                <a:tc gridSpan="3">
                  <a:txBody>
                    <a:bodyPr/>
                    <a:lstStyle/>
                    <a:p>
                      <a:pPr algn="ctr" fontAlgn="base"/>
                      <a:r>
                        <a:rPr lang="de-DE" sz="1200" dirty="0">
                          <a:solidFill>
                            <a:schemeClr val="bg1"/>
                          </a:solidFill>
                          <a:effectLst/>
                          <a:latin typeface="Arial"/>
                        </a:rPr>
                        <a:t>100</a:t>
                      </a:r>
                      <a:endParaRPr lang="de-DE" dirty="0">
                        <a:solidFill>
                          <a:schemeClr val="bg1"/>
                        </a:solidFill>
                        <a:effectLst/>
                        <a:latin typeface="Arial"/>
                      </a:endParaRPr>
                    </a:p>
                  </a:txBody>
                  <a:tcPr anchor="ctr">
                    <a:lnL w="13011" cap="flat" cmpd="sng" algn="ctr">
                      <a:solidFill>
                        <a:srgbClr val="003781"/>
                      </a:solidFill>
                      <a:prstDash val="solid"/>
                      <a:round/>
                      <a:headEnd type="none" w="med" len="med"/>
                      <a:tailEnd type="none" w="med" len="med"/>
                    </a:lnL>
                    <a:lnR w="13011" cap="flat" cmpd="sng" algn="ctr">
                      <a:solidFill>
                        <a:srgbClr val="003781"/>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tc hMerge="1">
                  <a:txBody>
                    <a:bodyPr/>
                    <a:lstStyle/>
                    <a:p>
                      <a:endParaRPr lang="de-DE"/>
                    </a:p>
                  </a:txBody>
                  <a:tcPr/>
                </a:tc>
                <a:tc hMerge="1">
                  <a:txBody>
                    <a:bodyPr/>
                    <a:lstStyle/>
                    <a:p>
                      <a:endParaRPr lang="de-DE"/>
                    </a:p>
                  </a:txBody>
                  <a:tcPr/>
                </a:tc>
                <a:tc gridSpan="3">
                  <a:txBody>
                    <a:bodyPr/>
                    <a:lstStyle/>
                    <a:p>
                      <a:pPr algn="ctr" fontAlgn="base"/>
                      <a:r>
                        <a:rPr lang="de-DE" sz="1200" dirty="0">
                          <a:solidFill>
                            <a:schemeClr val="bg1"/>
                          </a:solidFill>
                          <a:effectLst/>
                          <a:latin typeface="Arial"/>
                        </a:rPr>
                        <a:t>150</a:t>
                      </a:r>
                      <a:endParaRPr lang="de-DE" dirty="0">
                        <a:solidFill>
                          <a:schemeClr val="bg1"/>
                        </a:solidFill>
                        <a:effectLst/>
                        <a:latin typeface="Arial"/>
                      </a:endParaRPr>
                    </a:p>
                  </a:txBody>
                  <a:tcPr anchor="ctr">
                    <a:lnL w="13011" cap="flat" cmpd="sng" algn="ctr">
                      <a:solidFill>
                        <a:srgbClr val="003781"/>
                      </a:solidFill>
                      <a:prstDash val="solid"/>
                      <a:round/>
                      <a:headEnd type="none" w="med" len="med"/>
                      <a:tailEnd type="none" w="med" len="med"/>
                    </a:lnL>
                    <a:lnR w="13011" cap="flat" cmpd="sng" algn="ctr">
                      <a:solidFill>
                        <a:srgbClr val="003781"/>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tc hMerge="1">
                  <a:txBody>
                    <a:bodyPr/>
                    <a:lstStyle/>
                    <a:p>
                      <a:endParaRPr lang="de-DE"/>
                    </a:p>
                  </a:txBody>
                  <a:tcPr/>
                </a:tc>
                <a:tc hMerge="1">
                  <a:txBody>
                    <a:bodyPr/>
                    <a:lstStyle/>
                    <a:p>
                      <a:endParaRPr lang="de-DE"/>
                    </a:p>
                  </a:txBody>
                  <a:tcPr/>
                </a:tc>
                <a:tc gridSpan="3">
                  <a:txBody>
                    <a:bodyPr/>
                    <a:lstStyle/>
                    <a:p>
                      <a:pPr algn="ctr" fontAlgn="base"/>
                      <a:r>
                        <a:rPr lang="de-DE" sz="1200" dirty="0">
                          <a:solidFill>
                            <a:schemeClr val="bg1"/>
                          </a:solidFill>
                          <a:effectLst/>
                          <a:latin typeface="Arial"/>
                        </a:rPr>
                        <a:t>302</a:t>
                      </a:r>
                      <a:endParaRPr lang="de-DE" dirty="0">
                        <a:solidFill>
                          <a:schemeClr val="bg1"/>
                        </a:solidFill>
                        <a:effectLst/>
                        <a:latin typeface="Arial"/>
                      </a:endParaRPr>
                    </a:p>
                  </a:txBody>
                  <a:tcPr anchor="ctr">
                    <a:lnL w="13011" cap="flat" cmpd="sng" algn="ctr">
                      <a:solidFill>
                        <a:srgbClr val="003781"/>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2726135273"/>
                  </a:ext>
                </a:extLst>
              </a:tr>
              <a:tr h="241391">
                <a:tc vMerge="1">
                  <a:txBody>
                    <a:bodyPr/>
                    <a:lstStyle/>
                    <a:p>
                      <a:endParaRPr lang="de-DE"/>
                    </a:p>
                  </a:txBody>
                  <a:tcPr/>
                </a:tc>
                <a:tc vMerge="1">
                  <a:txBody>
                    <a:bodyPr/>
                    <a:lstStyle/>
                    <a:p>
                      <a:endParaRPr lang="de-DE"/>
                    </a:p>
                  </a:txBody>
                  <a:tcPr/>
                </a:tc>
                <a:tc gridSpan="13">
                  <a:txBody>
                    <a:bodyPr/>
                    <a:lstStyle/>
                    <a:p>
                      <a:pPr algn="ctr" fontAlgn="base"/>
                      <a:r>
                        <a:rPr lang="de-DE" sz="1200" b="1" dirty="0" err="1">
                          <a:solidFill>
                            <a:schemeClr val="bg1"/>
                          </a:solidFill>
                          <a:effectLst/>
                          <a:latin typeface="Arial"/>
                        </a:rPr>
                        <a:t>Tax</a:t>
                      </a:r>
                      <a:r>
                        <a:rPr lang="de-DE" sz="1200" b="1" dirty="0">
                          <a:solidFill>
                            <a:schemeClr val="bg1"/>
                          </a:solidFill>
                          <a:effectLst/>
                          <a:latin typeface="Arial"/>
                        </a:rPr>
                        <a:t> </a:t>
                      </a:r>
                      <a:r>
                        <a:rPr lang="de-DE" sz="1200" b="1" dirty="0" err="1">
                          <a:solidFill>
                            <a:schemeClr val="bg1"/>
                          </a:solidFill>
                          <a:effectLst/>
                          <a:latin typeface="Arial"/>
                        </a:rPr>
                        <a:t>class</a:t>
                      </a:r>
                      <a:endParaRPr lang="de-DE" dirty="0" err="1">
                        <a:solidFill>
                          <a:schemeClr val="bg1"/>
                        </a:solidFill>
                        <a:effectLst/>
                        <a:latin typeface="Arial"/>
                      </a:endParaRPr>
                    </a:p>
                  </a:txBody>
                  <a:tcPr anchor="ctr">
                    <a:lnL w="13011" cap="flat" cmpd="sng" algn="ctr">
                      <a:solidFill>
                        <a:srgbClr val="006192"/>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FEFF2"/>
                    </a:solidFill>
                  </a:tcPr>
                </a:tc>
                <a:tc hMerge="1">
                  <a:txBody>
                    <a:bodyPr/>
                    <a:lstStyle/>
                    <a:p>
                      <a:endParaRPr lang="de-DE"/>
                    </a:p>
                  </a:txBody>
                  <a:tcPr anchor="ctr">
                    <a:lnL w="13010">
                      <a:solidFill>
                        <a:srgbClr val="006192"/>
                      </a:solidFill>
                    </a:lnL>
                    <a:lnR w="12700">
                      <a:solidFill>
                        <a:srgbClr val="FFFFFF"/>
                      </a:solidFill>
                    </a:lnR>
                    <a:lnT w="12700">
                      <a:solidFill>
                        <a:srgbClr val="FFFFFF"/>
                      </a:solidFill>
                    </a:lnT>
                    <a:lnB w="12700">
                      <a:solidFill>
                        <a:srgbClr val="FFFFFF"/>
                      </a:solidFill>
                    </a:lnB>
                    <a:solidFill>
                      <a:srgbClr val="DFEFF2"/>
                    </a:solidFill>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1853611198"/>
                  </a:ext>
                </a:extLst>
              </a:tr>
              <a:tr h="241391">
                <a:tc vMerge="1">
                  <a:txBody>
                    <a:bodyPr/>
                    <a:lstStyle/>
                    <a:p>
                      <a:endParaRPr lang="de-DE"/>
                    </a:p>
                  </a:txBody>
                  <a:tcPr/>
                </a:tc>
                <a:tc vMerge="1">
                  <a:txBody>
                    <a:bodyPr/>
                    <a:lstStyle/>
                    <a:p>
                      <a:endParaRPr lang="de-DE"/>
                    </a:p>
                  </a:txBody>
                  <a:tcPr/>
                </a:tc>
                <a:tc>
                  <a:txBody>
                    <a:bodyPr/>
                    <a:lstStyle/>
                    <a:p>
                      <a:pPr algn="ctr" fontAlgn="base"/>
                      <a:r>
                        <a:rPr lang="de-DE" sz="1200" dirty="0">
                          <a:solidFill>
                            <a:schemeClr val="bg1"/>
                          </a:solidFill>
                          <a:effectLst/>
                          <a:latin typeface="Arial"/>
                        </a:rPr>
                        <a:t>I/IV</a:t>
                      </a:r>
                      <a:endParaRPr lang="de-DE" dirty="0">
                        <a:solidFill>
                          <a:schemeClr val="bg1"/>
                        </a:solidFill>
                        <a:effectLst/>
                        <a:latin typeface="Arial"/>
                      </a:endParaRPr>
                    </a:p>
                  </a:txBody>
                  <a:tcPr anchor="ctr">
                    <a:lnL w="13011" cap="flat" cmpd="sng" algn="ctr">
                      <a:solidFill>
                        <a:srgbClr val="006192"/>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pPr lvl="0" algn="ctr">
                        <a:buNone/>
                      </a:pPr>
                      <a:endParaRPr lang="de-DE" sz="1200" dirty="0">
                        <a:solidFill>
                          <a:schemeClr val="bg1"/>
                        </a:solidFill>
                        <a:effectLst/>
                        <a:latin typeface="Arial"/>
                      </a:endParaRPr>
                    </a:p>
                  </a:txBody>
                  <a:tcPr anchor="ctr">
                    <a:lnL w="12700" cap="flat" cmpd="sng" algn="ctr">
                      <a:solidFill>
                        <a:srgbClr val="FFFFFF"/>
                      </a:solidFill>
                      <a:prstDash val="solid"/>
                      <a:round/>
                      <a:headEnd type="none" w="med" len="med"/>
                      <a:tailEnd type="none" w="med" len="med"/>
                    </a:lnL>
                    <a:lnR w="12700">
                      <a:solidFill>
                        <a:srgbClr val="FFFFFF"/>
                      </a:solidFill>
                    </a:lnR>
                    <a:lnT w="12700">
                      <a:solidFill>
                        <a:srgbClr val="FFFFFF"/>
                      </a:solidFill>
                    </a:lnT>
                    <a:lnB w="12700">
                      <a:solidFill>
                        <a:srgbClr val="FFFFFF"/>
                      </a:solidFill>
                    </a:lnB>
                    <a:solidFill>
                      <a:srgbClr val="FFFFFF"/>
                    </a:solidFill>
                  </a:tcPr>
                </a:tc>
                <a:tc>
                  <a:txBody>
                    <a:bodyPr/>
                    <a:lstStyle/>
                    <a:p>
                      <a:pPr algn="ctr" fontAlgn="base"/>
                      <a:r>
                        <a:rPr lang="de-DE" sz="1200" dirty="0">
                          <a:solidFill>
                            <a:schemeClr val="bg1"/>
                          </a:solidFill>
                          <a:effectLst/>
                          <a:latin typeface="Arial"/>
                        </a:rPr>
                        <a:t>III</a:t>
                      </a:r>
                      <a:endParaRPr lang="de-DE" dirty="0">
                        <a:solidFill>
                          <a:schemeClr val="bg1"/>
                        </a:solidFill>
                        <a:effectLst/>
                        <a:latin typeface="Arial"/>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tc>
                  <a:txBody>
                    <a:bodyPr/>
                    <a:lstStyle/>
                    <a:p>
                      <a:pPr algn="ctr" fontAlgn="base"/>
                      <a:r>
                        <a:rPr lang="de-DE" sz="1200" dirty="0">
                          <a:solidFill>
                            <a:schemeClr val="bg1"/>
                          </a:solidFill>
                          <a:effectLst/>
                          <a:latin typeface="Arial"/>
                        </a:rPr>
                        <a:t>V</a:t>
                      </a:r>
                      <a:endParaRPr lang="de-DE" dirty="0">
                        <a:solidFill>
                          <a:schemeClr val="bg1"/>
                        </a:solidFill>
                        <a:effectLst/>
                        <a:latin typeface="Arial"/>
                      </a:endParaRPr>
                    </a:p>
                  </a:txBody>
                  <a:tcPr anchor="ctr">
                    <a:lnL w="12700" cap="flat" cmpd="sng" algn="ctr">
                      <a:solidFill>
                        <a:srgbClr val="FFFFFF"/>
                      </a:solidFill>
                      <a:prstDash val="solid"/>
                      <a:round/>
                      <a:headEnd type="none" w="med" len="med"/>
                      <a:tailEnd type="none" w="med" len="med"/>
                    </a:lnL>
                    <a:lnR w="13011" cap="flat" cmpd="sng" algn="ctr">
                      <a:solidFill>
                        <a:srgbClr val="003781"/>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tc>
                  <a:txBody>
                    <a:bodyPr/>
                    <a:lstStyle/>
                    <a:p>
                      <a:pPr algn="ctr" fontAlgn="base"/>
                      <a:r>
                        <a:rPr lang="de-DE" sz="1200" dirty="0">
                          <a:solidFill>
                            <a:schemeClr val="bg1"/>
                          </a:solidFill>
                          <a:effectLst/>
                          <a:latin typeface="Arial"/>
                        </a:rPr>
                        <a:t>I/IV</a:t>
                      </a:r>
                      <a:endParaRPr lang="de-DE" dirty="0">
                        <a:solidFill>
                          <a:schemeClr val="bg1"/>
                        </a:solidFill>
                        <a:effectLst/>
                        <a:latin typeface="Arial"/>
                      </a:endParaRPr>
                    </a:p>
                  </a:txBody>
                  <a:tcPr anchor="ctr">
                    <a:lnL w="13011" cap="flat" cmpd="sng" algn="ctr">
                      <a:solidFill>
                        <a:srgbClr val="003781"/>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tc>
                  <a:txBody>
                    <a:bodyPr/>
                    <a:lstStyle/>
                    <a:p>
                      <a:pPr algn="ctr" fontAlgn="base"/>
                      <a:r>
                        <a:rPr lang="de-DE" sz="1200" dirty="0">
                          <a:solidFill>
                            <a:schemeClr val="bg1"/>
                          </a:solidFill>
                          <a:effectLst/>
                          <a:latin typeface="Arial"/>
                        </a:rPr>
                        <a:t>III</a:t>
                      </a:r>
                      <a:endParaRPr lang="de-DE" dirty="0">
                        <a:solidFill>
                          <a:schemeClr val="bg1"/>
                        </a:solidFill>
                        <a:effectLst/>
                        <a:latin typeface="Arial"/>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tc>
                  <a:txBody>
                    <a:bodyPr/>
                    <a:lstStyle/>
                    <a:p>
                      <a:pPr algn="ctr" fontAlgn="base"/>
                      <a:r>
                        <a:rPr lang="de-DE" sz="1200" dirty="0">
                          <a:solidFill>
                            <a:schemeClr val="bg1"/>
                          </a:solidFill>
                          <a:effectLst/>
                          <a:latin typeface="Arial"/>
                        </a:rPr>
                        <a:t>V</a:t>
                      </a:r>
                      <a:endParaRPr lang="de-DE" dirty="0">
                        <a:solidFill>
                          <a:schemeClr val="bg1"/>
                        </a:solidFill>
                        <a:effectLst/>
                        <a:latin typeface="Arial"/>
                      </a:endParaRPr>
                    </a:p>
                  </a:txBody>
                  <a:tcPr anchor="ctr">
                    <a:lnL w="12700" cap="flat" cmpd="sng" algn="ctr">
                      <a:solidFill>
                        <a:srgbClr val="FFFFFF"/>
                      </a:solidFill>
                      <a:prstDash val="solid"/>
                      <a:round/>
                      <a:headEnd type="none" w="med" len="med"/>
                      <a:tailEnd type="none" w="med" len="med"/>
                    </a:lnL>
                    <a:lnR w="13011" cap="flat" cmpd="sng" algn="ctr">
                      <a:solidFill>
                        <a:srgbClr val="003781"/>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tc>
                  <a:txBody>
                    <a:bodyPr/>
                    <a:lstStyle/>
                    <a:p>
                      <a:pPr algn="ctr" fontAlgn="base"/>
                      <a:r>
                        <a:rPr lang="de-DE" sz="1200" dirty="0">
                          <a:solidFill>
                            <a:schemeClr val="bg1"/>
                          </a:solidFill>
                          <a:effectLst/>
                          <a:latin typeface="Arial"/>
                        </a:rPr>
                        <a:t>I/IV</a:t>
                      </a:r>
                      <a:endParaRPr lang="de-DE" dirty="0">
                        <a:solidFill>
                          <a:schemeClr val="bg1"/>
                        </a:solidFill>
                        <a:effectLst/>
                        <a:latin typeface="Arial"/>
                      </a:endParaRPr>
                    </a:p>
                  </a:txBody>
                  <a:tcPr anchor="ctr">
                    <a:lnL w="13011" cap="flat" cmpd="sng" algn="ctr">
                      <a:solidFill>
                        <a:srgbClr val="003781"/>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tc>
                  <a:txBody>
                    <a:bodyPr/>
                    <a:lstStyle/>
                    <a:p>
                      <a:pPr algn="ctr" fontAlgn="base"/>
                      <a:r>
                        <a:rPr lang="de-DE" sz="1200" dirty="0">
                          <a:solidFill>
                            <a:schemeClr val="bg1"/>
                          </a:solidFill>
                          <a:effectLst/>
                          <a:latin typeface="Arial"/>
                        </a:rPr>
                        <a:t>III</a:t>
                      </a:r>
                      <a:endParaRPr lang="de-DE" dirty="0">
                        <a:solidFill>
                          <a:schemeClr val="bg1"/>
                        </a:solidFill>
                        <a:effectLst/>
                        <a:latin typeface="Arial"/>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tc>
                  <a:txBody>
                    <a:bodyPr/>
                    <a:lstStyle/>
                    <a:p>
                      <a:pPr algn="ctr" fontAlgn="base"/>
                      <a:r>
                        <a:rPr lang="de-DE" sz="1200" dirty="0">
                          <a:solidFill>
                            <a:schemeClr val="bg1"/>
                          </a:solidFill>
                          <a:effectLst/>
                          <a:latin typeface="Arial"/>
                        </a:rPr>
                        <a:t>V</a:t>
                      </a:r>
                      <a:endParaRPr lang="de-DE" dirty="0">
                        <a:solidFill>
                          <a:schemeClr val="bg1"/>
                        </a:solidFill>
                        <a:effectLst/>
                        <a:latin typeface="Arial"/>
                      </a:endParaRPr>
                    </a:p>
                  </a:txBody>
                  <a:tcPr anchor="ctr">
                    <a:lnL w="12700" cap="flat" cmpd="sng" algn="ctr">
                      <a:solidFill>
                        <a:srgbClr val="FFFFFF"/>
                      </a:solidFill>
                      <a:prstDash val="solid"/>
                      <a:round/>
                      <a:headEnd type="none" w="med" len="med"/>
                      <a:tailEnd type="none" w="med" len="med"/>
                    </a:lnL>
                    <a:lnR w="13011" cap="flat" cmpd="sng" algn="ctr">
                      <a:solidFill>
                        <a:srgbClr val="003781"/>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tc>
                  <a:txBody>
                    <a:bodyPr/>
                    <a:lstStyle/>
                    <a:p>
                      <a:pPr algn="ctr" fontAlgn="base"/>
                      <a:r>
                        <a:rPr lang="de-DE" sz="1200" dirty="0">
                          <a:solidFill>
                            <a:schemeClr val="bg1"/>
                          </a:solidFill>
                          <a:effectLst/>
                          <a:latin typeface="Arial"/>
                        </a:rPr>
                        <a:t>I/IV</a:t>
                      </a:r>
                      <a:endParaRPr lang="de-DE" dirty="0">
                        <a:solidFill>
                          <a:schemeClr val="bg1"/>
                        </a:solidFill>
                        <a:effectLst/>
                        <a:latin typeface="Arial"/>
                      </a:endParaRPr>
                    </a:p>
                  </a:txBody>
                  <a:tcPr anchor="ctr">
                    <a:lnL w="13011" cap="flat" cmpd="sng" algn="ctr">
                      <a:solidFill>
                        <a:srgbClr val="003781"/>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tc>
                  <a:txBody>
                    <a:bodyPr/>
                    <a:lstStyle/>
                    <a:p>
                      <a:pPr algn="ctr" fontAlgn="base"/>
                      <a:r>
                        <a:rPr lang="de-DE" sz="1200" dirty="0">
                          <a:solidFill>
                            <a:schemeClr val="bg1"/>
                          </a:solidFill>
                          <a:effectLst/>
                          <a:latin typeface="Arial"/>
                        </a:rPr>
                        <a:t>III</a:t>
                      </a:r>
                      <a:endParaRPr lang="de-DE" dirty="0">
                        <a:solidFill>
                          <a:schemeClr val="bg1"/>
                        </a:solidFill>
                        <a:effectLst/>
                        <a:latin typeface="Arial"/>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tc>
                  <a:txBody>
                    <a:bodyPr/>
                    <a:lstStyle/>
                    <a:p>
                      <a:pPr algn="ctr" fontAlgn="base"/>
                      <a:r>
                        <a:rPr lang="de-DE" sz="1200" dirty="0">
                          <a:solidFill>
                            <a:schemeClr val="bg1"/>
                          </a:solidFill>
                          <a:effectLst/>
                          <a:latin typeface="Arial"/>
                        </a:rPr>
                        <a:t>V</a:t>
                      </a:r>
                      <a:endParaRPr lang="de-DE" dirty="0">
                        <a:solidFill>
                          <a:schemeClr val="bg1"/>
                        </a:solidFill>
                        <a:effectLst/>
                        <a:latin typeface="Arial"/>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2937678115"/>
                  </a:ext>
                </a:extLst>
              </a:tr>
              <a:tr h="241391">
                <a:tc vMerge="1">
                  <a:txBody>
                    <a:bodyPr/>
                    <a:lstStyle/>
                    <a:p>
                      <a:endParaRPr lang="de-DE"/>
                    </a:p>
                  </a:txBody>
                  <a:tcPr/>
                </a:tc>
                <a:tc vMerge="1">
                  <a:txBody>
                    <a:bodyPr/>
                    <a:lstStyle/>
                    <a:p>
                      <a:endParaRPr lang="de-DE"/>
                    </a:p>
                  </a:txBody>
                  <a:tcPr/>
                </a:tc>
                <a:tc gridSpan="13">
                  <a:txBody>
                    <a:bodyPr/>
                    <a:lstStyle/>
                    <a:p>
                      <a:pPr algn="ctr" fontAlgn="base"/>
                      <a:r>
                        <a:rPr lang="de-DE" sz="1200" b="1" dirty="0">
                          <a:solidFill>
                            <a:schemeClr val="bg1"/>
                          </a:solidFill>
                          <a:effectLst/>
                          <a:latin typeface="Arial"/>
                        </a:rPr>
                        <a:t>Net </a:t>
                      </a:r>
                      <a:r>
                        <a:rPr lang="de-DE" sz="1200" b="1" dirty="0" err="1">
                          <a:solidFill>
                            <a:schemeClr val="bg1"/>
                          </a:solidFill>
                          <a:effectLst/>
                          <a:latin typeface="Arial"/>
                        </a:rPr>
                        <a:t>expense</a:t>
                      </a:r>
                      <a:r>
                        <a:rPr lang="de-DE" sz="1200" b="1" dirty="0">
                          <a:solidFill>
                            <a:schemeClr val="bg1"/>
                          </a:solidFill>
                          <a:effectLst/>
                          <a:latin typeface="Arial"/>
                        </a:rPr>
                        <a:t> in €</a:t>
                      </a:r>
                      <a:endParaRPr lang="de-DE" dirty="0">
                        <a:solidFill>
                          <a:schemeClr val="bg1"/>
                        </a:solidFill>
                        <a:effectLst/>
                        <a:latin typeface="Arial"/>
                      </a:endParaRPr>
                    </a:p>
                  </a:txBody>
                  <a:tcPr anchor="ctr">
                    <a:lnL w="13011" cap="flat" cmpd="sng" algn="ctr">
                      <a:solidFill>
                        <a:srgbClr val="006192"/>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FEFF2"/>
                    </a:solidFill>
                  </a:tcPr>
                </a:tc>
                <a:tc hMerge="1">
                  <a:txBody>
                    <a:bodyPr/>
                    <a:lstStyle/>
                    <a:p>
                      <a:endParaRPr lang="de-DE"/>
                    </a:p>
                  </a:txBody>
                  <a:tcPr anchor="ctr">
                    <a:lnL w="13010">
                      <a:solidFill>
                        <a:srgbClr val="006192"/>
                      </a:solidFill>
                    </a:lnL>
                    <a:lnR w="12700">
                      <a:solidFill>
                        <a:srgbClr val="FFFFFF"/>
                      </a:solidFill>
                    </a:lnR>
                    <a:lnT w="12700">
                      <a:solidFill>
                        <a:srgbClr val="FFFFFF"/>
                      </a:solidFill>
                    </a:lnT>
                    <a:lnB w="12700">
                      <a:solidFill>
                        <a:srgbClr val="FFFFFF"/>
                      </a:solidFill>
                    </a:lnB>
                    <a:solidFill>
                      <a:srgbClr val="DFEFF2"/>
                    </a:solidFill>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497696879"/>
                  </a:ext>
                </a:extLst>
              </a:tr>
              <a:tr h="241391">
                <a:tc>
                  <a:txBody>
                    <a:bodyPr/>
                    <a:lstStyle/>
                    <a:p>
                      <a:pPr algn="ctr" fontAlgn="base"/>
                      <a:r>
                        <a:rPr lang="de-DE" sz="1200" b="1" dirty="0">
                          <a:solidFill>
                            <a:srgbClr val="003781"/>
                          </a:solidFill>
                          <a:effectLst/>
                          <a:latin typeface="Arial"/>
                        </a:rPr>
                        <a:t>1.500</a:t>
                      </a:r>
                      <a:endParaRPr lang="de-DE" dirty="0">
                        <a:solidFill>
                          <a:srgbClr val="122B54"/>
                        </a:solidFill>
                        <a:effectLst/>
                        <a:latin typeface="Arial"/>
                      </a:endParaRPr>
                    </a:p>
                  </a:txBody>
                  <a:tcPr anchor="ctr">
                    <a:lnL w="12700" cap="flat" cmpd="sng" algn="ctr">
                      <a:solidFill>
                        <a:srgbClr val="FFFFFF"/>
                      </a:solidFill>
                      <a:prstDash val="solid"/>
                      <a:round/>
                      <a:headEnd type="none" w="med" len="med"/>
                      <a:tailEnd type="none" w="med" len="med"/>
                    </a:lnL>
                    <a:lnR w="13011" cap="flat" cmpd="sng" algn="ctr">
                      <a:solidFill>
                        <a:srgbClr val="006192"/>
                      </a:solidFill>
                      <a:prstDash val="solid"/>
                      <a:round/>
                      <a:headEnd type="none" w="med" len="med"/>
                      <a:tailEnd type="none" w="med" len="med"/>
                    </a:lnR>
                    <a:lnT w="13011" cap="flat" cmpd="sng" algn="ctr">
                      <a:solidFill>
                        <a:srgbClr val="003781"/>
                      </a:solidFill>
                      <a:prstDash val="solid"/>
                      <a:round/>
                      <a:headEnd type="none" w="med" len="med"/>
                      <a:tailEnd type="none" w="med" len="med"/>
                    </a:lnT>
                    <a:lnB w="13011" cap="flat" cmpd="sng" algn="ctr">
                      <a:solidFill>
                        <a:srgbClr val="003781"/>
                      </a:solidFill>
                      <a:prstDash val="solid"/>
                      <a:round/>
                      <a:headEnd type="none" w="med" len="med"/>
                      <a:tailEnd type="none" w="med" len="med"/>
                    </a:lnB>
                    <a:solidFill>
                      <a:srgbClr val="FFFFFF"/>
                    </a:solidFill>
                  </a:tcPr>
                </a:tc>
                <a:tc>
                  <a:txBody>
                    <a:bodyPr/>
                    <a:lstStyle/>
                    <a:p>
                      <a:pPr lvl="0" algn="ctr">
                        <a:buNone/>
                      </a:pPr>
                      <a:endParaRPr lang="de-DE" sz="1200" b="1" dirty="0">
                        <a:solidFill>
                          <a:srgbClr val="003781"/>
                        </a:solidFill>
                        <a:effectLst/>
                        <a:latin typeface="Arial"/>
                      </a:endParaRPr>
                    </a:p>
                  </a:txBody>
                  <a:tcPr anchor="ctr">
                    <a:lnL w="13011" cap="flat" cmpd="sng" algn="ctr">
                      <a:solidFill>
                        <a:srgbClr val="006192"/>
                      </a:solidFill>
                      <a:prstDash val="solid"/>
                      <a:round/>
                      <a:headEnd type="none" w="med" len="med"/>
                      <a:tailEnd type="none" w="med" len="med"/>
                    </a:lnL>
                    <a:lnR w="13010">
                      <a:solidFill>
                        <a:srgbClr val="006192"/>
                      </a:solidFill>
                    </a:lnR>
                    <a:lnT w="13010">
                      <a:solidFill>
                        <a:srgbClr val="003781"/>
                      </a:solidFill>
                    </a:lnT>
                    <a:lnB w="13010">
                      <a:solidFill>
                        <a:srgbClr val="003781"/>
                      </a:solidFill>
                    </a:lnB>
                    <a:solidFill>
                      <a:srgbClr val="FFFFFF"/>
                    </a:solidFill>
                  </a:tcPr>
                </a:tc>
                <a:tc>
                  <a:txBody>
                    <a:bodyPr/>
                    <a:lstStyle/>
                    <a:p>
                      <a:pPr algn="ctr" fontAlgn="base"/>
                      <a:r>
                        <a:rPr lang="de-DE" sz="1200" dirty="0">
                          <a:solidFill>
                            <a:schemeClr val="bg1"/>
                          </a:solidFill>
                          <a:effectLst/>
                          <a:latin typeface="Arial"/>
                        </a:rPr>
                        <a:t>28</a:t>
                      </a:r>
                      <a:endParaRPr lang="de-DE" dirty="0">
                        <a:solidFill>
                          <a:schemeClr val="bg1"/>
                        </a:solidFill>
                        <a:effectLst/>
                        <a:latin typeface="Arial"/>
                      </a:endParaRPr>
                    </a:p>
                  </a:txBody>
                  <a:tcPr anchor="ctr">
                    <a:lnL w="13010" cap="flat" cmpd="sng" algn="ctr">
                      <a:solidFill>
                        <a:srgbClr val="006192"/>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3011" cap="flat" cmpd="sng" algn="ctr">
                      <a:solidFill>
                        <a:srgbClr val="003781"/>
                      </a:solidFill>
                      <a:prstDash val="solid"/>
                      <a:round/>
                      <a:headEnd type="none" w="med" len="med"/>
                      <a:tailEnd type="none" w="med" len="med"/>
                    </a:lnB>
                    <a:solidFill>
                      <a:srgbClr val="FFFFFF"/>
                    </a:solidFill>
                  </a:tcPr>
                </a:tc>
                <a:tc>
                  <a:txBody>
                    <a:bodyPr/>
                    <a:lstStyle/>
                    <a:p>
                      <a:pPr lvl="0" algn="ctr">
                        <a:buNone/>
                      </a:pPr>
                      <a:endParaRPr lang="de-DE" sz="1200" dirty="0">
                        <a:solidFill>
                          <a:schemeClr val="bg1"/>
                        </a:solidFill>
                        <a:effectLst/>
                        <a:latin typeface="Arial"/>
                      </a:endParaRPr>
                    </a:p>
                  </a:txBody>
                  <a:tcPr anchor="ctr">
                    <a:lnL w="12700" cap="flat" cmpd="sng" algn="ctr">
                      <a:solidFill>
                        <a:srgbClr val="FFFFFF"/>
                      </a:solidFill>
                      <a:prstDash val="solid"/>
                      <a:round/>
                      <a:headEnd type="none" w="med" len="med"/>
                      <a:tailEnd type="none" w="med" len="med"/>
                    </a:lnL>
                    <a:lnR w="12700">
                      <a:solidFill>
                        <a:srgbClr val="FFFFFF"/>
                      </a:solidFill>
                    </a:lnR>
                    <a:lnT w="12700">
                      <a:solidFill>
                        <a:srgbClr val="FFFFFF"/>
                      </a:solidFill>
                    </a:lnT>
                    <a:lnB w="13010">
                      <a:solidFill>
                        <a:srgbClr val="003781"/>
                      </a:solidFill>
                    </a:lnB>
                    <a:solidFill>
                      <a:srgbClr val="FFFFFF"/>
                    </a:solidFill>
                  </a:tcPr>
                </a:tc>
                <a:tc>
                  <a:txBody>
                    <a:bodyPr/>
                    <a:lstStyle/>
                    <a:p>
                      <a:pPr algn="ctr" fontAlgn="base"/>
                      <a:r>
                        <a:rPr lang="de-DE" sz="1200" dirty="0">
                          <a:solidFill>
                            <a:schemeClr val="bg1"/>
                          </a:solidFill>
                          <a:effectLst/>
                          <a:latin typeface="Arial"/>
                        </a:rPr>
                        <a:t>37</a:t>
                      </a:r>
                      <a:endParaRPr lang="de-DE" dirty="0">
                        <a:solidFill>
                          <a:schemeClr val="bg1"/>
                        </a:solidFill>
                        <a:effectLst/>
                        <a:latin typeface="Arial"/>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3011" cap="flat" cmpd="sng" algn="ctr">
                      <a:solidFill>
                        <a:srgbClr val="003781"/>
                      </a:solidFill>
                      <a:prstDash val="solid"/>
                      <a:round/>
                      <a:headEnd type="none" w="med" len="med"/>
                      <a:tailEnd type="none" w="med" len="med"/>
                    </a:lnB>
                    <a:solidFill>
                      <a:srgbClr val="FFFFFF"/>
                    </a:solidFill>
                  </a:tcPr>
                </a:tc>
                <a:tc>
                  <a:txBody>
                    <a:bodyPr/>
                    <a:lstStyle/>
                    <a:p>
                      <a:pPr algn="ctr" fontAlgn="base"/>
                      <a:r>
                        <a:rPr lang="de-DE" sz="1200" dirty="0">
                          <a:solidFill>
                            <a:schemeClr val="bg1"/>
                          </a:solidFill>
                          <a:effectLst/>
                          <a:latin typeface="Arial"/>
                        </a:rPr>
                        <a:t>30</a:t>
                      </a:r>
                      <a:endParaRPr lang="de-DE" dirty="0">
                        <a:solidFill>
                          <a:schemeClr val="bg1"/>
                        </a:solidFill>
                        <a:effectLst/>
                        <a:latin typeface="Arial"/>
                      </a:endParaRPr>
                    </a:p>
                  </a:txBody>
                  <a:tcPr anchor="ctr">
                    <a:lnL w="12700" cap="flat" cmpd="sng" algn="ctr">
                      <a:solidFill>
                        <a:srgbClr val="FFFFFF"/>
                      </a:solidFill>
                      <a:prstDash val="solid"/>
                      <a:round/>
                      <a:headEnd type="none" w="med" len="med"/>
                      <a:tailEnd type="none" w="med" len="med"/>
                    </a:lnL>
                    <a:lnR w="13011" cap="flat" cmpd="sng" algn="ctr">
                      <a:solidFill>
                        <a:srgbClr val="003781"/>
                      </a:solidFill>
                      <a:prstDash val="solid"/>
                      <a:round/>
                      <a:headEnd type="none" w="med" len="med"/>
                      <a:tailEnd type="none" w="med" len="med"/>
                    </a:lnR>
                    <a:lnT w="12700" cap="flat" cmpd="sng" algn="ctr">
                      <a:solidFill>
                        <a:srgbClr val="FFFFFF"/>
                      </a:solidFill>
                      <a:prstDash val="solid"/>
                      <a:round/>
                      <a:headEnd type="none" w="med" len="med"/>
                      <a:tailEnd type="none" w="med" len="med"/>
                    </a:lnT>
                    <a:lnB w="13011" cap="flat" cmpd="sng" algn="ctr">
                      <a:solidFill>
                        <a:srgbClr val="003781"/>
                      </a:solidFill>
                      <a:prstDash val="solid"/>
                      <a:round/>
                      <a:headEnd type="none" w="med" len="med"/>
                      <a:tailEnd type="none" w="med" len="med"/>
                    </a:lnB>
                    <a:solidFill>
                      <a:srgbClr val="FFFFFF"/>
                    </a:solidFill>
                  </a:tcPr>
                </a:tc>
                <a:tc>
                  <a:txBody>
                    <a:bodyPr/>
                    <a:lstStyle/>
                    <a:p>
                      <a:pPr algn="ctr" fontAlgn="base"/>
                      <a:r>
                        <a:rPr lang="de-DE" sz="1200" dirty="0">
                          <a:solidFill>
                            <a:schemeClr val="bg1"/>
                          </a:solidFill>
                          <a:effectLst/>
                          <a:latin typeface="Arial"/>
                        </a:rPr>
                        <a:t>56</a:t>
                      </a:r>
                      <a:endParaRPr lang="de-DE" dirty="0">
                        <a:solidFill>
                          <a:schemeClr val="bg1"/>
                        </a:solidFill>
                        <a:effectLst/>
                        <a:latin typeface="Arial"/>
                      </a:endParaRPr>
                    </a:p>
                  </a:txBody>
                  <a:tcPr anchor="ctr">
                    <a:lnL w="13011" cap="flat" cmpd="sng" algn="ctr">
                      <a:solidFill>
                        <a:srgbClr val="003781"/>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3011" cap="flat" cmpd="sng" algn="ctr">
                      <a:solidFill>
                        <a:srgbClr val="003781"/>
                      </a:solidFill>
                      <a:prstDash val="solid"/>
                      <a:round/>
                      <a:headEnd type="none" w="med" len="med"/>
                      <a:tailEnd type="none" w="med" len="med"/>
                    </a:lnB>
                    <a:solidFill>
                      <a:srgbClr val="FFFFFF"/>
                    </a:solidFill>
                  </a:tcPr>
                </a:tc>
                <a:tc>
                  <a:txBody>
                    <a:bodyPr/>
                    <a:lstStyle/>
                    <a:p>
                      <a:pPr algn="ctr" fontAlgn="base"/>
                      <a:r>
                        <a:rPr lang="de-DE" sz="1200" dirty="0">
                          <a:solidFill>
                            <a:schemeClr val="bg1"/>
                          </a:solidFill>
                          <a:effectLst/>
                          <a:latin typeface="Arial"/>
                        </a:rPr>
                        <a:t>73</a:t>
                      </a:r>
                      <a:endParaRPr lang="de-DE" dirty="0">
                        <a:solidFill>
                          <a:schemeClr val="bg1"/>
                        </a:solidFill>
                        <a:effectLst/>
                        <a:latin typeface="Arial"/>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3011" cap="flat" cmpd="sng" algn="ctr">
                      <a:solidFill>
                        <a:srgbClr val="003781"/>
                      </a:solidFill>
                      <a:prstDash val="solid"/>
                      <a:round/>
                      <a:headEnd type="none" w="med" len="med"/>
                      <a:tailEnd type="none" w="med" len="med"/>
                    </a:lnB>
                    <a:solidFill>
                      <a:srgbClr val="FFFFFF"/>
                    </a:solidFill>
                  </a:tcPr>
                </a:tc>
                <a:tc>
                  <a:txBody>
                    <a:bodyPr/>
                    <a:lstStyle/>
                    <a:p>
                      <a:pPr algn="ctr" fontAlgn="base"/>
                      <a:r>
                        <a:rPr lang="de-DE" sz="1200" dirty="0">
                          <a:solidFill>
                            <a:schemeClr val="bg1"/>
                          </a:solidFill>
                          <a:effectLst/>
                          <a:latin typeface="Arial"/>
                        </a:rPr>
                        <a:t>59</a:t>
                      </a:r>
                      <a:endParaRPr lang="de-DE" dirty="0">
                        <a:solidFill>
                          <a:schemeClr val="bg1"/>
                        </a:solidFill>
                        <a:effectLst/>
                        <a:latin typeface="Arial"/>
                      </a:endParaRPr>
                    </a:p>
                  </a:txBody>
                  <a:tcPr anchor="ctr">
                    <a:lnL w="12700" cap="flat" cmpd="sng" algn="ctr">
                      <a:solidFill>
                        <a:srgbClr val="FFFFFF"/>
                      </a:solidFill>
                      <a:prstDash val="solid"/>
                      <a:round/>
                      <a:headEnd type="none" w="med" len="med"/>
                      <a:tailEnd type="none" w="med" len="med"/>
                    </a:lnL>
                    <a:lnR w="13011" cap="flat" cmpd="sng" algn="ctr">
                      <a:solidFill>
                        <a:srgbClr val="003781"/>
                      </a:solidFill>
                      <a:prstDash val="solid"/>
                      <a:round/>
                      <a:headEnd type="none" w="med" len="med"/>
                      <a:tailEnd type="none" w="med" len="med"/>
                    </a:lnR>
                    <a:lnT w="12700" cap="flat" cmpd="sng" algn="ctr">
                      <a:solidFill>
                        <a:srgbClr val="FFFFFF"/>
                      </a:solidFill>
                      <a:prstDash val="solid"/>
                      <a:round/>
                      <a:headEnd type="none" w="med" len="med"/>
                      <a:tailEnd type="none" w="med" len="med"/>
                    </a:lnT>
                    <a:lnB w="13011" cap="flat" cmpd="sng" algn="ctr">
                      <a:solidFill>
                        <a:srgbClr val="003781"/>
                      </a:solidFill>
                      <a:prstDash val="solid"/>
                      <a:round/>
                      <a:headEnd type="none" w="med" len="med"/>
                      <a:tailEnd type="none" w="med" len="med"/>
                    </a:lnB>
                    <a:solidFill>
                      <a:srgbClr val="FFFFFF"/>
                    </a:solidFill>
                  </a:tcPr>
                </a:tc>
                <a:tc>
                  <a:txBody>
                    <a:bodyPr/>
                    <a:lstStyle/>
                    <a:p>
                      <a:pPr algn="ctr" fontAlgn="base"/>
                      <a:r>
                        <a:rPr lang="de-DE" sz="1200" dirty="0">
                          <a:solidFill>
                            <a:schemeClr val="bg1"/>
                          </a:solidFill>
                          <a:effectLst/>
                          <a:latin typeface="Arial"/>
                        </a:rPr>
                        <a:t>86</a:t>
                      </a:r>
                      <a:endParaRPr lang="de-DE" dirty="0">
                        <a:solidFill>
                          <a:schemeClr val="bg1"/>
                        </a:solidFill>
                        <a:effectLst/>
                        <a:latin typeface="Arial"/>
                      </a:endParaRPr>
                    </a:p>
                  </a:txBody>
                  <a:tcPr anchor="ctr">
                    <a:lnL w="13011" cap="flat" cmpd="sng" algn="ctr">
                      <a:solidFill>
                        <a:srgbClr val="003781"/>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3011" cap="flat" cmpd="sng" algn="ctr">
                      <a:solidFill>
                        <a:srgbClr val="003781"/>
                      </a:solidFill>
                      <a:prstDash val="solid"/>
                      <a:round/>
                      <a:headEnd type="none" w="med" len="med"/>
                      <a:tailEnd type="none" w="med" len="med"/>
                    </a:lnB>
                    <a:solidFill>
                      <a:srgbClr val="FFFFFF"/>
                    </a:solidFill>
                  </a:tcPr>
                </a:tc>
                <a:tc>
                  <a:txBody>
                    <a:bodyPr/>
                    <a:lstStyle/>
                    <a:p>
                      <a:pPr algn="ctr" fontAlgn="base"/>
                      <a:r>
                        <a:rPr lang="de-DE" sz="1200" dirty="0">
                          <a:solidFill>
                            <a:schemeClr val="bg1"/>
                          </a:solidFill>
                          <a:effectLst/>
                          <a:latin typeface="Arial"/>
                        </a:rPr>
                        <a:t>109</a:t>
                      </a:r>
                      <a:endParaRPr lang="de-DE" dirty="0">
                        <a:solidFill>
                          <a:schemeClr val="bg1"/>
                        </a:solidFill>
                        <a:effectLst/>
                        <a:latin typeface="Arial"/>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3011" cap="flat" cmpd="sng" algn="ctr">
                      <a:solidFill>
                        <a:srgbClr val="003781"/>
                      </a:solidFill>
                      <a:prstDash val="solid"/>
                      <a:round/>
                      <a:headEnd type="none" w="med" len="med"/>
                      <a:tailEnd type="none" w="med" len="med"/>
                    </a:lnB>
                    <a:solidFill>
                      <a:srgbClr val="FFFFFF"/>
                    </a:solidFill>
                  </a:tcPr>
                </a:tc>
                <a:tc>
                  <a:txBody>
                    <a:bodyPr/>
                    <a:lstStyle/>
                    <a:p>
                      <a:pPr algn="ctr" fontAlgn="base"/>
                      <a:r>
                        <a:rPr lang="de-DE" sz="1200" dirty="0">
                          <a:solidFill>
                            <a:schemeClr val="bg1"/>
                          </a:solidFill>
                          <a:effectLst/>
                          <a:latin typeface="Arial"/>
                        </a:rPr>
                        <a:t>88</a:t>
                      </a:r>
                      <a:endParaRPr lang="de-DE" dirty="0">
                        <a:solidFill>
                          <a:schemeClr val="bg1"/>
                        </a:solidFill>
                        <a:effectLst/>
                        <a:latin typeface="Arial"/>
                      </a:endParaRPr>
                    </a:p>
                  </a:txBody>
                  <a:tcPr anchor="ctr">
                    <a:lnL w="12700" cap="flat" cmpd="sng" algn="ctr">
                      <a:solidFill>
                        <a:srgbClr val="FFFFFF"/>
                      </a:solidFill>
                      <a:prstDash val="solid"/>
                      <a:round/>
                      <a:headEnd type="none" w="med" len="med"/>
                      <a:tailEnd type="none" w="med" len="med"/>
                    </a:lnL>
                    <a:lnR w="13011" cap="flat" cmpd="sng" algn="ctr">
                      <a:solidFill>
                        <a:srgbClr val="003781"/>
                      </a:solidFill>
                      <a:prstDash val="solid"/>
                      <a:round/>
                      <a:headEnd type="none" w="med" len="med"/>
                      <a:tailEnd type="none" w="med" len="med"/>
                    </a:lnR>
                    <a:lnT w="12700" cap="flat" cmpd="sng" algn="ctr">
                      <a:solidFill>
                        <a:srgbClr val="FFFFFF"/>
                      </a:solidFill>
                      <a:prstDash val="solid"/>
                      <a:round/>
                      <a:headEnd type="none" w="med" len="med"/>
                      <a:tailEnd type="none" w="med" len="med"/>
                    </a:lnT>
                    <a:lnB w="13011" cap="flat" cmpd="sng" algn="ctr">
                      <a:solidFill>
                        <a:srgbClr val="003781"/>
                      </a:solidFill>
                      <a:prstDash val="solid"/>
                      <a:round/>
                      <a:headEnd type="none" w="med" len="med"/>
                      <a:tailEnd type="none" w="med" len="med"/>
                    </a:lnB>
                    <a:solidFill>
                      <a:srgbClr val="FFFFFF"/>
                    </a:solidFill>
                  </a:tcPr>
                </a:tc>
                <a:tc>
                  <a:txBody>
                    <a:bodyPr/>
                    <a:lstStyle/>
                    <a:p>
                      <a:pPr algn="ctr" fontAlgn="base"/>
                      <a:r>
                        <a:rPr lang="de-DE" sz="1200" dirty="0">
                          <a:solidFill>
                            <a:schemeClr val="bg1"/>
                          </a:solidFill>
                          <a:effectLst/>
                          <a:latin typeface="Arial"/>
                        </a:rPr>
                        <a:t>207</a:t>
                      </a:r>
                      <a:endParaRPr lang="de-DE" dirty="0">
                        <a:solidFill>
                          <a:schemeClr val="bg1"/>
                        </a:solidFill>
                        <a:effectLst/>
                        <a:latin typeface="Arial"/>
                      </a:endParaRPr>
                    </a:p>
                  </a:txBody>
                  <a:tcPr anchor="ctr">
                    <a:lnL w="13011" cap="flat" cmpd="sng" algn="ctr">
                      <a:solidFill>
                        <a:srgbClr val="003781"/>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3011" cap="flat" cmpd="sng" algn="ctr">
                      <a:solidFill>
                        <a:srgbClr val="003781"/>
                      </a:solidFill>
                      <a:prstDash val="solid"/>
                      <a:round/>
                      <a:headEnd type="none" w="med" len="med"/>
                      <a:tailEnd type="none" w="med" len="med"/>
                    </a:lnB>
                    <a:solidFill>
                      <a:srgbClr val="FFFFFF"/>
                    </a:solidFill>
                  </a:tcPr>
                </a:tc>
                <a:tc>
                  <a:txBody>
                    <a:bodyPr/>
                    <a:lstStyle/>
                    <a:p>
                      <a:pPr algn="ctr" fontAlgn="base"/>
                      <a:r>
                        <a:rPr lang="de-DE" sz="1200" dirty="0">
                          <a:solidFill>
                            <a:schemeClr val="bg1"/>
                          </a:solidFill>
                          <a:effectLst/>
                          <a:latin typeface="Arial"/>
                        </a:rPr>
                        <a:t>231</a:t>
                      </a:r>
                      <a:endParaRPr lang="de-DE" dirty="0">
                        <a:solidFill>
                          <a:schemeClr val="bg1"/>
                        </a:solidFill>
                        <a:effectLst/>
                        <a:latin typeface="Arial"/>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3011" cap="flat" cmpd="sng" algn="ctr">
                      <a:solidFill>
                        <a:srgbClr val="003781"/>
                      </a:solidFill>
                      <a:prstDash val="solid"/>
                      <a:round/>
                      <a:headEnd type="none" w="med" len="med"/>
                      <a:tailEnd type="none" w="med" len="med"/>
                    </a:lnB>
                    <a:solidFill>
                      <a:srgbClr val="FFFFFF"/>
                    </a:solidFill>
                  </a:tcPr>
                </a:tc>
                <a:tc>
                  <a:txBody>
                    <a:bodyPr/>
                    <a:lstStyle/>
                    <a:p>
                      <a:pPr algn="ctr" fontAlgn="base"/>
                      <a:r>
                        <a:rPr lang="de-DE" sz="1200" dirty="0">
                          <a:solidFill>
                            <a:schemeClr val="bg1"/>
                          </a:solidFill>
                          <a:effectLst/>
                          <a:latin typeface="Arial"/>
                        </a:rPr>
                        <a:t>192</a:t>
                      </a:r>
                      <a:endParaRPr lang="de-DE" dirty="0">
                        <a:solidFill>
                          <a:schemeClr val="bg1"/>
                        </a:solidFill>
                        <a:effectLst/>
                        <a:latin typeface="Arial"/>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3011" cap="flat" cmpd="sng" algn="ctr">
                      <a:solidFill>
                        <a:srgbClr val="003781"/>
                      </a:solidFill>
                      <a:prstDash val="solid"/>
                      <a:round/>
                      <a:headEnd type="none" w="med" len="med"/>
                      <a:tailEnd type="none" w="med" len="med"/>
                    </a:lnB>
                    <a:solidFill>
                      <a:srgbClr val="FFFFFF"/>
                    </a:solidFill>
                  </a:tcPr>
                </a:tc>
                <a:extLst>
                  <a:ext uri="{0D108BD9-81ED-4DB2-BD59-A6C34878D82A}">
                    <a16:rowId xmlns:a16="http://schemas.microsoft.com/office/drawing/2014/main" val="2963887085"/>
                  </a:ext>
                </a:extLst>
              </a:tr>
              <a:tr h="241391">
                <a:tc>
                  <a:txBody>
                    <a:bodyPr/>
                    <a:lstStyle/>
                    <a:p>
                      <a:pPr algn="ctr" fontAlgn="base"/>
                      <a:r>
                        <a:rPr lang="de-DE" sz="1200" b="1" dirty="0">
                          <a:solidFill>
                            <a:srgbClr val="003781"/>
                          </a:solidFill>
                          <a:effectLst/>
                          <a:latin typeface="Arial"/>
                        </a:rPr>
                        <a:t>2.000</a:t>
                      </a:r>
                      <a:endParaRPr lang="de-DE" dirty="0">
                        <a:solidFill>
                          <a:srgbClr val="122B54"/>
                        </a:solidFill>
                        <a:effectLst/>
                        <a:latin typeface="Arial"/>
                      </a:endParaRPr>
                    </a:p>
                  </a:txBody>
                  <a:tcPr anchor="ctr">
                    <a:lnL w="12700" cap="flat" cmpd="sng" algn="ctr">
                      <a:solidFill>
                        <a:srgbClr val="FFFFFF"/>
                      </a:solidFill>
                      <a:prstDash val="solid"/>
                      <a:round/>
                      <a:headEnd type="none" w="med" len="med"/>
                      <a:tailEnd type="none" w="med" len="med"/>
                    </a:lnL>
                    <a:lnR w="13011" cap="flat" cmpd="sng" algn="ctr">
                      <a:solidFill>
                        <a:srgbClr val="003781"/>
                      </a:solidFill>
                      <a:prstDash val="solid"/>
                      <a:round/>
                      <a:headEnd type="none" w="med" len="med"/>
                      <a:tailEnd type="none" w="med" len="med"/>
                    </a:lnR>
                    <a:lnT w="13011" cap="flat" cmpd="sng" algn="ctr">
                      <a:solidFill>
                        <a:srgbClr val="003781"/>
                      </a:solidFill>
                      <a:prstDash val="solid"/>
                      <a:round/>
                      <a:headEnd type="none" w="med" len="med"/>
                      <a:tailEnd type="none" w="med" len="med"/>
                    </a:lnT>
                    <a:lnB w="13011" cap="flat" cmpd="sng" algn="ctr">
                      <a:solidFill>
                        <a:srgbClr val="003781"/>
                      </a:solidFill>
                      <a:prstDash val="solid"/>
                      <a:round/>
                      <a:headEnd type="none" w="med" len="med"/>
                      <a:tailEnd type="none" w="med" len="med"/>
                    </a:lnB>
                    <a:solidFill>
                      <a:srgbClr val="FFFFFF"/>
                    </a:solidFill>
                  </a:tcPr>
                </a:tc>
                <a:tc>
                  <a:txBody>
                    <a:bodyPr/>
                    <a:lstStyle/>
                    <a:p>
                      <a:pPr lvl="0" algn="ctr">
                        <a:buNone/>
                      </a:pPr>
                      <a:endParaRPr lang="de-DE" sz="1200" b="1" dirty="0">
                        <a:solidFill>
                          <a:srgbClr val="003781"/>
                        </a:solidFill>
                        <a:effectLst/>
                        <a:latin typeface="Arial"/>
                      </a:endParaRPr>
                    </a:p>
                  </a:txBody>
                  <a:tcPr anchor="ctr">
                    <a:lnL w="13011" cap="flat" cmpd="sng" algn="ctr">
                      <a:solidFill>
                        <a:srgbClr val="003781"/>
                      </a:solidFill>
                      <a:prstDash val="solid"/>
                      <a:round/>
                      <a:headEnd type="none" w="med" len="med"/>
                      <a:tailEnd type="none" w="med" len="med"/>
                    </a:lnL>
                    <a:lnR w="13010">
                      <a:solidFill>
                        <a:srgbClr val="003781"/>
                      </a:solidFill>
                    </a:lnR>
                    <a:lnT w="13010">
                      <a:solidFill>
                        <a:srgbClr val="003781"/>
                      </a:solidFill>
                    </a:lnT>
                    <a:lnB w="13010">
                      <a:solidFill>
                        <a:srgbClr val="003781"/>
                      </a:solidFill>
                    </a:lnB>
                    <a:solidFill>
                      <a:srgbClr val="FFFFFF"/>
                    </a:solidFill>
                  </a:tcPr>
                </a:tc>
                <a:tc>
                  <a:txBody>
                    <a:bodyPr/>
                    <a:lstStyle/>
                    <a:p>
                      <a:pPr algn="ctr" fontAlgn="base"/>
                      <a:r>
                        <a:rPr lang="de-DE" sz="1200" dirty="0">
                          <a:solidFill>
                            <a:schemeClr val="bg1"/>
                          </a:solidFill>
                          <a:effectLst/>
                          <a:latin typeface="Arial"/>
                        </a:rPr>
                        <a:t>26</a:t>
                      </a:r>
                      <a:endParaRPr lang="de-DE" dirty="0">
                        <a:solidFill>
                          <a:schemeClr val="bg1"/>
                        </a:solidFill>
                        <a:effectLst/>
                        <a:latin typeface="Arial"/>
                      </a:endParaRPr>
                    </a:p>
                  </a:txBody>
                  <a:tcPr anchor="ctr">
                    <a:lnL w="13010" cap="flat" cmpd="sng" algn="ctr">
                      <a:solidFill>
                        <a:srgbClr val="003781"/>
                      </a:solidFill>
                      <a:prstDash val="solid"/>
                      <a:round/>
                      <a:headEnd type="none" w="med" len="med"/>
                      <a:tailEnd type="none" w="med" len="med"/>
                    </a:lnL>
                    <a:lnR w="12700" cap="flat" cmpd="sng" algn="ctr">
                      <a:solidFill>
                        <a:srgbClr val="FFFFFF"/>
                      </a:solidFill>
                      <a:prstDash val="solid"/>
                      <a:round/>
                      <a:headEnd type="none" w="med" len="med"/>
                      <a:tailEnd type="none" w="med" len="med"/>
                    </a:lnR>
                    <a:lnT w="13011" cap="flat" cmpd="sng" algn="ctr">
                      <a:solidFill>
                        <a:srgbClr val="003781"/>
                      </a:solidFill>
                      <a:prstDash val="solid"/>
                      <a:round/>
                      <a:headEnd type="none" w="med" len="med"/>
                      <a:tailEnd type="none" w="med" len="med"/>
                    </a:lnT>
                    <a:lnB w="13011" cap="flat" cmpd="sng" algn="ctr">
                      <a:solidFill>
                        <a:srgbClr val="003781"/>
                      </a:solidFill>
                      <a:prstDash val="solid"/>
                      <a:round/>
                      <a:headEnd type="none" w="med" len="med"/>
                      <a:tailEnd type="none" w="med" len="med"/>
                    </a:lnB>
                    <a:solidFill>
                      <a:srgbClr val="FFFFFF"/>
                    </a:solidFill>
                  </a:tcPr>
                </a:tc>
                <a:tc>
                  <a:txBody>
                    <a:bodyPr/>
                    <a:lstStyle/>
                    <a:p>
                      <a:pPr lvl="0" algn="ctr">
                        <a:buNone/>
                      </a:pPr>
                      <a:endParaRPr lang="de-DE" sz="1200" dirty="0">
                        <a:solidFill>
                          <a:schemeClr val="bg1"/>
                        </a:solidFill>
                        <a:effectLst/>
                        <a:latin typeface="Arial"/>
                      </a:endParaRPr>
                    </a:p>
                  </a:txBody>
                  <a:tcPr anchor="ctr">
                    <a:lnL w="12700" cap="flat" cmpd="sng" algn="ctr">
                      <a:solidFill>
                        <a:srgbClr val="FFFFFF"/>
                      </a:solidFill>
                      <a:prstDash val="solid"/>
                      <a:round/>
                      <a:headEnd type="none" w="med" len="med"/>
                      <a:tailEnd type="none" w="med" len="med"/>
                    </a:lnL>
                    <a:lnR w="12700">
                      <a:solidFill>
                        <a:srgbClr val="FFFFFF"/>
                      </a:solidFill>
                    </a:lnR>
                    <a:lnT w="13010">
                      <a:solidFill>
                        <a:srgbClr val="003781"/>
                      </a:solidFill>
                    </a:lnT>
                    <a:lnB w="13010">
                      <a:solidFill>
                        <a:srgbClr val="003781"/>
                      </a:solidFill>
                    </a:lnB>
                    <a:solidFill>
                      <a:srgbClr val="FFFFFF"/>
                    </a:solidFill>
                  </a:tcPr>
                </a:tc>
                <a:tc>
                  <a:txBody>
                    <a:bodyPr/>
                    <a:lstStyle/>
                    <a:p>
                      <a:pPr algn="ctr" fontAlgn="base"/>
                      <a:r>
                        <a:rPr lang="de-DE" sz="1200" dirty="0">
                          <a:solidFill>
                            <a:schemeClr val="bg1"/>
                          </a:solidFill>
                          <a:effectLst/>
                          <a:latin typeface="Arial"/>
                        </a:rPr>
                        <a:t>37</a:t>
                      </a:r>
                      <a:endParaRPr lang="de-DE" dirty="0">
                        <a:solidFill>
                          <a:schemeClr val="bg1"/>
                        </a:solidFill>
                        <a:effectLst/>
                        <a:latin typeface="Arial"/>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3011" cap="flat" cmpd="sng" algn="ctr">
                      <a:solidFill>
                        <a:srgbClr val="003781"/>
                      </a:solidFill>
                      <a:prstDash val="solid"/>
                      <a:round/>
                      <a:headEnd type="none" w="med" len="med"/>
                      <a:tailEnd type="none" w="med" len="med"/>
                    </a:lnT>
                    <a:lnB w="13011" cap="flat" cmpd="sng" algn="ctr">
                      <a:solidFill>
                        <a:srgbClr val="003781"/>
                      </a:solidFill>
                      <a:prstDash val="solid"/>
                      <a:round/>
                      <a:headEnd type="none" w="med" len="med"/>
                      <a:tailEnd type="none" w="med" len="med"/>
                    </a:lnB>
                    <a:solidFill>
                      <a:srgbClr val="FFFFFF"/>
                    </a:solidFill>
                  </a:tcPr>
                </a:tc>
                <a:tc>
                  <a:txBody>
                    <a:bodyPr/>
                    <a:lstStyle/>
                    <a:p>
                      <a:pPr algn="ctr" fontAlgn="base"/>
                      <a:r>
                        <a:rPr lang="de-DE" sz="1200" dirty="0">
                          <a:solidFill>
                            <a:schemeClr val="bg1"/>
                          </a:solidFill>
                          <a:effectLst/>
                          <a:latin typeface="Arial"/>
                        </a:rPr>
                        <a:t>18</a:t>
                      </a:r>
                      <a:endParaRPr lang="de-DE" dirty="0">
                        <a:solidFill>
                          <a:schemeClr val="bg1"/>
                        </a:solidFill>
                        <a:effectLst/>
                        <a:latin typeface="Arial"/>
                      </a:endParaRPr>
                    </a:p>
                  </a:txBody>
                  <a:tcPr anchor="ctr">
                    <a:lnL w="12700" cap="flat" cmpd="sng" algn="ctr">
                      <a:solidFill>
                        <a:srgbClr val="FFFFFF"/>
                      </a:solidFill>
                      <a:prstDash val="solid"/>
                      <a:round/>
                      <a:headEnd type="none" w="med" len="med"/>
                      <a:tailEnd type="none" w="med" len="med"/>
                    </a:lnL>
                    <a:lnR w="13011" cap="flat" cmpd="sng" algn="ctr">
                      <a:solidFill>
                        <a:srgbClr val="003781"/>
                      </a:solidFill>
                      <a:prstDash val="solid"/>
                      <a:round/>
                      <a:headEnd type="none" w="med" len="med"/>
                      <a:tailEnd type="none" w="med" len="med"/>
                    </a:lnR>
                    <a:lnT w="13011" cap="flat" cmpd="sng" algn="ctr">
                      <a:solidFill>
                        <a:srgbClr val="003781"/>
                      </a:solidFill>
                      <a:prstDash val="solid"/>
                      <a:round/>
                      <a:headEnd type="none" w="med" len="med"/>
                      <a:tailEnd type="none" w="med" len="med"/>
                    </a:lnT>
                    <a:lnB w="13011" cap="flat" cmpd="sng" algn="ctr">
                      <a:solidFill>
                        <a:srgbClr val="003781"/>
                      </a:solidFill>
                      <a:prstDash val="solid"/>
                      <a:round/>
                      <a:headEnd type="none" w="med" len="med"/>
                      <a:tailEnd type="none" w="med" len="med"/>
                    </a:lnB>
                    <a:solidFill>
                      <a:srgbClr val="FFFFFF"/>
                    </a:solidFill>
                  </a:tcPr>
                </a:tc>
                <a:tc>
                  <a:txBody>
                    <a:bodyPr/>
                    <a:lstStyle/>
                    <a:p>
                      <a:pPr algn="ctr" fontAlgn="base"/>
                      <a:r>
                        <a:rPr lang="de-DE" sz="1200" dirty="0">
                          <a:solidFill>
                            <a:schemeClr val="bg1"/>
                          </a:solidFill>
                          <a:effectLst/>
                          <a:latin typeface="Arial"/>
                        </a:rPr>
                        <a:t>51</a:t>
                      </a:r>
                      <a:endParaRPr lang="de-DE" dirty="0">
                        <a:solidFill>
                          <a:schemeClr val="bg1"/>
                        </a:solidFill>
                        <a:effectLst/>
                        <a:latin typeface="Arial"/>
                      </a:endParaRPr>
                    </a:p>
                  </a:txBody>
                  <a:tcPr anchor="ctr">
                    <a:lnL w="13011" cap="flat" cmpd="sng" algn="ctr">
                      <a:solidFill>
                        <a:srgbClr val="003781"/>
                      </a:solidFill>
                      <a:prstDash val="solid"/>
                      <a:round/>
                      <a:headEnd type="none" w="med" len="med"/>
                      <a:tailEnd type="none" w="med" len="med"/>
                    </a:lnL>
                    <a:lnR w="12700" cap="flat" cmpd="sng" algn="ctr">
                      <a:solidFill>
                        <a:srgbClr val="FFFFFF"/>
                      </a:solidFill>
                      <a:prstDash val="solid"/>
                      <a:round/>
                      <a:headEnd type="none" w="med" len="med"/>
                      <a:tailEnd type="none" w="med" len="med"/>
                    </a:lnR>
                    <a:lnT w="13011" cap="flat" cmpd="sng" algn="ctr">
                      <a:solidFill>
                        <a:srgbClr val="003781"/>
                      </a:solidFill>
                      <a:prstDash val="solid"/>
                      <a:round/>
                      <a:headEnd type="none" w="med" len="med"/>
                      <a:tailEnd type="none" w="med" len="med"/>
                    </a:lnT>
                    <a:lnB w="13011" cap="flat" cmpd="sng" algn="ctr">
                      <a:solidFill>
                        <a:srgbClr val="003781"/>
                      </a:solidFill>
                      <a:prstDash val="solid"/>
                      <a:round/>
                      <a:headEnd type="none" w="med" len="med"/>
                      <a:tailEnd type="none" w="med" len="med"/>
                    </a:lnB>
                    <a:solidFill>
                      <a:srgbClr val="FFFFFF"/>
                    </a:solidFill>
                  </a:tcPr>
                </a:tc>
                <a:tc>
                  <a:txBody>
                    <a:bodyPr/>
                    <a:lstStyle/>
                    <a:p>
                      <a:pPr algn="ctr" fontAlgn="base"/>
                      <a:r>
                        <a:rPr lang="de-DE" sz="1200" dirty="0">
                          <a:solidFill>
                            <a:schemeClr val="bg1"/>
                          </a:solidFill>
                          <a:effectLst/>
                          <a:latin typeface="Arial"/>
                        </a:rPr>
                        <a:t>73</a:t>
                      </a:r>
                      <a:endParaRPr lang="de-DE" dirty="0">
                        <a:solidFill>
                          <a:schemeClr val="bg1"/>
                        </a:solidFill>
                        <a:effectLst/>
                        <a:latin typeface="Arial"/>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3011" cap="flat" cmpd="sng" algn="ctr">
                      <a:solidFill>
                        <a:srgbClr val="003781"/>
                      </a:solidFill>
                      <a:prstDash val="solid"/>
                      <a:round/>
                      <a:headEnd type="none" w="med" len="med"/>
                      <a:tailEnd type="none" w="med" len="med"/>
                    </a:lnT>
                    <a:lnB w="13011" cap="flat" cmpd="sng" algn="ctr">
                      <a:solidFill>
                        <a:srgbClr val="003781"/>
                      </a:solidFill>
                      <a:prstDash val="solid"/>
                      <a:round/>
                      <a:headEnd type="none" w="med" len="med"/>
                      <a:tailEnd type="none" w="med" len="med"/>
                    </a:lnB>
                    <a:solidFill>
                      <a:srgbClr val="FFFFFF"/>
                    </a:solidFill>
                  </a:tcPr>
                </a:tc>
                <a:tc>
                  <a:txBody>
                    <a:bodyPr/>
                    <a:lstStyle/>
                    <a:p>
                      <a:pPr algn="ctr" fontAlgn="base"/>
                      <a:r>
                        <a:rPr lang="de-DE" sz="1200" dirty="0">
                          <a:solidFill>
                            <a:schemeClr val="bg1"/>
                          </a:solidFill>
                          <a:effectLst/>
                          <a:latin typeface="Arial"/>
                        </a:rPr>
                        <a:t>36</a:t>
                      </a:r>
                      <a:endParaRPr lang="de-DE" dirty="0">
                        <a:solidFill>
                          <a:schemeClr val="bg1"/>
                        </a:solidFill>
                        <a:effectLst/>
                        <a:latin typeface="Arial"/>
                      </a:endParaRPr>
                    </a:p>
                  </a:txBody>
                  <a:tcPr anchor="ctr">
                    <a:lnL w="12700" cap="flat" cmpd="sng" algn="ctr">
                      <a:solidFill>
                        <a:srgbClr val="FFFFFF"/>
                      </a:solidFill>
                      <a:prstDash val="solid"/>
                      <a:round/>
                      <a:headEnd type="none" w="med" len="med"/>
                      <a:tailEnd type="none" w="med" len="med"/>
                    </a:lnL>
                    <a:lnR w="13011" cap="flat" cmpd="sng" algn="ctr">
                      <a:solidFill>
                        <a:srgbClr val="003781"/>
                      </a:solidFill>
                      <a:prstDash val="solid"/>
                      <a:round/>
                      <a:headEnd type="none" w="med" len="med"/>
                      <a:tailEnd type="none" w="med" len="med"/>
                    </a:lnR>
                    <a:lnT w="13011" cap="flat" cmpd="sng" algn="ctr">
                      <a:solidFill>
                        <a:srgbClr val="003781"/>
                      </a:solidFill>
                      <a:prstDash val="solid"/>
                      <a:round/>
                      <a:headEnd type="none" w="med" len="med"/>
                      <a:tailEnd type="none" w="med" len="med"/>
                    </a:lnT>
                    <a:lnB w="13011" cap="flat" cmpd="sng" algn="ctr">
                      <a:solidFill>
                        <a:srgbClr val="003781"/>
                      </a:solidFill>
                      <a:prstDash val="solid"/>
                      <a:round/>
                      <a:headEnd type="none" w="med" len="med"/>
                      <a:tailEnd type="none" w="med" len="med"/>
                    </a:lnB>
                    <a:solidFill>
                      <a:srgbClr val="FFFFFF"/>
                    </a:solidFill>
                  </a:tcPr>
                </a:tc>
                <a:tc>
                  <a:txBody>
                    <a:bodyPr/>
                    <a:lstStyle/>
                    <a:p>
                      <a:pPr algn="ctr" fontAlgn="base"/>
                      <a:r>
                        <a:rPr lang="de-DE" sz="1200" dirty="0">
                          <a:solidFill>
                            <a:schemeClr val="bg1"/>
                          </a:solidFill>
                          <a:effectLst/>
                          <a:latin typeface="Arial"/>
                        </a:rPr>
                        <a:t>76</a:t>
                      </a:r>
                      <a:endParaRPr lang="de-DE" dirty="0">
                        <a:solidFill>
                          <a:schemeClr val="bg1"/>
                        </a:solidFill>
                        <a:effectLst/>
                        <a:latin typeface="Arial"/>
                      </a:endParaRPr>
                    </a:p>
                  </a:txBody>
                  <a:tcPr anchor="ctr">
                    <a:lnL w="13011" cap="flat" cmpd="sng" algn="ctr">
                      <a:solidFill>
                        <a:srgbClr val="003781"/>
                      </a:solidFill>
                      <a:prstDash val="solid"/>
                      <a:round/>
                      <a:headEnd type="none" w="med" len="med"/>
                      <a:tailEnd type="none" w="med" len="med"/>
                    </a:lnL>
                    <a:lnR w="12700" cap="flat" cmpd="sng" algn="ctr">
                      <a:solidFill>
                        <a:srgbClr val="FFFFFF"/>
                      </a:solidFill>
                      <a:prstDash val="solid"/>
                      <a:round/>
                      <a:headEnd type="none" w="med" len="med"/>
                      <a:tailEnd type="none" w="med" len="med"/>
                    </a:lnR>
                    <a:lnT w="13011" cap="flat" cmpd="sng" algn="ctr">
                      <a:solidFill>
                        <a:srgbClr val="003781"/>
                      </a:solidFill>
                      <a:prstDash val="solid"/>
                      <a:round/>
                      <a:headEnd type="none" w="med" len="med"/>
                      <a:tailEnd type="none" w="med" len="med"/>
                    </a:lnT>
                    <a:lnB w="13011" cap="flat" cmpd="sng" algn="ctr">
                      <a:solidFill>
                        <a:srgbClr val="003781"/>
                      </a:solidFill>
                      <a:prstDash val="solid"/>
                      <a:round/>
                      <a:headEnd type="none" w="med" len="med"/>
                      <a:tailEnd type="none" w="med" len="med"/>
                    </a:lnB>
                    <a:solidFill>
                      <a:srgbClr val="FFFFFF"/>
                    </a:solidFill>
                  </a:tcPr>
                </a:tc>
                <a:tc>
                  <a:txBody>
                    <a:bodyPr/>
                    <a:lstStyle/>
                    <a:p>
                      <a:pPr algn="ctr" fontAlgn="base"/>
                      <a:r>
                        <a:rPr lang="de-DE" sz="1200" dirty="0">
                          <a:solidFill>
                            <a:schemeClr val="bg1"/>
                          </a:solidFill>
                          <a:effectLst/>
                          <a:latin typeface="Arial"/>
                        </a:rPr>
                        <a:t>109</a:t>
                      </a:r>
                      <a:endParaRPr lang="de-DE" dirty="0">
                        <a:solidFill>
                          <a:schemeClr val="bg1"/>
                        </a:solidFill>
                        <a:effectLst/>
                        <a:latin typeface="Arial"/>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3011" cap="flat" cmpd="sng" algn="ctr">
                      <a:solidFill>
                        <a:srgbClr val="003781"/>
                      </a:solidFill>
                      <a:prstDash val="solid"/>
                      <a:round/>
                      <a:headEnd type="none" w="med" len="med"/>
                      <a:tailEnd type="none" w="med" len="med"/>
                    </a:lnT>
                    <a:lnB w="13011" cap="flat" cmpd="sng" algn="ctr">
                      <a:solidFill>
                        <a:srgbClr val="003781"/>
                      </a:solidFill>
                      <a:prstDash val="solid"/>
                      <a:round/>
                      <a:headEnd type="none" w="med" len="med"/>
                      <a:tailEnd type="none" w="med" len="med"/>
                    </a:lnB>
                    <a:solidFill>
                      <a:srgbClr val="FFFFFF"/>
                    </a:solidFill>
                  </a:tcPr>
                </a:tc>
                <a:tc>
                  <a:txBody>
                    <a:bodyPr/>
                    <a:lstStyle/>
                    <a:p>
                      <a:pPr algn="ctr" fontAlgn="base"/>
                      <a:r>
                        <a:rPr lang="de-DE" sz="1200" dirty="0">
                          <a:solidFill>
                            <a:schemeClr val="bg1"/>
                          </a:solidFill>
                          <a:effectLst/>
                          <a:latin typeface="Arial"/>
                        </a:rPr>
                        <a:t>54</a:t>
                      </a:r>
                      <a:endParaRPr lang="de-DE" dirty="0">
                        <a:solidFill>
                          <a:schemeClr val="bg1"/>
                        </a:solidFill>
                        <a:effectLst/>
                        <a:latin typeface="Arial"/>
                      </a:endParaRPr>
                    </a:p>
                  </a:txBody>
                  <a:tcPr anchor="ctr">
                    <a:lnL w="12700" cap="flat" cmpd="sng" algn="ctr">
                      <a:solidFill>
                        <a:srgbClr val="FFFFFF"/>
                      </a:solidFill>
                      <a:prstDash val="solid"/>
                      <a:round/>
                      <a:headEnd type="none" w="med" len="med"/>
                      <a:tailEnd type="none" w="med" len="med"/>
                    </a:lnL>
                    <a:lnR w="13011" cap="flat" cmpd="sng" algn="ctr">
                      <a:solidFill>
                        <a:srgbClr val="003781"/>
                      </a:solidFill>
                      <a:prstDash val="solid"/>
                      <a:round/>
                      <a:headEnd type="none" w="med" len="med"/>
                      <a:tailEnd type="none" w="med" len="med"/>
                    </a:lnR>
                    <a:lnT w="13011" cap="flat" cmpd="sng" algn="ctr">
                      <a:solidFill>
                        <a:srgbClr val="003781"/>
                      </a:solidFill>
                      <a:prstDash val="solid"/>
                      <a:round/>
                      <a:headEnd type="none" w="med" len="med"/>
                      <a:tailEnd type="none" w="med" len="med"/>
                    </a:lnT>
                    <a:lnB w="13011" cap="flat" cmpd="sng" algn="ctr">
                      <a:solidFill>
                        <a:srgbClr val="003781"/>
                      </a:solidFill>
                      <a:prstDash val="solid"/>
                      <a:round/>
                      <a:headEnd type="none" w="med" len="med"/>
                      <a:tailEnd type="none" w="med" len="med"/>
                    </a:lnB>
                    <a:solidFill>
                      <a:srgbClr val="FFFFFF"/>
                    </a:solidFill>
                  </a:tcPr>
                </a:tc>
                <a:tc>
                  <a:txBody>
                    <a:bodyPr/>
                    <a:lstStyle/>
                    <a:p>
                      <a:pPr algn="ctr" fontAlgn="base"/>
                      <a:r>
                        <a:rPr lang="de-DE" sz="1200" dirty="0">
                          <a:solidFill>
                            <a:schemeClr val="bg1"/>
                          </a:solidFill>
                          <a:effectLst/>
                          <a:latin typeface="Arial"/>
                        </a:rPr>
                        <a:t>169</a:t>
                      </a:r>
                      <a:endParaRPr lang="de-DE" dirty="0">
                        <a:solidFill>
                          <a:schemeClr val="bg1"/>
                        </a:solidFill>
                        <a:effectLst/>
                        <a:latin typeface="Arial"/>
                      </a:endParaRPr>
                    </a:p>
                  </a:txBody>
                  <a:tcPr anchor="ctr">
                    <a:lnL w="13011" cap="flat" cmpd="sng" algn="ctr">
                      <a:solidFill>
                        <a:srgbClr val="003781"/>
                      </a:solidFill>
                      <a:prstDash val="solid"/>
                      <a:round/>
                      <a:headEnd type="none" w="med" len="med"/>
                      <a:tailEnd type="none" w="med" len="med"/>
                    </a:lnL>
                    <a:lnR w="12700" cap="flat" cmpd="sng" algn="ctr">
                      <a:solidFill>
                        <a:srgbClr val="FFFFFF"/>
                      </a:solidFill>
                      <a:prstDash val="solid"/>
                      <a:round/>
                      <a:headEnd type="none" w="med" len="med"/>
                      <a:tailEnd type="none" w="med" len="med"/>
                    </a:lnR>
                    <a:lnT w="13011" cap="flat" cmpd="sng" algn="ctr">
                      <a:solidFill>
                        <a:srgbClr val="003781"/>
                      </a:solidFill>
                      <a:prstDash val="solid"/>
                      <a:round/>
                      <a:headEnd type="none" w="med" len="med"/>
                      <a:tailEnd type="none" w="med" len="med"/>
                    </a:lnT>
                    <a:lnB w="13011" cap="flat" cmpd="sng" algn="ctr">
                      <a:solidFill>
                        <a:srgbClr val="003781"/>
                      </a:solidFill>
                      <a:prstDash val="solid"/>
                      <a:round/>
                      <a:headEnd type="none" w="med" len="med"/>
                      <a:tailEnd type="none" w="med" len="med"/>
                    </a:lnB>
                    <a:solidFill>
                      <a:srgbClr val="FFFFFF"/>
                    </a:solidFill>
                  </a:tcPr>
                </a:tc>
                <a:tc>
                  <a:txBody>
                    <a:bodyPr/>
                    <a:lstStyle/>
                    <a:p>
                      <a:pPr algn="ctr" fontAlgn="base"/>
                      <a:r>
                        <a:rPr lang="de-DE" sz="1200" dirty="0">
                          <a:solidFill>
                            <a:schemeClr val="bg1"/>
                          </a:solidFill>
                          <a:effectLst/>
                          <a:latin typeface="Arial"/>
                        </a:rPr>
                        <a:t>231</a:t>
                      </a:r>
                      <a:endParaRPr lang="de-DE" dirty="0">
                        <a:solidFill>
                          <a:schemeClr val="bg1"/>
                        </a:solidFill>
                        <a:effectLst/>
                        <a:latin typeface="Arial"/>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3011" cap="flat" cmpd="sng" algn="ctr">
                      <a:solidFill>
                        <a:srgbClr val="003781"/>
                      </a:solidFill>
                      <a:prstDash val="solid"/>
                      <a:round/>
                      <a:headEnd type="none" w="med" len="med"/>
                      <a:tailEnd type="none" w="med" len="med"/>
                    </a:lnT>
                    <a:lnB w="13011" cap="flat" cmpd="sng" algn="ctr">
                      <a:solidFill>
                        <a:srgbClr val="003781"/>
                      </a:solidFill>
                      <a:prstDash val="solid"/>
                      <a:round/>
                      <a:headEnd type="none" w="med" len="med"/>
                      <a:tailEnd type="none" w="med" len="med"/>
                    </a:lnB>
                    <a:solidFill>
                      <a:srgbClr val="FFFFFF"/>
                    </a:solidFill>
                  </a:tcPr>
                </a:tc>
                <a:tc>
                  <a:txBody>
                    <a:bodyPr/>
                    <a:lstStyle/>
                    <a:p>
                      <a:pPr algn="ctr" fontAlgn="base"/>
                      <a:r>
                        <a:rPr lang="de-DE" sz="1200" dirty="0">
                          <a:solidFill>
                            <a:schemeClr val="bg1"/>
                          </a:solidFill>
                          <a:effectLst/>
                          <a:latin typeface="Arial"/>
                        </a:rPr>
                        <a:t>120</a:t>
                      </a:r>
                      <a:endParaRPr lang="de-DE" dirty="0">
                        <a:solidFill>
                          <a:schemeClr val="bg1"/>
                        </a:solidFill>
                        <a:effectLst/>
                        <a:latin typeface="Arial"/>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3011" cap="flat" cmpd="sng" algn="ctr">
                      <a:solidFill>
                        <a:srgbClr val="003781"/>
                      </a:solidFill>
                      <a:prstDash val="solid"/>
                      <a:round/>
                      <a:headEnd type="none" w="med" len="med"/>
                      <a:tailEnd type="none" w="med" len="med"/>
                    </a:lnT>
                    <a:lnB w="13011" cap="flat" cmpd="sng" algn="ctr">
                      <a:solidFill>
                        <a:srgbClr val="003781"/>
                      </a:solidFill>
                      <a:prstDash val="solid"/>
                      <a:round/>
                      <a:headEnd type="none" w="med" len="med"/>
                      <a:tailEnd type="none" w="med" len="med"/>
                    </a:lnB>
                    <a:solidFill>
                      <a:srgbClr val="FFFFFF"/>
                    </a:solidFill>
                  </a:tcPr>
                </a:tc>
                <a:extLst>
                  <a:ext uri="{0D108BD9-81ED-4DB2-BD59-A6C34878D82A}">
                    <a16:rowId xmlns:a16="http://schemas.microsoft.com/office/drawing/2014/main" val="980483888"/>
                  </a:ext>
                </a:extLst>
              </a:tr>
              <a:tr h="241391">
                <a:tc>
                  <a:txBody>
                    <a:bodyPr/>
                    <a:lstStyle/>
                    <a:p>
                      <a:pPr algn="ctr" fontAlgn="base"/>
                      <a:r>
                        <a:rPr lang="de-DE" sz="1200" b="1" dirty="0">
                          <a:solidFill>
                            <a:srgbClr val="003781"/>
                          </a:solidFill>
                          <a:effectLst/>
                          <a:latin typeface="Arial"/>
                        </a:rPr>
                        <a:t>2.500</a:t>
                      </a:r>
                      <a:endParaRPr lang="de-DE" dirty="0">
                        <a:solidFill>
                          <a:srgbClr val="122B54"/>
                        </a:solidFill>
                        <a:effectLst/>
                        <a:latin typeface="Arial"/>
                      </a:endParaRPr>
                    </a:p>
                  </a:txBody>
                  <a:tcPr anchor="ctr">
                    <a:lnL w="12700" cap="flat" cmpd="sng" algn="ctr">
                      <a:solidFill>
                        <a:srgbClr val="FFFFFF"/>
                      </a:solidFill>
                      <a:prstDash val="solid"/>
                      <a:round/>
                      <a:headEnd type="none" w="med" len="med"/>
                      <a:tailEnd type="none" w="med" len="med"/>
                    </a:lnL>
                    <a:lnR w="13011" cap="flat" cmpd="sng" algn="ctr">
                      <a:solidFill>
                        <a:srgbClr val="003781"/>
                      </a:solidFill>
                      <a:prstDash val="solid"/>
                      <a:round/>
                      <a:headEnd type="none" w="med" len="med"/>
                      <a:tailEnd type="none" w="med" len="med"/>
                    </a:lnR>
                    <a:lnT w="13011" cap="flat" cmpd="sng" algn="ctr">
                      <a:solidFill>
                        <a:srgbClr val="003781"/>
                      </a:solidFill>
                      <a:prstDash val="solid"/>
                      <a:round/>
                      <a:headEnd type="none" w="med" len="med"/>
                      <a:tailEnd type="none" w="med" len="med"/>
                    </a:lnT>
                    <a:lnB w="13011" cap="flat" cmpd="sng" algn="ctr">
                      <a:solidFill>
                        <a:srgbClr val="003781"/>
                      </a:solidFill>
                      <a:prstDash val="solid"/>
                      <a:round/>
                      <a:headEnd type="none" w="med" len="med"/>
                      <a:tailEnd type="none" w="med" len="med"/>
                    </a:lnB>
                    <a:solidFill>
                      <a:srgbClr val="FFFFFF"/>
                    </a:solidFill>
                  </a:tcPr>
                </a:tc>
                <a:tc>
                  <a:txBody>
                    <a:bodyPr/>
                    <a:lstStyle/>
                    <a:p>
                      <a:pPr lvl="0" algn="ctr">
                        <a:buNone/>
                      </a:pPr>
                      <a:endParaRPr lang="de-DE" sz="1200" b="1" dirty="0">
                        <a:solidFill>
                          <a:srgbClr val="003781"/>
                        </a:solidFill>
                        <a:effectLst/>
                        <a:latin typeface="Arial"/>
                      </a:endParaRPr>
                    </a:p>
                  </a:txBody>
                  <a:tcPr anchor="ctr">
                    <a:lnL w="13011" cap="flat" cmpd="sng" algn="ctr">
                      <a:solidFill>
                        <a:srgbClr val="003781"/>
                      </a:solidFill>
                      <a:prstDash val="solid"/>
                      <a:round/>
                      <a:headEnd type="none" w="med" len="med"/>
                      <a:tailEnd type="none" w="med" len="med"/>
                    </a:lnL>
                    <a:lnR w="13010">
                      <a:solidFill>
                        <a:srgbClr val="003781"/>
                      </a:solidFill>
                    </a:lnR>
                    <a:lnT w="13010">
                      <a:solidFill>
                        <a:srgbClr val="003781"/>
                      </a:solidFill>
                    </a:lnT>
                    <a:lnB w="13010">
                      <a:solidFill>
                        <a:srgbClr val="003781"/>
                      </a:solidFill>
                    </a:lnB>
                    <a:solidFill>
                      <a:srgbClr val="FFFFFF"/>
                    </a:solidFill>
                  </a:tcPr>
                </a:tc>
                <a:tc>
                  <a:txBody>
                    <a:bodyPr/>
                    <a:lstStyle/>
                    <a:p>
                      <a:pPr algn="ctr" fontAlgn="base"/>
                      <a:r>
                        <a:rPr lang="de-DE" sz="1200" dirty="0">
                          <a:solidFill>
                            <a:schemeClr val="bg1"/>
                          </a:solidFill>
                          <a:effectLst/>
                          <a:latin typeface="Arial"/>
                        </a:rPr>
                        <a:t>29</a:t>
                      </a:r>
                      <a:endParaRPr lang="de-DE" dirty="0">
                        <a:solidFill>
                          <a:schemeClr val="bg1"/>
                        </a:solidFill>
                        <a:effectLst/>
                        <a:latin typeface="Arial"/>
                      </a:endParaRPr>
                    </a:p>
                  </a:txBody>
                  <a:tcPr anchor="ctr">
                    <a:lnL w="13010" cap="flat" cmpd="sng" algn="ctr">
                      <a:solidFill>
                        <a:srgbClr val="003781"/>
                      </a:solidFill>
                      <a:prstDash val="solid"/>
                      <a:round/>
                      <a:headEnd type="none" w="med" len="med"/>
                      <a:tailEnd type="none" w="med" len="med"/>
                    </a:lnL>
                    <a:lnR w="12700" cap="flat" cmpd="sng" algn="ctr">
                      <a:solidFill>
                        <a:srgbClr val="FFFFFF"/>
                      </a:solidFill>
                      <a:prstDash val="solid"/>
                      <a:round/>
                      <a:headEnd type="none" w="med" len="med"/>
                      <a:tailEnd type="none" w="med" len="med"/>
                    </a:lnR>
                    <a:lnT w="13011" cap="flat" cmpd="sng" algn="ctr">
                      <a:solidFill>
                        <a:srgbClr val="003781"/>
                      </a:solidFill>
                      <a:prstDash val="solid"/>
                      <a:round/>
                      <a:headEnd type="none" w="med" len="med"/>
                      <a:tailEnd type="none" w="med" len="med"/>
                    </a:lnT>
                    <a:lnB w="13011" cap="flat" cmpd="sng" algn="ctr">
                      <a:solidFill>
                        <a:srgbClr val="003781"/>
                      </a:solidFill>
                      <a:prstDash val="solid"/>
                      <a:round/>
                      <a:headEnd type="none" w="med" len="med"/>
                      <a:tailEnd type="none" w="med" len="med"/>
                    </a:lnB>
                    <a:solidFill>
                      <a:srgbClr val="FFFFFF"/>
                    </a:solidFill>
                  </a:tcPr>
                </a:tc>
                <a:tc>
                  <a:txBody>
                    <a:bodyPr/>
                    <a:lstStyle/>
                    <a:p>
                      <a:pPr lvl="0" algn="ctr">
                        <a:buNone/>
                      </a:pPr>
                      <a:endParaRPr lang="de-DE" sz="1200" dirty="0">
                        <a:solidFill>
                          <a:schemeClr val="bg1"/>
                        </a:solidFill>
                        <a:effectLst/>
                        <a:latin typeface="Arial"/>
                      </a:endParaRPr>
                    </a:p>
                  </a:txBody>
                  <a:tcPr anchor="ctr">
                    <a:lnL w="12700" cap="flat" cmpd="sng" algn="ctr">
                      <a:solidFill>
                        <a:srgbClr val="FFFFFF"/>
                      </a:solidFill>
                      <a:prstDash val="solid"/>
                      <a:round/>
                      <a:headEnd type="none" w="med" len="med"/>
                      <a:tailEnd type="none" w="med" len="med"/>
                    </a:lnL>
                    <a:lnR w="12700">
                      <a:solidFill>
                        <a:srgbClr val="FFFFFF"/>
                      </a:solidFill>
                    </a:lnR>
                    <a:lnT w="13010">
                      <a:solidFill>
                        <a:srgbClr val="003781"/>
                      </a:solidFill>
                    </a:lnT>
                    <a:lnB w="13010">
                      <a:solidFill>
                        <a:srgbClr val="003781"/>
                      </a:solidFill>
                    </a:lnB>
                    <a:solidFill>
                      <a:srgbClr val="FFFFFF"/>
                    </a:solidFill>
                  </a:tcPr>
                </a:tc>
                <a:tc>
                  <a:txBody>
                    <a:bodyPr/>
                    <a:lstStyle/>
                    <a:p>
                      <a:pPr algn="ctr" fontAlgn="base"/>
                      <a:r>
                        <a:rPr lang="de-DE" sz="1200" dirty="0">
                          <a:solidFill>
                            <a:schemeClr val="bg1"/>
                          </a:solidFill>
                          <a:effectLst/>
                          <a:latin typeface="Arial"/>
                        </a:rPr>
                        <a:t>40</a:t>
                      </a:r>
                      <a:endParaRPr lang="de-DE" dirty="0">
                        <a:solidFill>
                          <a:schemeClr val="bg1"/>
                        </a:solidFill>
                        <a:effectLst/>
                        <a:latin typeface="Arial"/>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3011" cap="flat" cmpd="sng" algn="ctr">
                      <a:solidFill>
                        <a:srgbClr val="003781"/>
                      </a:solidFill>
                      <a:prstDash val="solid"/>
                      <a:round/>
                      <a:headEnd type="none" w="med" len="med"/>
                      <a:tailEnd type="none" w="med" len="med"/>
                    </a:lnT>
                    <a:lnB w="13011" cap="flat" cmpd="sng" algn="ctr">
                      <a:solidFill>
                        <a:srgbClr val="003781"/>
                      </a:solidFill>
                      <a:prstDash val="solid"/>
                      <a:round/>
                      <a:headEnd type="none" w="med" len="med"/>
                      <a:tailEnd type="none" w="med" len="med"/>
                    </a:lnB>
                    <a:solidFill>
                      <a:srgbClr val="FFFFFF"/>
                    </a:solidFill>
                  </a:tcPr>
                </a:tc>
                <a:tc>
                  <a:txBody>
                    <a:bodyPr/>
                    <a:lstStyle/>
                    <a:p>
                      <a:pPr algn="ctr" fontAlgn="base"/>
                      <a:r>
                        <a:rPr lang="de-DE" sz="1200" dirty="0">
                          <a:solidFill>
                            <a:schemeClr val="bg1"/>
                          </a:solidFill>
                          <a:effectLst/>
                          <a:latin typeface="Arial"/>
                        </a:rPr>
                        <a:t>22</a:t>
                      </a:r>
                      <a:endParaRPr lang="de-DE" dirty="0">
                        <a:solidFill>
                          <a:schemeClr val="bg1"/>
                        </a:solidFill>
                        <a:effectLst/>
                        <a:latin typeface="Arial"/>
                      </a:endParaRPr>
                    </a:p>
                  </a:txBody>
                  <a:tcPr anchor="ctr">
                    <a:lnL w="12700" cap="flat" cmpd="sng" algn="ctr">
                      <a:solidFill>
                        <a:srgbClr val="FFFFFF"/>
                      </a:solidFill>
                      <a:prstDash val="solid"/>
                      <a:round/>
                      <a:headEnd type="none" w="med" len="med"/>
                      <a:tailEnd type="none" w="med" len="med"/>
                    </a:lnL>
                    <a:lnR w="13011" cap="flat" cmpd="sng" algn="ctr">
                      <a:solidFill>
                        <a:srgbClr val="003781"/>
                      </a:solidFill>
                      <a:prstDash val="solid"/>
                      <a:round/>
                      <a:headEnd type="none" w="med" len="med"/>
                      <a:tailEnd type="none" w="med" len="med"/>
                    </a:lnR>
                    <a:lnT w="13011" cap="flat" cmpd="sng" algn="ctr">
                      <a:solidFill>
                        <a:srgbClr val="003781"/>
                      </a:solidFill>
                      <a:prstDash val="solid"/>
                      <a:round/>
                      <a:headEnd type="none" w="med" len="med"/>
                      <a:tailEnd type="none" w="med" len="med"/>
                    </a:lnT>
                    <a:lnB w="13011" cap="flat" cmpd="sng" algn="ctr">
                      <a:solidFill>
                        <a:srgbClr val="003781"/>
                      </a:solidFill>
                      <a:prstDash val="solid"/>
                      <a:round/>
                      <a:headEnd type="none" w="med" len="med"/>
                      <a:tailEnd type="none" w="med" len="med"/>
                    </a:lnB>
                    <a:solidFill>
                      <a:srgbClr val="FFFFFF"/>
                    </a:solidFill>
                  </a:tcPr>
                </a:tc>
                <a:tc>
                  <a:txBody>
                    <a:bodyPr/>
                    <a:lstStyle/>
                    <a:p>
                      <a:pPr algn="ctr" fontAlgn="base"/>
                      <a:r>
                        <a:rPr lang="de-DE" sz="1200" dirty="0">
                          <a:solidFill>
                            <a:schemeClr val="bg1"/>
                          </a:solidFill>
                          <a:effectLst/>
                          <a:latin typeface="Arial"/>
                        </a:rPr>
                        <a:t>57</a:t>
                      </a:r>
                      <a:endParaRPr lang="de-DE" dirty="0">
                        <a:solidFill>
                          <a:schemeClr val="bg1"/>
                        </a:solidFill>
                        <a:effectLst/>
                        <a:latin typeface="Arial"/>
                      </a:endParaRPr>
                    </a:p>
                  </a:txBody>
                  <a:tcPr anchor="ctr">
                    <a:lnL w="13011" cap="flat" cmpd="sng" algn="ctr">
                      <a:solidFill>
                        <a:srgbClr val="003781"/>
                      </a:solidFill>
                      <a:prstDash val="solid"/>
                      <a:round/>
                      <a:headEnd type="none" w="med" len="med"/>
                      <a:tailEnd type="none" w="med" len="med"/>
                    </a:lnL>
                    <a:lnR w="12700" cap="flat" cmpd="sng" algn="ctr">
                      <a:solidFill>
                        <a:srgbClr val="FFFFFF"/>
                      </a:solidFill>
                      <a:prstDash val="solid"/>
                      <a:round/>
                      <a:headEnd type="none" w="med" len="med"/>
                      <a:tailEnd type="none" w="med" len="med"/>
                    </a:lnR>
                    <a:lnT w="13011" cap="flat" cmpd="sng" algn="ctr">
                      <a:solidFill>
                        <a:srgbClr val="003781"/>
                      </a:solidFill>
                      <a:prstDash val="solid"/>
                      <a:round/>
                      <a:headEnd type="none" w="med" len="med"/>
                      <a:tailEnd type="none" w="med" len="med"/>
                    </a:lnT>
                    <a:lnB w="13011" cap="flat" cmpd="sng" algn="ctr">
                      <a:solidFill>
                        <a:srgbClr val="003781"/>
                      </a:solidFill>
                      <a:prstDash val="solid"/>
                      <a:round/>
                      <a:headEnd type="none" w="med" len="med"/>
                      <a:tailEnd type="none" w="med" len="med"/>
                    </a:lnB>
                    <a:solidFill>
                      <a:srgbClr val="FFFFFF"/>
                    </a:solidFill>
                  </a:tcPr>
                </a:tc>
                <a:tc>
                  <a:txBody>
                    <a:bodyPr/>
                    <a:lstStyle/>
                    <a:p>
                      <a:pPr algn="ctr" fontAlgn="base"/>
                      <a:r>
                        <a:rPr lang="de-DE" sz="1200" dirty="0">
                          <a:solidFill>
                            <a:schemeClr val="bg1"/>
                          </a:solidFill>
                          <a:effectLst/>
                          <a:latin typeface="Arial"/>
                        </a:rPr>
                        <a:t>80</a:t>
                      </a:r>
                      <a:endParaRPr lang="de-DE" dirty="0">
                        <a:solidFill>
                          <a:schemeClr val="bg1"/>
                        </a:solidFill>
                        <a:effectLst/>
                        <a:latin typeface="Arial"/>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3011" cap="flat" cmpd="sng" algn="ctr">
                      <a:solidFill>
                        <a:srgbClr val="003781"/>
                      </a:solidFill>
                      <a:prstDash val="solid"/>
                      <a:round/>
                      <a:headEnd type="none" w="med" len="med"/>
                      <a:tailEnd type="none" w="med" len="med"/>
                    </a:lnT>
                    <a:lnB w="13011" cap="flat" cmpd="sng" algn="ctr">
                      <a:solidFill>
                        <a:srgbClr val="003781"/>
                      </a:solidFill>
                      <a:prstDash val="solid"/>
                      <a:round/>
                      <a:headEnd type="none" w="med" len="med"/>
                      <a:tailEnd type="none" w="med" len="med"/>
                    </a:lnB>
                    <a:solidFill>
                      <a:srgbClr val="FFFFFF"/>
                    </a:solidFill>
                  </a:tcPr>
                </a:tc>
                <a:tc>
                  <a:txBody>
                    <a:bodyPr/>
                    <a:lstStyle/>
                    <a:p>
                      <a:pPr algn="ctr" fontAlgn="base"/>
                      <a:r>
                        <a:rPr lang="de-DE" sz="1200" dirty="0">
                          <a:solidFill>
                            <a:schemeClr val="bg1"/>
                          </a:solidFill>
                          <a:effectLst/>
                          <a:latin typeface="Arial"/>
                        </a:rPr>
                        <a:t>43</a:t>
                      </a:r>
                      <a:endParaRPr lang="de-DE" dirty="0">
                        <a:solidFill>
                          <a:schemeClr val="bg1"/>
                        </a:solidFill>
                        <a:effectLst/>
                        <a:latin typeface="Arial"/>
                      </a:endParaRPr>
                    </a:p>
                  </a:txBody>
                  <a:tcPr anchor="ctr">
                    <a:lnL w="12700" cap="flat" cmpd="sng" algn="ctr">
                      <a:solidFill>
                        <a:srgbClr val="FFFFFF"/>
                      </a:solidFill>
                      <a:prstDash val="solid"/>
                      <a:round/>
                      <a:headEnd type="none" w="med" len="med"/>
                      <a:tailEnd type="none" w="med" len="med"/>
                    </a:lnL>
                    <a:lnR w="13011" cap="flat" cmpd="sng" algn="ctr">
                      <a:solidFill>
                        <a:srgbClr val="003781"/>
                      </a:solidFill>
                      <a:prstDash val="solid"/>
                      <a:round/>
                      <a:headEnd type="none" w="med" len="med"/>
                      <a:tailEnd type="none" w="med" len="med"/>
                    </a:lnR>
                    <a:lnT w="13011" cap="flat" cmpd="sng" algn="ctr">
                      <a:solidFill>
                        <a:srgbClr val="003781"/>
                      </a:solidFill>
                      <a:prstDash val="solid"/>
                      <a:round/>
                      <a:headEnd type="none" w="med" len="med"/>
                      <a:tailEnd type="none" w="med" len="med"/>
                    </a:lnT>
                    <a:lnB w="13011" cap="flat" cmpd="sng" algn="ctr">
                      <a:solidFill>
                        <a:srgbClr val="003781"/>
                      </a:solidFill>
                      <a:prstDash val="solid"/>
                      <a:round/>
                      <a:headEnd type="none" w="med" len="med"/>
                      <a:tailEnd type="none" w="med" len="med"/>
                    </a:lnB>
                    <a:solidFill>
                      <a:srgbClr val="FFFFFF"/>
                    </a:solidFill>
                  </a:tcPr>
                </a:tc>
                <a:tc>
                  <a:txBody>
                    <a:bodyPr/>
                    <a:lstStyle/>
                    <a:p>
                      <a:pPr algn="ctr" fontAlgn="base"/>
                      <a:r>
                        <a:rPr lang="de-DE" sz="1200" dirty="0">
                          <a:solidFill>
                            <a:schemeClr val="bg1"/>
                          </a:solidFill>
                          <a:effectLst/>
                          <a:latin typeface="Arial"/>
                        </a:rPr>
                        <a:t>85</a:t>
                      </a:r>
                      <a:endParaRPr lang="de-DE" dirty="0">
                        <a:solidFill>
                          <a:schemeClr val="bg1"/>
                        </a:solidFill>
                        <a:effectLst/>
                        <a:latin typeface="Arial"/>
                      </a:endParaRPr>
                    </a:p>
                  </a:txBody>
                  <a:tcPr anchor="ctr">
                    <a:lnL w="13011" cap="flat" cmpd="sng" algn="ctr">
                      <a:solidFill>
                        <a:srgbClr val="003781"/>
                      </a:solidFill>
                      <a:prstDash val="solid"/>
                      <a:round/>
                      <a:headEnd type="none" w="med" len="med"/>
                      <a:tailEnd type="none" w="med" len="med"/>
                    </a:lnL>
                    <a:lnR w="12700" cap="flat" cmpd="sng" algn="ctr">
                      <a:solidFill>
                        <a:srgbClr val="FFFFFF"/>
                      </a:solidFill>
                      <a:prstDash val="solid"/>
                      <a:round/>
                      <a:headEnd type="none" w="med" len="med"/>
                      <a:tailEnd type="none" w="med" len="med"/>
                    </a:lnR>
                    <a:lnT w="13011" cap="flat" cmpd="sng" algn="ctr">
                      <a:solidFill>
                        <a:srgbClr val="003781"/>
                      </a:solidFill>
                      <a:prstDash val="solid"/>
                      <a:round/>
                      <a:headEnd type="none" w="med" len="med"/>
                      <a:tailEnd type="none" w="med" len="med"/>
                    </a:lnT>
                    <a:lnB w="13011" cap="flat" cmpd="sng" algn="ctr">
                      <a:solidFill>
                        <a:srgbClr val="003781"/>
                      </a:solidFill>
                      <a:prstDash val="solid"/>
                      <a:round/>
                      <a:headEnd type="none" w="med" len="med"/>
                      <a:tailEnd type="none" w="med" len="med"/>
                    </a:lnB>
                    <a:solidFill>
                      <a:srgbClr val="FFFFFF"/>
                    </a:solidFill>
                  </a:tcPr>
                </a:tc>
                <a:tc>
                  <a:txBody>
                    <a:bodyPr/>
                    <a:lstStyle/>
                    <a:p>
                      <a:pPr algn="ctr" fontAlgn="base"/>
                      <a:r>
                        <a:rPr lang="de-DE" sz="1200" dirty="0">
                          <a:solidFill>
                            <a:schemeClr val="bg1"/>
                          </a:solidFill>
                          <a:effectLst/>
                          <a:latin typeface="Arial"/>
                        </a:rPr>
                        <a:t>120</a:t>
                      </a:r>
                      <a:endParaRPr lang="de-DE" dirty="0">
                        <a:solidFill>
                          <a:schemeClr val="bg1"/>
                        </a:solidFill>
                        <a:effectLst/>
                        <a:latin typeface="Arial"/>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3011" cap="flat" cmpd="sng" algn="ctr">
                      <a:solidFill>
                        <a:srgbClr val="003781"/>
                      </a:solidFill>
                      <a:prstDash val="solid"/>
                      <a:round/>
                      <a:headEnd type="none" w="med" len="med"/>
                      <a:tailEnd type="none" w="med" len="med"/>
                    </a:lnT>
                    <a:lnB w="13011" cap="flat" cmpd="sng" algn="ctr">
                      <a:solidFill>
                        <a:srgbClr val="003781"/>
                      </a:solidFill>
                      <a:prstDash val="solid"/>
                      <a:round/>
                      <a:headEnd type="none" w="med" len="med"/>
                      <a:tailEnd type="none" w="med" len="med"/>
                    </a:lnB>
                    <a:solidFill>
                      <a:srgbClr val="FFFFFF"/>
                    </a:solidFill>
                  </a:tcPr>
                </a:tc>
                <a:tc>
                  <a:txBody>
                    <a:bodyPr/>
                    <a:lstStyle/>
                    <a:p>
                      <a:pPr algn="ctr" fontAlgn="base"/>
                      <a:r>
                        <a:rPr lang="de-DE" sz="1200" dirty="0">
                          <a:solidFill>
                            <a:schemeClr val="bg1"/>
                          </a:solidFill>
                          <a:effectLst/>
                          <a:latin typeface="Arial"/>
                        </a:rPr>
                        <a:t>65</a:t>
                      </a:r>
                      <a:endParaRPr lang="de-DE" dirty="0">
                        <a:solidFill>
                          <a:schemeClr val="bg1"/>
                        </a:solidFill>
                        <a:effectLst/>
                        <a:latin typeface="Arial"/>
                      </a:endParaRPr>
                    </a:p>
                  </a:txBody>
                  <a:tcPr anchor="ctr">
                    <a:lnL w="12700" cap="flat" cmpd="sng" algn="ctr">
                      <a:solidFill>
                        <a:srgbClr val="FFFFFF"/>
                      </a:solidFill>
                      <a:prstDash val="solid"/>
                      <a:round/>
                      <a:headEnd type="none" w="med" len="med"/>
                      <a:tailEnd type="none" w="med" len="med"/>
                    </a:lnL>
                    <a:lnR w="13011" cap="flat" cmpd="sng" algn="ctr">
                      <a:solidFill>
                        <a:srgbClr val="003781"/>
                      </a:solidFill>
                      <a:prstDash val="solid"/>
                      <a:round/>
                      <a:headEnd type="none" w="med" len="med"/>
                      <a:tailEnd type="none" w="med" len="med"/>
                    </a:lnR>
                    <a:lnT w="13011" cap="flat" cmpd="sng" algn="ctr">
                      <a:solidFill>
                        <a:srgbClr val="003781"/>
                      </a:solidFill>
                      <a:prstDash val="solid"/>
                      <a:round/>
                      <a:headEnd type="none" w="med" len="med"/>
                      <a:tailEnd type="none" w="med" len="med"/>
                    </a:lnT>
                    <a:lnB w="13011" cap="flat" cmpd="sng" algn="ctr">
                      <a:solidFill>
                        <a:srgbClr val="003781"/>
                      </a:solidFill>
                      <a:prstDash val="solid"/>
                      <a:round/>
                      <a:headEnd type="none" w="med" len="med"/>
                      <a:tailEnd type="none" w="med" len="med"/>
                    </a:lnB>
                    <a:solidFill>
                      <a:srgbClr val="FFFFFF"/>
                    </a:solidFill>
                  </a:tcPr>
                </a:tc>
                <a:tc>
                  <a:txBody>
                    <a:bodyPr/>
                    <a:lstStyle/>
                    <a:p>
                      <a:pPr algn="ctr" fontAlgn="base"/>
                      <a:r>
                        <a:rPr lang="de-DE" sz="1200" dirty="0">
                          <a:solidFill>
                            <a:schemeClr val="bg1"/>
                          </a:solidFill>
                          <a:effectLst/>
                          <a:latin typeface="Arial"/>
                        </a:rPr>
                        <a:t>181</a:t>
                      </a:r>
                      <a:endParaRPr lang="de-DE" dirty="0">
                        <a:solidFill>
                          <a:schemeClr val="bg1"/>
                        </a:solidFill>
                        <a:effectLst/>
                        <a:latin typeface="Arial"/>
                      </a:endParaRPr>
                    </a:p>
                  </a:txBody>
                  <a:tcPr anchor="ctr">
                    <a:lnL w="13011" cap="flat" cmpd="sng" algn="ctr">
                      <a:solidFill>
                        <a:srgbClr val="003781"/>
                      </a:solidFill>
                      <a:prstDash val="solid"/>
                      <a:round/>
                      <a:headEnd type="none" w="med" len="med"/>
                      <a:tailEnd type="none" w="med" len="med"/>
                    </a:lnL>
                    <a:lnR w="12700" cap="flat" cmpd="sng" algn="ctr">
                      <a:solidFill>
                        <a:srgbClr val="FFFFFF"/>
                      </a:solidFill>
                      <a:prstDash val="solid"/>
                      <a:round/>
                      <a:headEnd type="none" w="med" len="med"/>
                      <a:tailEnd type="none" w="med" len="med"/>
                    </a:lnR>
                    <a:lnT w="13011" cap="flat" cmpd="sng" algn="ctr">
                      <a:solidFill>
                        <a:srgbClr val="003781"/>
                      </a:solidFill>
                      <a:prstDash val="solid"/>
                      <a:round/>
                      <a:headEnd type="none" w="med" len="med"/>
                      <a:tailEnd type="none" w="med" len="med"/>
                    </a:lnT>
                    <a:lnB w="13011" cap="flat" cmpd="sng" algn="ctr">
                      <a:solidFill>
                        <a:srgbClr val="003781"/>
                      </a:solidFill>
                      <a:prstDash val="solid"/>
                      <a:round/>
                      <a:headEnd type="none" w="med" len="med"/>
                      <a:tailEnd type="none" w="med" len="med"/>
                    </a:lnB>
                    <a:solidFill>
                      <a:srgbClr val="FFFFFF"/>
                    </a:solidFill>
                  </a:tcPr>
                </a:tc>
                <a:tc>
                  <a:txBody>
                    <a:bodyPr/>
                    <a:lstStyle/>
                    <a:p>
                      <a:pPr algn="ctr" fontAlgn="base"/>
                      <a:r>
                        <a:rPr lang="de-DE" sz="1200" dirty="0">
                          <a:solidFill>
                            <a:schemeClr val="bg1"/>
                          </a:solidFill>
                          <a:effectLst/>
                          <a:latin typeface="Arial"/>
                        </a:rPr>
                        <a:t>251</a:t>
                      </a:r>
                      <a:endParaRPr lang="de-DE" dirty="0">
                        <a:solidFill>
                          <a:schemeClr val="bg1"/>
                        </a:solidFill>
                        <a:effectLst/>
                        <a:latin typeface="Arial"/>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3011" cap="flat" cmpd="sng" algn="ctr">
                      <a:solidFill>
                        <a:srgbClr val="003781"/>
                      </a:solidFill>
                      <a:prstDash val="solid"/>
                      <a:round/>
                      <a:headEnd type="none" w="med" len="med"/>
                      <a:tailEnd type="none" w="med" len="med"/>
                    </a:lnT>
                    <a:lnB w="13011" cap="flat" cmpd="sng" algn="ctr">
                      <a:solidFill>
                        <a:srgbClr val="003781"/>
                      </a:solidFill>
                      <a:prstDash val="solid"/>
                      <a:round/>
                      <a:headEnd type="none" w="med" len="med"/>
                      <a:tailEnd type="none" w="med" len="med"/>
                    </a:lnB>
                    <a:solidFill>
                      <a:srgbClr val="FFFFFF"/>
                    </a:solidFill>
                  </a:tcPr>
                </a:tc>
                <a:tc>
                  <a:txBody>
                    <a:bodyPr/>
                    <a:lstStyle/>
                    <a:p>
                      <a:pPr algn="ctr" fontAlgn="base"/>
                      <a:r>
                        <a:rPr lang="de-DE" sz="1200" dirty="0">
                          <a:solidFill>
                            <a:schemeClr val="bg1"/>
                          </a:solidFill>
                          <a:effectLst/>
                          <a:latin typeface="Arial"/>
                        </a:rPr>
                        <a:t>139</a:t>
                      </a:r>
                      <a:endParaRPr lang="de-DE" dirty="0">
                        <a:solidFill>
                          <a:schemeClr val="bg1"/>
                        </a:solidFill>
                        <a:effectLst/>
                        <a:latin typeface="Arial"/>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3011" cap="flat" cmpd="sng" algn="ctr">
                      <a:solidFill>
                        <a:srgbClr val="003781"/>
                      </a:solidFill>
                      <a:prstDash val="solid"/>
                      <a:round/>
                      <a:headEnd type="none" w="med" len="med"/>
                      <a:tailEnd type="none" w="med" len="med"/>
                    </a:lnT>
                    <a:lnB w="13011" cap="flat" cmpd="sng" algn="ctr">
                      <a:solidFill>
                        <a:srgbClr val="003781"/>
                      </a:solidFill>
                      <a:prstDash val="solid"/>
                      <a:round/>
                      <a:headEnd type="none" w="med" len="med"/>
                      <a:tailEnd type="none" w="med" len="med"/>
                    </a:lnB>
                    <a:solidFill>
                      <a:srgbClr val="FFFFFF"/>
                    </a:solidFill>
                  </a:tcPr>
                </a:tc>
                <a:extLst>
                  <a:ext uri="{0D108BD9-81ED-4DB2-BD59-A6C34878D82A}">
                    <a16:rowId xmlns:a16="http://schemas.microsoft.com/office/drawing/2014/main" val="661588807"/>
                  </a:ext>
                </a:extLst>
              </a:tr>
              <a:tr h="241391">
                <a:tc>
                  <a:txBody>
                    <a:bodyPr/>
                    <a:lstStyle/>
                    <a:p>
                      <a:pPr algn="ctr" fontAlgn="base"/>
                      <a:r>
                        <a:rPr lang="de-DE" sz="1200" b="1" dirty="0">
                          <a:solidFill>
                            <a:srgbClr val="003781"/>
                          </a:solidFill>
                          <a:effectLst/>
                          <a:latin typeface="Arial"/>
                        </a:rPr>
                        <a:t>3.000</a:t>
                      </a:r>
                      <a:endParaRPr lang="de-DE" dirty="0">
                        <a:solidFill>
                          <a:srgbClr val="122B54"/>
                        </a:solidFill>
                        <a:effectLst/>
                        <a:latin typeface="Arial"/>
                      </a:endParaRPr>
                    </a:p>
                  </a:txBody>
                  <a:tcPr anchor="ctr">
                    <a:lnL w="12700" cap="flat" cmpd="sng" algn="ctr">
                      <a:solidFill>
                        <a:srgbClr val="FFFFFF"/>
                      </a:solidFill>
                      <a:prstDash val="solid"/>
                      <a:round/>
                      <a:headEnd type="none" w="med" len="med"/>
                      <a:tailEnd type="none" w="med" len="med"/>
                    </a:lnL>
                    <a:lnR w="13011" cap="flat" cmpd="sng" algn="ctr">
                      <a:solidFill>
                        <a:srgbClr val="003781"/>
                      </a:solidFill>
                      <a:prstDash val="solid"/>
                      <a:round/>
                      <a:headEnd type="none" w="med" len="med"/>
                      <a:tailEnd type="none" w="med" len="med"/>
                    </a:lnR>
                    <a:lnT w="13011" cap="flat" cmpd="sng" algn="ctr">
                      <a:solidFill>
                        <a:srgbClr val="003781"/>
                      </a:solidFill>
                      <a:prstDash val="solid"/>
                      <a:round/>
                      <a:headEnd type="none" w="med" len="med"/>
                      <a:tailEnd type="none" w="med" len="med"/>
                    </a:lnT>
                    <a:lnB w="13011" cap="flat" cmpd="sng" algn="ctr">
                      <a:solidFill>
                        <a:srgbClr val="003781"/>
                      </a:solidFill>
                      <a:prstDash val="solid"/>
                      <a:round/>
                      <a:headEnd type="none" w="med" len="med"/>
                      <a:tailEnd type="none" w="med" len="med"/>
                    </a:lnB>
                    <a:solidFill>
                      <a:srgbClr val="FFFFFF"/>
                    </a:solidFill>
                  </a:tcPr>
                </a:tc>
                <a:tc>
                  <a:txBody>
                    <a:bodyPr/>
                    <a:lstStyle/>
                    <a:p>
                      <a:pPr lvl="0" algn="ctr">
                        <a:buNone/>
                      </a:pPr>
                      <a:endParaRPr lang="de-DE" sz="1200" b="1" dirty="0">
                        <a:solidFill>
                          <a:srgbClr val="003781"/>
                        </a:solidFill>
                        <a:effectLst/>
                        <a:latin typeface="Arial"/>
                      </a:endParaRPr>
                    </a:p>
                  </a:txBody>
                  <a:tcPr anchor="ctr">
                    <a:lnL w="13011" cap="flat" cmpd="sng" algn="ctr">
                      <a:solidFill>
                        <a:srgbClr val="003781"/>
                      </a:solidFill>
                      <a:prstDash val="solid"/>
                      <a:round/>
                      <a:headEnd type="none" w="med" len="med"/>
                      <a:tailEnd type="none" w="med" len="med"/>
                    </a:lnL>
                    <a:lnR w="13010">
                      <a:solidFill>
                        <a:srgbClr val="003781"/>
                      </a:solidFill>
                    </a:lnR>
                    <a:lnT w="13010">
                      <a:solidFill>
                        <a:srgbClr val="003781"/>
                      </a:solidFill>
                    </a:lnT>
                    <a:lnB w="13010">
                      <a:solidFill>
                        <a:srgbClr val="003781"/>
                      </a:solidFill>
                    </a:lnB>
                    <a:solidFill>
                      <a:srgbClr val="FFFFFF"/>
                    </a:solidFill>
                  </a:tcPr>
                </a:tc>
                <a:tc>
                  <a:txBody>
                    <a:bodyPr/>
                    <a:lstStyle/>
                    <a:p>
                      <a:pPr algn="ctr" fontAlgn="base"/>
                      <a:r>
                        <a:rPr lang="de-DE" sz="1200" dirty="0">
                          <a:solidFill>
                            <a:schemeClr val="bg1"/>
                          </a:solidFill>
                          <a:effectLst/>
                          <a:latin typeface="Arial"/>
                        </a:rPr>
                        <a:t>28</a:t>
                      </a:r>
                      <a:endParaRPr lang="de-DE" dirty="0">
                        <a:solidFill>
                          <a:schemeClr val="bg1"/>
                        </a:solidFill>
                        <a:effectLst/>
                        <a:latin typeface="Arial"/>
                      </a:endParaRPr>
                    </a:p>
                  </a:txBody>
                  <a:tcPr anchor="ctr">
                    <a:lnL w="13010" cap="flat" cmpd="sng" algn="ctr">
                      <a:solidFill>
                        <a:srgbClr val="003781"/>
                      </a:solidFill>
                      <a:prstDash val="solid"/>
                      <a:round/>
                      <a:headEnd type="none" w="med" len="med"/>
                      <a:tailEnd type="none" w="med" len="med"/>
                    </a:lnL>
                    <a:lnR w="12700" cap="flat" cmpd="sng" algn="ctr">
                      <a:solidFill>
                        <a:srgbClr val="FFFFFF"/>
                      </a:solidFill>
                      <a:prstDash val="solid"/>
                      <a:round/>
                      <a:headEnd type="none" w="med" len="med"/>
                      <a:tailEnd type="none" w="med" len="med"/>
                    </a:lnR>
                    <a:lnT w="13011" cap="flat" cmpd="sng" algn="ctr">
                      <a:solidFill>
                        <a:srgbClr val="003781"/>
                      </a:solidFill>
                      <a:prstDash val="solid"/>
                      <a:round/>
                      <a:headEnd type="none" w="med" len="med"/>
                      <a:tailEnd type="none" w="med" len="med"/>
                    </a:lnT>
                    <a:lnB w="13011" cap="flat" cmpd="sng" algn="ctr">
                      <a:solidFill>
                        <a:srgbClr val="003781"/>
                      </a:solidFill>
                      <a:prstDash val="solid"/>
                      <a:round/>
                      <a:headEnd type="none" w="med" len="med"/>
                      <a:tailEnd type="none" w="med" len="med"/>
                    </a:lnB>
                    <a:solidFill>
                      <a:srgbClr val="FFFFFF"/>
                    </a:solidFill>
                  </a:tcPr>
                </a:tc>
                <a:tc>
                  <a:txBody>
                    <a:bodyPr/>
                    <a:lstStyle/>
                    <a:p>
                      <a:pPr lvl="0" algn="ctr">
                        <a:buNone/>
                      </a:pPr>
                      <a:endParaRPr lang="de-DE" sz="1200" dirty="0">
                        <a:solidFill>
                          <a:schemeClr val="bg1"/>
                        </a:solidFill>
                        <a:effectLst/>
                        <a:latin typeface="Arial"/>
                      </a:endParaRPr>
                    </a:p>
                  </a:txBody>
                  <a:tcPr anchor="ctr">
                    <a:lnL w="12700" cap="flat" cmpd="sng" algn="ctr">
                      <a:solidFill>
                        <a:srgbClr val="FFFFFF"/>
                      </a:solidFill>
                      <a:prstDash val="solid"/>
                      <a:round/>
                      <a:headEnd type="none" w="med" len="med"/>
                      <a:tailEnd type="none" w="med" len="med"/>
                    </a:lnL>
                    <a:lnR w="12700">
                      <a:solidFill>
                        <a:srgbClr val="FFFFFF"/>
                      </a:solidFill>
                    </a:lnR>
                    <a:lnT w="13010">
                      <a:solidFill>
                        <a:srgbClr val="003781"/>
                      </a:solidFill>
                    </a:lnT>
                    <a:lnB w="13010">
                      <a:solidFill>
                        <a:srgbClr val="003781"/>
                      </a:solidFill>
                    </a:lnB>
                    <a:solidFill>
                      <a:srgbClr val="FFFFFF"/>
                    </a:solidFill>
                  </a:tcPr>
                </a:tc>
                <a:tc>
                  <a:txBody>
                    <a:bodyPr/>
                    <a:lstStyle/>
                    <a:p>
                      <a:pPr algn="ctr" fontAlgn="base"/>
                      <a:r>
                        <a:rPr lang="de-DE" sz="1200" dirty="0">
                          <a:solidFill>
                            <a:schemeClr val="bg1"/>
                          </a:solidFill>
                          <a:effectLst/>
                          <a:latin typeface="Arial"/>
                        </a:rPr>
                        <a:t>33</a:t>
                      </a:r>
                      <a:endParaRPr lang="de-DE" dirty="0">
                        <a:solidFill>
                          <a:schemeClr val="bg1"/>
                        </a:solidFill>
                        <a:effectLst/>
                        <a:latin typeface="Arial"/>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3011" cap="flat" cmpd="sng" algn="ctr">
                      <a:solidFill>
                        <a:srgbClr val="003781"/>
                      </a:solidFill>
                      <a:prstDash val="solid"/>
                      <a:round/>
                      <a:headEnd type="none" w="med" len="med"/>
                      <a:tailEnd type="none" w="med" len="med"/>
                    </a:lnT>
                    <a:lnB w="13011" cap="flat" cmpd="sng" algn="ctr">
                      <a:solidFill>
                        <a:srgbClr val="003781"/>
                      </a:solidFill>
                      <a:prstDash val="solid"/>
                      <a:round/>
                      <a:headEnd type="none" w="med" len="med"/>
                      <a:tailEnd type="none" w="med" len="med"/>
                    </a:lnB>
                    <a:solidFill>
                      <a:srgbClr val="FFFFFF"/>
                    </a:solidFill>
                  </a:tcPr>
                </a:tc>
                <a:tc>
                  <a:txBody>
                    <a:bodyPr/>
                    <a:lstStyle/>
                    <a:p>
                      <a:pPr algn="ctr" fontAlgn="base"/>
                      <a:r>
                        <a:rPr lang="de-DE" sz="1200" dirty="0">
                          <a:solidFill>
                            <a:schemeClr val="bg1"/>
                          </a:solidFill>
                          <a:effectLst/>
                          <a:latin typeface="Arial"/>
                        </a:rPr>
                        <a:t>24</a:t>
                      </a:r>
                      <a:endParaRPr lang="de-DE" dirty="0">
                        <a:solidFill>
                          <a:schemeClr val="bg1"/>
                        </a:solidFill>
                        <a:effectLst/>
                        <a:latin typeface="Arial"/>
                      </a:endParaRPr>
                    </a:p>
                  </a:txBody>
                  <a:tcPr anchor="ctr">
                    <a:lnL w="12700" cap="flat" cmpd="sng" algn="ctr">
                      <a:solidFill>
                        <a:srgbClr val="FFFFFF"/>
                      </a:solidFill>
                      <a:prstDash val="solid"/>
                      <a:round/>
                      <a:headEnd type="none" w="med" len="med"/>
                      <a:tailEnd type="none" w="med" len="med"/>
                    </a:lnL>
                    <a:lnR w="13011" cap="flat" cmpd="sng" algn="ctr">
                      <a:solidFill>
                        <a:srgbClr val="003781"/>
                      </a:solidFill>
                      <a:prstDash val="solid"/>
                      <a:round/>
                      <a:headEnd type="none" w="med" len="med"/>
                      <a:tailEnd type="none" w="med" len="med"/>
                    </a:lnR>
                    <a:lnT w="13011" cap="flat" cmpd="sng" algn="ctr">
                      <a:solidFill>
                        <a:srgbClr val="003781"/>
                      </a:solidFill>
                      <a:prstDash val="solid"/>
                      <a:round/>
                      <a:headEnd type="none" w="med" len="med"/>
                      <a:tailEnd type="none" w="med" len="med"/>
                    </a:lnT>
                    <a:lnB w="13011" cap="flat" cmpd="sng" algn="ctr">
                      <a:solidFill>
                        <a:srgbClr val="003781"/>
                      </a:solidFill>
                      <a:prstDash val="solid"/>
                      <a:round/>
                      <a:headEnd type="none" w="med" len="med"/>
                      <a:tailEnd type="none" w="med" len="med"/>
                    </a:lnB>
                    <a:solidFill>
                      <a:srgbClr val="FFFFFF"/>
                    </a:solidFill>
                  </a:tcPr>
                </a:tc>
                <a:tc>
                  <a:txBody>
                    <a:bodyPr/>
                    <a:lstStyle/>
                    <a:p>
                      <a:pPr algn="ctr" fontAlgn="base"/>
                      <a:r>
                        <a:rPr lang="de-DE" sz="1200" dirty="0">
                          <a:solidFill>
                            <a:schemeClr val="bg1"/>
                          </a:solidFill>
                          <a:effectLst/>
                          <a:latin typeface="Arial"/>
                        </a:rPr>
                        <a:t>55</a:t>
                      </a:r>
                      <a:endParaRPr lang="de-DE" dirty="0">
                        <a:solidFill>
                          <a:schemeClr val="bg1"/>
                        </a:solidFill>
                        <a:effectLst/>
                        <a:latin typeface="Arial"/>
                      </a:endParaRPr>
                    </a:p>
                  </a:txBody>
                  <a:tcPr anchor="ctr">
                    <a:lnL w="13011" cap="flat" cmpd="sng" algn="ctr">
                      <a:solidFill>
                        <a:srgbClr val="003781"/>
                      </a:solidFill>
                      <a:prstDash val="solid"/>
                      <a:round/>
                      <a:headEnd type="none" w="med" len="med"/>
                      <a:tailEnd type="none" w="med" len="med"/>
                    </a:lnL>
                    <a:lnR w="12700" cap="flat" cmpd="sng" algn="ctr">
                      <a:solidFill>
                        <a:srgbClr val="FFFFFF"/>
                      </a:solidFill>
                      <a:prstDash val="solid"/>
                      <a:round/>
                      <a:headEnd type="none" w="med" len="med"/>
                      <a:tailEnd type="none" w="med" len="med"/>
                    </a:lnR>
                    <a:lnT w="13011" cap="flat" cmpd="sng" algn="ctr">
                      <a:solidFill>
                        <a:srgbClr val="003781"/>
                      </a:solidFill>
                      <a:prstDash val="solid"/>
                      <a:round/>
                      <a:headEnd type="none" w="med" len="med"/>
                      <a:tailEnd type="none" w="med" len="med"/>
                    </a:lnT>
                    <a:lnB w="13011" cap="flat" cmpd="sng" algn="ctr">
                      <a:solidFill>
                        <a:srgbClr val="003781"/>
                      </a:solidFill>
                      <a:prstDash val="solid"/>
                      <a:round/>
                      <a:headEnd type="none" w="med" len="med"/>
                      <a:tailEnd type="none" w="med" len="med"/>
                    </a:lnB>
                    <a:solidFill>
                      <a:srgbClr val="FFFFFF"/>
                    </a:solidFill>
                  </a:tcPr>
                </a:tc>
                <a:tc>
                  <a:txBody>
                    <a:bodyPr/>
                    <a:lstStyle/>
                    <a:p>
                      <a:pPr algn="ctr" fontAlgn="base"/>
                      <a:r>
                        <a:rPr lang="de-DE" sz="1200" dirty="0">
                          <a:solidFill>
                            <a:schemeClr val="bg1"/>
                          </a:solidFill>
                          <a:effectLst/>
                          <a:latin typeface="Arial"/>
                        </a:rPr>
                        <a:t>66</a:t>
                      </a:r>
                      <a:endParaRPr lang="de-DE" dirty="0">
                        <a:solidFill>
                          <a:schemeClr val="bg1"/>
                        </a:solidFill>
                        <a:effectLst/>
                        <a:latin typeface="Arial"/>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3011" cap="flat" cmpd="sng" algn="ctr">
                      <a:solidFill>
                        <a:srgbClr val="003781"/>
                      </a:solidFill>
                      <a:prstDash val="solid"/>
                      <a:round/>
                      <a:headEnd type="none" w="med" len="med"/>
                      <a:tailEnd type="none" w="med" len="med"/>
                    </a:lnT>
                    <a:lnB w="13011" cap="flat" cmpd="sng" algn="ctr">
                      <a:solidFill>
                        <a:srgbClr val="003781"/>
                      </a:solidFill>
                      <a:prstDash val="solid"/>
                      <a:round/>
                      <a:headEnd type="none" w="med" len="med"/>
                      <a:tailEnd type="none" w="med" len="med"/>
                    </a:lnB>
                    <a:solidFill>
                      <a:srgbClr val="FFFFFF"/>
                    </a:solidFill>
                  </a:tcPr>
                </a:tc>
                <a:tc>
                  <a:txBody>
                    <a:bodyPr/>
                    <a:lstStyle/>
                    <a:p>
                      <a:pPr algn="ctr" fontAlgn="base"/>
                      <a:r>
                        <a:rPr lang="de-DE" sz="1200" dirty="0">
                          <a:solidFill>
                            <a:schemeClr val="bg1"/>
                          </a:solidFill>
                          <a:effectLst/>
                          <a:latin typeface="Arial"/>
                        </a:rPr>
                        <a:t>47</a:t>
                      </a:r>
                      <a:endParaRPr lang="de-DE" dirty="0">
                        <a:solidFill>
                          <a:schemeClr val="bg1"/>
                        </a:solidFill>
                        <a:effectLst/>
                        <a:latin typeface="Arial"/>
                      </a:endParaRPr>
                    </a:p>
                  </a:txBody>
                  <a:tcPr anchor="ctr">
                    <a:lnL w="12700" cap="flat" cmpd="sng" algn="ctr">
                      <a:solidFill>
                        <a:srgbClr val="FFFFFF"/>
                      </a:solidFill>
                      <a:prstDash val="solid"/>
                      <a:round/>
                      <a:headEnd type="none" w="med" len="med"/>
                      <a:tailEnd type="none" w="med" len="med"/>
                    </a:lnL>
                    <a:lnR w="13011" cap="flat" cmpd="sng" algn="ctr">
                      <a:solidFill>
                        <a:srgbClr val="003781"/>
                      </a:solidFill>
                      <a:prstDash val="solid"/>
                      <a:round/>
                      <a:headEnd type="none" w="med" len="med"/>
                      <a:tailEnd type="none" w="med" len="med"/>
                    </a:lnR>
                    <a:lnT w="13011" cap="flat" cmpd="sng" algn="ctr">
                      <a:solidFill>
                        <a:srgbClr val="003781"/>
                      </a:solidFill>
                      <a:prstDash val="solid"/>
                      <a:round/>
                      <a:headEnd type="none" w="med" len="med"/>
                      <a:tailEnd type="none" w="med" len="med"/>
                    </a:lnT>
                    <a:lnB w="13011" cap="flat" cmpd="sng" algn="ctr">
                      <a:solidFill>
                        <a:srgbClr val="003781"/>
                      </a:solidFill>
                      <a:prstDash val="solid"/>
                      <a:round/>
                      <a:headEnd type="none" w="med" len="med"/>
                      <a:tailEnd type="none" w="med" len="med"/>
                    </a:lnB>
                    <a:solidFill>
                      <a:srgbClr val="FFFFFF"/>
                    </a:solidFill>
                  </a:tcPr>
                </a:tc>
                <a:tc>
                  <a:txBody>
                    <a:bodyPr/>
                    <a:lstStyle/>
                    <a:p>
                      <a:pPr algn="ctr" fontAlgn="base"/>
                      <a:r>
                        <a:rPr lang="de-DE" sz="1200" dirty="0">
                          <a:solidFill>
                            <a:schemeClr val="bg1"/>
                          </a:solidFill>
                          <a:effectLst/>
                          <a:latin typeface="Arial"/>
                        </a:rPr>
                        <a:t>83</a:t>
                      </a:r>
                      <a:endParaRPr lang="de-DE" dirty="0">
                        <a:solidFill>
                          <a:schemeClr val="bg1"/>
                        </a:solidFill>
                        <a:effectLst/>
                        <a:latin typeface="Arial"/>
                      </a:endParaRPr>
                    </a:p>
                  </a:txBody>
                  <a:tcPr anchor="ctr">
                    <a:lnL w="13011" cap="flat" cmpd="sng" algn="ctr">
                      <a:solidFill>
                        <a:srgbClr val="003781"/>
                      </a:solidFill>
                      <a:prstDash val="solid"/>
                      <a:round/>
                      <a:headEnd type="none" w="med" len="med"/>
                      <a:tailEnd type="none" w="med" len="med"/>
                    </a:lnL>
                    <a:lnR w="12700" cap="flat" cmpd="sng" algn="ctr">
                      <a:solidFill>
                        <a:srgbClr val="FFFFFF"/>
                      </a:solidFill>
                      <a:prstDash val="solid"/>
                      <a:round/>
                      <a:headEnd type="none" w="med" len="med"/>
                      <a:tailEnd type="none" w="med" len="med"/>
                    </a:lnR>
                    <a:lnT w="13011" cap="flat" cmpd="sng" algn="ctr">
                      <a:solidFill>
                        <a:srgbClr val="003781"/>
                      </a:solidFill>
                      <a:prstDash val="solid"/>
                      <a:round/>
                      <a:headEnd type="none" w="med" len="med"/>
                      <a:tailEnd type="none" w="med" len="med"/>
                    </a:lnT>
                    <a:lnB w="13011" cap="flat" cmpd="sng" algn="ctr">
                      <a:solidFill>
                        <a:srgbClr val="003781"/>
                      </a:solidFill>
                      <a:prstDash val="solid"/>
                      <a:round/>
                      <a:headEnd type="none" w="med" len="med"/>
                      <a:tailEnd type="none" w="med" len="med"/>
                    </a:lnB>
                    <a:solidFill>
                      <a:srgbClr val="FFFFFF"/>
                    </a:solidFill>
                  </a:tcPr>
                </a:tc>
                <a:tc>
                  <a:txBody>
                    <a:bodyPr/>
                    <a:lstStyle/>
                    <a:p>
                      <a:pPr algn="ctr" fontAlgn="base"/>
                      <a:r>
                        <a:rPr lang="de-DE" sz="1200" dirty="0">
                          <a:solidFill>
                            <a:schemeClr val="bg1"/>
                          </a:solidFill>
                          <a:effectLst/>
                          <a:latin typeface="Arial"/>
                        </a:rPr>
                        <a:t>99</a:t>
                      </a:r>
                      <a:endParaRPr lang="de-DE" dirty="0">
                        <a:solidFill>
                          <a:schemeClr val="bg1"/>
                        </a:solidFill>
                        <a:effectLst/>
                        <a:latin typeface="Arial"/>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3011" cap="flat" cmpd="sng" algn="ctr">
                      <a:solidFill>
                        <a:srgbClr val="003781"/>
                      </a:solidFill>
                      <a:prstDash val="solid"/>
                      <a:round/>
                      <a:headEnd type="none" w="med" len="med"/>
                      <a:tailEnd type="none" w="med" len="med"/>
                    </a:lnT>
                    <a:lnB w="13011" cap="flat" cmpd="sng" algn="ctr">
                      <a:solidFill>
                        <a:srgbClr val="003781"/>
                      </a:solidFill>
                      <a:prstDash val="solid"/>
                      <a:round/>
                      <a:headEnd type="none" w="med" len="med"/>
                      <a:tailEnd type="none" w="med" len="med"/>
                    </a:lnB>
                    <a:solidFill>
                      <a:srgbClr val="FFFFFF"/>
                    </a:solidFill>
                  </a:tcPr>
                </a:tc>
                <a:tc>
                  <a:txBody>
                    <a:bodyPr/>
                    <a:lstStyle/>
                    <a:p>
                      <a:pPr algn="ctr" fontAlgn="base"/>
                      <a:r>
                        <a:rPr lang="de-DE" sz="1200" dirty="0">
                          <a:solidFill>
                            <a:schemeClr val="bg1"/>
                          </a:solidFill>
                          <a:effectLst/>
                          <a:latin typeface="Arial"/>
                        </a:rPr>
                        <a:t>71</a:t>
                      </a:r>
                      <a:endParaRPr lang="de-DE" dirty="0">
                        <a:solidFill>
                          <a:schemeClr val="bg1"/>
                        </a:solidFill>
                        <a:effectLst/>
                        <a:latin typeface="Arial"/>
                      </a:endParaRPr>
                    </a:p>
                  </a:txBody>
                  <a:tcPr anchor="ctr">
                    <a:lnL w="12700" cap="flat" cmpd="sng" algn="ctr">
                      <a:solidFill>
                        <a:srgbClr val="FFFFFF"/>
                      </a:solidFill>
                      <a:prstDash val="solid"/>
                      <a:round/>
                      <a:headEnd type="none" w="med" len="med"/>
                      <a:tailEnd type="none" w="med" len="med"/>
                    </a:lnL>
                    <a:lnR w="13011" cap="flat" cmpd="sng" algn="ctr">
                      <a:solidFill>
                        <a:srgbClr val="003781"/>
                      </a:solidFill>
                      <a:prstDash val="solid"/>
                      <a:round/>
                      <a:headEnd type="none" w="med" len="med"/>
                      <a:tailEnd type="none" w="med" len="med"/>
                    </a:lnR>
                    <a:lnT w="13011" cap="flat" cmpd="sng" algn="ctr">
                      <a:solidFill>
                        <a:srgbClr val="003781"/>
                      </a:solidFill>
                      <a:prstDash val="solid"/>
                      <a:round/>
                      <a:headEnd type="none" w="med" len="med"/>
                      <a:tailEnd type="none" w="med" len="med"/>
                    </a:lnT>
                    <a:lnB w="13011" cap="flat" cmpd="sng" algn="ctr">
                      <a:solidFill>
                        <a:srgbClr val="003781"/>
                      </a:solidFill>
                      <a:prstDash val="solid"/>
                      <a:round/>
                      <a:headEnd type="none" w="med" len="med"/>
                      <a:tailEnd type="none" w="med" len="med"/>
                    </a:lnB>
                    <a:solidFill>
                      <a:srgbClr val="FFFFFF"/>
                    </a:solidFill>
                  </a:tcPr>
                </a:tc>
                <a:tc>
                  <a:txBody>
                    <a:bodyPr/>
                    <a:lstStyle/>
                    <a:p>
                      <a:pPr algn="ctr" fontAlgn="base"/>
                      <a:r>
                        <a:rPr lang="de-DE" sz="1200" dirty="0">
                          <a:solidFill>
                            <a:schemeClr val="bg1"/>
                          </a:solidFill>
                          <a:effectLst/>
                          <a:latin typeface="Arial"/>
                        </a:rPr>
                        <a:t>177</a:t>
                      </a:r>
                      <a:endParaRPr lang="de-DE" dirty="0">
                        <a:solidFill>
                          <a:schemeClr val="bg1"/>
                        </a:solidFill>
                        <a:effectLst/>
                        <a:latin typeface="Arial"/>
                      </a:endParaRPr>
                    </a:p>
                  </a:txBody>
                  <a:tcPr anchor="ctr">
                    <a:lnL w="13011" cap="flat" cmpd="sng" algn="ctr">
                      <a:solidFill>
                        <a:srgbClr val="003781"/>
                      </a:solidFill>
                      <a:prstDash val="solid"/>
                      <a:round/>
                      <a:headEnd type="none" w="med" len="med"/>
                      <a:tailEnd type="none" w="med" len="med"/>
                    </a:lnL>
                    <a:lnR w="12700" cap="flat" cmpd="sng" algn="ctr">
                      <a:solidFill>
                        <a:srgbClr val="FFFFFF"/>
                      </a:solidFill>
                      <a:prstDash val="solid"/>
                      <a:round/>
                      <a:headEnd type="none" w="med" len="med"/>
                      <a:tailEnd type="none" w="med" len="med"/>
                    </a:lnR>
                    <a:lnT w="13011" cap="flat" cmpd="sng" algn="ctr">
                      <a:solidFill>
                        <a:srgbClr val="003781"/>
                      </a:solidFill>
                      <a:prstDash val="solid"/>
                      <a:round/>
                      <a:headEnd type="none" w="med" len="med"/>
                      <a:tailEnd type="none" w="med" len="med"/>
                    </a:lnT>
                    <a:lnB w="13011" cap="flat" cmpd="sng" algn="ctr">
                      <a:solidFill>
                        <a:srgbClr val="003781"/>
                      </a:solidFill>
                      <a:prstDash val="solid"/>
                      <a:round/>
                      <a:headEnd type="none" w="med" len="med"/>
                      <a:tailEnd type="none" w="med" len="med"/>
                    </a:lnB>
                    <a:solidFill>
                      <a:srgbClr val="FFFFFF"/>
                    </a:solidFill>
                  </a:tcPr>
                </a:tc>
                <a:tc>
                  <a:txBody>
                    <a:bodyPr/>
                    <a:lstStyle/>
                    <a:p>
                      <a:pPr algn="ctr" fontAlgn="base"/>
                      <a:r>
                        <a:rPr lang="de-DE" sz="1200" dirty="0">
                          <a:solidFill>
                            <a:schemeClr val="bg1"/>
                          </a:solidFill>
                          <a:effectLst/>
                          <a:latin typeface="Arial"/>
                        </a:rPr>
                        <a:t>209</a:t>
                      </a:r>
                      <a:endParaRPr lang="de-DE" dirty="0">
                        <a:solidFill>
                          <a:schemeClr val="bg1"/>
                        </a:solidFill>
                        <a:effectLst/>
                        <a:latin typeface="Arial"/>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3011" cap="flat" cmpd="sng" algn="ctr">
                      <a:solidFill>
                        <a:srgbClr val="003781"/>
                      </a:solidFill>
                      <a:prstDash val="solid"/>
                      <a:round/>
                      <a:headEnd type="none" w="med" len="med"/>
                      <a:tailEnd type="none" w="med" len="med"/>
                    </a:lnT>
                    <a:lnB w="13011" cap="flat" cmpd="sng" algn="ctr">
                      <a:solidFill>
                        <a:srgbClr val="003781"/>
                      </a:solidFill>
                      <a:prstDash val="solid"/>
                      <a:round/>
                      <a:headEnd type="none" w="med" len="med"/>
                      <a:tailEnd type="none" w="med" len="med"/>
                    </a:lnB>
                    <a:solidFill>
                      <a:srgbClr val="FFFFFF"/>
                    </a:solidFill>
                  </a:tcPr>
                </a:tc>
                <a:tc>
                  <a:txBody>
                    <a:bodyPr/>
                    <a:lstStyle/>
                    <a:p>
                      <a:pPr algn="ctr" fontAlgn="base"/>
                      <a:r>
                        <a:rPr lang="de-DE" sz="1200" dirty="0">
                          <a:solidFill>
                            <a:schemeClr val="bg1"/>
                          </a:solidFill>
                          <a:effectLst/>
                          <a:latin typeface="Arial"/>
                        </a:rPr>
                        <a:t>152</a:t>
                      </a:r>
                      <a:endParaRPr lang="de-DE" dirty="0">
                        <a:solidFill>
                          <a:schemeClr val="bg1"/>
                        </a:solidFill>
                        <a:effectLst/>
                        <a:latin typeface="Arial"/>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3011" cap="flat" cmpd="sng" algn="ctr">
                      <a:solidFill>
                        <a:srgbClr val="003781"/>
                      </a:solidFill>
                      <a:prstDash val="solid"/>
                      <a:round/>
                      <a:headEnd type="none" w="med" len="med"/>
                      <a:tailEnd type="none" w="med" len="med"/>
                    </a:lnT>
                    <a:lnB w="13011" cap="flat" cmpd="sng" algn="ctr">
                      <a:solidFill>
                        <a:srgbClr val="003781"/>
                      </a:solidFill>
                      <a:prstDash val="solid"/>
                      <a:round/>
                      <a:headEnd type="none" w="med" len="med"/>
                      <a:tailEnd type="none" w="med" len="med"/>
                    </a:lnB>
                    <a:solidFill>
                      <a:srgbClr val="FFFFFF"/>
                    </a:solidFill>
                  </a:tcPr>
                </a:tc>
                <a:extLst>
                  <a:ext uri="{0D108BD9-81ED-4DB2-BD59-A6C34878D82A}">
                    <a16:rowId xmlns:a16="http://schemas.microsoft.com/office/drawing/2014/main" val="2373061128"/>
                  </a:ext>
                </a:extLst>
              </a:tr>
              <a:tr h="241391">
                <a:tc>
                  <a:txBody>
                    <a:bodyPr/>
                    <a:lstStyle/>
                    <a:p>
                      <a:pPr algn="ctr" fontAlgn="base"/>
                      <a:r>
                        <a:rPr lang="de-DE" sz="1200" b="1" dirty="0">
                          <a:solidFill>
                            <a:srgbClr val="003781"/>
                          </a:solidFill>
                          <a:effectLst/>
                          <a:latin typeface="Arial"/>
                        </a:rPr>
                        <a:t>3.500</a:t>
                      </a:r>
                      <a:endParaRPr lang="de-DE" dirty="0">
                        <a:solidFill>
                          <a:srgbClr val="122B54"/>
                        </a:solidFill>
                        <a:effectLst/>
                        <a:latin typeface="Arial"/>
                      </a:endParaRPr>
                    </a:p>
                  </a:txBody>
                  <a:tcPr anchor="ctr">
                    <a:lnL w="12700" cap="flat" cmpd="sng" algn="ctr">
                      <a:solidFill>
                        <a:srgbClr val="FFFFFF"/>
                      </a:solidFill>
                      <a:prstDash val="solid"/>
                      <a:round/>
                      <a:headEnd type="none" w="med" len="med"/>
                      <a:tailEnd type="none" w="med" len="med"/>
                    </a:lnL>
                    <a:lnR w="13011" cap="flat" cmpd="sng" algn="ctr">
                      <a:solidFill>
                        <a:srgbClr val="003781"/>
                      </a:solidFill>
                      <a:prstDash val="solid"/>
                      <a:round/>
                      <a:headEnd type="none" w="med" len="med"/>
                      <a:tailEnd type="none" w="med" len="med"/>
                    </a:lnR>
                    <a:lnT w="13011" cap="flat" cmpd="sng" algn="ctr">
                      <a:solidFill>
                        <a:srgbClr val="003781"/>
                      </a:solidFill>
                      <a:prstDash val="solid"/>
                      <a:round/>
                      <a:headEnd type="none" w="med" len="med"/>
                      <a:tailEnd type="none" w="med" len="med"/>
                    </a:lnT>
                    <a:lnB w="13011" cap="flat" cmpd="sng" algn="ctr">
                      <a:solidFill>
                        <a:srgbClr val="003781"/>
                      </a:solidFill>
                      <a:prstDash val="solid"/>
                      <a:round/>
                      <a:headEnd type="none" w="med" len="med"/>
                      <a:tailEnd type="none" w="med" len="med"/>
                    </a:lnB>
                    <a:solidFill>
                      <a:srgbClr val="FFFFFF"/>
                    </a:solidFill>
                  </a:tcPr>
                </a:tc>
                <a:tc>
                  <a:txBody>
                    <a:bodyPr/>
                    <a:lstStyle/>
                    <a:p>
                      <a:pPr lvl="0" algn="ctr">
                        <a:buNone/>
                      </a:pPr>
                      <a:endParaRPr lang="de-DE" sz="1200" b="1" dirty="0">
                        <a:solidFill>
                          <a:srgbClr val="003781"/>
                        </a:solidFill>
                        <a:effectLst/>
                        <a:latin typeface="Arial"/>
                      </a:endParaRPr>
                    </a:p>
                  </a:txBody>
                  <a:tcPr anchor="ctr">
                    <a:lnL w="13011" cap="flat" cmpd="sng" algn="ctr">
                      <a:solidFill>
                        <a:srgbClr val="003781"/>
                      </a:solidFill>
                      <a:prstDash val="solid"/>
                      <a:round/>
                      <a:headEnd type="none" w="med" len="med"/>
                      <a:tailEnd type="none" w="med" len="med"/>
                    </a:lnL>
                    <a:lnR w="13010">
                      <a:solidFill>
                        <a:srgbClr val="003781"/>
                      </a:solidFill>
                    </a:lnR>
                    <a:lnT w="13010">
                      <a:solidFill>
                        <a:srgbClr val="003781"/>
                      </a:solidFill>
                    </a:lnT>
                    <a:lnB w="13010">
                      <a:solidFill>
                        <a:srgbClr val="003781"/>
                      </a:solidFill>
                    </a:lnB>
                    <a:solidFill>
                      <a:srgbClr val="FFFFFF"/>
                    </a:solidFill>
                  </a:tcPr>
                </a:tc>
                <a:tc>
                  <a:txBody>
                    <a:bodyPr/>
                    <a:lstStyle/>
                    <a:p>
                      <a:pPr algn="ctr" fontAlgn="base"/>
                      <a:r>
                        <a:rPr lang="de-DE" sz="1200" dirty="0">
                          <a:solidFill>
                            <a:schemeClr val="bg1"/>
                          </a:solidFill>
                          <a:effectLst/>
                          <a:latin typeface="Arial"/>
                        </a:rPr>
                        <a:t>27</a:t>
                      </a:r>
                      <a:endParaRPr lang="de-DE" dirty="0">
                        <a:solidFill>
                          <a:schemeClr val="bg1"/>
                        </a:solidFill>
                        <a:effectLst/>
                        <a:latin typeface="Arial"/>
                      </a:endParaRPr>
                    </a:p>
                  </a:txBody>
                  <a:tcPr anchor="ctr">
                    <a:lnL w="13010" cap="flat" cmpd="sng" algn="ctr">
                      <a:solidFill>
                        <a:srgbClr val="003781"/>
                      </a:solidFill>
                      <a:prstDash val="solid"/>
                      <a:round/>
                      <a:headEnd type="none" w="med" len="med"/>
                      <a:tailEnd type="none" w="med" len="med"/>
                    </a:lnL>
                    <a:lnR w="12700" cap="flat" cmpd="sng" algn="ctr">
                      <a:solidFill>
                        <a:srgbClr val="FFFFFF"/>
                      </a:solidFill>
                      <a:prstDash val="solid"/>
                      <a:round/>
                      <a:headEnd type="none" w="med" len="med"/>
                      <a:tailEnd type="none" w="med" len="med"/>
                    </a:lnR>
                    <a:lnT w="13011" cap="flat" cmpd="sng" algn="ctr">
                      <a:solidFill>
                        <a:srgbClr val="003781"/>
                      </a:solidFill>
                      <a:prstDash val="solid"/>
                      <a:round/>
                      <a:headEnd type="none" w="med" len="med"/>
                      <a:tailEnd type="none" w="med" len="med"/>
                    </a:lnT>
                    <a:lnB w="13011" cap="flat" cmpd="sng" algn="ctr">
                      <a:solidFill>
                        <a:srgbClr val="003781"/>
                      </a:solidFill>
                      <a:prstDash val="solid"/>
                      <a:round/>
                      <a:headEnd type="none" w="med" len="med"/>
                      <a:tailEnd type="none" w="med" len="med"/>
                    </a:lnB>
                    <a:solidFill>
                      <a:srgbClr val="FFFFFF"/>
                    </a:solidFill>
                  </a:tcPr>
                </a:tc>
                <a:tc>
                  <a:txBody>
                    <a:bodyPr/>
                    <a:lstStyle/>
                    <a:p>
                      <a:pPr lvl="0" algn="ctr">
                        <a:buNone/>
                      </a:pPr>
                      <a:endParaRPr lang="de-DE" sz="1200" dirty="0">
                        <a:solidFill>
                          <a:schemeClr val="bg1"/>
                        </a:solidFill>
                        <a:effectLst/>
                        <a:latin typeface="Arial"/>
                      </a:endParaRPr>
                    </a:p>
                  </a:txBody>
                  <a:tcPr anchor="ctr">
                    <a:lnL w="12700" cap="flat" cmpd="sng" algn="ctr">
                      <a:solidFill>
                        <a:srgbClr val="FFFFFF"/>
                      </a:solidFill>
                      <a:prstDash val="solid"/>
                      <a:round/>
                      <a:headEnd type="none" w="med" len="med"/>
                      <a:tailEnd type="none" w="med" len="med"/>
                    </a:lnL>
                    <a:lnR w="12700">
                      <a:solidFill>
                        <a:srgbClr val="FFFFFF"/>
                      </a:solidFill>
                    </a:lnR>
                    <a:lnT w="13010">
                      <a:solidFill>
                        <a:srgbClr val="003781"/>
                      </a:solidFill>
                    </a:lnT>
                    <a:lnB w="13010">
                      <a:solidFill>
                        <a:srgbClr val="003781"/>
                      </a:solidFill>
                    </a:lnB>
                    <a:solidFill>
                      <a:srgbClr val="FFFFFF"/>
                    </a:solidFill>
                  </a:tcPr>
                </a:tc>
                <a:tc>
                  <a:txBody>
                    <a:bodyPr/>
                    <a:lstStyle/>
                    <a:p>
                      <a:pPr algn="ctr" fontAlgn="base"/>
                      <a:r>
                        <a:rPr lang="de-DE" sz="1200" dirty="0">
                          <a:solidFill>
                            <a:schemeClr val="bg1"/>
                          </a:solidFill>
                          <a:effectLst/>
                          <a:latin typeface="Arial"/>
                        </a:rPr>
                        <a:t>31</a:t>
                      </a:r>
                      <a:endParaRPr lang="de-DE" dirty="0">
                        <a:solidFill>
                          <a:schemeClr val="bg1"/>
                        </a:solidFill>
                        <a:effectLst/>
                        <a:latin typeface="Arial"/>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3011" cap="flat" cmpd="sng" algn="ctr">
                      <a:solidFill>
                        <a:srgbClr val="003781"/>
                      </a:solidFill>
                      <a:prstDash val="solid"/>
                      <a:round/>
                      <a:headEnd type="none" w="med" len="med"/>
                      <a:tailEnd type="none" w="med" len="med"/>
                    </a:lnT>
                    <a:lnB w="13011" cap="flat" cmpd="sng" algn="ctr">
                      <a:solidFill>
                        <a:srgbClr val="003781"/>
                      </a:solidFill>
                      <a:prstDash val="solid"/>
                      <a:round/>
                      <a:headEnd type="none" w="med" len="med"/>
                      <a:tailEnd type="none" w="med" len="med"/>
                    </a:lnB>
                    <a:solidFill>
                      <a:srgbClr val="FFFFFF"/>
                    </a:solidFill>
                  </a:tcPr>
                </a:tc>
                <a:tc>
                  <a:txBody>
                    <a:bodyPr/>
                    <a:lstStyle/>
                    <a:p>
                      <a:pPr algn="ctr" fontAlgn="base"/>
                      <a:r>
                        <a:rPr lang="de-DE" sz="1200" dirty="0">
                          <a:solidFill>
                            <a:schemeClr val="bg1"/>
                          </a:solidFill>
                          <a:effectLst/>
                          <a:latin typeface="Arial"/>
                        </a:rPr>
                        <a:t>22</a:t>
                      </a:r>
                      <a:endParaRPr lang="de-DE" dirty="0">
                        <a:solidFill>
                          <a:schemeClr val="bg1"/>
                        </a:solidFill>
                        <a:effectLst/>
                        <a:latin typeface="Arial"/>
                      </a:endParaRPr>
                    </a:p>
                  </a:txBody>
                  <a:tcPr anchor="ctr">
                    <a:lnL w="12700" cap="flat" cmpd="sng" algn="ctr">
                      <a:solidFill>
                        <a:srgbClr val="FFFFFF"/>
                      </a:solidFill>
                      <a:prstDash val="solid"/>
                      <a:round/>
                      <a:headEnd type="none" w="med" len="med"/>
                      <a:tailEnd type="none" w="med" len="med"/>
                    </a:lnL>
                    <a:lnR w="13011" cap="flat" cmpd="sng" algn="ctr">
                      <a:solidFill>
                        <a:srgbClr val="003781"/>
                      </a:solidFill>
                      <a:prstDash val="solid"/>
                      <a:round/>
                      <a:headEnd type="none" w="med" len="med"/>
                      <a:tailEnd type="none" w="med" len="med"/>
                    </a:lnR>
                    <a:lnT w="13011" cap="flat" cmpd="sng" algn="ctr">
                      <a:solidFill>
                        <a:srgbClr val="003781"/>
                      </a:solidFill>
                      <a:prstDash val="solid"/>
                      <a:round/>
                      <a:headEnd type="none" w="med" len="med"/>
                      <a:tailEnd type="none" w="med" len="med"/>
                    </a:lnT>
                    <a:lnB w="13011" cap="flat" cmpd="sng" algn="ctr">
                      <a:solidFill>
                        <a:srgbClr val="003781"/>
                      </a:solidFill>
                      <a:prstDash val="solid"/>
                      <a:round/>
                      <a:headEnd type="none" w="med" len="med"/>
                      <a:tailEnd type="none" w="med" len="med"/>
                    </a:lnB>
                    <a:solidFill>
                      <a:srgbClr val="FFFFFF"/>
                    </a:solidFill>
                  </a:tcPr>
                </a:tc>
                <a:tc>
                  <a:txBody>
                    <a:bodyPr/>
                    <a:lstStyle/>
                    <a:p>
                      <a:pPr algn="ctr" fontAlgn="base"/>
                      <a:r>
                        <a:rPr lang="de-DE" sz="1200" dirty="0">
                          <a:solidFill>
                            <a:schemeClr val="bg1"/>
                          </a:solidFill>
                          <a:effectLst/>
                          <a:latin typeface="Arial"/>
                        </a:rPr>
                        <a:t>54</a:t>
                      </a:r>
                      <a:endParaRPr lang="de-DE" dirty="0">
                        <a:solidFill>
                          <a:schemeClr val="bg1"/>
                        </a:solidFill>
                        <a:effectLst/>
                        <a:latin typeface="Arial"/>
                      </a:endParaRPr>
                    </a:p>
                  </a:txBody>
                  <a:tcPr anchor="ctr">
                    <a:lnL w="13011" cap="flat" cmpd="sng" algn="ctr">
                      <a:solidFill>
                        <a:srgbClr val="003781"/>
                      </a:solidFill>
                      <a:prstDash val="solid"/>
                      <a:round/>
                      <a:headEnd type="none" w="med" len="med"/>
                      <a:tailEnd type="none" w="med" len="med"/>
                    </a:lnL>
                    <a:lnR w="12700" cap="flat" cmpd="sng" algn="ctr">
                      <a:solidFill>
                        <a:srgbClr val="FFFFFF"/>
                      </a:solidFill>
                      <a:prstDash val="solid"/>
                      <a:round/>
                      <a:headEnd type="none" w="med" len="med"/>
                      <a:tailEnd type="none" w="med" len="med"/>
                    </a:lnR>
                    <a:lnT w="13011" cap="flat" cmpd="sng" algn="ctr">
                      <a:solidFill>
                        <a:srgbClr val="003781"/>
                      </a:solidFill>
                      <a:prstDash val="solid"/>
                      <a:round/>
                      <a:headEnd type="none" w="med" len="med"/>
                      <a:tailEnd type="none" w="med" len="med"/>
                    </a:lnT>
                    <a:lnB w="13011" cap="flat" cmpd="sng" algn="ctr">
                      <a:solidFill>
                        <a:srgbClr val="003781"/>
                      </a:solidFill>
                      <a:prstDash val="solid"/>
                      <a:round/>
                      <a:headEnd type="none" w="med" len="med"/>
                      <a:tailEnd type="none" w="med" len="med"/>
                    </a:lnB>
                    <a:solidFill>
                      <a:srgbClr val="FFFFFF"/>
                    </a:solidFill>
                  </a:tcPr>
                </a:tc>
                <a:tc>
                  <a:txBody>
                    <a:bodyPr/>
                    <a:lstStyle/>
                    <a:p>
                      <a:pPr algn="ctr" fontAlgn="base"/>
                      <a:r>
                        <a:rPr lang="de-DE" sz="1200" dirty="0">
                          <a:solidFill>
                            <a:schemeClr val="bg1"/>
                          </a:solidFill>
                          <a:effectLst/>
                          <a:latin typeface="Arial"/>
                        </a:rPr>
                        <a:t>62</a:t>
                      </a:r>
                      <a:endParaRPr lang="de-DE" dirty="0">
                        <a:solidFill>
                          <a:schemeClr val="bg1"/>
                        </a:solidFill>
                        <a:effectLst/>
                        <a:latin typeface="Arial"/>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3011" cap="flat" cmpd="sng" algn="ctr">
                      <a:solidFill>
                        <a:srgbClr val="003781"/>
                      </a:solidFill>
                      <a:prstDash val="solid"/>
                      <a:round/>
                      <a:headEnd type="none" w="med" len="med"/>
                      <a:tailEnd type="none" w="med" len="med"/>
                    </a:lnT>
                    <a:lnB w="13011" cap="flat" cmpd="sng" algn="ctr">
                      <a:solidFill>
                        <a:srgbClr val="003781"/>
                      </a:solidFill>
                      <a:prstDash val="solid"/>
                      <a:round/>
                      <a:headEnd type="none" w="med" len="med"/>
                      <a:tailEnd type="none" w="med" len="med"/>
                    </a:lnB>
                    <a:solidFill>
                      <a:srgbClr val="FFFFFF"/>
                    </a:solidFill>
                  </a:tcPr>
                </a:tc>
                <a:tc>
                  <a:txBody>
                    <a:bodyPr/>
                    <a:lstStyle/>
                    <a:p>
                      <a:pPr algn="ctr" fontAlgn="base"/>
                      <a:r>
                        <a:rPr lang="de-DE" sz="1200" dirty="0">
                          <a:solidFill>
                            <a:schemeClr val="bg1"/>
                          </a:solidFill>
                          <a:effectLst/>
                          <a:latin typeface="Arial"/>
                        </a:rPr>
                        <a:t>44</a:t>
                      </a:r>
                      <a:endParaRPr lang="de-DE" dirty="0">
                        <a:solidFill>
                          <a:schemeClr val="bg1"/>
                        </a:solidFill>
                        <a:effectLst/>
                        <a:latin typeface="Arial"/>
                      </a:endParaRPr>
                    </a:p>
                  </a:txBody>
                  <a:tcPr anchor="ctr">
                    <a:lnL w="12700" cap="flat" cmpd="sng" algn="ctr">
                      <a:solidFill>
                        <a:srgbClr val="FFFFFF"/>
                      </a:solidFill>
                      <a:prstDash val="solid"/>
                      <a:round/>
                      <a:headEnd type="none" w="med" len="med"/>
                      <a:tailEnd type="none" w="med" len="med"/>
                    </a:lnL>
                    <a:lnR w="13011" cap="flat" cmpd="sng" algn="ctr">
                      <a:solidFill>
                        <a:srgbClr val="003781"/>
                      </a:solidFill>
                      <a:prstDash val="solid"/>
                      <a:round/>
                      <a:headEnd type="none" w="med" len="med"/>
                      <a:tailEnd type="none" w="med" len="med"/>
                    </a:lnR>
                    <a:lnT w="13011" cap="flat" cmpd="sng" algn="ctr">
                      <a:solidFill>
                        <a:srgbClr val="003781"/>
                      </a:solidFill>
                      <a:prstDash val="solid"/>
                      <a:round/>
                      <a:headEnd type="none" w="med" len="med"/>
                      <a:tailEnd type="none" w="med" len="med"/>
                    </a:lnT>
                    <a:lnB w="13011" cap="flat" cmpd="sng" algn="ctr">
                      <a:solidFill>
                        <a:srgbClr val="003781"/>
                      </a:solidFill>
                      <a:prstDash val="solid"/>
                      <a:round/>
                      <a:headEnd type="none" w="med" len="med"/>
                      <a:tailEnd type="none" w="med" len="med"/>
                    </a:lnB>
                    <a:solidFill>
                      <a:srgbClr val="FFFFFF"/>
                    </a:solidFill>
                  </a:tcPr>
                </a:tc>
                <a:tc>
                  <a:txBody>
                    <a:bodyPr/>
                    <a:lstStyle/>
                    <a:p>
                      <a:pPr algn="ctr" fontAlgn="base"/>
                      <a:r>
                        <a:rPr lang="de-DE" sz="1200" dirty="0">
                          <a:solidFill>
                            <a:schemeClr val="bg1"/>
                          </a:solidFill>
                          <a:effectLst/>
                          <a:latin typeface="Arial"/>
                        </a:rPr>
                        <a:t>81</a:t>
                      </a:r>
                      <a:endParaRPr lang="de-DE" dirty="0">
                        <a:solidFill>
                          <a:schemeClr val="bg1"/>
                        </a:solidFill>
                        <a:effectLst/>
                        <a:latin typeface="Arial"/>
                      </a:endParaRPr>
                    </a:p>
                  </a:txBody>
                  <a:tcPr anchor="ctr">
                    <a:lnL w="13011" cap="flat" cmpd="sng" algn="ctr">
                      <a:solidFill>
                        <a:srgbClr val="003781"/>
                      </a:solidFill>
                      <a:prstDash val="solid"/>
                      <a:round/>
                      <a:headEnd type="none" w="med" len="med"/>
                      <a:tailEnd type="none" w="med" len="med"/>
                    </a:lnL>
                    <a:lnR w="12700" cap="flat" cmpd="sng" algn="ctr">
                      <a:solidFill>
                        <a:srgbClr val="FFFFFF"/>
                      </a:solidFill>
                      <a:prstDash val="solid"/>
                      <a:round/>
                      <a:headEnd type="none" w="med" len="med"/>
                      <a:tailEnd type="none" w="med" len="med"/>
                    </a:lnR>
                    <a:lnT w="13011" cap="flat" cmpd="sng" algn="ctr">
                      <a:solidFill>
                        <a:srgbClr val="003781"/>
                      </a:solidFill>
                      <a:prstDash val="solid"/>
                      <a:round/>
                      <a:headEnd type="none" w="med" len="med"/>
                      <a:tailEnd type="none" w="med" len="med"/>
                    </a:lnT>
                    <a:lnB w="13011" cap="flat" cmpd="sng" algn="ctr">
                      <a:solidFill>
                        <a:srgbClr val="003781"/>
                      </a:solidFill>
                      <a:prstDash val="solid"/>
                      <a:round/>
                      <a:headEnd type="none" w="med" len="med"/>
                      <a:tailEnd type="none" w="med" len="med"/>
                    </a:lnB>
                    <a:solidFill>
                      <a:srgbClr val="FFFFFF"/>
                    </a:solidFill>
                  </a:tcPr>
                </a:tc>
                <a:tc>
                  <a:txBody>
                    <a:bodyPr/>
                    <a:lstStyle/>
                    <a:p>
                      <a:pPr algn="ctr" fontAlgn="base"/>
                      <a:r>
                        <a:rPr lang="de-DE" sz="1200" dirty="0">
                          <a:solidFill>
                            <a:schemeClr val="bg1"/>
                          </a:solidFill>
                          <a:effectLst/>
                          <a:latin typeface="Arial"/>
                        </a:rPr>
                        <a:t>93</a:t>
                      </a:r>
                      <a:endParaRPr lang="de-DE" dirty="0">
                        <a:solidFill>
                          <a:schemeClr val="bg1"/>
                        </a:solidFill>
                        <a:effectLst/>
                        <a:latin typeface="Arial"/>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3011" cap="flat" cmpd="sng" algn="ctr">
                      <a:solidFill>
                        <a:srgbClr val="003781"/>
                      </a:solidFill>
                      <a:prstDash val="solid"/>
                      <a:round/>
                      <a:headEnd type="none" w="med" len="med"/>
                      <a:tailEnd type="none" w="med" len="med"/>
                    </a:lnT>
                    <a:lnB w="13011" cap="flat" cmpd="sng" algn="ctr">
                      <a:solidFill>
                        <a:srgbClr val="003781"/>
                      </a:solidFill>
                      <a:prstDash val="solid"/>
                      <a:round/>
                      <a:headEnd type="none" w="med" len="med"/>
                      <a:tailEnd type="none" w="med" len="med"/>
                    </a:lnB>
                    <a:solidFill>
                      <a:srgbClr val="FFFFFF"/>
                    </a:solidFill>
                  </a:tcPr>
                </a:tc>
                <a:tc>
                  <a:txBody>
                    <a:bodyPr/>
                    <a:lstStyle/>
                    <a:p>
                      <a:pPr algn="ctr" fontAlgn="base"/>
                      <a:r>
                        <a:rPr lang="de-DE" sz="1200" dirty="0">
                          <a:solidFill>
                            <a:schemeClr val="bg1"/>
                          </a:solidFill>
                          <a:effectLst/>
                          <a:latin typeface="Arial"/>
                        </a:rPr>
                        <a:t>66</a:t>
                      </a:r>
                      <a:endParaRPr lang="de-DE" dirty="0">
                        <a:solidFill>
                          <a:schemeClr val="bg1"/>
                        </a:solidFill>
                        <a:effectLst/>
                        <a:latin typeface="Arial"/>
                      </a:endParaRPr>
                    </a:p>
                  </a:txBody>
                  <a:tcPr anchor="ctr">
                    <a:lnL w="12700" cap="flat" cmpd="sng" algn="ctr">
                      <a:solidFill>
                        <a:srgbClr val="FFFFFF"/>
                      </a:solidFill>
                      <a:prstDash val="solid"/>
                      <a:round/>
                      <a:headEnd type="none" w="med" len="med"/>
                      <a:tailEnd type="none" w="med" len="med"/>
                    </a:lnL>
                    <a:lnR w="13011" cap="flat" cmpd="sng" algn="ctr">
                      <a:solidFill>
                        <a:srgbClr val="003781"/>
                      </a:solidFill>
                      <a:prstDash val="solid"/>
                      <a:round/>
                      <a:headEnd type="none" w="med" len="med"/>
                      <a:tailEnd type="none" w="med" len="med"/>
                    </a:lnR>
                    <a:lnT w="13011" cap="flat" cmpd="sng" algn="ctr">
                      <a:solidFill>
                        <a:srgbClr val="003781"/>
                      </a:solidFill>
                      <a:prstDash val="solid"/>
                      <a:round/>
                      <a:headEnd type="none" w="med" len="med"/>
                      <a:tailEnd type="none" w="med" len="med"/>
                    </a:lnT>
                    <a:lnB w="13011" cap="flat" cmpd="sng" algn="ctr">
                      <a:solidFill>
                        <a:srgbClr val="003781"/>
                      </a:solidFill>
                      <a:prstDash val="solid"/>
                      <a:round/>
                      <a:headEnd type="none" w="med" len="med"/>
                      <a:tailEnd type="none" w="med" len="med"/>
                    </a:lnB>
                    <a:solidFill>
                      <a:srgbClr val="FFFFFF"/>
                    </a:solidFill>
                  </a:tcPr>
                </a:tc>
                <a:tc>
                  <a:txBody>
                    <a:bodyPr/>
                    <a:lstStyle/>
                    <a:p>
                      <a:pPr algn="ctr" fontAlgn="base"/>
                      <a:r>
                        <a:rPr lang="de-DE" sz="1200" dirty="0">
                          <a:solidFill>
                            <a:schemeClr val="bg1"/>
                          </a:solidFill>
                          <a:effectLst/>
                          <a:latin typeface="Arial"/>
                        </a:rPr>
                        <a:t>172</a:t>
                      </a:r>
                      <a:endParaRPr lang="de-DE" dirty="0">
                        <a:solidFill>
                          <a:schemeClr val="bg1"/>
                        </a:solidFill>
                        <a:effectLst/>
                        <a:latin typeface="Arial"/>
                      </a:endParaRPr>
                    </a:p>
                  </a:txBody>
                  <a:tcPr anchor="ctr">
                    <a:lnL w="13011" cap="flat" cmpd="sng" algn="ctr">
                      <a:solidFill>
                        <a:srgbClr val="003781"/>
                      </a:solidFill>
                      <a:prstDash val="solid"/>
                      <a:round/>
                      <a:headEnd type="none" w="med" len="med"/>
                      <a:tailEnd type="none" w="med" len="med"/>
                    </a:lnL>
                    <a:lnR w="12700" cap="flat" cmpd="sng" algn="ctr">
                      <a:solidFill>
                        <a:srgbClr val="FFFFFF"/>
                      </a:solidFill>
                      <a:prstDash val="solid"/>
                      <a:round/>
                      <a:headEnd type="none" w="med" len="med"/>
                      <a:tailEnd type="none" w="med" len="med"/>
                    </a:lnR>
                    <a:lnT w="13011" cap="flat" cmpd="sng" algn="ctr">
                      <a:solidFill>
                        <a:srgbClr val="003781"/>
                      </a:solidFill>
                      <a:prstDash val="solid"/>
                      <a:round/>
                      <a:headEnd type="none" w="med" len="med"/>
                      <a:tailEnd type="none" w="med" len="med"/>
                    </a:lnT>
                    <a:lnB w="13011" cap="flat" cmpd="sng" algn="ctr">
                      <a:solidFill>
                        <a:srgbClr val="003781"/>
                      </a:solidFill>
                      <a:prstDash val="solid"/>
                      <a:round/>
                      <a:headEnd type="none" w="med" len="med"/>
                      <a:tailEnd type="none" w="med" len="med"/>
                    </a:lnB>
                    <a:solidFill>
                      <a:srgbClr val="FFFFFF"/>
                    </a:solidFill>
                  </a:tcPr>
                </a:tc>
                <a:tc>
                  <a:txBody>
                    <a:bodyPr/>
                    <a:lstStyle/>
                    <a:p>
                      <a:pPr algn="ctr" fontAlgn="base"/>
                      <a:r>
                        <a:rPr lang="de-DE" sz="1200" dirty="0">
                          <a:solidFill>
                            <a:schemeClr val="bg1"/>
                          </a:solidFill>
                          <a:effectLst/>
                          <a:latin typeface="Arial"/>
                        </a:rPr>
                        <a:t>197</a:t>
                      </a:r>
                      <a:endParaRPr lang="de-DE" dirty="0">
                        <a:solidFill>
                          <a:schemeClr val="bg1"/>
                        </a:solidFill>
                        <a:effectLst/>
                        <a:latin typeface="Arial"/>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3011" cap="flat" cmpd="sng" algn="ctr">
                      <a:solidFill>
                        <a:srgbClr val="003781"/>
                      </a:solidFill>
                      <a:prstDash val="solid"/>
                      <a:round/>
                      <a:headEnd type="none" w="med" len="med"/>
                      <a:tailEnd type="none" w="med" len="med"/>
                    </a:lnT>
                    <a:lnB w="13011" cap="flat" cmpd="sng" algn="ctr">
                      <a:solidFill>
                        <a:srgbClr val="003781"/>
                      </a:solidFill>
                      <a:prstDash val="solid"/>
                      <a:round/>
                      <a:headEnd type="none" w="med" len="med"/>
                      <a:tailEnd type="none" w="med" len="med"/>
                    </a:lnB>
                    <a:solidFill>
                      <a:srgbClr val="FFFFFF"/>
                    </a:solidFill>
                  </a:tcPr>
                </a:tc>
                <a:tc>
                  <a:txBody>
                    <a:bodyPr/>
                    <a:lstStyle/>
                    <a:p>
                      <a:pPr algn="ctr" fontAlgn="base"/>
                      <a:r>
                        <a:rPr lang="de-DE" sz="1200" dirty="0">
                          <a:solidFill>
                            <a:schemeClr val="bg1"/>
                          </a:solidFill>
                          <a:effectLst/>
                          <a:latin typeface="Arial"/>
                        </a:rPr>
                        <a:t>143</a:t>
                      </a:r>
                      <a:endParaRPr lang="de-DE" dirty="0">
                        <a:solidFill>
                          <a:schemeClr val="bg1"/>
                        </a:solidFill>
                        <a:effectLst/>
                        <a:latin typeface="Arial"/>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3011" cap="flat" cmpd="sng" algn="ctr">
                      <a:solidFill>
                        <a:srgbClr val="003781"/>
                      </a:solidFill>
                      <a:prstDash val="solid"/>
                      <a:round/>
                      <a:headEnd type="none" w="med" len="med"/>
                      <a:tailEnd type="none" w="med" len="med"/>
                    </a:lnT>
                    <a:lnB w="13011" cap="flat" cmpd="sng" algn="ctr">
                      <a:solidFill>
                        <a:srgbClr val="003781"/>
                      </a:solidFill>
                      <a:prstDash val="solid"/>
                      <a:round/>
                      <a:headEnd type="none" w="med" len="med"/>
                      <a:tailEnd type="none" w="med" len="med"/>
                    </a:lnB>
                    <a:solidFill>
                      <a:srgbClr val="FFFFFF"/>
                    </a:solidFill>
                  </a:tcPr>
                </a:tc>
                <a:extLst>
                  <a:ext uri="{0D108BD9-81ED-4DB2-BD59-A6C34878D82A}">
                    <a16:rowId xmlns:a16="http://schemas.microsoft.com/office/drawing/2014/main" val="1627416787"/>
                  </a:ext>
                </a:extLst>
              </a:tr>
              <a:tr h="241391">
                <a:tc>
                  <a:txBody>
                    <a:bodyPr/>
                    <a:lstStyle/>
                    <a:p>
                      <a:pPr algn="ctr" fontAlgn="base"/>
                      <a:r>
                        <a:rPr lang="de-DE" sz="1200" b="1" dirty="0">
                          <a:solidFill>
                            <a:srgbClr val="003781"/>
                          </a:solidFill>
                          <a:effectLst/>
                          <a:latin typeface="Arial"/>
                        </a:rPr>
                        <a:t>4.000</a:t>
                      </a:r>
                      <a:endParaRPr lang="de-DE" dirty="0">
                        <a:solidFill>
                          <a:srgbClr val="122B54"/>
                        </a:solidFill>
                        <a:effectLst/>
                        <a:latin typeface="Arial"/>
                      </a:endParaRPr>
                    </a:p>
                  </a:txBody>
                  <a:tcPr anchor="ctr">
                    <a:lnL w="12700" cap="flat" cmpd="sng" algn="ctr">
                      <a:solidFill>
                        <a:srgbClr val="FFFFFF"/>
                      </a:solidFill>
                      <a:prstDash val="solid"/>
                      <a:round/>
                      <a:headEnd type="none" w="med" len="med"/>
                      <a:tailEnd type="none" w="med" len="med"/>
                    </a:lnL>
                    <a:lnR w="13011" cap="flat" cmpd="sng" algn="ctr">
                      <a:solidFill>
                        <a:srgbClr val="003781"/>
                      </a:solidFill>
                      <a:prstDash val="solid"/>
                      <a:round/>
                      <a:headEnd type="none" w="med" len="med"/>
                      <a:tailEnd type="none" w="med" len="med"/>
                    </a:lnR>
                    <a:lnT w="13011" cap="flat" cmpd="sng" algn="ctr">
                      <a:solidFill>
                        <a:srgbClr val="003781"/>
                      </a:solidFill>
                      <a:prstDash val="solid"/>
                      <a:round/>
                      <a:headEnd type="none" w="med" len="med"/>
                      <a:tailEnd type="none" w="med" len="med"/>
                    </a:lnT>
                    <a:lnB w="13011" cap="flat" cmpd="sng" algn="ctr">
                      <a:solidFill>
                        <a:srgbClr val="003781"/>
                      </a:solidFill>
                      <a:prstDash val="solid"/>
                      <a:round/>
                      <a:headEnd type="none" w="med" len="med"/>
                      <a:tailEnd type="none" w="med" len="med"/>
                    </a:lnB>
                    <a:solidFill>
                      <a:srgbClr val="FFFFFF"/>
                    </a:solidFill>
                  </a:tcPr>
                </a:tc>
                <a:tc>
                  <a:txBody>
                    <a:bodyPr/>
                    <a:lstStyle/>
                    <a:p>
                      <a:pPr lvl="0" algn="ctr">
                        <a:buNone/>
                      </a:pPr>
                      <a:endParaRPr lang="de-DE" sz="1200" b="1" dirty="0">
                        <a:solidFill>
                          <a:srgbClr val="003781"/>
                        </a:solidFill>
                        <a:effectLst/>
                        <a:latin typeface="Arial"/>
                      </a:endParaRPr>
                    </a:p>
                  </a:txBody>
                  <a:tcPr anchor="ctr">
                    <a:lnL w="13011" cap="flat" cmpd="sng" algn="ctr">
                      <a:solidFill>
                        <a:srgbClr val="003781"/>
                      </a:solidFill>
                      <a:prstDash val="solid"/>
                      <a:round/>
                      <a:headEnd type="none" w="med" len="med"/>
                      <a:tailEnd type="none" w="med" len="med"/>
                    </a:lnL>
                    <a:lnR w="13010">
                      <a:solidFill>
                        <a:srgbClr val="003781"/>
                      </a:solidFill>
                    </a:lnR>
                    <a:lnT w="13010">
                      <a:solidFill>
                        <a:srgbClr val="003781"/>
                      </a:solidFill>
                    </a:lnT>
                    <a:lnB w="13010">
                      <a:solidFill>
                        <a:srgbClr val="003781"/>
                      </a:solidFill>
                    </a:lnB>
                    <a:solidFill>
                      <a:srgbClr val="FFFFFF"/>
                    </a:solidFill>
                  </a:tcPr>
                </a:tc>
                <a:tc>
                  <a:txBody>
                    <a:bodyPr/>
                    <a:lstStyle/>
                    <a:p>
                      <a:pPr algn="ctr" fontAlgn="base"/>
                      <a:r>
                        <a:rPr lang="de-DE" sz="1200" dirty="0">
                          <a:solidFill>
                            <a:schemeClr val="bg1"/>
                          </a:solidFill>
                          <a:effectLst/>
                          <a:latin typeface="Arial"/>
                        </a:rPr>
                        <a:t>26</a:t>
                      </a:r>
                      <a:endParaRPr lang="de-DE" dirty="0">
                        <a:solidFill>
                          <a:schemeClr val="bg1"/>
                        </a:solidFill>
                        <a:effectLst/>
                        <a:latin typeface="Arial"/>
                      </a:endParaRPr>
                    </a:p>
                  </a:txBody>
                  <a:tcPr anchor="ctr">
                    <a:lnL w="13010" cap="flat" cmpd="sng" algn="ctr">
                      <a:solidFill>
                        <a:srgbClr val="003781"/>
                      </a:solidFill>
                      <a:prstDash val="solid"/>
                      <a:round/>
                      <a:headEnd type="none" w="med" len="med"/>
                      <a:tailEnd type="none" w="med" len="med"/>
                    </a:lnL>
                    <a:lnR w="12700" cap="flat" cmpd="sng" algn="ctr">
                      <a:solidFill>
                        <a:srgbClr val="FFFFFF"/>
                      </a:solidFill>
                      <a:prstDash val="solid"/>
                      <a:round/>
                      <a:headEnd type="none" w="med" len="med"/>
                      <a:tailEnd type="none" w="med" len="med"/>
                    </a:lnR>
                    <a:lnT w="13011" cap="flat" cmpd="sng" algn="ctr">
                      <a:solidFill>
                        <a:srgbClr val="003781"/>
                      </a:solidFill>
                      <a:prstDash val="solid"/>
                      <a:round/>
                      <a:headEnd type="none" w="med" len="med"/>
                      <a:tailEnd type="none" w="med" len="med"/>
                    </a:lnT>
                    <a:lnB w="13011" cap="flat" cmpd="sng" algn="ctr">
                      <a:solidFill>
                        <a:srgbClr val="003781"/>
                      </a:solidFill>
                      <a:prstDash val="solid"/>
                      <a:round/>
                      <a:headEnd type="none" w="med" len="med"/>
                      <a:tailEnd type="none" w="med" len="med"/>
                    </a:lnB>
                    <a:solidFill>
                      <a:srgbClr val="FFFFFF"/>
                    </a:solidFill>
                  </a:tcPr>
                </a:tc>
                <a:tc>
                  <a:txBody>
                    <a:bodyPr/>
                    <a:lstStyle/>
                    <a:p>
                      <a:pPr lvl="0" algn="ctr">
                        <a:buNone/>
                      </a:pPr>
                      <a:endParaRPr lang="de-DE" sz="1200" dirty="0">
                        <a:solidFill>
                          <a:schemeClr val="bg1"/>
                        </a:solidFill>
                        <a:effectLst/>
                        <a:latin typeface="Arial"/>
                      </a:endParaRPr>
                    </a:p>
                  </a:txBody>
                  <a:tcPr anchor="ctr">
                    <a:lnL w="12700" cap="flat" cmpd="sng" algn="ctr">
                      <a:solidFill>
                        <a:srgbClr val="FFFFFF"/>
                      </a:solidFill>
                      <a:prstDash val="solid"/>
                      <a:round/>
                      <a:headEnd type="none" w="med" len="med"/>
                      <a:tailEnd type="none" w="med" len="med"/>
                    </a:lnL>
                    <a:lnR w="12700">
                      <a:solidFill>
                        <a:srgbClr val="FFFFFF"/>
                      </a:solidFill>
                    </a:lnR>
                    <a:lnT w="13010">
                      <a:solidFill>
                        <a:srgbClr val="003781"/>
                      </a:solidFill>
                    </a:lnT>
                    <a:lnB w="13010">
                      <a:solidFill>
                        <a:srgbClr val="003781"/>
                      </a:solidFill>
                    </a:lnB>
                    <a:solidFill>
                      <a:srgbClr val="FFFFFF"/>
                    </a:solidFill>
                  </a:tcPr>
                </a:tc>
                <a:tc>
                  <a:txBody>
                    <a:bodyPr/>
                    <a:lstStyle/>
                    <a:p>
                      <a:pPr algn="ctr" fontAlgn="base"/>
                      <a:r>
                        <a:rPr lang="de-DE" sz="1200" dirty="0">
                          <a:solidFill>
                            <a:schemeClr val="bg1"/>
                          </a:solidFill>
                          <a:effectLst/>
                          <a:latin typeface="Arial"/>
                        </a:rPr>
                        <a:t>30</a:t>
                      </a:r>
                      <a:endParaRPr lang="de-DE" dirty="0">
                        <a:solidFill>
                          <a:schemeClr val="bg1"/>
                        </a:solidFill>
                        <a:effectLst/>
                        <a:latin typeface="Arial"/>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3011" cap="flat" cmpd="sng" algn="ctr">
                      <a:solidFill>
                        <a:srgbClr val="003781"/>
                      </a:solidFill>
                      <a:prstDash val="solid"/>
                      <a:round/>
                      <a:headEnd type="none" w="med" len="med"/>
                      <a:tailEnd type="none" w="med" len="med"/>
                    </a:lnT>
                    <a:lnB w="13011" cap="flat" cmpd="sng" algn="ctr">
                      <a:solidFill>
                        <a:srgbClr val="003781"/>
                      </a:solidFill>
                      <a:prstDash val="solid"/>
                      <a:round/>
                      <a:headEnd type="none" w="med" len="med"/>
                      <a:tailEnd type="none" w="med" len="med"/>
                    </a:lnB>
                    <a:solidFill>
                      <a:srgbClr val="FFFFFF"/>
                    </a:solidFill>
                  </a:tcPr>
                </a:tc>
                <a:tc>
                  <a:txBody>
                    <a:bodyPr/>
                    <a:lstStyle/>
                    <a:p>
                      <a:pPr algn="ctr" fontAlgn="base"/>
                      <a:r>
                        <a:rPr lang="de-DE" sz="1200" dirty="0">
                          <a:solidFill>
                            <a:schemeClr val="bg1"/>
                          </a:solidFill>
                          <a:effectLst/>
                          <a:latin typeface="Arial"/>
                        </a:rPr>
                        <a:t>22</a:t>
                      </a:r>
                      <a:endParaRPr lang="de-DE" dirty="0">
                        <a:solidFill>
                          <a:schemeClr val="bg1"/>
                        </a:solidFill>
                        <a:effectLst/>
                        <a:latin typeface="Arial"/>
                      </a:endParaRPr>
                    </a:p>
                  </a:txBody>
                  <a:tcPr anchor="ctr">
                    <a:lnL w="12700" cap="flat" cmpd="sng" algn="ctr">
                      <a:solidFill>
                        <a:srgbClr val="FFFFFF"/>
                      </a:solidFill>
                      <a:prstDash val="solid"/>
                      <a:round/>
                      <a:headEnd type="none" w="med" len="med"/>
                      <a:tailEnd type="none" w="med" len="med"/>
                    </a:lnL>
                    <a:lnR w="13011" cap="flat" cmpd="sng" algn="ctr">
                      <a:solidFill>
                        <a:srgbClr val="003781"/>
                      </a:solidFill>
                      <a:prstDash val="solid"/>
                      <a:round/>
                      <a:headEnd type="none" w="med" len="med"/>
                      <a:tailEnd type="none" w="med" len="med"/>
                    </a:lnR>
                    <a:lnT w="13011" cap="flat" cmpd="sng" algn="ctr">
                      <a:solidFill>
                        <a:srgbClr val="003781"/>
                      </a:solidFill>
                      <a:prstDash val="solid"/>
                      <a:round/>
                      <a:headEnd type="none" w="med" len="med"/>
                      <a:tailEnd type="none" w="med" len="med"/>
                    </a:lnT>
                    <a:lnB w="13011" cap="flat" cmpd="sng" algn="ctr">
                      <a:solidFill>
                        <a:srgbClr val="003781"/>
                      </a:solidFill>
                      <a:prstDash val="solid"/>
                      <a:round/>
                      <a:headEnd type="none" w="med" len="med"/>
                      <a:tailEnd type="none" w="med" len="med"/>
                    </a:lnB>
                    <a:solidFill>
                      <a:srgbClr val="FFFFFF"/>
                    </a:solidFill>
                  </a:tcPr>
                </a:tc>
                <a:tc>
                  <a:txBody>
                    <a:bodyPr/>
                    <a:lstStyle/>
                    <a:p>
                      <a:pPr algn="ctr" fontAlgn="base"/>
                      <a:r>
                        <a:rPr lang="de-DE" sz="1200" dirty="0">
                          <a:solidFill>
                            <a:schemeClr val="bg1"/>
                          </a:solidFill>
                          <a:effectLst/>
                          <a:latin typeface="Arial"/>
                        </a:rPr>
                        <a:t>52</a:t>
                      </a:r>
                      <a:endParaRPr lang="de-DE" dirty="0">
                        <a:solidFill>
                          <a:schemeClr val="bg1"/>
                        </a:solidFill>
                        <a:effectLst/>
                        <a:latin typeface="Arial"/>
                      </a:endParaRPr>
                    </a:p>
                  </a:txBody>
                  <a:tcPr anchor="ctr">
                    <a:lnL w="13011" cap="flat" cmpd="sng" algn="ctr">
                      <a:solidFill>
                        <a:srgbClr val="003781"/>
                      </a:solidFill>
                      <a:prstDash val="solid"/>
                      <a:round/>
                      <a:headEnd type="none" w="med" len="med"/>
                      <a:tailEnd type="none" w="med" len="med"/>
                    </a:lnL>
                    <a:lnR w="12700" cap="flat" cmpd="sng" algn="ctr">
                      <a:solidFill>
                        <a:srgbClr val="FFFFFF"/>
                      </a:solidFill>
                      <a:prstDash val="solid"/>
                      <a:round/>
                      <a:headEnd type="none" w="med" len="med"/>
                      <a:tailEnd type="none" w="med" len="med"/>
                    </a:lnR>
                    <a:lnT w="13011" cap="flat" cmpd="sng" algn="ctr">
                      <a:solidFill>
                        <a:srgbClr val="003781"/>
                      </a:solidFill>
                      <a:prstDash val="solid"/>
                      <a:round/>
                      <a:headEnd type="none" w="med" len="med"/>
                      <a:tailEnd type="none" w="med" len="med"/>
                    </a:lnT>
                    <a:lnB w="13011" cap="flat" cmpd="sng" algn="ctr">
                      <a:solidFill>
                        <a:srgbClr val="003781"/>
                      </a:solidFill>
                      <a:prstDash val="solid"/>
                      <a:round/>
                      <a:headEnd type="none" w="med" len="med"/>
                      <a:tailEnd type="none" w="med" len="med"/>
                    </a:lnB>
                    <a:solidFill>
                      <a:srgbClr val="FFFFFF"/>
                    </a:solidFill>
                  </a:tcPr>
                </a:tc>
                <a:tc>
                  <a:txBody>
                    <a:bodyPr/>
                    <a:lstStyle/>
                    <a:p>
                      <a:pPr algn="ctr" fontAlgn="base"/>
                      <a:r>
                        <a:rPr lang="de-DE" sz="1200" dirty="0">
                          <a:solidFill>
                            <a:schemeClr val="bg1"/>
                          </a:solidFill>
                          <a:effectLst/>
                          <a:latin typeface="Arial"/>
                        </a:rPr>
                        <a:t>59</a:t>
                      </a:r>
                      <a:endParaRPr lang="de-DE" dirty="0">
                        <a:solidFill>
                          <a:schemeClr val="bg1"/>
                        </a:solidFill>
                        <a:effectLst/>
                        <a:latin typeface="Arial"/>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3011" cap="flat" cmpd="sng" algn="ctr">
                      <a:solidFill>
                        <a:srgbClr val="003781"/>
                      </a:solidFill>
                      <a:prstDash val="solid"/>
                      <a:round/>
                      <a:headEnd type="none" w="med" len="med"/>
                      <a:tailEnd type="none" w="med" len="med"/>
                    </a:lnT>
                    <a:lnB w="13011" cap="flat" cmpd="sng" algn="ctr">
                      <a:solidFill>
                        <a:srgbClr val="003781"/>
                      </a:solidFill>
                      <a:prstDash val="solid"/>
                      <a:round/>
                      <a:headEnd type="none" w="med" len="med"/>
                      <a:tailEnd type="none" w="med" len="med"/>
                    </a:lnB>
                    <a:solidFill>
                      <a:srgbClr val="FFFFFF"/>
                    </a:solidFill>
                  </a:tcPr>
                </a:tc>
                <a:tc>
                  <a:txBody>
                    <a:bodyPr/>
                    <a:lstStyle/>
                    <a:p>
                      <a:pPr algn="ctr" fontAlgn="base"/>
                      <a:r>
                        <a:rPr lang="de-DE" sz="1200" dirty="0">
                          <a:solidFill>
                            <a:schemeClr val="bg1"/>
                          </a:solidFill>
                          <a:effectLst/>
                          <a:latin typeface="Arial"/>
                        </a:rPr>
                        <a:t>43</a:t>
                      </a:r>
                      <a:endParaRPr lang="de-DE" dirty="0">
                        <a:solidFill>
                          <a:schemeClr val="bg1"/>
                        </a:solidFill>
                        <a:effectLst/>
                        <a:latin typeface="Arial"/>
                      </a:endParaRPr>
                    </a:p>
                  </a:txBody>
                  <a:tcPr anchor="ctr">
                    <a:lnL w="12700" cap="flat" cmpd="sng" algn="ctr">
                      <a:solidFill>
                        <a:srgbClr val="FFFFFF"/>
                      </a:solidFill>
                      <a:prstDash val="solid"/>
                      <a:round/>
                      <a:headEnd type="none" w="med" len="med"/>
                      <a:tailEnd type="none" w="med" len="med"/>
                    </a:lnL>
                    <a:lnR w="13011" cap="flat" cmpd="sng" algn="ctr">
                      <a:solidFill>
                        <a:srgbClr val="003781"/>
                      </a:solidFill>
                      <a:prstDash val="solid"/>
                      <a:round/>
                      <a:headEnd type="none" w="med" len="med"/>
                      <a:tailEnd type="none" w="med" len="med"/>
                    </a:lnR>
                    <a:lnT w="13011" cap="flat" cmpd="sng" algn="ctr">
                      <a:solidFill>
                        <a:srgbClr val="003781"/>
                      </a:solidFill>
                      <a:prstDash val="solid"/>
                      <a:round/>
                      <a:headEnd type="none" w="med" len="med"/>
                      <a:tailEnd type="none" w="med" len="med"/>
                    </a:lnT>
                    <a:lnB w="13011" cap="flat" cmpd="sng" algn="ctr">
                      <a:solidFill>
                        <a:srgbClr val="003781"/>
                      </a:solidFill>
                      <a:prstDash val="solid"/>
                      <a:round/>
                      <a:headEnd type="none" w="med" len="med"/>
                      <a:tailEnd type="none" w="med" len="med"/>
                    </a:lnB>
                    <a:solidFill>
                      <a:srgbClr val="FFFFFF"/>
                    </a:solidFill>
                  </a:tcPr>
                </a:tc>
                <a:tc>
                  <a:txBody>
                    <a:bodyPr/>
                    <a:lstStyle/>
                    <a:p>
                      <a:pPr algn="ctr" fontAlgn="base"/>
                      <a:r>
                        <a:rPr lang="de-DE" sz="1200" dirty="0">
                          <a:solidFill>
                            <a:schemeClr val="bg1"/>
                          </a:solidFill>
                          <a:effectLst/>
                          <a:latin typeface="Arial"/>
                        </a:rPr>
                        <a:t>78</a:t>
                      </a:r>
                      <a:endParaRPr lang="de-DE" dirty="0">
                        <a:solidFill>
                          <a:schemeClr val="bg1"/>
                        </a:solidFill>
                        <a:effectLst/>
                        <a:latin typeface="Arial"/>
                      </a:endParaRPr>
                    </a:p>
                  </a:txBody>
                  <a:tcPr anchor="ctr">
                    <a:lnL w="13011" cap="flat" cmpd="sng" algn="ctr">
                      <a:solidFill>
                        <a:srgbClr val="003781"/>
                      </a:solidFill>
                      <a:prstDash val="solid"/>
                      <a:round/>
                      <a:headEnd type="none" w="med" len="med"/>
                      <a:tailEnd type="none" w="med" len="med"/>
                    </a:lnL>
                    <a:lnR w="12700" cap="flat" cmpd="sng" algn="ctr">
                      <a:solidFill>
                        <a:srgbClr val="FFFFFF"/>
                      </a:solidFill>
                      <a:prstDash val="solid"/>
                      <a:round/>
                      <a:headEnd type="none" w="med" len="med"/>
                      <a:tailEnd type="none" w="med" len="med"/>
                    </a:lnR>
                    <a:lnT w="13011" cap="flat" cmpd="sng" algn="ctr">
                      <a:solidFill>
                        <a:srgbClr val="003781"/>
                      </a:solidFill>
                      <a:prstDash val="solid"/>
                      <a:round/>
                      <a:headEnd type="none" w="med" len="med"/>
                      <a:tailEnd type="none" w="med" len="med"/>
                    </a:lnT>
                    <a:lnB w="13011" cap="flat" cmpd="sng" algn="ctr">
                      <a:solidFill>
                        <a:srgbClr val="003781"/>
                      </a:solidFill>
                      <a:prstDash val="solid"/>
                      <a:round/>
                      <a:headEnd type="none" w="med" len="med"/>
                      <a:tailEnd type="none" w="med" len="med"/>
                    </a:lnB>
                    <a:solidFill>
                      <a:srgbClr val="FFFFFF"/>
                    </a:solidFill>
                  </a:tcPr>
                </a:tc>
                <a:tc>
                  <a:txBody>
                    <a:bodyPr/>
                    <a:lstStyle/>
                    <a:p>
                      <a:pPr algn="ctr" fontAlgn="base"/>
                      <a:r>
                        <a:rPr lang="de-DE" sz="1200" dirty="0">
                          <a:solidFill>
                            <a:schemeClr val="bg1"/>
                          </a:solidFill>
                          <a:effectLst/>
                          <a:latin typeface="Arial"/>
                        </a:rPr>
                        <a:t>89</a:t>
                      </a:r>
                      <a:endParaRPr lang="de-DE" dirty="0">
                        <a:solidFill>
                          <a:schemeClr val="bg1"/>
                        </a:solidFill>
                        <a:effectLst/>
                        <a:latin typeface="Arial"/>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3011" cap="flat" cmpd="sng" algn="ctr">
                      <a:solidFill>
                        <a:srgbClr val="003781"/>
                      </a:solidFill>
                      <a:prstDash val="solid"/>
                      <a:round/>
                      <a:headEnd type="none" w="med" len="med"/>
                      <a:tailEnd type="none" w="med" len="med"/>
                    </a:lnT>
                    <a:lnB w="13011" cap="flat" cmpd="sng" algn="ctr">
                      <a:solidFill>
                        <a:srgbClr val="003781"/>
                      </a:solidFill>
                      <a:prstDash val="solid"/>
                      <a:round/>
                      <a:headEnd type="none" w="med" len="med"/>
                      <a:tailEnd type="none" w="med" len="med"/>
                    </a:lnB>
                    <a:solidFill>
                      <a:srgbClr val="FFFFFF"/>
                    </a:solidFill>
                  </a:tcPr>
                </a:tc>
                <a:tc>
                  <a:txBody>
                    <a:bodyPr/>
                    <a:lstStyle/>
                    <a:p>
                      <a:pPr algn="ctr" fontAlgn="base"/>
                      <a:r>
                        <a:rPr lang="de-DE" sz="1200" dirty="0">
                          <a:solidFill>
                            <a:schemeClr val="bg1"/>
                          </a:solidFill>
                          <a:effectLst/>
                          <a:latin typeface="Arial"/>
                        </a:rPr>
                        <a:t>65</a:t>
                      </a:r>
                      <a:endParaRPr lang="de-DE" dirty="0">
                        <a:solidFill>
                          <a:schemeClr val="bg1"/>
                        </a:solidFill>
                        <a:effectLst/>
                        <a:latin typeface="Arial"/>
                      </a:endParaRPr>
                    </a:p>
                  </a:txBody>
                  <a:tcPr anchor="ctr">
                    <a:lnL w="12700" cap="flat" cmpd="sng" algn="ctr">
                      <a:solidFill>
                        <a:srgbClr val="FFFFFF"/>
                      </a:solidFill>
                      <a:prstDash val="solid"/>
                      <a:round/>
                      <a:headEnd type="none" w="med" len="med"/>
                      <a:tailEnd type="none" w="med" len="med"/>
                    </a:lnL>
                    <a:lnR w="13011" cap="flat" cmpd="sng" algn="ctr">
                      <a:solidFill>
                        <a:srgbClr val="003781"/>
                      </a:solidFill>
                      <a:prstDash val="solid"/>
                      <a:round/>
                      <a:headEnd type="none" w="med" len="med"/>
                      <a:tailEnd type="none" w="med" len="med"/>
                    </a:lnR>
                    <a:lnT w="13011" cap="flat" cmpd="sng" algn="ctr">
                      <a:solidFill>
                        <a:srgbClr val="003781"/>
                      </a:solidFill>
                      <a:prstDash val="solid"/>
                      <a:round/>
                      <a:headEnd type="none" w="med" len="med"/>
                      <a:tailEnd type="none" w="med" len="med"/>
                    </a:lnT>
                    <a:lnB w="13011" cap="flat" cmpd="sng" algn="ctr">
                      <a:solidFill>
                        <a:srgbClr val="003781"/>
                      </a:solidFill>
                      <a:prstDash val="solid"/>
                      <a:round/>
                      <a:headEnd type="none" w="med" len="med"/>
                      <a:tailEnd type="none" w="med" len="med"/>
                    </a:lnB>
                    <a:solidFill>
                      <a:srgbClr val="FFFFFF"/>
                    </a:solidFill>
                  </a:tcPr>
                </a:tc>
                <a:tc>
                  <a:txBody>
                    <a:bodyPr/>
                    <a:lstStyle/>
                    <a:p>
                      <a:pPr algn="ctr" fontAlgn="base"/>
                      <a:r>
                        <a:rPr lang="de-DE" sz="1200" dirty="0">
                          <a:solidFill>
                            <a:schemeClr val="bg1"/>
                          </a:solidFill>
                          <a:effectLst/>
                          <a:latin typeface="Arial"/>
                        </a:rPr>
                        <a:t>167</a:t>
                      </a:r>
                      <a:endParaRPr lang="de-DE" dirty="0">
                        <a:solidFill>
                          <a:schemeClr val="bg1"/>
                        </a:solidFill>
                        <a:effectLst/>
                        <a:latin typeface="Arial"/>
                      </a:endParaRPr>
                    </a:p>
                  </a:txBody>
                  <a:tcPr anchor="ctr">
                    <a:lnL w="13011" cap="flat" cmpd="sng" algn="ctr">
                      <a:solidFill>
                        <a:srgbClr val="003781"/>
                      </a:solidFill>
                      <a:prstDash val="solid"/>
                      <a:round/>
                      <a:headEnd type="none" w="med" len="med"/>
                      <a:tailEnd type="none" w="med" len="med"/>
                    </a:lnL>
                    <a:lnR w="12700" cap="flat" cmpd="sng" algn="ctr">
                      <a:solidFill>
                        <a:srgbClr val="FFFFFF"/>
                      </a:solidFill>
                      <a:prstDash val="solid"/>
                      <a:round/>
                      <a:headEnd type="none" w="med" len="med"/>
                      <a:tailEnd type="none" w="med" len="med"/>
                    </a:lnR>
                    <a:lnT w="13011" cap="flat" cmpd="sng" algn="ctr">
                      <a:solidFill>
                        <a:srgbClr val="003781"/>
                      </a:solidFill>
                      <a:prstDash val="solid"/>
                      <a:round/>
                      <a:headEnd type="none" w="med" len="med"/>
                      <a:tailEnd type="none" w="med" len="med"/>
                    </a:lnT>
                    <a:lnB w="13011" cap="flat" cmpd="sng" algn="ctr">
                      <a:solidFill>
                        <a:srgbClr val="003781"/>
                      </a:solidFill>
                      <a:prstDash val="solid"/>
                      <a:round/>
                      <a:headEnd type="none" w="med" len="med"/>
                      <a:tailEnd type="none" w="med" len="med"/>
                    </a:lnB>
                    <a:solidFill>
                      <a:srgbClr val="FFFFFF"/>
                    </a:solidFill>
                  </a:tcPr>
                </a:tc>
                <a:tc>
                  <a:txBody>
                    <a:bodyPr/>
                    <a:lstStyle/>
                    <a:p>
                      <a:pPr algn="ctr" fontAlgn="base"/>
                      <a:r>
                        <a:rPr lang="de-DE" sz="1200" dirty="0">
                          <a:solidFill>
                            <a:schemeClr val="bg1"/>
                          </a:solidFill>
                          <a:effectLst/>
                          <a:latin typeface="Arial"/>
                        </a:rPr>
                        <a:t>187</a:t>
                      </a:r>
                      <a:endParaRPr lang="de-DE" dirty="0">
                        <a:solidFill>
                          <a:schemeClr val="bg1"/>
                        </a:solidFill>
                        <a:effectLst/>
                        <a:latin typeface="Arial"/>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3011" cap="flat" cmpd="sng" algn="ctr">
                      <a:solidFill>
                        <a:srgbClr val="003781"/>
                      </a:solidFill>
                      <a:prstDash val="solid"/>
                      <a:round/>
                      <a:headEnd type="none" w="med" len="med"/>
                      <a:tailEnd type="none" w="med" len="med"/>
                    </a:lnT>
                    <a:lnB w="13011" cap="flat" cmpd="sng" algn="ctr">
                      <a:solidFill>
                        <a:srgbClr val="003781"/>
                      </a:solidFill>
                      <a:prstDash val="solid"/>
                      <a:round/>
                      <a:headEnd type="none" w="med" len="med"/>
                      <a:tailEnd type="none" w="med" len="med"/>
                    </a:lnB>
                    <a:solidFill>
                      <a:srgbClr val="FFFFFF"/>
                    </a:solidFill>
                  </a:tcPr>
                </a:tc>
                <a:tc>
                  <a:txBody>
                    <a:bodyPr/>
                    <a:lstStyle/>
                    <a:p>
                      <a:pPr algn="ctr" fontAlgn="base"/>
                      <a:r>
                        <a:rPr lang="de-DE" sz="1200" dirty="0">
                          <a:solidFill>
                            <a:schemeClr val="bg1"/>
                          </a:solidFill>
                          <a:effectLst/>
                          <a:latin typeface="Arial"/>
                        </a:rPr>
                        <a:t>139</a:t>
                      </a:r>
                      <a:endParaRPr lang="de-DE" dirty="0">
                        <a:solidFill>
                          <a:schemeClr val="bg1"/>
                        </a:solidFill>
                        <a:effectLst/>
                        <a:latin typeface="Arial"/>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3011" cap="flat" cmpd="sng" algn="ctr">
                      <a:solidFill>
                        <a:srgbClr val="003781"/>
                      </a:solidFill>
                      <a:prstDash val="solid"/>
                      <a:round/>
                      <a:headEnd type="none" w="med" len="med"/>
                      <a:tailEnd type="none" w="med" len="med"/>
                    </a:lnT>
                    <a:lnB w="13011" cap="flat" cmpd="sng" algn="ctr">
                      <a:solidFill>
                        <a:srgbClr val="003781"/>
                      </a:solidFill>
                      <a:prstDash val="solid"/>
                      <a:round/>
                      <a:headEnd type="none" w="med" len="med"/>
                      <a:tailEnd type="none" w="med" len="med"/>
                    </a:lnB>
                    <a:solidFill>
                      <a:srgbClr val="FFFFFF"/>
                    </a:solidFill>
                  </a:tcPr>
                </a:tc>
                <a:extLst>
                  <a:ext uri="{0D108BD9-81ED-4DB2-BD59-A6C34878D82A}">
                    <a16:rowId xmlns:a16="http://schemas.microsoft.com/office/drawing/2014/main" val="813928679"/>
                  </a:ext>
                </a:extLst>
              </a:tr>
              <a:tr h="241391">
                <a:tc>
                  <a:txBody>
                    <a:bodyPr/>
                    <a:lstStyle/>
                    <a:p>
                      <a:pPr algn="ctr" fontAlgn="base"/>
                      <a:r>
                        <a:rPr lang="de-DE" sz="1200" b="1" dirty="0">
                          <a:solidFill>
                            <a:srgbClr val="003781"/>
                          </a:solidFill>
                          <a:effectLst/>
                          <a:latin typeface="Arial"/>
                        </a:rPr>
                        <a:t>4.500</a:t>
                      </a:r>
                      <a:endParaRPr lang="de-DE" dirty="0">
                        <a:solidFill>
                          <a:srgbClr val="122B54"/>
                        </a:solidFill>
                        <a:effectLst/>
                        <a:latin typeface="Arial"/>
                      </a:endParaRPr>
                    </a:p>
                  </a:txBody>
                  <a:tcPr anchor="ctr">
                    <a:lnL w="12700" cap="flat" cmpd="sng" algn="ctr">
                      <a:solidFill>
                        <a:srgbClr val="FFFFFF"/>
                      </a:solidFill>
                      <a:prstDash val="solid"/>
                      <a:round/>
                      <a:headEnd type="none" w="med" len="med"/>
                      <a:tailEnd type="none" w="med" len="med"/>
                    </a:lnL>
                    <a:lnR w="13011" cap="flat" cmpd="sng" algn="ctr">
                      <a:solidFill>
                        <a:srgbClr val="003781"/>
                      </a:solidFill>
                      <a:prstDash val="solid"/>
                      <a:round/>
                      <a:headEnd type="none" w="med" len="med"/>
                      <a:tailEnd type="none" w="med" len="med"/>
                    </a:lnR>
                    <a:lnT w="13011" cap="flat" cmpd="sng" algn="ctr">
                      <a:solidFill>
                        <a:srgbClr val="003781"/>
                      </a:solidFill>
                      <a:prstDash val="solid"/>
                      <a:round/>
                      <a:headEnd type="none" w="med" len="med"/>
                      <a:tailEnd type="none" w="med" len="med"/>
                    </a:lnT>
                    <a:lnB w="13011" cap="flat" cmpd="sng" algn="ctr">
                      <a:solidFill>
                        <a:srgbClr val="003781"/>
                      </a:solidFill>
                      <a:prstDash val="solid"/>
                      <a:round/>
                      <a:headEnd type="none" w="med" len="med"/>
                      <a:tailEnd type="none" w="med" len="med"/>
                    </a:lnB>
                    <a:solidFill>
                      <a:srgbClr val="FFFFFF"/>
                    </a:solidFill>
                  </a:tcPr>
                </a:tc>
                <a:tc>
                  <a:txBody>
                    <a:bodyPr/>
                    <a:lstStyle/>
                    <a:p>
                      <a:pPr lvl="0" algn="ctr">
                        <a:buNone/>
                      </a:pPr>
                      <a:endParaRPr lang="de-DE" sz="1200" b="1" dirty="0">
                        <a:solidFill>
                          <a:srgbClr val="003781"/>
                        </a:solidFill>
                        <a:effectLst/>
                        <a:latin typeface="Arial"/>
                      </a:endParaRPr>
                    </a:p>
                  </a:txBody>
                  <a:tcPr anchor="ctr">
                    <a:lnL w="13011" cap="flat" cmpd="sng" algn="ctr">
                      <a:solidFill>
                        <a:srgbClr val="003781"/>
                      </a:solidFill>
                      <a:prstDash val="solid"/>
                      <a:round/>
                      <a:headEnd type="none" w="med" len="med"/>
                      <a:tailEnd type="none" w="med" len="med"/>
                    </a:lnL>
                    <a:lnR w="13010">
                      <a:solidFill>
                        <a:srgbClr val="003781"/>
                      </a:solidFill>
                    </a:lnR>
                    <a:lnT w="13010">
                      <a:solidFill>
                        <a:srgbClr val="003781"/>
                      </a:solidFill>
                    </a:lnT>
                    <a:lnB w="13010">
                      <a:solidFill>
                        <a:srgbClr val="003781"/>
                      </a:solidFill>
                    </a:lnB>
                    <a:solidFill>
                      <a:srgbClr val="FFFFFF"/>
                    </a:solidFill>
                  </a:tcPr>
                </a:tc>
                <a:tc>
                  <a:txBody>
                    <a:bodyPr/>
                    <a:lstStyle/>
                    <a:p>
                      <a:pPr algn="ctr" fontAlgn="base"/>
                      <a:r>
                        <a:rPr lang="de-DE" sz="1200" dirty="0">
                          <a:solidFill>
                            <a:schemeClr val="bg1"/>
                          </a:solidFill>
                          <a:effectLst/>
                          <a:latin typeface="Arial"/>
                        </a:rPr>
                        <a:t>26</a:t>
                      </a:r>
                      <a:endParaRPr lang="de-DE" dirty="0">
                        <a:solidFill>
                          <a:schemeClr val="bg1"/>
                        </a:solidFill>
                        <a:effectLst/>
                        <a:latin typeface="Arial"/>
                      </a:endParaRPr>
                    </a:p>
                  </a:txBody>
                  <a:tcPr anchor="ctr">
                    <a:lnL w="13010" cap="flat" cmpd="sng" algn="ctr">
                      <a:solidFill>
                        <a:srgbClr val="003781"/>
                      </a:solidFill>
                      <a:prstDash val="solid"/>
                      <a:round/>
                      <a:headEnd type="none" w="med" len="med"/>
                      <a:tailEnd type="none" w="med" len="med"/>
                    </a:lnL>
                    <a:lnR w="12700" cap="flat" cmpd="sng" algn="ctr">
                      <a:solidFill>
                        <a:srgbClr val="FFFFFF"/>
                      </a:solidFill>
                      <a:prstDash val="solid"/>
                      <a:round/>
                      <a:headEnd type="none" w="med" len="med"/>
                      <a:tailEnd type="none" w="med" len="med"/>
                    </a:lnR>
                    <a:lnT w="13011" cap="flat" cmpd="sng" algn="ctr">
                      <a:solidFill>
                        <a:srgbClr val="003781"/>
                      </a:solidFill>
                      <a:prstDash val="solid"/>
                      <a:round/>
                      <a:headEnd type="none" w="med" len="med"/>
                      <a:tailEnd type="none" w="med" len="med"/>
                    </a:lnT>
                    <a:lnB w="13011" cap="flat" cmpd="sng" algn="ctr">
                      <a:solidFill>
                        <a:srgbClr val="003781"/>
                      </a:solidFill>
                      <a:prstDash val="solid"/>
                      <a:round/>
                      <a:headEnd type="none" w="med" len="med"/>
                      <a:tailEnd type="none" w="med" len="med"/>
                    </a:lnB>
                    <a:solidFill>
                      <a:srgbClr val="FFFFFF"/>
                    </a:solidFill>
                  </a:tcPr>
                </a:tc>
                <a:tc>
                  <a:txBody>
                    <a:bodyPr/>
                    <a:lstStyle/>
                    <a:p>
                      <a:pPr lvl="0" algn="ctr">
                        <a:buNone/>
                      </a:pPr>
                      <a:endParaRPr lang="de-DE" sz="1200" dirty="0">
                        <a:solidFill>
                          <a:schemeClr val="bg1"/>
                        </a:solidFill>
                        <a:effectLst/>
                        <a:latin typeface="Arial"/>
                      </a:endParaRPr>
                    </a:p>
                  </a:txBody>
                  <a:tcPr anchor="ctr">
                    <a:lnL w="12700" cap="flat" cmpd="sng" algn="ctr">
                      <a:solidFill>
                        <a:srgbClr val="FFFFFF"/>
                      </a:solidFill>
                      <a:prstDash val="solid"/>
                      <a:round/>
                      <a:headEnd type="none" w="med" len="med"/>
                      <a:tailEnd type="none" w="med" len="med"/>
                    </a:lnL>
                    <a:lnR w="12700">
                      <a:solidFill>
                        <a:srgbClr val="FFFFFF"/>
                      </a:solidFill>
                    </a:lnR>
                    <a:lnT w="13010">
                      <a:solidFill>
                        <a:srgbClr val="003781"/>
                      </a:solidFill>
                    </a:lnT>
                    <a:lnB w="13010">
                      <a:solidFill>
                        <a:srgbClr val="003781"/>
                      </a:solidFill>
                    </a:lnB>
                    <a:solidFill>
                      <a:srgbClr val="FFFFFF"/>
                    </a:solidFill>
                  </a:tcPr>
                </a:tc>
                <a:tc>
                  <a:txBody>
                    <a:bodyPr/>
                    <a:lstStyle/>
                    <a:p>
                      <a:pPr algn="ctr" fontAlgn="base"/>
                      <a:r>
                        <a:rPr lang="de-DE" sz="1200" dirty="0">
                          <a:solidFill>
                            <a:schemeClr val="bg1"/>
                          </a:solidFill>
                          <a:effectLst/>
                          <a:latin typeface="Arial"/>
                        </a:rPr>
                        <a:t>29</a:t>
                      </a:r>
                      <a:endParaRPr lang="de-DE" dirty="0">
                        <a:solidFill>
                          <a:schemeClr val="bg1"/>
                        </a:solidFill>
                        <a:effectLst/>
                        <a:latin typeface="Arial"/>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3011" cap="flat" cmpd="sng" algn="ctr">
                      <a:solidFill>
                        <a:srgbClr val="003781"/>
                      </a:solidFill>
                      <a:prstDash val="solid"/>
                      <a:round/>
                      <a:headEnd type="none" w="med" len="med"/>
                      <a:tailEnd type="none" w="med" len="med"/>
                    </a:lnT>
                    <a:lnB w="13011" cap="flat" cmpd="sng" algn="ctr">
                      <a:solidFill>
                        <a:srgbClr val="003781"/>
                      </a:solidFill>
                      <a:prstDash val="solid"/>
                      <a:round/>
                      <a:headEnd type="none" w="med" len="med"/>
                      <a:tailEnd type="none" w="med" len="med"/>
                    </a:lnB>
                    <a:solidFill>
                      <a:srgbClr val="FFFFFF"/>
                    </a:solidFill>
                  </a:tcPr>
                </a:tc>
                <a:tc>
                  <a:txBody>
                    <a:bodyPr/>
                    <a:lstStyle/>
                    <a:p>
                      <a:pPr algn="ctr" fontAlgn="base"/>
                      <a:r>
                        <a:rPr lang="de-DE" sz="1200" dirty="0">
                          <a:solidFill>
                            <a:schemeClr val="bg1"/>
                          </a:solidFill>
                          <a:effectLst/>
                          <a:latin typeface="Arial"/>
                        </a:rPr>
                        <a:t>22</a:t>
                      </a:r>
                      <a:endParaRPr lang="de-DE" dirty="0">
                        <a:solidFill>
                          <a:schemeClr val="bg1"/>
                        </a:solidFill>
                        <a:effectLst/>
                        <a:latin typeface="Arial"/>
                      </a:endParaRPr>
                    </a:p>
                  </a:txBody>
                  <a:tcPr anchor="ctr">
                    <a:lnL w="12700" cap="flat" cmpd="sng" algn="ctr">
                      <a:solidFill>
                        <a:srgbClr val="FFFFFF"/>
                      </a:solidFill>
                      <a:prstDash val="solid"/>
                      <a:round/>
                      <a:headEnd type="none" w="med" len="med"/>
                      <a:tailEnd type="none" w="med" len="med"/>
                    </a:lnL>
                    <a:lnR w="13011" cap="flat" cmpd="sng" algn="ctr">
                      <a:solidFill>
                        <a:srgbClr val="003781"/>
                      </a:solidFill>
                      <a:prstDash val="solid"/>
                      <a:round/>
                      <a:headEnd type="none" w="med" len="med"/>
                      <a:tailEnd type="none" w="med" len="med"/>
                    </a:lnR>
                    <a:lnT w="13011" cap="flat" cmpd="sng" algn="ctr">
                      <a:solidFill>
                        <a:srgbClr val="003781"/>
                      </a:solidFill>
                      <a:prstDash val="solid"/>
                      <a:round/>
                      <a:headEnd type="none" w="med" len="med"/>
                      <a:tailEnd type="none" w="med" len="med"/>
                    </a:lnT>
                    <a:lnB w="13011" cap="flat" cmpd="sng" algn="ctr">
                      <a:solidFill>
                        <a:srgbClr val="003781"/>
                      </a:solidFill>
                      <a:prstDash val="solid"/>
                      <a:round/>
                      <a:headEnd type="none" w="med" len="med"/>
                      <a:tailEnd type="none" w="med" len="med"/>
                    </a:lnB>
                    <a:solidFill>
                      <a:srgbClr val="FFFFFF"/>
                    </a:solidFill>
                  </a:tcPr>
                </a:tc>
                <a:tc>
                  <a:txBody>
                    <a:bodyPr/>
                    <a:lstStyle/>
                    <a:p>
                      <a:pPr algn="ctr" fontAlgn="base"/>
                      <a:r>
                        <a:rPr lang="de-DE" sz="1200" dirty="0">
                          <a:solidFill>
                            <a:schemeClr val="bg1"/>
                          </a:solidFill>
                          <a:effectLst/>
                          <a:latin typeface="Arial"/>
                        </a:rPr>
                        <a:t>51</a:t>
                      </a:r>
                      <a:endParaRPr lang="de-DE" dirty="0">
                        <a:solidFill>
                          <a:schemeClr val="bg1"/>
                        </a:solidFill>
                        <a:effectLst/>
                        <a:latin typeface="Arial"/>
                      </a:endParaRPr>
                    </a:p>
                  </a:txBody>
                  <a:tcPr anchor="ctr">
                    <a:lnL w="13011" cap="flat" cmpd="sng" algn="ctr">
                      <a:solidFill>
                        <a:srgbClr val="003781"/>
                      </a:solidFill>
                      <a:prstDash val="solid"/>
                      <a:round/>
                      <a:headEnd type="none" w="med" len="med"/>
                      <a:tailEnd type="none" w="med" len="med"/>
                    </a:lnL>
                    <a:lnR w="12700" cap="flat" cmpd="sng" algn="ctr">
                      <a:solidFill>
                        <a:srgbClr val="FFFFFF"/>
                      </a:solidFill>
                      <a:prstDash val="solid"/>
                      <a:round/>
                      <a:headEnd type="none" w="med" len="med"/>
                      <a:tailEnd type="none" w="med" len="med"/>
                    </a:lnR>
                    <a:lnT w="13011" cap="flat" cmpd="sng" algn="ctr">
                      <a:solidFill>
                        <a:srgbClr val="003781"/>
                      </a:solidFill>
                      <a:prstDash val="solid"/>
                      <a:round/>
                      <a:headEnd type="none" w="med" len="med"/>
                      <a:tailEnd type="none" w="med" len="med"/>
                    </a:lnT>
                    <a:lnB w="13011" cap="flat" cmpd="sng" algn="ctr">
                      <a:solidFill>
                        <a:srgbClr val="003781"/>
                      </a:solidFill>
                      <a:prstDash val="solid"/>
                      <a:round/>
                      <a:headEnd type="none" w="med" len="med"/>
                      <a:tailEnd type="none" w="med" len="med"/>
                    </a:lnB>
                    <a:solidFill>
                      <a:srgbClr val="FFFFFF"/>
                    </a:solidFill>
                  </a:tcPr>
                </a:tc>
                <a:tc>
                  <a:txBody>
                    <a:bodyPr/>
                    <a:lstStyle/>
                    <a:p>
                      <a:pPr algn="ctr" fontAlgn="base"/>
                      <a:r>
                        <a:rPr lang="de-DE" sz="1200" dirty="0">
                          <a:solidFill>
                            <a:schemeClr val="bg1"/>
                          </a:solidFill>
                          <a:effectLst/>
                          <a:latin typeface="Arial"/>
                        </a:rPr>
                        <a:t>58</a:t>
                      </a:r>
                      <a:endParaRPr lang="de-DE" dirty="0">
                        <a:solidFill>
                          <a:schemeClr val="bg1"/>
                        </a:solidFill>
                        <a:effectLst/>
                        <a:latin typeface="Arial"/>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3011" cap="flat" cmpd="sng" algn="ctr">
                      <a:solidFill>
                        <a:srgbClr val="003781"/>
                      </a:solidFill>
                      <a:prstDash val="solid"/>
                      <a:round/>
                      <a:headEnd type="none" w="med" len="med"/>
                      <a:tailEnd type="none" w="med" len="med"/>
                    </a:lnT>
                    <a:lnB w="13011" cap="flat" cmpd="sng" algn="ctr">
                      <a:solidFill>
                        <a:srgbClr val="003781"/>
                      </a:solidFill>
                      <a:prstDash val="solid"/>
                      <a:round/>
                      <a:headEnd type="none" w="med" len="med"/>
                      <a:tailEnd type="none" w="med" len="med"/>
                    </a:lnB>
                    <a:solidFill>
                      <a:srgbClr val="FFFFFF"/>
                    </a:solidFill>
                  </a:tcPr>
                </a:tc>
                <a:tc>
                  <a:txBody>
                    <a:bodyPr/>
                    <a:lstStyle/>
                    <a:p>
                      <a:pPr algn="ctr" fontAlgn="base"/>
                      <a:r>
                        <a:rPr lang="de-DE" sz="1200" dirty="0">
                          <a:solidFill>
                            <a:schemeClr val="bg1"/>
                          </a:solidFill>
                          <a:effectLst/>
                          <a:latin typeface="Arial"/>
                        </a:rPr>
                        <a:t>43</a:t>
                      </a:r>
                      <a:endParaRPr lang="de-DE" dirty="0">
                        <a:solidFill>
                          <a:schemeClr val="bg1"/>
                        </a:solidFill>
                        <a:effectLst/>
                        <a:latin typeface="Arial"/>
                      </a:endParaRPr>
                    </a:p>
                  </a:txBody>
                  <a:tcPr anchor="ctr">
                    <a:lnL w="12700" cap="flat" cmpd="sng" algn="ctr">
                      <a:solidFill>
                        <a:srgbClr val="FFFFFF"/>
                      </a:solidFill>
                      <a:prstDash val="solid"/>
                      <a:round/>
                      <a:headEnd type="none" w="med" len="med"/>
                      <a:tailEnd type="none" w="med" len="med"/>
                    </a:lnL>
                    <a:lnR w="13011" cap="flat" cmpd="sng" algn="ctr">
                      <a:solidFill>
                        <a:srgbClr val="003781"/>
                      </a:solidFill>
                      <a:prstDash val="solid"/>
                      <a:round/>
                      <a:headEnd type="none" w="med" len="med"/>
                      <a:tailEnd type="none" w="med" len="med"/>
                    </a:lnR>
                    <a:lnT w="13011" cap="flat" cmpd="sng" algn="ctr">
                      <a:solidFill>
                        <a:srgbClr val="003781"/>
                      </a:solidFill>
                      <a:prstDash val="solid"/>
                      <a:round/>
                      <a:headEnd type="none" w="med" len="med"/>
                      <a:tailEnd type="none" w="med" len="med"/>
                    </a:lnT>
                    <a:lnB w="13011" cap="flat" cmpd="sng" algn="ctr">
                      <a:solidFill>
                        <a:srgbClr val="003781"/>
                      </a:solidFill>
                      <a:prstDash val="solid"/>
                      <a:round/>
                      <a:headEnd type="none" w="med" len="med"/>
                      <a:tailEnd type="none" w="med" len="med"/>
                    </a:lnB>
                    <a:solidFill>
                      <a:srgbClr val="FFFFFF"/>
                    </a:solidFill>
                  </a:tcPr>
                </a:tc>
                <a:tc>
                  <a:txBody>
                    <a:bodyPr/>
                    <a:lstStyle/>
                    <a:p>
                      <a:pPr algn="ctr" fontAlgn="base"/>
                      <a:r>
                        <a:rPr lang="de-DE" sz="1200" dirty="0">
                          <a:solidFill>
                            <a:schemeClr val="bg1"/>
                          </a:solidFill>
                          <a:effectLst/>
                          <a:latin typeface="Arial"/>
                        </a:rPr>
                        <a:t>76</a:t>
                      </a:r>
                      <a:endParaRPr lang="de-DE" dirty="0">
                        <a:solidFill>
                          <a:schemeClr val="bg1"/>
                        </a:solidFill>
                        <a:effectLst/>
                        <a:latin typeface="Arial"/>
                      </a:endParaRPr>
                    </a:p>
                  </a:txBody>
                  <a:tcPr anchor="ctr">
                    <a:lnL w="13011" cap="flat" cmpd="sng" algn="ctr">
                      <a:solidFill>
                        <a:srgbClr val="003781"/>
                      </a:solidFill>
                      <a:prstDash val="solid"/>
                      <a:round/>
                      <a:headEnd type="none" w="med" len="med"/>
                      <a:tailEnd type="none" w="med" len="med"/>
                    </a:lnL>
                    <a:lnR w="12700" cap="flat" cmpd="sng" algn="ctr">
                      <a:solidFill>
                        <a:srgbClr val="FFFFFF"/>
                      </a:solidFill>
                      <a:prstDash val="solid"/>
                      <a:round/>
                      <a:headEnd type="none" w="med" len="med"/>
                      <a:tailEnd type="none" w="med" len="med"/>
                    </a:lnR>
                    <a:lnT w="13011" cap="flat" cmpd="sng" algn="ctr">
                      <a:solidFill>
                        <a:srgbClr val="003781"/>
                      </a:solidFill>
                      <a:prstDash val="solid"/>
                      <a:round/>
                      <a:headEnd type="none" w="med" len="med"/>
                      <a:tailEnd type="none" w="med" len="med"/>
                    </a:lnT>
                    <a:lnB w="13011" cap="flat" cmpd="sng" algn="ctr">
                      <a:solidFill>
                        <a:srgbClr val="003781"/>
                      </a:solidFill>
                      <a:prstDash val="solid"/>
                      <a:round/>
                      <a:headEnd type="none" w="med" len="med"/>
                      <a:tailEnd type="none" w="med" len="med"/>
                    </a:lnB>
                    <a:solidFill>
                      <a:srgbClr val="FFFFFF"/>
                    </a:solidFill>
                  </a:tcPr>
                </a:tc>
                <a:tc>
                  <a:txBody>
                    <a:bodyPr/>
                    <a:lstStyle/>
                    <a:p>
                      <a:pPr algn="ctr" fontAlgn="base"/>
                      <a:r>
                        <a:rPr lang="de-DE" sz="1200" dirty="0">
                          <a:solidFill>
                            <a:schemeClr val="bg1"/>
                          </a:solidFill>
                          <a:effectLst/>
                          <a:latin typeface="Arial"/>
                        </a:rPr>
                        <a:t>87</a:t>
                      </a:r>
                      <a:endParaRPr lang="de-DE" dirty="0">
                        <a:solidFill>
                          <a:schemeClr val="bg1"/>
                        </a:solidFill>
                        <a:effectLst/>
                        <a:latin typeface="Arial"/>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3011" cap="flat" cmpd="sng" algn="ctr">
                      <a:solidFill>
                        <a:srgbClr val="003781"/>
                      </a:solidFill>
                      <a:prstDash val="solid"/>
                      <a:round/>
                      <a:headEnd type="none" w="med" len="med"/>
                      <a:tailEnd type="none" w="med" len="med"/>
                    </a:lnT>
                    <a:lnB w="13011" cap="flat" cmpd="sng" algn="ctr">
                      <a:solidFill>
                        <a:srgbClr val="003781"/>
                      </a:solidFill>
                      <a:prstDash val="solid"/>
                      <a:round/>
                      <a:headEnd type="none" w="med" len="med"/>
                      <a:tailEnd type="none" w="med" len="med"/>
                    </a:lnB>
                    <a:solidFill>
                      <a:srgbClr val="FFFFFF"/>
                    </a:solidFill>
                  </a:tcPr>
                </a:tc>
                <a:tc>
                  <a:txBody>
                    <a:bodyPr/>
                    <a:lstStyle/>
                    <a:p>
                      <a:pPr algn="ctr" fontAlgn="base"/>
                      <a:r>
                        <a:rPr lang="de-DE" sz="1200" dirty="0">
                          <a:solidFill>
                            <a:schemeClr val="bg1"/>
                          </a:solidFill>
                          <a:effectLst/>
                          <a:latin typeface="Arial"/>
                        </a:rPr>
                        <a:t>65</a:t>
                      </a:r>
                      <a:endParaRPr lang="de-DE" dirty="0">
                        <a:solidFill>
                          <a:schemeClr val="bg1"/>
                        </a:solidFill>
                        <a:effectLst/>
                        <a:latin typeface="Arial"/>
                      </a:endParaRPr>
                    </a:p>
                  </a:txBody>
                  <a:tcPr anchor="ctr">
                    <a:lnL w="12700" cap="flat" cmpd="sng" algn="ctr">
                      <a:solidFill>
                        <a:srgbClr val="FFFFFF"/>
                      </a:solidFill>
                      <a:prstDash val="solid"/>
                      <a:round/>
                      <a:headEnd type="none" w="med" len="med"/>
                      <a:tailEnd type="none" w="med" len="med"/>
                    </a:lnL>
                    <a:lnR w="13011" cap="flat" cmpd="sng" algn="ctr">
                      <a:solidFill>
                        <a:srgbClr val="003781"/>
                      </a:solidFill>
                      <a:prstDash val="solid"/>
                      <a:round/>
                      <a:headEnd type="none" w="med" len="med"/>
                      <a:tailEnd type="none" w="med" len="med"/>
                    </a:lnR>
                    <a:lnT w="13011" cap="flat" cmpd="sng" algn="ctr">
                      <a:solidFill>
                        <a:srgbClr val="003781"/>
                      </a:solidFill>
                      <a:prstDash val="solid"/>
                      <a:round/>
                      <a:headEnd type="none" w="med" len="med"/>
                      <a:tailEnd type="none" w="med" len="med"/>
                    </a:lnT>
                    <a:lnB w="13011" cap="flat" cmpd="sng" algn="ctr">
                      <a:solidFill>
                        <a:srgbClr val="003781"/>
                      </a:solidFill>
                      <a:prstDash val="solid"/>
                      <a:round/>
                      <a:headEnd type="none" w="med" len="med"/>
                      <a:tailEnd type="none" w="med" len="med"/>
                    </a:lnB>
                    <a:solidFill>
                      <a:srgbClr val="FFFFFF"/>
                    </a:solidFill>
                  </a:tcPr>
                </a:tc>
                <a:tc>
                  <a:txBody>
                    <a:bodyPr/>
                    <a:lstStyle/>
                    <a:p>
                      <a:pPr algn="ctr" fontAlgn="base"/>
                      <a:r>
                        <a:rPr lang="de-DE" sz="1200" dirty="0">
                          <a:solidFill>
                            <a:schemeClr val="bg1"/>
                          </a:solidFill>
                          <a:effectLst/>
                          <a:latin typeface="Arial"/>
                        </a:rPr>
                        <a:t>163</a:t>
                      </a:r>
                      <a:endParaRPr lang="de-DE" dirty="0">
                        <a:solidFill>
                          <a:schemeClr val="bg1"/>
                        </a:solidFill>
                        <a:effectLst/>
                        <a:latin typeface="Arial"/>
                      </a:endParaRPr>
                    </a:p>
                  </a:txBody>
                  <a:tcPr anchor="ctr">
                    <a:lnL w="13011" cap="flat" cmpd="sng" algn="ctr">
                      <a:solidFill>
                        <a:srgbClr val="003781"/>
                      </a:solidFill>
                      <a:prstDash val="solid"/>
                      <a:round/>
                      <a:headEnd type="none" w="med" len="med"/>
                      <a:tailEnd type="none" w="med" len="med"/>
                    </a:lnL>
                    <a:lnR w="12700" cap="flat" cmpd="sng" algn="ctr">
                      <a:solidFill>
                        <a:srgbClr val="FFFFFF"/>
                      </a:solidFill>
                      <a:prstDash val="solid"/>
                      <a:round/>
                      <a:headEnd type="none" w="med" len="med"/>
                      <a:tailEnd type="none" w="med" len="med"/>
                    </a:lnR>
                    <a:lnT w="13011" cap="flat" cmpd="sng" algn="ctr">
                      <a:solidFill>
                        <a:srgbClr val="003781"/>
                      </a:solidFill>
                      <a:prstDash val="solid"/>
                      <a:round/>
                      <a:headEnd type="none" w="med" len="med"/>
                      <a:tailEnd type="none" w="med" len="med"/>
                    </a:lnT>
                    <a:lnB w="13011" cap="flat" cmpd="sng" algn="ctr">
                      <a:solidFill>
                        <a:srgbClr val="003781"/>
                      </a:solidFill>
                      <a:prstDash val="solid"/>
                      <a:round/>
                      <a:headEnd type="none" w="med" len="med"/>
                      <a:tailEnd type="none" w="med" len="med"/>
                    </a:lnB>
                    <a:solidFill>
                      <a:srgbClr val="FFFFFF"/>
                    </a:solidFill>
                  </a:tcPr>
                </a:tc>
                <a:tc>
                  <a:txBody>
                    <a:bodyPr/>
                    <a:lstStyle/>
                    <a:p>
                      <a:pPr algn="ctr" fontAlgn="base"/>
                      <a:r>
                        <a:rPr lang="de-DE" sz="1200" dirty="0">
                          <a:solidFill>
                            <a:schemeClr val="bg1"/>
                          </a:solidFill>
                          <a:effectLst/>
                          <a:latin typeface="Arial"/>
                        </a:rPr>
                        <a:t>184</a:t>
                      </a:r>
                      <a:endParaRPr lang="de-DE" dirty="0">
                        <a:solidFill>
                          <a:schemeClr val="bg1"/>
                        </a:solidFill>
                        <a:effectLst/>
                        <a:latin typeface="Arial"/>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3011" cap="flat" cmpd="sng" algn="ctr">
                      <a:solidFill>
                        <a:srgbClr val="003781"/>
                      </a:solidFill>
                      <a:prstDash val="solid"/>
                      <a:round/>
                      <a:headEnd type="none" w="med" len="med"/>
                      <a:tailEnd type="none" w="med" len="med"/>
                    </a:lnT>
                    <a:lnB w="13011" cap="flat" cmpd="sng" algn="ctr">
                      <a:solidFill>
                        <a:srgbClr val="003781"/>
                      </a:solidFill>
                      <a:prstDash val="solid"/>
                      <a:round/>
                      <a:headEnd type="none" w="med" len="med"/>
                      <a:tailEnd type="none" w="med" len="med"/>
                    </a:lnB>
                    <a:solidFill>
                      <a:srgbClr val="FFFFFF"/>
                    </a:solidFill>
                  </a:tcPr>
                </a:tc>
                <a:tc>
                  <a:txBody>
                    <a:bodyPr/>
                    <a:lstStyle/>
                    <a:p>
                      <a:pPr algn="ctr" fontAlgn="base"/>
                      <a:r>
                        <a:rPr lang="de-DE" sz="1200" dirty="0">
                          <a:solidFill>
                            <a:schemeClr val="bg1"/>
                          </a:solidFill>
                          <a:effectLst/>
                          <a:latin typeface="Arial"/>
                        </a:rPr>
                        <a:t>139</a:t>
                      </a:r>
                      <a:endParaRPr lang="de-DE" dirty="0">
                        <a:solidFill>
                          <a:schemeClr val="bg1"/>
                        </a:solidFill>
                        <a:effectLst/>
                        <a:latin typeface="Arial"/>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3011" cap="flat" cmpd="sng" algn="ctr">
                      <a:solidFill>
                        <a:srgbClr val="003781"/>
                      </a:solidFill>
                      <a:prstDash val="solid"/>
                      <a:round/>
                      <a:headEnd type="none" w="med" len="med"/>
                      <a:tailEnd type="none" w="med" len="med"/>
                    </a:lnT>
                    <a:lnB w="13011" cap="flat" cmpd="sng" algn="ctr">
                      <a:solidFill>
                        <a:srgbClr val="003781"/>
                      </a:solidFill>
                      <a:prstDash val="solid"/>
                      <a:round/>
                      <a:headEnd type="none" w="med" len="med"/>
                      <a:tailEnd type="none" w="med" len="med"/>
                    </a:lnB>
                    <a:solidFill>
                      <a:srgbClr val="FFFFFF"/>
                    </a:solidFill>
                  </a:tcPr>
                </a:tc>
                <a:extLst>
                  <a:ext uri="{0D108BD9-81ED-4DB2-BD59-A6C34878D82A}">
                    <a16:rowId xmlns:a16="http://schemas.microsoft.com/office/drawing/2014/main" val="3028900002"/>
                  </a:ext>
                </a:extLst>
              </a:tr>
              <a:tr h="241391">
                <a:tc>
                  <a:txBody>
                    <a:bodyPr/>
                    <a:lstStyle/>
                    <a:p>
                      <a:pPr algn="ctr" fontAlgn="base"/>
                      <a:r>
                        <a:rPr lang="de-DE" sz="1200" b="1" dirty="0">
                          <a:solidFill>
                            <a:srgbClr val="003781"/>
                          </a:solidFill>
                          <a:effectLst/>
                          <a:latin typeface="Arial"/>
                        </a:rPr>
                        <a:t>5.000</a:t>
                      </a:r>
                      <a:endParaRPr lang="de-DE" dirty="0">
                        <a:solidFill>
                          <a:srgbClr val="122B54"/>
                        </a:solidFill>
                        <a:effectLst/>
                        <a:latin typeface="Arial"/>
                      </a:endParaRPr>
                    </a:p>
                  </a:txBody>
                  <a:tcPr anchor="ctr">
                    <a:lnL w="12700" cap="flat" cmpd="sng" algn="ctr">
                      <a:solidFill>
                        <a:srgbClr val="FFFFFF"/>
                      </a:solidFill>
                      <a:prstDash val="solid"/>
                      <a:round/>
                      <a:headEnd type="none" w="med" len="med"/>
                      <a:tailEnd type="none" w="med" len="med"/>
                    </a:lnL>
                    <a:lnR w="13011" cap="flat" cmpd="sng" algn="ctr">
                      <a:solidFill>
                        <a:srgbClr val="003781"/>
                      </a:solidFill>
                      <a:prstDash val="solid"/>
                      <a:round/>
                      <a:headEnd type="none" w="med" len="med"/>
                      <a:tailEnd type="none" w="med" len="med"/>
                    </a:lnR>
                    <a:lnT w="13011" cap="flat" cmpd="sng" algn="ctr">
                      <a:solidFill>
                        <a:srgbClr val="003781"/>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pPr lvl="0" algn="ctr">
                        <a:buNone/>
                      </a:pPr>
                      <a:endParaRPr lang="de-DE" sz="1200" b="1" dirty="0">
                        <a:solidFill>
                          <a:srgbClr val="003781"/>
                        </a:solidFill>
                        <a:effectLst/>
                        <a:latin typeface="Arial"/>
                      </a:endParaRPr>
                    </a:p>
                  </a:txBody>
                  <a:tcPr anchor="ctr">
                    <a:lnL w="13011" cap="flat" cmpd="sng" algn="ctr">
                      <a:solidFill>
                        <a:srgbClr val="003781"/>
                      </a:solidFill>
                      <a:prstDash val="solid"/>
                      <a:round/>
                      <a:headEnd type="none" w="med" len="med"/>
                      <a:tailEnd type="none" w="med" len="med"/>
                    </a:lnL>
                    <a:lnR w="13010">
                      <a:solidFill>
                        <a:srgbClr val="003781"/>
                      </a:solidFill>
                    </a:lnR>
                    <a:lnT w="13010">
                      <a:solidFill>
                        <a:srgbClr val="003781"/>
                      </a:solidFill>
                    </a:lnT>
                    <a:lnB w="12700">
                      <a:solidFill>
                        <a:srgbClr val="FFFFFF"/>
                      </a:solidFill>
                    </a:lnB>
                    <a:solidFill>
                      <a:srgbClr val="FFFFFF"/>
                    </a:solidFill>
                  </a:tcPr>
                </a:tc>
                <a:tc>
                  <a:txBody>
                    <a:bodyPr/>
                    <a:lstStyle/>
                    <a:p>
                      <a:pPr algn="ctr" fontAlgn="base"/>
                      <a:r>
                        <a:rPr lang="de-DE" sz="1200" dirty="0">
                          <a:solidFill>
                            <a:schemeClr val="bg1"/>
                          </a:solidFill>
                          <a:effectLst/>
                          <a:latin typeface="Arial"/>
                        </a:rPr>
                        <a:t>25</a:t>
                      </a:r>
                      <a:endParaRPr lang="de-DE" dirty="0">
                        <a:solidFill>
                          <a:schemeClr val="bg1"/>
                        </a:solidFill>
                        <a:effectLst/>
                        <a:latin typeface="Arial"/>
                      </a:endParaRPr>
                    </a:p>
                  </a:txBody>
                  <a:tcPr anchor="ctr">
                    <a:lnL w="13010" cap="flat" cmpd="sng" algn="ctr">
                      <a:solidFill>
                        <a:srgbClr val="003781"/>
                      </a:solidFill>
                      <a:prstDash val="solid"/>
                      <a:round/>
                      <a:headEnd type="none" w="med" len="med"/>
                      <a:tailEnd type="none" w="med" len="med"/>
                    </a:lnL>
                    <a:lnR w="12700" cap="flat" cmpd="sng" algn="ctr">
                      <a:solidFill>
                        <a:srgbClr val="FFFFFF"/>
                      </a:solidFill>
                      <a:prstDash val="solid"/>
                      <a:round/>
                      <a:headEnd type="none" w="med" len="med"/>
                      <a:tailEnd type="none" w="med" len="med"/>
                    </a:lnR>
                    <a:lnT w="13011" cap="flat" cmpd="sng" algn="ctr">
                      <a:solidFill>
                        <a:srgbClr val="003781"/>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pPr lvl="0" algn="ctr">
                        <a:buNone/>
                      </a:pPr>
                      <a:endParaRPr lang="de-DE" sz="1200" dirty="0">
                        <a:solidFill>
                          <a:schemeClr val="bg1"/>
                        </a:solidFill>
                        <a:effectLst/>
                        <a:latin typeface="Arial"/>
                      </a:endParaRPr>
                    </a:p>
                  </a:txBody>
                  <a:tcPr anchor="ctr">
                    <a:lnL w="12700" cap="flat" cmpd="sng" algn="ctr">
                      <a:solidFill>
                        <a:srgbClr val="FFFFFF"/>
                      </a:solidFill>
                      <a:prstDash val="solid"/>
                      <a:round/>
                      <a:headEnd type="none" w="med" len="med"/>
                      <a:tailEnd type="none" w="med" len="med"/>
                    </a:lnL>
                    <a:lnR w="12700">
                      <a:solidFill>
                        <a:srgbClr val="FFFFFF"/>
                      </a:solidFill>
                    </a:lnR>
                    <a:lnT w="13010">
                      <a:solidFill>
                        <a:srgbClr val="003781"/>
                      </a:solidFill>
                    </a:lnT>
                    <a:lnB w="12700">
                      <a:solidFill>
                        <a:srgbClr val="FFFFFF"/>
                      </a:solidFill>
                    </a:lnB>
                    <a:solidFill>
                      <a:srgbClr val="FFFFFF"/>
                    </a:solidFill>
                  </a:tcPr>
                </a:tc>
                <a:tc>
                  <a:txBody>
                    <a:bodyPr/>
                    <a:lstStyle/>
                    <a:p>
                      <a:pPr algn="ctr" fontAlgn="base"/>
                      <a:r>
                        <a:rPr lang="de-DE" sz="1200" dirty="0">
                          <a:solidFill>
                            <a:schemeClr val="bg1"/>
                          </a:solidFill>
                          <a:effectLst/>
                          <a:latin typeface="Arial"/>
                        </a:rPr>
                        <a:t>29</a:t>
                      </a:r>
                      <a:endParaRPr lang="de-DE" dirty="0">
                        <a:solidFill>
                          <a:schemeClr val="bg1"/>
                        </a:solidFill>
                        <a:effectLst/>
                        <a:latin typeface="Arial"/>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3011" cap="flat" cmpd="sng" algn="ctr">
                      <a:solidFill>
                        <a:srgbClr val="003781"/>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pPr algn="ctr" fontAlgn="base"/>
                      <a:r>
                        <a:rPr lang="de-DE" sz="1200" dirty="0">
                          <a:solidFill>
                            <a:schemeClr val="bg1"/>
                          </a:solidFill>
                          <a:effectLst/>
                          <a:latin typeface="Arial"/>
                        </a:rPr>
                        <a:t>22</a:t>
                      </a:r>
                      <a:endParaRPr lang="de-DE" dirty="0">
                        <a:solidFill>
                          <a:schemeClr val="bg1"/>
                        </a:solidFill>
                        <a:effectLst/>
                        <a:latin typeface="Arial"/>
                      </a:endParaRPr>
                    </a:p>
                  </a:txBody>
                  <a:tcPr anchor="ctr">
                    <a:lnL w="12700" cap="flat" cmpd="sng" algn="ctr">
                      <a:solidFill>
                        <a:srgbClr val="FFFFFF"/>
                      </a:solidFill>
                      <a:prstDash val="solid"/>
                      <a:round/>
                      <a:headEnd type="none" w="med" len="med"/>
                      <a:tailEnd type="none" w="med" len="med"/>
                    </a:lnL>
                    <a:lnR w="13011" cap="flat" cmpd="sng" algn="ctr">
                      <a:solidFill>
                        <a:srgbClr val="003781"/>
                      </a:solidFill>
                      <a:prstDash val="solid"/>
                      <a:round/>
                      <a:headEnd type="none" w="med" len="med"/>
                      <a:tailEnd type="none" w="med" len="med"/>
                    </a:lnR>
                    <a:lnT w="13011" cap="flat" cmpd="sng" algn="ctr">
                      <a:solidFill>
                        <a:srgbClr val="003781"/>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pPr algn="ctr" fontAlgn="base"/>
                      <a:r>
                        <a:rPr lang="de-DE" sz="1200" dirty="0">
                          <a:solidFill>
                            <a:schemeClr val="bg1"/>
                          </a:solidFill>
                          <a:effectLst/>
                          <a:latin typeface="Arial"/>
                        </a:rPr>
                        <a:t>49</a:t>
                      </a:r>
                      <a:endParaRPr lang="de-DE" dirty="0">
                        <a:solidFill>
                          <a:schemeClr val="bg1"/>
                        </a:solidFill>
                        <a:effectLst/>
                        <a:latin typeface="Arial"/>
                      </a:endParaRPr>
                    </a:p>
                  </a:txBody>
                  <a:tcPr anchor="ctr">
                    <a:lnL w="13011" cap="flat" cmpd="sng" algn="ctr">
                      <a:solidFill>
                        <a:srgbClr val="003781"/>
                      </a:solidFill>
                      <a:prstDash val="solid"/>
                      <a:round/>
                      <a:headEnd type="none" w="med" len="med"/>
                      <a:tailEnd type="none" w="med" len="med"/>
                    </a:lnL>
                    <a:lnR w="12700" cap="flat" cmpd="sng" algn="ctr">
                      <a:solidFill>
                        <a:srgbClr val="FFFFFF"/>
                      </a:solidFill>
                      <a:prstDash val="solid"/>
                      <a:round/>
                      <a:headEnd type="none" w="med" len="med"/>
                      <a:tailEnd type="none" w="med" len="med"/>
                    </a:lnR>
                    <a:lnT w="13011" cap="flat" cmpd="sng" algn="ctr">
                      <a:solidFill>
                        <a:srgbClr val="003781"/>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pPr algn="ctr" fontAlgn="base"/>
                      <a:r>
                        <a:rPr lang="de-DE" sz="1200" dirty="0">
                          <a:solidFill>
                            <a:schemeClr val="bg1"/>
                          </a:solidFill>
                          <a:effectLst/>
                          <a:latin typeface="Arial"/>
                        </a:rPr>
                        <a:t>57</a:t>
                      </a:r>
                      <a:endParaRPr lang="de-DE" dirty="0">
                        <a:solidFill>
                          <a:schemeClr val="bg1"/>
                        </a:solidFill>
                        <a:effectLst/>
                        <a:latin typeface="Arial"/>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3011" cap="flat" cmpd="sng" algn="ctr">
                      <a:solidFill>
                        <a:srgbClr val="003781"/>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pPr algn="ctr" fontAlgn="base"/>
                      <a:r>
                        <a:rPr lang="de-DE" sz="1200" dirty="0">
                          <a:solidFill>
                            <a:schemeClr val="bg1"/>
                          </a:solidFill>
                          <a:effectLst/>
                          <a:latin typeface="Arial"/>
                        </a:rPr>
                        <a:t>43</a:t>
                      </a:r>
                      <a:endParaRPr lang="de-DE" dirty="0">
                        <a:solidFill>
                          <a:schemeClr val="bg1"/>
                        </a:solidFill>
                        <a:effectLst/>
                        <a:latin typeface="Arial"/>
                      </a:endParaRPr>
                    </a:p>
                  </a:txBody>
                  <a:tcPr anchor="ctr">
                    <a:lnL w="12700" cap="flat" cmpd="sng" algn="ctr">
                      <a:solidFill>
                        <a:srgbClr val="FFFFFF"/>
                      </a:solidFill>
                      <a:prstDash val="solid"/>
                      <a:round/>
                      <a:headEnd type="none" w="med" len="med"/>
                      <a:tailEnd type="none" w="med" len="med"/>
                    </a:lnL>
                    <a:lnR w="13011" cap="flat" cmpd="sng" algn="ctr">
                      <a:solidFill>
                        <a:srgbClr val="003781"/>
                      </a:solidFill>
                      <a:prstDash val="solid"/>
                      <a:round/>
                      <a:headEnd type="none" w="med" len="med"/>
                      <a:tailEnd type="none" w="med" len="med"/>
                    </a:lnR>
                    <a:lnT w="13011" cap="flat" cmpd="sng" algn="ctr">
                      <a:solidFill>
                        <a:srgbClr val="003781"/>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pPr algn="ctr" fontAlgn="base"/>
                      <a:r>
                        <a:rPr lang="de-DE" sz="1200" dirty="0">
                          <a:solidFill>
                            <a:schemeClr val="bg1"/>
                          </a:solidFill>
                          <a:effectLst/>
                          <a:latin typeface="Arial"/>
                        </a:rPr>
                        <a:t>74</a:t>
                      </a:r>
                      <a:endParaRPr lang="de-DE" dirty="0">
                        <a:solidFill>
                          <a:schemeClr val="bg1"/>
                        </a:solidFill>
                        <a:effectLst/>
                        <a:latin typeface="Arial"/>
                      </a:endParaRPr>
                    </a:p>
                  </a:txBody>
                  <a:tcPr anchor="ctr">
                    <a:lnL w="13011" cap="flat" cmpd="sng" algn="ctr">
                      <a:solidFill>
                        <a:srgbClr val="003781"/>
                      </a:solidFill>
                      <a:prstDash val="solid"/>
                      <a:round/>
                      <a:headEnd type="none" w="med" len="med"/>
                      <a:tailEnd type="none" w="med" len="med"/>
                    </a:lnL>
                    <a:lnR w="12700" cap="flat" cmpd="sng" algn="ctr">
                      <a:solidFill>
                        <a:srgbClr val="FFFFFF"/>
                      </a:solidFill>
                      <a:prstDash val="solid"/>
                      <a:round/>
                      <a:headEnd type="none" w="med" len="med"/>
                      <a:tailEnd type="none" w="med" len="med"/>
                    </a:lnR>
                    <a:lnT w="13011" cap="flat" cmpd="sng" algn="ctr">
                      <a:solidFill>
                        <a:srgbClr val="003781"/>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pPr algn="ctr" fontAlgn="base"/>
                      <a:r>
                        <a:rPr lang="de-DE" sz="1200" dirty="0">
                          <a:solidFill>
                            <a:schemeClr val="bg1"/>
                          </a:solidFill>
                          <a:effectLst/>
                          <a:latin typeface="Arial"/>
                        </a:rPr>
                        <a:t>86</a:t>
                      </a:r>
                      <a:endParaRPr lang="de-DE" dirty="0">
                        <a:solidFill>
                          <a:schemeClr val="bg1"/>
                        </a:solidFill>
                        <a:effectLst/>
                        <a:latin typeface="Arial"/>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3011" cap="flat" cmpd="sng" algn="ctr">
                      <a:solidFill>
                        <a:srgbClr val="003781"/>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pPr algn="ctr" fontAlgn="base"/>
                      <a:r>
                        <a:rPr lang="de-DE" sz="1200" dirty="0">
                          <a:solidFill>
                            <a:schemeClr val="bg1"/>
                          </a:solidFill>
                          <a:effectLst/>
                          <a:latin typeface="Arial"/>
                        </a:rPr>
                        <a:t>65</a:t>
                      </a:r>
                      <a:endParaRPr lang="de-DE" dirty="0">
                        <a:solidFill>
                          <a:schemeClr val="bg1"/>
                        </a:solidFill>
                        <a:effectLst/>
                        <a:latin typeface="Arial"/>
                      </a:endParaRPr>
                    </a:p>
                  </a:txBody>
                  <a:tcPr anchor="ctr">
                    <a:lnL w="12700" cap="flat" cmpd="sng" algn="ctr">
                      <a:solidFill>
                        <a:srgbClr val="FFFFFF"/>
                      </a:solidFill>
                      <a:prstDash val="solid"/>
                      <a:round/>
                      <a:headEnd type="none" w="med" len="med"/>
                      <a:tailEnd type="none" w="med" len="med"/>
                    </a:lnL>
                    <a:lnR w="13011" cap="flat" cmpd="sng" algn="ctr">
                      <a:solidFill>
                        <a:srgbClr val="003781"/>
                      </a:solidFill>
                      <a:prstDash val="solid"/>
                      <a:round/>
                      <a:headEnd type="none" w="med" len="med"/>
                      <a:tailEnd type="none" w="med" len="med"/>
                    </a:lnR>
                    <a:lnT w="13011" cap="flat" cmpd="sng" algn="ctr">
                      <a:solidFill>
                        <a:srgbClr val="003781"/>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pPr algn="ctr" fontAlgn="base"/>
                      <a:r>
                        <a:rPr lang="de-DE" sz="1200" dirty="0">
                          <a:solidFill>
                            <a:schemeClr val="bg1"/>
                          </a:solidFill>
                          <a:effectLst/>
                          <a:latin typeface="Arial"/>
                        </a:rPr>
                        <a:t>158</a:t>
                      </a:r>
                      <a:endParaRPr lang="de-DE" dirty="0">
                        <a:solidFill>
                          <a:schemeClr val="bg1"/>
                        </a:solidFill>
                        <a:effectLst/>
                        <a:latin typeface="Arial"/>
                      </a:endParaRPr>
                    </a:p>
                  </a:txBody>
                  <a:tcPr anchor="ctr">
                    <a:lnL w="13011" cap="flat" cmpd="sng" algn="ctr">
                      <a:solidFill>
                        <a:srgbClr val="003781"/>
                      </a:solidFill>
                      <a:prstDash val="solid"/>
                      <a:round/>
                      <a:headEnd type="none" w="med" len="med"/>
                      <a:tailEnd type="none" w="med" len="med"/>
                    </a:lnL>
                    <a:lnR w="12700" cap="flat" cmpd="sng" algn="ctr">
                      <a:solidFill>
                        <a:srgbClr val="FFFFFF"/>
                      </a:solidFill>
                      <a:prstDash val="solid"/>
                      <a:round/>
                      <a:headEnd type="none" w="med" len="med"/>
                      <a:tailEnd type="none" w="med" len="med"/>
                    </a:lnR>
                    <a:lnT w="13011" cap="flat" cmpd="sng" algn="ctr">
                      <a:solidFill>
                        <a:srgbClr val="003781"/>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pPr algn="ctr" fontAlgn="base"/>
                      <a:r>
                        <a:rPr lang="de-DE" sz="1200" dirty="0">
                          <a:solidFill>
                            <a:schemeClr val="bg1"/>
                          </a:solidFill>
                          <a:effectLst/>
                          <a:latin typeface="Arial"/>
                        </a:rPr>
                        <a:t>181</a:t>
                      </a:r>
                      <a:endParaRPr lang="de-DE" dirty="0">
                        <a:solidFill>
                          <a:schemeClr val="bg1"/>
                        </a:solidFill>
                        <a:effectLst/>
                        <a:latin typeface="Arial"/>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3011" cap="flat" cmpd="sng" algn="ctr">
                      <a:solidFill>
                        <a:srgbClr val="003781"/>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pPr algn="ctr" fontAlgn="base"/>
                      <a:r>
                        <a:rPr lang="de-DE" sz="1200" dirty="0">
                          <a:solidFill>
                            <a:schemeClr val="bg1"/>
                          </a:solidFill>
                          <a:effectLst/>
                          <a:latin typeface="Arial"/>
                        </a:rPr>
                        <a:t>139</a:t>
                      </a:r>
                      <a:endParaRPr lang="de-DE" dirty="0">
                        <a:solidFill>
                          <a:schemeClr val="bg1"/>
                        </a:solidFill>
                        <a:effectLst/>
                        <a:latin typeface="Arial"/>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3011" cap="flat" cmpd="sng" algn="ctr">
                      <a:solidFill>
                        <a:srgbClr val="003781"/>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extLst>
                  <a:ext uri="{0D108BD9-81ED-4DB2-BD59-A6C34878D82A}">
                    <a16:rowId xmlns:a16="http://schemas.microsoft.com/office/drawing/2014/main" val="1862329751"/>
                  </a:ext>
                </a:extLst>
              </a:tr>
            </a:tbl>
          </a:graphicData>
        </a:graphic>
      </p:graphicFrame>
      <p:sp>
        <p:nvSpPr>
          <p:cNvPr id="16" name="Rechteck 15">
            <a:extLst>
              <a:ext uri="{FF2B5EF4-FFF2-40B4-BE49-F238E27FC236}">
                <a16:creationId xmlns:a16="http://schemas.microsoft.com/office/drawing/2014/main" id="{C0044EA8-0034-67E6-7EBE-936CA7343173}"/>
              </a:ext>
            </a:extLst>
          </p:cNvPr>
          <p:cNvSpPr/>
          <p:nvPr/>
        </p:nvSpPr>
        <p:spPr bwMode="auto">
          <a:xfrm>
            <a:off x="9120931" y="1892955"/>
            <a:ext cx="2486924" cy="648512"/>
          </a:xfrm>
          <a:prstGeom prst="rect">
            <a:avLst/>
          </a:prstGeom>
          <a:solidFill>
            <a:srgbClr val="00B0F0"/>
          </a:solidFill>
          <a:ln w="6350" cap="flat" cmpd="sng" algn="ctr">
            <a:no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spAutoFit/>
          </a:bodyPr>
          <a:lstStyle/>
          <a:p>
            <a:pPr marL="0" marR="0" lvl="0" indent="0" algn="ctr" defTabSz="914400" eaLnBrk="1" fontAlgn="base" latinLnBrk="0" hangingPunct="1">
              <a:lnSpc>
                <a:spcPct val="100000"/>
              </a:lnSpc>
              <a:spcBef>
                <a:spcPct val="0"/>
              </a:spcBef>
              <a:spcAft>
                <a:spcPct val="30000"/>
              </a:spcAft>
              <a:buClr>
                <a:srgbClr val="96DCFA"/>
              </a:buClr>
              <a:buSzTx/>
              <a:buFontTx/>
              <a:buNone/>
              <a:tabLst/>
              <a:defRPr/>
            </a:pPr>
            <a:r>
              <a:rPr kumimoji="0" lang="en-US" sz="1200" b="0" i="0" u="none" strike="noStrike" kern="0" cap="none" spc="0" normalizeH="0" baseline="0" noProof="0" dirty="0">
                <a:ln>
                  <a:noFill/>
                </a:ln>
                <a:effectLst/>
                <a:uLnTx/>
                <a:uFillTx/>
              </a:rPr>
              <a:t>Additional </a:t>
            </a:r>
            <a:r>
              <a:rPr kumimoji="0" lang="de-DE" sz="1200" b="0" i="0" u="none" strike="noStrike" kern="0" cap="none" spc="0" normalizeH="0" baseline="0" noProof="0" dirty="0" err="1">
                <a:ln>
                  <a:noFill/>
                </a:ln>
                <a:effectLst/>
                <a:uLnTx/>
                <a:uFillTx/>
              </a:rPr>
              <a:t>employer</a:t>
            </a:r>
            <a:r>
              <a:rPr kumimoji="0" lang="de-DE" sz="1200" b="0" i="0" u="none" strike="noStrike" kern="0" cap="none" spc="0" normalizeH="0" baseline="0" noProof="0" dirty="0">
                <a:ln>
                  <a:noFill/>
                </a:ln>
                <a:effectLst/>
                <a:uLnTx/>
                <a:uFillTx/>
              </a:rPr>
              <a:t> </a:t>
            </a:r>
            <a:r>
              <a:rPr kumimoji="0" lang="de-DE" sz="1200" b="0" i="0" u="none" strike="noStrike" kern="0" cap="none" spc="0" normalizeH="0" baseline="0" noProof="0" dirty="0" err="1">
                <a:ln>
                  <a:noFill/>
                </a:ln>
                <a:effectLst/>
                <a:uLnTx/>
                <a:uFillTx/>
              </a:rPr>
              <a:t>contribution</a:t>
            </a:r>
            <a:r>
              <a:rPr kumimoji="0" lang="en-US" sz="1200" b="0" i="0" u="none" strike="noStrike" kern="0" cap="none" spc="0" normalizeH="0" baseline="0" noProof="0" dirty="0">
                <a:ln>
                  <a:noFill/>
                </a:ln>
                <a:effectLst/>
                <a:uLnTx/>
                <a:uFillTx/>
              </a:rPr>
              <a:t> increases the pension amount or reduces the net expense</a:t>
            </a:r>
            <a:r>
              <a:rPr kumimoji="0" lang="de-DE" sz="1200" b="0" i="0" u="none" strike="noStrike" kern="0" cap="none" spc="0" normalizeH="0" baseline="0" noProof="0" dirty="0">
                <a:ln>
                  <a:noFill/>
                </a:ln>
                <a:effectLst/>
                <a:uLnTx/>
                <a:uFillTx/>
              </a:rPr>
              <a:t>.</a:t>
            </a:r>
          </a:p>
        </p:txBody>
      </p:sp>
    </p:spTree>
    <p:extLst>
      <p:ext uri="{BB962C8B-B14F-4D97-AF65-F5344CB8AC3E}">
        <p14:creationId xmlns:p14="http://schemas.microsoft.com/office/powerpoint/2010/main" val="1128568223"/>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89A7A182-EF37-4E98-82D0-9EC00BBD7F8E}"/>
              </a:ext>
            </a:extLst>
          </p:cNvPr>
          <p:cNvSpPr>
            <a:spLocks noGrp="1"/>
          </p:cNvSpPr>
          <p:nvPr>
            <p:ph type="title"/>
          </p:nvPr>
        </p:nvSpPr>
        <p:spPr/>
        <p:txBody>
          <a:bodyPr/>
          <a:lstStyle/>
          <a:p>
            <a:r>
              <a:rPr lang="de-DE" dirty="0"/>
              <a:t>Allianz </a:t>
            </a:r>
            <a:r>
              <a:rPr lang="en-US" dirty="0"/>
              <a:t>provides these options for occupational income protection</a:t>
            </a:r>
            <a:endParaRPr lang="de-DE" dirty="0"/>
          </a:p>
        </p:txBody>
      </p:sp>
      <p:sp>
        <p:nvSpPr>
          <p:cNvPr id="18" name="Textplatzhalter 17">
            <a:extLst>
              <a:ext uri="{FF2B5EF4-FFF2-40B4-BE49-F238E27FC236}">
                <a16:creationId xmlns:a16="http://schemas.microsoft.com/office/drawing/2014/main" id="{A4F460A9-8E9C-4A40-80B2-C43F98B3292D}"/>
              </a:ext>
            </a:extLst>
          </p:cNvPr>
          <p:cNvSpPr>
            <a:spLocks noGrp="1"/>
          </p:cNvSpPr>
          <p:nvPr>
            <p:ph type="body" sz="quarter" idx="12"/>
          </p:nvPr>
        </p:nvSpPr>
        <p:spPr/>
        <p:txBody>
          <a:bodyPr/>
          <a:lstStyle/>
          <a:p>
            <a:r>
              <a:rPr lang="en-US" dirty="0"/>
              <a:t>Options</a:t>
            </a:r>
          </a:p>
        </p:txBody>
      </p:sp>
      <p:sp>
        <p:nvSpPr>
          <p:cNvPr id="7" name="Foliennummernplatzhalter 6">
            <a:extLst>
              <a:ext uri="{FF2B5EF4-FFF2-40B4-BE49-F238E27FC236}">
                <a16:creationId xmlns:a16="http://schemas.microsoft.com/office/drawing/2014/main" id="{01B67B75-DBB7-4AB5-98D0-194D2FE8383F}"/>
              </a:ext>
            </a:extLst>
          </p:cNvPr>
          <p:cNvSpPr>
            <a:spLocks noGrp="1"/>
          </p:cNvSpPr>
          <p:nvPr>
            <p:ph type="sldNum" sz="quarter" idx="14"/>
          </p:nvPr>
        </p:nvSpPr>
        <p:spPr/>
        <p:txBody>
          <a:bodyPr/>
          <a:lstStyle/>
          <a:p>
            <a:fld id="{0F96B16C-3F5F-44BC-AFCC-8CBCBD90898D}" type="slidenum">
              <a:rPr lang="de-DE" smtClean="0"/>
              <a:pPr/>
              <a:t>16</a:t>
            </a:fld>
            <a:endParaRPr lang="de-DE"/>
          </a:p>
        </p:txBody>
      </p:sp>
      <p:sp>
        <p:nvSpPr>
          <p:cNvPr id="3" name="Datumsplatzhalter 2">
            <a:extLst>
              <a:ext uri="{FF2B5EF4-FFF2-40B4-BE49-F238E27FC236}">
                <a16:creationId xmlns:a16="http://schemas.microsoft.com/office/drawing/2014/main" id="{0605AB15-DA03-45D2-994B-0725B277F5CB}"/>
              </a:ext>
            </a:extLst>
          </p:cNvPr>
          <p:cNvSpPr>
            <a:spLocks noGrp="1"/>
          </p:cNvSpPr>
          <p:nvPr>
            <p:ph type="dt" sz="half" idx="10"/>
          </p:nvPr>
        </p:nvSpPr>
        <p:spPr/>
        <p:txBody>
          <a:bodyPr/>
          <a:lstStyle/>
          <a:p>
            <a:r>
              <a:rPr lang="de-DE" dirty="0"/>
              <a:t>© Allianz 2021</a:t>
            </a:r>
          </a:p>
        </p:txBody>
      </p:sp>
      <p:sp>
        <p:nvSpPr>
          <p:cNvPr id="40" name="Textfeld 39">
            <a:extLst>
              <a:ext uri="{FF2B5EF4-FFF2-40B4-BE49-F238E27FC236}">
                <a16:creationId xmlns:a16="http://schemas.microsoft.com/office/drawing/2014/main" id="{567166DF-B54B-4547-BAFE-9BF1F8C0F5BB}"/>
              </a:ext>
            </a:extLst>
          </p:cNvPr>
          <p:cNvSpPr txBox="1"/>
          <p:nvPr/>
        </p:nvSpPr>
        <p:spPr>
          <a:xfrm>
            <a:off x="479647" y="2978923"/>
            <a:ext cx="7908979" cy="360610"/>
          </a:xfrm>
          <a:prstGeom prst="rect">
            <a:avLst/>
          </a:prstGeom>
          <a:noFill/>
          <a:ln w="19050">
            <a:solidFill>
              <a:srgbClr val="5FCD8A"/>
            </a:solidFill>
          </a:ln>
        </p:spPr>
        <p:txBody>
          <a:bodyPr vert="horz" wrap="square" lIns="71881" tIns="71881" rIns="71881" bIns="71881" rtlCol="0">
            <a:spAutoFit/>
          </a:bodyPr>
          <a:lstStyle/>
          <a:p>
            <a:pPr lvl="0" algn="ctr" defTabSz="1217099">
              <a:defRPr/>
            </a:pPr>
            <a:r>
              <a:rPr lang="de-DE" sz="1400" b="1" kern="0" dirty="0" err="1">
                <a:solidFill>
                  <a:schemeClr val="bg1"/>
                </a:solidFill>
                <a:latin typeface="+mj-lt"/>
              </a:rPr>
              <a:t>Occupational</a:t>
            </a:r>
            <a:r>
              <a:rPr lang="de-DE" sz="1400" b="1" kern="0" dirty="0">
                <a:solidFill>
                  <a:schemeClr val="bg1"/>
                </a:solidFill>
                <a:latin typeface="+mj-lt"/>
              </a:rPr>
              <a:t> </a:t>
            </a:r>
            <a:r>
              <a:rPr lang="de-DE" sz="1400" b="1" kern="0" dirty="0" err="1">
                <a:solidFill>
                  <a:schemeClr val="bg1"/>
                </a:solidFill>
                <a:latin typeface="+mj-lt"/>
              </a:rPr>
              <a:t>disability</a:t>
            </a:r>
            <a:r>
              <a:rPr lang="de-DE" sz="1400" b="1" kern="0" dirty="0">
                <a:solidFill>
                  <a:schemeClr val="bg1"/>
                </a:solidFill>
                <a:latin typeface="+mj-lt"/>
              </a:rPr>
              <a:t> </a:t>
            </a:r>
            <a:r>
              <a:rPr lang="de-DE" sz="1400" b="1" kern="0" dirty="0" err="1">
                <a:solidFill>
                  <a:schemeClr val="bg1"/>
                </a:solidFill>
                <a:latin typeface="+mj-lt"/>
              </a:rPr>
              <a:t>provision</a:t>
            </a:r>
            <a:endParaRPr lang="de-DE" sz="1400" b="1" kern="0" dirty="0">
              <a:solidFill>
                <a:schemeClr val="bg1"/>
              </a:solidFill>
              <a:latin typeface="+mj-lt"/>
            </a:endParaRPr>
          </a:p>
        </p:txBody>
      </p:sp>
      <p:sp>
        <p:nvSpPr>
          <p:cNvPr id="41" name="Textfeld 40">
            <a:extLst>
              <a:ext uri="{FF2B5EF4-FFF2-40B4-BE49-F238E27FC236}">
                <a16:creationId xmlns:a16="http://schemas.microsoft.com/office/drawing/2014/main" id="{9028245F-AFF0-4984-9B00-D28496EAEAA4}"/>
              </a:ext>
            </a:extLst>
          </p:cNvPr>
          <p:cNvSpPr txBox="1"/>
          <p:nvPr/>
        </p:nvSpPr>
        <p:spPr>
          <a:xfrm>
            <a:off x="479422" y="4899004"/>
            <a:ext cx="1821097" cy="1247329"/>
          </a:xfrm>
          <a:prstGeom prst="rect">
            <a:avLst/>
          </a:prstGeom>
          <a:noFill/>
          <a:ln w="19050">
            <a:solidFill>
              <a:srgbClr val="5FCD8A"/>
            </a:solidFill>
          </a:ln>
        </p:spPr>
        <p:txBody>
          <a:bodyPr vert="horz" wrap="square" lIns="71881" tIns="71881" rIns="71881" bIns="71881" rtlCol="0" anchor="ctr" anchorCtr="0">
            <a:noAutofit/>
          </a:bodyPr>
          <a:lstStyle>
            <a:defPPr>
              <a:defRPr lang="de-DE"/>
            </a:defPPr>
            <a:lvl1pPr algn="ctr" defTabSz="1217099">
              <a:defRPr sz="1400" b="1"/>
            </a:lvl1pPr>
          </a:lstStyle>
          <a:p>
            <a:pPr lvl="0">
              <a:defRPr/>
            </a:pPr>
            <a:r>
              <a:rPr lang="de-DE" b="0" kern="0" dirty="0" err="1">
                <a:solidFill>
                  <a:schemeClr val="bg1"/>
                </a:solidFill>
                <a:latin typeface="+mj-lt"/>
              </a:rPr>
              <a:t>Protects</a:t>
            </a:r>
            <a:r>
              <a:rPr lang="de-DE" b="0" kern="0" dirty="0">
                <a:solidFill>
                  <a:schemeClr val="bg1"/>
                </a:solidFill>
                <a:latin typeface="+mj-lt"/>
              </a:rPr>
              <a:t> </a:t>
            </a:r>
            <a:r>
              <a:rPr lang="de-DE" b="0" kern="0" dirty="0" err="1">
                <a:solidFill>
                  <a:schemeClr val="bg1"/>
                </a:solidFill>
                <a:latin typeface="+mj-lt"/>
              </a:rPr>
              <a:t>the</a:t>
            </a:r>
            <a:r>
              <a:rPr lang="de-DE" b="0" kern="0" dirty="0">
                <a:solidFill>
                  <a:schemeClr val="bg1"/>
                </a:solidFill>
                <a:latin typeface="+mj-lt"/>
              </a:rPr>
              <a:t> </a:t>
            </a:r>
            <a:r>
              <a:rPr lang="de-DE" b="0" kern="0" dirty="0" err="1">
                <a:solidFill>
                  <a:schemeClr val="bg1"/>
                </a:solidFill>
                <a:latin typeface="+mj-lt"/>
              </a:rPr>
              <a:t>occupational</a:t>
            </a:r>
            <a:r>
              <a:rPr lang="de-DE" b="0" kern="0" dirty="0">
                <a:solidFill>
                  <a:schemeClr val="bg1"/>
                </a:solidFill>
                <a:latin typeface="+mj-lt"/>
              </a:rPr>
              <a:t> </a:t>
            </a:r>
            <a:r>
              <a:rPr lang="de-DE" b="0" kern="0" dirty="0" err="1">
                <a:solidFill>
                  <a:schemeClr val="bg1"/>
                </a:solidFill>
                <a:latin typeface="+mj-lt"/>
              </a:rPr>
              <a:t>pension</a:t>
            </a:r>
            <a:r>
              <a:rPr lang="de-DE" b="0" kern="0" dirty="0">
                <a:solidFill>
                  <a:schemeClr val="bg1"/>
                </a:solidFill>
                <a:latin typeface="+mj-lt"/>
              </a:rPr>
              <a:t>.</a:t>
            </a:r>
          </a:p>
        </p:txBody>
      </p:sp>
      <p:sp>
        <p:nvSpPr>
          <p:cNvPr id="42" name="Textfeld 41">
            <a:extLst>
              <a:ext uri="{FF2B5EF4-FFF2-40B4-BE49-F238E27FC236}">
                <a16:creationId xmlns:a16="http://schemas.microsoft.com/office/drawing/2014/main" id="{17A9CB4F-5859-4444-A6D4-527DC149B651}"/>
              </a:ext>
            </a:extLst>
          </p:cNvPr>
          <p:cNvSpPr txBox="1"/>
          <p:nvPr/>
        </p:nvSpPr>
        <p:spPr>
          <a:xfrm>
            <a:off x="479422" y="4118777"/>
            <a:ext cx="1821097" cy="731342"/>
          </a:xfrm>
          <a:prstGeom prst="rect">
            <a:avLst/>
          </a:prstGeom>
          <a:noFill/>
          <a:ln w="19050">
            <a:solidFill>
              <a:srgbClr val="5FCD8A"/>
            </a:solidFill>
          </a:ln>
        </p:spPr>
        <p:txBody>
          <a:bodyPr vert="horz" wrap="square" lIns="71881" tIns="71881" rIns="71881" bIns="71881" rtlCol="0" anchor="ctr" anchorCtr="0">
            <a:noAutofit/>
          </a:bodyPr>
          <a:lstStyle/>
          <a:p>
            <a:pPr lvl="0" algn="ctr" defTabSz="1217099">
              <a:defRPr/>
            </a:pPr>
            <a:r>
              <a:rPr lang="de-DE" sz="1400" b="1" kern="0" dirty="0">
                <a:solidFill>
                  <a:schemeClr val="bg1"/>
                </a:solidFill>
                <a:latin typeface="+mj-lt"/>
              </a:rPr>
              <a:t>Disability </a:t>
            </a:r>
            <a:r>
              <a:rPr lang="de-DE" sz="1400" b="1" kern="0" dirty="0" err="1">
                <a:solidFill>
                  <a:schemeClr val="bg1"/>
                </a:solidFill>
                <a:latin typeface="+mj-lt"/>
              </a:rPr>
              <a:t>module</a:t>
            </a:r>
            <a:r>
              <a:rPr lang="de-DE" sz="1400" b="1" kern="0" dirty="0">
                <a:solidFill>
                  <a:schemeClr val="bg1"/>
                </a:solidFill>
                <a:latin typeface="+mj-lt"/>
              </a:rPr>
              <a:t> (B </a:t>
            </a:r>
            <a:r>
              <a:rPr lang="de-DE" sz="1400" b="1" kern="0" dirty="0" err="1">
                <a:solidFill>
                  <a:schemeClr val="bg1"/>
                </a:solidFill>
                <a:latin typeface="+mj-lt"/>
              </a:rPr>
              <a:t>module</a:t>
            </a:r>
            <a:r>
              <a:rPr lang="de-DE" sz="1400" b="1" kern="0" dirty="0">
                <a:solidFill>
                  <a:schemeClr val="bg1"/>
                </a:solidFill>
                <a:latin typeface="+mj-lt"/>
              </a:rPr>
              <a:t>)</a:t>
            </a:r>
          </a:p>
        </p:txBody>
      </p:sp>
      <p:sp>
        <p:nvSpPr>
          <p:cNvPr id="45" name="Textfeld 44">
            <a:extLst>
              <a:ext uri="{FF2B5EF4-FFF2-40B4-BE49-F238E27FC236}">
                <a16:creationId xmlns:a16="http://schemas.microsoft.com/office/drawing/2014/main" id="{875DC386-2FF3-4F25-9327-EC55D3AADC0F}"/>
              </a:ext>
            </a:extLst>
          </p:cNvPr>
          <p:cNvSpPr txBox="1"/>
          <p:nvPr/>
        </p:nvSpPr>
        <p:spPr>
          <a:xfrm>
            <a:off x="8529440" y="4118777"/>
            <a:ext cx="3173733" cy="731342"/>
          </a:xfrm>
          <a:prstGeom prst="rect">
            <a:avLst/>
          </a:prstGeom>
          <a:noFill/>
          <a:ln w="19050">
            <a:solidFill>
              <a:srgbClr val="13A0D3"/>
            </a:solidFill>
          </a:ln>
        </p:spPr>
        <p:txBody>
          <a:bodyPr vert="horz" wrap="square" lIns="71881" tIns="71881" rIns="71881" bIns="71881" rtlCol="0" anchor="ctr" anchorCtr="0">
            <a:noAutofit/>
          </a:bodyPr>
          <a:lstStyle/>
          <a:p>
            <a:pPr lvl="0" algn="ctr" defTabSz="1217099">
              <a:defRPr/>
            </a:pPr>
            <a:r>
              <a:rPr lang="de-DE" sz="1400" b="1" kern="0" dirty="0" err="1">
                <a:solidFill>
                  <a:schemeClr val="bg1"/>
                </a:solidFill>
                <a:latin typeface="+mj-lt"/>
              </a:rPr>
              <a:t>Functional</a:t>
            </a:r>
            <a:r>
              <a:rPr lang="de-DE" sz="1400" b="1" kern="0" dirty="0">
                <a:solidFill>
                  <a:schemeClr val="bg1"/>
                </a:solidFill>
                <a:latin typeface="+mj-lt"/>
              </a:rPr>
              <a:t> </a:t>
            </a:r>
            <a:r>
              <a:rPr lang="de-DE" sz="1400" b="1" kern="0" dirty="0" err="1">
                <a:solidFill>
                  <a:schemeClr val="bg1"/>
                </a:solidFill>
                <a:latin typeface="+mj-lt"/>
              </a:rPr>
              <a:t>Impairment</a:t>
            </a:r>
            <a:r>
              <a:rPr lang="de-DE" sz="1400" b="1" kern="0" dirty="0">
                <a:solidFill>
                  <a:schemeClr val="bg1"/>
                </a:solidFill>
                <a:latin typeface="+mj-lt"/>
              </a:rPr>
              <a:t> Policy</a:t>
            </a:r>
          </a:p>
        </p:txBody>
      </p:sp>
      <p:sp>
        <p:nvSpPr>
          <p:cNvPr id="46" name="Textfeld 45">
            <a:extLst>
              <a:ext uri="{FF2B5EF4-FFF2-40B4-BE49-F238E27FC236}">
                <a16:creationId xmlns:a16="http://schemas.microsoft.com/office/drawing/2014/main" id="{CC1C9C29-5E19-470E-BFB6-DE6FF0639DBD}"/>
              </a:ext>
            </a:extLst>
          </p:cNvPr>
          <p:cNvSpPr txBox="1"/>
          <p:nvPr/>
        </p:nvSpPr>
        <p:spPr>
          <a:xfrm>
            <a:off x="8468139" y="2978923"/>
            <a:ext cx="3244431" cy="360610"/>
          </a:xfrm>
          <a:prstGeom prst="rect">
            <a:avLst/>
          </a:prstGeom>
          <a:noFill/>
          <a:ln w="19050">
            <a:solidFill>
              <a:srgbClr val="13A0D3"/>
            </a:solidFill>
          </a:ln>
        </p:spPr>
        <p:txBody>
          <a:bodyPr vert="horz" wrap="square" lIns="71881" tIns="71881" rIns="71881" bIns="71881" rtlCol="0">
            <a:spAutoFit/>
          </a:bodyPr>
          <a:lstStyle/>
          <a:p>
            <a:pPr lvl="0" algn="ctr" defTabSz="1217099">
              <a:defRPr/>
            </a:pPr>
            <a:r>
              <a:rPr lang="de-DE" sz="1400" b="1" kern="0" dirty="0">
                <a:solidFill>
                  <a:schemeClr val="bg1"/>
                </a:solidFill>
                <a:latin typeface="+mj-lt"/>
              </a:rPr>
              <a:t> </a:t>
            </a:r>
            <a:r>
              <a:rPr lang="de-DE" sz="1400" b="1" kern="0" dirty="0" err="1">
                <a:solidFill>
                  <a:schemeClr val="bg1"/>
                </a:solidFill>
                <a:latin typeface="+mj-lt"/>
              </a:rPr>
              <a:t>Functional</a:t>
            </a:r>
            <a:r>
              <a:rPr lang="de-DE" sz="1400" b="1" kern="0" dirty="0">
                <a:solidFill>
                  <a:schemeClr val="bg1"/>
                </a:solidFill>
                <a:latin typeface="+mj-lt"/>
              </a:rPr>
              <a:t> </a:t>
            </a:r>
            <a:r>
              <a:rPr lang="de-DE" sz="1400" b="1" kern="0" dirty="0" err="1">
                <a:solidFill>
                  <a:schemeClr val="bg1"/>
                </a:solidFill>
                <a:latin typeface="+mj-lt"/>
              </a:rPr>
              <a:t>Impairment</a:t>
            </a:r>
            <a:r>
              <a:rPr lang="de-DE" sz="1400" b="1" kern="0" dirty="0">
                <a:solidFill>
                  <a:schemeClr val="bg1"/>
                </a:solidFill>
                <a:latin typeface="+mj-lt"/>
              </a:rPr>
              <a:t> Policy (KSP)</a:t>
            </a:r>
          </a:p>
        </p:txBody>
      </p:sp>
      <p:sp>
        <p:nvSpPr>
          <p:cNvPr id="47" name="Textfeld 46">
            <a:extLst>
              <a:ext uri="{FF2B5EF4-FFF2-40B4-BE49-F238E27FC236}">
                <a16:creationId xmlns:a16="http://schemas.microsoft.com/office/drawing/2014/main" id="{36B12D94-292D-4640-A36E-D87359706B74}"/>
              </a:ext>
            </a:extLst>
          </p:cNvPr>
          <p:cNvSpPr txBox="1"/>
          <p:nvPr/>
        </p:nvSpPr>
        <p:spPr>
          <a:xfrm>
            <a:off x="8529440" y="4899003"/>
            <a:ext cx="3173733" cy="1247330"/>
          </a:xfrm>
          <a:prstGeom prst="rect">
            <a:avLst/>
          </a:prstGeom>
          <a:noFill/>
          <a:ln w="19050">
            <a:solidFill>
              <a:srgbClr val="13A0D3"/>
            </a:solidFill>
          </a:ln>
        </p:spPr>
        <p:txBody>
          <a:bodyPr vert="horz" wrap="square" lIns="71881" tIns="71881" rIns="71881" bIns="71881" rtlCol="0" anchor="ctr" anchorCtr="0">
            <a:noAutofit/>
          </a:bodyPr>
          <a:lstStyle/>
          <a:p>
            <a:pPr lvl="0" algn="ctr" defTabSz="1217099">
              <a:defRPr/>
            </a:pPr>
            <a:r>
              <a:rPr lang="en-US" sz="1400" kern="0" dirty="0">
                <a:solidFill>
                  <a:schemeClr val="bg1"/>
                </a:solidFill>
                <a:latin typeface="+mj-lt"/>
              </a:rPr>
              <a:t>Protection if the body is the most important asset.</a:t>
            </a:r>
          </a:p>
        </p:txBody>
      </p:sp>
      <p:sp>
        <p:nvSpPr>
          <p:cNvPr id="48" name="Textfeld 47">
            <a:extLst>
              <a:ext uri="{FF2B5EF4-FFF2-40B4-BE49-F238E27FC236}">
                <a16:creationId xmlns:a16="http://schemas.microsoft.com/office/drawing/2014/main" id="{8FCF92E8-C87E-4933-901D-7A25AC792A55}"/>
              </a:ext>
            </a:extLst>
          </p:cNvPr>
          <p:cNvSpPr txBox="1"/>
          <p:nvPr/>
        </p:nvSpPr>
        <p:spPr>
          <a:xfrm>
            <a:off x="4783742" y="4899004"/>
            <a:ext cx="1821097" cy="1247329"/>
          </a:xfrm>
          <a:prstGeom prst="rect">
            <a:avLst/>
          </a:prstGeom>
          <a:noFill/>
          <a:ln w="19050">
            <a:solidFill>
              <a:srgbClr val="5FCD8A"/>
            </a:solidFill>
          </a:ln>
        </p:spPr>
        <p:txBody>
          <a:bodyPr vert="horz" wrap="square" lIns="71881" tIns="71881" rIns="71881" bIns="71881" rtlCol="0" anchor="ctr" anchorCtr="0">
            <a:noAutofit/>
          </a:bodyPr>
          <a:lstStyle>
            <a:defPPr>
              <a:defRPr lang="de-DE"/>
            </a:defPPr>
            <a:lvl1pPr algn="ctr" defTabSz="1217099">
              <a:defRPr sz="1400" b="1"/>
            </a:lvl1pPr>
          </a:lstStyle>
          <a:p>
            <a:pPr lvl="0">
              <a:defRPr/>
            </a:pPr>
            <a:r>
              <a:rPr lang="en-US" b="0" kern="0" dirty="0">
                <a:solidFill>
                  <a:schemeClr val="bg1"/>
                </a:solidFill>
                <a:latin typeface="+mj-lt"/>
              </a:rPr>
              <a:t>For those who already have an Allianz occupational retirement plan.</a:t>
            </a:r>
          </a:p>
        </p:txBody>
      </p:sp>
      <p:sp>
        <p:nvSpPr>
          <p:cNvPr id="49" name="Textfeld 48">
            <a:extLst>
              <a:ext uri="{FF2B5EF4-FFF2-40B4-BE49-F238E27FC236}">
                <a16:creationId xmlns:a16="http://schemas.microsoft.com/office/drawing/2014/main" id="{962B6A5A-A9C8-44CB-8AB6-0DDB6CCB0301}"/>
              </a:ext>
            </a:extLst>
          </p:cNvPr>
          <p:cNvSpPr txBox="1"/>
          <p:nvPr/>
        </p:nvSpPr>
        <p:spPr>
          <a:xfrm>
            <a:off x="4783743" y="4118777"/>
            <a:ext cx="1821097" cy="731342"/>
          </a:xfrm>
          <a:prstGeom prst="rect">
            <a:avLst/>
          </a:prstGeom>
          <a:noFill/>
          <a:ln w="19050">
            <a:solidFill>
              <a:srgbClr val="5FCD8A"/>
            </a:solidFill>
          </a:ln>
        </p:spPr>
        <p:txBody>
          <a:bodyPr vert="horz" wrap="square" lIns="71881" tIns="71881" rIns="71881" bIns="71881" rtlCol="0" anchor="ctr" anchorCtr="0">
            <a:noAutofit/>
          </a:bodyPr>
          <a:lstStyle/>
          <a:p>
            <a:pPr lvl="0" algn="ctr" defTabSz="1217099">
              <a:defRPr/>
            </a:pPr>
            <a:r>
              <a:rPr lang="de-DE" sz="1400" b="1" kern="0" dirty="0" err="1">
                <a:solidFill>
                  <a:schemeClr val="bg1"/>
                </a:solidFill>
                <a:latin typeface="+mj-lt"/>
              </a:rPr>
              <a:t>Supplemental</a:t>
            </a:r>
            <a:r>
              <a:rPr lang="de-DE" sz="1400" b="1" kern="0" dirty="0">
                <a:solidFill>
                  <a:schemeClr val="bg1"/>
                </a:solidFill>
                <a:latin typeface="+mj-lt"/>
              </a:rPr>
              <a:t> Disability Policy (EBV)</a:t>
            </a:r>
          </a:p>
        </p:txBody>
      </p:sp>
      <p:sp>
        <p:nvSpPr>
          <p:cNvPr id="50" name="Textfeld 49">
            <a:extLst>
              <a:ext uri="{FF2B5EF4-FFF2-40B4-BE49-F238E27FC236}">
                <a16:creationId xmlns:a16="http://schemas.microsoft.com/office/drawing/2014/main" id="{EB6D1D1F-4C99-4BC9-B9A3-185B98154E3A}"/>
              </a:ext>
            </a:extLst>
          </p:cNvPr>
          <p:cNvSpPr txBox="1"/>
          <p:nvPr/>
        </p:nvSpPr>
        <p:spPr>
          <a:xfrm>
            <a:off x="6745653" y="4899004"/>
            <a:ext cx="1642973" cy="1247329"/>
          </a:xfrm>
          <a:prstGeom prst="rect">
            <a:avLst/>
          </a:prstGeom>
          <a:noFill/>
          <a:ln w="19050">
            <a:solidFill>
              <a:srgbClr val="5FCD8A"/>
            </a:solidFill>
          </a:ln>
        </p:spPr>
        <p:txBody>
          <a:bodyPr vert="horz" wrap="square" lIns="71881" tIns="71881" rIns="71881" bIns="71881" rtlCol="0" anchor="ctr" anchorCtr="0">
            <a:noAutofit/>
          </a:bodyPr>
          <a:lstStyle>
            <a:defPPr>
              <a:defRPr lang="de-DE"/>
            </a:defPPr>
            <a:lvl1pPr algn="ctr" defTabSz="1217099">
              <a:defRPr sz="1400" b="1"/>
            </a:lvl1pPr>
          </a:lstStyle>
          <a:p>
            <a:pPr lvl="0">
              <a:defRPr/>
            </a:pPr>
            <a:r>
              <a:rPr lang="en-US" b="0" kern="0" dirty="0">
                <a:solidFill>
                  <a:schemeClr val="bg1"/>
                </a:solidFill>
                <a:latin typeface="+mj-lt"/>
              </a:rPr>
              <a:t>For those who do not have an Allianz occupational retirement plan.</a:t>
            </a:r>
          </a:p>
        </p:txBody>
      </p:sp>
      <p:sp>
        <p:nvSpPr>
          <p:cNvPr id="51" name="Textfeld 50">
            <a:extLst>
              <a:ext uri="{FF2B5EF4-FFF2-40B4-BE49-F238E27FC236}">
                <a16:creationId xmlns:a16="http://schemas.microsoft.com/office/drawing/2014/main" id="{FDCE7E81-8DB6-486B-BC4C-8F8A655EFB37}"/>
              </a:ext>
            </a:extLst>
          </p:cNvPr>
          <p:cNvSpPr txBox="1"/>
          <p:nvPr/>
        </p:nvSpPr>
        <p:spPr>
          <a:xfrm>
            <a:off x="6745653" y="4118777"/>
            <a:ext cx="1642973" cy="731342"/>
          </a:xfrm>
          <a:prstGeom prst="rect">
            <a:avLst/>
          </a:prstGeom>
          <a:noFill/>
          <a:ln w="19050">
            <a:solidFill>
              <a:srgbClr val="5FCD8A"/>
            </a:solidFill>
          </a:ln>
        </p:spPr>
        <p:txBody>
          <a:bodyPr vert="horz" wrap="square" lIns="71881" tIns="71881" rIns="71881" bIns="71881" rtlCol="0" anchor="ctr" anchorCtr="0">
            <a:noAutofit/>
          </a:bodyPr>
          <a:lstStyle/>
          <a:p>
            <a:pPr lvl="0" algn="ctr" defTabSz="1217099">
              <a:defRPr/>
            </a:pPr>
            <a:r>
              <a:rPr lang="de-DE" sz="1400" b="1" kern="0" dirty="0">
                <a:solidFill>
                  <a:schemeClr val="bg1"/>
                </a:solidFill>
                <a:latin typeface="+mj-lt"/>
              </a:rPr>
              <a:t>Stand-</a:t>
            </a:r>
            <a:r>
              <a:rPr lang="de-DE" sz="1400" b="1" kern="0" dirty="0" err="1">
                <a:solidFill>
                  <a:schemeClr val="bg1"/>
                </a:solidFill>
                <a:latin typeface="+mj-lt"/>
              </a:rPr>
              <a:t>alone</a:t>
            </a:r>
            <a:r>
              <a:rPr lang="de-DE" sz="1400" b="1" kern="0" dirty="0">
                <a:solidFill>
                  <a:schemeClr val="bg1"/>
                </a:solidFill>
                <a:latin typeface="+mj-lt"/>
              </a:rPr>
              <a:t> Disability Policy (SBV)</a:t>
            </a:r>
          </a:p>
        </p:txBody>
      </p:sp>
      <p:sp>
        <p:nvSpPr>
          <p:cNvPr id="52" name="Textfeld 51">
            <a:extLst>
              <a:ext uri="{FF2B5EF4-FFF2-40B4-BE49-F238E27FC236}">
                <a16:creationId xmlns:a16="http://schemas.microsoft.com/office/drawing/2014/main" id="{A0057359-9732-4485-AD72-EAE7886498B5}"/>
              </a:ext>
            </a:extLst>
          </p:cNvPr>
          <p:cNvSpPr txBox="1"/>
          <p:nvPr/>
        </p:nvSpPr>
        <p:spPr>
          <a:xfrm>
            <a:off x="2441332" y="4899004"/>
            <a:ext cx="2201597" cy="1247329"/>
          </a:xfrm>
          <a:prstGeom prst="rect">
            <a:avLst/>
          </a:prstGeom>
          <a:noFill/>
          <a:ln w="19050">
            <a:solidFill>
              <a:srgbClr val="5FCD8A"/>
            </a:solidFill>
          </a:ln>
        </p:spPr>
        <p:txBody>
          <a:bodyPr vert="horz" wrap="square" lIns="36000" tIns="71881" rIns="36000" bIns="71881" rtlCol="0" anchor="ctr" anchorCtr="0">
            <a:noAutofit/>
          </a:bodyPr>
          <a:lstStyle>
            <a:defPPr>
              <a:defRPr lang="de-DE"/>
            </a:defPPr>
            <a:lvl1pPr algn="ctr" defTabSz="1217099">
              <a:defRPr sz="1400" b="1"/>
            </a:lvl1pPr>
          </a:lstStyle>
          <a:p>
            <a:pPr lvl="0">
              <a:defRPr/>
            </a:pPr>
            <a:r>
              <a:rPr lang="en-US" b="0" kern="0" dirty="0">
                <a:solidFill>
                  <a:schemeClr val="bg1"/>
                </a:solidFill>
                <a:latin typeface="+mj-lt"/>
              </a:rPr>
              <a:t>Supplements the income upon disability and protects the occupational pension.</a:t>
            </a:r>
          </a:p>
        </p:txBody>
      </p:sp>
      <p:sp>
        <p:nvSpPr>
          <p:cNvPr id="53" name="Textfeld 52">
            <a:extLst>
              <a:ext uri="{FF2B5EF4-FFF2-40B4-BE49-F238E27FC236}">
                <a16:creationId xmlns:a16="http://schemas.microsoft.com/office/drawing/2014/main" id="{2AF95B50-7550-47BD-9B90-4CEB8B02D558}"/>
              </a:ext>
            </a:extLst>
          </p:cNvPr>
          <p:cNvSpPr txBox="1"/>
          <p:nvPr/>
        </p:nvSpPr>
        <p:spPr>
          <a:xfrm>
            <a:off x="2441333" y="4118777"/>
            <a:ext cx="2201596" cy="731342"/>
          </a:xfrm>
          <a:prstGeom prst="rect">
            <a:avLst/>
          </a:prstGeom>
          <a:noFill/>
          <a:ln w="19050">
            <a:solidFill>
              <a:srgbClr val="5FCD8A"/>
            </a:solidFill>
          </a:ln>
        </p:spPr>
        <p:txBody>
          <a:bodyPr vert="horz" wrap="square" lIns="71881" tIns="71881" rIns="71881" bIns="71881" rtlCol="0" anchor="ctr" anchorCtr="0">
            <a:noAutofit/>
          </a:bodyPr>
          <a:lstStyle/>
          <a:p>
            <a:pPr lvl="0" algn="ctr" defTabSz="1217099">
              <a:defRPr/>
            </a:pPr>
            <a:r>
              <a:rPr lang="de-DE" sz="1400" b="1" kern="0" dirty="0">
                <a:solidFill>
                  <a:schemeClr val="bg1"/>
                </a:solidFill>
                <a:latin typeface="+mj-lt"/>
              </a:rPr>
              <a:t>Disability </a:t>
            </a:r>
            <a:r>
              <a:rPr lang="de-DE" sz="1400" b="1" kern="0" dirty="0" err="1">
                <a:solidFill>
                  <a:schemeClr val="bg1"/>
                </a:solidFill>
                <a:latin typeface="+mj-lt"/>
              </a:rPr>
              <a:t>pension</a:t>
            </a:r>
            <a:r>
              <a:rPr lang="de-DE" sz="1400" b="1" kern="0" dirty="0">
                <a:solidFill>
                  <a:schemeClr val="bg1"/>
                </a:solidFill>
                <a:latin typeface="+mj-lt"/>
              </a:rPr>
              <a:t> </a:t>
            </a:r>
            <a:r>
              <a:rPr lang="de-DE" sz="1400" b="1" kern="0" dirty="0" err="1">
                <a:solidFill>
                  <a:schemeClr val="bg1"/>
                </a:solidFill>
                <a:latin typeface="+mj-lt"/>
              </a:rPr>
              <a:t>module</a:t>
            </a:r>
            <a:r>
              <a:rPr lang="de-DE" sz="1400" b="1" kern="0" dirty="0">
                <a:solidFill>
                  <a:schemeClr val="bg1"/>
                </a:solidFill>
                <a:latin typeface="+mj-lt"/>
              </a:rPr>
              <a:t> (BR </a:t>
            </a:r>
            <a:r>
              <a:rPr lang="de-DE" sz="1400" b="1" kern="0" dirty="0" err="1">
                <a:solidFill>
                  <a:schemeClr val="bg1"/>
                </a:solidFill>
                <a:latin typeface="+mj-lt"/>
              </a:rPr>
              <a:t>module</a:t>
            </a:r>
            <a:r>
              <a:rPr lang="de-DE" sz="1400" b="1" kern="0" dirty="0">
                <a:solidFill>
                  <a:schemeClr val="bg1"/>
                </a:solidFill>
                <a:latin typeface="+mj-lt"/>
              </a:rPr>
              <a:t>)</a:t>
            </a:r>
          </a:p>
        </p:txBody>
      </p:sp>
      <p:sp>
        <p:nvSpPr>
          <p:cNvPr id="56" name="Freihandform: Form 55">
            <a:extLst>
              <a:ext uri="{FF2B5EF4-FFF2-40B4-BE49-F238E27FC236}">
                <a16:creationId xmlns:a16="http://schemas.microsoft.com/office/drawing/2014/main" id="{31FAAAE0-9970-4811-BCCB-1CFCD5B1EFAA}"/>
              </a:ext>
            </a:extLst>
          </p:cNvPr>
          <p:cNvSpPr/>
          <p:nvPr/>
        </p:nvSpPr>
        <p:spPr>
          <a:xfrm>
            <a:off x="479422" y="2126129"/>
            <a:ext cx="11233153" cy="752243"/>
          </a:xfrm>
          <a:custGeom>
            <a:avLst/>
            <a:gdLst>
              <a:gd name="connsiteX0" fmla="*/ 5629135 w 11190903"/>
              <a:gd name="connsiteY0" fmla="*/ 0 h 881568"/>
              <a:gd name="connsiteX1" fmla="*/ 11190901 w 11190903"/>
              <a:gd name="connsiteY1" fmla="*/ 490181 h 881568"/>
              <a:gd name="connsiteX2" fmla="*/ 11190903 w 11190903"/>
              <a:gd name="connsiteY2" fmla="*/ 490181 h 881568"/>
              <a:gd name="connsiteX3" fmla="*/ 11190903 w 11190903"/>
              <a:gd name="connsiteY3" fmla="*/ 881568 h 881568"/>
              <a:gd name="connsiteX4" fmla="*/ 1 w 11190903"/>
              <a:gd name="connsiteY4" fmla="*/ 881568 h 881568"/>
              <a:gd name="connsiteX5" fmla="*/ 1 w 11190903"/>
              <a:gd name="connsiteY5" fmla="*/ 490181 h 881568"/>
              <a:gd name="connsiteX6" fmla="*/ 0 w 11190903"/>
              <a:gd name="connsiteY6" fmla="*/ 490181 h 881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90903" h="881568">
                <a:moveTo>
                  <a:pt x="5629135" y="0"/>
                </a:moveTo>
                <a:lnTo>
                  <a:pt x="11190901" y="490181"/>
                </a:lnTo>
                <a:lnTo>
                  <a:pt x="11190903" y="490181"/>
                </a:lnTo>
                <a:lnTo>
                  <a:pt x="11190903" y="881568"/>
                </a:lnTo>
                <a:lnTo>
                  <a:pt x="1" y="881568"/>
                </a:lnTo>
                <a:lnTo>
                  <a:pt x="1" y="490181"/>
                </a:lnTo>
                <a:lnTo>
                  <a:pt x="0" y="490181"/>
                </a:lnTo>
                <a:close/>
              </a:path>
            </a:pathLst>
          </a:custGeom>
          <a:noFill/>
          <a:ln w="19050">
            <a:solidFill>
              <a:schemeClr val="bg1"/>
            </a:solidFill>
          </a:ln>
        </p:spPr>
        <p:txBody>
          <a:bodyPr rot="0" spcFirstLastPara="0" vertOverflow="overflow" horzOverflow="overflow" vert="horz" wrap="square" lIns="108000" tIns="252000" rIns="108000" bIns="108000" numCol="1" spcCol="0" rtlCol="0" fromWordArt="0" anchor="ctr" anchorCtr="0" forceAA="0" compatLnSpc="1">
            <a:prstTxWarp prst="textNoShape">
              <a:avLst/>
            </a:prstTxWarp>
            <a:noAutofit/>
          </a:bodyPr>
          <a:lstStyle/>
          <a:p>
            <a:pPr lvl="0" algn="ctr" defTabSz="1219170">
              <a:spcBef>
                <a:spcPts val="100"/>
              </a:spcBef>
              <a:spcAft>
                <a:spcPts val="100"/>
              </a:spcAft>
              <a:defRPr/>
            </a:pPr>
            <a:r>
              <a:rPr lang="de-DE" sz="2000" b="1" dirty="0" err="1">
                <a:solidFill>
                  <a:schemeClr val="bg1"/>
                </a:solidFill>
                <a:latin typeface="+mj-lt"/>
              </a:rPr>
              <a:t>Occupational</a:t>
            </a:r>
            <a:r>
              <a:rPr lang="de-DE" sz="2000" b="1" dirty="0">
                <a:solidFill>
                  <a:schemeClr val="bg1"/>
                </a:solidFill>
                <a:latin typeface="+mj-lt"/>
              </a:rPr>
              <a:t> </a:t>
            </a:r>
            <a:r>
              <a:rPr lang="de-DE" sz="2000" b="1" dirty="0" err="1">
                <a:solidFill>
                  <a:schemeClr val="bg1"/>
                </a:solidFill>
                <a:latin typeface="+mj-lt"/>
              </a:rPr>
              <a:t>income</a:t>
            </a:r>
            <a:r>
              <a:rPr lang="de-DE" sz="2000" b="1" dirty="0">
                <a:solidFill>
                  <a:schemeClr val="bg1"/>
                </a:solidFill>
                <a:latin typeface="+mj-lt"/>
              </a:rPr>
              <a:t> </a:t>
            </a:r>
            <a:r>
              <a:rPr lang="de-DE" sz="2000" b="1" dirty="0" err="1">
                <a:solidFill>
                  <a:schemeClr val="bg1"/>
                </a:solidFill>
                <a:latin typeface="+mj-lt"/>
              </a:rPr>
              <a:t>protection</a:t>
            </a:r>
            <a:endParaRPr lang="de-DE" sz="2000" b="1" dirty="0">
              <a:solidFill>
                <a:schemeClr val="bg1"/>
              </a:solidFill>
              <a:latin typeface="+mj-lt"/>
            </a:endParaRPr>
          </a:p>
        </p:txBody>
      </p:sp>
      <p:pic>
        <p:nvPicPr>
          <p:cNvPr id="57" name="Grafik 56">
            <a:extLst>
              <a:ext uri="{FF2B5EF4-FFF2-40B4-BE49-F238E27FC236}">
                <a16:creationId xmlns:a16="http://schemas.microsoft.com/office/drawing/2014/main" id="{84E7D961-BF99-42BC-B93B-97D61193950D}"/>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rot="5400000">
            <a:off x="5779528" y="-464444"/>
            <a:ext cx="500775" cy="8309831"/>
          </a:xfrm>
          <a:prstGeom prst="rect">
            <a:avLst/>
          </a:prstGeom>
        </p:spPr>
      </p:pic>
    </p:spTree>
    <p:extLst>
      <p:ext uri="{BB962C8B-B14F-4D97-AF65-F5344CB8AC3E}">
        <p14:creationId xmlns:p14="http://schemas.microsoft.com/office/powerpoint/2010/main" val="2543488952"/>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7">
            <a:extLst>
              <a:ext uri="{FF2B5EF4-FFF2-40B4-BE49-F238E27FC236}">
                <a16:creationId xmlns:a16="http://schemas.microsoft.com/office/drawing/2014/main" id="{B39CEA82-936A-4135-B8C7-C7561C35FFC9}"/>
              </a:ext>
            </a:extLst>
          </p:cNvPr>
          <p:cNvSpPr>
            <a:spLocks noGrp="1"/>
          </p:cNvSpPr>
          <p:nvPr>
            <p:ph type="title"/>
          </p:nvPr>
        </p:nvSpPr>
        <p:spPr>
          <a:xfrm>
            <a:off x="479427" y="875309"/>
            <a:ext cx="9324974" cy="932854"/>
          </a:xfrm>
        </p:spPr>
        <p:txBody>
          <a:bodyPr/>
          <a:lstStyle/>
          <a:p>
            <a:r>
              <a:rPr lang="en-US" dirty="0"/>
              <a:t>Appropriate additional modules increase employee loyalty</a:t>
            </a:r>
            <a:endParaRPr lang="en-GB" dirty="0"/>
          </a:p>
        </p:txBody>
      </p:sp>
      <p:cxnSp>
        <p:nvCxnSpPr>
          <p:cNvPr id="9" name="Gewinkelte Verbindung 23">
            <a:extLst>
              <a:ext uri="{FF2B5EF4-FFF2-40B4-BE49-F238E27FC236}">
                <a16:creationId xmlns:a16="http://schemas.microsoft.com/office/drawing/2014/main" id="{13665316-8C11-4998-9DF6-E49537F449E5}"/>
              </a:ext>
            </a:extLst>
          </p:cNvPr>
          <p:cNvCxnSpPr>
            <a:cxnSpLocks/>
          </p:cNvCxnSpPr>
          <p:nvPr/>
        </p:nvCxnSpPr>
        <p:spPr>
          <a:xfrm>
            <a:off x="2387600" y="3068414"/>
            <a:ext cx="3680183" cy="787525"/>
          </a:xfrm>
          <a:prstGeom prst="bentConnector3">
            <a:avLst>
              <a:gd name="adj1" fmla="val 71606"/>
            </a:avLst>
          </a:prstGeom>
          <a:noFill/>
          <a:ln w="9525" cap="flat" cmpd="sng" algn="ctr">
            <a:solidFill>
              <a:schemeClr val="bg1"/>
            </a:solidFill>
            <a:prstDash val="solid"/>
            <a:miter lim="800000"/>
          </a:ln>
          <a:effectLst/>
        </p:spPr>
      </p:cxnSp>
      <p:sp>
        <p:nvSpPr>
          <p:cNvPr id="10" name="Inhaltsplatzhalter 6">
            <a:extLst>
              <a:ext uri="{FF2B5EF4-FFF2-40B4-BE49-F238E27FC236}">
                <a16:creationId xmlns:a16="http://schemas.microsoft.com/office/drawing/2014/main" id="{6AD5186E-02F2-49DD-A77D-7292BE330378}"/>
              </a:ext>
            </a:extLst>
          </p:cNvPr>
          <p:cNvSpPr txBox="1">
            <a:spLocks/>
          </p:cNvSpPr>
          <p:nvPr/>
        </p:nvSpPr>
        <p:spPr>
          <a:xfrm>
            <a:off x="488763" y="2181831"/>
            <a:ext cx="9760468" cy="675867"/>
          </a:xfrm>
          <a:prstGeom prst="rect">
            <a:avLst/>
          </a:prstGeom>
        </p:spPr>
        <p:txBody>
          <a:bodyPr vert="horz" lIns="0" tIns="108000" rIns="0" bIns="90000" rtlCol="0">
            <a:noAutofit/>
          </a:bodyPr>
          <a:lstStyle>
            <a:lvl1pPr marL="0" indent="-180000" algn="l" defTabSz="914400" rtl="0" eaLnBrk="1" latinLnBrk="0" hangingPunct="1">
              <a:lnSpc>
                <a:spcPct val="100000"/>
              </a:lnSpc>
              <a:spcBef>
                <a:spcPts val="1800"/>
              </a:spcBef>
              <a:spcAft>
                <a:spcPts val="0"/>
              </a:spcAft>
              <a:buClr>
                <a:schemeClr val="tx1"/>
              </a:buClr>
              <a:buFontTx/>
              <a:buNone/>
              <a:defRPr sz="1400" b="1" kern="1200" baseline="0">
                <a:solidFill>
                  <a:schemeClr val="tx1"/>
                </a:solidFill>
                <a:latin typeface="Arial" panose="020B0604020202020204" pitchFamily="34" charset="0"/>
                <a:ea typeface="+mn-ea"/>
                <a:cs typeface="Arial" panose="020B0604020202020204" pitchFamily="34" charset="0"/>
              </a:defRPr>
            </a:lvl1pPr>
            <a:lvl2pPr marL="0" indent="0" algn="l" defTabSz="914400" rtl="0" eaLnBrk="1" latinLnBrk="0" hangingPunct="1">
              <a:lnSpc>
                <a:spcPct val="100000"/>
              </a:lnSpc>
              <a:spcBef>
                <a:spcPts val="600"/>
              </a:spcBef>
              <a:buClr>
                <a:schemeClr val="tx1"/>
              </a:buClr>
              <a:buFontTx/>
              <a:buNone/>
              <a:defRPr sz="1400" kern="1200">
                <a:solidFill>
                  <a:schemeClr val="tx1"/>
                </a:solidFill>
                <a:latin typeface="Arial" panose="020B0604020202020204" pitchFamily="34" charset="0"/>
                <a:ea typeface="+mn-ea"/>
                <a:cs typeface="Arial" panose="020B0604020202020204" pitchFamily="34" charset="0"/>
              </a:defRPr>
            </a:lvl2pPr>
            <a:lvl3pPr marL="180000" marR="0" indent="-180000" algn="l" defTabSz="914400" rtl="0" eaLnBrk="1" fontAlgn="auto" latinLnBrk="0" hangingPunct="1">
              <a:lnSpc>
                <a:spcPct val="100000"/>
              </a:lnSpc>
              <a:spcBef>
                <a:spcPts val="600"/>
              </a:spcBef>
              <a:spcAft>
                <a:spcPts val="0"/>
              </a:spcAft>
              <a:buClr>
                <a:schemeClr val="tx1"/>
              </a:buClr>
              <a:buSzTx/>
              <a:buFont typeface="Wingdings" panose="05000000000000000000" pitchFamily="2" charset="2"/>
              <a:buChar char="§"/>
              <a:tabLst/>
              <a:defRPr sz="1400" kern="1200" baseline="0">
                <a:solidFill>
                  <a:schemeClr val="tx1"/>
                </a:solidFill>
                <a:latin typeface="Arial" panose="020B0604020202020204" pitchFamily="34" charset="0"/>
                <a:ea typeface="+mn-ea"/>
                <a:cs typeface="Arial" panose="020B0604020202020204" pitchFamily="34" charset="0"/>
              </a:defRPr>
            </a:lvl3pPr>
            <a:lvl4pPr marL="360000" indent="-180000" algn="l" defTabSz="914400" rtl="0" eaLnBrk="1" latinLnBrk="0" hangingPunct="1">
              <a:lnSpc>
                <a:spcPct val="100000"/>
              </a:lnSpc>
              <a:spcBef>
                <a:spcPts val="600"/>
              </a:spcBef>
              <a:buClr>
                <a:schemeClr val="tx1"/>
              </a:buClr>
              <a:buFont typeface="Wingdings" panose="05000000000000000000" pitchFamily="2" charset="2"/>
              <a:buChar char="§"/>
              <a:defRPr sz="1400" kern="1200" baseline="0">
                <a:solidFill>
                  <a:schemeClr val="tx1"/>
                </a:solidFill>
                <a:latin typeface="Arial" panose="020B0604020202020204" pitchFamily="34" charset="0"/>
                <a:ea typeface="+mn-ea"/>
                <a:cs typeface="Arial" panose="020B0604020202020204" pitchFamily="34" charset="0"/>
              </a:defRPr>
            </a:lvl4pPr>
            <a:lvl5pPr marL="540000" indent="-180000" algn="l" defTabSz="914400" rtl="0" eaLnBrk="1" latinLnBrk="0" hangingPunct="1">
              <a:lnSpc>
                <a:spcPct val="100000"/>
              </a:lnSpc>
              <a:spcBef>
                <a:spcPts val="800"/>
              </a:spcBef>
              <a:buFont typeface="Symbol" panose="05050102010706020507" pitchFamily="18" charset="2"/>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003781"/>
              </a:buClr>
              <a:defRPr/>
            </a:pPr>
            <a:r>
              <a:rPr kumimoji="0" lang="de-DE" sz="1600" b="1" i="0" u="none" strike="noStrike" kern="1200" cap="none" spc="0" normalizeH="0" baseline="0" noProof="0" dirty="0">
                <a:ln>
                  <a:noFill/>
                </a:ln>
                <a:solidFill>
                  <a:srgbClr val="003781"/>
                </a:solidFill>
                <a:effectLst/>
                <a:uLnTx/>
                <a:uFillTx/>
                <a:latin typeface="Arial" panose="020B0604020202020204" pitchFamily="34" charset="0"/>
                <a:ea typeface="+mn-ea"/>
                <a:cs typeface="Arial" panose="020B0604020202020204" pitchFamily="34" charset="0"/>
              </a:rPr>
              <a:t>Allianz </a:t>
            </a:r>
            <a:r>
              <a:rPr kumimoji="0" lang="en-US" sz="1600" b="1" i="0" u="none" strike="noStrike" kern="1200" cap="none" spc="0" normalizeH="0" baseline="0" dirty="0">
                <a:ln>
                  <a:noFill/>
                </a:ln>
                <a:solidFill>
                  <a:srgbClr val="003781"/>
                </a:solidFill>
                <a:effectLst/>
                <a:uLnTx/>
                <a:uFillTx/>
                <a:latin typeface="Arial" panose="020B0604020202020204" pitchFamily="34" charset="0"/>
                <a:cs typeface="Arial" panose="020B0604020202020204" pitchFamily="34" charset="0"/>
              </a:rPr>
              <a:t>Direct Insurance offers </a:t>
            </a:r>
            <a:r>
              <a:rPr lang="en-US" sz="1600" dirty="0">
                <a:solidFill>
                  <a:srgbClr val="003781"/>
                </a:solidFill>
              </a:rPr>
              <a:t>the employer the possibility to grant an extensive benefit promise – on a defined contribution basis:</a:t>
            </a:r>
            <a:endParaRPr kumimoji="0" lang="de-DE" sz="1600" b="1" i="0" u="none" strike="noStrike" kern="1200" cap="none" spc="0" normalizeH="0" baseline="0" noProof="0" dirty="0">
              <a:ln>
                <a:noFill/>
              </a:ln>
              <a:solidFill>
                <a:srgbClr val="003781"/>
              </a:solidFill>
              <a:effectLst/>
              <a:uLnTx/>
              <a:uFillTx/>
              <a:latin typeface="Arial" panose="020B0604020202020204" pitchFamily="34" charset="0"/>
              <a:ea typeface="+mn-ea"/>
              <a:cs typeface="Arial" panose="020B0604020202020204" pitchFamily="34" charset="0"/>
            </a:endParaRPr>
          </a:p>
        </p:txBody>
      </p:sp>
      <p:sp>
        <p:nvSpPr>
          <p:cNvPr id="11" name="Rechteck 10">
            <a:extLst>
              <a:ext uri="{FF2B5EF4-FFF2-40B4-BE49-F238E27FC236}">
                <a16:creationId xmlns:a16="http://schemas.microsoft.com/office/drawing/2014/main" id="{CB59BB30-0260-4ADC-AD89-7E46FBAD7150}"/>
              </a:ext>
            </a:extLst>
          </p:cNvPr>
          <p:cNvSpPr/>
          <p:nvPr/>
        </p:nvSpPr>
        <p:spPr>
          <a:xfrm>
            <a:off x="413469" y="2934664"/>
            <a:ext cx="2491408" cy="1685077"/>
          </a:xfrm>
          <a:prstGeom prst="rect">
            <a:avLst/>
          </a:prstGeom>
        </p:spPr>
        <p:txBody>
          <a:bodyPr wrap="square" lIns="91440" tIns="45720" rIns="91440" bIns="45720" anchor="t">
            <a:spAutoFit/>
          </a:bodyPr>
          <a:lstStyle/>
          <a:p>
            <a:pPr marL="0" marR="0" lvl="0" indent="0" algn="l" defTabSz="914400" rtl="0" eaLnBrk="1" fontAlgn="auto" latinLnBrk="0" hangingPunct="1">
              <a:lnSpc>
                <a:spcPct val="100000"/>
              </a:lnSpc>
              <a:spcBef>
                <a:spcPts val="1200"/>
              </a:spcBef>
              <a:spcAft>
                <a:spcPts val="0"/>
              </a:spcAft>
              <a:buClrTx/>
              <a:buSzTx/>
              <a:buFontTx/>
              <a:buNone/>
              <a:tabLst/>
              <a:defRPr/>
            </a:pPr>
            <a:r>
              <a:rPr kumimoji="0" lang="en-US" sz="1600" b="1" i="0" u="none" strike="noStrike" kern="0" cap="none" spc="0" normalizeH="0" baseline="0" dirty="0">
                <a:ln>
                  <a:noFill/>
                </a:ln>
                <a:solidFill>
                  <a:schemeClr val="bg1"/>
                </a:solidFill>
                <a:effectLst/>
                <a:uLnTx/>
                <a:uFillTx/>
                <a:latin typeface="Arial"/>
                <a:cs typeface="Arial"/>
              </a:rPr>
              <a:t>Direct Insurance</a:t>
            </a:r>
            <a:br>
              <a:rPr kumimoji="0" lang="en-US" sz="1600" b="1" i="0" u="none" strike="noStrike" kern="0" cap="none" spc="0" normalizeH="0" baseline="0" dirty="0">
                <a:ln>
                  <a:noFill/>
                </a:ln>
                <a:solidFill>
                  <a:schemeClr val="bg1"/>
                </a:solidFill>
                <a:effectLst/>
                <a:uLnTx/>
                <a:uFillTx/>
                <a:latin typeface="Arial"/>
                <a:cs typeface="Arial"/>
              </a:rPr>
            </a:br>
            <a:r>
              <a:rPr kumimoji="0" lang="en-US" sz="1600" b="1" i="0" u="none" strike="noStrike" kern="0" cap="none" spc="0" normalizeH="0" baseline="0" dirty="0">
                <a:ln>
                  <a:noFill/>
                </a:ln>
                <a:solidFill>
                  <a:schemeClr val="bg1"/>
                </a:solidFill>
                <a:effectLst/>
                <a:uLnTx/>
                <a:uFillTx/>
                <a:latin typeface="Arial"/>
                <a:cs typeface="Arial"/>
              </a:rPr>
              <a:t>Retirement provision</a:t>
            </a:r>
          </a:p>
          <a:p>
            <a:pPr lvl="0" defTabSz="914400">
              <a:spcBef>
                <a:spcPts val="300"/>
              </a:spcBef>
              <a:defRPr/>
            </a:pPr>
            <a:r>
              <a:rPr lang="en-US" sz="1600" kern="0" dirty="0">
                <a:solidFill>
                  <a:schemeClr val="bg1"/>
                </a:solidFill>
              </a:rPr>
              <a:t>Optional for the insured in the form of:</a:t>
            </a:r>
          </a:p>
          <a:p>
            <a:pPr marL="180000" lvl="0" indent="-180000" defTabSz="914400">
              <a:spcBef>
                <a:spcPts val="300"/>
              </a:spcBef>
              <a:buFont typeface="Arial" panose="020B0604020202020204" pitchFamily="34" charset="0"/>
              <a:buChar char="•"/>
              <a:tabLst>
                <a:tab pos="266700" algn="l"/>
              </a:tabLst>
              <a:defRPr/>
            </a:pPr>
            <a:r>
              <a:rPr lang="en-US" sz="1600" kern="0" dirty="0">
                <a:solidFill>
                  <a:schemeClr val="bg1"/>
                </a:solidFill>
              </a:rPr>
              <a:t>Capital payment</a:t>
            </a:r>
          </a:p>
          <a:p>
            <a:pPr marL="180000" lvl="0" indent="-180000" defTabSz="914400">
              <a:spcBef>
                <a:spcPts val="300"/>
              </a:spcBef>
              <a:buFont typeface="Arial" panose="020B0604020202020204" pitchFamily="34" charset="0"/>
              <a:buChar char="•"/>
              <a:tabLst>
                <a:tab pos="266700" algn="l"/>
              </a:tabLst>
              <a:defRPr/>
            </a:pPr>
            <a:r>
              <a:rPr lang="en-US" sz="1600" kern="0" dirty="0">
                <a:solidFill>
                  <a:schemeClr val="bg1"/>
                </a:solidFill>
              </a:rPr>
              <a:t>Lifetime pension</a:t>
            </a:r>
          </a:p>
        </p:txBody>
      </p:sp>
      <p:sp>
        <p:nvSpPr>
          <p:cNvPr id="12" name="Rechteck 11">
            <a:extLst>
              <a:ext uri="{FF2B5EF4-FFF2-40B4-BE49-F238E27FC236}">
                <a16:creationId xmlns:a16="http://schemas.microsoft.com/office/drawing/2014/main" id="{1E15133C-BBDC-48F6-AFF8-BA3FFC95B7F7}"/>
              </a:ext>
            </a:extLst>
          </p:cNvPr>
          <p:cNvSpPr/>
          <p:nvPr/>
        </p:nvSpPr>
        <p:spPr>
          <a:xfrm>
            <a:off x="6962456" y="2872008"/>
            <a:ext cx="2478380" cy="1400383"/>
          </a:xfrm>
          <a:prstGeom prst="rect">
            <a:avLst/>
          </a:prstGeom>
        </p:spPr>
        <p:txBody>
          <a:bodyPr wrap="square">
            <a:spAutoFit/>
          </a:bodyPr>
          <a:lstStyle/>
          <a:p>
            <a:pPr lvl="0" defTabSz="914400">
              <a:spcBef>
                <a:spcPts val="1200"/>
              </a:spcBef>
              <a:defRPr/>
            </a:pPr>
            <a:r>
              <a:rPr lang="en-US" sz="1600" b="1" kern="0" dirty="0">
                <a:solidFill>
                  <a:schemeClr val="bg1"/>
                </a:solidFill>
              </a:rPr>
              <a:t>Disability provision </a:t>
            </a:r>
            <a:r>
              <a:rPr lang="en-US" sz="1600" kern="0" dirty="0">
                <a:solidFill>
                  <a:schemeClr val="bg1"/>
                </a:solidFill>
              </a:rPr>
              <a:t>optional as:</a:t>
            </a:r>
          </a:p>
          <a:p>
            <a:pPr marL="180000" lvl="0" indent="-180000" defTabSz="914400">
              <a:spcBef>
                <a:spcPts val="300"/>
              </a:spcBef>
              <a:buFont typeface="Arial" panose="020B0604020202020204" pitchFamily="34" charset="0"/>
              <a:buChar char="•"/>
              <a:defRPr/>
            </a:pPr>
            <a:r>
              <a:rPr lang="en-US" sz="1600" kern="0" dirty="0">
                <a:solidFill>
                  <a:schemeClr val="bg1"/>
                </a:solidFill>
              </a:rPr>
              <a:t>Waiver of premium upon disability</a:t>
            </a:r>
          </a:p>
          <a:p>
            <a:pPr marL="180000" lvl="0" indent="-180000" defTabSz="914400">
              <a:spcBef>
                <a:spcPts val="300"/>
              </a:spcBef>
              <a:buFont typeface="Arial" panose="020B0604020202020204" pitchFamily="34" charset="0"/>
              <a:buChar char="•"/>
              <a:defRPr/>
            </a:pPr>
            <a:r>
              <a:rPr lang="en-US" sz="1600" kern="0" dirty="0">
                <a:solidFill>
                  <a:schemeClr val="bg1"/>
                </a:solidFill>
              </a:rPr>
              <a:t>Disability pension</a:t>
            </a:r>
            <a:endParaRPr kumimoji="0" lang="de-DE" sz="1600" b="0" i="0" u="none" strike="noStrike" kern="0" cap="none" spc="0" normalizeH="0" baseline="0" noProof="0" dirty="0">
              <a:ln>
                <a:noFill/>
              </a:ln>
              <a:solidFill>
                <a:schemeClr val="bg1"/>
              </a:solidFill>
              <a:effectLst/>
              <a:uLnTx/>
              <a:uFillTx/>
              <a:latin typeface="Arial"/>
              <a:cs typeface="Arial"/>
            </a:endParaRPr>
          </a:p>
        </p:txBody>
      </p:sp>
      <p:sp>
        <p:nvSpPr>
          <p:cNvPr id="13" name="Rechteck 12">
            <a:extLst>
              <a:ext uri="{FF2B5EF4-FFF2-40B4-BE49-F238E27FC236}">
                <a16:creationId xmlns:a16="http://schemas.microsoft.com/office/drawing/2014/main" id="{720B5724-B852-4AEE-804D-49E1C2CED757}"/>
              </a:ext>
            </a:extLst>
          </p:cNvPr>
          <p:cNvSpPr/>
          <p:nvPr/>
        </p:nvSpPr>
        <p:spPr>
          <a:xfrm>
            <a:off x="3312894" y="3789586"/>
            <a:ext cx="3403333" cy="2376264"/>
          </a:xfrm>
          <a:prstGeom prst="rect">
            <a:avLst/>
          </a:prstGeom>
          <a:solidFill>
            <a:schemeClr val="tx1"/>
          </a:solidFill>
          <a:ln w="9525">
            <a:solidFill>
              <a:schemeClr val="bg1"/>
            </a:solidFill>
          </a:ln>
        </p:spPr>
        <p:txBody>
          <a:bodyPr rot="0" spcFirstLastPara="0" vertOverflow="overflow" horzOverflow="overflow" vert="horz" wrap="square" lIns="108000" tIns="108000" rIns="108000" bIns="108000" numCol="1" spcCol="0" rtlCol="0" fromWordArt="0" anchor="t" anchorCtr="0" forceAA="0" compatLnSpc="1">
            <a:prstTxWarp prst="textNoShape">
              <a:avLst/>
            </a:prstTxWarp>
            <a:noAutofit/>
          </a:bodyPr>
          <a:lstStyle/>
          <a:p>
            <a:pPr marL="0" marR="0" lvl="0" indent="0" algn="l" defTabSz="1219170" rtl="0" eaLnBrk="1" fontAlgn="auto" latinLnBrk="0" hangingPunct="1">
              <a:lnSpc>
                <a:spcPct val="100000"/>
              </a:lnSpc>
              <a:spcBef>
                <a:spcPts val="100"/>
              </a:spcBef>
              <a:spcAft>
                <a:spcPts val="100"/>
              </a:spcAft>
              <a:buClrTx/>
              <a:buSzTx/>
              <a:buFontTx/>
              <a:buNone/>
              <a:tabLst/>
              <a:defRPr/>
            </a:pPr>
            <a:endParaRPr kumimoji="0" lang="de-DE" sz="1600" b="0" i="0" u="none" strike="noStrike" kern="1200" cap="none" spc="0" normalizeH="0" baseline="0" noProof="0" dirty="0">
              <a:ln>
                <a:noFill/>
              </a:ln>
              <a:solidFill>
                <a:srgbClr val="000000"/>
              </a:solidFill>
              <a:effectLst/>
              <a:uLnTx/>
              <a:uFillTx/>
              <a:latin typeface="Arial"/>
              <a:cs typeface="Arial"/>
            </a:endParaRPr>
          </a:p>
        </p:txBody>
      </p:sp>
      <p:sp>
        <p:nvSpPr>
          <p:cNvPr id="14" name="Rechteck 13">
            <a:extLst>
              <a:ext uri="{FF2B5EF4-FFF2-40B4-BE49-F238E27FC236}">
                <a16:creationId xmlns:a16="http://schemas.microsoft.com/office/drawing/2014/main" id="{F2D62FE6-56D9-4463-BF7A-0CE1679CF853}"/>
              </a:ext>
            </a:extLst>
          </p:cNvPr>
          <p:cNvSpPr/>
          <p:nvPr/>
        </p:nvSpPr>
        <p:spPr>
          <a:xfrm>
            <a:off x="7039652" y="4709687"/>
            <a:ext cx="2085546" cy="1456163"/>
          </a:xfrm>
          <a:prstGeom prst="rect">
            <a:avLst/>
          </a:prstGeom>
          <a:noFill/>
          <a:ln w="9525">
            <a:solidFill>
              <a:schemeClr val="accent4"/>
            </a:solidFill>
          </a:ln>
        </p:spPr>
        <p:txBody>
          <a:bodyPr rot="0" spcFirstLastPara="0" vertOverflow="overflow" horzOverflow="overflow" vert="horz" wrap="square" lIns="108000" tIns="108000" rIns="108000" bIns="108000" numCol="1" spcCol="0" rtlCol="0" fromWordArt="0" anchor="t" anchorCtr="0" forceAA="0" compatLnSpc="1">
            <a:prstTxWarp prst="textNoShape">
              <a:avLst/>
            </a:prstTxWarp>
            <a:noAutofit/>
          </a:bodyPr>
          <a:lstStyle/>
          <a:p>
            <a:pPr marL="0" marR="0" lvl="0" indent="0" algn="l" defTabSz="1219170" rtl="0" eaLnBrk="1" fontAlgn="auto" latinLnBrk="0" hangingPunct="1">
              <a:lnSpc>
                <a:spcPct val="100000"/>
              </a:lnSpc>
              <a:spcBef>
                <a:spcPts val="100"/>
              </a:spcBef>
              <a:spcAft>
                <a:spcPts val="100"/>
              </a:spcAft>
              <a:buClrTx/>
              <a:buSzTx/>
              <a:buFontTx/>
              <a:buNone/>
              <a:tabLst/>
              <a:defRPr/>
            </a:pPr>
            <a:endParaRPr kumimoji="0" lang="de-DE" sz="1600" b="0" i="0" u="none" strike="noStrike" kern="1200" cap="none" spc="0" normalizeH="0" baseline="0" noProof="0" dirty="0">
              <a:ln>
                <a:noFill/>
              </a:ln>
              <a:solidFill>
                <a:srgbClr val="000000"/>
              </a:solidFill>
              <a:effectLst/>
              <a:uLnTx/>
              <a:uFillTx/>
              <a:latin typeface="Arial"/>
              <a:cs typeface="Arial"/>
            </a:endParaRPr>
          </a:p>
        </p:txBody>
      </p:sp>
      <p:sp>
        <p:nvSpPr>
          <p:cNvPr id="15" name="Textfeld 14">
            <a:extLst>
              <a:ext uri="{FF2B5EF4-FFF2-40B4-BE49-F238E27FC236}">
                <a16:creationId xmlns:a16="http://schemas.microsoft.com/office/drawing/2014/main" id="{A8C05051-2B14-4029-AAE9-2DFC137D353F}"/>
              </a:ext>
            </a:extLst>
          </p:cNvPr>
          <p:cNvSpPr txBox="1"/>
          <p:nvPr/>
        </p:nvSpPr>
        <p:spPr>
          <a:xfrm>
            <a:off x="3577497" y="4643405"/>
            <a:ext cx="2903891" cy="699404"/>
          </a:xfrm>
          <a:prstGeom prst="rect">
            <a:avLst/>
          </a:prstGeom>
        </p:spPr>
        <p:txBody>
          <a:bodyPr vert="horz" wrap="square" lIns="72000" tIns="72000" rIns="72000" bIns="72000"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dirty="0">
                <a:ln>
                  <a:noFill/>
                </a:ln>
                <a:solidFill>
                  <a:schemeClr val="bg1"/>
                </a:solidFill>
                <a:effectLst/>
                <a:uLnTx/>
                <a:uFillTx/>
                <a:latin typeface="Arial"/>
                <a:cs typeface="Arial"/>
              </a:rPr>
              <a:t>Direct Insurance Retirement provision</a:t>
            </a:r>
          </a:p>
        </p:txBody>
      </p:sp>
      <p:sp>
        <p:nvSpPr>
          <p:cNvPr id="16" name="Textfeld 15">
            <a:extLst>
              <a:ext uri="{FF2B5EF4-FFF2-40B4-BE49-F238E27FC236}">
                <a16:creationId xmlns:a16="http://schemas.microsoft.com/office/drawing/2014/main" id="{114A1C1F-AB97-471D-A31E-0AFC98980FD1}"/>
              </a:ext>
            </a:extLst>
          </p:cNvPr>
          <p:cNvSpPr txBox="1"/>
          <p:nvPr/>
        </p:nvSpPr>
        <p:spPr>
          <a:xfrm>
            <a:off x="7039652" y="5250369"/>
            <a:ext cx="2085546" cy="422405"/>
          </a:xfrm>
          <a:prstGeom prst="rect">
            <a:avLst/>
          </a:prstGeom>
        </p:spPr>
        <p:txBody>
          <a:bodyPr vert="horz" wrap="square" lIns="72000" tIns="72000" rIns="72000" bIns="72000"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dirty="0">
                <a:ln>
                  <a:noFill/>
                </a:ln>
                <a:solidFill>
                  <a:schemeClr val="bg1"/>
                </a:solidFill>
                <a:effectLst/>
                <a:uLnTx/>
                <a:uFillTx/>
                <a:latin typeface="Arial"/>
                <a:cs typeface="Arial"/>
              </a:rPr>
              <a:t>Disability</a:t>
            </a:r>
          </a:p>
        </p:txBody>
      </p:sp>
      <p:sp>
        <p:nvSpPr>
          <p:cNvPr id="17" name="Rechteck 16">
            <a:extLst>
              <a:ext uri="{FF2B5EF4-FFF2-40B4-BE49-F238E27FC236}">
                <a16:creationId xmlns:a16="http://schemas.microsoft.com/office/drawing/2014/main" id="{AF313BCD-4ED5-49A2-B9C0-595278F0C10C}"/>
              </a:ext>
            </a:extLst>
          </p:cNvPr>
          <p:cNvSpPr/>
          <p:nvPr/>
        </p:nvSpPr>
        <p:spPr>
          <a:xfrm>
            <a:off x="9503754" y="5014471"/>
            <a:ext cx="1708729" cy="1151379"/>
          </a:xfrm>
          <a:prstGeom prst="rect">
            <a:avLst/>
          </a:prstGeom>
          <a:noFill/>
          <a:ln w="9525">
            <a:solidFill>
              <a:schemeClr val="accent5"/>
            </a:solidFill>
          </a:ln>
        </p:spPr>
        <p:txBody>
          <a:bodyPr rot="0" spcFirstLastPara="0" vertOverflow="overflow" horzOverflow="overflow" vert="horz" wrap="square" lIns="108000" tIns="108000" rIns="108000" bIns="108000" numCol="1" spcCol="0" rtlCol="0" fromWordArt="0" anchor="t" anchorCtr="0" forceAA="0" compatLnSpc="1">
            <a:prstTxWarp prst="textNoShape">
              <a:avLst/>
            </a:prstTxWarp>
            <a:noAutofit/>
          </a:bodyPr>
          <a:lstStyle/>
          <a:p>
            <a:pPr marL="0" marR="0" lvl="0" indent="0" algn="l" defTabSz="1219170" rtl="0" eaLnBrk="1" fontAlgn="auto" latinLnBrk="0" hangingPunct="1">
              <a:lnSpc>
                <a:spcPct val="100000"/>
              </a:lnSpc>
              <a:spcBef>
                <a:spcPts val="100"/>
              </a:spcBef>
              <a:spcAft>
                <a:spcPts val="100"/>
              </a:spcAft>
              <a:buClrTx/>
              <a:buSzTx/>
              <a:buFontTx/>
              <a:buNone/>
              <a:tabLst/>
              <a:defRPr/>
            </a:pPr>
            <a:endParaRPr kumimoji="0" lang="de-DE" sz="1600" b="0" i="0" u="none" strike="noStrike" kern="1200" cap="none" spc="0" normalizeH="0" baseline="0" noProof="0" dirty="0">
              <a:ln>
                <a:noFill/>
              </a:ln>
              <a:solidFill>
                <a:srgbClr val="000000"/>
              </a:solidFill>
              <a:effectLst/>
              <a:uLnTx/>
              <a:uFillTx/>
              <a:latin typeface="Arial"/>
              <a:cs typeface="Arial"/>
            </a:endParaRPr>
          </a:p>
        </p:txBody>
      </p:sp>
      <p:sp>
        <p:nvSpPr>
          <p:cNvPr id="18" name="Textfeld 17">
            <a:extLst>
              <a:ext uri="{FF2B5EF4-FFF2-40B4-BE49-F238E27FC236}">
                <a16:creationId xmlns:a16="http://schemas.microsoft.com/office/drawing/2014/main" id="{F0D77310-4178-46E2-BA4C-F4D4023EAAF0}"/>
              </a:ext>
            </a:extLst>
          </p:cNvPr>
          <p:cNvSpPr txBox="1"/>
          <p:nvPr/>
        </p:nvSpPr>
        <p:spPr>
          <a:xfrm>
            <a:off x="9229945" y="5235357"/>
            <a:ext cx="2245440" cy="699404"/>
          </a:xfrm>
          <a:prstGeom prst="rect">
            <a:avLst/>
          </a:prstGeom>
        </p:spPr>
        <p:txBody>
          <a:bodyPr vert="horz" wrap="square" lIns="72000" tIns="72000" rIns="72000" bIns="72000"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dirty="0">
                <a:ln>
                  <a:noFill/>
                </a:ln>
                <a:solidFill>
                  <a:schemeClr val="bg1"/>
                </a:solidFill>
                <a:effectLst/>
                <a:uLnTx/>
                <a:uFillTx/>
                <a:latin typeface="Arial"/>
                <a:cs typeface="Arial"/>
              </a:rPr>
              <a:t>Survivor‘s provision</a:t>
            </a:r>
          </a:p>
        </p:txBody>
      </p:sp>
      <p:sp>
        <p:nvSpPr>
          <p:cNvPr id="19" name="Rechteck 18">
            <a:extLst>
              <a:ext uri="{FF2B5EF4-FFF2-40B4-BE49-F238E27FC236}">
                <a16:creationId xmlns:a16="http://schemas.microsoft.com/office/drawing/2014/main" id="{B0B4B672-751A-4F0F-A1C5-F130AF3EE490}"/>
              </a:ext>
            </a:extLst>
          </p:cNvPr>
          <p:cNvSpPr/>
          <p:nvPr/>
        </p:nvSpPr>
        <p:spPr>
          <a:xfrm>
            <a:off x="9279041" y="2809979"/>
            <a:ext cx="2318937" cy="1323439"/>
          </a:xfrm>
          <a:prstGeom prst="rect">
            <a:avLst/>
          </a:prstGeom>
        </p:spPr>
        <p:txBody>
          <a:bodyPr wrap="square" lIns="91440" tIns="45720" rIns="91440" bIns="45720" anchor="t">
            <a:spAutoFit/>
          </a:bodyPr>
          <a:lstStyle/>
          <a:p>
            <a:pPr defTabSz="914400">
              <a:spcBef>
                <a:spcPts val="1200"/>
              </a:spcBef>
              <a:defRPr/>
            </a:pPr>
            <a:r>
              <a:rPr lang="en-US" sz="1600" b="1" kern="0" dirty="0">
                <a:solidFill>
                  <a:srgbClr val="003781"/>
                </a:solidFill>
              </a:rPr>
              <a:t>Survivor‘s provision</a:t>
            </a:r>
          </a:p>
          <a:p>
            <a:pPr marL="285750" indent="-285750" defTabSz="914400">
              <a:buFont typeface="Arial,Sans-Serif"/>
              <a:buChar char="•"/>
              <a:defRPr/>
            </a:pPr>
            <a:r>
              <a:rPr lang="en-US" sz="1600" kern="0" dirty="0">
                <a:solidFill>
                  <a:schemeClr val="bg1"/>
                </a:solidFill>
                <a:ea typeface="+mn-lt"/>
                <a:cs typeface="+mn-lt"/>
              </a:rPr>
              <a:t>Individual/ collective survivor's pension</a:t>
            </a:r>
          </a:p>
          <a:p>
            <a:pPr marL="285750" indent="-285750" defTabSz="914400">
              <a:buFont typeface="Arial,Sans-Serif"/>
              <a:buChar char="•"/>
              <a:defRPr/>
            </a:pPr>
            <a:r>
              <a:rPr lang="en-US" sz="1600" kern="0" dirty="0">
                <a:solidFill>
                  <a:schemeClr val="bg1"/>
                </a:solidFill>
                <a:ea typeface="+mn-lt"/>
                <a:cs typeface="+mn-lt"/>
              </a:rPr>
              <a:t>Capital at death</a:t>
            </a:r>
            <a:endParaRPr lang="en-US" dirty="0">
              <a:solidFill>
                <a:schemeClr val="bg1"/>
              </a:solidFill>
            </a:endParaRPr>
          </a:p>
        </p:txBody>
      </p:sp>
      <p:cxnSp>
        <p:nvCxnSpPr>
          <p:cNvPr id="20" name="Gerader Verbinder 19">
            <a:extLst>
              <a:ext uri="{FF2B5EF4-FFF2-40B4-BE49-F238E27FC236}">
                <a16:creationId xmlns:a16="http://schemas.microsoft.com/office/drawing/2014/main" id="{85190223-BC58-410F-A6A8-774FDF40200E}"/>
              </a:ext>
            </a:extLst>
          </p:cNvPr>
          <p:cNvCxnSpPr>
            <a:cxnSpLocks/>
          </p:cNvCxnSpPr>
          <p:nvPr/>
        </p:nvCxnSpPr>
        <p:spPr>
          <a:xfrm flipH="1" flipV="1">
            <a:off x="10345003" y="4272391"/>
            <a:ext cx="7772" cy="738215"/>
          </a:xfrm>
          <a:prstGeom prst="line">
            <a:avLst/>
          </a:prstGeom>
          <a:ln w="9525">
            <a:solidFill>
              <a:srgbClr val="B5DAE6"/>
            </a:solidFill>
            <a:miter lim="800000"/>
          </a:ln>
        </p:spPr>
        <p:style>
          <a:lnRef idx="1">
            <a:schemeClr val="accent1"/>
          </a:lnRef>
          <a:fillRef idx="0">
            <a:schemeClr val="accent1"/>
          </a:fillRef>
          <a:effectRef idx="0">
            <a:schemeClr val="accent1"/>
          </a:effectRef>
          <a:fontRef idx="minor">
            <a:schemeClr val="tx1"/>
          </a:fontRef>
        </p:style>
      </p:cxnSp>
      <p:cxnSp>
        <p:nvCxnSpPr>
          <p:cNvPr id="21" name="Gerader Verbinder 20">
            <a:extLst>
              <a:ext uri="{FF2B5EF4-FFF2-40B4-BE49-F238E27FC236}">
                <a16:creationId xmlns:a16="http://schemas.microsoft.com/office/drawing/2014/main" id="{FFB1EFAE-AD25-4445-AD65-696B79188191}"/>
              </a:ext>
            </a:extLst>
          </p:cNvPr>
          <p:cNvCxnSpPr>
            <a:cxnSpLocks/>
            <a:stCxn id="14" idx="0"/>
          </p:cNvCxnSpPr>
          <p:nvPr/>
        </p:nvCxnSpPr>
        <p:spPr>
          <a:xfrm flipV="1">
            <a:off x="8082425" y="4272391"/>
            <a:ext cx="0" cy="437296"/>
          </a:xfrm>
          <a:prstGeom prst="line">
            <a:avLst/>
          </a:prstGeom>
          <a:ln w="9525">
            <a:solidFill>
              <a:schemeClr val="accent4"/>
            </a:solidFill>
            <a:miter lim="800000"/>
          </a:ln>
        </p:spPr>
        <p:style>
          <a:lnRef idx="1">
            <a:schemeClr val="accent1"/>
          </a:lnRef>
          <a:fillRef idx="0">
            <a:schemeClr val="accent1"/>
          </a:fillRef>
          <a:effectRef idx="0">
            <a:schemeClr val="accent1"/>
          </a:effectRef>
          <a:fontRef idx="minor">
            <a:schemeClr val="tx1"/>
          </a:fontRef>
        </p:style>
      </p:cxnSp>
      <p:sp>
        <p:nvSpPr>
          <p:cNvPr id="22" name="Foliennummernplatzhalter 6">
            <a:extLst>
              <a:ext uri="{FF2B5EF4-FFF2-40B4-BE49-F238E27FC236}">
                <a16:creationId xmlns:a16="http://schemas.microsoft.com/office/drawing/2014/main" id="{3962DAB2-2517-4E11-9CB9-F7203937EB55}"/>
              </a:ext>
            </a:extLst>
          </p:cNvPr>
          <p:cNvSpPr>
            <a:spLocks noGrp="1"/>
          </p:cNvSpPr>
          <p:nvPr>
            <p:ph type="sldNum" sz="quarter" idx="14"/>
          </p:nvPr>
        </p:nvSpPr>
        <p:spPr>
          <a:xfrm>
            <a:off x="11443579" y="6341400"/>
            <a:ext cx="268995" cy="144000"/>
          </a:xfrm>
        </p:spPr>
        <p:txBody>
          <a:bodyPr/>
          <a:lstStyle/>
          <a:p>
            <a:fld id="{0F96B16C-3F5F-44BC-AFCC-8CBCBD90898D}" type="slidenum">
              <a:rPr lang="de-DE" smtClean="0"/>
              <a:t>17</a:t>
            </a:fld>
            <a:endParaRPr lang="de-DE" dirty="0"/>
          </a:p>
        </p:txBody>
      </p:sp>
      <p:sp>
        <p:nvSpPr>
          <p:cNvPr id="5" name="Textplatzhalter 8">
            <a:extLst>
              <a:ext uri="{FF2B5EF4-FFF2-40B4-BE49-F238E27FC236}">
                <a16:creationId xmlns:a16="http://schemas.microsoft.com/office/drawing/2014/main" id="{E8CC7B61-3847-5D5B-46AC-830FFAE3CA38}"/>
              </a:ext>
            </a:extLst>
          </p:cNvPr>
          <p:cNvSpPr txBox="1">
            <a:spLocks/>
          </p:cNvSpPr>
          <p:nvPr/>
        </p:nvSpPr>
        <p:spPr>
          <a:xfrm>
            <a:off x="488763" y="512866"/>
            <a:ext cx="9324975" cy="252000"/>
          </a:xfrm>
          <a:prstGeom prst="rect">
            <a:avLst/>
          </a:prstGeom>
        </p:spPr>
        <p:txBody>
          <a:bodyPr vert="horz" lIns="0" tIns="0" rIns="0" bIns="0" rtlCol="0" anchor="t" anchorCtr="0">
            <a:noAutofit/>
          </a:bodyPr>
          <a:lstStyle>
            <a:lvl1pPr marL="0" indent="0" algn="l" defTabSz="967710" rtl="0" eaLnBrk="1" latinLnBrk="0" hangingPunct="1">
              <a:lnSpc>
                <a:spcPct val="100000"/>
              </a:lnSpc>
              <a:spcBef>
                <a:spcPct val="0"/>
              </a:spcBef>
              <a:buFont typeface="+mj-lt"/>
              <a:buNone/>
              <a:defRPr lang="de-DE" sz="1100" b="1" kern="1200" cap="all" spc="63" baseline="0" smtClean="0">
                <a:solidFill>
                  <a:schemeClr val="bg1"/>
                </a:solidFill>
                <a:latin typeface="+mn-lt"/>
                <a:ea typeface="+mn-ea"/>
                <a:cs typeface="+mn-cs"/>
              </a:defRPr>
            </a:lvl1pPr>
            <a:lvl2pPr marL="288000" indent="-288000" algn="l" defTabSz="967710" rtl="0" eaLnBrk="1" latinLnBrk="0" hangingPunct="1">
              <a:lnSpc>
                <a:spcPct val="100000"/>
              </a:lnSpc>
              <a:spcBef>
                <a:spcPct val="0"/>
              </a:spcBef>
              <a:buFont typeface="+mj-lt"/>
              <a:buAutoNum type="arabicPeriod"/>
              <a:defRPr sz="2000" kern="1200">
                <a:solidFill>
                  <a:schemeClr val="bg1"/>
                </a:solidFill>
                <a:latin typeface="+mn-lt"/>
                <a:ea typeface="+mn-ea"/>
                <a:cs typeface="+mn-cs"/>
              </a:defRPr>
            </a:lvl2pPr>
            <a:lvl3pPr marL="288000" indent="-288000" algn="l" defTabSz="967710" rtl="0" eaLnBrk="1" latinLnBrk="0" hangingPunct="1">
              <a:lnSpc>
                <a:spcPct val="100000"/>
              </a:lnSpc>
              <a:spcBef>
                <a:spcPct val="0"/>
              </a:spcBef>
              <a:buFont typeface="Arial" panose="020B0604020202020204" pitchFamily="34" charset="0"/>
              <a:buChar char="•"/>
              <a:defRPr sz="2000" kern="1200">
                <a:solidFill>
                  <a:schemeClr val="bg1"/>
                </a:solidFill>
                <a:latin typeface="+mn-lt"/>
                <a:ea typeface="+mn-ea"/>
                <a:cs typeface="+mn-cs"/>
              </a:defRPr>
            </a:lvl3pPr>
            <a:lvl4pPr marL="288000" indent="-288000" algn="l" defTabSz="967710" rtl="0" eaLnBrk="1" latinLnBrk="0" hangingPunct="1">
              <a:lnSpc>
                <a:spcPct val="100000"/>
              </a:lnSpc>
              <a:spcBef>
                <a:spcPct val="0"/>
              </a:spcBef>
              <a:buFont typeface="Symbol" panose="05050102010706020507" pitchFamily="18" charset="2"/>
              <a:buChar char="-"/>
              <a:defRPr sz="2000" kern="1200">
                <a:solidFill>
                  <a:schemeClr val="bg1"/>
                </a:solidFill>
                <a:latin typeface="+mn-lt"/>
                <a:ea typeface="+mn-ea"/>
                <a:cs typeface="+mn-cs"/>
              </a:defRPr>
            </a:lvl4pPr>
            <a:lvl5pPr marL="576000" indent="-288000" algn="l" defTabSz="967710" rtl="0" eaLnBrk="1" latinLnBrk="0" hangingPunct="1">
              <a:lnSpc>
                <a:spcPct val="100000"/>
              </a:lnSpc>
              <a:spcBef>
                <a:spcPct val="0"/>
              </a:spcBef>
              <a:buFont typeface="Symbol" panose="05050102010706020507" pitchFamily="18" charset="2"/>
              <a:buChar char="-"/>
              <a:defRPr sz="2000" kern="1200">
                <a:solidFill>
                  <a:schemeClr val="bg1"/>
                </a:solidFill>
                <a:latin typeface="+mn-lt"/>
                <a:ea typeface="+mn-ea"/>
                <a:cs typeface="+mn-cs"/>
              </a:defRPr>
            </a:lvl5pPr>
            <a:lvl6pPr marL="0" indent="0" algn="l" defTabSz="967710" rtl="0" eaLnBrk="1" latinLnBrk="0" hangingPunct="1">
              <a:lnSpc>
                <a:spcPct val="100000"/>
              </a:lnSpc>
              <a:spcBef>
                <a:spcPts val="2400"/>
              </a:spcBef>
              <a:buFont typeface="Arial" panose="020B0604020202020204" pitchFamily="34" charset="0"/>
              <a:buNone/>
              <a:defRPr sz="800" kern="1200">
                <a:solidFill>
                  <a:schemeClr val="bg1"/>
                </a:solidFill>
                <a:latin typeface="+mn-lt"/>
                <a:ea typeface="+mn-ea"/>
                <a:cs typeface="+mn-cs"/>
              </a:defRPr>
            </a:lvl6pPr>
            <a:lvl7pPr marL="0" indent="0" algn="l" defTabSz="967710" rtl="0" eaLnBrk="1" latinLnBrk="0" hangingPunct="1">
              <a:lnSpc>
                <a:spcPct val="100000"/>
              </a:lnSpc>
              <a:spcBef>
                <a:spcPts val="600"/>
              </a:spcBef>
              <a:buFont typeface="Arial" panose="020B0604020202020204" pitchFamily="34" charset="0"/>
              <a:buNone/>
              <a:defRPr sz="1800" kern="1200">
                <a:solidFill>
                  <a:srgbClr val="FF0000"/>
                </a:solidFill>
                <a:latin typeface="+mn-lt"/>
                <a:ea typeface="+mn-ea"/>
                <a:cs typeface="+mn-cs"/>
              </a:defRPr>
            </a:lvl7pPr>
            <a:lvl8pPr marL="3628911"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8pPr>
            <a:lvl9pPr marL="4112765"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9pPr>
          </a:lstStyle>
          <a:p>
            <a:r>
              <a:rPr lang="en-US" altLang="de-DE"/>
              <a:t>Direct Insurance – combinations</a:t>
            </a:r>
            <a:endParaRPr lang="en-US"/>
          </a:p>
          <a:p>
            <a:endParaRPr lang="en-GB" dirty="0"/>
          </a:p>
        </p:txBody>
      </p:sp>
    </p:spTree>
    <p:extLst>
      <p:ext uri="{BB962C8B-B14F-4D97-AF65-F5344CB8AC3E}">
        <p14:creationId xmlns:p14="http://schemas.microsoft.com/office/powerpoint/2010/main" val="3527077889"/>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4">
            <a:extLst>
              <a:ext uri="{FF2B5EF4-FFF2-40B4-BE49-F238E27FC236}">
                <a16:creationId xmlns:a16="http://schemas.microsoft.com/office/drawing/2014/main" id="{C60AA177-2201-4CDE-84D0-9E42D9A2F1B5}"/>
              </a:ext>
            </a:extLst>
          </p:cNvPr>
          <p:cNvPicPr>
            <a:picLocks noChangeAspect="1" noChangeArrowheads="1"/>
          </p:cNvPicPr>
          <p:nvPr/>
        </p:nvPicPr>
        <p:blipFill rotWithShape="1">
          <a:blip r:embed="rId3" cstate="hqprint">
            <a:extLst>
              <a:ext uri="{28A0092B-C50C-407E-A947-70E740481C1C}">
                <a14:useLocalDpi xmlns:a14="http://schemas.microsoft.com/office/drawing/2010/main"/>
              </a:ext>
            </a:extLst>
          </a:blip>
          <a:srcRect r="-122"/>
          <a:stretch/>
        </p:blipFill>
        <p:spPr bwMode="auto">
          <a:xfrm>
            <a:off x="7562499" y="2043257"/>
            <a:ext cx="4629501" cy="4666646"/>
          </a:xfrm>
          <a:prstGeom prst="rect">
            <a:avLst/>
          </a:prstGeom>
          <a:noFill/>
          <a:extLst>
            <a:ext uri="{909E8E84-426E-40DD-AFC4-6F175D3DCCD1}">
              <a14:hiddenFill xmlns:a14="http://schemas.microsoft.com/office/drawing/2010/main">
                <a:solidFill>
                  <a:srgbClr val="FFFFFF"/>
                </a:solidFill>
              </a14:hiddenFill>
            </a:ext>
          </a:extLst>
        </p:spPr>
      </p:pic>
      <p:sp>
        <p:nvSpPr>
          <p:cNvPr id="9" name="Foliennummernplatzhalter 8">
            <a:extLst>
              <a:ext uri="{FF2B5EF4-FFF2-40B4-BE49-F238E27FC236}">
                <a16:creationId xmlns:a16="http://schemas.microsoft.com/office/drawing/2014/main" id="{8113EFD8-8D78-48CD-81B2-5ACAB1CFDF0F}"/>
              </a:ext>
            </a:extLst>
          </p:cNvPr>
          <p:cNvSpPr>
            <a:spLocks noGrp="1"/>
          </p:cNvSpPr>
          <p:nvPr>
            <p:ph type="sldNum" sz="quarter" idx="11"/>
          </p:nvPr>
        </p:nvSpPr>
        <p:spPr>
          <a:xfrm>
            <a:off x="11443580" y="6372000"/>
            <a:ext cx="268995" cy="144000"/>
          </a:xfrm>
        </p:spPr>
        <p:txBody>
          <a:bodyPr/>
          <a:lstStyle/>
          <a:p>
            <a:fld id="{0F96B16C-3F5F-44BC-AFCC-8CBCBD90898D}" type="slidenum">
              <a:rPr lang="de-DE" smtClean="0"/>
              <a:pPr/>
              <a:t>18</a:t>
            </a:fld>
            <a:endParaRPr lang="de-DE"/>
          </a:p>
        </p:txBody>
      </p:sp>
      <p:sp>
        <p:nvSpPr>
          <p:cNvPr id="3" name="Titel 2">
            <a:extLst>
              <a:ext uri="{FF2B5EF4-FFF2-40B4-BE49-F238E27FC236}">
                <a16:creationId xmlns:a16="http://schemas.microsoft.com/office/drawing/2014/main" id="{C1004527-194A-49CC-8169-298EF90F9614}"/>
              </a:ext>
            </a:extLst>
          </p:cNvPr>
          <p:cNvSpPr>
            <a:spLocks noGrp="1"/>
          </p:cNvSpPr>
          <p:nvPr>
            <p:ph type="title"/>
          </p:nvPr>
        </p:nvSpPr>
        <p:spPr>
          <a:xfrm>
            <a:off x="479424" y="879211"/>
            <a:ext cx="9540876" cy="1439863"/>
          </a:xfrm>
        </p:spPr>
        <p:txBody>
          <a:bodyPr anchor="t" anchorCtr="0"/>
          <a:lstStyle/>
          <a:p>
            <a:r>
              <a:rPr lang="en-US" altLang="de-DE" dirty="0"/>
              <a:t>Disability module in occupational retirement plans: “Pension saver</a:t>
            </a:r>
            <a:r>
              <a:rPr lang="en-US" altLang="ja-JP" dirty="0"/>
              <a:t>“ upon onset of disability</a:t>
            </a:r>
            <a:endParaRPr lang="de-DE" dirty="0"/>
          </a:p>
        </p:txBody>
      </p:sp>
      <p:sp>
        <p:nvSpPr>
          <p:cNvPr id="8" name="Textplatzhalter 7">
            <a:extLst>
              <a:ext uri="{FF2B5EF4-FFF2-40B4-BE49-F238E27FC236}">
                <a16:creationId xmlns:a16="http://schemas.microsoft.com/office/drawing/2014/main" id="{366271BC-8E37-495B-BFA0-0ECDB2CEE954}"/>
              </a:ext>
            </a:extLst>
          </p:cNvPr>
          <p:cNvSpPr>
            <a:spLocks noGrp="1"/>
          </p:cNvSpPr>
          <p:nvPr>
            <p:ph type="body" sz="quarter" idx="14"/>
          </p:nvPr>
        </p:nvSpPr>
        <p:spPr>
          <a:xfrm>
            <a:off x="479426" y="2728800"/>
            <a:ext cx="5188129" cy="2997850"/>
          </a:xfrm>
        </p:spPr>
        <p:txBody>
          <a:bodyPr/>
          <a:lstStyle/>
          <a:p>
            <a:pPr marL="272938" indent="-272938" defTabSz="914032">
              <a:spcBef>
                <a:spcPts val="600"/>
              </a:spcBef>
              <a:buClr>
                <a:srgbClr val="003781"/>
              </a:buClr>
              <a:defRPr/>
            </a:pPr>
            <a:r>
              <a:rPr lang="en-US" altLang="de-DE" dirty="0">
                <a:latin typeface="Arial" panose="020B0604020202020204" pitchFamily="34" charset="0"/>
                <a:cs typeface="Arial" panose="020B0604020202020204" pitchFamily="34" charset="0"/>
              </a:rPr>
              <a:t>Advantages for employees</a:t>
            </a:r>
            <a:endParaRPr lang="de-DE" altLang="de-DE" dirty="0">
              <a:latin typeface="Arial" panose="020B0604020202020204" pitchFamily="34" charset="0"/>
              <a:cs typeface="Arial" panose="020B0604020202020204" pitchFamily="34" charset="0"/>
            </a:endParaRPr>
          </a:p>
          <a:p>
            <a:pPr marL="285750" lvl="0" indent="-285750" defTabSz="914205">
              <a:spcBef>
                <a:spcPts val="0"/>
              </a:spcBef>
              <a:buFont typeface="Arial" panose="020B0604020202020204" pitchFamily="34" charset="0"/>
              <a:buChar char="•"/>
            </a:pPr>
            <a:r>
              <a:rPr lang="en-US" b="0" dirty="0"/>
              <a:t>Reliable protection of the occupational retirement plan against the consequences of disability including government incentive</a:t>
            </a:r>
          </a:p>
          <a:p>
            <a:pPr marL="285750" lvl="0" indent="-285750" defTabSz="914205">
              <a:spcBef>
                <a:spcPts val="0"/>
              </a:spcBef>
              <a:buFont typeface="Arial" panose="020B0604020202020204" pitchFamily="34" charset="0"/>
              <a:buChar char="•"/>
            </a:pPr>
            <a:r>
              <a:rPr lang="en-US" b="0" dirty="0"/>
              <a:t>Waiver of premium already as of 50% disability</a:t>
            </a:r>
          </a:p>
          <a:p>
            <a:pPr marL="285750" indent="-285750" defTabSz="914205">
              <a:spcBef>
                <a:spcPts val="0"/>
              </a:spcBef>
              <a:buFont typeface="Arial" panose="020B0604020202020204" pitchFamily="34" charset="0"/>
              <a:buChar char="•"/>
            </a:pPr>
            <a:r>
              <a:rPr lang="en-US" b="0" dirty="0"/>
              <a:t>Acceptance without or with simplified risk examination (at-work statement), if applicable </a:t>
            </a:r>
          </a:p>
          <a:p>
            <a:pPr marL="285750" lvl="0" indent="-285750" defTabSz="914205">
              <a:spcBef>
                <a:spcPts val="0"/>
              </a:spcBef>
              <a:buFont typeface="Arial" panose="020B0604020202020204" pitchFamily="34" charset="0"/>
              <a:buChar char="•"/>
            </a:pPr>
            <a:r>
              <a:rPr lang="en-US" b="0" dirty="0"/>
              <a:t>No abstract referral to other occupations</a:t>
            </a:r>
          </a:p>
          <a:p>
            <a:pPr marL="285750" lvl="0" indent="-285750" defTabSz="914205">
              <a:spcBef>
                <a:spcPts val="0"/>
              </a:spcBef>
              <a:buFont typeface="Arial" panose="020B0604020202020204" pitchFamily="34" charset="0"/>
              <a:buChar char="•"/>
            </a:pPr>
            <a:r>
              <a:rPr lang="en-US" b="0" dirty="0"/>
              <a:t>Special terms via the employer</a:t>
            </a:r>
          </a:p>
          <a:p>
            <a:pPr marL="285750" lvl="0" indent="-285750" defTabSz="914205">
              <a:spcBef>
                <a:spcPts val="0"/>
              </a:spcBef>
              <a:buFont typeface="Arial" panose="020B0604020202020204" pitchFamily="34" charset="0"/>
              <a:buChar char="•"/>
            </a:pPr>
            <a:endParaRPr lang="de-DE" b="0" dirty="0"/>
          </a:p>
        </p:txBody>
      </p:sp>
      <p:sp>
        <p:nvSpPr>
          <p:cNvPr id="14" name="Textplatzhalter 13">
            <a:extLst>
              <a:ext uri="{FF2B5EF4-FFF2-40B4-BE49-F238E27FC236}">
                <a16:creationId xmlns:a16="http://schemas.microsoft.com/office/drawing/2014/main" id="{D4C9942D-A08B-4681-992D-BC3521162C60}"/>
              </a:ext>
            </a:extLst>
          </p:cNvPr>
          <p:cNvSpPr>
            <a:spLocks noGrp="1"/>
          </p:cNvSpPr>
          <p:nvPr>
            <p:ph type="body" sz="quarter" idx="12"/>
          </p:nvPr>
        </p:nvSpPr>
        <p:spPr>
          <a:xfrm>
            <a:off x="479425" y="476250"/>
            <a:ext cx="8860518" cy="252000"/>
          </a:xfrm>
        </p:spPr>
        <p:txBody>
          <a:bodyPr/>
          <a:lstStyle/>
          <a:p>
            <a:r>
              <a:rPr lang="en-US" dirty="0"/>
              <a:t>Direct Insurance – combinations</a:t>
            </a:r>
          </a:p>
        </p:txBody>
      </p:sp>
      <p:sp>
        <p:nvSpPr>
          <p:cNvPr id="13" name="Textfeld 12">
            <a:extLst>
              <a:ext uri="{FF2B5EF4-FFF2-40B4-BE49-F238E27FC236}">
                <a16:creationId xmlns:a16="http://schemas.microsoft.com/office/drawing/2014/main" id="{306E171A-C32F-4029-B906-6A0BC01F4134}"/>
              </a:ext>
            </a:extLst>
          </p:cNvPr>
          <p:cNvSpPr txBox="1"/>
          <p:nvPr/>
        </p:nvSpPr>
        <p:spPr>
          <a:xfrm>
            <a:off x="7715861" y="2678385"/>
            <a:ext cx="2875769" cy="1016000"/>
          </a:xfrm>
          <a:prstGeom prst="rect">
            <a:avLst/>
          </a:prstGeom>
          <a:noFill/>
        </p:spPr>
        <p:txBody>
          <a:bodyPr wrap="square" lIns="0" tIns="0" rIns="0" bIns="0" rtlCol="0" anchor="t" anchorCtr="0">
            <a:noAutofit/>
          </a:bodyPr>
          <a:lstStyle/>
          <a:p>
            <a:pPr algn="ctr"/>
            <a:r>
              <a:rPr lang="de-DE" sz="2500" b="1" dirty="0">
                <a:solidFill>
                  <a:srgbClr val="007AB3"/>
                </a:solidFill>
              </a:rPr>
              <a:t>„</a:t>
            </a:r>
            <a:r>
              <a:rPr lang="en-US" sz="2500" b="1" dirty="0">
                <a:solidFill>
                  <a:srgbClr val="007AB3"/>
                </a:solidFill>
              </a:rPr>
              <a:t>The company pension is safe!”</a:t>
            </a:r>
            <a:endParaRPr lang="de-DE" sz="2500" b="1" dirty="0">
              <a:solidFill>
                <a:srgbClr val="007AB3"/>
              </a:solidFill>
            </a:endParaRPr>
          </a:p>
        </p:txBody>
      </p:sp>
    </p:spTree>
    <p:extLst>
      <p:ext uri="{BB962C8B-B14F-4D97-AF65-F5344CB8AC3E}">
        <p14:creationId xmlns:p14="http://schemas.microsoft.com/office/powerpoint/2010/main" val="4020541085"/>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3">
            <a:extLst>
              <a:ext uri="{FF2B5EF4-FFF2-40B4-BE49-F238E27FC236}">
                <a16:creationId xmlns:a16="http://schemas.microsoft.com/office/drawing/2014/main" id="{28B3BC1B-04A8-475B-8324-4F899CD5394B}"/>
              </a:ext>
            </a:extLst>
          </p:cNvPr>
          <p:cNvPicPr>
            <a:picLocks noChangeAspect="1" noChangeArrowheads="1"/>
          </p:cNvPicPr>
          <p:nvPr/>
        </p:nvPicPr>
        <p:blipFill rotWithShape="1">
          <a:blip r:embed="rId3" cstate="hqprint">
            <a:extLst>
              <a:ext uri="{28A0092B-C50C-407E-A947-70E740481C1C}">
                <a14:useLocalDpi xmlns:a14="http://schemas.microsoft.com/office/drawing/2010/main"/>
              </a:ext>
            </a:extLst>
          </a:blip>
          <a:srcRect/>
          <a:stretch/>
        </p:blipFill>
        <p:spPr bwMode="auto">
          <a:xfrm>
            <a:off x="7656121" y="2327024"/>
            <a:ext cx="4535880" cy="4577863"/>
          </a:xfrm>
          <a:prstGeom prst="rect">
            <a:avLst/>
          </a:prstGeom>
          <a:noFill/>
          <a:extLst>
            <a:ext uri="{909E8E84-426E-40DD-AFC4-6F175D3DCCD1}">
              <a14:hiddenFill xmlns:a14="http://schemas.microsoft.com/office/drawing/2010/main">
                <a:solidFill>
                  <a:srgbClr val="FFFFFF"/>
                </a:solidFill>
              </a14:hiddenFill>
            </a:ext>
          </a:extLst>
        </p:spPr>
      </p:pic>
      <p:sp>
        <p:nvSpPr>
          <p:cNvPr id="9" name="Foliennummernplatzhalter 8">
            <a:extLst>
              <a:ext uri="{FF2B5EF4-FFF2-40B4-BE49-F238E27FC236}">
                <a16:creationId xmlns:a16="http://schemas.microsoft.com/office/drawing/2014/main" id="{8113EFD8-8D78-48CD-81B2-5ACAB1CFDF0F}"/>
              </a:ext>
            </a:extLst>
          </p:cNvPr>
          <p:cNvSpPr>
            <a:spLocks noGrp="1"/>
          </p:cNvSpPr>
          <p:nvPr>
            <p:ph type="sldNum" sz="quarter" idx="11"/>
          </p:nvPr>
        </p:nvSpPr>
        <p:spPr>
          <a:xfrm>
            <a:off x="11443580" y="6372000"/>
            <a:ext cx="268995" cy="144000"/>
          </a:xfrm>
        </p:spPr>
        <p:txBody>
          <a:bodyPr/>
          <a:lstStyle/>
          <a:p>
            <a:fld id="{0F96B16C-3F5F-44BC-AFCC-8CBCBD90898D}" type="slidenum">
              <a:rPr lang="de-DE" smtClean="0"/>
              <a:pPr/>
              <a:t>19</a:t>
            </a:fld>
            <a:endParaRPr lang="de-DE"/>
          </a:p>
        </p:txBody>
      </p:sp>
      <p:sp>
        <p:nvSpPr>
          <p:cNvPr id="3" name="Titel 2">
            <a:extLst>
              <a:ext uri="{FF2B5EF4-FFF2-40B4-BE49-F238E27FC236}">
                <a16:creationId xmlns:a16="http://schemas.microsoft.com/office/drawing/2014/main" id="{C1004527-194A-49CC-8169-298EF90F9614}"/>
              </a:ext>
            </a:extLst>
          </p:cNvPr>
          <p:cNvSpPr>
            <a:spLocks noGrp="1"/>
          </p:cNvSpPr>
          <p:nvPr>
            <p:ph type="title"/>
          </p:nvPr>
        </p:nvSpPr>
        <p:spPr>
          <a:xfrm>
            <a:off x="479424" y="887161"/>
            <a:ext cx="9324976" cy="1439863"/>
          </a:xfrm>
        </p:spPr>
        <p:txBody>
          <a:bodyPr anchor="t" anchorCtr="0"/>
          <a:lstStyle/>
          <a:p>
            <a:r>
              <a:rPr lang="en-US" altLang="de-DE" dirty="0"/>
              <a:t>Disability pension module in occupational retirement plans: “Income and pension saver</a:t>
            </a:r>
            <a:r>
              <a:rPr lang="en-US" altLang="ja-JP" dirty="0"/>
              <a:t>“ upon onset of disability</a:t>
            </a:r>
            <a:endParaRPr lang="de-DE" dirty="0"/>
          </a:p>
        </p:txBody>
      </p:sp>
      <p:sp>
        <p:nvSpPr>
          <p:cNvPr id="8" name="Textplatzhalter 7">
            <a:extLst>
              <a:ext uri="{FF2B5EF4-FFF2-40B4-BE49-F238E27FC236}">
                <a16:creationId xmlns:a16="http://schemas.microsoft.com/office/drawing/2014/main" id="{366271BC-8E37-495B-BFA0-0ECDB2CEE954}"/>
              </a:ext>
            </a:extLst>
          </p:cNvPr>
          <p:cNvSpPr>
            <a:spLocks noGrp="1"/>
          </p:cNvSpPr>
          <p:nvPr>
            <p:ph type="body" sz="quarter" idx="14"/>
          </p:nvPr>
        </p:nvSpPr>
        <p:spPr>
          <a:xfrm>
            <a:off x="479426" y="2728800"/>
            <a:ext cx="5188129" cy="2997850"/>
          </a:xfrm>
        </p:spPr>
        <p:txBody>
          <a:bodyPr/>
          <a:lstStyle/>
          <a:p>
            <a:pPr marL="272938" indent="-272938" defTabSz="914032">
              <a:spcBef>
                <a:spcPts val="600"/>
              </a:spcBef>
              <a:buClr>
                <a:srgbClr val="003781"/>
              </a:buClr>
              <a:defRPr/>
            </a:pPr>
            <a:r>
              <a:rPr lang="en-US" altLang="de-DE" dirty="0">
                <a:latin typeface="Arial" panose="020B0604020202020204" pitchFamily="34" charset="0"/>
                <a:cs typeface="Arial" panose="020B0604020202020204" pitchFamily="34" charset="0"/>
              </a:rPr>
              <a:t>Advantages for employees</a:t>
            </a:r>
            <a:endParaRPr lang="de-DE" altLang="de-DE" dirty="0">
              <a:latin typeface="Arial" panose="020B0604020202020204" pitchFamily="34" charset="0"/>
              <a:cs typeface="Arial" panose="020B0604020202020204" pitchFamily="34" charset="0"/>
            </a:endParaRPr>
          </a:p>
          <a:p>
            <a:pPr marL="285750" lvl="0" indent="-285750" defTabSz="914205">
              <a:spcBef>
                <a:spcPts val="0"/>
              </a:spcBef>
              <a:buFont typeface="Arial" panose="020B0604020202020204" pitchFamily="34" charset="0"/>
              <a:buChar char="•"/>
            </a:pPr>
            <a:r>
              <a:rPr lang="en-US" b="0" dirty="0"/>
              <a:t>Reliable protection of the occupational retirement plan against the consequences of disability including government incentive</a:t>
            </a:r>
          </a:p>
          <a:p>
            <a:pPr marL="285750" lvl="0" indent="-285750" defTabSz="914205">
              <a:spcBef>
                <a:spcPts val="0"/>
              </a:spcBef>
              <a:buFont typeface="Arial" panose="020B0604020202020204" pitchFamily="34" charset="0"/>
              <a:buChar char="•"/>
            </a:pPr>
            <a:r>
              <a:rPr lang="en-US" b="0" dirty="0"/>
              <a:t>Waiver of premium and disability pension already as of 50% disability</a:t>
            </a:r>
          </a:p>
          <a:p>
            <a:pPr marL="285750" indent="-285750" defTabSz="914205">
              <a:spcBef>
                <a:spcPts val="0"/>
              </a:spcBef>
              <a:buFont typeface="Arial" panose="020B0604020202020204" pitchFamily="34" charset="0"/>
              <a:buChar char="•"/>
            </a:pPr>
            <a:r>
              <a:rPr lang="en-US" b="0" dirty="0"/>
              <a:t>Acceptance without or with simplified risk examination (at-work statement), if applicable </a:t>
            </a:r>
          </a:p>
          <a:p>
            <a:pPr marL="285750" lvl="0" indent="-285750" defTabSz="914205">
              <a:spcBef>
                <a:spcPts val="0"/>
              </a:spcBef>
              <a:buFont typeface="Arial" panose="020B0604020202020204" pitchFamily="34" charset="0"/>
              <a:buChar char="•"/>
            </a:pPr>
            <a:r>
              <a:rPr lang="en-US" b="0" dirty="0"/>
              <a:t>No abstract referral to other occupations</a:t>
            </a:r>
          </a:p>
          <a:p>
            <a:pPr marL="285750" lvl="0" indent="-285750" defTabSz="914205">
              <a:spcBef>
                <a:spcPts val="0"/>
              </a:spcBef>
              <a:buFont typeface="Arial" panose="020B0604020202020204" pitchFamily="34" charset="0"/>
              <a:buChar char="•"/>
            </a:pPr>
            <a:r>
              <a:rPr lang="en-US" b="0" dirty="0"/>
              <a:t>Top marks for disability provision</a:t>
            </a:r>
          </a:p>
          <a:p>
            <a:pPr marL="285750" lvl="0" indent="-285750" defTabSz="914205">
              <a:spcBef>
                <a:spcPts val="0"/>
              </a:spcBef>
              <a:buFont typeface="Arial" panose="020B0604020202020204" pitchFamily="34" charset="0"/>
              <a:buChar char="•"/>
            </a:pPr>
            <a:r>
              <a:rPr lang="en-US" b="0" dirty="0"/>
              <a:t>Special terms via the employer</a:t>
            </a:r>
          </a:p>
          <a:p>
            <a:pPr marL="285750" lvl="0" indent="-285750" defTabSz="914205">
              <a:spcBef>
                <a:spcPts val="0"/>
              </a:spcBef>
              <a:buFont typeface="Arial" panose="020B0604020202020204" pitchFamily="34" charset="0"/>
              <a:buChar char="•"/>
            </a:pPr>
            <a:endParaRPr lang="de-DE" b="0" dirty="0"/>
          </a:p>
        </p:txBody>
      </p:sp>
      <p:sp>
        <p:nvSpPr>
          <p:cNvPr id="14" name="Textplatzhalter 13">
            <a:extLst>
              <a:ext uri="{FF2B5EF4-FFF2-40B4-BE49-F238E27FC236}">
                <a16:creationId xmlns:a16="http://schemas.microsoft.com/office/drawing/2014/main" id="{D4C9942D-A08B-4681-992D-BC3521162C60}"/>
              </a:ext>
            </a:extLst>
          </p:cNvPr>
          <p:cNvSpPr>
            <a:spLocks noGrp="1"/>
          </p:cNvSpPr>
          <p:nvPr>
            <p:ph type="body" sz="quarter" idx="12"/>
          </p:nvPr>
        </p:nvSpPr>
        <p:spPr>
          <a:xfrm>
            <a:off x="479425" y="476250"/>
            <a:ext cx="8860518" cy="252000"/>
          </a:xfrm>
        </p:spPr>
        <p:txBody>
          <a:bodyPr/>
          <a:lstStyle/>
          <a:p>
            <a:r>
              <a:rPr lang="en-US" dirty="0"/>
              <a:t>Direct Insurance – combinations</a:t>
            </a:r>
          </a:p>
        </p:txBody>
      </p:sp>
      <p:sp>
        <p:nvSpPr>
          <p:cNvPr id="13" name="Textfeld 12">
            <a:extLst>
              <a:ext uri="{FF2B5EF4-FFF2-40B4-BE49-F238E27FC236}">
                <a16:creationId xmlns:a16="http://schemas.microsoft.com/office/drawing/2014/main" id="{306E171A-C32F-4029-B906-6A0BC01F4134}"/>
              </a:ext>
            </a:extLst>
          </p:cNvPr>
          <p:cNvSpPr txBox="1"/>
          <p:nvPr/>
        </p:nvSpPr>
        <p:spPr>
          <a:xfrm>
            <a:off x="6625832" y="5726650"/>
            <a:ext cx="4952245" cy="1289867"/>
          </a:xfrm>
          <a:prstGeom prst="rect">
            <a:avLst/>
          </a:prstGeom>
          <a:noFill/>
        </p:spPr>
        <p:txBody>
          <a:bodyPr wrap="square" lIns="0" tIns="0" rIns="0" bIns="0" rtlCol="0" anchor="t" anchorCtr="0">
            <a:noAutofit/>
          </a:bodyPr>
          <a:lstStyle/>
          <a:p>
            <a:r>
              <a:rPr lang="de-DE" sz="2500" b="1" dirty="0">
                <a:solidFill>
                  <a:srgbClr val="122B54"/>
                </a:solidFill>
              </a:rPr>
              <a:t>„</a:t>
            </a:r>
            <a:r>
              <a:rPr lang="en-US" sz="2500" b="1" dirty="0">
                <a:solidFill>
                  <a:srgbClr val="122B54"/>
                </a:solidFill>
              </a:rPr>
              <a:t> The current standard of living and also retirement can be secured</a:t>
            </a:r>
            <a:r>
              <a:rPr lang="de-DE" sz="2500" b="1" dirty="0">
                <a:solidFill>
                  <a:srgbClr val="122B54"/>
                </a:solidFill>
              </a:rPr>
              <a:t>“!</a:t>
            </a:r>
            <a:r>
              <a:rPr lang="en-US" sz="2500" b="1" dirty="0">
                <a:solidFill>
                  <a:srgbClr val="122B54"/>
                </a:solidFill>
              </a:rPr>
              <a:t> </a:t>
            </a:r>
            <a:endParaRPr lang="de-DE" sz="2500" b="1" dirty="0">
              <a:solidFill>
                <a:srgbClr val="122B54"/>
              </a:solidFill>
            </a:endParaRPr>
          </a:p>
        </p:txBody>
      </p:sp>
    </p:spTree>
    <p:extLst>
      <p:ext uri="{BB962C8B-B14F-4D97-AF65-F5344CB8AC3E}">
        <p14:creationId xmlns:p14="http://schemas.microsoft.com/office/powerpoint/2010/main" val="3393854847"/>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FC26DE45-615F-4CE7-A00B-1191498F5FA6}"/>
              </a:ext>
            </a:extLst>
          </p:cNvPr>
          <p:cNvSpPr>
            <a:spLocks noGrp="1"/>
          </p:cNvSpPr>
          <p:nvPr>
            <p:ph type="ctrTitle"/>
          </p:nvPr>
        </p:nvSpPr>
        <p:spPr/>
        <p:txBody>
          <a:bodyPr/>
          <a:lstStyle/>
          <a:p>
            <a:r>
              <a:rPr lang="de-DE" dirty="0" err="1"/>
              <a:t>Product</a:t>
            </a:r>
            <a:endParaRPr lang="de-DE" dirty="0"/>
          </a:p>
        </p:txBody>
      </p:sp>
      <p:sp>
        <p:nvSpPr>
          <p:cNvPr id="6" name="Untertitel 5">
            <a:extLst>
              <a:ext uri="{FF2B5EF4-FFF2-40B4-BE49-F238E27FC236}">
                <a16:creationId xmlns:a16="http://schemas.microsoft.com/office/drawing/2014/main" id="{E688C66E-25C4-444F-96C8-D85244574CDA}"/>
              </a:ext>
            </a:extLst>
          </p:cNvPr>
          <p:cNvSpPr>
            <a:spLocks noGrp="1"/>
          </p:cNvSpPr>
          <p:nvPr>
            <p:ph type="subTitle" idx="1"/>
          </p:nvPr>
        </p:nvSpPr>
        <p:spPr/>
        <p:txBody>
          <a:bodyPr/>
          <a:lstStyle/>
          <a:p>
            <a:r>
              <a:rPr lang="de-DE" dirty="0" err="1"/>
              <a:t>side</a:t>
            </a:r>
            <a:endParaRPr lang="de-DE" dirty="0"/>
          </a:p>
        </p:txBody>
      </p:sp>
      <p:sp>
        <p:nvSpPr>
          <p:cNvPr id="7" name="Foliennummernplatzhalter 6">
            <a:extLst>
              <a:ext uri="{FF2B5EF4-FFF2-40B4-BE49-F238E27FC236}">
                <a16:creationId xmlns:a16="http://schemas.microsoft.com/office/drawing/2014/main" id="{944834CD-6DCE-4E38-86C0-560B5193BB3B}"/>
              </a:ext>
            </a:extLst>
          </p:cNvPr>
          <p:cNvSpPr>
            <a:spLocks noGrp="1"/>
          </p:cNvSpPr>
          <p:nvPr>
            <p:ph type="sldNum" sz="quarter" idx="11"/>
          </p:nvPr>
        </p:nvSpPr>
        <p:spPr/>
        <p:txBody>
          <a:bodyPr/>
          <a:lstStyle/>
          <a:p>
            <a:fld id="{0F96B16C-3F5F-44BC-AFCC-8CBCBD90898D}" type="slidenum">
              <a:rPr lang="de-DE" smtClean="0"/>
              <a:t>2</a:t>
            </a:fld>
            <a:endParaRPr lang="de-DE"/>
          </a:p>
        </p:txBody>
      </p:sp>
    </p:spTree>
    <p:extLst>
      <p:ext uri="{BB962C8B-B14F-4D97-AF65-F5344CB8AC3E}">
        <p14:creationId xmlns:p14="http://schemas.microsoft.com/office/powerpoint/2010/main" val="1446548358"/>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C3530A02-A8D9-EFD4-548B-EC770161C29C}"/>
              </a:ext>
            </a:extLst>
          </p:cNvPr>
          <p:cNvPicPr>
            <a:picLocks noChangeAspect="1"/>
          </p:cNvPicPr>
          <p:nvPr/>
        </p:nvPicPr>
        <p:blipFill>
          <a:blip r:embed="rId3">
            <a:extLst>
              <a:ext uri="{28A0092B-C50C-407E-A947-70E740481C1C}">
                <a14:useLocalDpi xmlns:a14="http://schemas.microsoft.com/office/drawing/2010/main" val="0"/>
              </a:ext>
            </a:extLst>
          </a:blip>
          <a:srcRect l="16667" r="16667"/>
          <a:stretch>
            <a:fillRect/>
          </a:stretch>
        </p:blipFill>
        <p:spPr>
          <a:xfrm>
            <a:off x="6341949" y="1016337"/>
            <a:ext cx="5850051" cy="5850051"/>
          </a:xfrm>
          <a:prstGeom prst="rect">
            <a:avLst/>
          </a:prstGeom>
        </p:spPr>
      </p:pic>
      <p:sp>
        <p:nvSpPr>
          <p:cNvPr id="9" name="Foliennummernplatzhalter 8">
            <a:extLst>
              <a:ext uri="{FF2B5EF4-FFF2-40B4-BE49-F238E27FC236}">
                <a16:creationId xmlns:a16="http://schemas.microsoft.com/office/drawing/2014/main" id="{8113EFD8-8D78-48CD-81B2-5ACAB1CFDF0F}"/>
              </a:ext>
            </a:extLst>
          </p:cNvPr>
          <p:cNvSpPr>
            <a:spLocks noGrp="1"/>
          </p:cNvSpPr>
          <p:nvPr>
            <p:ph type="sldNum" sz="quarter" idx="11"/>
          </p:nvPr>
        </p:nvSpPr>
        <p:spPr>
          <a:xfrm>
            <a:off x="11443580" y="6372000"/>
            <a:ext cx="268995" cy="144000"/>
          </a:xfrm>
        </p:spPr>
        <p:txBody>
          <a:bodyPr/>
          <a:lstStyle/>
          <a:p>
            <a:pPr marL="0" marR="0" lvl="0" indent="0" algn="r" defTabSz="914205" rtl="0" eaLnBrk="1" fontAlgn="auto" latinLnBrk="0" hangingPunct="1">
              <a:lnSpc>
                <a:spcPts val="1000"/>
              </a:lnSpc>
              <a:spcBef>
                <a:spcPts val="0"/>
              </a:spcBef>
              <a:spcAft>
                <a:spcPts val="0"/>
              </a:spcAft>
              <a:buClrTx/>
              <a:buSzTx/>
              <a:buFontTx/>
              <a:buNone/>
              <a:tabLst/>
              <a:defRPr/>
            </a:pPr>
            <a:fld id="{0F96B16C-3F5F-44BC-AFCC-8CBCBD90898D}" type="slidenum">
              <a:rPr kumimoji="0" sz="800" b="1" i="0" u="none" strike="noStrike" kern="1200" cap="none" spc="0" normalizeH="0" baseline="0">
                <a:ln>
                  <a:noFill/>
                </a:ln>
                <a:solidFill>
                  <a:srgbClr val="FFFFFF"/>
                </a:solidFill>
                <a:effectLst/>
                <a:uLnTx/>
                <a:uFillTx/>
                <a:latin typeface="Arial" panose="020B0604020202020204"/>
                <a:ea typeface="+mn-ea"/>
                <a:cs typeface="+mn-cs"/>
              </a:rPr>
              <a:pPr marL="0" marR="0" lvl="0" indent="0" algn="r" defTabSz="914205" rtl="0" eaLnBrk="1" fontAlgn="auto" latinLnBrk="0" hangingPunct="1">
                <a:lnSpc>
                  <a:spcPts val="1000"/>
                </a:lnSpc>
                <a:spcBef>
                  <a:spcPts val="0"/>
                </a:spcBef>
                <a:spcAft>
                  <a:spcPts val="0"/>
                </a:spcAft>
                <a:buClrTx/>
                <a:buSzTx/>
                <a:buFontTx/>
                <a:buNone/>
                <a:tabLst/>
                <a:defRPr/>
              </a:pPr>
              <a:t>20</a:t>
            </a:fld>
            <a:endParaRPr kumimoji="0" sz="800" b="1" i="0" u="none" strike="noStrike" kern="1200" cap="none" spc="0" normalizeH="0" baseline="0">
              <a:ln>
                <a:noFill/>
              </a:ln>
              <a:solidFill>
                <a:srgbClr val="FFFFFF"/>
              </a:solidFill>
              <a:effectLst/>
              <a:uLnTx/>
              <a:uFillTx/>
              <a:latin typeface="Arial" panose="020B0604020202020204"/>
              <a:ea typeface="+mn-ea"/>
              <a:cs typeface="+mn-cs"/>
            </a:endParaRPr>
          </a:p>
        </p:txBody>
      </p:sp>
      <p:sp>
        <p:nvSpPr>
          <p:cNvPr id="3" name="Titel 2">
            <a:extLst>
              <a:ext uri="{FF2B5EF4-FFF2-40B4-BE49-F238E27FC236}">
                <a16:creationId xmlns:a16="http://schemas.microsoft.com/office/drawing/2014/main" id="{C1004527-194A-49CC-8169-298EF90F9614}"/>
              </a:ext>
            </a:extLst>
          </p:cNvPr>
          <p:cNvSpPr>
            <a:spLocks noGrp="1"/>
          </p:cNvSpPr>
          <p:nvPr>
            <p:ph type="title"/>
          </p:nvPr>
        </p:nvSpPr>
        <p:spPr>
          <a:xfrm>
            <a:off x="479424" y="1007949"/>
            <a:ext cx="5188129" cy="1439863"/>
          </a:xfrm>
        </p:spPr>
        <p:txBody>
          <a:bodyPr anchor="t" anchorCtr="0"/>
          <a:lstStyle/>
          <a:p>
            <a:pPr rtl="0"/>
            <a:r>
              <a:rPr lang="en-GB" dirty="0"/>
              <a:t>Survivor’s provision as part of company pension plan: </a:t>
            </a:r>
          </a:p>
        </p:txBody>
      </p:sp>
      <p:sp>
        <p:nvSpPr>
          <p:cNvPr id="8" name="Textplatzhalter 7">
            <a:extLst>
              <a:ext uri="{FF2B5EF4-FFF2-40B4-BE49-F238E27FC236}">
                <a16:creationId xmlns:a16="http://schemas.microsoft.com/office/drawing/2014/main" id="{366271BC-8E37-495B-BFA0-0ECDB2CEE954}"/>
              </a:ext>
            </a:extLst>
          </p:cNvPr>
          <p:cNvSpPr>
            <a:spLocks noGrp="1"/>
          </p:cNvSpPr>
          <p:nvPr>
            <p:ph type="body" sz="quarter" idx="14"/>
          </p:nvPr>
        </p:nvSpPr>
        <p:spPr>
          <a:xfrm>
            <a:off x="479426" y="2728800"/>
            <a:ext cx="5363431" cy="2997850"/>
          </a:xfrm>
        </p:spPr>
        <p:txBody>
          <a:bodyPr/>
          <a:lstStyle/>
          <a:p>
            <a:pPr lvl="0" defTabSz="914205" rtl="0">
              <a:spcBef>
                <a:spcPts val="0"/>
              </a:spcBef>
            </a:pPr>
            <a:r>
              <a:rPr lang="en-GB" dirty="0">
                <a:solidFill>
                  <a:srgbClr val="003781"/>
                </a:solidFill>
              </a:rPr>
              <a:t>Benefits to employees</a:t>
            </a:r>
          </a:p>
          <a:p>
            <a:pPr marL="285750" lvl="0" indent="-285750" defTabSz="914205" rtl="0">
              <a:spcBef>
                <a:spcPts val="0"/>
              </a:spcBef>
              <a:buFont typeface="Arial" panose="020B0604020202020204" pitchFamily="34" charset="0"/>
              <a:buChar char="•"/>
            </a:pPr>
            <a:r>
              <a:rPr lang="en-GB" b="0" dirty="0">
                <a:solidFill>
                  <a:srgbClr val="003781"/>
                </a:solidFill>
              </a:rPr>
              <a:t>Simplified health questionnaire as part of group contract</a:t>
            </a:r>
          </a:p>
          <a:p>
            <a:pPr marL="285750" lvl="0" indent="-285750" defTabSz="914205" rtl="0">
              <a:spcBef>
                <a:spcPts val="0"/>
              </a:spcBef>
              <a:buFont typeface="Arial" panose="020B0604020202020204" pitchFamily="34" charset="0"/>
              <a:buChar char="•"/>
            </a:pPr>
            <a:r>
              <a:rPr lang="en-GB" b="0" dirty="0">
                <a:solidFill>
                  <a:srgbClr val="003781"/>
                </a:solidFill>
              </a:rPr>
              <a:t>Lower net contributions due to state support</a:t>
            </a:r>
          </a:p>
          <a:p>
            <a:pPr marL="285750" lvl="0" indent="-285750" defTabSz="914205" rtl="0">
              <a:spcBef>
                <a:spcPts val="0"/>
              </a:spcBef>
              <a:buFont typeface="Arial" panose="020B0604020202020204" pitchFamily="34" charset="0"/>
              <a:buChar char="•"/>
            </a:pPr>
            <a:r>
              <a:rPr lang="en-GB" b="0" dirty="0">
                <a:solidFill>
                  <a:srgbClr val="003781"/>
                </a:solidFill>
              </a:rPr>
              <a:t>Attractive cost-performance ratio due to special conditions</a:t>
            </a:r>
          </a:p>
          <a:p>
            <a:pPr marL="285750" lvl="0" indent="-285750" defTabSz="914205" rtl="0">
              <a:spcBef>
                <a:spcPts val="0"/>
              </a:spcBef>
              <a:buFont typeface="Arial" panose="020B0604020202020204" pitchFamily="34" charset="0"/>
              <a:buChar char="•"/>
            </a:pPr>
            <a:r>
              <a:rPr lang="en-GB" b="0" dirty="0">
                <a:solidFill>
                  <a:srgbClr val="003781"/>
                </a:solidFill>
              </a:rPr>
              <a:t>Under the Act to Strengthen Company Pensions (</a:t>
            </a:r>
            <a:r>
              <a:rPr lang="en-GB" b="0" dirty="0" err="1">
                <a:solidFill>
                  <a:srgbClr val="003781"/>
                </a:solidFill>
              </a:rPr>
              <a:t>Betriebsrentenstärkungsgesetz</a:t>
            </a:r>
            <a:r>
              <a:rPr lang="en-GB" b="0" dirty="0">
                <a:solidFill>
                  <a:srgbClr val="003781"/>
                </a:solidFill>
              </a:rPr>
              <a:t> - BRSG), the employer's contribution can make the company pension plan with survivor's provision even more attractive than before!</a:t>
            </a:r>
          </a:p>
        </p:txBody>
      </p:sp>
      <p:sp>
        <p:nvSpPr>
          <p:cNvPr id="14" name="Textplatzhalter 13">
            <a:extLst>
              <a:ext uri="{FF2B5EF4-FFF2-40B4-BE49-F238E27FC236}">
                <a16:creationId xmlns:a16="http://schemas.microsoft.com/office/drawing/2014/main" id="{D4C9942D-A08B-4681-992D-BC3521162C60}"/>
              </a:ext>
            </a:extLst>
          </p:cNvPr>
          <p:cNvSpPr>
            <a:spLocks noGrp="1"/>
          </p:cNvSpPr>
          <p:nvPr>
            <p:ph type="body" sz="quarter" idx="12"/>
          </p:nvPr>
        </p:nvSpPr>
        <p:spPr>
          <a:xfrm>
            <a:off x="479425" y="476250"/>
            <a:ext cx="8860518" cy="252000"/>
          </a:xfrm>
        </p:spPr>
        <p:txBody>
          <a:bodyPr/>
          <a:lstStyle/>
          <a:p>
            <a:pPr rtl="0"/>
            <a:r>
              <a:rPr lang="en-GB"/>
              <a:t>Direct insurance – Combination options</a:t>
            </a:r>
          </a:p>
          <a:p>
            <a:endParaRPr lang="de-DE" dirty="0"/>
          </a:p>
        </p:txBody>
      </p:sp>
      <p:sp>
        <p:nvSpPr>
          <p:cNvPr id="13" name="Textfeld 12">
            <a:extLst>
              <a:ext uri="{FF2B5EF4-FFF2-40B4-BE49-F238E27FC236}">
                <a16:creationId xmlns:a16="http://schemas.microsoft.com/office/drawing/2014/main" id="{306E171A-C32F-4029-B906-6A0BC01F4134}"/>
              </a:ext>
            </a:extLst>
          </p:cNvPr>
          <p:cNvSpPr txBox="1"/>
          <p:nvPr/>
        </p:nvSpPr>
        <p:spPr>
          <a:xfrm>
            <a:off x="6674240" y="2413000"/>
            <a:ext cx="2875769" cy="1016000"/>
          </a:xfrm>
          <a:prstGeom prst="rect">
            <a:avLst/>
          </a:prstGeom>
          <a:noFill/>
        </p:spPr>
        <p:txBody>
          <a:bodyPr wrap="square" lIns="0" tIns="0" rIns="0" bIns="0" rtlCol="0" anchor="t" anchorCtr="0">
            <a:noAutofit/>
          </a:bodyPr>
          <a:lstStyle/>
          <a:p>
            <a:pPr marL="0" marR="0" lvl="0" indent="0" algn="ctr" defTabSz="914205" rtl="0" eaLnBrk="1" fontAlgn="auto" latinLnBrk="0" hangingPunct="1">
              <a:lnSpc>
                <a:spcPct val="100000"/>
              </a:lnSpc>
              <a:spcBef>
                <a:spcPts val="0"/>
              </a:spcBef>
              <a:spcAft>
                <a:spcPts val="0"/>
              </a:spcAft>
              <a:buClrTx/>
              <a:buSzTx/>
              <a:buFontTx/>
              <a:buNone/>
              <a:tabLst/>
              <a:defRPr/>
            </a:pPr>
            <a:r>
              <a:rPr kumimoji="0" lang="en-GB" sz="2500" b="1" i="0" u="none" strike="noStrike" kern="1200" cap="none" spc="0" normalizeH="0" baseline="0">
                <a:ln>
                  <a:noFill/>
                </a:ln>
                <a:solidFill>
                  <a:srgbClr val="007AB3"/>
                </a:solidFill>
                <a:effectLst/>
                <a:uLnTx/>
                <a:uFillTx/>
                <a:latin typeface="Arial" panose="020B0604020202020204"/>
                <a:ea typeface="+mn-ea"/>
                <a:cs typeface="+mn-cs"/>
              </a:rPr>
              <a:t>“Covering all responsibilities”</a:t>
            </a:r>
          </a:p>
        </p:txBody>
      </p:sp>
    </p:spTree>
    <p:extLst>
      <p:ext uri="{BB962C8B-B14F-4D97-AF65-F5344CB8AC3E}">
        <p14:creationId xmlns:p14="http://schemas.microsoft.com/office/powerpoint/2010/main" val="511382189"/>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9848B50-B108-4EDB-9772-87E6C8C4DC1A}"/>
              </a:ext>
            </a:extLst>
          </p:cNvPr>
          <p:cNvSpPr>
            <a:spLocks noGrp="1"/>
          </p:cNvSpPr>
          <p:nvPr>
            <p:ph type="title"/>
          </p:nvPr>
        </p:nvSpPr>
        <p:spPr/>
        <p:txBody>
          <a:bodyPr/>
          <a:lstStyle/>
          <a:p>
            <a:r>
              <a:rPr lang="en-US" dirty="0"/>
              <a:t>Differences between the Support Fund and other occupational pension vehicles</a:t>
            </a:r>
            <a:endParaRPr lang="de-DE" dirty="0"/>
          </a:p>
        </p:txBody>
      </p:sp>
      <p:sp>
        <p:nvSpPr>
          <p:cNvPr id="3" name="Foliennummernplatzhalter 2">
            <a:extLst>
              <a:ext uri="{FF2B5EF4-FFF2-40B4-BE49-F238E27FC236}">
                <a16:creationId xmlns:a16="http://schemas.microsoft.com/office/drawing/2014/main" id="{651A1D04-1755-4BB6-B505-BD81FDF98DBA}"/>
              </a:ext>
            </a:extLst>
          </p:cNvPr>
          <p:cNvSpPr>
            <a:spLocks noGrp="1"/>
          </p:cNvSpPr>
          <p:nvPr>
            <p:ph type="sldNum" sz="quarter" idx="11"/>
          </p:nvPr>
        </p:nvSpPr>
        <p:spPr/>
        <p:txBody>
          <a:bodyPr/>
          <a:lstStyle/>
          <a:p>
            <a:fld id="{56C449F3-BD9D-48DC-BFF1-0F66671DA7C6}" type="slidenum">
              <a:rPr lang="de-DE"/>
              <a:t>21</a:t>
            </a:fld>
            <a:endParaRPr lang="de-DE"/>
          </a:p>
        </p:txBody>
      </p:sp>
      <p:sp>
        <p:nvSpPr>
          <p:cNvPr id="4" name="Textplatzhalter 3">
            <a:extLst>
              <a:ext uri="{FF2B5EF4-FFF2-40B4-BE49-F238E27FC236}">
                <a16:creationId xmlns:a16="http://schemas.microsoft.com/office/drawing/2014/main" id="{13A281C5-F4C9-4C29-B960-4270BEDBD9DA}"/>
              </a:ext>
            </a:extLst>
          </p:cNvPr>
          <p:cNvSpPr>
            <a:spLocks noGrp="1"/>
          </p:cNvSpPr>
          <p:nvPr>
            <p:ph type="body" sz="quarter" idx="12"/>
          </p:nvPr>
        </p:nvSpPr>
        <p:spPr/>
        <p:txBody>
          <a:bodyPr/>
          <a:lstStyle/>
          <a:p>
            <a:r>
              <a:rPr lang="en-US" dirty="0"/>
              <a:t>Support Fund compared to other pension vehicles</a:t>
            </a:r>
          </a:p>
        </p:txBody>
      </p:sp>
      <p:graphicFrame>
        <p:nvGraphicFramePr>
          <p:cNvPr id="5" name="Tabelle 4">
            <a:extLst>
              <a:ext uri="{FF2B5EF4-FFF2-40B4-BE49-F238E27FC236}">
                <a16:creationId xmlns:a16="http://schemas.microsoft.com/office/drawing/2014/main" id="{F7A63684-5324-4CE2-86D4-833A31A6C3CE}"/>
              </a:ext>
            </a:extLst>
          </p:cNvPr>
          <p:cNvGraphicFramePr>
            <a:graphicFrameLocks noGrp="1"/>
          </p:cNvGraphicFramePr>
          <p:nvPr/>
        </p:nvGraphicFramePr>
        <p:xfrm>
          <a:off x="479424" y="2059841"/>
          <a:ext cx="11233150" cy="4063294"/>
        </p:xfrm>
        <a:graphic>
          <a:graphicData uri="http://schemas.openxmlformats.org/drawingml/2006/table">
            <a:tbl>
              <a:tblPr firstRow="1" bandRow="1">
                <a:tableStyleId>{5C22544A-7EE6-4342-B048-85BDC9FD1C3A}</a:tableStyleId>
              </a:tblPr>
              <a:tblGrid>
                <a:gridCol w="2222587">
                  <a:extLst>
                    <a:ext uri="{9D8B030D-6E8A-4147-A177-3AD203B41FA5}">
                      <a16:colId xmlns:a16="http://schemas.microsoft.com/office/drawing/2014/main" val="3622735805"/>
                    </a:ext>
                  </a:extLst>
                </a:gridCol>
                <a:gridCol w="2108886">
                  <a:extLst>
                    <a:ext uri="{9D8B030D-6E8A-4147-A177-3AD203B41FA5}">
                      <a16:colId xmlns:a16="http://schemas.microsoft.com/office/drawing/2014/main" val="4103784737"/>
                    </a:ext>
                  </a:extLst>
                </a:gridCol>
                <a:gridCol w="2059460">
                  <a:extLst>
                    <a:ext uri="{9D8B030D-6E8A-4147-A177-3AD203B41FA5}">
                      <a16:colId xmlns:a16="http://schemas.microsoft.com/office/drawing/2014/main" val="1066337376"/>
                    </a:ext>
                  </a:extLst>
                </a:gridCol>
                <a:gridCol w="2479589">
                  <a:extLst>
                    <a:ext uri="{9D8B030D-6E8A-4147-A177-3AD203B41FA5}">
                      <a16:colId xmlns:a16="http://schemas.microsoft.com/office/drawing/2014/main" val="42153972"/>
                    </a:ext>
                  </a:extLst>
                </a:gridCol>
                <a:gridCol w="2362628">
                  <a:extLst>
                    <a:ext uri="{9D8B030D-6E8A-4147-A177-3AD203B41FA5}">
                      <a16:colId xmlns:a16="http://schemas.microsoft.com/office/drawing/2014/main" val="3320177563"/>
                    </a:ext>
                  </a:extLst>
                </a:gridCol>
              </a:tblGrid>
              <a:tr h="226295">
                <a:tc>
                  <a:txBody>
                    <a:bodyPr/>
                    <a:lstStyle/>
                    <a:p>
                      <a:pPr algn="ctr"/>
                      <a:endParaRPr lang="de-DE" sz="1000" b="1">
                        <a:solidFill>
                          <a:schemeClr val="bg1"/>
                        </a:solidFill>
                      </a:endParaRPr>
                    </a:p>
                  </a:txBody>
                  <a:tcPr anchor="ctr">
                    <a:lnL w="12700" cmpd="sng">
                      <a:noFill/>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de-DE" sz="1000" b="1" dirty="0">
                          <a:solidFill>
                            <a:schemeClr val="bg1"/>
                          </a:solidFill>
                        </a:rPr>
                        <a:t>DI</a:t>
                      </a:r>
                    </a:p>
                  </a:txBody>
                  <a:tcPr anchor="ctr">
                    <a:lnL w="12700" cmpd="sng">
                      <a:noFill/>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EFF2"/>
                    </a:solidFill>
                  </a:tcPr>
                </a:tc>
                <a:tc>
                  <a:txBody>
                    <a:bodyPr/>
                    <a:lstStyle/>
                    <a:p>
                      <a:pPr algn="ctr"/>
                      <a:r>
                        <a:rPr lang="de-DE" sz="1000" b="1">
                          <a:solidFill>
                            <a:schemeClr val="bg1"/>
                          </a:solidFill>
                        </a:rPr>
                        <a:t>P-Fonds</a:t>
                      </a:r>
                      <a:r>
                        <a:rPr lang="de-DE" sz="1000" b="1" baseline="30000">
                          <a:solidFill>
                            <a:schemeClr val="bg1"/>
                          </a:solidFill>
                        </a:rPr>
                        <a:t>2</a:t>
                      </a:r>
                      <a:endParaRPr lang="de-DE" sz="1000" b="1">
                        <a:solidFill>
                          <a:schemeClr val="bg1"/>
                        </a:solidFill>
                      </a:endParaRPr>
                    </a:p>
                  </a:txBody>
                  <a:tcPr anchor="ctr">
                    <a:lnL w="12700" cmpd="sng">
                      <a:noFill/>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67710" rtl="0" eaLnBrk="1" latinLnBrk="0" hangingPunct="1">
                        <a:defRPr sz="1905" kern="1200">
                          <a:solidFill>
                            <a:schemeClr val="tx1"/>
                          </a:solidFill>
                          <a:latin typeface="Arial"/>
                        </a:defRPr>
                      </a:lvl1pPr>
                      <a:lvl2pPr marL="483855" algn="l" defTabSz="967710" rtl="0" eaLnBrk="1" latinLnBrk="0" hangingPunct="1">
                        <a:defRPr sz="1905" kern="1200">
                          <a:solidFill>
                            <a:schemeClr val="tx1"/>
                          </a:solidFill>
                          <a:latin typeface="Arial"/>
                        </a:defRPr>
                      </a:lvl2pPr>
                      <a:lvl3pPr marL="967710" algn="l" defTabSz="967710" rtl="0" eaLnBrk="1" latinLnBrk="0" hangingPunct="1">
                        <a:defRPr sz="1905" kern="1200">
                          <a:solidFill>
                            <a:schemeClr val="tx1"/>
                          </a:solidFill>
                          <a:latin typeface="Arial"/>
                        </a:defRPr>
                      </a:lvl3pPr>
                      <a:lvl4pPr marL="1451564" algn="l" defTabSz="967710" rtl="0" eaLnBrk="1" latinLnBrk="0" hangingPunct="1">
                        <a:defRPr sz="1905" kern="1200">
                          <a:solidFill>
                            <a:schemeClr val="tx1"/>
                          </a:solidFill>
                          <a:latin typeface="Arial"/>
                        </a:defRPr>
                      </a:lvl4pPr>
                      <a:lvl5pPr marL="1935419" algn="l" defTabSz="967710" rtl="0" eaLnBrk="1" latinLnBrk="0" hangingPunct="1">
                        <a:defRPr sz="1905" kern="1200">
                          <a:solidFill>
                            <a:schemeClr val="tx1"/>
                          </a:solidFill>
                          <a:latin typeface="Arial"/>
                        </a:defRPr>
                      </a:lvl5pPr>
                      <a:lvl6pPr marL="2419274" algn="l" defTabSz="967710" rtl="0" eaLnBrk="1" latinLnBrk="0" hangingPunct="1">
                        <a:defRPr sz="1905" kern="1200">
                          <a:solidFill>
                            <a:schemeClr val="tx1"/>
                          </a:solidFill>
                          <a:latin typeface="Arial"/>
                        </a:defRPr>
                      </a:lvl6pPr>
                      <a:lvl7pPr marL="2903129" algn="l" defTabSz="967710" rtl="0" eaLnBrk="1" latinLnBrk="0" hangingPunct="1">
                        <a:defRPr sz="1905" kern="1200">
                          <a:solidFill>
                            <a:schemeClr val="tx1"/>
                          </a:solidFill>
                          <a:latin typeface="Arial"/>
                        </a:defRPr>
                      </a:lvl7pPr>
                      <a:lvl8pPr marL="3386983" algn="l" defTabSz="967710" rtl="0" eaLnBrk="1" latinLnBrk="0" hangingPunct="1">
                        <a:defRPr sz="1905" kern="1200">
                          <a:solidFill>
                            <a:schemeClr val="tx1"/>
                          </a:solidFill>
                          <a:latin typeface="Arial"/>
                        </a:defRPr>
                      </a:lvl8pPr>
                      <a:lvl9pPr marL="3870838" algn="l" defTabSz="967710" rtl="0" eaLnBrk="1" latinLnBrk="0" hangingPunct="1">
                        <a:defRPr sz="1905" kern="1200">
                          <a:solidFill>
                            <a:schemeClr val="tx1"/>
                          </a:solidFill>
                          <a:latin typeface="Arial"/>
                        </a:defRPr>
                      </a:lvl9pPr>
                    </a:lstStyle>
                    <a:p>
                      <a:pPr algn="ctr"/>
                      <a:r>
                        <a:rPr lang="de-DE" sz="1000" b="1" dirty="0">
                          <a:solidFill>
                            <a:schemeClr val="bg1"/>
                          </a:solidFill>
                        </a:rPr>
                        <a:t>S-Fund</a:t>
                      </a:r>
                    </a:p>
                  </a:txBody>
                  <a:tcPr marL="86400" marR="86400" marT="46800" marB="46800" anchor="ctr">
                    <a:lnL w="12700" cmpd="sng">
                      <a:noFill/>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lvl1pPr marL="0" algn="l" defTabSz="967710" rtl="0" eaLnBrk="1" latinLnBrk="0" hangingPunct="1">
                        <a:defRPr sz="1905" kern="1200">
                          <a:solidFill>
                            <a:schemeClr val="tx1"/>
                          </a:solidFill>
                          <a:latin typeface="Arial"/>
                        </a:defRPr>
                      </a:lvl1pPr>
                      <a:lvl2pPr marL="483855" algn="l" defTabSz="967710" rtl="0" eaLnBrk="1" latinLnBrk="0" hangingPunct="1">
                        <a:defRPr sz="1905" kern="1200">
                          <a:solidFill>
                            <a:schemeClr val="tx1"/>
                          </a:solidFill>
                          <a:latin typeface="Arial"/>
                        </a:defRPr>
                      </a:lvl2pPr>
                      <a:lvl3pPr marL="967710" algn="l" defTabSz="967710" rtl="0" eaLnBrk="1" latinLnBrk="0" hangingPunct="1">
                        <a:defRPr sz="1905" kern="1200">
                          <a:solidFill>
                            <a:schemeClr val="tx1"/>
                          </a:solidFill>
                          <a:latin typeface="Arial"/>
                        </a:defRPr>
                      </a:lvl3pPr>
                      <a:lvl4pPr marL="1451564" algn="l" defTabSz="967710" rtl="0" eaLnBrk="1" latinLnBrk="0" hangingPunct="1">
                        <a:defRPr sz="1905" kern="1200">
                          <a:solidFill>
                            <a:schemeClr val="tx1"/>
                          </a:solidFill>
                          <a:latin typeface="Arial"/>
                        </a:defRPr>
                      </a:lvl4pPr>
                      <a:lvl5pPr marL="1935419" algn="l" defTabSz="967710" rtl="0" eaLnBrk="1" latinLnBrk="0" hangingPunct="1">
                        <a:defRPr sz="1905" kern="1200">
                          <a:solidFill>
                            <a:schemeClr val="tx1"/>
                          </a:solidFill>
                          <a:latin typeface="Arial"/>
                        </a:defRPr>
                      </a:lvl5pPr>
                      <a:lvl6pPr marL="2419274" algn="l" defTabSz="967710" rtl="0" eaLnBrk="1" latinLnBrk="0" hangingPunct="1">
                        <a:defRPr sz="1905" kern="1200">
                          <a:solidFill>
                            <a:schemeClr val="tx1"/>
                          </a:solidFill>
                          <a:latin typeface="Arial"/>
                        </a:defRPr>
                      </a:lvl6pPr>
                      <a:lvl7pPr marL="2903129" algn="l" defTabSz="967710" rtl="0" eaLnBrk="1" latinLnBrk="0" hangingPunct="1">
                        <a:defRPr sz="1905" kern="1200">
                          <a:solidFill>
                            <a:schemeClr val="tx1"/>
                          </a:solidFill>
                          <a:latin typeface="Arial"/>
                        </a:defRPr>
                      </a:lvl7pPr>
                      <a:lvl8pPr marL="3386983" algn="l" defTabSz="967710" rtl="0" eaLnBrk="1" latinLnBrk="0" hangingPunct="1">
                        <a:defRPr sz="1905" kern="1200">
                          <a:solidFill>
                            <a:schemeClr val="tx1"/>
                          </a:solidFill>
                          <a:latin typeface="Arial"/>
                        </a:defRPr>
                      </a:lvl8pPr>
                      <a:lvl9pPr marL="3870838" algn="l" defTabSz="967710" rtl="0" eaLnBrk="1" latinLnBrk="0" hangingPunct="1">
                        <a:defRPr sz="1905" kern="1200">
                          <a:solidFill>
                            <a:schemeClr val="tx1"/>
                          </a:solidFill>
                          <a:latin typeface="Arial"/>
                        </a:defRPr>
                      </a:lvl9pPr>
                    </a:lstStyle>
                    <a:p>
                      <a:pPr algn="ctr"/>
                      <a:r>
                        <a:rPr lang="de-DE" sz="1000" b="1" dirty="0">
                          <a:solidFill>
                            <a:schemeClr val="bg1"/>
                          </a:solidFill>
                        </a:rPr>
                        <a:t>PP</a:t>
                      </a:r>
                    </a:p>
                  </a:txBody>
                  <a:tcPr marL="86400" marR="86400" marT="46800" marB="46800" anchor="ctr">
                    <a:lnL w="12700" cmpd="sng">
                      <a:noFill/>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35495071"/>
                  </a:ext>
                </a:extLst>
              </a:tr>
              <a:tr h="367729">
                <a:tc>
                  <a:txBody>
                    <a:bodyPr/>
                    <a:lstStyle>
                      <a:lvl1pPr marL="0" algn="l" defTabSz="967710" rtl="0" eaLnBrk="1" latinLnBrk="0" hangingPunct="1">
                        <a:defRPr sz="1905" kern="1200">
                          <a:solidFill>
                            <a:schemeClr val="tx1"/>
                          </a:solidFill>
                          <a:latin typeface="Arial"/>
                        </a:defRPr>
                      </a:lvl1pPr>
                      <a:lvl2pPr marL="483855" algn="l" defTabSz="967710" rtl="0" eaLnBrk="1" latinLnBrk="0" hangingPunct="1">
                        <a:defRPr sz="1905" kern="1200">
                          <a:solidFill>
                            <a:schemeClr val="tx1"/>
                          </a:solidFill>
                          <a:latin typeface="Arial"/>
                        </a:defRPr>
                      </a:lvl2pPr>
                      <a:lvl3pPr marL="967710" algn="l" defTabSz="967710" rtl="0" eaLnBrk="1" latinLnBrk="0" hangingPunct="1">
                        <a:defRPr sz="1905" kern="1200">
                          <a:solidFill>
                            <a:schemeClr val="tx1"/>
                          </a:solidFill>
                          <a:latin typeface="Arial"/>
                        </a:defRPr>
                      </a:lvl3pPr>
                      <a:lvl4pPr marL="1451564" algn="l" defTabSz="967710" rtl="0" eaLnBrk="1" latinLnBrk="0" hangingPunct="1">
                        <a:defRPr sz="1905" kern="1200">
                          <a:solidFill>
                            <a:schemeClr val="tx1"/>
                          </a:solidFill>
                          <a:latin typeface="Arial"/>
                        </a:defRPr>
                      </a:lvl4pPr>
                      <a:lvl5pPr marL="1935419" algn="l" defTabSz="967710" rtl="0" eaLnBrk="1" latinLnBrk="0" hangingPunct="1">
                        <a:defRPr sz="1905" kern="1200">
                          <a:solidFill>
                            <a:schemeClr val="tx1"/>
                          </a:solidFill>
                          <a:latin typeface="Arial"/>
                        </a:defRPr>
                      </a:lvl5pPr>
                      <a:lvl6pPr marL="2419274" algn="l" defTabSz="967710" rtl="0" eaLnBrk="1" latinLnBrk="0" hangingPunct="1">
                        <a:defRPr sz="1905" kern="1200">
                          <a:solidFill>
                            <a:schemeClr val="tx1"/>
                          </a:solidFill>
                          <a:latin typeface="Arial"/>
                        </a:defRPr>
                      </a:lvl6pPr>
                      <a:lvl7pPr marL="2903129" algn="l" defTabSz="967710" rtl="0" eaLnBrk="1" latinLnBrk="0" hangingPunct="1">
                        <a:defRPr sz="1905" kern="1200">
                          <a:solidFill>
                            <a:schemeClr val="tx1"/>
                          </a:solidFill>
                          <a:latin typeface="Arial"/>
                        </a:defRPr>
                      </a:lvl7pPr>
                      <a:lvl8pPr marL="3386983" algn="l" defTabSz="967710" rtl="0" eaLnBrk="1" latinLnBrk="0" hangingPunct="1">
                        <a:defRPr sz="1905" kern="1200">
                          <a:solidFill>
                            <a:schemeClr val="tx1"/>
                          </a:solidFill>
                          <a:latin typeface="Arial"/>
                        </a:defRPr>
                      </a:lvl8pPr>
                      <a:lvl9pPr marL="3870838" algn="l" defTabSz="967710" rtl="0" eaLnBrk="1" latinLnBrk="0" hangingPunct="1">
                        <a:defRPr sz="1905" kern="1200">
                          <a:solidFill>
                            <a:schemeClr val="tx1"/>
                          </a:solidFill>
                          <a:latin typeface="Arial"/>
                        </a:defRPr>
                      </a:lvl9pPr>
                    </a:lstStyle>
                    <a:p>
                      <a:r>
                        <a:rPr lang="en-US" sz="1000" b="1" dirty="0">
                          <a:solidFill>
                            <a:schemeClr val="bg1"/>
                          </a:solidFill>
                        </a:rPr>
                        <a:t>Tax advantage</a:t>
                      </a:r>
                    </a:p>
                  </a:txBody>
                  <a:tcPr marL="86400" marR="86400" marT="46800" marB="46800"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67710" rtl="0" eaLnBrk="1" latinLnBrk="0" hangingPunct="1">
                        <a:defRPr sz="1905" kern="1200">
                          <a:solidFill>
                            <a:schemeClr val="tx1"/>
                          </a:solidFill>
                          <a:latin typeface="Arial"/>
                        </a:defRPr>
                      </a:lvl1pPr>
                      <a:lvl2pPr marL="483855" algn="l" defTabSz="967710" rtl="0" eaLnBrk="1" latinLnBrk="0" hangingPunct="1">
                        <a:defRPr sz="1905" kern="1200">
                          <a:solidFill>
                            <a:schemeClr val="tx1"/>
                          </a:solidFill>
                          <a:latin typeface="Arial"/>
                        </a:defRPr>
                      </a:lvl2pPr>
                      <a:lvl3pPr marL="967710" algn="l" defTabSz="967710" rtl="0" eaLnBrk="1" latinLnBrk="0" hangingPunct="1">
                        <a:defRPr sz="1905" kern="1200">
                          <a:solidFill>
                            <a:schemeClr val="tx1"/>
                          </a:solidFill>
                          <a:latin typeface="Arial"/>
                        </a:defRPr>
                      </a:lvl3pPr>
                      <a:lvl4pPr marL="1451564" algn="l" defTabSz="967710" rtl="0" eaLnBrk="1" latinLnBrk="0" hangingPunct="1">
                        <a:defRPr sz="1905" kern="1200">
                          <a:solidFill>
                            <a:schemeClr val="tx1"/>
                          </a:solidFill>
                          <a:latin typeface="Arial"/>
                        </a:defRPr>
                      </a:lvl4pPr>
                      <a:lvl5pPr marL="1935419" algn="l" defTabSz="967710" rtl="0" eaLnBrk="1" latinLnBrk="0" hangingPunct="1">
                        <a:defRPr sz="1905" kern="1200">
                          <a:solidFill>
                            <a:schemeClr val="tx1"/>
                          </a:solidFill>
                          <a:latin typeface="Arial"/>
                        </a:defRPr>
                      </a:lvl5pPr>
                      <a:lvl6pPr marL="2419274" algn="l" defTabSz="967710" rtl="0" eaLnBrk="1" latinLnBrk="0" hangingPunct="1">
                        <a:defRPr sz="1905" kern="1200">
                          <a:solidFill>
                            <a:schemeClr val="tx1"/>
                          </a:solidFill>
                          <a:latin typeface="Arial"/>
                        </a:defRPr>
                      </a:lvl6pPr>
                      <a:lvl7pPr marL="2903129" algn="l" defTabSz="967710" rtl="0" eaLnBrk="1" latinLnBrk="0" hangingPunct="1">
                        <a:defRPr sz="1905" kern="1200">
                          <a:solidFill>
                            <a:schemeClr val="tx1"/>
                          </a:solidFill>
                          <a:latin typeface="Arial"/>
                        </a:defRPr>
                      </a:lvl7pPr>
                      <a:lvl8pPr marL="3386983" algn="l" defTabSz="967710" rtl="0" eaLnBrk="1" latinLnBrk="0" hangingPunct="1">
                        <a:defRPr sz="1905" kern="1200">
                          <a:solidFill>
                            <a:schemeClr val="tx1"/>
                          </a:solidFill>
                          <a:latin typeface="Arial"/>
                        </a:defRPr>
                      </a:lvl8pPr>
                      <a:lvl9pPr marL="3870838" algn="l" defTabSz="967710" rtl="0" eaLnBrk="1" latinLnBrk="0" hangingPunct="1">
                        <a:defRPr sz="1905" kern="1200">
                          <a:solidFill>
                            <a:schemeClr val="tx1"/>
                          </a:solidFill>
                          <a:latin typeface="Arial"/>
                        </a:defRPr>
                      </a:lvl9pPr>
                    </a:lstStyle>
                    <a:p>
                      <a:r>
                        <a:rPr lang="en-US" sz="1000" dirty="0">
                          <a:solidFill>
                            <a:schemeClr val="bg1"/>
                          </a:solidFill>
                        </a:rPr>
                        <a:t>Premiums up to 8 % of the CAC </a:t>
                      </a:r>
                      <a:r>
                        <a:rPr lang="en-US" sz="1000" baseline="0" dirty="0">
                          <a:solidFill>
                            <a:schemeClr val="bg1"/>
                          </a:solidFill>
                        </a:rPr>
                        <a:t>(West) are tax-free</a:t>
                      </a:r>
                      <a:r>
                        <a:rPr lang="en-US" sz="1000" baseline="30000" dirty="0">
                          <a:solidFill>
                            <a:schemeClr val="bg1"/>
                          </a:solidFill>
                        </a:rPr>
                        <a:t>1</a:t>
                      </a:r>
                    </a:p>
                  </a:txBody>
                  <a:tcPr marL="86400" marR="86400" marT="46800" marB="46800"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EFF2"/>
                    </a:solidFill>
                  </a:tcPr>
                </a:tc>
                <a:tc>
                  <a:txBody>
                    <a:bodyPr/>
                    <a:lstStyle/>
                    <a:p>
                      <a:r>
                        <a:rPr lang="en-US" sz="1000" dirty="0">
                          <a:solidFill>
                            <a:schemeClr val="bg1"/>
                          </a:solidFill>
                        </a:rPr>
                        <a:t>Premiums up to 8 % of the CAC </a:t>
                      </a:r>
                      <a:r>
                        <a:rPr lang="en-US" sz="1000" baseline="0" dirty="0">
                          <a:solidFill>
                            <a:schemeClr val="bg1"/>
                          </a:solidFill>
                        </a:rPr>
                        <a:t>(West) are tax-free</a:t>
                      </a:r>
                      <a:r>
                        <a:rPr lang="en-US" sz="1000" baseline="30000" dirty="0">
                          <a:solidFill>
                            <a:schemeClr val="bg1"/>
                          </a:solidFill>
                        </a:rPr>
                        <a:t>1</a:t>
                      </a:r>
                    </a:p>
                  </a:txBody>
                  <a:tcPr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67710" rtl="0" eaLnBrk="1" latinLnBrk="0" hangingPunct="1">
                        <a:defRPr sz="1905" kern="1200">
                          <a:solidFill>
                            <a:schemeClr val="tx1"/>
                          </a:solidFill>
                          <a:latin typeface="Arial"/>
                        </a:defRPr>
                      </a:lvl1pPr>
                      <a:lvl2pPr marL="483855" algn="l" defTabSz="967710" rtl="0" eaLnBrk="1" latinLnBrk="0" hangingPunct="1">
                        <a:defRPr sz="1905" kern="1200">
                          <a:solidFill>
                            <a:schemeClr val="tx1"/>
                          </a:solidFill>
                          <a:latin typeface="Arial"/>
                        </a:defRPr>
                      </a:lvl2pPr>
                      <a:lvl3pPr marL="967710" algn="l" defTabSz="967710" rtl="0" eaLnBrk="1" latinLnBrk="0" hangingPunct="1">
                        <a:defRPr sz="1905" kern="1200">
                          <a:solidFill>
                            <a:schemeClr val="tx1"/>
                          </a:solidFill>
                          <a:latin typeface="Arial"/>
                        </a:defRPr>
                      </a:lvl3pPr>
                      <a:lvl4pPr marL="1451564" algn="l" defTabSz="967710" rtl="0" eaLnBrk="1" latinLnBrk="0" hangingPunct="1">
                        <a:defRPr sz="1905" kern="1200">
                          <a:solidFill>
                            <a:schemeClr val="tx1"/>
                          </a:solidFill>
                          <a:latin typeface="Arial"/>
                        </a:defRPr>
                      </a:lvl4pPr>
                      <a:lvl5pPr marL="1935419" algn="l" defTabSz="967710" rtl="0" eaLnBrk="1" latinLnBrk="0" hangingPunct="1">
                        <a:defRPr sz="1905" kern="1200">
                          <a:solidFill>
                            <a:schemeClr val="tx1"/>
                          </a:solidFill>
                          <a:latin typeface="Arial"/>
                        </a:defRPr>
                      </a:lvl5pPr>
                      <a:lvl6pPr marL="2419274" algn="l" defTabSz="967710" rtl="0" eaLnBrk="1" latinLnBrk="0" hangingPunct="1">
                        <a:defRPr sz="1905" kern="1200">
                          <a:solidFill>
                            <a:schemeClr val="tx1"/>
                          </a:solidFill>
                          <a:latin typeface="Arial"/>
                        </a:defRPr>
                      </a:lvl6pPr>
                      <a:lvl7pPr marL="2903129" algn="l" defTabSz="967710" rtl="0" eaLnBrk="1" latinLnBrk="0" hangingPunct="1">
                        <a:defRPr sz="1905" kern="1200">
                          <a:solidFill>
                            <a:schemeClr val="tx1"/>
                          </a:solidFill>
                          <a:latin typeface="Arial"/>
                        </a:defRPr>
                      </a:lvl7pPr>
                      <a:lvl8pPr marL="3386983" algn="l" defTabSz="967710" rtl="0" eaLnBrk="1" latinLnBrk="0" hangingPunct="1">
                        <a:defRPr sz="1905" kern="1200">
                          <a:solidFill>
                            <a:schemeClr val="tx1"/>
                          </a:solidFill>
                          <a:latin typeface="Arial"/>
                        </a:defRPr>
                      </a:lvl8pPr>
                      <a:lvl9pPr marL="3870838" algn="l" defTabSz="967710" rtl="0" eaLnBrk="1" latinLnBrk="0" hangingPunct="1">
                        <a:defRPr sz="1905" kern="1200">
                          <a:solidFill>
                            <a:schemeClr val="tx1"/>
                          </a:solidFill>
                          <a:latin typeface="Arial"/>
                        </a:defRPr>
                      </a:lvl9pPr>
                    </a:lstStyle>
                    <a:p>
                      <a:r>
                        <a:rPr lang="en-US" sz="1000" noProof="0" dirty="0">
                          <a:solidFill>
                            <a:schemeClr val="bg1"/>
                          </a:solidFill>
                        </a:rPr>
                        <a:t>Premiums tax-free without limitation</a:t>
                      </a:r>
                    </a:p>
                  </a:txBody>
                  <a:tcPr marL="86400" marR="86400" marT="46800" marB="46800"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lvl1pPr marL="0" algn="l" defTabSz="967710" rtl="0" eaLnBrk="1" latinLnBrk="0" hangingPunct="1">
                        <a:defRPr sz="1905" kern="1200">
                          <a:solidFill>
                            <a:schemeClr val="tx1"/>
                          </a:solidFill>
                          <a:latin typeface="Arial"/>
                        </a:defRPr>
                      </a:lvl1pPr>
                      <a:lvl2pPr marL="483855" algn="l" defTabSz="967710" rtl="0" eaLnBrk="1" latinLnBrk="0" hangingPunct="1">
                        <a:defRPr sz="1905" kern="1200">
                          <a:solidFill>
                            <a:schemeClr val="tx1"/>
                          </a:solidFill>
                          <a:latin typeface="Arial"/>
                        </a:defRPr>
                      </a:lvl2pPr>
                      <a:lvl3pPr marL="967710" algn="l" defTabSz="967710" rtl="0" eaLnBrk="1" latinLnBrk="0" hangingPunct="1">
                        <a:defRPr sz="1905" kern="1200">
                          <a:solidFill>
                            <a:schemeClr val="tx1"/>
                          </a:solidFill>
                          <a:latin typeface="Arial"/>
                        </a:defRPr>
                      </a:lvl3pPr>
                      <a:lvl4pPr marL="1451564" algn="l" defTabSz="967710" rtl="0" eaLnBrk="1" latinLnBrk="0" hangingPunct="1">
                        <a:defRPr sz="1905" kern="1200">
                          <a:solidFill>
                            <a:schemeClr val="tx1"/>
                          </a:solidFill>
                          <a:latin typeface="Arial"/>
                        </a:defRPr>
                      </a:lvl4pPr>
                      <a:lvl5pPr marL="1935419" algn="l" defTabSz="967710" rtl="0" eaLnBrk="1" latinLnBrk="0" hangingPunct="1">
                        <a:defRPr sz="1905" kern="1200">
                          <a:solidFill>
                            <a:schemeClr val="tx1"/>
                          </a:solidFill>
                          <a:latin typeface="Arial"/>
                        </a:defRPr>
                      </a:lvl5pPr>
                      <a:lvl6pPr marL="2419274" algn="l" defTabSz="967710" rtl="0" eaLnBrk="1" latinLnBrk="0" hangingPunct="1">
                        <a:defRPr sz="1905" kern="1200">
                          <a:solidFill>
                            <a:schemeClr val="tx1"/>
                          </a:solidFill>
                          <a:latin typeface="Arial"/>
                        </a:defRPr>
                      </a:lvl6pPr>
                      <a:lvl7pPr marL="2903129" algn="l" defTabSz="967710" rtl="0" eaLnBrk="1" latinLnBrk="0" hangingPunct="1">
                        <a:defRPr sz="1905" kern="1200">
                          <a:solidFill>
                            <a:schemeClr val="tx1"/>
                          </a:solidFill>
                          <a:latin typeface="Arial"/>
                        </a:defRPr>
                      </a:lvl7pPr>
                      <a:lvl8pPr marL="3386983" algn="l" defTabSz="967710" rtl="0" eaLnBrk="1" latinLnBrk="0" hangingPunct="1">
                        <a:defRPr sz="1905" kern="1200">
                          <a:solidFill>
                            <a:schemeClr val="tx1"/>
                          </a:solidFill>
                          <a:latin typeface="Arial"/>
                        </a:defRPr>
                      </a:lvl8pPr>
                      <a:lvl9pPr marL="3870838" algn="l" defTabSz="967710" rtl="0" eaLnBrk="1" latinLnBrk="0" hangingPunct="1">
                        <a:defRPr sz="1905" kern="1200">
                          <a:solidFill>
                            <a:schemeClr val="tx1"/>
                          </a:solidFill>
                          <a:latin typeface="Arial"/>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000" noProof="0" dirty="0">
                          <a:solidFill>
                            <a:schemeClr val="bg1"/>
                          </a:solidFill>
                        </a:rPr>
                        <a:t>Premiums tax-free without limitation</a:t>
                      </a:r>
                    </a:p>
                  </a:txBody>
                  <a:tcPr marL="86400" marR="86400" marT="46800" marB="46800"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92999734"/>
                  </a:ext>
                </a:extLst>
              </a:tr>
              <a:tr h="650597">
                <a:tc>
                  <a:txBody>
                    <a:bodyPr/>
                    <a:lstStyle>
                      <a:lvl1pPr marL="0" algn="l" defTabSz="967710" rtl="0" eaLnBrk="1" latinLnBrk="0" hangingPunct="1">
                        <a:defRPr sz="1905" kern="1200">
                          <a:solidFill>
                            <a:schemeClr val="tx1"/>
                          </a:solidFill>
                          <a:latin typeface="Arial"/>
                        </a:defRPr>
                      </a:lvl1pPr>
                      <a:lvl2pPr marL="483855" algn="l" defTabSz="967710" rtl="0" eaLnBrk="1" latinLnBrk="0" hangingPunct="1">
                        <a:defRPr sz="1905" kern="1200">
                          <a:solidFill>
                            <a:schemeClr val="tx1"/>
                          </a:solidFill>
                          <a:latin typeface="Arial"/>
                        </a:defRPr>
                      </a:lvl2pPr>
                      <a:lvl3pPr marL="967710" algn="l" defTabSz="967710" rtl="0" eaLnBrk="1" latinLnBrk="0" hangingPunct="1">
                        <a:defRPr sz="1905" kern="1200">
                          <a:solidFill>
                            <a:schemeClr val="tx1"/>
                          </a:solidFill>
                          <a:latin typeface="Arial"/>
                        </a:defRPr>
                      </a:lvl3pPr>
                      <a:lvl4pPr marL="1451564" algn="l" defTabSz="967710" rtl="0" eaLnBrk="1" latinLnBrk="0" hangingPunct="1">
                        <a:defRPr sz="1905" kern="1200">
                          <a:solidFill>
                            <a:schemeClr val="tx1"/>
                          </a:solidFill>
                          <a:latin typeface="Arial"/>
                        </a:defRPr>
                      </a:lvl4pPr>
                      <a:lvl5pPr marL="1935419" algn="l" defTabSz="967710" rtl="0" eaLnBrk="1" latinLnBrk="0" hangingPunct="1">
                        <a:defRPr sz="1905" kern="1200">
                          <a:solidFill>
                            <a:schemeClr val="tx1"/>
                          </a:solidFill>
                          <a:latin typeface="Arial"/>
                        </a:defRPr>
                      </a:lvl5pPr>
                      <a:lvl6pPr marL="2419274" algn="l" defTabSz="967710" rtl="0" eaLnBrk="1" latinLnBrk="0" hangingPunct="1">
                        <a:defRPr sz="1905" kern="1200">
                          <a:solidFill>
                            <a:schemeClr val="tx1"/>
                          </a:solidFill>
                          <a:latin typeface="Arial"/>
                        </a:defRPr>
                      </a:lvl6pPr>
                      <a:lvl7pPr marL="2903129" algn="l" defTabSz="967710" rtl="0" eaLnBrk="1" latinLnBrk="0" hangingPunct="1">
                        <a:defRPr sz="1905" kern="1200">
                          <a:solidFill>
                            <a:schemeClr val="tx1"/>
                          </a:solidFill>
                          <a:latin typeface="Arial"/>
                        </a:defRPr>
                      </a:lvl7pPr>
                      <a:lvl8pPr marL="3386983" algn="l" defTabSz="967710" rtl="0" eaLnBrk="1" latinLnBrk="0" hangingPunct="1">
                        <a:defRPr sz="1905" kern="1200">
                          <a:solidFill>
                            <a:schemeClr val="tx1"/>
                          </a:solidFill>
                          <a:latin typeface="Arial"/>
                        </a:defRPr>
                      </a:lvl8pPr>
                      <a:lvl9pPr marL="3870838" algn="l" defTabSz="967710" rtl="0" eaLnBrk="1" latinLnBrk="0" hangingPunct="1">
                        <a:defRPr sz="1905" kern="1200">
                          <a:solidFill>
                            <a:schemeClr val="tx1"/>
                          </a:solidFill>
                          <a:latin typeface="Arial"/>
                        </a:defRPr>
                      </a:lvl9pPr>
                    </a:lstStyle>
                    <a:p>
                      <a:r>
                        <a:rPr lang="en-US" sz="1000" b="1" dirty="0">
                          <a:solidFill>
                            <a:schemeClr val="bg1"/>
                          </a:solidFill>
                        </a:rPr>
                        <a:t>Social security</a:t>
                      </a:r>
                    </a:p>
                  </a:txBody>
                  <a:tcPr marL="86400" marR="86400" marT="46800" marB="46800"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67710" rtl="0" eaLnBrk="1" latinLnBrk="0" hangingPunct="1">
                        <a:defRPr sz="1905" kern="1200">
                          <a:solidFill>
                            <a:schemeClr val="tx1"/>
                          </a:solidFill>
                          <a:latin typeface="Arial"/>
                        </a:defRPr>
                      </a:lvl1pPr>
                      <a:lvl2pPr marL="483855" algn="l" defTabSz="967710" rtl="0" eaLnBrk="1" latinLnBrk="0" hangingPunct="1">
                        <a:defRPr sz="1905" kern="1200">
                          <a:solidFill>
                            <a:schemeClr val="tx1"/>
                          </a:solidFill>
                          <a:latin typeface="Arial"/>
                        </a:defRPr>
                      </a:lvl2pPr>
                      <a:lvl3pPr marL="967710" algn="l" defTabSz="967710" rtl="0" eaLnBrk="1" latinLnBrk="0" hangingPunct="1">
                        <a:defRPr sz="1905" kern="1200">
                          <a:solidFill>
                            <a:schemeClr val="tx1"/>
                          </a:solidFill>
                          <a:latin typeface="Arial"/>
                        </a:defRPr>
                      </a:lvl3pPr>
                      <a:lvl4pPr marL="1451564" algn="l" defTabSz="967710" rtl="0" eaLnBrk="1" latinLnBrk="0" hangingPunct="1">
                        <a:defRPr sz="1905" kern="1200">
                          <a:solidFill>
                            <a:schemeClr val="tx1"/>
                          </a:solidFill>
                          <a:latin typeface="Arial"/>
                        </a:defRPr>
                      </a:lvl4pPr>
                      <a:lvl5pPr marL="1935419" algn="l" defTabSz="967710" rtl="0" eaLnBrk="1" latinLnBrk="0" hangingPunct="1">
                        <a:defRPr sz="1905" kern="1200">
                          <a:solidFill>
                            <a:schemeClr val="tx1"/>
                          </a:solidFill>
                          <a:latin typeface="Arial"/>
                        </a:defRPr>
                      </a:lvl5pPr>
                      <a:lvl6pPr marL="2419274" algn="l" defTabSz="967710" rtl="0" eaLnBrk="1" latinLnBrk="0" hangingPunct="1">
                        <a:defRPr sz="1905" kern="1200">
                          <a:solidFill>
                            <a:schemeClr val="tx1"/>
                          </a:solidFill>
                          <a:latin typeface="Arial"/>
                        </a:defRPr>
                      </a:lvl6pPr>
                      <a:lvl7pPr marL="2903129" algn="l" defTabSz="967710" rtl="0" eaLnBrk="1" latinLnBrk="0" hangingPunct="1">
                        <a:defRPr sz="1905" kern="1200">
                          <a:solidFill>
                            <a:schemeClr val="tx1"/>
                          </a:solidFill>
                          <a:latin typeface="Arial"/>
                        </a:defRPr>
                      </a:lvl7pPr>
                      <a:lvl8pPr marL="3386983" algn="l" defTabSz="967710" rtl="0" eaLnBrk="1" latinLnBrk="0" hangingPunct="1">
                        <a:defRPr sz="1905" kern="1200">
                          <a:solidFill>
                            <a:schemeClr val="tx1"/>
                          </a:solidFill>
                          <a:latin typeface="Arial"/>
                        </a:defRPr>
                      </a:lvl8pPr>
                      <a:lvl9pPr marL="3870838" algn="l" defTabSz="967710" rtl="0" eaLnBrk="1" latinLnBrk="0" hangingPunct="1">
                        <a:defRPr sz="1905" kern="1200">
                          <a:solidFill>
                            <a:schemeClr val="tx1"/>
                          </a:solidFill>
                          <a:latin typeface="Arial"/>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altLang="de-DE" sz="1000" b="0" i="0" u="none" strike="noStrike" kern="0" cap="none" spc="0" normalizeH="0" baseline="0" noProof="0" dirty="0">
                          <a:ln>
                            <a:noFill/>
                          </a:ln>
                          <a:solidFill>
                            <a:schemeClr val="bg1"/>
                          </a:solidFill>
                          <a:effectLst/>
                          <a:uLnTx/>
                          <a:uFillTx/>
                          <a:latin typeface="Arial" pitchFamily="34" charset="0"/>
                          <a:cs typeface="Arial" pitchFamily="34" charset="0"/>
                          <a:sym typeface="Wingdings" pitchFamily="2" charset="2"/>
                        </a:rPr>
                        <a:t>§ 3 (63) </a:t>
                      </a:r>
                      <a:r>
                        <a:rPr kumimoji="0" lang="en-US" altLang="de-DE" sz="1000" b="0" i="0" u="none" strike="noStrike" kern="0" cap="none" spc="0" normalizeH="0" baseline="0" noProof="0" dirty="0" err="1">
                          <a:ln>
                            <a:noFill/>
                          </a:ln>
                          <a:solidFill>
                            <a:schemeClr val="bg1"/>
                          </a:solidFill>
                          <a:effectLst/>
                          <a:uLnTx/>
                          <a:uFillTx/>
                          <a:latin typeface="Arial" pitchFamily="34" charset="0"/>
                          <a:cs typeface="Arial" pitchFamily="34" charset="0"/>
                          <a:sym typeface="Wingdings" pitchFamily="2" charset="2"/>
                        </a:rPr>
                        <a:t>EStG</a:t>
                      </a:r>
                      <a:r>
                        <a:rPr kumimoji="0" lang="en-US" altLang="de-DE" sz="1000" b="0" i="0" u="none" strike="noStrike" kern="0" cap="none" spc="0" normalizeH="0" baseline="0" noProof="0" dirty="0">
                          <a:ln>
                            <a:noFill/>
                          </a:ln>
                          <a:solidFill>
                            <a:schemeClr val="bg1"/>
                          </a:solidFill>
                          <a:effectLst/>
                          <a:uLnTx/>
                          <a:uFillTx/>
                          <a:latin typeface="Arial" pitchFamily="34" charset="0"/>
                          <a:cs typeface="Arial" pitchFamily="34" charset="0"/>
                          <a:sym typeface="Wingdings" pitchFamily="2" charset="2"/>
                        </a:rPr>
                        <a:t>: exempt up to 4 % of the CAC (West)</a:t>
                      </a:r>
                    </a:p>
                  </a:txBody>
                  <a:tcPr marL="86400" marR="86400" marT="46800" marB="46800"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EFF2"/>
                    </a:solidFill>
                  </a:tcPr>
                </a:tc>
                <a:tc>
                  <a:txBody>
                    <a:bodyPr/>
                    <a:lstStyle/>
                    <a:p>
                      <a:pPr marL="0" marR="0" lvl="0" indent="0" algn="l" defTabSz="967710" rtl="0" eaLnBrk="1" fontAlgn="auto" latinLnBrk="0" hangingPunct="1">
                        <a:lnSpc>
                          <a:spcPct val="100000"/>
                        </a:lnSpc>
                        <a:spcBef>
                          <a:spcPct val="0"/>
                        </a:spcBef>
                        <a:spcAft>
                          <a:spcPct val="0"/>
                        </a:spcAft>
                        <a:buClrTx/>
                        <a:buSzTx/>
                        <a:buFontTx/>
                        <a:buNone/>
                        <a:tabLst/>
                        <a:defRPr/>
                      </a:pPr>
                      <a:r>
                        <a:rPr kumimoji="0" lang="en-US" altLang="de-DE" sz="1000" b="0" i="0" u="none" strike="noStrike" kern="0" cap="none" spc="0" normalizeH="0" baseline="0" noProof="0" dirty="0">
                          <a:ln>
                            <a:noFill/>
                          </a:ln>
                          <a:solidFill>
                            <a:schemeClr val="bg1"/>
                          </a:solidFill>
                          <a:effectLst/>
                          <a:uLnTx/>
                          <a:uFillTx/>
                          <a:latin typeface="Arial" pitchFamily="34" charset="0"/>
                          <a:cs typeface="Arial" pitchFamily="34" charset="0"/>
                          <a:sym typeface="Wingdings" pitchFamily="2" charset="2"/>
                        </a:rPr>
                        <a:t>§ 3 (63) </a:t>
                      </a:r>
                      <a:r>
                        <a:rPr kumimoji="0" lang="en-US" altLang="de-DE" sz="1000" b="0" i="0" u="none" strike="noStrike" kern="0" cap="none" spc="0" normalizeH="0" baseline="0" noProof="0" dirty="0" err="1">
                          <a:ln>
                            <a:noFill/>
                          </a:ln>
                          <a:solidFill>
                            <a:schemeClr val="bg1"/>
                          </a:solidFill>
                          <a:effectLst/>
                          <a:uLnTx/>
                          <a:uFillTx/>
                          <a:latin typeface="Arial" pitchFamily="34" charset="0"/>
                          <a:cs typeface="Arial" pitchFamily="34" charset="0"/>
                          <a:sym typeface="Wingdings" pitchFamily="2" charset="2"/>
                        </a:rPr>
                        <a:t>EStG</a:t>
                      </a:r>
                      <a:r>
                        <a:rPr kumimoji="0" lang="en-US" altLang="de-DE" sz="1000" b="0" i="0" u="none" strike="noStrike" kern="0" cap="none" spc="0" normalizeH="0" baseline="0" noProof="0" dirty="0">
                          <a:ln>
                            <a:noFill/>
                          </a:ln>
                          <a:solidFill>
                            <a:schemeClr val="bg1"/>
                          </a:solidFill>
                          <a:effectLst/>
                          <a:uLnTx/>
                          <a:uFillTx/>
                          <a:latin typeface="Arial" pitchFamily="34" charset="0"/>
                          <a:cs typeface="Arial" pitchFamily="34" charset="0"/>
                          <a:sym typeface="Wingdings" pitchFamily="2" charset="2"/>
                        </a:rPr>
                        <a:t>: exempt up to 4 % of the CAC (West)</a:t>
                      </a:r>
                      <a:r>
                        <a:rPr lang="de-DE" sz="1000" b="0" baseline="30000" dirty="0">
                          <a:solidFill>
                            <a:schemeClr val="bg1"/>
                          </a:solidFill>
                        </a:rPr>
                        <a:t>1</a:t>
                      </a:r>
                    </a:p>
                  </a:txBody>
                  <a:tcPr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67710" rtl="0" eaLnBrk="1" latinLnBrk="0" hangingPunct="1">
                        <a:defRPr sz="1905" kern="1200">
                          <a:solidFill>
                            <a:schemeClr val="tx1"/>
                          </a:solidFill>
                          <a:latin typeface="Arial"/>
                        </a:defRPr>
                      </a:lvl1pPr>
                      <a:lvl2pPr marL="483855" algn="l" defTabSz="967710" rtl="0" eaLnBrk="1" latinLnBrk="0" hangingPunct="1">
                        <a:defRPr sz="1905" kern="1200">
                          <a:solidFill>
                            <a:schemeClr val="tx1"/>
                          </a:solidFill>
                          <a:latin typeface="Arial"/>
                        </a:defRPr>
                      </a:lvl2pPr>
                      <a:lvl3pPr marL="967710" algn="l" defTabSz="967710" rtl="0" eaLnBrk="1" latinLnBrk="0" hangingPunct="1">
                        <a:defRPr sz="1905" kern="1200">
                          <a:solidFill>
                            <a:schemeClr val="tx1"/>
                          </a:solidFill>
                          <a:latin typeface="Arial"/>
                        </a:defRPr>
                      </a:lvl3pPr>
                      <a:lvl4pPr marL="1451564" algn="l" defTabSz="967710" rtl="0" eaLnBrk="1" latinLnBrk="0" hangingPunct="1">
                        <a:defRPr sz="1905" kern="1200">
                          <a:solidFill>
                            <a:schemeClr val="tx1"/>
                          </a:solidFill>
                          <a:latin typeface="Arial"/>
                        </a:defRPr>
                      </a:lvl4pPr>
                      <a:lvl5pPr marL="1935419" algn="l" defTabSz="967710" rtl="0" eaLnBrk="1" latinLnBrk="0" hangingPunct="1">
                        <a:defRPr sz="1905" kern="1200">
                          <a:solidFill>
                            <a:schemeClr val="tx1"/>
                          </a:solidFill>
                          <a:latin typeface="Arial"/>
                        </a:defRPr>
                      </a:lvl5pPr>
                      <a:lvl6pPr marL="2419274" algn="l" defTabSz="967710" rtl="0" eaLnBrk="1" latinLnBrk="0" hangingPunct="1">
                        <a:defRPr sz="1905" kern="1200">
                          <a:solidFill>
                            <a:schemeClr val="tx1"/>
                          </a:solidFill>
                          <a:latin typeface="Arial"/>
                        </a:defRPr>
                      </a:lvl6pPr>
                      <a:lvl7pPr marL="2903129" algn="l" defTabSz="967710" rtl="0" eaLnBrk="1" latinLnBrk="0" hangingPunct="1">
                        <a:defRPr sz="1905" kern="1200">
                          <a:solidFill>
                            <a:schemeClr val="tx1"/>
                          </a:solidFill>
                          <a:latin typeface="Arial"/>
                        </a:defRPr>
                      </a:lvl7pPr>
                      <a:lvl8pPr marL="3386983" algn="l" defTabSz="967710" rtl="0" eaLnBrk="1" latinLnBrk="0" hangingPunct="1">
                        <a:defRPr sz="1905" kern="1200">
                          <a:solidFill>
                            <a:schemeClr val="tx1"/>
                          </a:solidFill>
                          <a:latin typeface="Arial"/>
                        </a:defRPr>
                      </a:lvl8pPr>
                      <a:lvl9pPr marL="3870838" algn="l" defTabSz="967710" rtl="0" eaLnBrk="1" latinLnBrk="0" hangingPunct="1">
                        <a:defRPr sz="1905" kern="1200">
                          <a:solidFill>
                            <a:schemeClr val="tx1"/>
                          </a:solidFill>
                          <a:latin typeface="Arial"/>
                        </a:defRPr>
                      </a:lvl9pPr>
                    </a:lstStyle>
                    <a:p>
                      <a:r>
                        <a:rPr lang="en-US" sz="1000" noProof="0" dirty="0">
                          <a:solidFill>
                            <a:schemeClr val="bg1"/>
                          </a:solidFill>
                        </a:rPr>
                        <a:t>ER-sponsored: exempt,</a:t>
                      </a:r>
                    </a:p>
                    <a:p>
                      <a:r>
                        <a:rPr lang="en-US" sz="1000" noProof="0" dirty="0">
                          <a:solidFill>
                            <a:schemeClr val="bg1"/>
                          </a:solidFill>
                        </a:rPr>
                        <a:t>EE-funded: exempt up to 4 % of the CAC West, in addition to § 3 (63) </a:t>
                      </a:r>
                      <a:r>
                        <a:rPr lang="en-US" sz="1000" noProof="0" dirty="0" err="1">
                          <a:solidFill>
                            <a:schemeClr val="bg1"/>
                          </a:solidFill>
                        </a:rPr>
                        <a:t>EStG</a:t>
                      </a:r>
                      <a:endParaRPr lang="en-US" sz="1000" noProof="0" dirty="0">
                        <a:solidFill>
                          <a:schemeClr val="bg1"/>
                        </a:solidFill>
                      </a:endParaRPr>
                    </a:p>
                  </a:txBody>
                  <a:tcPr marL="86400" marR="86400" marT="46800" marB="46800"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lvl1pPr marL="0" algn="l" defTabSz="967710" rtl="0" eaLnBrk="1" latinLnBrk="0" hangingPunct="1">
                        <a:defRPr sz="1905" kern="1200">
                          <a:solidFill>
                            <a:schemeClr val="tx1"/>
                          </a:solidFill>
                          <a:latin typeface="Arial"/>
                        </a:defRPr>
                      </a:lvl1pPr>
                      <a:lvl2pPr marL="483855" algn="l" defTabSz="967710" rtl="0" eaLnBrk="1" latinLnBrk="0" hangingPunct="1">
                        <a:defRPr sz="1905" kern="1200">
                          <a:solidFill>
                            <a:schemeClr val="tx1"/>
                          </a:solidFill>
                          <a:latin typeface="Arial"/>
                        </a:defRPr>
                      </a:lvl2pPr>
                      <a:lvl3pPr marL="967710" algn="l" defTabSz="967710" rtl="0" eaLnBrk="1" latinLnBrk="0" hangingPunct="1">
                        <a:defRPr sz="1905" kern="1200">
                          <a:solidFill>
                            <a:schemeClr val="tx1"/>
                          </a:solidFill>
                          <a:latin typeface="Arial"/>
                        </a:defRPr>
                      </a:lvl3pPr>
                      <a:lvl4pPr marL="1451564" algn="l" defTabSz="967710" rtl="0" eaLnBrk="1" latinLnBrk="0" hangingPunct="1">
                        <a:defRPr sz="1905" kern="1200">
                          <a:solidFill>
                            <a:schemeClr val="tx1"/>
                          </a:solidFill>
                          <a:latin typeface="Arial"/>
                        </a:defRPr>
                      </a:lvl4pPr>
                      <a:lvl5pPr marL="1935419" algn="l" defTabSz="967710" rtl="0" eaLnBrk="1" latinLnBrk="0" hangingPunct="1">
                        <a:defRPr sz="1905" kern="1200">
                          <a:solidFill>
                            <a:schemeClr val="tx1"/>
                          </a:solidFill>
                          <a:latin typeface="Arial"/>
                        </a:defRPr>
                      </a:lvl5pPr>
                      <a:lvl6pPr marL="2419274" algn="l" defTabSz="967710" rtl="0" eaLnBrk="1" latinLnBrk="0" hangingPunct="1">
                        <a:defRPr sz="1905" kern="1200">
                          <a:solidFill>
                            <a:schemeClr val="tx1"/>
                          </a:solidFill>
                          <a:latin typeface="Arial"/>
                        </a:defRPr>
                      </a:lvl6pPr>
                      <a:lvl7pPr marL="2903129" algn="l" defTabSz="967710" rtl="0" eaLnBrk="1" latinLnBrk="0" hangingPunct="1">
                        <a:defRPr sz="1905" kern="1200">
                          <a:solidFill>
                            <a:schemeClr val="tx1"/>
                          </a:solidFill>
                          <a:latin typeface="Arial"/>
                        </a:defRPr>
                      </a:lvl7pPr>
                      <a:lvl8pPr marL="3386983" algn="l" defTabSz="967710" rtl="0" eaLnBrk="1" latinLnBrk="0" hangingPunct="1">
                        <a:defRPr sz="1905" kern="1200">
                          <a:solidFill>
                            <a:schemeClr val="tx1"/>
                          </a:solidFill>
                          <a:latin typeface="Arial"/>
                        </a:defRPr>
                      </a:lvl8pPr>
                      <a:lvl9pPr marL="3870838" algn="l" defTabSz="967710" rtl="0" eaLnBrk="1" latinLnBrk="0" hangingPunct="1">
                        <a:defRPr sz="1905" kern="1200">
                          <a:solidFill>
                            <a:schemeClr val="tx1"/>
                          </a:solidFill>
                          <a:latin typeface="Arial"/>
                        </a:defRPr>
                      </a:lvl9pPr>
                    </a:lstStyle>
                    <a:p>
                      <a:r>
                        <a:rPr lang="en-US" sz="1000" noProof="0" dirty="0">
                          <a:solidFill>
                            <a:schemeClr val="bg1"/>
                          </a:solidFill>
                        </a:rPr>
                        <a:t>ER-sponsored: exempt,</a:t>
                      </a:r>
                    </a:p>
                    <a:p>
                      <a:r>
                        <a:rPr lang="en-US" sz="1000" noProof="0" dirty="0">
                          <a:solidFill>
                            <a:schemeClr val="bg1"/>
                          </a:solidFill>
                        </a:rPr>
                        <a:t>EE-funded: exempt up to 4 % of the CAC West, in addition to § 3 (63) </a:t>
                      </a:r>
                      <a:r>
                        <a:rPr lang="en-US" sz="1000" noProof="0" dirty="0" err="1">
                          <a:solidFill>
                            <a:schemeClr val="bg1"/>
                          </a:solidFill>
                        </a:rPr>
                        <a:t>EStG</a:t>
                      </a:r>
                      <a:endParaRPr lang="en-US" sz="1000" noProof="0" dirty="0">
                        <a:solidFill>
                          <a:schemeClr val="bg1"/>
                        </a:solidFill>
                      </a:endParaRPr>
                    </a:p>
                  </a:txBody>
                  <a:tcPr marL="86400" marR="86400" marT="46800" marB="46800"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13155462"/>
                  </a:ext>
                </a:extLst>
              </a:tr>
              <a:tr h="792031">
                <a:tc>
                  <a:txBody>
                    <a:bodyPr/>
                    <a:lstStyle>
                      <a:lvl1pPr marL="0" algn="l" defTabSz="967710" rtl="0" eaLnBrk="1" latinLnBrk="0" hangingPunct="1">
                        <a:defRPr sz="1905" kern="1200">
                          <a:solidFill>
                            <a:schemeClr val="tx1"/>
                          </a:solidFill>
                          <a:latin typeface="Arial"/>
                        </a:defRPr>
                      </a:lvl1pPr>
                      <a:lvl2pPr marL="483855" algn="l" defTabSz="967710" rtl="0" eaLnBrk="1" latinLnBrk="0" hangingPunct="1">
                        <a:defRPr sz="1905" kern="1200">
                          <a:solidFill>
                            <a:schemeClr val="tx1"/>
                          </a:solidFill>
                          <a:latin typeface="Arial"/>
                        </a:defRPr>
                      </a:lvl2pPr>
                      <a:lvl3pPr marL="967710" algn="l" defTabSz="967710" rtl="0" eaLnBrk="1" latinLnBrk="0" hangingPunct="1">
                        <a:defRPr sz="1905" kern="1200">
                          <a:solidFill>
                            <a:schemeClr val="tx1"/>
                          </a:solidFill>
                          <a:latin typeface="Arial"/>
                        </a:defRPr>
                      </a:lvl3pPr>
                      <a:lvl4pPr marL="1451564" algn="l" defTabSz="967710" rtl="0" eaLnBrk="1" latinLnBrk="0" hangingPunct="1">
                        <a:defRPr sz="1905" kern="1200">
                          <a:solidFill>
                            <a:schemeClr val="tx1"/>
                          </a:solidFill>
                          <a:latin typeface="Arial"/>
                        </a:defRPr>
                      </a:lvl4pPr>
                      <a:lvl5pPr marL="1935419" algn="l" defTabSz="967710" rtl="0" eaLnBrk="1" latinLnBrk="0" hangingPunct="1">
                        <a:defRPr sz="1905" kern="1200">
                          <a:solidFill>
                            <a:schemeClr val="tx1"/>
                          </a:solidFill>
                          <a:latin typeface="Arial"/>
                        </a:defRPr>
                      </a:lvl5pPr>
                      <a:lvl6pPr marL="2419274" algn="l" defTabSz="967710" rtl="0" eaLnBrk="1" latinLnBrk="0" hangingPunct="1">
                        <a:defRPr sz="1905" kern="1200">
                          <a:solidFill>
                            <a:schemeClr val="tx1"/>
                          </a:solidFill>
                          <a:latin typeface="Arial"/>
                        </a:defRPr>
                      </a:lvl6pPr>
                      <a:lvl7pPr marL="2903129" algn="l" defTabSz="967710" rtl="0" eaLnBrk="1" latinLnBrk="0" hangingPunct="1">
                        <a:defRPr sz="1905" kern="1200">
                          <a:solidFill>
                            <a:schemeClr val="tx1"/>
                          </a:solidFill>
                          <a:latin typeface="Arial"/>
                        </a:defRPr>
                      </a:lvl7pPr>
                      <a:lvl8pPr marL="3386983" algn="l" defTabSz="967710" rtl="0" eaLnBrk="1" latinLnBrk="0" hangingPunct="1">
                        <a:defRPr sz="1905" kern="1200">
                          <a:solidFill>
                            <a:schemeClr val="tx1"/>
                          </a:solidFill>
                          <a:latin typeface="Arial"/>
                        </a:defRPr>
                      </a:lvl8pPr>
                      <a:lvl9pPr marL="3870838" algn="l" defTabSz="967710" rtl="0" eaLnBrk="1" latinLnBrk="0" hangingPunct="1">
                        <a:defRPr sz="1905" kern="1200">
                          <a:solidFill>
                            <a:schemeClr val="tx1"/>
                          </a:solidFill>
                          <a:latin typeface="Arial"/>
                        </a:defRPr>
                      </a:lvl9pPr>
                    </a:lstStyle>
                    <a:p>
                      <a:r>
                        <a:rPr lang="en-US" sz="1000" b="1" dirty="0">
                          <a:solidFill>
                            <a:schemeClr val="bg1"/>
                          </a:solidFill>
                        </a:rPr>
                        <a:t>Premium payments</a:t>
                      </a:r>
                    </a:p>
                  </a:txBody>
                  <a:tcPr marL="86400" marR="86400" marT="46800" marB="46800"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67710" rtl="0" eaLnBrk="1" latinLnBrk="0" hangingPunct="1">
                        <a:defRPr sz="1905" kern="1200">
                          <a:solidFill>
                            <a:schemeClr val="tx1"/>
                          </a:solidFill>
                          <a:latin typeface="Arial"/>
                        </a:defRPr>
                      </a:lvl1pPr>
                      <a:lvl2pPr marL="483855" algn="l" defTabSz="967710" rtl="0" eaLnBrk="1" latinLnBrk="0" hangingPunct="1">
                        <a:defRPr sz="1905" kern="1200">
                          <a:solidFill>
                            <a:schemeClr val="tx1"/>
                          </a:solidFill>
                          <a:latin typeface="Arial"/>
                        </a:defRPr>
                      </a:lvl2pPr>
                      <a:lvl3pPr marL="967710" algn="l" defTabSz="967710" rtl="0" eaLnBrk="1" latinLnBrk="0" hangingPunct="1">
                        <a:defRPr sz="1905" kern="1200">
                          <a:solidFill>
                            <a:schemeClr val="tx1"/>
                          </a:solidFill>
                          <a:latin typeface="Arial"/>
                        </a:defRPr>
                      </a:lvl3pPr>
                      <a:lvl4pPr marL="1451564" algn="l" defTabSz="967710" rtl="0" eaLnBrk="1" latinLnBrk="0" hangingPunct="1">
                        <a:defRPr sz="1905" kern="1200">
                          <a:solidFill>
                            <a:schemeClr val="tx1"/>
                          </a:solidFill>
                          <a:latin typeface="Arial"/>
                        </a:defRPr>
                      </a:lvl4pPr>
                      <a:lvl5pPr marL="1935419" algn="l" defTabSz="967710" rtl="0" eaLnBrk="1" latinLnBrk="0" hangingPunct="1">
                        <a:defRPr sz="1905" kern="1200">
                          <a:solidFill>
                            <a:schemeClr val="tx1"/>
                          </a:solidFill>
                          <a:latin typeface="Arial"/>
                        </a:defRPr>
                      </a:lvl5pPr>
                      <a:lvl6pPr marL="2419274" algn="l" defTabSz="967710" rtl="0" eaLnBrk="1" latinLnBrk="0" hangingPunct="1">
                        <a:defRPr sz="1905" kern="1200">
                          <a:solidFill>
                            <a:schemeClr val="tx1"/>
                          </a:solidFill>
                          <a:latin typeface="Arial"/>
                        </a:defRPr>
                      </a:lvl6pPr>
                      <a:lvl7pPr marL="2903129" algn="l" defTabSz="967710" rtl="0" eaLnBrk="1" latinLnBrk="0" hangingPunct="1">
                        <a:defRPr sz="1905" kern="1200">
                          <a:solidFill>
                            <a:schemeClr val="tx1"/>
                          </a:solidFill>
                          <a:latin typeface="Arial"/>
                        </a:defRPr>
                      </a:lvl7pPr>
                      <a:lvl8pPr marL="3386983" algn="l" defTabSz="967710" rtl="0" eaLnBrk="1" latinLnBrk="0" hangingPunct="1">
                        <a:defRPr sz="1905" kern="1200">
                          <a:solidFill>
                            <a:schemeClr val="tx1"/>
                          </a:solidFill>
                          <a:latin typeface="Arial"/>
                        </a:defRPr>
                      </a:lvl8pPr>
                      <a:lvl9pPr marL="3870838" algn="l" defTabSz="967710" rtl="0" eaLnBrk="1" latinLnBrk="0" hangingPunct="1">
                        <a:defRPr sz="1905" kern="1200">
                          <a:solidFill>
                            <a:schemeClr val="tx1"/>
                          </a:solidFill>
                          <a:latin typeface="Arial"/>
                        </a:defRPr>
                      </a:lvl9pPr>
                    </a:lstStyle>
                    <a:p>
                      <a:r>
                        <a:rPr lang="en-US" sz="1000" dirty="0">
                          <a:solidFill>
                            <a:schemeClr val="bg1"/>
                          </a:solidFill>
                        </a:rPr>
                        <a:t>Ongoing, abridged or variable premium payment and single premium</a:t>
                      </a:r>
                    </a:p>
                  </a:txBody>
                  <a:tcPr marL="86400" marR="86400" marT="46800" marB="46800"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EFF2"/>
                    </a:solidFill>
                  </a:tcPr>
                </a:tc>
                <a:tc>
                  <a:txBody>
                    <a:bodyPr/>
                    <a:lstStyle/>
                    <a:p>
                      <a:r>
                        <a:rPr lang="de-DE" sz="1000" dirty="0" err="1"/>
                        <a:t>Ongoing</a:t>
                      </a:r>
                      <a:r>
                        <a:rPr lang="de-DE" sz="1000" dirty="0"/>
                        <a:t> (variable) premium </a:t>
                      </a:r>
                      <a:r>
                        <a:rPr lang="de-DE" sz="1000" dirty="0" err="1"/>
                        <a:t>payment</a:t>
                      </a:r>
                      <a:r>
                        <a:rPr lang="de-DE" sz="1000" dirty="0"/>
                        <a:t> and </a:t>
                      </a:r>
                      <a:r>
                        <a:rPr lang="de-DE" sz="1000" dirty="0" err="1"/>
                        <a:t>single</a:t>
                      </a:r>
                      <a:r>
                        <a:rPr lang="de-DE" sz="1000" dirty="0"/>
                        <a:t> premium</a:t>
                      </a:r>
                      <a:endParaRPr lang="de-DE" sz="1000" b="0" dirty="0">
                        <a:solidFill>
                          <a:schemeClr val="bg1"/>
                        </a:solidFill>
                      </a:endParaRPr>
                    </a:p>
                  </a:txBody>
                  <a:tcPr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67710" rtl="0" eaLnBrk="1" latinLnBrk="0" hangingPunct="1">
                        <a:defRPr sz="1905" kern="1200">
                          <a:solidFill>
                            <a:schemeClr val="tx1"/>
                          </a:solidFill>
                          <a:latin typeface="Arial"/>
                        </a:defRPr>
                      </a:lvl1pPr>
                      <a:lvl2pPr marL="483855" algn="l" defTabSz="967710" rtl="0" eaLnBrk="1" latinLnBrk="0" hangingPunct="1">
                        <a:defRPr sz="1905" kern="1200">
                          <a:solidFill>
                            <a:schemeClr val="tx1"/>
                          </a:solidFill>
                          <a:latin typeface="Arial"/>
                        </a:defRPr>
                      </a:lvl2pPr>
                      <a:lvl3pPr marL="967710" algn="l" defTabSz="967710" rtl="0" eaLnBrk="1" latinLnBrk="0" hangingPunct="1">
                        <a:defRPr sz="1905" kern="1200">
                          <a:solidFill>
                            <a:schemeClr val="tx1"/>
                          </a:solidFill>
                          <a:latin typeface="Arial"/>
                        </a:defRPr>
                      </a:lvl3pPr>
                      <a:lvl4pPr marL="1451564" algn="l" defTabSz="967710" rtl="0" eaLnBrk="1" latinLnBrk="0" hangingPunct="1">
                        <a:defRPr sz="1905" kern="1200">
                          <a:solidFill>
                            <a:schemeClr val="tx1"/>
                          </a:solidFill>
                          <a:latin typeface="Arial"/>
                        </a:defRPr>
                      </a:lvl4pPr>
                      <a:lvl5pPr marL="1935419" algn="l" defTabSz="967710" rtl="0" eaLnBrk="1" latinLnBrk="0" hangingPunct="1">
                        <a:defRPr sz="1905" kern="1200">
                          <a:solidFill>
                            <a:schemeClr val="tx1"/>
                          </a:solidFill>
                          <a:latin typeface="Arial"/>
                        </a:defRPr>
                      </a:lvl5pPr>
                      <a:lvl6pPr marL="2419274" algn="l" defTabSz="967710" rtl="0" eaLnBrk="1" latinLnBrk="0" hangingPunct="1">
                        <a:defRPr sz="1905" kern="1200">
                          <a:solidFill>
                            <a:schemeClr val="tx1"/>
                          </a:solidFill>
                          <a:latin typeface="Arial"/>
                        </a:defRPr>
                      </a:lvl6pPr>
                      <a:lvl7pPr marL="2903129" algn="l" defTabSz="967710" rtl="0" eaLnBrk="1" latinLnBrk="0" hangingPunct="1">
                        <a:defRPr sz="1905" kern="1200">
                          <a:solidFill>
                            <a:schemeClr val="tx1"/>
                          </a:solidFill>
                          <a:latin typeface="Arial"/>
                        </a:defRPr>
                      </a:lvl7pPr>
                      <a:lvl8pPr marL="3386983" algn="l" defTabSz="967710" rtl="0" eaLnBrk="1" latinLnBrk="0" hangingPunct="1">
                        <a:defRPr sz="1905" kern="1200">
                          <a:solidFill>
                            <a:schemeClr val="tx1"/>
                          </a:solidFill>
                          <a:latin typeface="Arial"/>
                        </a:defRPr>
                      </a:lvl8pPr>
                      <a:lvl9pPr marL="3870838" algn="l" defTabSz="967710" rtl="0" eaLnBrk="1" latinLnBrk="0" hangingPunct="1">
                        <a:defRPr sz="1905" kern="1200">
                          <a:solidFill>
                            <a:schemeClr val="tx1"/>
                          </a:solidFill>
                          <a:latin typeface="Arial"/>
                        </a:defRPr>
                      </a:lvl9pPr>
                    </a:lstStyle>
                    <a:p>
                      <a:pPr marL="0" marR="0" lvl="0" indent="0" algn="l" defTabSz="914400" eaLnBrk="0" fontAlgn="base" latinLnBrk="0" hangingPunct="0">
                        <a:lnSpc>
                          <a:spcPct val="100000"/>
                        </a:lnSpc>
                        <a:spcBef>
                          <a:spcPct val="0"/>
                        </a:spcBef>
                        <a:spcAft>
                          <a:spcPct val="0"/>
                        </a:spcAft>
                        <a:buClrTx/>
                        <a:buSzTx/>
                        <a:buFontTx/>
                        <a:buNone/>
                        <a:tabLst>
                          <a:tab pos="195263" algn="l"/>
                        </a:tabLst>
                        <a:defRPr/>
                      </a:pPr>
                      <a:r>
                        <a:rPr kumimoji="0" lang="en-US" altLang="de-DE" sz="1000" b="0" i="0" u="none" strike="noStrike" kern="0" cap="none" spc="0" normalizeH="0" baseline="0" noProof="0" dirty="0">
                          <a:ln>
                            <a:noFill/>
                          </a:ln>
                          <a:solidFill>
                            <a:schemeClr val="bg1"/>
                          </a:solidFill>
                          <a:effectLst/>
                          <a:uLnTx/>
                          <a:uFillTx/>
                          <a:latin typeface="Arial" pitchFamily="34" charset="0"/>
                          <a:cs typeface="Arial" pitchFamily="34" charset="0"/>
                          <a:sym typeface="Wingdings" pitchFamily="2" charset="2"/>
                        </a:rPr>
                        <a:t>Matching life insurance;</a:t>
                      </a:r>
                    </a:p>
                    <a:p>
                      <a:pPr marL="0" marR="0" lvl="0" indent="0" algn="l" defTabSz="914400" eaLnBrk="0" fontAlgn="base" latinLnBrk="0" hangingPunct="0">
                        <a:lnSpc>
                          <a:spcPct val="100000"/>
                        </a:lnSpc>
                        <a:spcBef>
                          <a:spcPct val="0"/>
                        </a:spcBef>
                        <a:spcAft>
                          <a:spcPct val="0"/>
                        </a:spcAft>
                        <a:buClrTx/>
                        <a:buSzTx/>
                        <a:buFontTx/>
                        <a:buNone/>
                        <a:tabLst>
                          <a:tab pos="195263" algn="l"/>
                        </a:tabLst>
                        <a:defRPr/>
                      </a:pPr>
                      <a:r>
                        <a:rPr kumimoji="0" lang="en-US" altLang="de-DE" sz="1000" b="0" i="0" u="none" strike="noStrike" kern="0" cap="none" spc="0" normalizeH="0" baseline="0" noProof="0" dirty="0">
                          <a:ln>
                            <a:noFill/>
                          </a:ln>
                          <a:solidFill>
                            <a:schemeClr val="bg1"/>
                          </a:solidFill>
                          <a:effectLst/>
                          <a:uLnTx/>
                          <a:uFillTx/>
                          <a:latin typeface="Arial" pitchFamily="34" charset="0"/>
                          <a:cs typeface="Arial" pitchFamily="34" charset="0"/>
                          <a:sym typeface="Wingdings" pitchFamily="2" charset="2"/>
                        </a:rPr>
                        <a:t>For entitled EEs: ongoing, level or increasing premium payment,</a:t>
                      </a:r>
                    </a:p>
                    <a:p>
                      <a:pPr marL="0" marR="0" lvl="0" indent="0" algn="l" defTabSz="914400" eaLnBrk="0" fontAlgn="base" latinLnBrk="0" hangingPunct="0">
                        <a:lnSpc>
                          <a:spcPct val="100000"/>
                        </a:lnSpc>
                        <a:spcBef>
                          <a:spcPct val="0"/>
                        </a:spcBef>
                        <a:spcAft>
                          <a:spcPct val="0"/>
                        </a:spcAft>
                        <a:buClrTx/>
                        <a:buSzTx/>
                        <a:buFontTx/>
                        <a:buNone/>
                        <a:tabLst>
                          <a:tab pos="195263" algn="l"/>
                        </a:tabLst>
                        <a:defRPr/>
                      </a:pPr>
                      <a:r>
                        <a:rPr kumimoji="0" lang="en-US" altLang="de-DE" sz="1000" b="0" i="0" u="none" strike="noStrike" kern="0" cap="none" spc="0" normalizeH="0" baseline="0" noProof="0" dirty="0">
                          <a:ln>
                            <a:noFill/>
                          </a:ln>
                          <a:solidFill>
                            <a:schemeClr val="bg1"/>
                          </a:solidFill>
                          <a:effectLst/>
                          <a:uLnTx/>
                          <a:uFillTx/>
                          <a:latin typeface="Arial" pitchFamily="34" charset="0"/>
                          <a:cs typeface="Arial" pitchFamily="34" charset="0"/>
                          <a:sym typeface="Wingdings" pitchFamily="2" charset="2"/>
                        </a:rPr>
                        <a:t>for pensioners: single premium</a:t>
                      </a:r>
                    </a:p>
                  </a:txBody>
                  <a:tcPr marL="86400" marR="86400" marT="46800" marB="46800"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lvl1pPr marL="0" algn="l" defTabSz="967710" rtl="0" eaLnBrk="1" latinLnBrk="0" hangingPunct="1">
                        <a:defRPr sz="1905" kern="1200">
                          <a:solidFill>
                            <a:schemeClr val="tx1"/>
                          </a:solidFill>
                          <a:latin typeface="Arial"/>
                        </a:defRPr>
                      </a:lvl1pPr>
                      <a:lvl2pPr marL="483855" algn="l" defTabSz="967710" rtl="0" eaLnBrk="1" latinLnBrk="0" hangingPunct="1">
                        <a:defRPr sz="1905" kern="1200">
                          <a:solidFill>
                            <a:schemeClr val="tx1"/>
                          </a:solidFill>
                          <a:latin typeface="Arial"/>
                        </a:defRPr>
                      </a:lvl2pPr>
                      <a:lvl3pPr marL="967710" algn="l" defTabSz="967710" rtl="0" eaLnBrk="1" latinLnBrk="0" hangingPunct="1">
                        <a:defRPr sz="1905" kern="1200">
                          <a:solidFill>
                            <a:schemeClr val="tx1"/>
                          </a:solidFill>
                          <a:latin typeface="Arial"/>
                        </a:defRPr>
                      </a:lvl3pPr>
                      <a:lvl4pPr marL="1451564" algn="l" defTabSz="967710" rtl="0" eaLnBrk="1" latinLnBrk="0" hangingPunct="1">
                        <a:defRPr sz="1905" kern="1200">
                          <a:solidFill>
                            <a:schemeClr val="tx1"/>
                          </a:solidFill>
                          <a:latin typeface="Arial"/>
                        </a:defRPr>
                      </a:lvl4pPr>
                      <a:lvl5pPr marL="1935419" algn="l" defTabSz="967710" rtl="0" eaLnBrk="1" latinLnBrk="0" hangingPunct="1">
                        <a:defRPr sz="1905" kern="1200">
                          <a:solidFill>
                            <a:schemeClr val="tx1"/>
                          </a:solidFill>
                          <a:latin typeface="Arial"/>
                        </a:defRPr>
                      </a:lvl5pPr>
                      <a:lvl6pPr marL="2419274" algn="l" defTabSz="967710" rtl="0" eaLnBrk="1" latinLnBrk="0" hangingPunct="1">
                        <a:defRPr sz="1905" kern="1200">
                          <a:solidFill>
                            <a:schemeClr val="tx1"/>
                          </a:solidFill>
                          <a:latin typeface="Arial"/>
                        </a:defRPr>
                      </a:lvl6pPr>
                      <a:lvl7pPr marL="2903129" algn="l" defTabSz="967710" rtl="0" eaLnBrk="1" latinLnBrk="0" hangingPunct="1">
                        <a:defRPr sz="1905" kern="1200">
                          <a:solidFill>
                            <a:schemeClr val="tx1"/>
                          </a:solidFill>
                          <a:latin typeface="Arial"/>
                        </a:defRPr>
                      </a:lvl7pPr>
                      <a:lvl8pPr marL="3386983" algn="l" defTabSz="967710" rtl="0" eaLnBrk="1" latinLnBrk="0" hangingPunct="1">
                        <a:defRPr sz="1905" kern="1200">
                          <a:solidFill>
                            <a:schemeClr val="tx1"/>
                          </a:solidFill>
                          <a:latin typeface="Arial"/>
                        </a:defRPr>
                      </a:lvl8pPr>
                      <a:lvl9pPr marL="3870838" algn="l" defTabSz="967710" rtl="0" eaLnBrk="1" latinLnBrk="0" hangingPunct="1">
                        <a:defRPr sz="1905" kern="1200">
                          <a:solidFill>
                            <a:schemeClr val="tx1"/>
                          </a:solidFill>
                          <a:latin typeface="Arial"/>
                        </a:defRPr>
                      </a:lvl9pPr>
                    </a:lstStyle>
                    <a:p>
                      <a:r>
                        <a:rPr lang="en-US" sz="1000" noProof="0" dirty="0">
                          <a:solidFill>
                            <a:schemeClr val="bg1"/>
                          </a:solidFill>
                        </a:rPr>
                        <a:t>Internally by book reserves (§ 6 a </a:t>
                      </a:r>
                      <a:r>
                        <a:rPr lang="en-US" sz="1000" noProof="0" dirty="0" err="1">
                          <a:solidFill>
                            <a:schemeClr val="bg1"/>
                          </a:solidFill>
                        </a:rPr>
                        <a:t>EStG</a:t>
                      </a:r>
                      <a:r>
                        <a:rPr lang="en-US" sz="1000" noProof="0" dirty="0">
                          <a:solidFill>
                            <a:schemeClr val="bg1"/>
                          </a:solidFill>
                        </a:rPr>
                        <a:t>) and indirect insurance with ongoing, abridged or variable premium payment and single premium</a:t>
                      </a:r>
                    </a:p>
                  </a:txBody>
                  <a:tcPr marL="86400" marR="86400" marT="46800" marB="46800"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76617287"/>
                  </a:ext>
                </a:extLst>
              </a:tr>
              <a:tr h="226295">
                <a:tc>
                  <a:txBody>
                    <a:bodyPr/>
                    <a:lstStyle>
                      <a:lvl1pPr marL="0" algn="l" defTabSz="967710" rtl="0" eaLnBrk="1" latinLnBrk="0" hangingPunct="1">
                        <a:defRPr sz="1905" kern="1200">
                          <a:solidFill>
                            <a:schemeClr val="tx1"/>
                          </a:solidFill>
                          <a:latin typeface="Arial"/>
                        </a:defRPr>
                      </a:lvl1pPr>
                      <a:lvl2pPr marL="483855" algn="l" defTabSz="967710" rtl="0" eaLnBrk="1" latinLnBrk="0" hangingPunct="1">
                        <a:defRPr sz="1905" kern="1200">
                          <a:solidFill>
                            <a:schemeClr val="tx1"/>
                          </a:solidFill>
                          <a:latin typeface="Arial"/>
                        </a:defRPr>
                      </a:lvl2pPr>
                      <a:lvl3pPr marL="967710" algn="l" defTabSz="967710" rtl="0" eaLnBrk="1" latinLnBrk="0" hangingPunct="1">
                        <a:defRPr sz="1905" kern="1200">
                          <a:solidFill>
                            <a:schemeClr val="tx1"/>
                          </a:solidFill>
                          <a:latin typeface="Arial"/>
                        </a:defRPr>
                      </a:lvl3pPr>
                      <a:lvl4pPr marL="1451564" algn="l" defTabSz="967710" rtl="0" eaLnBrk="1" latinLnBrk="0" hangingPunct="1">
                        <a:defRPr sz="1905" kern="1200">
                          <a:solidFill>
                            <a:schemeClr val="tx1"/>
                          </a:solidFill>
                          <a:latin typeface="Arial"/>
                        </a:defRPr>
                      </a:lvl4pPr>
                      <a:lvl5pPr marL="1935419" algn="l" defTabSz="967710" rtl="0" eaLnBrk="1" latinLnBrk="0" hangingPunct="1">
                        <a:defRPr sz="1905" kern="1200">
                          <a:solidFill>
                            <a:schemeClr val="tx1"/>
                          </a:solidFill>
                          <a:latin typeface="Arial"/>
                        </a:defRPr>
                      </a:lvl5pPr>
                      <a:lvl6pPr marL="2419274" algn="l" defTabSz="967710" rtl="0" eaLnBrk="1" latinLnBrk="0" hangingPunct="1">
                        <a:defRPr sz="1905" kern="1200">
                          <a:solidFill>
                            <a:schemeClr val="tx1"/>
                          </a:solidFill>
                          <a:latin typeface="Arial"/>
                        </a:defRPr>
                      </a:lvl6pPr>
                      <a:lvl7pPr marL="2903129" algn="l" defTabSz="967710" rtl="0" eaLnBrk="1" latinLnBrk="0" hangingPunct="1">
                        <a:defRPr sz="1905" kern="1200">
                          <a:solidFill>
                            <a:schemeClr val="tx1"/>
                          </a:solidFill>
                          <a:latin typeface="Arial"/>
                        </a:defRPr>
                      </a:lvl7pPr>
                      <a:lvl8pPr marL="3386983" algn="l" defTabSz="967710" rtl="0" eaLnBrk="1" latinLnBrk="0" hangingPunct="1">
                        <a:defRPr sz="1905" kern="1200">
                          <a:solidFill>
                            <a:schemeClr val="tx1"/>
                          </a:solidFill>
                          <a:latin typeface="Arial"/>
                        </a:defRPr>
                      </a:lvl8pPr>
                      <a:lvl9pPr marL="3870838" algn="l" defTabSz="967710" rtl="0" eaLnBrk="1" latinLnBrk="0" hangingPunct="1">
                        <a:defRPr sz="1905" kern="1200">
                          <a:solidFill>
                            <a:schemeClr val="tx1"/>
                          </a:solidFill>
                          <a:latin typeface="Arial"/>
                        </a:defRPr>
                      </a:lvl9pPr>
                    </a:lstStyle>
                    <a:p>
                      <a:r>
                        <a:rPr lang="en-US" sz="1000" b="1" dirty="0">
                          <a:solidFill>
                            <a:schemeClr val="bg1"/>
                          </a:solidFill>
                        </a:rPr>
                        <a:t>Tax incentives</a:t>
                      </a:r>
                    </a:p>
                  </a:txBody>
                  <a:tcPr marL="86400" marR="86400" marT="46800" marB="46800"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67710" rtl="0" eaLnBrk="1" latinLnBrk="0" hangingPunct="1">
                        <a:defRPr sz="1905" kern="1200">
                          <a:solidFill>
                            <a:schemeClr val="tx1"/>
                          </a:solidFill>
                          <a:latin typeface="Arial"/>
                        </a:defRPr>
                      </a:lvl1pPr>
                      <a:lvl2pPr marL="483855" algn="l" defTabSz="967710" rtl="0" eaLnBrk="1" latinLnBrk="0" hangingPunct="1">
                        <a:defRPr sz="1905" kern="1200">
                          <a:solidFill>
                            <a:schemeClr val="tx1"/>
                          </a:solidFill>
                          <a:latin typeface="Arial"/>
                        </a:defRPr>
                      </a:lvl2pPr>
                      <a:lvl3pPr marL="967710" algn="l" defTabSz="967710" rtl="0" eaLnBrk="1" latinLnBrk="0" hangingPunct="1">
                        <a:defRPr sz="1905" kern="1200">
                          <a:solidFill>
                            <a:schemeClr val="tx1"/>
                          </a:solidFill>
                          <a:latin typeface="Arial"/>
                        </a:defRPr>
                      </a:lvl3pPr>
                      <a:lvl4pPr marL="1451564" algn="l" defTabSz="967710" rtl="0" eaLnBrk="1" latinLnBrk="0" hangingPunct="1">
                        <a:defRPr sz="1905" kern="1200">
                          <a:solidFill>
                            <a:schemeClr val="tx1"/>
                          </a:solidFill>
                          <a:latin typeface="Arial"/>
                        </a:defRPr>
                      </a:lvl4pPr>
                      <a:lvl5pPr marL="1935419" algn="l" defTabSz="967710" rtl="0" eaLnBrk="1" latinLnBrk="0" hangingPunct="1">
                        <a:defRPr sz="1905" kern="1200">
                          <a:solidFill>
                            <a:schemeClr val="tx1"/>
                          </a:solidFill>
                          <a:latin typeface="Arial"/>
                        </a:defRPr>
                      </a:lvl5pPr>
                      <a:lvl6pPr marL="2419274" algn="l" defTabSz="967710" rtl="0" eaLnBrk="1" latinLnBrk="0" hangingPunct="1">
                        <a:defRPr sz="1905" kern="1200">
                          <a:solidFill>
                            <a:schemeClr val="tx1"/>
                          </a:solidFill>
                          <a:latin typeface="Arial"/>
                        </a:defRPr>
                      </a:lvl6pPr>
                      <a:lvl7pPr marL="2903129" algn="l" defTabSz="967710" rtl="0" eaLnBrk="1" latinLnBrk="0" hangingPunct="1">
                        <a:defRPr sz="1905" kern="1200">
                          <a:solidFill>
                            <a:schemeClr val="tx1"/>
                          </a:solidFill>
                          <a:latin typeface="Arial"/>
                        </a:defRPr>
                      </a:lvl7pPr>
                      <a:lvl8pPr marL="3386983" algn="l" defTabSz="967710" rtl="0" eaLnBrk="1" latinLnBrk="0" hangingPunct="1">
                        <a:defRPr sz="1905" kern="1200">
                          <a:solidFill>
                            <a:schemeClr val="tx1"/>
                          </a:solidFill>
                          <a:latin typeface="Arial"/>
                        </a:defRPr>
                      </a:lvl8pPr>
                      <a:lvl9pPr marL="3870838" algn="l" defTabSz="967710" rtl="0" eaLnBrk="1" latinLnBrk="0" hangingPunct="1">
                        <a:defRPr sz="1905" kern="1200">
                          <a:solidFill>
                            <a:schemeClr val="tx1"/>
                          </a:solidFill>
                          <a:latin typeface="Arial"/>
                        </a:defRPr>
                      </a:lvl9pPr>
                    </a:lstStyle>
                    <a:p>
                      <a:r>
                        <a:rPr kumimoji="0" lang="en-US" altLang="de-DE" sz="1000" b="0" i="0" u="none" strike="noStrike" kern="0" cap="none" spc="0" normalizeH="0" baseline="0" noProof="0" dirty="0">
                          <a:ln>
                            <a:noFill/>
                          </a:ln>
                          <a:solidFill>
                            <a:schemeClr val="bg1"/>
                          </a:solidFill>
                          <a:effectLst/>
                          <a:uLnTx/>
                          <a:uFillTx/>
                          <a:latin typeface="Arial" pitchFamily="34" charset="0"/>
                          <a:cs typeface="Arial" pitchFamily="34" charset="0"/>
                          <a:sym typeface="Wingdings" pitchFamily="2" charset="2"/>
                        </a:rPr>
                        <a:t>§ 3 (63) </a:t>
                      </a:r>
                      <a:r>
                        <a:rPr kumimoji="0" lang="en-US" altLang="de-DE" sz="1000" b="0" i="0" u="none" strike="noStrike" kern="0" cap="none" spc="0" normalizeH="0" baseline="0" noProof="0" dirty="0" err="1">
                          <a:ln>
                            <a:noFill/>
                          </a:ln>
                          <a:solidFill>
                            <a:schemeClr val="bg1"/>
                          </a:solidFill>
                          <a:effectLst/>
                          <a:uLnTx/>
                          <a:uFillTx/>
                          <a:latin typeface="Arial" pitchFamily="34" charset="0"/>
                          <a:cs typeface="Arial" pitchFamily="34" charset="0"/>
                          <a:sym typeface="Wingdings" pitchFamily="2" charset="2"/>
                        </a:rPr>
                        <a:t>EStG</a:t>
                      </a:r>
                      <a:r>
                        <a:rPr lang="en-US" sz="1000" dirty="0">
                          <a:solidFill>
                            <a:schemeClr val="bg1"/>
                          </a:solidFill>
                        </a:rPr>
                        <a:t> and </a:t>
                      </a:r>
                      <a:r>
                        <a:rPr lang="en-US" sz="1000" dirty="0" err="1">
                          <a:solidFill>
                            <a:schemeClr val="bg1"/>
                          </a:solidFill>
                        </a:rPr>
                        <a:t>Riester</a:t>
                      </a:r>
                      <a:endParaRPr lang="en-US" sz="1000" dirty="0">
                        <a:solidFill>
                          <a:schemeClr val="bg1"/>
                        </a:solidFill>
                      </a:endParaRPr>
                    </a:p>
                  </a:txBody>
                  <a:tcPr marL="86400" marR="86400" marT="46800" marB="46800"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EFF2"/>
                    </a:solidFill>
                  </a:tcPr>
                </a:tc>
                <a:tc>
                  <a:txBody>
                    <a:bodyPr/>
                    <a:lstStyle/>
                    <a:p>
                      <a:r>
                        <a:rPr lang="de-DE" sz="1000" b="0" dirty="0">
                          <a:solidFill>
                            <a:schemeClr val="bg1"/>
                          </a:solidFill>
                        </a:rPr>
                        <a:t>§ 3 Nr. 63 EStG and Riester</a:t>
                      </a:r>
                    </a:p>
                  </a:txBody>
                  <a:tcPr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67710" rtl="0" eaLnBrk="1" latinLnBrk="0" hangingPunct="1">
                        <a:defRPr sz="1905" kern="1200">
                          <a:solidFill>
                            <a:schemeClr val="tx1"/>
                          </a:solidFill>
                          <a:latin typeface="Arial"/>
                        </a:defRPr>
                      </a:lvl1pPr>
                      <a:lvl2pPr marL="483855" algn="l" defTabSz="967710" rtl="0" eaLnBrk="1" latinLnBrk="0" hangingPunct="1">
                        <a:defRPr sz="1905" kern="1200">
                          <a:solidFill>
                            <a:schemeClr val="tx1"/>
                          </a:solidFill>
                          <a:latin typeface="Arial"/>
                        </a:defRPr>
                      </a:lvl2pPr>
                      <a:lvl3pPr marL="967710" algn="l" defTabSz="967710" rtl="0" eaLnBrk="1" latinLnBrk="0" hangingPunct="1">
                        <a:defRPr sz="1905" kern="1200">
                          <a:solidFill>
                            <a:schemeClr val="tx1"/>
                          </a:solidFill>
                          <a:latin typeface="Arial"/>
                        </a:defRPr>
                      </a:lvl3pPr>
                      <a:lvl4pPr marL="1451564" algn="l" defTabSz="967710" rtl="0" eaLnBrk="1" latinLnBrk="0" hangingPunct="1">
                        <a:defRPr sz="1905" kern="1200">
                          <a:solidFill>
                            <a:schemeClr val="tx1"/>
                          </a:solidFill>
                          <a:latin typeface="Arial"/>
                        </a:defRPr>
                      </a:lvl4pPr>
                      <a:lvl5pPr marL="1935419" algn="l" defTabSz="967710" rtl="0" eaLnBrk="1" latinLnBrk="0" hangingPunct="1">
                        <a:defRPr sz="1905" kern="1200">
                          <a:solidFill>
                            <a:schemeClr val="tx1"/>
                          </a:solidFill>
                          <a:latin typeface="Arial"/>
                        </a:defRPr>
                      </a:lvl5pPr>
                      <a:lvl6pPr marL="2419274" algn="l" defTabSz="967710" rtl="0" eaLnBrk="1" latinLnBrk="0" hangingPunct="1">
                        <a:defRPr sz="1905" kern="1200">
                          <a:solidFill>
                            <a:schemeClr val="tx1"/>
                          </a:solidFill>
                          <a:latin typeface="Arial"/>
                        </a:defRPr>
                      </a:lvl6pPr>
                      <a:lvl7pPr marL="2903129" algn="l" defTabSz="967710" rtl="0" eaLnBrk="1" latinLnBrk="0" hangingPunct="1">
                        <a:defRPr sz="1905" kern="1200">
                          <a:solidFill>
                            <a:schemeClr val="tx1"/>
                          </a:solidFill>
                          <a:latin typeface="Arial"/>
                        </a:defRPr>
                      </a:lvl7pPr>
                      <a:lvl8pPr marL="3386983" algn="l" defTabSz="967710" rtl="0" eaLnBrk="1" latinLnBrk="0" hangingPunct="1">
                        <a:defRPr sz="1905" kern="1200">
                          <a:solidFill>
                            <a:schemeClr val="tx1"/>
                          </a:solidFill>
                          <a:latin typeface="Arial"/>
                        </a:defRPr>
                      </a:lvl8pPr>
                      <a:lvl9pPr marL="3870838" algn="l" defTabSz="967710" rtl="0" eaLnBrk="1" latinLnBrk="0" hangingPunct="1">
                        <a:defRPr sz="1905" kern="1200">
                          <a:solidFill>
                            <a:schemeClr val="tx1"/>
                          </a:solidFill>
                          <a:latin typeface="Arial"/>
                        </a:defRPr>
                      </a:lvl9pPr>
                    </a:lstStyle>
                    <a:p>
                      <a:pPr marL="0" algn="l" defTabSz="1219170" rtl="0" eaLnBrk="1" latinLnBrk="0" hangingPunct="1"/>
                      <a:r>
                        <a:rPr kumimoji="0" lang="en-US" altLang="de-DE" sz="1000" b="0" i="0" u="none" strike="noStrike" kern="0" cap="none" spc="0" normalizeH="0" baseline="0" noProof="0" dirty="0">
                          <a:ln>
                            <a:noFill/>
                          </a:ln>
                          <a:solidFill>
                            <a:schemeClr val="bg1"/>
                          </a:solidFill>
                          <a:effectLst/>
                          <a:uLnTx/>
                          <a:uFillTx/>
                          <a:latin typeface="Arial" pitchFamily="34" charset="0"/>
                          <a:ea typeface="+mn-ea"/>
                          <a:cs typeface="Arial" pitchFamily="34" charset="0"/>
                          <a:sym typeface="Wingdings" pitchFamily="2" charset="2"/>
                        </a:rPr>
                        <a:t>-</a:t>
                      </a:r>
                      <a:endParaRPr kumimoji="0" lang="en-US" sz="1000" b="0" i="0" u="none" strike="noStrike" kern="0" cap="none" spc="0" normalizeH="0" baseline="0" noProof="0" dirty="0">
                        <a:ln>
                          <a:noFill/>
                        </a:ln>
                        <a:solidFill>
                          <a:schemeClr val="bg1"/>
                        </a:solidFill>
                        <a:effectLst/>
                        <a:uLnTx/>
                        <a:uFillTx/>
                        <a:latin typeface="Arial" pitchFamily="34" charset="0"/>
                        <a:ea typeface="+mn-ea"/>
                        <a:cs typeface="Arial" pitchFamily="34" charset="0"/>
                      </a:endParaRPr>
                    </a:p>
                  </a:txBody>
                  <a:tcPr marL="86400" marR="86400" marT="46800" marB="46800"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lvl1pPr marL="0" algn="l" defTabSz="967710" rtl="0" eaLnBrk="1" latinLnBrk="0" hangingPunct="1">
                        <a:defRPr sz="1905" kern="1200">
                          <a:solidFill>
                            <a:schemeClr val="tx1"/>
                          </a:solidFill>
                          <a:latin typeface="Arial"/>
                        </a:defRPr>
                      </a:lvl1pPr>
                      <a:lvl2pPr marL="483855" algn="l" defTabSz="967710" rtl="0" eaLnBrk="1" latinLnBrk="0" hangingPunct="1">
                        <a:defRPr sz="1905" kern="1200">
                          <a:solidFill>
                            <a:schemeClr val="tx1"/>
                          </a:solidFill>
                          <a:latin typeface="Arial"/>
                        </a:defRPr>
                      </a:lvl2pPr>
                      <a:lvl3pPr marL="967710" algn="l" defTabSz="967710" rtl="0" eaLnBrk="1" latinLnBrk="0" hangingPunct="1">
                        <a:defRPr sz="1905" kern="1200">
                          <a:solidFill>
                            <a:schemeClr val="tx1"/>
                          </a:solidFill>
                          <a:latin typeface="Arial"/>
                        </a:defRPr>
                      </a:lvl3pPr>
                      <a:lvl4pPr marL="1451564" algn="l" defTabSz="967710" rtl="0" eaLnBrk="1" latinLnBrk="0" hangingPunct="1">
                        <a:defRPr sz="1905" kern="1200">
                          <a:solidFill>
                            <a:schemeClr val="tx1"/>
                          </a:solidFill>
                          <a:latin typeface="Arial"/>
                        </a:defRPr>
                      </a:lvl4pPr>
                      <a:lvl5pPr marL="1935419" algn="l" defTabSz="967710" rtl="0" eaLnBrk="1" latinLnBrk="0" hangingPunct="1">
                        <a:defRPr sz="1905" kern="1200">
                          <a:solidFill>
                            <a:schemeClr val="tx1"/>
                          </a:solidFill>
                          <a:latin typeface="Arial"/>
                        </a:defRPr>
                      </a:lvl5pPr>
                      <a:lvl6pPr marL="2419274" algn="l" defTabSz="967710" rtl="0" eaLnBrk="1" latinLnBrk="0" hangingPunct="1">
                        <a:defRPr sz="1905" kern="1200">
                          <a:solidFill>
                            <a:schemeClr val="tx1"/>
                          </a:solidFill>
                          <a:latin typeface="Arial"/>
                        </a:defRPr>
                      </a:lvl6pPr>
                      <a:lvl7pPr marL="2903129" algn="l" defTabSz="967710" rtl="0" eaLnBrk="1" latinLnBrk="0" hangingPunct="1">
                        <a:defRPr sz="1905" kern="1200">
                          <a:solidFill>
                            <a:schemeClr val="tx1"/>
                          </a:solidFill>
                          <a:latin typeface="Arial"/>
                        </a:defRPr>
                      </a:lvl7pPr>
                      <a:lvl8pPr marL="3386983" algn="l" defTabSz="967710" rtl="0" eaLnBrk="1" latinLnBrk="0" hangingPunct="1">
                        <a:defRPr sz="1905" kern="1200">
                          <a:solidFill>
                            <a:schemeClr val="tx1"/>
                          </a:solidFill>
                          <a:latin typeface="Arial"/>
                        </a:defRPr>
                      </a:lvl8pPr>
                      <a:lvl9pPr marL="3870838" algn="l" defTabSz="967710" rtl="0" eaLnBrk="1" latinLnBrk="0" hangingPunct="1">
                        <a:defRPr sz="1905" kern="1200">
                          <a:solidFill>
                            <a:schemeClr val="tx1"/>
                          </a:solidFill>
                          <a:latin typeface="Arial"/>
                        </a:defRPr>
                      </a:lvl9pPr>
                    </a:lstStyle>
                    <a:p>
                      <a:pPr marL="0" algn="l" defTabSz="1219170" rtl="0" eaLnBrk="1" latinLnBrk="0" hangingPunct="1"/>
                      <a:r>
                        <a:rPr kumimoji="0" lang="en-US" altLang="de-DE" sz="1000" b="0" i="0" u="none" strike="noStrike" kern="0" cap="none" spc="0" normalizeH="0" baseline="0" noProof="0" dirty="0">
                          <a:ln>
                            <a:noFill/>
                          </a:ln>
                          <a:solidFill>
                            <a:schemeClr val="bg1"/>
                          </a:solidFill>
                          <a:effectLst/>
                          <a:uLnTx/>
                          <a:uFillTx/>
                          <a:latin typeface="Arial" pitchFamily="34" charset="0"/>
                          <a:ea typeface="+mn-ea"/>
                          <a:cs typeface="Arial" pitchFamily="34" charset="0"/>
                          <a:sym typeface="Wingdings" pitchFamily="2" charset="2"/>
                        </a:rPr>
                        <a:t>-</a:t>
                      </a:r>
                      <a:endParaRPr kumimoji="0" lang="en-US" sz="1000" b="0" i="0" u="none" strike="noStrike" kern="0" cap="none" spc="0" normalizeH="0" baseline="0" noProof="0" dirty="0">
                        <a:ln>
                          <a:noFill/>
                        </a:ln>
                        <a:solidFill>
                          <a:schemeClr val="bg1"/>
                        </a:solidFill>
                        <a:effectLst/>
                        <a:uLnTx/>
                        <a:uFillTx/>
                        <a:latin typeface="Arial" pitchFamily="34" charset="0"/>
                        <a:ea typeface="+mn-ea"/>
                        <a:cs typeface="Arial" pitchFamily="34" charset="0"/>
                      </a:endParaRPr>
                    </a:p>
                  </a:txBody>
                  <a:tcPr marL="86400" marR="86400" marT="46800" marB="46800"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27192073"/>
                  </a:ext>
                </a:extLst>
              </a:tr>
              <a:tr h="367729">
                <a:tc>
                  <a:txBody>
                    <a:bodyPr/>
                    <a:lstStyle>
                      <a:lvl1pPr marL="0" algn="l" defTabSz="967710" rtl="0" eaLnBrk="1" latinLnBrk="0" hangingPunct="1">
                        <a:defRPr sz="1905" kern="1200">
                          <a:solidFill>
                            <a:schemeClr val="tx1"/>
                          </a:solidFill>
                          <a:latin typeface="Arial"/>
                        </a:defRPr>
                      </a:lvl1pPr>
                      <a:lvl2pPr marL="483855" algn="l" defTabSz="967710" rtl="0" eaLnBrk="1" latinLnBrk="0" hangingPunct="1">
                        <a:defRPr sz="1905" kern="1200">
                          <a:solidFill>
                            <a:schemeClr val="tx1"/>
                          </a:solidFill>
                          <a:latin typeface="Arial"/>
                        </a:defRPr>
                      </a:lvl2pPr>
                      <a:lvl3pPr marL="967710" algn="l" defTabSz="967710" rtl="0" eaLnBrk="1" latinLnBrk="0" hangingPunct="1">
                        <a:defRPr sz="1905" kern="1200">
                          <a:solidFill>
                            <a:schemeClr val="tx1"/>
                          </a:solidFill>
                          <a:latin typeface="Arial"/>
                        </a:defRPr>
                      </a:lvl3pPr>
                      <a:lvl4pPr marL="1451564" algn="l" defTabSz="967710" rtl="0" eaLnBrk="1" latinLnBrk="0" hangingPunct="1">
                        <a:defRPr sz="1905" kern="1200">
                          <a:solidFill>
                            <a:schemeClr val="tx1"/>
                          </a:solidFill>
                          <a:latin typeface="Arial"/>
                        </a:defRPr>
                      </a:lvl4pPr>
                      <a:lvl5pPr marL="1935419" algn="l" defTabSz="967710" rtl="0" eaLnBrk="1" latinLnBrk="0" hangingPunct="1">
                        <a:defRPr sz="1905" kern="1200">
                          <a:solidFill>
                            <a:schemeClr val="tx1"/>
                          </a:solidFill>
                          <a:latin typeface="Arial"/>
                        </a:defRPr>
                      </a:lvl5pPr>
                      <a:lvl6pPr marL="2419274" algn="l" defTabSz="967710" rtl="0" eaLnBrk="1" latinLnBrk="0" hangingPunct="1">
                        <a:defRPr sz="1905" kern="1200">
                          <a:solidFill>
                            <a:schemeClr val="tx1"/>
                          </a:solidFill>
                          <a:latin typeface="Arial"/>
                        </a:defRPr>
                      </a:lvl6pPr>
                      <a:lvl7pPr marL="2903129" algn="l" defTabSz="967710" rtl="0" eaLnBrk="1" latinLnBrk="0" hangingPunct="1">
                        <a:defRPr sz="1905" kern="1200">
                          <a:solidFill>
                            <a:schemeClr val="tx1"/>
                          </a:solidFill>
                          <a:latin typeface="Arial"/>
                        </a:defRPr>
                      </a:lvl7pPr>
                      <a:lvl8pPr marL="3386983" algn="l" defTabSz="967710" rtl="0" eaLnBrk="1" latinLnBrk="0" hangingPunct="1">
                        <a:defRPr sz="1905" kern="1200">
                          <a:solidFill>
                            <a:schemeClr val="tx1"/>
                          </a:solidFill>
                          <a:latin typeface="Arial"/>
                        </a:defRPr>
                      </a:lvl8pPr>
                      <a:lvl9pPr marL="3870838" algn="l" defTabSz="967710" rtl="0" eaLnBrk="1" latinLnBrk="0" hangingPunct="1">
                        <a:defRPr sz="1905" kern="1200">
                          <a:solidFill>
                            <a:schemeClr val="tx1"/>
                          </a:solidFill>
                          <a:latin typeface="Arial"/>
                        </a:defRPr>
                      </a:lvl9pPr>
                    </a:lstStyle>
                    <a:p>
                      <a:r>
                        <a:rPr lang="en-US" sz="1000" b="1" dirty="0">
                          <a:solidFill>
                            <a:schemeClr val="bg1"/>
                          </a:solidFill>
                        </a:rPr>
                        <a:t>Continuation upon change of employer</a:t>
                      </a:r>
                    </a:p>
                  </a:txBody>
                  <a:tcPr marL="86400" marR="86400" marT="46800" marB="46800"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67710" rtl="0" eaLnBrk="1" latinLnBrk="0" hangingPunct="1">
                        <a:defRPr sz="1905" kern="1200">
                          <a:solidFill>
                            <a:schemeClr val="tx1"/>
                          </a:solidFill>
                          <a:latin typeface="Arial"/>
                        </a:defRPr>
                      </a:lvl1pPr>
                      <a:lvl2pPr marL="483855" algn="l" defTabSz="967710" rtl="0" eaLnBrk="1" latinLnBrk="0" hangingPunct="1">
                        <a:defRPr sz="1905" kern="1200">
                          <a:solidFill>
                            <a:schemeClr val="tx1"/>
                          </a:solidFill>
                          <a:latin typeface="Arial"/>
                        </a:defRPr>
                      </a:lvl2pPr>
                      <a:lvl3pPr marL="967710" algn="l" defTabSz="967710" rtl="0" eaLnBrk="1" latinLnBrk="0" hangingPunct="1">
                        <a:defRPr sz="1905" kern="1200">
                          <a:solidFill>
                            <a:schemeClr val="tx1"/>
                          </a:solidFill>
                          <a:latin typeface="Arial"/>
                        </a:defRPr>
                      </a:lvl3pPr>
                      <a:lvl4pPr marL="1451564" algn="l" defTabSz="967710" rtl="0" eaLnBrk="1" latinLnBrk="0" hangingPunct="1">
                        <a:defRPr sz="1905" kern="1200">
                          <a:solidFill>
                            <a:schemeClr val="tx1"/>
                          </a:solidFill>
                          <a:latin typeface="Arial"/>
                        </a:defRPr>
                      </a:lvl4pPr>
                      <a:lvl5pPr marL="1935419" algn="l" defTabSz="967710" rtl="0" eaLnBrk="1" latinLnBrk="0" hangingPunct="1">
                        <a:defRPr sz="1905" kern="1200">
                          <a:solidFill>
                            <a:schemeClr val="tx1"/>
                          </a:solidFill>
                          <a:latin typeface="Arial"/>
                        </a:defRPr>
                      </a:lvl5pPr>
                      <a:lvl6pPr marL="2419274" algn="l" defTabSz="967710" rtl="0" eaLnBrk="1" latinLnBrk="0" hangingPunct="1">
                        <a:defRPr sz="1905" kern="1200">
                          <a:solidFill>
                            <a:schemeClr val="tx1"/>
                          </a:solidFill>
                          <a:latin typeface="Arial"/>
                        </a:defRPr>
                      </a:lvl6pPr>
                      <a:lvl7pPr marL="2903129" algn="l" defTabSz="967710" rtl="0" eaLnBrk="1" latinLnBrk="0" hangingPunct="1">
                        <a:defRPr sz="1905" kern="1200">
                          <a:solidFill>
                            <a:schemeClr val="tx1"/>
                          </a:solidFill>
                          <a:latin typeface="Arial"/>
                        </a:defRPr>
                      </a:lvl7pPr>
                      <a:lvl8pPr marL="3386983" algn="l" defTabSz="967710" rtl="0" eaLnBrk="1" latinLnBrk="0" hangingPunct="1">
                        <a:defRPr sz="1905" kern="1200">
                          <a:solidFill>
                            <a:schemeClr val="tx1"/>
                          </a:solidFill>
                          <a:latin typeface="Arial"/>
                        </a:defRPr>
                      </a:lvl8pPr>
                      <a:lvl9pPr marL="3870838" algn="l" defTabSz="967710" rtl="0" eaLnBrk="1" latinLnBrk="0" hangingPunct="1">
                        <a:defRPr sz="1905" kern="1200">
                          <a:solidFill>
                            <a:schemeClr val="tx1"/>
                          </a:solidFill>
                          <a:latin typeface="Arial"/>
                        </a:defRPr>
                      </a:lvl9pPr>
                    </a:lstStyle>
                    <a:p>
                      <a:r>
                        <a:rPr lang="en-US" sz="1000" dirty="0">
                          <a:solidFill>
                            <a:schemeClr val="bg1"/>
                          </a:solidFill>
                        </a:rPr>
                        <a:t>For new promises as of 01.01.2005</a:t>
                      </a:r>
                    </a:p>
                  </a:txBody>
                  <a:tcPr marL="86400" marR="86400" marT="46800" marB="46800"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EFF2"/>
                    </a:solidFill>
                  </a:tcPr>
                </a:tc>
                <a:tc>
                  <a:txBody>
                    <a:bodyPr/>
                    <a:lstStyle/>
                    <a:p>
                      <a:r>
                        <a:rPr lang="en-US" sz="1000" dirty="0">
                          <a:solidFill>
                            <a:schemeClr val="bg1"/>
                          </a:solidFill>
                        </a:rPr>
                        <a:t>For new promises as of 01.01.2005</a:t>
                      </a:r>
                    </a:p>
                  </a:txBody>
                  <a:tcPr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67710" rtl="0" eaLnBrk="1" latinLnBrk="0" hangingPunct="1">
                        <a:defRPr sz="1905" kern="1200">
                          <a:solidFill>
                            <a:schemeClr val="tx1"/>
                          </a:solidFill>
                          <a:latin typeface="Arial"/>
                        </a:defRPr>
                      </a:lvl1pPr>
                      <a:lvl2pPr marL="483855" algn="l" defTabSz="967710" rtl="0" eaLnBrk="1" latinLnBrk="0" hangingPunct="1">
                        <a:defRPr sz="1905" kern="1200">
                          <a:solidFill>
                            <a:schemeClr val="tx1"/>
                          </a:solidFill>
                          <a:latin typeface="Arial"/>
                        </a:defRPr>
                      </a:lvl2pPr>
                      <a:lvl3pPr marL="967710" algn="l" defTabSz="967710" rtl="0" eaLnBrk="1" latinLnBrk="0" hangingPunct="1">
                        <a:defRPr sz="1905" kern="1200">
                          <a:solidFill>
                            <a:schemeClr val="tx1"/>
                          </a:solidFill>
                          <a:latin typeface="Arial"/>
                        </a:defRPr>
                      </a:lvl3pPr>
                      <a:lvl4pPr marL="1451564" algn="l" defTabSz="967710" rtl="0" eaLnBrk="1" latinLnBrk="0" hangingPunct="1">
                        <a:defRPr sz="1905" kern="1200">
                          <a:solidFill>
                            <a:schemeClr val="tx1"/>
                          </a:solidFill>
                          <a:latin typeface="Arial"/>
                        </a:defRPr>
                      </a:lvl4pPr>
                      <a:lvl5pPr marL="1935419" algn="l" defTabSz="967710" rtl="0" eaLnBrk="1" latinLnBrk="0" hangingPunct="1">
                        <a:defRPr sz="1905" kern="1200">
                          <a:solidFill>
                            <a:schemeClr val="tx1"/>
                          </a:solidFill>
                          <a:latin typeface="Arial"/>
                        </a:defRPr>
                      </a:lvl5pPr>
                      <a:lvl6pPr marL="2419274" algn="l" defTabSz="967710" rtl="0" eaLnBrk="1" latinLnBrk="0" hangingPunct="1">
                        <a:defRPr sz="1905" kern="1200">
                          <a:solidFill>
                            <a:schemeClr val="tx1"/>
                          </a:solidFill>
                          <a:latin typeface="Arial"/>
                        </a:defRPr>
                      </a:lvl6pPr>
                      <a:lvl7pPr marL="2903129" algn="l" defTabSz="967710" rtl="0" eaLnBrk="1" latinLnBrk="0" hangingPunct="1">
                        <a:defRPr sz="1905" kern="1200">
                          <a:solidFill>
                            <a:schemeClr val="tx1"/>
                          </a:solidFill>
                          <a:latin typeface="Arial"/>
                        </a:defRPr>
                      </a:lvl7pPr>
                      <a:lvl8pPr marL="3386983" algn="l" defTabSz="967710" rtl="0" eaLnBrk="1" latinLnBrk="0" hangingPunct="1">
                        <a:defRPr sz="1905" kern="1200">
                          <a:solidFill>
                            <a:schemeClr val="tx1"/>
                          </a:solidFill>
                          <a:latin typeface="Arial"/>
                        </a:defRPr>
                      </a:lvl8pPr>
                      <a:lvl9pPr marL="3870838" algn="l" defTabSz="967710" rtl="0" eaLnBrk="1" latinLnBrk="0" hangingPunct="1">
                        <a:defRPr sz="1905" kern="1200">
                          <a:solidFill>
                            <a:schemeClr val="tx1"/>
                          </a:solidFill>
                          <a:latin typeface="Arial"/>
                        </a:defRPr>
                      </a:lvl9pPr>
                    </a:lstStyle>
                    <a:p>
                      <a:r>
                        <a:rPr lang="en-US" sz="1000" noProof="0" dirty="0">
                          <a:solidFill>
                            <a:schemeClr val="bg1"/>
                          </a:solidFill>
                        </a:rPr>
                        <a:t>No right, transfer on a voluntary basis</a:t>
                      </a:r>
                    </a:p>
                  </a:txBody>
                  <a:tcPr marL="86400" marR="86400" marT="46800" marB="46800"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lvl1pPr marL="0" algn="l" defTabSz="967710" rtl="0" eaLnBrk="1" latinLnBrk="0" hangingPunct="1">
                        <a:defRPr sz="1905" kern="1200">
                          <a:solidFill>
                            <a:schemeClr val="tx1"/>
                          </a:solidFill>
                          <a:latin typeface="Arial"/>
                        </a:defRPr>
                      </a:lvl1pPr>
                      <a:lvl2pPr marL="483855" algn="l" defTabSz="967710" rtl="0" eaLnBrk="1" latinLnBrk="0" hangingPunct="1">
                        <a:defRPr sz="1905" kern="1200">
                          <a:solidFill>
                            <a:schemeClr val="tx1"/>
                          </a:solidFill>
                          <a:latin typeface="Arial"/>
                        </a:defRPr>
                      </a:lvl2pPr>
                      <a:lvl3pPr marL="967710" algn="l" defTabSz="967710" rtl="0" eaLnBrk="1" latinLnBrk="0" hangingPunct="1">
                        <a:defRPr sz="1905" kern="1200">
                          <a:solidFill>
                            <a:schemeClr val="tx1"/>
                          </a:solidFill>
                          <a:latin typeface="Arial"/>
                        </a:defRPr>
                      </a:lvl3pPr>
                      <a:lvl4pPr marL="1451564" algn="l" defTabSz="967710" rtl="0" eaLnBrk="1" latinLnBrk="0" hangingPunct="1">
                        <a:defRPr sz="1905" kern="1200">
                          <a:solidFill>
                            <a:schemeClr val="tx1"/>
                          </a:solidFill>
                          <a:latin typeface="Arial"/>
                        </a:defRPr>
                      </a:lvl4pPr>
                      <a:lvl5pPr marL="1935419" algn="l" defTabSz="967710" rtl="0" eaLnBrk="1" latinLnBrk="0" hangingPunct="1">
                        <a:defRPr sz="1905" kern="1200">
                          <a:solidFill>
                            <a:schemeClr val="tx1"/>
                          </a:solidFill>
                          <a:latin typeface="Arial"/>
                        </a:defRPr>
                      </a:lvl5pPr>
                      <a:lvl6pPr marL="2419274" algn="l" defTabSz="967710" rtl="0" eaLnBrk="1" latinLnBrk="0" hangingPunct="1">
                        <a:defRPr sz="1905" kern="1200">
                          <a:solidFill>
                            <a:schemeClr val="tx1"/>
                          </a:solidFill>
                          <a:latin typeface="Arial"/>
                        </a:defRPr>
                      </a:lvl6pPr>
                      <a:lvl7pPr marL="2903129" algn="l" defTabSz="967710" rtl="0" eaLnBrk="1" latinLnBrk="0" hangingPunct="1">
                        <a:defRPr sz="1905" kern="1200">
                          <a:solidFill>
                            <a:schemeClr val="tx1"/>
                          </a:solidFill>
                          <a:latin typeface="Arial"/>
                        </a:defRPr>
                      </a:lvl7pPr>
                      <a:lvl8pPr marL="3386983" algn="l" defTabSz="967710" rtl="0" eaLnBrk="1" latinLnBrk="0" hangingPunct="1">
                        <a:defRPr sz="1905" kern="1200">
                          <a:solidFill>
                            <a:schemeClr val="tx1"/>
                          </a:solidFill>
                          <a:latin typeface="Arial"/>
                        </a:defRPr>
                      </a:lvl8pPr>
                      <a:lvl9pPr marL="3870838" algn="l" defTabSz="967710" rtl="0" eaLnBrk="1" latinLnBrk="0" hangingPunct="1">
                        <a:defRPr sz="1905" kern="1200">
                          <a:solidFill>
                            <a:schemeClr val="tx1"/>
                          </a:solidFill>
                          <a:latin typeface="Arial"/>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000" noProof="0" dirty="0">
                          <a:solidFill>
                            <a:schemeClr val="bg1"/>
                          </a:solidFill>
                        </a:rPr>
                        <a:t>No right, transfer on a voluntary basis</a:t>
                      </a:r>
                    </a:p>
                  </a:txBody>
                  <a:tcPr marL="86400" marR="86400" marT="46800" marB="46800"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85497783"/>
                  </a:ext>
                </a:extLst>
              </a:tr>
              <a:tr h="933466">
                <a:tc>
                  <a:txBody>
                    <a:bodyPr/>
                    <a:lstStyle>
                      <a:lvl1pPr marL="0" algn="l" defTabSz="967710" rtl="0" eaLnBrk="1" latinLnBrk="0" hangingPunct="1">
                        <a:defRPr sz="1905" kern="1200">
                          <a:solidFill>
                            <a:schemeClr val="tx1"/>
                          </a:solidFill>
                          <a:latin typeface="Arial"/>
                        </a:defRPr>
                      </a:lvl1pPr>
                      <a:lvl2pPr marL="483855" algn="l" defTabSz="967710" rtl="0" eaLnBrk="1" latinLnBrk="0" hangingPunct="1">
                        <a:defRPr sz="1905" kern="1200">
                          <a:solidFill>
                            <a:schemeClr val="tx1"/>
                          </a:solidFill>
                          <a:latin typeface="Arial"/>
                        </a:defRPr>
                      </a:lvl2pPr>
                      <a:lvl3pPr marL="967710" algn="l" defTabSz="967710" rtl="0" eaLnBrk="1" latinLnBrk="0" hangingPunct="1">
                        <a:defRPr sz="1905" kern="1200">
                          <a:solidFill>
                            <a:schemeClr val="tx1"/>
                          </a:solidFill>
                          <a:latin typeface="Arial"/>
                        </a:defRPr>
                      </a:lvl3pPr>
                      <a:lvl4pPr marL="1451564" algn="l" defTabSz="967710" rtl="0" eaLnBrk="1" latinLnBrk="0" hangingPunct="1">
                        <a:defRPr sz="1905" kern="1200">
                          <a:solidFill>
                            <a:schemeClr val="tx1"/>
                          </a:solidFill>
                          <a:latin typeface="Arial"/>
                        </a:defRPr>
                      </a:lvl4pPr>
                      <a:lvl5pPr marL="1935419" algn="l" defTabSz="967710" rtl="0" eaLnBrk="1" latinLnBrk="0" hangingPunct="1">
                        <a:defRPr sz="1905" kern="1200">
                          <a:solidFill>
                            <a:schemeClr val="tx1"/>
                          </a:solidFill>
                          <a:latin typeface="Arial"/>
                        </a:defRPr>
                      </a:lvl5pPr>
                      <a:lvl6pPr marL="2419274" algn="l" defTabSz="967710" rtl="0" eaLnBrk="1" latinLnBrk="0" hangingPunct="1">
                        <a:defRPr sz="1905" kern="1200">
                          <a:solidFill>
                            <a:schemeClr val="tx1"/>
                          </a:solidFill>
                          <a:latin typeface="Arial"/>
                        </a:defRPr>
                      </a:lvl6pPr>
                      <a:lvl7pPr marL="2903129" algn="l" defTabSz="967710" rtl="0" eaLnBrk="1" latinLnBrk="0" hangingPunct="1">
                        <a:defRPr sz="1905" kern="1200">
                          <a:solidFill>
                            <a:schemeClr val="tx1"/>
                          </a:solidFill>
                          <a:latin typeface="Arial"/>
                        </a:defRPr>
                      </a:lvl7pPr>
                      <a:lvl8pPr marL="3386983" algn="l" defTabSz="967710" rtl="0" eaLnBrk="1" latinLnBrk="0" hangingPunct="1">
                        <a:defRPr sz="1905" kern="1200">
                          <a:solidFill>
                            <a:schemeClr val="tx1"/>
                          </a:solidFill>
                          <a:latin typeface="Arial"/>
                        </a:defRPr>
                      </a:lvl8pPr>
                      <a:lvl9pPr marL="3870838" algn="l" defTabSz="967710" rtl="0" eaLnBrk="1" latinLnBrk="0" hangingPunct="1">
                        <a:defRPr sz="1905" kern="1200">
                          <a:solidFill>
                            <a:schemeClr val="tx1"/>
                          </a:solidFill>
                          <a:latin typeface="Arial"/>
                        </a:defRPr>
                      </a:lvl9pPr>
                    </a:lstStyle>
                    <a:p>
                      <a:r>
                        <a:rPr lang="en-US" sz="1000" b="1" dirty="0">
                          <a:solidFill>
                            <a:schemeClr val="bg1"/>
                          </a:solidFill>
                        </a:rPr>
                        <a:t>Private continuation</a:t>
                      </a:r>
                    </a:p>
                  </a:txBody>
                  <a:tcPr marL="86400" marR="86400" marT="46800" marB="46800"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67710" rtl="0" eaLnBrk="1" latinLnBrk="0" hangingPunct="1">
                        <a:defRPr sz="1905" kern="1200">
                          <a:solidFill>
                            <a:schemeClr val="tx1"/>
                          </a:solidFill>
                          <a:latin typeface="Arial"/>
                        </a:defRPr>
                      </a:lvl1pPr>
                      <a:lvl2pPr marL="483855" algn="l" defTabSz="967710" rtl="0" eaLnBrk="1" latinLnBrk="0" hangingPunct="1">
                        <a:defRPr sz="1905" kern="1200">
                          <a:solidFill>
                            <a:schemeClr val="tx1"/>
                          </a:solidFill>
                          <a:latin typeface="Arial"/>
                        </a:defRPr>
                      </a:lvl2pPr>
                      <a:lvl3pPr marL="967710" algn="l" defTabSz="967710" rtl="0" eaLnBrk="1" latinLnBrk="0" hangingPunct="1">
                        <a:defRPr sz="1905" kern="1200">
                          <a:solidFill>
                            <a:schemeClr val="tx1"/>
                          </a:solidFill>
                          <a:latin typeface="Arial"/>
                        </a:defRPr>
                      </a:lvl3pPr>
                      <a:lvl4pPr marL="1451564" algn="l" defTabSz="967710" rtl="0" eaLnBrk="1" latinLnBrk="0" hangingPunct="1">
                        <a:defRPr sz="1905" kern="1200">
                          <a:solidFill>
                            <a:schemeClr val="tx1"/>
                          </a:solidFill>
                          <a:latin typeface="Arial"/>
                        </a:defRPr>
                      </a:lvl4pPr>
                      <a:lvl5pPr marL="1935419" algn="l" defTabSz="967710" rtl="0" eaLnBrk="1" latinLnBrk="0" hangingPunct="1">
                        <a:defRPr sz="1905" kern="1200">
                          <a:solidFill>
                            <a:schemeClr val="tx1"/>
                          </a:solidFill>
                          <a:latin typeface="Arial"/>
                        </a:defRPr>
                      </a:lvl5pPr>
                      <a:lvl6pPr marL="2419274" algn="l" defTabSz="967710" rtl="0" eaLnBrk="1" latinLnBrk="0" hangingPunct="1">
                        <a:defRPr sz="1905" kern="1200">
                          <a:solidFill>
                            <a:schemeClr val="tx1"/>
                          </a:solidFill>
                          <a:latin typeface="Arial"/>
                        </a:defRPr>
                      </a:lvl6pPr>
                      <a:lvl7pPr marL="2903129" algn="l" defTabSz="967710" rtl="0" eaLnBrk="1" latinLnBrk="0" hangingPunct="1">
                        <a:defRPr sz="1905" kern="1200">
                          <a:solidFill>
                            <a:schemeClr val="tx1"/>
                          </a:solidFill>
                          <a:latin typeface="Arial"/>
                        </a:defRPr>
                      </a:lvl7pPr>
                      <a:lvl8pPr marL="3386983" algn="l" defTabSz="967710" rtl="0" eaLnBrk="1" latinLnBrk="0" hangingPunct="1">
                        <a:defRPr sz="1905" kern="1200">
                          <a:solidFill>
                            <a:schemeClr val="tx1"/>
                          </a:solidFill>
                          <a:latin typeface="Arial"/>
                        </a:defRPr>
                      </a:lvl8pPr>
                      <a:lvl9pPr marL="3870838" algn="l" defTabSz="967710" rtl="0" eaLnBrk="1" latinLnBrk="0" hangingPunct="1">
                        <a:defRPr sz="1905" kern="1200">
                          <a:solidFill>
                            <a:schemeClr val="tx1"/>
                          </a:solidFill>
                          <a:latin typeface="Arial"/>
                        </a:defRPr>
                      </a:lvl9pPr>
                    </a:lstStyle>
                    <a:p>
                      <a:r>
                        <a:rPr lang="en-US" sz="1000" dirty="0">
                          <a:solidFill>
                            <a:schemeClr val="bg1"/>
                          </a:solidFill>
                        </a:rPr>
                        <a:t>Possible</a:t>
                      </a:r>
                    </a:p>
                  </a:txBody>
                  <a:tcPr marL="86400" marR="86400" marT="46800" marB="46800"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FEFF2"/>
                    </a:solidFill>
                  </a:tcPr>
                </a:tc>
                <a:tc>
                  <a:txBody>
                    <a:bodyPr/>
                    <a:lstStyle/>
                    <a:p>
                      <a:r>
                        <a:rPr lang="de-DE" sz="1000" b="0" dirty="0">
                          <a:solidFill>
                            <a:schemeClr val="bg1"/>
                          </a:solidFill>
                        </a:rPr>
                        <a:t>Possible</a:t>
                      </a:r>
                    </a:p>
                  </a:txBody>
                  <a:tcPr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67710" rtl="0" eaLnBrk="1" latinLnBrk="0" hangingPunct="1">
                        <a:defRPr sz="1905" kern="1200">
                          <a:solidFill>
                            <a:schemeClr val="tx1"/>
                          </a:solidFill>
                          <a:latin typeface="Arial"/>
                        </a:defRPr>
                      </a:lvl1pPr>
                      <a:lvl2pPr marL="483855" algn="l" defTabSz="967710" rtl="0" eaLnBrk="1" latinLnBrk="0" hangingPunct="1">
                        <a:defRPr sz="1905" kern="1200">
                          <a:solidFill>
                            <a:schemeClr val="tx1"/>
                          </a:solidFill>
                          <a:latin typeface="Arial"/>
                        </a:defRPr>
                      </a:lvl2pPr>
                      <a:lvl3pPr marL="967710" algn="l" defTabSz="967710" rtl="0" eaLnBrk="1" latinLnBrk="0" hangingPunct="1">
                        <a:defRPr sz="1905" kern="1200">
                          <a:solidFill>
                            <a:schemeClr val="tx1"/>
                          </a:solidFill>
                          <a:latin typeface="Arial"/>
                        </a:defRPr>
                      </a:lvl3pPr>
                      <a:lvl4pPr marL="1451564" algn="l" defTabSz="967710" rtl="0" eaLnBrk="1" latinLnBrk="0" hangingPunct="1">
                        <a:defRPr sz="1905" kern="1200">
                          <a:solidFill>
                            <a:schemeClr val="tx1"/>
                          </a:solidFill>
                          <a:latin typeface="Arial"/>
                        </a:defRPr>
                      </a:lvl4pPr>
                      <a:lvl5pPr marL="1935419" algn="l" defTabSz="967710" rtl="0" eaLnBrk="1" latinLnBrk="0" hangingPunct="1">
                        <a:defRPr sz="1905" kern="1200">
                          <a:solidFill>
                            <a:schemeClr val="tx1"/>
                          </a:solidFill>
                          <a:latin typeface="Arial"/>
                        </a:defRPr>
                      </a:lvl5pPr>
                      <a:lvl6pPr marL="2419274" algn="l" defTabSz="967710" rtl="0" eaLnBrk="1" latinLnBrk="0" hangingPunct="1">
                        <a:defRPr sz="1905" kern="1200">
                          <a:solidFill>
                            <a:schemeClr val="tx1"/>
                          </a:solidFill>
                          <a:latin typeface="Arial"/>
                        </a:defRPr>
                      </a:lvl6pPr>
                      <a:lvl7pPr marL="2903129" algn="l" defTabSz="967710" rtl="0" eaLnBrk="1" latinLnBrk="0" hangingPunct="1">
                        <a:defRPr sz="1905" kern="1200">
                          <a:solidFill>
                            <a:schemeClr val="tx1"/>
                          </a:solidFill>
                          <a:latin typeface="Arial"/>
                        </a:defRPr>
                      </a:lvl7pPr>
                      <a:lvl8pPr marL="3386983" algn="l" defTabSz="967710" rtl="0" eaLnBrk="1" latinLnBrk="0" hangingPunct="1">
                        <a:defRPr sz="1905" kern="1200">
                          <a:solidFill>
                            <a:schemeClr val="tx1"/>
                          </a:solidFill>
                          <a:latin typeface="Arial"/>
                        </a:defRPr>
                      </a:lvl8pPr>
                      <a:lvl9pPr marL="3870838" algn="l" defTabSz="967710" rtl="0" eaLnBrk="1" latinLnBrk="0" hangingPunct="1">
                        <a:defRPr sz="1905" kern="1200">
                          <a:solidFill>
                            <a:schemeClr val="tx1"/>
                          </a:solidFill>
                          <a:latin typeface="Arial"/>
                        </a:defRPr>
                      </a:lvl9pPr>
                    </a:lstStyle>
                    <a:p>
                      <a:r>
                        <a:rPr lang="en-US" sz="1000" noProof="0" dirty="0">
                          <a:solidFill>
                            <a:schemeClr val="bg1"/>
                          </a:solidFill>
                        </a:rPr>
                        <a:t>Not possible. Only private continuation of the indirect</a:t>
                      </a:r>
                      <a:r>
                        <a:rPr lang="en-US" sz="1000" baseline="0" noProof="0" dirty="0">
                          <a:solidFill>
                            <a:schemeClr val="bg1"/>
                          </a:solidFill>
                        </a:rPr>
                        <a:t> </a:t>
                      </a:r>
                      <a:r>
                        <a:rPr lang="en-US" sz="1000" noProof="0" dirty="0">
                          <a:solidFill>
                            <a:schemeClr val="bg1"/>
                          </a:solidFill>
                        </a:rPr>
                        <a:t>insurance policy is possible in the event of insolvency according to the offer of the PSVaG.</a:t>
                      </a:r>
                    </a:p>
                  </a:txBody>
                  <a:tcPr marL="86400" marR="86400" marT="46800" marB="46800"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lvl1pPr marL="0" algn="l" defTabSz="967710" rtl="0" eaLnBrk="1" latinLnBrk="0" hangingPunct="1">
                        <a:defRPr sz="1905" kern="1200">
                          <a:solidFill>
                            <a:schemeClr val="tx1"/>
                          </a:solidFill>
                          <a:latin typeface="Arial"/>
                        </a:defRPr>
                      </a:lvl1pPr>
                      <a:lvl2pPr marL="483855" algn="l" defTabSz="967710" rtl="0" eaLnBrk="1" latinLnBrk="0" hangingPunct="1">
                        <a:defRPr sz="1905" kern="1200">
                          <a:solidFill>
                            <a:schemeClr val="tx1"/>
                          </a:solidFill>
                          <a:latin typeface="Arial"/>
                        </a:defRPr>
                      </a:lvl2pPr>
                      <a:lvl3pPr marL="967710" algn="l" defTabSz="967710" rtl="0" eaLnBrk="1" latinLnBrk="0" hangingPunct="1">
                        <a:defRPr sz="1905" kern="1200">
                          <a:solidFill>
                            <a:schemeClr val="tx1"/>
                          </a:solidFill>
                          <a:latin typeface="Arial"/>
                        </a:defRPr>
                      </a:lvl3pPr>
                      <a:lvl4pPr marL="1451564" algn="l" defTabSz="967710" rtl="0" eaLnBrk="1" latinLnBrk="0" hangingPunct="1">
                        <a:defRPr sz="1905" kern="1200">
                          <a:solidFill>
                            <a:schemeClr val="tx1"/>
                          </a:solidFill>
                          <a:latin typeface="Arial"/>
                        </a:defRPr>
                      </a:lvl4pPr>
                      <a:lvl5pPr marL="1935419" algn="l" defTabSz="967710" rtl="0" eaLnBrk="1" latinLnBrk="0" hangingPunct="1">
                        <a:defRPr sz="1905" kern="1200">
                          <a:solidFill>
                            <a:schemeClr val="tx1"/>
                          </a:solidFill>
                          <a:latin typeface="Arial"/>
                        </a:defRPr>
                      </a:lvl5pPr>
                      <a:lvl6pPr marL="2419274" algn="l" defTabSz="967710" rtl="0" eaLnBrk="1" latinLnBrk="0" hangingPunct="1">
                        <a:defRPr sz="1905" kern="1200">
                          <a:solidFill>
                            <a:schemeClr val="tx1"/>
                          </a:solidFill>
                          <a:latin typeface="Arial"/>
                        </a:defRPr>
                      </a:lvl6pPr>
                      <a:lvl7pPr marL="2903129" algn="l" defTabSz="967710" rtl="0" eaLnBrk="1" latinLnBrk="0" hangingPunct="1">
                        <a:defRPr sz="1905" kern="1200">
                          <a:solidFill>
                            <a:schemeClr val="tx1"/>
                          </a:solidFill>
                          <a:latin typeface="Arial"/>
                        </a:defRPr>
                      </a:lvl7pPr>
                      <a:lvl8pPr marL="3386983" algn="l" defTabSz="967710" rtl="0" eaLnBrk="1" latinLnBrk="0" hangingPunct="1">
                        <a:defRPr sz="1905" kern="1200">
                          <a:solidFill>
                            <a:schemeClr val="tx1"/>
                          </a:solidFill>
                          <a:latin typeface="Arial"/>
                        </a:defRPr>
                      </a:lvl8pPr>
                      <a:lvl9pPr marL="3870838" algn="l" defTabSz="967710" rtl="0" eaLnBrk="1" latinLnBrk="0" hangingPunct="1">
                        <a:defRPr sz="1905" kern="1200">
                          <a:solidFill>
                            <a:schemeClr val="tx1"/>
                          </a:solidFill>
                          <a:latin typeface="Arial"/>
                        </a:defRPr>
                      </a:lvl9pPr>
                    </a:lstStyle>
                    <a:p>
                      <a:r>
                        <a:rPr lang="en-US" sz="1000" noProof="0" dirty="0">
                          <a:solidFill>
                            <a:schemeClr val="bg1"/>
                          </a:solidFill>
                        </a:rPr>
                        <a:t>Not possible. </a:t>
                      </a:r>
                      <a:r>
                        <a:rPr lang="en-US" sz="1000" b="0" i="0" u="none" strike="noStrike" noProof="0" dirty="0">
                          <a:solidFill>
                            <a:schemeClr val="bg1"/>
                          </a:solidFill>
                          <a:latin typeface="Arial"/>
                        </a:rPr>
                        <a:t>Only private continuation of the reinsurance policy is possible in the case of </a:t>
                      </a:r>
                      <a:r>
                        <a:rPr lang="en-US" sz="1000" b="0" i="0" u="none" strike="noStrike" noProof="0" dirty="0" err="1">
                          <a:solidFill>
                            <a:schemeClr val="bg1"/>
                          </a:solidFill>
                          <a:latin typeface="Arial"/>
                        </a:rPr>
                        <a:t>BilMoG</a:t>
                      </a:r>
                      <a:r>
                        <a:rPr lang="en-US" sz="1000" b="0" i="0" u="none" strike="noStrike" noProof="0" dirty="0">
                          <a:solidFill>
                            <a:schemeClr val="bg1"/>
                          </a:solidFill>
                          <a:latin typeface="Arial"/>
                        </a:rPr>
                        <a:t> commitments in the event of insolvency, possibly after an offer from the </a:t>
                      </a:r>
                      <a:r>
                        <a:rPr lang="en-US" sz="1000" b="0" i="0" u="none" strike="noStrike" noProof="0" dirty="0" err="1">
                          <a:solidFill>
                            <a:schemeClr val="bg1"/>
                          </a:solidFill>
                          <a:latin typeface="Arial"/>
                        </a:rPr>
                        <a:t>PSVaG</a:t>
                      </a:r>
                      <a:endParaRPr lang="en-US" sz="1000" noProof="0" dirty="0">
                        <a:solidFill>
                          <a:schemeClr val="bg1"/>
                        </a:solidFill>
                      </a:endParaRPr>
                    </a:p>
                  </a:txBody>
                  <a:tcPr marL="86400" marR="86400" marT="46800" marB="46800"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39393057"/>
                  </a:ext>
                </a:extLst>
              </a:tr>
              <a:tr h="358708">
                <a:tc>
                  <a:txBody>
                    <a:bodyPr/>
                    <a:lstStyle>
                      <a:lvl1pPr marL="0" algn="l" defTabSz="967710" rtl="0" eaLnBrk="1" latinLnBrk="0" hangingPunct="1">
                        <a:defRPr sz="1905" kern="1200">
                          <a:solidFill>
                            <a:schemeClr val="tx1"/>
                          </a:solidFill>
                          <a:latin typeface="Arial"/>
                        </a:defRPr>
                      </a:lvl1pPr>
                      <a:lvl2pPr marL="483855" algn="l" defTabSz="967710" rtl="0" eaLnBrk="1" latinLnBrk="0" hangingPunct="1">
                        <a:defRPr sz="1905" kern="1200">
                          <a:solidFill>
                            <a:schemeClr val="tx1"/>
                          </a:solidFill>
                          <a:latin typeface="Arial"/>
                        </a:defRPr>
                      </a:lvl2pPr>
                      <a:lvl3pPr marL="967710" algn="l" defTabSz="967710" rtl="0" eaLnBrk="1" latinLnBrk="0" hangingPunct="1">
                        <a:defRPr sz="1905" kern="1200">
                          <a:solidFill>
                            <a:schemeClr val="tx1"/>
                          </a:solidFill>
                          <a:latin typeface="Arial"/>
                        </a:defRPr>
                      </a:lvl3pPr>
                      <a:lvl4pPr marL="1451564" algn="l" defTabSz="967710" rtl="0" eaLnBrk="1" latinLnBrk="0" hangingPunct="1">
                        <a:defRPr sz="1905" kern="1200">
                          <a:solidFill>
                            <a:schemeClr val="tx1"/>
                          </a:solidFill>
                          <a:latin typeface="Arial"/>
                        </a:defRPr>
                      </a:lvl4pPr>
                      <a:lvl5pPr marL="1935419" algn="l" defTabSz="967710" rtl="0" eaLnBrk="1" latinLnBrk="0" hangingPunct="1">
                        <a:defRPr sz="1905" kern="1200">
                          <a:solidFill>
                            <a:schemeClr val="tx1"/>
                          </a:solidFill>
                          <a:latin typeface="Arial"/>
                        </a:defRPr>
                      </a:lvl5pPr>
                      <a:lvl6pPr marL="2419274" algn="l" defTabSz="967710" rtl="0" eaLnBrk="1" latinLnBrk="0" hangingPunct="1">
                        <a:defRPr sz="1905" kern="1200">
                          <a:solidFill>
                            <a:schemeClr val="tx1"/>
                          </a:solidFill>
                          <a:latin typeface="Arial"/>
                        </a:defRPr>
                      </a:lvl6pPr>
                      <a:lvl7pPr marL="2903129" algn="l" defTabSz="967710" rtl="0" eaLnBrk="1" latinLnBrk="0" hangingPunct="1">
                        <a:defRPr sz="1905" kern="1200">
                          <a:solidFill>
                            <a:schemeClr val="tx1"/>
                          </a:solidFill>
                          <a:latin typeface="Arial"/>
                        </a:defRPr>
                      </a:lvl7pPr>
                      <a:lvl8pPr marL="3386983" algn="l" defTabSz="967710" rtl="0" eaLnBrk="1" latinLnBrk="0" hangingPunct="1">
                        <a:defRPr sz="1905" kern="1200">
                          <a:solidFill>
                            <a:schemeClr val="tx1"/>
                          </a:solidFill>
                          <a:latin typeface="Arial"/>
                        </a:defRPr>
                      </a:lvl8pPr>
                      <a:lvl9pPr marL="3870838" algn="l" defTabSz="967710" rtl="0" eaLnBrk="1" latinLnBrk="0" hangingPunct="1">
                        <a:defRPr sz="1905" kern="1200">
                          <a:solidFill>
                            <a:schemeClr val="tx1"/>
                          </a:solidFill>
                          <a:latin typeface="Arial"/>
                        </a:defRPr>
                      </a:lvl9pPr>
                    </a:lstStyle>
                    <a:p>
                      <a:r>
                        <a:rPr lang="en-US" sz="1000" b="1" dirty="0">
                          <a:solidFill>
                            <a:schemeClr val="bg1"/>
                          </a:solidFill>
                        </a:rPr>
                        <a:t>Pension concepts</a:t>
                      </a:r>
                    </a:p>
                  </a:txBody>
                  <a:tcPr marL="86400" marR="86400" marT="46800" marB="46800" anchor="ctr">
                    <a:lnL w="12700" cmpd="sng">
                      <a:noFill/>
                    </a:lnL>
                    <a:lnR w="12700" cmpd="sng">
                      <a:noFill/>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67710" rtl="0" eaLnBrk="1" latinLnBrk="0" hangingPunct="1">
                        <a:defRPr sz="1905" kern="1200">
                          <a:solidFill>
                            <a:schemeClr val="tx1"/>
                          </a:solidFill>
                          <a:latin typeface="Arial"/>
                        </a:defRPr>
                      </a:lvl1pPr>
                      <a:lvl2pPr marL="483855" algn="l" defTabSz="967710" rtl="0" eaLnBrk="1" latinLnBrk="0" hangingPunct="1">
                        <a:defRPr sz="1905" kern="1200">
                          <a:solidFill>
                            <a:schemeClr val="tx1"/>
                          </a:solidFill>
                          <a:latin typeface="Arial"/>
                        </a:defRPr>
                      </a:lvl2pPr>
                      <a:lvl3pPr marL="967710" algn="l" defTabSz="967710" rtl="0" eaLnBrk="1" latinLnBrk="0" hangingPunct="1">
                        <a:defRPr sz="1905" kern="1200">
                          <a:solidFill>
                            <a:schemeClr val="tx1"/>
                          </a:solidFill>
                          <a:latin typeface="Arial"/>
                        </a:defRPr>
                      </a:lvl3pPr>
                      <a:lvl4pPr marL="1451564" algn="l" defTabSz="967710" rtl="0" eaLnBrk="1" latinLnBrk="0" hangingPunct="1">
                        <a:defRPr sz="1905" kern="1200">
                          <a:solidFill>
                            <a:schemeClr val="tx1"/>
                          </a:solidFill>
                          <a:latin typeface="Arial"/>
                        </a:defRPr>
                      </a:lvl4pPr>
                      <a:lvl5pPr marL="1935419" algn="l" defTabSz="967710" rtl="0" eaLnBrk="1" latinLnBrk="0" hangingPunct="1">
                        <a:defRPr sz="1905" kern="1200">
                          <a:solidFill>
                            <a:schemeClr val="tx1"/>
                          </a:solidFill>
                          <a:latin typeface="Arial"/>
                        </a:defRPr>
                      </a:lvl5pPr>
                      <a:lvl6pPr marL="2419274" algn="l" defTabSz="967710" rtl="0" eaLnBrk="1" latinLnBrk="0" hangingPunct="1">
                        <a:defRPr sz="1905" kern="1200">
                          <a:solidFill>
                            <a:schemeClr val="tx1"/>
                          </a:solidFill>
                          <a:latin typeface="Arial"/>
                        </a:defRPr>
                      </a:lvl6pPr>
                      <a:lvl7pPr marL="2903129" algn="l" defTabSz="967710" rtl="0" eaLnBrk="1" latinLnBrk="0" hangingPunct="1">
                        <a:defRPr sz="1905" kern="1200">
                          <a:solidFill>
                            <a:schemeClr val="tx1"/>
                          </a:solidFill>
                          <a:latin typeface="Arial"/>
                        </a:defRPr>
                      </a:lvl7pPr>
                      <a:lvl8pPr marL="3386983" algn="l" defTabSz="967710" rtl="0" eaLnBrk="1" latinLnBrk="0" hangingPunct="1">
                        <a:defRPr sz="1905" kern="1200">
                          <a:solidFill>
                            <a:schemeClr val="tx1"/>
                          </a:solidFill>
                          <a:latin typeface="Arial"/>
                        </a:defRPr>
                      </a:lvl8pPr>
                      <a:lvl9pPr marL="3870838" algn="l" defTabSz="967710" rtl="0" eaLnBrk="1" latinLnBrk="0" hangingPunct="1">
                        <a:defRPr sz="1905" kern="1200">
                          <a:solidFill>
                            <a:schemeClr val="tx1"/>
                          </a:solidFill>
                          <a:latin typeface="Arial"/>
                        </a:defRPr>
                      </a:lvl9pPr>
                    </a:lstStyle>
                    <a:p>
                      <a:r>
                        <a:rPr lang="en-US" sz="1000" dirty="0" err="1">
                          <a:solidFill>
                            <a:schemeClr val="bg1"/>
                          </a:solidFill>
                        </a:rPr>
                        <a:t>Perspektive</a:t>
                      </a:r>
                      <a:r>
                        <a:rPr lang="en-US" sz="1000" dirty="0">
                          <a:solidFill>
                            <a:schemeClr val="bg1"/>
                          </a:solidFill>
                        </a:rPr>
                        <a:t>, </a:t>
                      </a:r>
                      <a:r>
                        <a:rPr lang="en-US" sz="1000" dirty="0" err="1">
                          <a:solidFill>
                            <a:schemeClr val="bg1"/>
                          </a:solidFill>
                        </a:rPr>
                        <a:t>KomfortDynamik</a:t>
                      </a:r>
                      <a:r>
                        <a:rPr lang="en-US" sz="1000" dirty="0">
                          <a:solidFill>
                            <a:schemeClr val="bg1"/>
                          </a:solidFill>
                        </a:rPr>
                        <a:t>, </a:t>
                      </a:r>
                      <a:r>
                        <a:rPr lang="en-US" sz="1000" dirty="0" err="1">
                          <a:solidFill>
                            <a:schemeClr val="bg1"/>
                          </a:solidFill>
                        </a:rPr>
                        <a:t>IndexSelect</a:t>
                      </a:r>
                      <a:r>
                        <a:rPr lang="en-US" sz="1000" dirty="0">
                          <a:solidFill>
                            <a:schemeClr val="bg1"/>
                          </a:solidFill>
                        </a:rPr>
                        <a:t>, </a:t>
                      </a:r>
                      <a:r>
                        <a:rPr lang="en-US" sz="1000" dirty="0" err="1">
                          <a:solidFill>
                            <a:schemeClr val="bg1"/>
                          </a:solidFill>
                        </a:rPr>
                        <a:t>InvestFlex</a:t>
                      </a:r>
                      <a:endParaRPr lang="en-US" sz="1000" dirty="0">
                        <a:solidFill>
                          <a:schemeClr val="bg1"/>
                        </a:solidFill>
                      </a:endParaRPr>
                    </a:p>
                  </a:txBody>
                  <a:tcPr marL="86400" marR="86400" marT="46800" marB="46800" anchor="ctr">
                    <a:lnL w="12700" cmpd="sng">
                      <a:noFill/>
                    </a:lnL>
                    <a:lnR w="12700" cmpd="sng">
                      <a:noFill/>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DFEFF2"/>
                    </a:solidFill>
                  </a:tcPr>
                </a:tc>
                <a:tc>
                  <a:txBody>
                    <a:bodyPr/>
                    <a:lstStyle/>
                    <a:p>
                      <a:r>
                        <a:rPr lang="de-DE" sz="1000" b="0">
                          <a:solidFill>
                            <a:schemeClr val="bg1"/>
                          </a:solidFill>
                        </a:rPr>
                        <a:t>–</a:t>
                      </a:r>
                    </a:p>
                  </a:txBody>
                  <a:tcPr marT="36000">
                    <a:lnL w="12700" cmpd="sng">
                      <a:noFill/>
                    </a:lnL>
                    <a:lnR w="12700" cmpd="sng">
                      <a:noFill/>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67710" rtl="0" eaLnBrk="1" latinLnBrk="0" hangingPunct="1">
                        <a:defRPr sz="1905" kern="1200">
                          <a:solidFill>
                            <a:schemeClr val="tx1"/>
                          </a:solidFill>
                          <a:latin typeface="Arial"/>
                        </a:defRPr>
                      </a:lvl1pPr>
                      <a:lvl2pPr marL="483855" algn="l" defTabSz="967710" rtl="0" eaLnBrk="1" latinLnBrk="0" hangingPunct="1">
                        <a:defRPr sz="1905" kern="1200">
                          <a:solidFill>
                            <a:schemeClr val="tx1"/>
                          </a:solidFill>
                          <a:latin typeface="Arial"/>
                        </a:defRPr>
                      </a:lvl2pPr>
                      <a:lvl3pPr marL="967710" algn="l" defTabSz="967710" rtl="0" eaLnBrk="1" latinLnBrk="0" hangingPunct="1">
                        <a:defRPr sz="1905" kern="1200">
                          <a:solidFill>
                            <a:schemeClr val="tx1"/>
                          </a:solidFill>
                          <a:latin typeface="Arial"/>
                        </a:defRPr>
                      </a:lvl3pPr>
                      <a:lvl4pPr marL="1451564" algn="l" defTabSz="967710" rtl="0" eaLnBrk="1" latinLnBrk="0" hangingPunct="1">
                        <a:defRPr sz="1905" kern="1200">
                          <a:solidFill>
                            <a:schemeClr val="tx1"/>
                          </a:solidFill>
                          <a:latin typeface="Arial"/>
                        </a:defRPr>
                      </a:lvl4pPr>
                      <a:lvl5pPr marL="1935419" algn="l" defTabSz="967710" rtl="0" eaLnBrk="1" latinLnBrk="0" hangingPunct="1">
                        <a:defRPr sz="1905" kern="1200">
                          <a:solidFill>
                            <a:schemeClr val="tx1"/>
                          </a:solidFill>
                          <a:latin typeface="Arial"/>
                        </a:defRPr>
                      </a:lvl5pPr>
                      <a:lvl6pPr marL="2419274" algn="l" defTabSz="967710" rtl="0" eaLnBrk="1" latinLnBrk="0" hangingPunct="1">
                        <a:defRPr sz="1905" kern="1200">
                          <a:solidFill>
                            <a:schemeClr val="tx1"/>
                          </a:solidFill>
                          <a:latin typeface="Arial"/>
                        </a:defRPr>
                      </a:lvl6pPr>
                      <a:lvl7pPr marL="2903129" algn="l" defTabSz="967710" rtl="0" eaLnBrk="1" latinLnBrk="0" hangingPunct="1">
                        <a:defRPr sz="1905" kern="1200">
                          <a:solidFill>
                            <a:schemeClr val="tx1"/>
                          </a:solidFill>
                          <a:latin typeface="Arial"/>
                        </a:defRPr>
                      </a:lvl7pPr>
                      <a:lvl8pPr marL="3386983" algn="l" defTabSz="967710" rtl="0" eaLnBrk="1" latinLnBrk="0" hangingPunct="1">
                        <a:defRPr sz="1905" kern="1200">
                          <a:solidFill>
                            <a:schemeClr val="tx1"/>
                          </a:solidFill>
                          <a:latin typeface="Arial"/>
                        </a:defRPr>
                      </a:lvl8pPr>
                      <a:lvl9pPr marL="3870838" algn="l" defTabSz="967710" rtl="0" eaLnBrk="1" latinLnBrk="0" hangingPunct="1">
                        <a:defRPr sz="1905" kern="1200">
                          <a:solidFill>
                            <a:schemeClr val="tx1"/>
                          </a:solidFill>
                          <a:latin typeface="Arial"/>
                        </a:defRPr>
                      </a:lvl9pPr>
                    </a:lstStyle>
                    <a:p>
                      <a:r>
                        <a:rPr lang="en-US" sz="1000" noProof="0" dirty="0" err="1">
                          <a:solidFill>
                            <a:schemeClr val="bg1"/>
                          </a:solidFill>
                        </a:rPr>
                        <a:t>Perspektive</a:t>
                      </a:r>
                      <a:r>
                        <a:rPr lang="en-US" sz="1000" noProof="0" dirty="0">
                          <a:solidFill>
                            <a:schemeClr val="bg1"/>
                          </a:solidFill>
                        </a:rPr>
                        <a:t>, </a:t>
                      </a:r>
                      <a:r>
                        <a:rPr lang="en-US" sz="1000" noProof="0" dirty="0" err="1">
                          <a:solidFill>
                            <a:schemeClr val="bg1"/>
                          </a:solidFill>
                        </a:rPr>
                        <a:t>KomfortDynamik</a:t>
                      </a:r>
                      <a:r>
                        <a:rPr lang="en-US" sz="1000" noProof="0" dirty="0">
                          <a:solidFill>
                            <a:schemeClr val="bg1"/>
                          </a:solidFill>
                        </a:rPr>
                        <a:t>, </a:t>
                      </a:r>
                      <a:r>
                        <a:rPr lang="en-US" sz="1000" noProof="0" dirty="0" err="1">
                          <a:solidFill>
                            <a:schemeClr val="bg1"/>
                          </a:solidFill>
                        </a:rPr>
                        <a:t>IndexSelect</a:t>
                      </a:r>
                      <a:r>
                        <a:rPr lang="en-US" sz="1000" noProof="0" dirty="0">
                          <a:solidFill>
                            <a:schemeClr val="bg1"/>
                          </a:solidFill>
                        </a:rPr>
                        <a:t> and InvestFlex</a:t>
                      </a:r>
                      <a:r>
                        <a:rPr lang="en-US" sz="1000" baseline="30000" noProof="0" dirty="0">
                          <a:solidFill>
                            <a:schemeClr val="bg1"/>
                          </a:solidFill>
                        </a:rPr>
                        <a:t>3</a:t>
                      </a:r>
                    </a:p>
                  </a:txBody>
                  <a:tcPr marL="86400" marR="86400" marT="46800" marB="46800" anchor="ctr">
                    <a:lnL w="12700" cmpd="sng">
                      <a:noFill/>
                    </a:lnL>
                    <a:lnR w="12700" cmpd="sng">
                      <a:noFill/>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tx1"/>
                    </a:solidFill>
                  </a:tcPr>
                </a:tc>
                <a:tc>
                  <a:txBody>
                    <a:bodyPr/>
                    <a:lstStyle>
                      <a:lvl1pPr marL="0" algn="l" defTabSz="967710" rtl="0" eaLnBrk="1" latinLnBrk="0" hangingPunct="1">
                        <a:defRPr sz="1905" kern="1200">
                          <a:solidFill>
                            <a:schemeClr val="tx1"/>
                          </a:solidFill>
                          <a:latin typeface="Arial"/>
                        </a:defRPr>
                      </a:lvl1pPr>
                      <a:lvl2pPr marL="483855" algn="l" defTabSz="967710" rtl="0" eaLnBrk="1" latinLnBrk="0" hangingPunct="1">
                        <a:defRPr sz="1905" kern="1200">
                          <a:solidFill>
                            <a:schemeClr val="tx1"/>
                          </a:solidFill>
                          <a:latin typeface="Arial"/>
                        </a:defRPr>
                      </a:lvl2pPr>
                      <a:lvl3pPr marL="967710" algn="l" defTabSz="967710" rtl="0" eaLnBrk="1" latinLnBrk="0" hangingPunct="1">
                        <a:defRPr sz="1905" kern="1200">
                          <a:solidFill>
                            <a:schemeClr val="tx1"/>
                          </a:solidFill>
                          <a:latin typeface="Arial"/>
                        </a:defRPr>
                      </a:lvl3pPr>
                      <a:lvl4pPr marL="1451564" algn="l" defTabSz="967710" rtl="0" eaLnBrk="1" latinLnBrk="0" hangingPunct="1">
                        <a:defRPr sz="1905" kern="1200">
                          <a:solidFill>
                            <a:schemeClr val="tx1"/>
                          </a:solidFill>
                          <a:latin typeface="Arial"/>
                        </a:defRPr>
                      </a:lvl4pPr>
                      <a:lvl5pPr marL="1935419" algn="l" defTabSz="967710" rtl="0" eaLnBrk="1" latinLnBrk="0" hangingPunct="1">
                        <a:defRPr sz="1905" kern="1200">
                          <a:solidFill>
                            <a:schemeClr val="tx1"/>
                          </a:solidFill>
                          <a:latin typeface="Arial"/>
                        </a:defRPr>
                      </a:lvl5pPr>
                      <a:lvl6pPr marL="2419274" algn="l" defTabSz="967710" rtl="0" eaLnBrk="1" latinLnBrk="0" hangingPunct="1">
                        <a:defRPr sz="1905" kern="1200">
                          <a:solidFill>
                            <a:schemeClr val="tx1"/>
                          </a:solidFill>
                          <a:latin typeface="Arial"/>
                        </a:defRPr>
                      </a:lvl6pPr>
                      <a:lvl7pPr marL="2903129" algn="l" defTabSz="967710" rtl="0" eaLnBrk="1" latinLnBrk="0" hangingPunct="1">
                        <a:defRPr sz="1905" kern="1200">
                          <a:solidFill>
                            <a:schemeClr val="tx1"/>
                          </a:solidFill>
                          <a:latin typeface="Arial"/>
                        </a:defRPr>
                      </a:lvl7pPr>
                      <a:lvl8pPr marL="3386983" algn="l" defTabSz="967710" rtl="0" eaLnBrk="1" latinLnBrk="0" hangingPunct="1">
                        <a:defRPr sz="1905" kern="1200">
                          <a:solidFill>
                            <a:schemeClr val="tx1"/>
                          </a:solidFill>
                          <a:latin typeface="Arial"/>
                        </a:defRPr>
                      </a:lvl8pPr>
                      <a:lvl9pPr marL="3870838" algn="l" defTabSz="967710" rtl="0" eaLnBrk="1" latinLnBrk="0" hangingPunct="1">
                        <a:defRPr sz="1905" kern="1200">
                          <a:solidFill>
                            <a:schemeClr val="tx1"/>
                          </a:solidFill>
                          <a:latin typeface="Arial"/>
                        </a:defRPr>
                      </a:lvl9pPr>
                    </a:lstStyle>
                    <a:p>
                      <a:r>
                        <a:rPr lang="en-US" sz="1000" noProof="0" dirty="0" err="1">
                          <a:solidFill>
                            <a:schemeClr val="bg1"/>
                          </a:solidFill>
                        </a:rPr>
                        <a:t>Perspektive</a:t>
                      </a:r>
                      <a:r>
                        <a:rPr lang="en-US" sz="1000" noProof="0" dirty="0">
                          <a:solidFill>
                            <a:schemeClr val="bg1"/>
                          </a:solidFill>
                        </a:rPr>
                        <a:t>, </a:t>
                      </a:r>
                      <a:r>
                        <a:rPr lang="en-US" sz="1000" noProof="0" dirty="0" err="1">
                          <a:solidFill>
                            <a:schemeClr val="bg1"/>
                          </a:solidFill>
                        </a:rPr>
                        <a:t>KomfortDynamik</a:t>
                      </a:r>
                      <a:r>
                        <a:rPr lang="en-US" sz="1000" noProof="0" dirty="0">
                          <a:solidFill>
                            <a:schemeClr val="bg1"/>
                          </a:solidFill>
                        </a:rPr>
                        <a:t>, </a:t>
                      </a:r>
                      <a:r>
                        <a:rPr lang="en-US" sz="1000" noProof="0" dirty="0" err="1">
                          <a:solidFill>
                            <a:schemeClr val="bg1"/>
                          </a:solidFill>
                        </a:rPr>
                        <a:t>IndexSelect</a:t>
                      </a:r>
                      <a:r>
                        <a:rPr lang="en-US" sz="1000" noProof="0" dirty="0">
                          <a:solidFill>
                            <a:schemeClr val="bg1"/>
                          </a:solidFill>
                        </a:rPr>
                        <a:t>, </a:t>
                      </a:r>
                      <a:r>
                        <a:rPr lang="en-US" sz="1000" noProof="0" dirty="0" err="1">
                          <a:solidFill>
                            <a:schemeClr val="bg1"/>
                          </a:solidFill>
                        </a:rPr>
                        <a:t>InvestFlex</a:t>
                      </a:r>
                      <a:endParaRPr lang="en-US" sz="1000" noProof="0" dirty="0">
                        <a:solidFill>
                          <a:schemeClr val="bg1"/>
                        </a:solidFill>
                      </a:endParaRPr>
                    </a:p>
                  </a:txBody>
                  <a:tcPr marL="86400" marR="86400" marT="46800" marB="46800" anchor="ctr">
                    <a:lnL w="12700" cmpd="sng">
                      <a:noFill/>
                    </a:lnL>
                    <a:lnR w="12700" cmpd="sng">
                      <a:noFill/>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541497600"/>
                  </a:ext>
                </a:extLst>
              </a:tr>
            </a:tbl>
          </a:graphicData>
        </a:graphic>
      </p:graphicFrame>
      <p:sp>
        <p:nvSpPr>
          <p:cNvPr id="10" name="Rechteck 9">
            <a:extLst>
              <a:ext uri="{FF2B5EF4-FFF2-40B4-BE49-F238E27FC236}">
                <a16:creationId xmlns:a16="http://schemas.microsoft.com/office/drawing/2014/main" id="{6C0B4FF6-2005-4005-99DC-9CF3E2841BC6}"/>
              </a:ext>
            </a:extLst>
          </p:cNvPr>
          <p:cNvSpPr/>
          <p:nvPr/>
        </p:nvSpPr>
        <p:spPr>
          <a:xfrm>
            <a:off x="4905153" y="2094656"/>
            <a:ext cx="1960606" cy="4069322"/>
          </a:xfrm>
          <a:prstGeom prst="rect">
            <a:avLst/>
          </a:prstGeom>
          <a:solidFill>
            <a:srgbClr val="FFFFFF">
              <a:alpha val="50000"/>
            </a:srgbClr>
          </a:solidFill>
          <a:ln>
            <a:noFill/>
          </a:ln>
        </p:spPr>
        <p:txBody>
          <a:bodyPr rot="0" spcFirstLastPara="0" vertOverflow="overflow" horzOverflow="overflow" vert="horz" wrap="square" lIns="108000" tIns="108000" rIns="108000" bIns="108000" numCol="1" spcCol="0" rtlCol="0" fromWordArt="0" anchor="t" anchorCtr="0" forceAA="0" compatLnSpc="1">
            <a:prstTxWarp prst="textNoShape">
              <a:avLst/>
            </a:prstTxWarp>
            <a:noAutofit/>
          </a:bodyPr>
          <a:lstStyle>
            <a:defPPr>
              <a:defRPr lang="de-DE"/>
            </a:defPPr>
            <a:lvl1pPr marL="0" algn="l" defTabSz="914205" rtl="0" eaLnBrk="1" latinLnBrk="0" hangingPunct="1">
              <a:defRPr sz="1800" kern="1200">
                <a:solidFill>
                  <a:schemeClr val="tx1"/>
                </a:solidFill>
                <a:latin typeface="+mn-lt"/>
                <a:ea typeface="+mn-ea"/>
                <a:cs typeface="+mn-cs"/>
              </a:defRPr>
            </a:lvl1pPr>
            <a:lvl2pPr marL="457102" algn="l" defTabSz="914205" rtl="0" eaLnBrk="1" latinLnBrk="0" hangingPunct="1">
              <a:defRPr sz="1800" kern="1200">
                <a:solidFill>
                  <a:schemeClr val="tx1"/>
                </a:solidFill>
                <a:latin typeface="+mn-lt"/>
                <a:ea typeface="+mn-ea"/>
                <a:cs typeface="+mn-cs"/>
              </a:defRPr>
            </a:lvl2pPr>
            <a:lvl3pPr marL="914205" algn="l" defTabSz="914205" rtl="0" eaLnBrk="1" latinLnBrk="0" hangingPunct="1">
              <a:defRPr sz="1800" kern="1200">
                <a:solidFill>
                  <a:schemeClr val="tx1"/>
                </a:solidFill>
                <a:latin typeface="+mn-lt"/>
                <a:ea typeface="+mn-ea"/>
                <a:cs typeface="+mn-cs"/>
              </a:defRPr>
            </a:lvl3pPr>
            <a:lvl4pPr marL="1371308" algn="l" defTabSz="914205" rtl="0" eaLnBrk="1" latinLnBrk="0" hangingPunct="1">
              <a:defRPr sz="1800" kern="1200">
                <a:solidFill>
                  <a:schemeClr val="tx1"/>
                </a:solidFill>
                <a:latin typeface="+mn-lt"/>
                <a:ea typeface="+mn-ea"/>
                <a:cs typeface="+mn-cs"/>
              </a:defRPr>
            </a:lvl4pPr>
            <a:lvl5pPr marL="1828410" algn="l" defTabSz="914205" rtl="0" eaLnBrk="1" latinLnBrk="0" hangingPunct="1">
              <a:defRPr sz="1800" kern="1200">
                <a:solidFill>
                  <a:schemeClr val="tx1"/>
                </a:solidFill>
                <a:latin typeface="+mn-lt"/>
                <a:ea typeface="+mn-ea"/>
                <a:cs typeface="+mn-cs"/>
              </a:defRPr>
            </a:lvl5pPr>
            <a:lvl6pPr marL="2285511" algn="l" defTabSz="914205" rtl="0" eaLnBrk="1" latinLnBrk="0" hangingPunct="1">
              <a:defRPr sz="1800" kern="1200">
                <a:solidFill>
                  <a:schemeClr val="tx1"/>
                </a:solidFill>
                <a:latin typeface="+mn-lt"/>
                <a:ea typeface="+mn-ea"/>
                <a:cs typeface="+mn-cs"/>
              </a:defRPr>
            </a:lvl6pPr>
            <a:lvl7pPr marL="2742614" algn="l" defTabSz="914205" rtl="0" eaLnBrk="1" latinLnBrk="0" hangingPunct="1">
              <a:defRPr sz="1800" kern="1200">
                <a:solidFill>
                  <a:schemeClr val="tx1"/>
                </a:solidFill>
                <a:latin typeface="+mn-lt"/>
                <a:ea typeface="+mn-ea"/>
                <a:cs typeface="+mn-cs"/>
              </a:defRPr>
            </a:lvl7pPr>
            <a:lvl8pPr marL="3199716" algn="l" defTabSz="914205" rtl="0" eaLnBrk="1" latinLnBrk="0" hangingPunct="1">
              <a:defRPr sz="1800" kern="1200">
                <a:solidFill>
                  <a:schemeClr val="tx1"/>
                </a:solidFill>
                <a:latin typeface="+mn-lt"/>
                <a:ea typeface="+mn-ea"/>
                <a:cs typeface="+mn-cs"/>
              </a:defRPr>
            </a:lvl8pPr>
            <a:lvl9pPr marL="3656819" algn="l" defTabSz="914205" rtl="0" eaLnBrk="1" latinLnBrk="0" hangingPunct="1">
              <a:defRPr sz="1800" kern="1200">
                <a:solidFill>
                  <a:schemeClr val="tx1"/>
                </a:solidFill>
                <a:latin typeface="+mn-lt"/>
                <a:ea typeface="+mn-ea"/>
                <a:cs typeface="+mn-cs"/>
              </a:defRPr>
            </a:lvl9pPr>
          </a:lstStyle>
          <a:p>
            <a:pPr marL="0" marR="0" lvl="0" indent="0" defTabSz="1219170" eaLnBrk="1" fontAlgn="auto" latinLnBrk="0" hangingPunct="1">
              <a:lnSpc>
                <a:spcPct val="100000"/>
              </a:lnSpc>
              <a:spcBef>
                <a:spcPts val="100"/>
              </a:spcBef>
              <a:spcAft>
                <a:spcPts val="100"/>
              </a:spcAft>
              <a:buClrTx/>
              <a:buSzTx/>
              <a:buFontTx/>
              <a:buNone/>
              <a:defRPr/>
            </a:pPr>
            <a:endParaRPr kumimoji="0" lang="en-GB" sz="1400" b="0" i="0" u="none" strike="noStrike" kern="0" cap="none" spc="0" normalizeH="0" baseline="0" noProof="0" dirty="0">
              <a:ln>
                <a:noFill/>
              </a:ln>
              <a:solidFill>
                <a:srgbClr val="000000"/>
              </a:solidFill>
              <a:effectLst/>
              <a:uLnTx/>
              <a:uFillTx/>
            </a:endParaRPr>
          </a:p>
        </p:txBody>
      </p:sp>
      <p:sp>
        <p:nvSpPr>
          <p:cNvPr id="9" name="Fußzeilenplatzhalter 5" descr="svtx:article/content/footnote">
            <a:extLst>
              <a:ext uri="{FF2B5EF4-FFF2-40B4-BE49-F238E27FC236}">
                <a16:creationId xmlns:a16="http://schemas.microsoft.com/office/drawing/2014/main" id="{B54C2495-D9D5-49E2-A024-A60F2C0D5CDA}"/>
              </a:ext>
            </a:extLst>
          </p:cNvPr>
          <p:cNvSpPr txBox="1">
            <a:spLocks/>
          </p:cNvSpPr>
          <p:nvPr/>
        </p:nvSpPr>
        <p:spPr>
          <a:xfrm>
            <a:off x="479425" y="6369305"/>
            <a:ext cx="7181764" cy="386837"/>
          </a:xfrm>
          <a:prstGeom prst="rect">
            <a:avLst/>
          </a:prstGeom>
        </p:spPr>
        <p:txBody>
          <a:bodyPr lIns="91440" tIns="45720" rIns="91440" bIns="45720" anchor="b"/>
          <a:lstStyle>
            <a:defPPr>
              <a:defRPr lang="de-DE"/>
            </a:defPPr>
            <a:lvl1pPr marL="0" algn="l" defTabSz="914205" rtl="0" eaLnBrk="1" latinLnBrk="0" hangingPunct="1">
              <a:defRPr sz="1800" kern="1200">
                <a:solidFill>
                  <a:schemeClr val="tx1"/>
                </a:solidFill>
                <a:latin typeface="+mn-lt"/>
                <a:ea typeface="+mn-ea"/>
                <a:cs typeface="+mn-cs"/>
              </a:defRPr>
            </a:lvl1pPr>
            <a:lvl2pPr marL="457102" algn="l" defTabSz="914205" rtl="0" eaLnBrk="1" latinLnBrk="0" hangingPunct="1">
              <a:defRPr sz="1800" kern="1200">
                <a:solidFill>
                  <a:schemeClr val="tx1"/>
                </a:solidFill>
                <a:latin typeface="+mn-lt"/>
                <a:ea typeface="+mn-ea"/>
                <a:cs typeface="+mn-cs"/>
              </a:defRPr>
            </a:lvl2pPr>
            <a:lvl3pPr marL="914205" algn="l" defTabSz="914205" rtl="0" eaLnBrk="1" latinLnBrk="0" hangingPunct="1">
              <a:defRPr sz="1800" kern="1200">
                <a:solidFill>
                  <a:schemeClr val="tx1"/>
                </a:solidFill>
                <a:latin typeface="+mn-lt"/>
                <a:ea typeface="+mn-ea"/>
                <a:cs typeface="+mn-cs"/>
              </a:defRPr>
            </a:lvl3pPr>
            <a:lvl4pPr marL="1371308" algn="l" defTabSz="914205" rtl="0" eaLnBrk="1" latinLnBrk="0" hangingPunct="1">
              <a:defRPr sz="1800" kern="1200">
                <a:solidFill>
                  <a:schemeClr val="tx1"/>
                </a:solidFill>
                <a:latin typeface="+mn-lt"/>
                <a:ea typeface="+mn-ea"/>
                <a:cs typeface="+mn-cs"/>
              </a:defRPr>
            </a:lvl4pPr>
            <a:lvl5pPr marL="1828410" algn="l" defTabSz="914205" rtl="0" eaLnBrk="1" latinLnBrk="0" hangingPunct="1">
              <a:defRPr sz="1800" kern="1200">
                <a:solidFill>
                  <a:schemeClr val="tx1"/>
                </a:solidFill>
                <a:latin typeface="+mn-lt"/>
                <a:ea typeface="+mn-ea"/>
                <a:cs typeface="+mn-cs"/>
              </a:defRPr>
            </a:lvl5pPr>
            <a:lvl6pPr marL="2285511" algn="l" defTabSz="914205" rtl="0" eaLnBrk="1" latinLnBrk="0" hangingPunct="1">
              <a:defRPr sz="1800" kern="1200">
                <a:solidFill>
                  <a:schemeClr val="tx1"/>
                </a:solidFill>
                <a:latin typeface="+mn-lt"/>
                <a:ea typeface="+mn-ea"/>
                <a:cs typeface="+mn-cs"/>
              </a:defRPr>
            </a:lvl6pPr>
            <a:lvl7pPr marL="2742614" algn="l" defTabSz="914205" rtl="0" eaLnBrk="1" latinLnBrk="0" hangingPunct="1">
              <a:defRPr sz="1800" kern="1200">
                <a:solidFill>
                  <a:schemeClr val="tx1"/>
                </a:solidFill>
                <a:latin typeface="+mn-lt"/>
                <a:ea typeface="+mn-ea"/>
                <a:cs typeface="+mn-cs"/>
              </a:defRPr>
            </a:lvl7pPr>
            <a:lvl8pPr marL="3199716" algn="l" defTabSz="914205" rtl="0" eaLnBrk="1" latinLnBrk="0" hangingPunct="1">
              <a:defRPr sz="1800" kern="1200">
                <a:solidFill>
                  <a:schemeClr val="tx1"/>
                </a:solidFill>
                <a:latin typeface="+mn-lt"/>
                <a:ea typeface="+mn-ea"/>
                <a:cs typeface="+mn-cs"/>
              </a:defRPr>
            </a:lvl8pPr>
            <a:lvl9pPr marL="3656819" algn="l" defTabSz="914205" rtl="0" eaLnBrk="1" latinLnBrk="0" hangingPunct="1">
              <a:defRPr sz="1800" kern="1200">
                <a:solidFill>
                  <a:schemeClr val="tx1"/>
                </a:solidFill>
                <a:latin typeface="+mn-lt"/>
                <a:ea typeface="+mn-ea"/>
                <a:cs typeface="+mn-cs"/>
              </a:defRPr>
            </a:lvl9pPr>
          </a:lstStyle>
          <a:p>
            <a:pPr>
              <a:defRPr/>
            </a:pPr>
            <a:r>
              <a:rPr lang="en-US" sz="800" baseline="30000" dirty="0">
                <a:solidFill>
                  <a:schemeClr val="bg1"/>
                </a:solidFill>
                <a:latin typeface="Arial"/>
              </a:rPr>
              <a:t>1</a:t>
            </a:r>
            <a:r>
              <a:rPr kumimoji="0" lang="en-US" sz="800" b="0" i="0" u="none" strike="noStrike" kern="1200" cap="none" spc="0" normalizeH="0" baseline="0" noProof="0" dirty="0">
                <a:ln>
                  <a:noFill/>
                </a:ln>
                <a:solidFill>
                  <a:schemeClr val="bg1"/>
                </a:solidFill>
                <a:effectLst/>
                <a:uLnTx/>
                <a:uFillTx/>
                <a:latin typeface="Arial"/>
                <a:ea typeface="+mn-ea"/>
                <a:cs typeface="+mn-cs"/>
              </a:rPr>
              <a:t>In accordance with § 3 (63) </a:t>
            </a:r>
            <a:r>
              <a:rPr kumimoji="0" lang="en-US" sz="800" b="0" i="0" u="none" strike="noStrike" kern="1200" cap="none" spc="0" normalizeH="0" baseline="0" noProof="0" dirty="0" err="1">
                <a:ln>
                  <a:noFill/>
                </a:ln>
                <a:solidFill>
                  <a:schemeClr val="bg1"/>
                </a:solidFill>
                <a:effectLst/>
                <a:uLnTx/>
                <a:uFillTx/>
                <a:latin typeface="Arial"/>
                <a:ea typeface="+mn-ea"/>
                <a:cs typeface="+mn-cs"/>
              </a:rPr>
              <a:t>EStG</a:t>
            </a:r>
            <a:r>
              <a:rPr lang="en-US" sz="800" dirty="0">
                <a:solidFill>
                  <a:schemeClr val="bg1"/>
                </a:solidFill>
                <a:latin typeface="Arial"/>
              </a:rPr>
              <a:t>, </a:t>
            </a:r>
            <a:r>
              <a:rPr kumimoji="0" lang="en-US" sz="800" b="0" i="0" u="none" strike="noStrike" kern="1200" cap="none" spc="0" normalizeH="0" baseline="30000" noProof="0" dirty="0">
                <a:ln>
                  <a:noFill/>
                </a:ln>
                <a:solidFill>
                  <a:schemeClr val="bg1"/>
                </a:solidFill>
                <a:effectLst/>
                <a:uLnTx/>
                <a:uFillTx/>
                <a:latin typeface="Arial"/>
                <a:ea typeface="+mn-ea"/>
                <a:cs typeface="+mn-cs"/>
              </a:rPr>
              <a:t>2 </a:t>
            </a:r>
            <a:r>
              <a:rPr kumimoji="0" lang="de-DE" altLang="de-DE" sz="800" b="0" i="0" u="none" strike="noStrike" kern="0" cap="none" spc="0" normalizeH="0" baseline="0" noProof="0" dirty="0">
                <a:ln>
                  <a:noFill/>
                </a:ln>
                <a:solidFill>
                  <a:schemeClr val="bg1"/>
                </a:solidFill>
                <a:effectLst/>
                <a:uLnTx/>
                <a:uFillTx/>
                <a:latin typeface="Arial"/>
                <a:ea typeface="+mn-ea"/>
                <a:cs typeface="+mn-cs"/>
              </a:rPr>
              <a:t>Pensionsfonds in </a:t>
            </a:r>
            <a:r>
              <a:rPr kumimoji="0" lang="de-DE" altLang="de-DE" sz="800" b="0" i="0" u="none" strike="noStrike" kern="0" cap="none" spc="0" normalizeH="0" baseline="0" noProof="0" dirty="0" err="1">
                <a:ln>
                  <a:noFill/>
                </a:ln>
                <a:solidFill>
                  <a:schemeClr val="bg1"/>
                </a:solidFill>
                <a:effectLst/>
                <a:uLnTx/>
                <a:uFillTx/>
                <a:latin typeface="Arial"/>
                <a:ea typeface="+mn-ea"/>
                <a:cs typeface="+mn-cs"/>
              </a:rPr>
              <a:t>accordance</a:t>
            </a:r>
            <a:r>
              <a:rPr kumimoji="0" lang="de-DE" altLang="de-DE" sz="800" b="0" i="0" u="none" strike="noStrike" kern="0" cap="none" spc="0" normalizeH="0" baseline="0" noProof="0" dirty="0">
                <a:ln>
                  <a:noFill/>
                </a:ln>
                <a:solidFill>
                  <a:schemeClr val="bg1"/>
                </a:solidFill>
                <a:effectLst/>
                <a:uLnTx/>
                <a:uFillTx/>
                <a:latin typeface="Arial"/>
                <a:ea typeface="+mn-ea"/>
                <a:cs typeface="+mn-cs"/>
              </a:rPr>
              <a:t> </a:t>
            </a:r>
            <a:r>
              <a:rPr kumimoji="0" lang="de-DE" altLang="de-DE" sz="800" b="0" i="0" u="none" strike="noStrike" kern="0" cap="none" spc="0" normalizeH="0" baseline="0" noProof="0" dirty="0" err="1">
                <a:ln>
                  <a:noFill/>
                </a:ln>
                <a:solidFill>
                  <a:schemeClr val="bg1"/>
                </a:solidFill>
                <a:effectLst/>
                <a:uLnTx/>
                <a:uFillTx/>
                <a:latin typeface="Arial"/>
                <a:ea typeface="+mn-ea"/>
                <a:cs typeface="+mn-cs"/>
              </a:rPr>
              <a:t>with</a:t>
            </a:r>
            <a:r>
              <a:rPr kumimoji="0" lang="de-DE" altLang="de-DE" sz="800" b="0" i="0" u="none" strike="noStrike" kern="0" cap="none" spc="0" normalizeH="0" baseline="0" noProof="0" dirty="0">
                <a:ln>
                  <a:noFill/>
                </a:ln>
                <a:solidFill>
                  <a:schemeClr val="bg1"/>
                </a:solidFill>
                <a:effectLst/>
                <a:uLnTx/>
                <a:uFillTx/>
                <a:latin typeface="Arial"/>
                <a:ea typeface="+mn-ea"/>
                <a:cs typeface="+mn-cs"/>
              </a:rPr>
              <a:t> § 3. Nr. 63 EStG </a:t>
            </a:r>
            <a:r>
              <a:rPr kumimoji="0" lang="de-DE" altLang="de-DE" sz="800" b="0" i="0" u="none" strike="noStrike" kern="0" cap="none" spc="0" normalizeH="0" baseline="0" noProof="0" dirty="0" err="1">
                <a:ln>
                  <a:noFill/>
                </a:ln>
                <a:solidFill>
                  <a:schemeClr val="bg1"/>
                </a:solidFill>
                <a:effectLst/>
                <a:uLnTx/>
                <a:uFillTx/>
                <a:latin typeface="Arial"/>
                <a:ea typeface="+mn-ea"/>
                <a:cs typeface="+mn-cs"/>
              </a:rPr>
              <a:t>is</a:t>
            </a:r>
            <a:r>
              <a:rPr kumimoji="0" lang="de-DE" altLang="de-DE" sz="800" b="0" i="0" u="none" strike="noStrike" kern="0" cap="none" spc="0" normalizeH="0" baseline="0" noProof="0" dirty="0">
                <a:ln>
                  <a:noFill/>
                </a:ln>
                <a:solidFill>
                  <a:schemeClr val="bg1"/>
                </a:solidFill>
                <a:effectLst/>
                <a:uLnTx/>
                <a:uFillTx/>
                <a:latin typeface="Arial"/>
                <a:ea typeface="+mn-ea"/>
                <a:cs typeface="+mn-cs"/>
              </a:rPr>
              <a:t> </a:t>
            </a:r>
            <a:r>
              <a:rPr kumimoji="0" lang="de-DE" altLang="de-DE" sz="800" b="0" i="0" u="none" strike="noStrike" kern="0" cap="none" spc="0" normalizeH="0" baseline="0" noProof="0" dirty="0" err="1">
                <a:ln>
                  <a:noFill/>
                </a:ln>
                <a:solidFill>
                  <a:schemeClr val="bg1"/>
                </a:solidFill>
                <a:effectLst/>
                <a:uLnTx/>
                <a:uFillTx/>
                <a:latin typeface="Arial"/>
                <a:ea typeface="+mn-ea"/>
                <a:cs typeface="+mn-cs"/>
              </a:rPr>
              <a:t>closed</a:t>
            </a:r>
            <a:r>
              <a:rPr kumimoji="0" lang="de-DE" altLang="de-DE" sz="800" b="0" i="0" u="none" strike="noStrike" kern="0" cap="none" spc="0" normalizeH="0" baseline="0" noProof="0" dirty="0">
                <a:ln>
                  <a:noFill/>
                </a:ln>
                <a:solidFill>
                  <a:schemeClr val="bg1"/>
                </a:solidFill>
                <a:effectLst/>
                <a:uLnTx/>
                <a:uFillTx/>
                <a:latin typeface="Arial"/>
                <a:ea typeface="+mn-ea"/>
                <a:cs typeface="+mn-cs"/>
              </a:rPr>
              <a:t> </a:t>
            </a:r>
            <a:r>
              <a:rPr kumimoji="0" lang="de-DE" altLang="de-DE" sz="800" b="0" i="0" u="none" strike="noStrike" kern="0" cap="none" spc="0" normalizeH="0" baseline="0" noProof="0" dirty="0" err="1">
                <a:ln>
                  <a:noFill/>
                </a:ln>
                <a:solidFill>
                  <a:schemeClr val="bg1"/>
                </a:solidFill>
                <a:effectLst/>
                <a:uLnTx/>
                <a:uFillTx/>
                <a:latin typeface="Arial"/>
                <a:ea typeface="+mn-ea"/>
                <a:cs typeface="+mn-cs"/>
              </a:rPr>
              <a:t>to</a:t>
            </a:r>
            <a:r>
              <a:rPr kumimoji="0" lang="de-DE" altLang="de-DE" sz="800" b="0" i="0" u="none" strike="noStrike" kern="0" cap="none" spc="0" normalizeH="0" baseline="0" noProof="0" dirty="0">
                <a:ln>
                  <a:noFill/>
                </a:ln>
                <a:solidFill>
                  <a:schemeClr val="bg1"/>
                </a:solidFill>
                <a:effectLst/>
                <a:uLnTx/>
                <a:uFillTx/>
                <a:latin typeface="Arial"/>
                <a:ea typeface="+mn-ea"/>
                <a:cs typeface="+mn-cs"/>
              </a:rPr>
              <a:t> </a:t>
            </a:r>
            <a:r>
              <a:rPr kumimoji="0" lang="de-DE" altLang="de-DE" sz="800" b="0" i="0" u="none" strike="noStrike" kern="0" cap="none" spc="0" normalizeH="0" baseline="0" noProof="0" dirty="0" err="1">
                <a:ln>
                  <a:noFill/>
                </a:ln>
                <a:solidFill>
                  <a:schemeClr val="bg1"/>
                </a:solidFill>
                <a:effectLst/>
                <a:uLnTx/>
                <a:uFillTx/>
                <a:latin typeface="Arial"/>
                <a:ea typeface="+mn-ea"/>
                <a:cs typeface="+mn-cs"/>
              </a:rPr>
              <a:t>new</a:t>
            </a:r>
            <a:r>
              <a:rPr kumimoji="0" lang="de-DE" altLang="de-DE" sz="800" b="0" i="0" u="none" strike="noStrike" kern="0" cap="none" spc="0" normalizeH="0" baseline="0" noProof="0" dirty="0">
                <a:ln>
                  <a:noFill/>
                </a:ln>
                <a:solidFill>
                  <a:schemeClr val="bg1"/>
                </a:solidFill>
                <a:effectLst/>
                <a:uLnTx/>
                <a:uFillTx/>
                <a:latin typeface="Arial"/>
                <a:ea typeface="+mn-ea"/>
                <a:cs typeface="+mn-cs"/>
              </a:rPr>
              <a:t> </a:t>
            </a:r>
            <a:r>
              <a:rPr kumimoji="0" lang="de-DE" altLang="de-DE" sz="800" b="0" i="0" u="none" strike="noStrike" kern="0" cap="none" spc="0" normalizeH="0" baseline="0" noProof="0" dirty="0" err="1">
                <a:ln>
                  <a:noFill/>
                </a:ln>
                <a:solidFill>
                  <a:schemeClr val="bg1"/>
                </a:solidFill>
                <a:effectLst/>
                <a:uLnTx/>
                <a:uFillTx/>
                <a:latin typeface="Arial"/>
                <a:ea typeface="+mn-ea"/>
                <a:cs typeface="+mn-cs"/>
              </a:rPr>
              <a:t>business</a:t>
            </a:r>
            <a:endParaRPr lang="de-DE" altLang="de-DE" sz="800" kern="0" dirty="0">
              <a:solidFill>
                <a:srgbClr val="FF0000"/>
              </a:solidFill>
            </a:endParaRPr>
          </a:p>
        </p:txBody>
      </p:sp>
    </p:spTree>
    <p:extLst>
      <p:ext uri="{BB962C8B-B14F-4D97-AF65-F5344CB8AC3E}">
        <p14:creationId xmlns:p14="http://schemas.microsoft.com/office/powerpoint/2010/main" val="1155391244"/>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descr="svtx:article/content/headline">
            <a:extLst>
              <a:ext uri="{FF2B5EF4-FFF2-40B4-BE49-F238E27FC236}">
                <a16:creationId xmlns:a16="http://schemas.microsoft.com/office/drawing/2014/main" id="{89A7A182-EF37-4E98-82D0-9EC00BBD7F8E}"/>
              </a:ext>
            </a:extLst>
          </p:cNvPr>
          <p:cNvSpPr>
            <a:spLocks noGrp="1"/>
          </p:cNvSpPr>
          <p:nvPr>
            <p:ph type="title"/>
          </p:nvPr>
        </p:nvSpPr>
        <p:spPr/>
        <p:txBody>
          <a:bodyPr/>
          <a:lstStyle/>
          <a:p>
            <a:r>
              <a:rPr lang="de-DE" b="0" i="0" u="none"/>
              <a:t>Highly performing – Allianz disability provision supplementing Direct Insurance</a:t>
            </a:r>
          </a:p>
        </p:txBody>
      </p:sp>
      <p:sp>
        <p:nvSpPr>
          <p:cNvPr id="18" name="Textplatzhalter 17" descr="svtxtr:svtx:pptx_transfrom_strapline_bold">
            <a:extLst>
              <a:ext uri="{FF2B5EF4-FFF2-40B4-BE49-F238E27FC236}">
                <a16:creationId xmlns:a16="http://schemas.microsoft.com/office/drawing/2014/main" id="{A4F460A9-8E9C-4A40-80B2-C43F98B3292D}"/>
              </a:ext>
            </a:extLst>
          </p:cNvPr>
          <p:cNvSpPr>
            <a:spLocks noGrp="1"/>
          </p:cNvSpPr>
          <p:nvPr>
            <p:ph type="body" sz="quarter" idx="12"/>
          </p:nvPr>
        </p:nvSpPr>
        <p:spPr/>
        <p:txBody>
          <a:bodyPr/>
          <a:lstStyle/>
          <a:p>
            <a:r>
              <a:rPr lang="de-DE" b="1" i="0" u="none"/>
              <a:t>Direct Insurance – combinations</a:t>
            </a:r>
          </a:p>
        </p:txBody>
      </p:sp>
      <p:sp>
        <p:nvSpPr>
          <p:cNvPr id="6" name="Fußzeilenplatzhalter 5" descr="svtx:article/content/footnote">
            <a:extLst>
              <a:ext uri="{FF2B5EF4-FFF2-40B4-BE49-F238E27FC236}">
                <a16:creationId xmlns:a16="http://schemas.microsoft.com/office/drawing/2014/main" id="{528DACD9-E1A8-466F-99DE-835C0A1D84D6}"/>
              </a:ext>
            </a:extLst>
          </p:cNvPr>
          <p:cNvSpPr>
            <a:spLocks noGrp="1"/>
          </p:cNvSpPr>
          <p:nvPr>
            <p:ph type="ftr" sz="quarter" idx="13"/>
          </p:nvPr>
        </p:nvSpPr>
        <p:spPr/>
        <p:txBody>
          <a:bodyPr/>
          <a:lstStyle/>
          <a:p>
            <a:endParaRPr/>
          </a:p>
        </p:txBody>
      </p:sp>
      <p:sp>
        <p:nvSpPr>
          <p:cNvPr id="7" name="Foliennummernplatzhalter 6">
            <a:extLst>
              <a:ext uri="{FF2B5EF4-FFF2-40B4-BE49-F238E27FC236}">
                <a16:creationId xmlns:a16="http://schemas.microsoft.com/office/drawing/2014/main" id="{01B67B75-DBB7-4AB5-98D0-194D2FE8383F}"/>
              </a:ext>
            </a:extLst>
          </p:cNvPr>
          <p:cNvSpPr>
            <a:spLocks noGrp="1"/>
          </p:cNvSpPr>
          <p:nvPr>
            <p:ph type="sldNum" sz="quarter" idx="14"/>
          </p:nvPr>
        </p:nvSpPr>
        <p:spPr/>
        <p:txBody>
          <a:bodyPr/>
          <a:lstStyle/>
          <a:p>
            <a:fld id="{0F96B16C-3F5F-44BC-AFCC-8CBCBD90898D}" type="slidenum">
              <a:rPr lang="de-DE" smtClean="0"/>
              <a:t>22</a:t>
            </a:fld>
            <a:endParaRPr lang="de-DE"/>
          </a:p>
        </p:txBody>
      </p:sp>
      <p:sp>
        <p:nvSpPr>
          <p:cNvPr id="9" name="Inhaltsplatzhalter 10" descr="svtx:article/content/body">
            <a:extLst>
              <a:ext uri="{FF2B5EF4-FFF2-40B4-BE49-F238E27FC236}">
                <a16:creationId xmlns:a16="http://schemas.microsoft.com/office/drawing/2014/main" id="{DE979363-112B-4F2A-BD6F-B421D1934689}"/>
              </a:ext>
            </a:extLst>
          </p:cNvPr>
          <p:cNvSpPr>
            <a:spLocks noGrp="1"/>
          </p:cNvSpPr>
          <p:nvPr>
            <p:ph idx="1"/>
          </p:nvPr>
        </p:nvSpPr>
        <p:spPr>
          <a:xfrm>
            <a:off x="479424" y="2102400"/>
            <a:ext cx="11233151" cy="3117171"/>
          </a:xfrm>
        </p:spPr>
        <p:txBody>
          <a:bodyPr/>
          <a:lstStyle/>
          <a:p>
            <a:pPr>
              <a:spcBef>
                <a:spcPts val="300"/>
              </a:spcBef>
            </a:pPr>
            <a:r>
              <a:rPr lang="de-DE" sz="1600" b="1" i="0" u="none" dirty="0" err="1"/>
              <a:t>For</a:t>
            </a:r>
            <a:r>
              <a:rPr lang="de-DE" sz="1600" b="1" i="0" u="none" dirty="0"/>
              <a:t> all </a:t>
            </a:r>
            <a:r>
              <a:rPr lang="de-DE" sz="1600" b="1" i="0" u="none" dirty="0" err="1"/>
              <a:t>who</a:t>
            </a:r>
            <a:r>
              <a:rPr lang="de-DE" sz="1600" b="1" i="0" u="none" dirty="0"/>
              <a:t> </a:t>
            </a:r>
            <a:r>
              <a:rPr lang="de-DE" sz="1600" b="1" i="0" u="none" dirty="0" err="1"/>
              <a:t>conclude</a:t>
            </a:r>
            <a:r>
              <a:rPr lang="de-DE" sz="1600" b="1" i="0" u="none" dirty="0"/>
              <a:t> a </a:t>
            </a:r>
            <a:r>
              <a:rPr lang="de-DE" sz="1600" b="1" i="0" u="none" dirty="0" err="1"/>
              <a:t>new</a:t>
            </a:r>
            <a:r>
              <a:rPr lang="de-DE" sz="1600" b="1" i="0" u="none" dirty="0"/>
              <a:t> </a:t>
            </a:r>
            <a:r>
              <a:rPr lang="de-DE" sz="1600" b="1" i="0" u="none" dirty="0" err="1"/>
              <a:t>pension</a:t>
            </a:r>
            <a:r>
              <a:rPr lang="de-DE" sz="1600" b="1" i="0" u="none" dirty="0"/>
              <a:t> </a:t>
            </a:r>
            <a:r>
              <a:rPr lang="de-DE" sz="1600" b="1" i="0" u="none" dirty="0" err="1"/>
              <a:t>contract</a:t>
            </a:r>
            <a:r>
              <a:rPr lang="de-DE" sz="1600" b="1" i="0" u="none" dirty="0"/>
              <a:t>:</a:t>
            </a:r>
          </a:p>
          <a:p>
            <a:pPr>
              <a:spcBef>
                <a:spcPts val="300"/>
              </a:spcBef>
            </a:pPr>
            <a:r>
              <a:rPr lang="de-DE" sz="1600" b="1" i="0" u="none" dirty="0"/>
              <a:t>Allianz </a:t>
            </a:r>
            <a:r>
              <a:rPr lang="de-DE" sz="1600" b="1" i="0" u="none" dirty="0" err="1"/>
              <a:t>retirement</a:t>
            </a:r>
            <a:r>
              <a:rPr lang="de-DE" sz="1600" b="1" i="0" u="none" dirty="0"/>
              <a:t> </a:t>
            </a:r>
            <a:r>
              <a:rPr lang="de-DE" sz="1600" b="1" i="0" u="none" dirty="0" err="1"/>
              <a:t>provision</a:t>
            </a:r>
            <a:r>
              <a:rPr lang="de-DE" sz="1600" b="1" i="0" u="none" dirty="0"/>
              <a:t> + </a:t>
            </a:r>
            <a:r>
              <a:rPr lang="de-DE" sz="1600" b="1" i="0" u="none" dirty="0" err="1"/>
              <a:t>disability</a:t>
            </a:r>
            <a:r>
              <a:rPr lang="de-DE" sz="1600" b="1" i="0" u="none" dirty="0"/>
              <a:t> </a:t>
            </a:r>
            <a:r>
              <a:rPr lang="de-DE" sz="1600" b="1" i="0" u="none" dirty="0" err="1"/>
              <a:t>rider</a:t>
            </a:r>
          </a:p>
          <a:p>
            <a:pPr>
              <a:spcBef>
                <a:spcPts val="300"/>
              </a:spcBef>
            </a:pPr>
            <a:r>
              <a:rPr lang="de-DE" sz="1600" b="0" i="0" u="none" dirty="0" err="1"/>
              <a:t>Full</a:t>
            </a:r>
            <a:r>
              <a:rPr lang="de-DE" sz="1600" b="0" i="0" u="none" dirty="0"/>
              <a:t>-service </a:t>
            </a:r>
            <a:r>
              <a:rPr lang="de-DE" sz="1600" b="0" i="0" u="none" dirty="0" err="1"/>
              <a:t>package</a:t>
            </a:r>
            <a:r>
              <a:rPr lang="de-DE" sz="1600" b="0" i="0" u="none" dirty="0"/>
              <a:t> </a:t>
            </a:r>
            <a:r>
              <a:rPr lang="de-DE" sz="1600" b="0" i="0" u="none" dirty="0" err="1"/>
              <a:t>with</a:t>
            </a:r>
            <a:r>
              <a:rPr lang="de-DE" sz="1600" b="0" i="0" u="none" dirty="0"/>
              <a:t> </a:t>
            </a:r>
            <a:r>
              <a:rPr lang="de-DE" sz="1600" b="0" i="0" u="none" dirty="0" err="1"/>
              <a:t>price</a:t>
            </a:r>
            <a:r>
              <a:rPr lang="de-DE" sz="1600" b="0" i="0" u="none" dirty="0"/>
              <a:t> </a:t>
            </a:r>
            <a:r>
              <a:rPr lang="de-DE" sz="1600" b="0" i="0" u="none" dirty="0" err="1"/>
              <a:t>advantage</a:t>
            </a:r>
            <a:r>
              <a:rPr lang="de-DE" sz="1600" b="0" i="0" u="none" dirty="0"/>
              <a:t>“. </a:t>
            </a:r>
            <a:r>
              <a:rPr lang="de-DE" sz="1600" b="0" i="0" u="none" dirty="0" err="1"/>
              <a:t>Retirement</a:t>
            </a:r>
            <a:r>
              <a:rPr lang="de-DE" sz="1600" b="0" i="0" u="none" dirty="0"/>
              <a:t> and </a:t>
            </a:r>
            <a:r>
              <a:rPr lang="de-DE" sz="1600" b="0" i="0" u="none" dirty="0" err="1"/>
              <a:t>disability</a:t>
            </a:r>
            <a:r>
              <a:rPr lang="de-DE" sz="1600" b="0" i="0" u="none" dirty="0"/>
              <a:t> </a:t>
            </a:r>
            <a:r>
              <a:rPr lang="de-DE" sz="1600" b="0" i="0" u="none" dirty="0" err="1"/>
              <a:t>provision</a:t>
            </a:r>
            <a:r>
              <a:rPr lang="de-DE" sz="1600" b="0" i="0" u="none" dirty="0"/>
              <a:t> </a:t>
            </a:r>
            <a:r>
              <a:rPr lang="de-DE" sz="1600" b="0" i="0" u="none" dirty="0" err="1"/>
              <a:t>combined</a:t>
            </a:r>
            <a:r>
              <a:rPr lang="de-DE" sz="1600" b="0" i="0" u="none" dirty="0"/>
              <a:t> in an </a:t>
            </a:r>
            <a:r>
              <a:rPr lang="de-DE" sz="1600" b="0" i="0" u="none" dirty="0" err="1"/>
              <a:t>attractive</a:t>
            </a:r>
            <a:r>
              <a:rPr lang="de-DE" sz="1600" b="0" i="0" u="none" dirty="0"/>
              <a:t> </a:t>
            </a:r>
            <a:r>
              <a:rPr lang="de-DE" sz="1600" b="0" i="0" u="none" dirty="0" err="1"/>
              <a:t>package</a:t>
            </a:r>
          </a:p>
          <a:p>
            <a:pPr>
              <a:spcBef>
                <a:spcPts val="300"/>
              </a:spcBef>
            </a:pPr>
            <a:endParaRPr lang="de-DE" sz="1600" b="0" i="0" u="none" dirty="0"/>
          </a:p>
          <a:p>
            <a:pPr>
              <a:spcBef>
                <a:spcPts val="300"/>
              </a:spcBef>
            </a:pPr>
            <a:r>
              <a:rPr lang="de-DE" sz="1600" b="1" i="0" u="none" dirty="0" err="1"/>
              <a:t>For</a:t>
            </a:r>
            <a:r>
              <a:rPr lang="de-DE" sz="1600" b="1" i="0" u="none" dirty="0"/>
              <a:t> all </a:t>
            </a:r>
            <a:r>
              <a:rPr lang="de-DE" sz="1600" b="1" i="0" u="none" dirty="0" err="1"/>
              <a:t>who</a:t>
            </a:r>
            <a:r>
              <a:rPr lang="de-DE" sz="1600" b="1" i="0" u="none" dirty="0"/>
              <a:t> </a:t>
            </a:r>
            <a:r>
              <a:rPr lang="de-DE" sz="1600" b="1" i="0" u="none" dirty="0" err="1"/>
              <a:t>already</a:t>
            </a:r>
            <a:r>
              <a:rPr lang="de-DE" sz="1600" b="1" i="0" u="none" dirty="0"/>
              <a:t> </a:t>
            </a:r>
            <a:r>
              <a:rPr lang="de-DE" sz="1600" b="1" i="0" u="none" dirty="0" err="1"/>
              <a:t>have</a:t>
            </a:r>
            <a:r>
              <a:rPr lang="de-DE" sz="1600" b="1" i="0" u="none" dirty="0"/>
              <a:t> an Allianz </a:t>
            </a:r>
            <a:r>
              <a:rPr lang="de-DE" sz="1600" b="1" i="0" u="none" dirty="0" err="1"/>
              <a:t>pension</a:t>
            </a:r>
            <a:r>
              <a:rPr lang="de-DE" sz="1600" b="1" i="0" u="none" dirty="0"/>
              <a:t> </a:t>
            </a:r>
            <a:r>
              <a:rPr lang="de-DE" sz="1600" b="1" i="0" u="none" dirty="0" err="1"/>
              <a:t>contract</a:t>
            </a:r>
            <a:r>
              <a:rPr lang="de-DE" sz="1600" b="1" i="0" u="none" dirty="0"/>
              <a:t>:</a:t>
            </a:r>
          </a:p>
          <a:p>
            <a:pPr>
              <a:spcBef>
                <a:spcPts val="300"/>
              </a:spcBef>
            </a:pPr>
            <a:r>
              <a:rPr lang="de-DE" sz="1600" b="1" i="0" u="none" dirty="0"/>
              <a:t>Allianz </a:t>
            </a:r>
            <a:r>
              <a:rPr lang="de-DE" sz="1600" b="1" i="0" u="none" dirty="0" err="1"/>
              <a:t>Supplemental</a:t>
            </a:r>
            <a:r>
              <a:rPr lang="de-DE" sz="1600" b="1" i="0" u="none" dirty="0"/>
              <a:t> Disability Policy (Ergänzende </a:t>
            </a:r>
            <a:r>
              <a:rPr lang="de-DE" sz="1600" b="1" i="0" u="none" dirty="0" err="1"/>
              <a:t>Berufsunfähigkeits</a:t>
            </a:r>
            <a:r>
              <a:rPr lang="de-DE" sz="1600" b="1" i="0" u="none" dirty="0"/>
              <a:t> Police (EBV))</a:t>
            </a:r>
          </a:p>
          <a:p>
            <a:pPr>
              <a:spcBef>
                <a:spcPts val="300"/>
              </a:spcBef>
            </a:pPr>
            <a:r>
              <a:rPr lang="de-DE" sz="1600" b="0" i="0" u="none" dirty="0"/>
              <a:t>The “</a:t>
            </a:r>
            <a:r>
              <a:rPr lang="de-DE" sz="1600" b="0" i="0" u="none" dirty="0" err="1"/>
              <a:t>supplement</a:t>
            </a:r>
            <a:r>
              <a:rPr lang="de-DE" sz="1600" b="0" i="0" u="none" dirty="0"/>
              <a:t> </a:t>
            </a:r>
            <a:r>
              <a:rPr lang="de-DE" sz="1600" b="0" i="0" u="none" dirty="0" err="1"/>
              <a:t>with</a:t>
            </a:r>
            <a:r>
              <a:rPr lang="de-DE" sz="1600" b="0" i="0" u="none" dirty="0"/>
              <a:t> </a:t>
            </a:r>
            <a:r>
              <a:rPr lang="de-DE" sz="1600" b="0" i="0" u="none" dirty="0" err="1"/>
              <a:t>price</a:t>
            </a:r>
            <a:r>
              <a:rPr lang="de-DE" sz="1600" b="0" i="0" u="none" dirty="0"/>
              <a:t> </a:t>
            </a:r>
            <a:r>
              <a:rPr lang="de-DE" sz="1600" b="0" i="0" u="none" dirty="0" err="1"/>
              <a:t>advantage</a:t>
            </a:r>
            <a:r>
              <a:rPr lang="de-DE" sz="1600" b="0" i="0" u="none" dirty="0"/>
              <a:t>“. Disability </a:t>
            </a:r>
            <a:r>
              <a:rPr lang="de-DE" sz="1600" b="0" i="0" u="none" dirty="0" err="1"/>
              <a:t>provision</a:t>
            </a:r>
            <a:r>
              <a:rPr lang="de-DE" sz="1600" b="0" i="0" u="none" dirty="0"/>
              <a:t> at a favorable </a:t>
            </a:r>
            <a:r>
              <a:rPr lang="de-DE" sz="1600" b="0" i="0" u="none" dirty="0" err="1"/>
              <a:t>price</a:t>
            </a:r>
          </a:p>
          <a:p>
            <a:pPr>
              <a:spcBef>
                <a:spcPts val="300"/>
              </a:spcBef>
            </a:pPr>
            <a:endParaRPr lang="de-DE" sz="1600" b="0" i="0" u="none" dirty="0"/>
          </a:p>
          <a:p>
            <a:pPr>
              <a:spcBef>
                <a:spcPts val="300"/>
              </a:spcBef>
            </a:pPr>
            <a:r>
              <a:rPr lang="de-DE" sz="1600" b="1" i="0" u="none" dirty="0" err="1"/>
              <a:t>For</a:t>
            </a:r>
            <a:r>
              <a:rPr lang="de-DE" sz="1600" b="1" i="0" u="none" dirty="0"/>
              <a:t> all </a:t>
            </a:r>
            <a:r>
              <a:rPr lang="de-DE" sz="1600" b="1" i="0" u="none" dirty="0" err="1"/>
              <a:t>who</a:t>
            </a:r>
            <a:r>
              <a:rPr lang="de-DE" sz="1600" b="1" i="0" u="none" dirty="0"/>
              <a:t> do not </a:t>
            </a:r>
            <a:r>
              <a:rPr lang="de-DE" sz="1600" b="1" i="0" u="none" dirty="0" err="1"/>
              <a:t>have</a:t>
            </a:r>
            <a:r>
              <a:rPr lang="de-DE" sz="1600" b="1" i="0" u="none" dirty="0"/>
              <a:t> a (Allianz) </a:t>
            </a:r>
            <a:r>
              <a:rPr lang="de-DE" sz="1600" b="1" i="0" u="none" dirty="0" err="1"/>
              <a:t>pension</a:t>
            </a:r>
            <a:r>
              <a:rPr lang="de-DE" sz="1600" b="1" i="0" u="none" dirty="0"/>
              <a:t> </a:t>
            </a:r>
            <a:r>
              <a:rPr lang="de-DE" sz="1600" b="1" i="0" u="none" dirty="0" err="1"/>
              <a:t>contract</a:t>
            </a:r>
            <a:r>
              <a:rPr lang="de-DE" sz="1600" b="1" i="0" u="none" dirty="0"/>
              <a:t>:</a:t>
            </a:r>
          </a:p>
          <a:p>
            <a:pPr>
              <a:spcBef>
                <a:spcPts val="300"/>
              </a:spcBef>
            </a:pPr>
            <a:r>
              <a:rPr lang="de-DE" sz="1600" b="1" i="0" u="none" dirty="0"/>
              <a:t>Allianz Disability </a:t>
            </a:r>
            <a:r>
              <a:rPr lang="de-DE" sz="1600" b="1" i="0" u="none" dirty="0" err="1"/>
              <a:t>policy</a:t>
            </a:r>
            <a:r>
              <a:rPr lang="de-DE" sz="1600" b="1" i="0" u="none" dirty="0"/>
              <a:t> (</a:t>
            </a:r>
            <a:r>
              <a:rPr lang="de-DE" sz="1600" b="1" i="0" u="none" dirty="0" err="1"/>
              <a:t>Berufsunfähigkeits</a:t>
            </a:r>
            <a:r>
              <a:rPr lang="de-DE" sz="1600" b="1" i="0" u="none" dirty="0"/>
              <a:t> Police (SBV))</a:t>
            </a:r>
          </a:p>
          <a:p>
            <a:r>
              <a:rPr lang="de-DE" sz="1600" b="0" i="0" u="none" dirty="0"/>
              <a:t>The “</a:t>
            </a:r>
            <a:r>
              <a:rPr lang="de-DE" sz="1600" dirty="0"/>
              <a:t>stand-</a:t>
            </a:r>
            <a:r>
              <a:rPr lang="de-DE" sz="1600" dirty="0" err="1"/>
              <a:t>alone</a:t>
            </a:r>
            <a:r>
              <a:rPr lang="de-DE" sz="1600" dirty="0"/>
              <a:t>“ </a:t>
            </a:r>
            <a:r>
              <a:rPr lang="de-DE" sz="1600" dirty="0" err="1"/>
              <a:t>disability</a:t>
            </a:r>
            <a:r>
              <a:rPr lang="de-DE" sz="1600" dirty="0"/>
              <a:t> </a:t>
            </a:r>
            <a:r>
              <a:rPr lang="de-DE" sz="1600" b="0" i="0" u="none" dirty="0" err="1"/>
              <a:t>provision</a:t>
            </a:r>
            <a:r>
              <a:rPr lang="de-DE" sz="1600" dirty="0"/>
              <a:t> </a:t>
            </a:r>
            <a:r>
              <a:rPr lang="de-DE" sz="1600" dirty="0" err="1"/>
              <a:t>offered</a:t>
            </a:r>
            <a:r>
              <a:rPr lang="de-DE" sz="1600" dirty="0"/>
              <a:t> </a:t>
            </a:r>
            <a:r>
              <a:rPr lang="de-DE" sz="1600" dirty="0" err="1"/>
              <a:t>by</a:t>
            </a:r>
            <a:r>
              <a:rPr lang="de-DE" sz="1600" dirty="0"/>
              <a:t> </a:t>
            </a:r>
            <a:r>
              <a:rPr lang="de-DE" sz="1600" dirty="0" err="1"/>
              <a:t>the</a:t>
            </a:r>
            <a:r>
              <a:rPr lang="de-DE" sz="1600" dirty="0"/>
              <a:t> </a:t>
            </a:r>
            <a:r>
              <a:rPr lang="de-DE" sz="1600" dirty="0" err="1"/>
              <a:t>market</a:t>
            </a:r>
            <a:r>
              <a:rPr lang="de-DE" sz="1600" dirty="0"/>
              <a:t> </a:t>
            </a:r>
            <a:r>
              <a:rPr lang="de-DE" sz="1600" dirty="0" err="1"/>
              <a:t>leader</a:t>
            </a:r>
            <a:r>
              <a:rPr lang="de-DE" sz="1600" dirty="0"/>
              <a:t> in </a:t>
            </a:r>
            <a:r>
              <a:rPr lang="de-DE" sz="1600" dirty="0" err="1"/>
              <a:t>the</a:t>
            </a:r>
            <a:r>
              <a:rPr lang="de-DE" sz="1600" dirty="0"/>
              <a:t> </a:t>
            </a:r>
            <a:r>
              <a:rPr lang="de-DE" sz="1600" dirty="0" err="1"/>
              <a:t>field</a:t>
            </a:r>
            <a:r>
              <a:rPr lang="de-DE" sz="1600" dirty="0"/>
              <a:t> </a:t>
            </a:r>
            <a:r>
              <a:rPr lang="de-DE" sz="1600" dirty="0" err="1"/>
              <a:t>of</a:t>
            </a:r>
            <a:r>
              <a:rPr lang="de-DE" sz="1600" dirty="0"/>
              <a:t> </a:t>
            </a:r>
            <a:r>
              <a:rPr lang="de-DE" sz="1600" dirty="0" err="1"/>
              <a:t>pensions</a:t>
            </a:r>
            <a:endParaRPr lang="de-DE" sz="1600" dirty="0"/>
          </a:p>
          <a:p>
            <a:pPr>
              <a:spcBef>
                <a:spcPts val="300"/>
              </a:spcBef>
            </a:pPr>
            <a:endParaRPr lang="de-DE" sz="1600" b="0" i="0" u="none" dirty="0"/>
          </a:p>
          <a:p>
            <a:pPr>
              <a:spcBef>
                <a:spcPts val="300"/>
              </a:spcBef>
            </a:pPr>
            <a:r>
              <a:rPr lang="de-DE" sz="1600" b="1" i="0" u="none" dirty="0" err="1"/>
              <a:t>For</a:t>
            </a:r>
            <a:r>
              <a:rPr lang="de-DE" sz="1600" b="1" i="0" u="none" dirty="0"/>
              <a:t> all </a:t>
            </a:r>
            <a:r>
              <a:rPr lang="de-DE" sz="1600" b="1" i="0" u="none" dirty="0" err="1"/>
              <a:t>who</a:t>
            </a:r>
            <a:r>
              <a:rPr lang="de-DE" sz="1600" b="1" i="0" u="none" dirty="0"/>
              <a:t> carry out </a:t>
            </a:r>
            <a:r>
              <a:rPr lang="de-DE" sz="1600" b="1" i="0" u="none" dirty="0" err="1"/>
              <a:t>physical</a:t>
            </a:r>
            <a:r>
              <a:rPr lang="de-DE" sz="1600" b="1" i="0" u="none" dirty="0"/>
              <a:t> </a:t>
            </a:r>
            <a:r>
              <a:rPr lang="de-DE" sz="1600" b="1" i="0" u="none" dirty="0" err="1"/>
              <a:t>work</a:t>
            </a:r>
            <a:r>
              <a:rPr lang="de-DE" sz="1600" b="1" i="0" u="none" dirty="0"/>
              <a:t>:</a:t>
            </a:r>
          </a:p>
          <a:p>
            <a:pPr marL="180340" lvl="0" indent="-180340" algn="l">
              <a:spcBef>
                <a:spcPts val="300"/>
              </a:spcBef>
              <a:buSzTx/>
              <a:buChar char="•"/>
            </a:pPr>
            <a:r>
              <a:rPr lang="de-DE" sz="1600" b="0" i="0" u="none" dirty="0"/>
              <a:t>Allianz </a:t>
            </a:r>
            <a:r>
              <a:rPr lang="de-DE" sz="1600" b="0" i="0" u="none" dirty="0" err="1"/>
              <a:t>KörperSchutzPolice</a:t>
            </a:r>
            <a:r>
              <a:rPr lang="de-DE" sz="1600" b="0" i="0" u="none" dirty="0"/>
              <a:t>: </a:t>
            </a:r>
            <a:r>
              <a:rPr lang="de-DE" sz="1600" b="0" i="0" u="none" dirty="0" err="1"/>
              <a:t>protecting</a:t>
            </a:r>
            <a:r>
              <a:rPr lang="de-DE" sz="1600" b="0" i="0" u="none" dirty="0"/>
              <a:t> </a:t>
            </a:r>
            <a:r>
              <a:rPr lang="de-DE" sz="1600" b="0" i="0" u="none" dirty="0" err="1"/>
              <a:t>the</a:t>
            </a:r>
            <a:r>
              <a:rPr lang="de-DE" sz="1600" b="0" i="0" u="none" dirty="0"/>
              <a:t> </a:t>
            </a:r>
            <a:r>
              <a:rPr lang="de-DE" sz="1600" b="0" i="0" u="none" dirty="0" err="1"/>
              <a:t>basic</a:t>
            </a:r>
            <a:r>
              <a:rPr lang="de-DE" sz="1600" b="0" i="0" u="none" dirty="0"/>
              <a:t> </a:t>
            </a:r>
            <a:r>
              <a:rPr lang="de-DE" sz="1600" b="0" i="0" u="none" dirty="0" err="1"/>
              <a:t>skills</a:t>
            </a:r>
          </a:p>
        </p:txBody>
      </p:sp>
    </p:spTree>
    <p:extLst>
      <p:ext uri="{BB962C8B-B14F-4D97-AF65-F5344CB8AC3E}">
        <p14:creationId xmlns:p14="http://schemas.microsoft.com/office/powerpoint/2010/main" val="2375461509"/>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Grafik 16" descr="svtx:article/content/picture/@tmpUrl&#10;svtx:size=1-1&#10;svtxbackup:w=375.00275&#10;svtxbackup:h=375.00275&#10;svtxbackup:x=584.9972&#10;svtxbackup:y=164.99716">
            <a:extLst>
              <a:ext uri="{FF2B5EF4-FFF2-40B4-BE49-F238E27FC236}">
                <a16:creationId xmlns:a16="http://schemas.microsoft.com/office/drawing/2014/main" id="{01E1835E-038B-456F-9819-B172D8E45752}"/>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429464" y="2095464"/>
            <a:ext cx="4762535" cy="4762535"/>
          </a:xfrm>
          <a:prstGeom prst="rect">
            <a:avLst/>
          </a:prstGeom>
          <a:blipFill>
            <a:blip r:embed="rId3"/>
            <a:tile tx="0" ty="0" sx="100000" sy="100000" flip="none" algn="tl"/>
          </a:blipFill>
        </p:spPr>
      </p:pic>
      <p:sp>
        <p:nvSpPr>
          <p:cNvPr id="4" name="Titel 3" descr="svtx:article/content/headline">
            <a:extLst>
              <a:ext uri="{FF2B5EF4-FFF2-40B4-BE49-F238E27FC236}">
                <a16:creationId xmlns:a16="http://schemas.microsoft.com/office/drawing/2014/main" id="{89A7A182-EF37-4E98-82D0-9EC00BBD7F8E}"/>
              </a:ext>
            </a:extLst>
          </p:cNvPr>
          <p:cNvSpPr>
            <a:spLocks noGrp="1"/>
          </p:cNvSpPr>
          <p:nvPr>
            <p:ph type="title"/>
          </p:nvPr>
        </p:nvSpPr>
        <p:spPr/>
        <p:txBody>
          <a:bodyPr/>
          <a:lstStyle/>
          <a:p>
            <a:r>
              <a:rPr lang="de-DE" b="0" i="0" u="none"/>
              <a:t>Occupational retirement plan management with FirmenOnline</a:t>
            </a:r>
          </a:p>
        </p:txBody>
      </p:sp>
      <p:sp>
        <p:nvSpPr>
          <p:cNvPr id="13" name="Textplatzhalter 12" descr="svtxtr:svtx:pptx_transfrom_strapline_bold">
            <a:extLst>
              <a:ext uri="{FF2B5EF4-FFF2-40B4-BE49-F238E27FC236}">
                <a16:creationId xmlns:a16="http://schemas.microsoft.com/office/drawing/2014/main" id="{8A01A276-C225-4E81-BCC3-F8BDBA51925D}"/>
              </a:ext>
            </a:extLst>
          </p:cNvPr>
          <p:cNvSpPr>
            <a:spLocks noGrp="1"/>
          </p:cNvSpPr>
          <p:nvPr>
            <p:ph type="body" sz="quarter" idx="12"/>
          </p:nvPr>
        </p:nvSpPr>
        <p:spPr/>
        <p:txBody>
          <a:bodyPr/>
          <a:lstStyle/>
          <a:p>
            <a:r>
              <a:rPr lang="de-DE" b="1" i="0" u="none"/>
              <a:t>Tools</a:t>
            </a:r>
          </a:p>
        </p:txBody>
      </p:sp>
      <p:sp>
        <p:nvSpPr>
          <p:cNvPr id="7" name="Foliennummernplatzhalter 6">
            <a:extLst>
              <a:ext uri="{FF2B5EF4-FFF2-40B4-BE49-F238E27FC236}">
                <a16:creationId xmlns:a16="http://schemas.microsoft.com/office/drawing/2014/main" id="{01B67B75-DBB7-4AB5-98D0-194D2FE8383F}"/>
              </a:ext>
            </a:extLst>
          </p:cNvPr>
          <p:cNvSpPr>
            <a:spLocks noGrp="1"/>
          </p:cNvSpPr>
          <p:nvPr>
            <p:ph type="sldNum" sz="quarter" idx="14"/>
          </p:nvPr>
        </p:nvSpPr>
        <p:spPr/>
        <p:txBody>
          <a:bodyPr/>
          <a:lstStyle/>
          <a:p>
            <a:fld id="{0F96B16C-3F5F-44BC-AFCC-8CBCBD90898D}" type="slidenum">
              <a:rPr lang="de-DE" smtClean="0">
                <a:solidFill>
                  <a:schemeClr val="tx1"/>
                </a:solidFill>
              </a:rPr>
              <a:t>23</a:t>
            </a:fld>
            <a:endParaRPr lang="de-DE">
              <a:solidFill>
                <a:schemeClr val="tx1"/>
              </a:solidFill>
            </a:endParaRPr>
          </a:p>
        </p:txBody>
      </p:sp>
      <p:sp>
        <p:nvSpPr>
          <p:cNvPr id="12" name="Abgerundetes Rechteck 16" descr="svtxtr:svtx:pptx.transform.calltoaction-link3">
            <a:extLst>
              <a:ext uri="{FF2B5EF4-FFF2-40B4-BE49-F238E27FC236}">
                <a16:creationId xmlns:a16="http://schemas.microsoft.com/office/drawing/2014/main" id="{DB4BFED2-A248-4C1A-959E-2EA1804C7128}"/>
              </a:ext>
            </a:extLst>
          </p:cNvPr>
          <p:cNvSpPr/>
          <p:nvPr/>
        </p:nvSpPr>
        <p:spPr>
          <a:xfrm>
            <a:off x="479426" y="5664973"/>
            <a:ext cx="3518644" cy="334541"/>
          </a:xfrm>
          <a:prstGeom prst="roundRect">
            <a:avLst>
              <a:gd name="adj" fmla="val 6240"/>
            </a:avLst>
          </a:prstGeom>
          <a:solidFill>
            <a:sysClr val="window" lastClr="FFFFFF">
              <a:alpha val="60000"/>
            </a:sysClr>
          </a:solidFill>
          <a:ln w="15875" cap="flat" cmpd="sng" algn="ctr">
            <a:solidFill>
              <a:schemeClr val="bg1"/>
            </a:solidFill>
            <a:prstDash val="solid"/>
            <a:miter lim="800000"/>
          </a:ln>
          <a:effectLst/>
        </p:spPr>
        <p:txBody>
          <a:bodyPr wrap="none" lIns="180000" tIns="72000" rIns="180000" bIns="54000" rtlCol="0" anchor="ctr">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1270" b="1" i="0" u="none" cap="all">
                <a:solidFill>
                  <a:srgbClr val="113388"/>
                </a:solidFill>
                <a:hlinkClick r:id="rId4"/>
              </a:rPr>
              <a:t>Direct access to firmenonline.de</a:t>
            </a:r>
          </a:p>
        </p:txBody>
      </p:sp>
      <p:sp>
        <p:nvSpPr>
          <p:cNvPr id="14" name="Inhaltsplatzhalter 10" descr="svtx:article/content/body">
            <a:extLst>
              <a:ext uri="{FF2B5EF4-FFF2-40B4-BE49-F238E27FC236}">
                <a16:creationId xmlns:a16="http://schemas.microsoft.com/office/drawing/2014/main" id="{8019CFB1-2CAB-4A6D-8A8A-766F291BBB14}"/>
              </a:ext>
            </a:extLst>
          </p:cNvPr>
          <p:cNvSpPr>
            <a:spLocks noGrp="1"/>
          </p:cNvSpPr>
          <p:nvPr>
            <p:ph idx="1"/>
          </p:nvPr>
        </p:nvSpPr>
        <p:spPr>
          <a:xfrm>
            <a:off x="479425" y="2102401"/>
            <a:ext cx="6426000" cy="3225380"/>
          </a:xfrm>
        </p:spPr>
        <p:txBody>
          <a:bodyPr/>
          <a:lstStyle/>
          <a:p>
            <a:pPr>
              <a:spcBef>
                <a:spcPts val="300"/>
              </a:spcBef>
            </a:pPr>
            <a:r>
              <a:rPr lang="de-DE" sz="1600" b="0" i="0" u="none"/>
              <a:t>The FirmenOnline occupational pension portal considerably simplifies the occupational pension management  in the company. Two portals are available:</a:t>
            </a:r>
          </a:p>
          <a:p>
            <a:pPr>
              <a:spcBef>
                <a:spcPts val="300"/>
              </a:spcBef>
            </a:pPr>
            <a:r>
              <a:rPr lang="de-DE" sz="1600" b="1" i="0" u="none"/>
              <a:t>Employer portal</a:t>
            </a:r>
          </a:p>
          <a:p>
            <a:pPr>
              <a:spcBef>
                <a:spcPts val="300"/>
              </a:spcBef>
            </a:pPr>
            <a:r>
              <a:rPr lang="de-DE" sz="1600" b="0" i="0" u="none"/>
              <a:t>Employers can easily and efficiently manage all occupational pension contracts online – with full transparency regarding all activities and processes.</a:t>
            </a:r>
          </a:p>
          <a:p>
            <a:pPr>
              <a:spcBef>
                <a:spcPts val="300"/>
              </a:spcBef>
            </a:pPr>
            <a:r>
              <a:rPr lang="de-DE" sz="1600" b="1" i="0" u="none"/>
              <a:t>Employee portal</a:t>
            </a:r>
          </a:p>
          <a:p>
            <a:pPr>
              <a:spcBef>
                <a:spcPts val="300"/>
              </a:spcBef>
            </a:pPr>
            <a:r>
              <a:rPr lang="de-DE" sz="1600" b="0" i="0" u="none"/>
              <a:t>Employees have online access to all information regarding the company‘s occupational pension offer in a clearly arranged manner – with explainer videos and helpful calculation tools.</a:t>
            </a:r>
          </a:p>
        </p:txBody>
      </p:sp>
      <p:sp>
        <p:nvSpPr>
          <p:cNvPr id="15" name="Fußzeilenplatzhalter 5" descr="svtx:article/content/footnote">
            <a:extLst>
              <a:ext uri="{FF2B5EF4-FFF2-40B4-BE49-F238E27FC236}">
                <a16:creationId xmlns:a16="http://schemas.microsoft.com/office/drawing/2014/main" id="{EFC0DB78-C53F-4867-9A44-F3C3DB627E33}"/>
              </a:ext>
            </a:extLst>
          </p:cNvPr>
          <p:cNvSpPr>
            <a:spLocks noGrp="1"/>
          </p:cNvSpPr>
          <p:nvPr>
            <p:ph type="ftr" sz="quarter" idx="13"/>
          </p:nvPr>
        </p:nvSpPr>
        <p:spPr>
          <a:xfrm>
            <a:off x="479426" y="6165850"/>
            <a:ext cx="6426000" cy="350150"/>
          </a:xfrm>
        </p:spPr>
        <p:txBody>
          <a:bodyPr/>
          <a:lstStyle/>
          <a:p>
            <a:endParaRPr/>
          </a:p>
        </p:txBody>
      </p:sp>
    </p:spTree>
    <p:extLst>
      <p:ext uri="{BB962C8B-B14F-4D97-AF65-F5344CB8AC3E}">
        <p14:creationId xmlns:p14="http://schemas.microsoft.com/office/powerpoint/2010/main" val="3108582668"/>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descr="svtx:article/content/headline">
            <a:extLst>
              <a:ext uri="{FF2B5EF4-FFF2-40B4-BE49-F238E27FC236}">
                <a16:creationId xmlns:a16="http://schemas.microsoft.com/office/drawing/2014/main" id="{89A7A182-EF37-4E98-82D0-9EC00BBD7F8E}"/>
              </a:ext>
            </a:extLst>
          </p:cNvPr>
          <p:cNvSpPr>
            <a:spLocks noGrp="1"/>
          </p:cNvSpPr>
          <p:nvPr>
            <p:ph type="title"/>
          </p:nvPr>
        </p:nvSpPr>
        <p:spPr/>
        <p:txBody>
          <a:bodyPr/>
          <a:lstStyle/>
          <a:p>
            <a:r>
              <a:rPr lang="de-DE" b="0" i="0" u="none"/>
              <a:t>Effect on the statutory social systems</a:t>
            </a:r>
          </a:p>
        </p:txBody>
      </p:sp>
      <p:sp>
        <p:nvSpPr>
          <p:cNvPr id="16" name="Textplatzhalter 15" descr="svtx:article/content/strapline">
            <a:extLst>
              <a:ext uri="{FF2B5EF4-FFF2-40B4-BE49-F238E27FC236}">
                <a16:creationId xmlns:a16="http://schemas.microsoft.com/office/drawing/2014/main" id="{0963FF5A-F634-4C6F-95C4-BAFEED7E323E}"/>
              </a:ext>
            </a:extLst>
          </p:cNvPr>
          <p:cNvSpPr>
            <a:spLocks noGrp="1"/>
          </p:cNvSpPr>
          <p:nvPr>
            <p:ph type="body" sz="quarter" idx="12"/>
          </p:nvPr>
        </p:nvSpPr>
        <p:spPr/>
        <p:txBody>
          <a:bodyPr/>
          <a:lstStyle/>
          <a:p>
            <a:r>
              <a:rPr lang="de-DE" b="1" i="0" u="none"/>
              <a:t>Direct Insurance § 3 (63) EStG – FAQs</a:t>
            </a:r>
          </a:p>
        </p:txBody>
      </p:sp>
      <p:sp>
        <p:nvSpPr>
          <p:cNvPr id="6" name="Fußzeilenplatzhalter 5" descr="svtx:article/content/footnote">
            <a:extLst>
              <a:ext uri="{FF2B5EF4-FFF2-40B4-BE49-F238E27FC236}">
                <a16:creationId xmlns:a16="http://schemas.microsoft.com/office/drawing/2014/main" id="{528DACD9-E1A8-466F-99DE-835C0A1D84D6}"/>
              </a:ext>
            </a:extLst>
          </p:cNvPr>
          <p:cNvSpPr>
            <a:spLocks noGrp="1"/>
          </p:cNvSpPr>
          <p:nvPr>
            <p:ph type="ftr" sz="quarter" idx="13"/>
          </p:nvPr>
        </p:nvSpPr>
        <p:spPr/>
        <p:txBody>
          <a:bodyPr/>
          <a:lstStyle/>
          <a:p>
            <a:endParaRPr/>
          </a:p>
        </p:txBody>
      </p:sp>
      <p:sp>
        <p:nvSpPr>
          <p:cNvPr id="7" name="Foliennummernplatzhalter 6">
            <a:extLst>
              <a:ext uri="{FF2B5EF4-FFF2-40B4-BE49-F238E27FC236}">
                <a16:creationId xmlns:a16="http://schemas.microsoft.com/office/drawing/2014/main" id="{01B67B75-DBB7-4AB5-98D0-194D2FE8383F}"/>
              </a:ext>
            </a:extLst>
          </p:cNvPr>
          <p:cNvSpPr>
            <a:spLocks noGrp="1"/>
          </p:cNvSpPr>
          <p:nvPr>
            <p:ph type="sldNum" sz="quarter" idx="14"/>
          </p:nvPr>
        </p:nvSpPr>
        <p:spPr/>
        <p:txBody>
          <a:bodyPr/>
          <a:lstStyle/>
          <a:p>
            <a:fld id="{0F96B16C-3F5F-44BC-AFCC-8CBCBD90898D}" type="slidenum">
              <a:rPr lang="de-DE" smtClean="0"/>
              <a:t>24</a:t>
            </a:fld>
            <a:endParaRPr lang="de-DE"/>
          </a:p>
        </p:txBody>
      </p:sp>
      <p:sp>
        <p:nvSpPr>
          <p:cNvPr id="15" name="Inhaltsplatzhalter 10" descr="svtx:article/content/answer">
            <a:extLst>
              <a:ext uri="{FF2B5EF4-FFF2-40B4-BE49-F238E27FC236}">
                <a16:creationId xmlns:a16="http://schemas.microsoft.com/office/drawing/2014/main" id="{FBF0AC27-6119-45BF-B691-477CE0F06D56}"/>
              </a:ext>
            </a:extLst>
          </p:cNvPr>
          <p:cNvSpPr txBox="1"/>
          <p:nvPr/>
        </p:nvSpPr>
        <p:spPr>
          <a:xfrm>
            <a:off x="1609567" y="3232348"/>
            <a:ext cx="10103007" cy="2447155"/>
          </a:xfrm>
          <a:prstGeom prst="rect">
            <a:avLst/>
          </a:prstGeom>
        </p:spPr>
        <p:txBody>
          <a:bodyPr vert="horz" lIns="0" tIns="0" rIns="0" bIns="0" rtlCol="0" anchor="t" anchorCtr="0">
            <a:noAutofit/>
          </a:bodyPr>
          <a:lstStyle>
            <a:defPPr>
              <a:defRPr lang="de-DE"/>
            </a:defPPr>
            <a:lvl1pPr marL="0" indent="0" algn="l" defTabSz="914400" rtl="0" eaLnBrk="1" latinLnBrk="0" hangingPunct="1">
              <a:lnSpc>
                <a:spcPct val="100000"/>
              </a:lnSpc>
              <a:spcBef>
                <a:spcPct val="0"/>
              </a:spcBef>
              <a:buFont typeface="+mj-lt"/>
              <a:buNone/>
              <a:defRPr sz="1800" kern="1200">
                <a:solidFill>
                  <a:schemeClr val="bg1"/>
                </a:solidFill>
                <a:latin typeface="+mn-lt"/>
                <a:ea typeface="+mn-ea"/>
                <a:cs typeface="+mn-cs"/>
              </a:defRPr>
            </a:lvl1pPr>
            <a:lvl2pPr marL="0" indent="0" algn="l" defTabSz="914400" rtl="0" eaLnBrk="1" latinLnBrk="0" hangingPunct="1">
              <a:lnSpc>
                <a:spcPct val="100000"/>
              </a:lnSpc>
              <a:spcBef>
                <a:spcPct val="0"/>
              </a:spcBef>
              <a:buFont typeface="Arial" panose="020B0604020202020204" pitchFamily="34" charset="0"/>
              <a:buNone/>
              <a:defRPr sz="1500" kern="1200">
                <a:solidFill>
                  <a:schemeClr val="bg1"/>
                </a:solidFill>
                <a:latin typeface="+mn-lt"/>
                <a:ea typeface="+mn-ea"/>
                <a:cs typeface="+mn-cs"/>
              </a:defRPr>
            </a:lvl2pPr>
            <a:lvl3pPr marL="216000" indent="-216000" algn="l" defTabSz="914400" rtl="0" eaLnBrk="1" latinLnBrk="0" hangingPunct="1">
              <a:lnSpc>
                <a:spcPct val="100000"/>
              </a:lnSpc>
              <a:spcBef>
                <a:spcPct val="0"/>
              </a:spcBef>
              <a:buFont typeface="Arial" panose="020B0604020202020204" pitchFamily="34" charset="0"/>
              <a:buChar char="•"/>
              <a:defRPr sz="1500" kern="1200">
                <a:solidFill>
                  <a:schemeClr val="bg1"/>
                </a:solidFill>
                <a:latin typeface="+mn-lt"/>
                <a:ea typeface="+mn-ea"/>
                <a:cs typeface="+mn-cs"/>
              </a:defRPr>
            </a:lvl3pPr>
            <a:lvl4pPr marL="216000" indent="-216000" algn="l" defTabSz="914400" rtl="0" eaLnBrk="1" latinLnBrk="0" hangingPunct="1">
              <a:lnSpc>
                <a:spcPct val="100000"/>
              </a:lnSpc>
              <a:spcBef>
                <a:spcPct val="0"/>
              </a:spcBef>
              <a:buFont typeface="+mj-lt"/>
              <a:buAutoNum type="arabicPeriod"/>
              <a:defRPr sz="1500" kern="1200">
                <a:solidFill>
                  <a:schemeClr val="bg1"/>
                </a:solidFill>
                <a:latin typeface="+mn-lt"/>
                <a:ea typeface="+mn-ea"/>
                <a:cs typeface="+mn-cs"/>
              </a:defRPr>
            </a:lvl4pPr>
            <a:lvl5pPr marL="216000" indent="-216000" algn="l" defTabSz="914400" rtl="0" eaLnBrk="1" latinLnBrk="0" hangingPunct="1">
              <a:lnSpc>
                <a:spcPct val="100000"/>
              </a:lnSpc>
              <a:spcBef>
                <a:spcPct val="0"/>
              </a:spcBef>
              <a:buFont typeface="+mj-lt"/>
              <a:buAutoNum type="arabicPeriod"/>
              <a:defRPr sz="1800" kern="1200">
                <a:solidFill>
                  <a:schemeClr val="bg1"/>
                </a:solidFill>
                <a:latin typeface="+mn-lt"/>
                <a:ea typeface="+mn-ea"/>
                <a:cs typeface="+mn-cs"/>
              </a:defRPr>
            </a:lvl5pPr>
            <a:lvl6pPr marL="360000" indent="0" algn="l" defTabSz="914400" rtl="0" eaLnBrk="1" latinLnBrk="0" hangingPunct="1">
              <a:lnSpc>
                <a:spcPct val="90000"/>
              </a:lnSpc>
              <a:spcBef>
                <a:spcPts val="600"/>
              </a:spcBef>
              <a:buFont typeface="Arial" panose="020B0604020202020204" pitchFamily="34" charset="0"/>
              <a:buNone/>
              <a:defRPr sz="1800" kern="1200">
                <a:solidFill>
                  <a:srgbClr val="FF0000"/>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spcBef>
                <a:spcPts val="317"/>
              </a:spcBef>
              <a:spcAft>
                <a:spcPct val="0"/>
              </a:spcAft>
            </a:pPr>
            <a:r>
              <a:rPr lang="de-DE" altLang="de-DE" sz="1600" b="0" i="0" u="none" dirty="0"/>
              <a:t>The </a:t>
            </a:r>
            <a:r>
              <a:rPr lang="de-DE" altLang="de-DE" sz="1600" b="0" i="0" u="none" dirty="0" err="1"/>
              <a:t>salary</a:t>
            </a:r>
            <a:r>
              <a:rPr lang="de-DE" altLang="de-DE" sz="1600" b="0" i="0" u="none" dirty="0"/>
              <a:t> </a:t>
            </a:r>
            <a:r>
              <a:rPr lang="de-DE" altLang="de-DE" sz="1600" b="0" i="0" u="none" dirty="0" err="1"/>
              <a:t>conversion</a:t>
            </a:r>
            <a:r>
              <a:rPr lang="de-DE" altLang="de-DE" sz="1600" b="0" i="0" u="none" dirty="0"/>
              <a:t> </a:t>
            </a:r>
            <a:r>
              <a:rPr lang="de-DE" altLang="de-DE" sz="1600" b="0" i="0" u="none" dirty="0" err="1"/>
              <a:t>scheme</a:t>
            </a:r>
            <a:r>
              <a:rPr lang="de-DE" altLang="de-DE" sz="1600" b="0" i="0" u="none" dirty="0"/>
              <a:t> </a:t>
            </a:r>
            <a:r>
              <a:rPr lang="de-DE" altLang="de-DE" sz="1600" b="0" i="0" u="none" dirty="0" err="1"/>
              <a:t>can</a:t>
            </a:r>
            <a:r>
              <a:rPr lang="de-DE" altLang="de-DE" sz="1600" b="0" i="0" u="none" dirty="0"/>
              <a:t> </a:t>
            </a:r>
            <a:r>
              <a:rPr lang="de-DE" altLang="de-DE" sz="1600" b="0" i="0" u="none" dirty="0" err="1"/>
              <a:t>result</a:t>
            </a:r>
            <a:r>
              <a:rPr lang="de-DE" altLang="de-DE" sz="1600" b="0" i="0" u="none" dirty="0"/>
              <a:t> in a </a:t>
            </a:r>
            <a:r>
              <a:rPr lang="de-DE" altLang="de-DE" sz="1600" b="0" i="0" u="none" dirty="0" err="1"/>
              <a:t>reduced</a:t>
            </a:r>
            <a:r>
              <a:rPr lang="de-DE" altLang="de-DE" sz="1600" b="0" i="0" u="none" dirty="0"/>
              <a:t> </a:t>
            </a:r>
            <a:r>
              <a:rPr lang="de-DE" altLang="de-DE" sz="1600" b="0" i="0" u="none" dirty="0" err="1"/>
              <a:t>contribution</a:t>
            </a:r>
            <a:r>
              <a:rPr lang="de-DE" altLang="de-DE" sz="1600" b="0" i="0" u="none" dirty="0"/>
              <a:t> </a:t>
            </a:r>
            <a:r>
              <a:rPr lang="de-DE" altLang="de-DE" sz="1600" b="0" i="0" u="none" dirty="0" err="1"/>
              <a:t>assessment</a:t>
            </a:r>
            <a:r>
              <a:rPr lang="de-DE" altLang="de-DE" sz="1600" b="0" i="0" u="none" dirty="0"/>
              <a:t> </a:t>
            </a:r>
            <a:r>
              <a:rPr lang="de-DE" altLang="de-DE" sz="1600" b="0" i="0" u="none" dirty="0" err="1"/>
              <a:t>ceiling</a:t>
            </a:r>
            <a:r>
              <a:rPr lang="de-DE" altLang="de-DE" sz="1600" b="0" i="0" u="none" dirty="0"/>
              <a:t> (CAC) </a:t>
            </a:r>
            <a:r>
              <a:rPr lang="de-DE" altLang="de-DE" sz="1600" b="0" i="0" u="none" dirty="0" err="1"/>
              <a:t>for</a:t>
            </a:r>
            <a:r>
              <a:rPr lang="de-DE" altLang="de-DE" sz="1600" b="0" i="0" u="none" dirty="0"/>
              <a:t> social </a:t>
            </a:r>
            <a:r>
              <a:rPr lang="de-DE" altLang="de-DE" sz="1600" b="0" i="0" u="none" dirty="0" err="1"/>
              <a:t>security</a:t>
            </a:r>
            <a:r>
              <a:rPr lang="de-DE" altLang="de-DE" sz="1600" b="0" i="0" u="none" dirty="0"/>
              <a:t> </a:t>
            </a:r>
            <a:r>
              <a:rPr lang="de-DE" altLang="de-DE" sz="1600" b="0" i="0" u="none" dirty="0" err="1"/>
              <a:t>benefits</a:t>
            </a:r>
            <a:r>
              <a:rPr lang="de-DE" altLang="de-DE" sz="1600" b="0" i="0" u="none" dirty="0"/>
              <a:t>. As a </a:t>
            </a:r>
            <a:r>
              <a:rPr lang="de-DE" altLang="de-DE" sz="1600" b="0" i="0" u="none" dirty="0" err="1"/>
              <a:t>result</a:t>
            </a:r>
            <a:r>
              <a:rPr lang="de-DE" altLang="de-DE" sz="1600" b="0" i="0" u="none" dirty="0"/>
              <a:t>, </a:t>
            </a:r>
            <a:r>
              <a:rPr lang="de-DE" altLang="de-DE" sz="1600" b="0" i="0" u="none" dirty="0" err="1"/>
              <a:t>the</a:t>
            </a:r>
            <a:r>
              <a:rPr lang="de-DE" altLang="de-DE" sz="1600" b="0" i="0" u="none" dirty="0"/>
              <a:t> subsequent </a:t>
            </a:r>
            <a:r>
              <a:rPr lang="de-DE" altLang="de-DE" sz="1600" b="0" i="0" u="none" dirty="0" err="1"/>
              <a:t>benefits</a:t>
            </a:r>
            <a:r>
              <a:rPr lang="de-DE" altLang="de-DE" sz="1600" b="0" i="0" u="none" dirty="0"/>
              <a:t> </a:t>
            </a:r>
            <a:r>
              <a:rPr lang="de-DE" altLang="de-DE" sz="1600" b="0" i="0" u="none" dirty="0" err="1"/>
              <a:t>under</a:t>
            </a:r>
            <a:r>
              <a:rPr lang="de-DE" altLang="de-DE" sz="1600" b="0" i="0" u="none" dirty="0"/>
              <a:t> </a:t>
            </a:r>
            <a:r>
              <a:rPr lang="de-DE" altLang="de-DE" sz="1600" b="0" i="0" u="none" dirty="0" err="1"/>
              <a:t>these</a:t>
            </a:r>
            <a:r>
              <a:rPr lang="de-DE" altLang="de-DE" sz="1600" b="0" i="0" u="none" dirty="0"/>
              <a:t> </a:t>
            </a:r>
            <a:r>
              <a:rPr lang="de-DE" altLang="de-DE" sz="1600" b="0" i="0" u="none" dirty="0" err="1"/>
              <a:t>systems</a:t>
            </a:r>
            <a:r>
              <a:rPr lang="de-DE" altLang="de-DE" sz="1600" b="0" i="0" u="none" dirty="0"/>
              <a:t> </a:t>
            </a:r>
            <a:r>
              <a:rPr lang="de-DE" altLang="de-DE" sz="1600" b="0" i="0" u="none" dirty="0" err="1"/>
              <a:t>may</a:t>
            </a:r>
            <a:r>
              <a:rPr lang="de-DE" altLang="de-DE" sz="1600" b="0" i="0" u="none" dirty="0"/>
              <a:t> </a:t>
            </a:r>
            <a:r>
              <a:rPr lang="de-DE" altLang="de-DE" sz="1600" b="0" i="0" u="none" dirty="0" err="1"/>
              <a:t>be</a:t>
            </a:r>
            <a:r>
              <a:rPr lang="de-DE" altLang="de-DE" sz="1600" b="0" i="0" u="none" dirty="0"/>
              <a:t> </a:t>
            </a:r>
            <a:r>
              <a:rPr lang="de-DE" altLang="de-DE" sz="1600" b="0" i="0" u="none" dirty="0" err="1"/>
              <a:t>lower</a:t>
            </a:r>
            <a:r>
              <a:rPr lang="de-DE" altLang="de-DE" sz="1600" b="0" i="0" u="none" dirty="0"/>
              <a:t>. In </a:t>
            </a:r>
            <a:r>
              <a:rPr lang="de-DE" altLang="de-DE" sz="1600" b="0" i="0" u="none" dirty="0" err="1"/>
              <a:t>addition</a:t>
            </a:r>
            <a:r>
              <a:rPr lang="de-DE" altLang="de-DE" sz="1600" b="0" i="0" u="none" dirty="0"/>
              <a:t>, </a:t>
            </a:r>
            <a:r>
              <a:rPr lang="de-DE" altLang="de-DE" sz="1600" b="0" i="0" u="none" dirty="0" err="1"/>
              <a:t>salary</a:t>
            </a:r>
            <a:r>
              <a:rPr lang="de-DE" altLang="de-DE" sz="1600" b="0" i="0" u="none" dirty="0"/>
              <a:t> </a:t>
            </a:r>
            <a:r>
              <a:rPr lang="de-DE" altLang="de-DE" sz="1600" b="0" i="0" u="none" dirty="0" err="1"/>
              <a:t>conversion</a:t>
            </a:r>
            <a:r>
              <a:rPr lang="de-DE" altLang="de-DE" sz="1600" b="0" i="0" u="none" dirty="0"/>
              <a:t> </a:t>
            </a:r>
            <a:r>
              <a:rPr lang="de-DE" altLang="de-DE" sz="1600" b="0" i="0" u="none" dirty="0" err="1"/>
              <a:t>may</a:t>
            </a:r>
            <a:r>
              <a:rPr lang="de-DE" altLang="de-DE" sz="1600" b="0" i="0" u="none" dirty="0"/>
              <a:t> </a:t>
            </a:r>
            <a:r>
              <a:rPr lang="de-DE" altLang="de-DE" sz="1600" b="0" i="0" u="none" dirty="0" err="1"/>
              <a:t>result</a:t>
            </a:r>
            <a:r>
              <a:rPr lang="de-DE" altLang="de-DE" sz="1600" b="0" i="0" u="none" dirty="0"/>
              <a:t> in </a:t>
            </a:r>
            <a:r>
              <a:rPr lang="de-DE" altLang="de-DE" sz="1600" b="0" i="0" u="none" dirty="0" err="1"/>
              <a:t>mandatory</a:t>
            </a:r>
            <a:r>
              <a:rPr lang="de-DE" altLang="de-DE" sz="1600" b="0" i="0" u="none" dirty="0"/>
              <a:t> </a:t>
            </a:r>
            <a:r>
              <a:rPr lang="de-DE" altLang="de-DE" sz="1600" b="0" i="0" u="none" dirty="0" err="1"/>
              <a:t>membership</a:t>
            </a:r>
            <a:r>
              <a:rPr lang="de-DE" altLang="de-DE" sz="1600" b="0" i="0" u="none" dirty="0"/>
              <a:t> </a:t>
            </a:r>
            <a:r>
              <a:rPr lang="de-DE" altLang="de-DE" sz="1600" b="0" i="0" u="none" dirty="0" err="1"/>
              <a:t>of</a:t>
            </a:r>
            <a:r>
              <a:rPr lang="de-DE" altLang="de-DE" sz="1600" b="0" i="0" u="none" dirty="0"/>
              <a:t> </a:t>
            </a:r>
            <a:r>
              <a:rPr lang="de-DE" altLang="de-DE" sz="1600" b="0" i="0" u="none" dirty="0" err="1"/>
              <a:t>statutory</a:t>
            </a:r>
            <a:r>
              <a:rPr lang="de-DE" altLang="de-DE" sz="1600" b="0" i="0" u="none" dirty="0"/>
              <a:t> </a:t>
            </a:r>
            <a:r>
              <a:rPr lang="de-DE" altLang="de-DE" sz="1600" b="0" i="0" u="none" dirty="0" err="1"/>
              <a:t>health</a:t>
            </a:r>
            <a:r>
              <a:rPr lang="de-DE" altLang="de-DE" sz="1600" b="0" i="0" u="none" dirty="0"/>
              <a:t> </a:t>
            </a:r>
            <a:r>
              <a:rPr lang="de-DE" altLang="de-DE" sz="1600" b="0" i="0" u="none" dirty="0" err="1"/>
              <a:t>insurance</a:t>
            </a:r>
            <a:r>
              <a:rPr lang="de-DE" altLang="de-DE" sz="1600" b="0" i="0" u="none" dirty="0"/>
              <a:t>.</a:t>
            </a:r>
          </a:p>
          <a:p>
            <a:pPr lvl="1">
              <a:spcBef>
                <a:spcPts val="317"/>
              </a:spcBef>
              <a:spcAft>
                <a:spcPct val="0"/>
              </a:spcAft>
            </a:pPr>
            <a:r>
              <a:rPr lang="de-DE" altLang="de-DE" sz="1600" b="0" i="0" u="none" dirty="0"/>
              <a:t>Sample </a:t>
            </a:r>
            <a:r>
              <a:rPr lang="de-DE" altLang="de-DE" sz="1600" b="0" i="0" u="none" dirty="0" err="1"/>
              <a:t>calculation</a:t>
            </a:r>
            <a:r>
              <a:rPr lang="de-DE" altLang="de-DE" sz="1600" b="0" i="0" u="none" dirty="0"/>
              <a:t> </a:t>
            </a:r>
            <a:r>
              <a:rPr lang="de-DE" altLang="de-DE" sz="1600" b="0" i="0" u="none" dirty="0" err="1"/>
              <a:t>for</a:t>
            </a:r>
            <a:r>
              <a:rPr lang="de-DE" altLang="de-DE" sz="1600" b="0" i="0" u="none" dirty="0"/>
              <a:t> </a:t>
            </a:r>
            <a:r>
              <a:rPr lang="de-DE" altLang="de-DE" sz="1600" b="0" i="0" u="none" dirty="0" err="1"/>
              <a:t>statutory</a:t>
            </a:r>
            <a:r>
              <a:rPr lang="de-DE" altLang="de-DE" sz="1600" b="0" i="0" u="none" dirty="0"/>
              <a:t> </a:t>
            </a:r>
            <a:r>
              <a:rPr lang="de-DE" altLang="de-DE" sz="1600" b="0" i="0" u="none" dirty="0" err="1"/>
              <a:t>pension</a:t>
            </a:r>
            <a:r>
              <a:rPr lang="de-DE" altLang="de-DE" sz="1600" b="0" i="0" u="none" dirty="0"/>
              <a:t> </a:t>
            </a:r>
            <a:r>
              <a:rPr lang="de-DE" altLang="de-DE" sz="1600" b="0" i="0" u="none" dirty="0" err="1"/>
              <a:t>insurance</a:t>
            </a:r>
            <a:r>
              <a:rPr lang="de-DE" altLang="de-DE" sz="1600" b="0" i="0" u="none" dirty="0"/>
              <a:t> (DRV): </a:t>
            </a:r>
            <a:r>
              <a:rPr lang="de-DE" altLang="de-DE" sz="1600" b="0" i="0" u="none" dirty="0" err="1"/>
              <a:t>Based</a:t>
            </a:r>
            <a:r>
              <a:rPr lang="de-DE" altLang="de-DE" sz="1600" b="0" i="0" u="none" dirty="0"/>
              <a:t> on a </a:t>
            </a:r>
            <a:r>
              <a:rPr lang="de-DE" altLang="de-DE" sz="1600" b="0" i="0" u="none" dirty="0" err="1"/>
              <a:t>conversion</a:t>
            </a:r>
            <a:r>
              <a:rPr lang="de-DE" altLang="de-DE" sz="1600" b="0" i="0" u="none" dirty="0"/>
              <a:t> </a:t>
            </a:r>
            <a:r>
              <a:rPr lang="de-DE" altLang="de-DE" sz="1600" b="0" i="0" u="none" dirty="0" err="1"/>
              <a:t>of</a:t>
            </a:r>
            <a:r>
              <a:rPr lang="de-DE" altLang="de-DE" sz="1600" b="0" i="0" u="none" dirty="0"/>
              <a:t> Euro 100, an </a:t>
            </a:r>
            <a:r>
              <a:rPr lang="de-DE" altLang="de-DE" sz="1600" b="0" i="0" u="none" dirty="0" err="1"/>
              <a:t>employee</a:t>
            </a:r>
            <a:r>
              <a:rPr lang="de-DE" altLang="de-DE" sz="1600" b="0" i="0" u="none" dirty="0"/>
              <a:t> </a:t>
            </a:r>
            <a:r>
              <a:rPr lang="de-DE" altLang="de-DE" sz="1600" b="0" i="0" u="none" dirty="0" err="1"/>
              <a:t>earning</a:t>
            </a:r>
            <a:r>
              <a:rPr lang="de-DE" altLang="de-DE" sz="1600" b="0" i="0" u="none" dirty="0"/>
              <a:t> an </a:t>
            </a:r>
            <a:r>
              <a:rPr lang="de-DE" altLang="de-DE" sz="1600" b="0" i="0" u="none" dirty="0" err="1"/>
              <a:t>income</a:t>
            </a:r>
            <a:r>
              <a:rPr lang="de-DE" altLang="de-DE" sz="1600" b="0" i="0" u="none" dirty="0"/>
              <a:t> </a:t>
            </a:r>
            <a:r>
              <a:rPr lang="de-DE" altLang="de-DE" sz="1600" b="0" i="0" u="none" dirty="0" err="1"/>
              <a:t>below</a:t>
            </a:r>
            <a:r>
              <a:rPr lang="de-DE" altLang="de-DE" sz="1600" b="0" i="0" u="none" dirty="0"/>
              <a:t> </a:t>
            </a:r>
            <a:r>
              <a:rPr lang="de-DE" altLang="de-DE" sz="1600" b="0" i="0" u="none" dirty="0" err="1"/>
              <a:t>the</a:t>
            </a:r>
            <a:r>
              <a:rPr lang="de-DE" altLang="de-DE" sz="1600" b="0" i="0" u="none" dirty="0"/>
              <a:t> CAC (</a:t>
            </a:r>
            <a:r>
              <a:rPr lang="de-DE" altLang="de-DE" sz="1600" dirty="0"/>
              <a:t>2024</a:t>
            </a:r>
            <a:r>
              <a:rPr lang="de-DE" altLang="de-DE" sz="1600" b="0" i="0" u="none" dirty="0"/>
              <a:t>: EUR </a:t>
            </a:r>
            <a:r>
              <a:rPr lang="de-DE" sz="1600" dirty="0"/>
              <a:t>90,600</a:t>
            </a:r>
            <a:r>
              <a:rPr lang="de-DE" altLang="de-DE" sz="1600" b="0" i="0" u="none" dirty="0"/>
              <a:t>) </a:t>
            </a:r>
            <a:r>
              <a:rPr lang="de-DE" altLang="de-DE" sz="1600" b="0" i="0" u="none" dirty="0" err="1"/>
              <a:t>saves</a:t>
            </a:r>
            <a:r>
              <a:rPr lang="de-DE" altLang="de-DE" sz="1600" b="0" i="0" u="none" dirty="0"/>
              <a:t>  EUR 18,60 in </a:t>
            </a:r>
            <a:r>
              <a:rPr lang="de-DE" altLang="de-DE" sz="1600" b="0" i="0" u="none" dirty="0" err="1"/>
              <a:t>monthly</a:t>
            </a:r>
            <a:r>
              <a:rPr lang="de-DE" altLang="de-DE" sz="1600" b="0" i="0" u="none" dirty="0"/>
              <a:t> </a:t>
            </a:r>
            <a:r>
              <a:rPr lang="de-DE" altLang="de-DE" sz="1600" b="0" i="0" u="none" dirty="0" err="1"/>
              <a:t>statutory</a:t>
            </a:r>
            <a:r>
              <a:rPr lang="de-DE" altLang="de-DE" sz="1600" b="0" i="0" u="none" dirty="0"/>
              <a:t> </a:t>
            </a:r>
            <a:r>
              <a:rPr lang="de-DE" altLang="de-DE" sz="1600" b="0" i="0" u="none" dirty="0" err="1"/>
              <a:t>pension</a:t>
            </a:r>
            <a:r>
              <a:rPr lang="de-DE" altLang="de-DE" sz="1600" b="0" i="0" u="none" dirty="0"/>
              <a:t> </a:t>
            </a:r>
            <a:r>
              <a:rPr lang="de-DE" altLang="de-DE" sz="1600" b="0" i="0" u="none" dirty="0" err="1"/>
              <a:t>insurance</a:t>
            </a:r>
            <a:r>
              <a:rPr lang="de-DE" altLang="de-DE" sz="1600" b="0" i="0" u="none" dirty="0"/>
              <a:t> </a:t>
            </a:r>
            <a:r>
              <a:rPr lang="de-DE" altLang="de-DE" sz="1600" b="0" i="0" u="none" dirty="0" err="1"/>
              <a:t>contribution</a:t>
            </a:r>
            <a:r>
              <a:rPr lang="de-DE" altLang="de-DE" sz="1600" b="0" i="0" u="none" dirty="0"/>
              <a:t>. The annual </a:t>
            </a:r>
            <a:r>
              <a:rPr lang="de-DE" altLang="de-DE" sz="1600" b="0" i="0" u="none" dirty="0" err="1"/>
              <a:t>savings</a:t>
            </a:r>
            <a:r>
              <a:rPr lang="de-DE" altLang="de-DE" sz="1600" b="0" i="0" u="none" dirty="0"/>
              <a:t> </a:t>
            </a:r>
            <a:r>
              <a:rPr lang="de-DE" altLang="de-DE" sz="1600" b="0" i="0" u="none" dirty="0" err="1"/>
              <a:t>of</a:t>
            </a:r>
            <a:r>
              <a:rPr lang="de-DE" altLang="de-DE" sz="1600" b="0" i="0" u="none" dirty="0"/>
              <a:t> EUR 223,20 </a:t>
            </a:r>
            <a:r>
              <a:rPr lang="de-DE" altLang="de-DE" sz="1600" b="0" i="0" u="none" dirty="0" err="1"/>
              <a:t>compares</a:t>
            </a:r>
            <a:r>
              <a:rPr lang="de-DE" altLang="de-DE" sz="1600" b="0" i="0" u="none" dirty="0"/>
              <a:t> </a:t>
            </a:r>
            <a:r>
              <a:rPr lang="de-DE" altLang="de-DE" sz="1600" b="0" i="0" u="none" dirty="0" err="1"/>
              <a:t>to</a:t>
            </a:r>
            <a:r>
              <a:rPr lang="de-DE" altLang="de-DE" sz="1600" b="0" i="0" u="none" dirty="0"/>
              <a:t> a </a:t>
            </a:r>
            <a:r>
              <a:rPr lang="de-DE" altLang="de-DE" sz="1600" b="0" i="0" u="none" dirty="0" err="1"/>
              <a:t>reduction</a:t>
            </a:r>
            <a:r>
              <a:rPr lang="de-DE" altLang="de-DE" sz="1600" b="0" i="0" u="none" dirty="0"/>
              <a:t> </a:t>
            </a:r>
            <a:r>
              <a:rPr lang="de-DE" altLang="de-DE" sz="1600" b="0" i="0" u="none" dirty="0" err="1"/>
              <a:t>of</a:t>
            </a:r>
            <a:r>
              <a:rPr lang="de-DE" altLang="de-DE" sz="1600" b="0" i="0" u="none" dirty="0"/>
              <a:t> </a:t>
            </a:r>
            <a:r>
              <a:rPr lang="de-DE" altLang="de-DE" sz="1600" b="0" i="0" u="none" dirty="0" err="1"/>
              <a:t>statutory</a:t>
            </a:r>
            <a:r>
              <a:rPr lang="de-DE" altLang="de-DE" sz="1600" b="0" i="0" u="none" dirty="0"/>
              <a:t> </a:t>
            </a:r>
            <a:r>
              <a:rPr lang="de-DE" altLang="de-DE" sz="1600" b="0" i="0" u="none" dirty="0" err="1"/>
              <a:t>pension</a:t>
            </a:r>
            <a:r>
              <a:rPr lang="de-DE" altLang="de-DE" sz="1600" b="0" i="0" u="none" dirty="0"/>
              <a:t> </a:t>
            </a:r>
            <a:r>
              <a:rPr lang="de-DE" altLang="de-DE" sz="1600" b="0" i="0" u="none" dirty="0" err="1"/>
              <a:t>of</a:t>
            </a:r>
            <a:r>
              <a:rPr lang="de-DE" altLang="de-DE" sz="1600" b="0" i="0" u="none" dirty="0"/>
              <a:t> </a:t>
            </a:r>
            <a:r>
              <a:rPr lang="de-DE" altLang="de-DE" sz="1600" b="0" i="0" u="none" dirty="0" err="1"/>
              <a:t>monthly</a:t>
            </a:r>
            <a:r>
              <a:rPr lang="de-DE" altLang="de-DE" sz="1600" b="0" i="0" u="none" dirty="0"/>
              <a:t> </a:t>
            </a:r>
            <a:r>
              <a:rPr lang="de-DE" sz="1600" dirty="0" err="1">
                <a:ea typeface="+mn-lt"/>
                <a:cs typeface="+mn-lt"/>
              </a:rPr>
              <a:t>approximately</a:t>
            </a:r>
            <a:r>
              <a:rPr lang="de-DE" sz="1600" dirty="0">
                <a:ea typeface="+mn-lt"/>
                <a:cs typeface="+mn-lt"/>
              </a:rPr>
              <a:t> </a:t>
            </a:r>
            <a:r>
              <a:rPr lang="de-DE" altLang="de-DE" sz="1600" dirty="0"/>
              <a:t>EUR</a:t>
            </a:r>
            <a:r>
              <a:rPr lang="de-DE" altLang="de-DE" sz="1600" b="0" i="0" u="none" dirty="0"/>
              <a:t> 1</a:t>
            </a:r>
            <a:r>
              <a:rPr lang="de-DE" altLang="de-DE" sz="1600" b="0" i="0" u="none" strike="sngStrike" dirty="0"/>
              <a:t>,05</a:t>
            </a:r>
            <a:r>
              <a:rPr lang="de-DE" altLang="de-DE" sz="1600" b="0" i="0" u="none" dirty="0"/>
              <a:t> </a:t>
            </a:r>
            <a:r>
              <a:rPr lang="de-DE" altLang="de-DE" sz="1600" b="0" i="0" u="none" dirty="0" err="1"/>
              <a:t>for</a:t>
            </a:r>
            <a:r>
              <a:rPr lang="de-DE" altLang="de-DE" sz="1600" b="0" i="0" u="none" dirty="0"/>
              <a:t> </a:t>
            </a:r>
            <a:r>
              <a:rPr lang="de-DE" altLang="de-DE" sz="1600" b="0" i="0" u="none" dirty="0" err="1"/>
              <a:t>each</a:t>
            </a:r>
            <a:r>
              <a:rPr lang="de-DE" altLang="de-DE" sz="1600" b="0" i="0" u="none" dirty="0"/>
              <a:t> </a:t>
            </a:r>
            <a:r>
              <a:rPr lang="de-DE" altLang="de-DE" sz="1600" b="0" i="0" u="none" dirty="0" err="1"/>
              <a:t>year</a:t>
            </a:r>
            <a:r>
              <a:rPr lang="de-DE" altLang="de-DE" sz="1600" b="0" i="0" u="none" dirty="0"/>
              <a:t> </a:t>
            </a:r>
            <a:r>
              <a:rPr lang="de-DE" altLang="de-DE" sz="1600" b="0" i="0" u="none" dirty="0" err="1"/>
              <a:t>of</a:t>
            </a:r>
            <a:r>
              <a:rPr lang="de-DE" altLang="de-DE" sz="1600" b="0" i="0" u="none" dirty="0"/>
              <a:t> </a:t>
            </a:r>
            <a:r>
              <a:rPr lang="de-DE" altLang="de-DE" sz="1600" b="0" i="0" u="none" dirty="0" err="1"/>
              <a:t>salary</a:t>
            </a:r>
            <a:r>
              <a:rPr lang="de-DE" altLang="de-DE" sz="1600" b="0" i="0" u="none" dirty="0"/>
              <a:t> </a:t>
            </a:r>
            <a:r>
              <a:rPr lang="de-DE" altLang="de-DE" sz="1600" b="0" i="0" u="none" dirty="0" err="1"/>
              <a:t>conversion</a:t>
            </a:r>
            <a:r>
              <a:rPr lang="de-DE" altLang="de-DE" sz="1600" b="0" i="0" u="none" dirty="0"/>
              <a:t>. As </a:t>
            </a:r>
            <a:r>
              <a:rPr lang="de-DE" altLang="de-DE" sz="1600" b="0" i="0" u="none" dirty="0" err="1"/>
              <a:t>the</a:t>
            </a:r>
            <a:r>
              <a:rPr lang="de-DE" altLang="de-DE" sz="1600" b="0" i="0" u="none" dirty="0"/>
              <a:t> </a:t>
            </a:r>
            <a:r>
              <a:rPr lang="de-DE" altLang="de-DE" sz="1600" b="0" i="0" u="none" dirty="0" err="1"/>
              <a:t>savings</a:t>
            </a:r>
            <a:r>
              <a:rPr lang="de-DE" altLang="de-DE" sz="1600" b="0" i="0" u="none" dirty="0"/>
              <a:t> </a:t>
            </a:r>
            <a:r>
              <a:rPr lang="de-DE" altLang="de-DE" sz="1600" b="0" i="0" u="none" dirty="0" err="1"/>
              <a:t>are</a:t>
            </a:r>
            <a:r>
              <a:rPr lang="de-DE" altLang="de-DE" sz="1600" b="0" i="0" u="none" dirty="0"/>
              <a:t> </a:t>
            </a:r>
            <a:r>
              <a:rPr lang="de-DE" altLang="de-DE" sz="1600" b="0" i="0" u="none" dirty="0" err="1"/>
              <a:t>invested</a:t>
            </a:r>
            <a:r>
              <a:rPr lang="de-DE" altLang="de-DE" sz="1600" b="0" i="0" u="none" dirty="0"/>
              <a:t> in an </a:t>
            </a:r>
            <a:r>
              <a:rPr lang="de-DE" altLang="de-DE" sz="1600" b="0" i="0" u="none" dirty="0" err="1"/>
              <a:t>attractive</a:t>
            </a:r>
            <a:r>
              <a:rPr lang="de-DE" altLang="de-DE" sz="1600" b="0" i="0" u="none" dirty="0"/>
              <a:t> </a:t>
            </a:r>
            <a:r>
              <a:rPr lang="de-DE" altLang="de-DE" sz="1600" b="0" i="0" u="none" dirty="0" err="1"/>
              <a:t>occupational</a:t>
            </a:r>
            <a:r>
              <a:rPr lang="de-DE" altLang="de-DE" sz="1600" b="0" i="0" u="none" dirty="0"/>
              <a:t> </a:t>
            </a:r>
            <a:r>
              <a:rPr lang="de-DE" altLang="de-DE" sz="1600" b="0" i="0" u="none" dirty="0" err="1"/>
              <a:t>pension</a:t>
            </a:r>
            <a:r>
              <a:rPr lang="de-DE" altLang="de-DE" sz="1600" b="0" i="0" u="none" dirty="0"/>
              <a:t> plan, </a:t>
            </a:r>
            <a:r>
              <a:rPr lang="de-DE" altLang="de-DE" sz="1600" b="0" i="0" u="none" dirty="0" err="1"/>
              <a:t>you</a:t>
            </a:r>
            <a:r>
              <a:rPr lang="de-DE" altLang="de-DE" sz="1600" b="0" i="0" u="none" dirty="0"/>
              <a:t> will </a:t>
            </a:r>
            <a:r>
              <a:rPr lang="de-DE" altLang="de-DE" sz="1600" b="0" i="0" u="none" dirty="0" err="1"/>
              <a:t>usually</a:t>
            </a:r>
            <a:r>
              <a:rPr lang="de-DE" altLang="de-DE" sz="1600" b="0" i="0" u="none" dirty="0"/>
              <a:t> </a:t>
            </a:r>
            <a:r>
              <a:rPr lang="de-DE" altLang="de-DE" sz="1600" b="0" i="0" u="none" dirty="0" err="1"/>
              <a:t>receive</a:t>
            </a:r>
            <a:r>
              <a:rPr lang="de-DE" altLang="de-DE" sz="1600" b="0" i="0" u="none" dirty="0"/>
              <a:t> a </a:t>
            </a:r>
            <a:r>
              <a:rPr lang="de-DE" altLang="de-DE" sz="1600" b="0" i="0" u="none" dirty="0" err="1"/>
              <a:t>distinctly</a:t>
            </a:r>
            <a:r>
              <a:rPr lang="de-DE" altLang="de-DE" sz="1600" b="0" i="0" u="none" dirty="0"/>
              <a:t> </a:t>
            </a:r>
            <a:r>
              <a:rPr lang="de-DE" altLang="de-DE" sz="1600" b="0" i="0" u="none" dirty="0" err="1"/>
              <a:t>higher</a:t>
            </a:r>
            <a:r>
              <a:rPr lang="de-DE" altLang="de-DE" sz="1600" b="0" i="0" u="none" dirty="0"/>
              <a:t> </a:t>
            </a:r>
            <a:r>
              <a:rPr lang="de-DE" altLang="de-DE" sz="1600" b="0" i="0" u="none" dirty="0" err="1"/>
              <a:t>monthly</a:t>
            </a:r>
            <a:r>
              <a:rPr lang="de-DE" altLang="de-DE" sz="1600" b="0" i="0" u="none" dirty="0"/>
              <a:t> </a:t>
            </a:r>
            <a:r>
              <a:rPr lang="de-DE" altLang="de-DE" sz="1600" b="0" i="0" u="none" dirty="0" err="1"/>
              <a:t>pension</a:t>
            </a:r>
            <a:r>
              <a:rPr lang="de-DE" altLang="de-DE" sz="1600" b="0" i="0" u="none" dirty="0"/>
              <a:t>.</a:t>
            </a:r>
          </a:p>
        </p:txBody>
      </p:sp>
      <p:sp>
        <p:nvSpPr>
          <p:cNvPr id="20" name="Inhaltsplatzhalter 10" descr="svtx:article/content/question">
            <a:extLst>
              <a:ext uri="{FF2B5EF4-FFF2-40B4-BE49-F238E27FC236}">
                <a16:creationId xmlns:a16="http://schemas.microsoft.com/office/drawing/2014/main" id="{E681FEA5-1663-4EAE-8EB0-F48DF3A1319F}"/>
              </a:ext>
            </a:extLst>
          </p:cNvPr>
          <p:cNvSpPr txBox="1"/>
          <p:nvPr/>
        </p:nvSpPr>
        <p:spPr>
          <a:xfrm>
            <a:off x="1609567" y="1971920"/>
            <a:ext cx="10103007" cy="678170"/>
          </a:xfrm>
          <a:prstGeom prst="rect">
            <a:avLst/>
          </a:prstGeom>
        </p:spPr>
        <p:txBody>
          <a:bodyPr vert="horz" lIns="0" tIns="0" rIns="0" bIns="0" rtlCol="0" anchor="t" anchorCtr="0">
            <a:noAutofit/>
          </a:bodyPr>
          <a:lstStyle>
            <a:defPPr>
              <a:defRPr lang="de-DE"/>
            </a:defPPr>
            <a:lvl1pPr marL="0" indent="0" algn="l" defTabSz="914400" rtl="0" eaLnBrk="1" latinLnBrk="0" hangingPunct="1">
              <a:lnSpc>
                <a:spcPct val="100000"/>
              </a:lnSpc>
              <a:spcBef>
                <a:spcPct val="0"/>
              </a:spcBef>
              <a:buFont typeface="+mj-lt"/>
              <a:buNone/>
              <a:defRPr sz="1800" kern="1200">
                <a:solidFill>
                  <a:schemeClr val="bg1"/>
                </a:solidFill>
                <a:latin typeface="+mn-lt"/>
                <a:ea typeface="+mn-ea"/>
                <a:cs typeface="+mn-cs"/>
              </a:defRPr>
            </a:lvl1pPr>
            <a:lvl2pPr marL="0" indent="0" algn="l" defTabSz="914400" rtl="0" eaLnBrk="1" latinLnBrk="0" hangingPunct="1">
              <a:lnSpc>
                <a:spcPct val="100000"/>
              </a:lnSpc>
              <a:spcBef>
                <a:spcPct val="0"/>
              </a:spcBef>
              <a:buFont typeface="Arial" panose="020B0604020202020204" pitchFamily="34" charset="0"/>
              <a:buNone/>
              <a:defRPr sz="1500" kern="1200">
                <a:solidFill>
                  <a:schemeClr val="bg1"/>
                </a:solidFill>
                <a:latin typeface="+mn-lt"/>
                <a:ea typeface="+mn-ea"/>
                <a:cs typeface="+mn-cs"/>
              </a:defRPr>
            </a:lvl2pPr>
            <a:lvl3pPr marL="216000" indent="-216000" algn="l" defTabSz="914400" rtl="0" eaLnBrk="1" latinLnBrk="0" hangingPunct="1">
              <a:lnSpc>
                <a:spcPct val="100000"/>
              </a:lnSpc>
              <a:spcBef>
                <a:spcPct val="0"/>
              </a:spcBef>
              <a:buFont typeface="Arial" panose="020B0604020202020204" pitchFamily="34" charset="0"/>
              <a:buChar char="•"/>
              <a:defRPr sz="1500" kern="1200">
                <a:solidFill>
                  <a:schemeClr val="bg1"/>
                </a:solidFill>
                <a:latin typeface="+mn-lt"/>
                <a:ea typeface="+mn-ea"/>
                <a:cs typeface="+mn-cs"/>
              </a:defRPr>
            </a:lvl3pPr>
            <a:lvl4pPr marL="216000" indent="-216000" algn="l" defTabSz="914400" rtl="0" eaLnBrk="1" latinLnBrk="0" hangingPunct="1">
              <a:lnSpc>
                <a:spcPct val="100000"/>
              </a:lnSpc>
              <a:spcBef>
                <a:spcPct val="0"/>
              </a:spcBef>
              <a:buFont typeface="+mj-lt"/>
              <a:buAutoNum type="arabicPeriod"/>
              <a:defRPr sz="1500" kern="1200">
                <a:solidFill>
                  <a:schemeClr val="bg1"/>
                </a:solidFill>
                <a:latin typeface="+mn-lt"/>
                <a:ea typeface="+mn-ea"/>
                <a:cs typeface="+mn-cs"/>
              </a:defRPr>
            </a:lvl4pPr>
            <a:lvl5pPr marL="216000" indent="-216000" algn="l" defTabSz="914400" rtl="0" eaLnBrk="1" latinLnBrk="0" hangingPunct="1">
              <a:lnSpc>
                <a:spcPct val="100000"/>
              </a:lnSpc>
              <a:spcBef>
                <a:spcPct val="0"/>
              </a:spcBef>
              <a:buFont typeface="+mj-lt"/>
              <a:buAutoNum type="arabicPeriod"/>
              <a:defRPr sz="1800" kern="1200">
                <a:solidFill>
                  <a:schemeClr val="bg1"/>
                </a:solidFill>
                <a:latin typeface="+mn-lt"/>
                <a:ea typeface="+mn-ea"/>
                <a:cs typeface="+mn-cs"/>
              </a:defRPr>
            </a:lvl5pPr>
            <a:lvl6pPr marL="360000" indent="0" algn="l" defTabSz="914400" rtl="0" eaLnBrk="1" latinLnBrk="0" hangingPunct="1">
              <a:lnSpc>
                <a:spcPct val="90000"/>
              </a:lnSpc>
              <a:spcBef>
                <a:spcPts val="600"/>
              </a:spcBef>
              <a:buFont typeface="Arial" panose="020B0604020202020204" pitchFamily="34" charset="0"/>
              <a:buNone/>
              <a:defRPr sz="1800" kern="1200">
                <a:solidFill>
                  <a:srgbClr val="FF0000"/>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sz="1600" b="1" i="0" u="none"/>
              <a:t>What effect does a salary conversion scheme have on the statutory social security systems?</a:t>
            </a:r>
          </a:p>
        </p:txBody>
      </p:sp>
      <p:grpSp>
        <p:nvGrpSpPr>
          <p:cNvPr id="14" name="Grafik 11">
            <a:extLst>
              <a:ext uri="{FF2B5EF4-FFF2-40B4-BE49-F238E27FC236}">
                <a16:creationId xmlns:a16="http://schemas.microsoft.com/office/drawing/2014/main" id="{5075EB4F-FC29-40A8-9CD6-7F68A9AE103E}"/>
              </a:ext>
            </a:extLst>
          </p:cNvPr>
          <p:cNvGrpSpPr/>
          <p:nvPr/>
        </p:nvGrpSpPr>
        <p:grpSpPr>
          <a:xfrm>
            <a:off x="479423" y="1922386"/>
            <a:ext cx="720000" cy="720000"/>
            <a:chOff x="5715000" y="2068620"/>
            <a:chExt cx="381000" cy="381000"/>
          </a:xfrm>
        </p:grpSpPr>
        <p:sp>
          <p:nvSpPr>
            <p:cNvPr id="21" name="Freihandform: Form 20">
              <a:extLst>
                <a:ext uri="{FF2B5EF4-FFF2-40B4-BE49-F238E27FC236}">
                  <a16:creationId xmlns:a16="http://schemas.microsoft.com/office/drawing/2014/main" id="{620CAB09-A4D4-4043-9F3E-FD2737D1F08D}"/>
                </a:ext>
              </a:extLst>
            </p:cNvPr>
            <p:cNvSpPr/>
            <p:nvPr/>
          </p:nvSpPr>
          <p:spPr>
            <a:xfrm>
              <a:off x="5712619" y="2066239"/>
              <a:ext cx="381000" cy="381000"/>
            </a:xfrm>
            <a:custGeom>
              <a:avLst/>
              <a:gdLst>
                <a:gd name="connsiteX0" fmla="*/ 378619 w 381000"/>
                <a:gd name="connsiteY0" fmla="*/ 192881 h 381000"/>
                <a:gd name="connsiteX1" fmla="*/ 192881 w 381000"/>
                <a:gd name="connsiteY1" fmla="*/ 378619 h 381000"/>
                <a:gd name="connsiteX2" fmla="*/ 7144 w 381000"/>
                <a:gd name="connsiteY2" fmla="*/ 192881 h 381000"/>
                <a:gd name="connsiteX3" fmla="*/ 192881 w 381000"/>
                <a:gd name="connsiteY3" fmla="*/ 7144 h 381000"/>
                <a:gd name="connsiteX4" fmla="*/ 378619 w 381000"/>
                <a:gd name="connsiteY4" fmla="*/ 192881 h 381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0" h="381000">
                  <a:moveTo>
                    <a:pt x="378619" y="192881"/>
                  </a:moveTo>
                  <a:cubicBezTo>
                    <a:pt x="378619" y="295461"/>
                    <a:pt x="295461" y="378619"/>
                    <a:pt x="192881" y="378619"/>
                  </a:cubicBezTo>
                  <a:cubicBezTo>
                    <a:pt x="90301" y="378619"/>
                    <a:pt x="7144" y="295461"/>
                    <a:pt x="7144" y="192881"/>
                  </a:cubicBezTo>
                  <a:cubicBezTo>
                    <a:pt x="7144" y="90301"/>
                    <a:pt x="90301" y="7144"/>
                    <a:pt x="192881" y="7144"/>
                  </a:cubicBezTo>
                  <a:cubicBezTo>
                    <a:pt x="295461" y="7144"/>
                    <a:pt x="378619" y="90301"/>
                    <a:pt x="378619" y="192881"/>
                  </a:cubicBezTo>
                  <a:close/>
                </a:path>
              </a:pathLst>
            </a:custGeom>
            <a:noFill/>
            <a:ln w="22225" cap="flat">
              <a:solidFill>
                <a:schemeClr val="bg1"/>
              </a:solidFill>
              <a:prstDash val="solid"/>
              <a:miter/>
            </a:ln>
          </p:spPr>
          <p:txBody>
            <a:bodyPr rtlCol="0" anchor="ctr"/>
            <a:lstStyle>
              <a:defPPr>
                <a:defRPr lang="de-DE"/>
              </a:defPPr>
              <a:lvl1pPr marL="0" algn="l" defTabSz="914205" rtl="0" eaLnBrk="1" latinLnBrk="0" hangingPunct="1">
                <a:defRPr sz="1800" kern="1200">
                  <a:solidFill>
                    <a:schemeClr val="tx1"/>
                  </a:solidFill>
                  <a:latin typeface="+mn-lt"/>
                  <a:ea typeface="+mn-ea"/>
                  <a:cs typeface="+mn-cs"/>
                </a:defRPr>
              </a:lvl1pPr>
              <a:lvl2pPr marL="457102" algn="l" defTabSz="914205" rtl="0" eaLnBrk="1" latinLnBrk="0" hangingPunct="1">
                <a:defRPr sz="1800" kern="1200">
                  <a:solidFill>
                    <a:schemeClr val="tx1"/>
                  </a:solidFill>
                  <a:latin typeface="+mn-lt"/>
                  <a:ea typeface="+mn-ea"/>
                  <a:cs typeface="+mn-cs"/>
                </a:defRPr>
              </a:lvl2pPr>
              <a:lvl3pPr marL="914205" algn="l" defTabSz="914205" rtl="0" eaLnBrk="1" latinLnBrk="0" hangingPunct="1">
                <a:defRPr sz="1800" kern="1200">
                  <a:solidFill>
                    <a:schemeClr val="tx1"/>
                  </a:solidFill>
                  <a:latin typeface="+mn-lt"/>
                  <a:ea typeface="+mn-ea"/>
                  <a:cs typeface="+mn-cs"/>
                </a:defRPr>
              </a:lvl3pPr>
              <a:lvl4pPr marL="1371308" algn="l" defTabSz="914205" rtl="0" eaLnBrk="1" latinLnBrk="0" hangingPunct="1">
                <a:defRPr sz="1800" kern="1200">
                  <a:solidFill>
                    <a:schemeClr val="tx1"/>
                  </a:solidFill>
                  <a:latin typeface="+mn-lt"/>
                  <a:ea typeface="+mn-ea"/>
                  <a:cs typeface="+mn-cs"/>
                </a:defRPr>
              </a:lvl4pPr>
              <a:lvl5pPr marL="1828410" algn="l" defTabSz="914205" rtl="0" eaLnBrk="1" latinLnBrk="0" hangingPunct="1">
                <a:defRPr sz="1800" kern="1200">
                  <a:solidFill>
                    <a:schemeClr val="tx1"/>
                  </a:solidFill>
                  <a:latin typeface="+mn-lt"/>
                  <a:ea typeface="+mn-ea"/>
                  <a:cs typeface="+mn-cs"/>
                </a:defRPr>
              </a:lvl5pPr>
              <a:lvl6pPr marL="2285511" algn="l" defTabSz="914205" rtl="0" eaLnBrk="1" latinLnBrk="0" hangingPunct="1">
                <a:defRPr sz="1800" kern="1200">
                  <a:solidFill>
                    <a:schemeClr val="tx1"/>
                  </a:solidFill>
                  <a:latin typeface="+mn-lt"/>
                  <a:ea typeface="+mn-ea"/>
                  <a:cs typeface="+mn-cs"/>
                </a:defRPr>
              </a:lvl6pPr>
              <a:lvl7pPr marL="2742614" algn="l" defTabSz="914205" rtl="0" eaLnBrk="1" latinLnBrk="0" hangingPunct="1">
                <a:defRPr sz="1800" kern="1200">
                  <a:solidFill>
                    <a:schemeClr val="tx1"/>
                  </a:solidFill>
                  <a:latin typeface="+mn-lt"/>
                  <a:ea typeface="+mn-ea"/>
                  <a:cs typeface="+mn-cs"/>
                </a:defRPr>
              </a:lvl7pPr>
              <a:lvl8pPr marL="3199716" algn="l" defTabSz="914205" rtl="0" eaLnBrk="1" latinLnBrk="0" hangingPunct="1">
                <a:defRPr sz="1800" kern="1200">
                  <a:solidFill>
                    <a:schemeClr val="tx1"/>
                  </a:solidFill>
                  <a:latin typeface="+mn-lt"/>
                  <a:ea typeface="+mn-ea"/>
                  <a:cs typeface="+mn-cs"/>
                </a:defRPr>
              </a:lvl8pPr>
              <a:lvl9pPr marL="3656819" algn="l" defTabSz="914205" rtl="0" eaLnBrk="1" latinLnBrk="0" hangingPunct="1">
                <a:defRPr sz="1800" kern="1200">
                  <a:solidFill>
                    <a:schemeClr val="tx1"/>
                  </a:solidFill>
                  <a:latin typeface="+mn-lt"/>
                  <a:ea typeface="+mn-ea"/>
                  <a:cs typeface="+mn-cs"/>
                </a:defRPr>
              </a:lvl9pPr>
            </a:lstStyle>
            <a:p>
              <a:endParaRPr lang="de-DE"/>
            </a:p>
          </p:txBody>
        </p:sp>
        <p:sp>
          <p:nvSpPr>
            <p:cNvPr id="22" name="Freihandform: Form 21">
              <a:extLst>
                <a:ext uri="{FF2B5EF4-FFF2-40B4-BE49-F238E27FC236}">
                  <a16:creationId xmlns:a16="http://schemas.microsoft.com/office/drawing/2014/main" id="{481D59D7-2E05-4677-84CC-E31009A5F5F3}"/>
                </a:ext>
              </a:extLst>
            </p:cNvPr>
            <p:cNvSpPr/>
            <p:nvPr/>
          </p:nvSpPr>
          <p:spPr>
            <a:xfrm>
              <a:off x="5838825" y="2142036"/>
              <a:ext cx="142875" cy="161925"/>
            </a:xfrm>
            <a:custGeom>
              <a:avLst/>
              <a:gdLst>
                <a:gd name="connsiteX0" fmla="*/ 40862 w 142875"/>
                <a:gd name="connsiteY0" fmla="*/ 155184 h 161925"/>
                <a:gd name="connsiteX1" fmla="*/ 100965 w 142875"/>
                <a:gd name="connsiteY1" fmla="*/ 69459 h 161925"/>
                <a:gd name="connsiteX2" fmla="*/ 62103 w 142875"/>
                <a:gd name="connsiteY2" fmla="*/ 40884 h 161925"/>
                <a:gd name="connsiteX3" fmla="*/ 17336 w 142875"/>
                <a:gd name="connsiteY3" fmla="*/ 56695 h 161925"/>
                <a:gd name="connsiteX4" fmla="*/ 7144 w 142875"/>
                <a:gd name="connsiteY4" fmla="*/ 26215 h 161925"/>
                <a:gd name="connsiteX5" fmla="*/ 65342 w 142875"/>
                <a:gd name="connsiteY5" fmla="*/ 7165 h 161925"/>
                <a:gd name="connsiteX6" fmla="*/ 136208 w 142875"/>
                <a:gd name="connsiteY6" fmla="*/ 67553 h 161925"/>
                <a:gd name="connsiteX7" fmla="*/ 74867 w 142875"/>
                <a:gd name="connsiteY7" fmla="*/ 154707 h 161925"/>
                <a:gd name="connsiteX8" fmla="*/ 74867 w 142875"/>
                <a:gd name="connsiteY8" fmla="*/ 157851 h 161925"/>
                <a:gd name="connsiteX9" fmla="*/ 40862 w 142875"/>
                <a:gd name="connsiteY9" fmla="*/ 157851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2875" h="161925">
                  <a:moveTo>
                    <a:pt x="40862" y="155184"/>
                  </a:moveTo>
                  <a:cubicBezTo>
                    <a:pt x="40862" y="104892"/>
                    <a:pt x="100965" y="103368"/>
                    <a:pt x="100965" y="69459"/>
                  </a:cubicBezTo>
                  <a:cubicBezTo>
                    <a:pt x="100965" y="52885"/>
                    <a:pt x="86296" y="40884"/>
                    <a:pt x="62103" y="40884"/>
                  </a:cubicBezTo>
                  <a:cubicBezTo>
                    <a:pt x="45772" y="40648"/>
                    <a:pt x="29895" y="46255"/>
                    <a:pt x="17336" y="56695"/>
                  </a:cubicBezTo>
                  <a:lnTo>
                    <a:pt x="7144" y="26215"/>
                  </a:lnTo>
                  <a:cubicBezTo>
                    <a:pt x="23814" y="13434"/>
                    <a:pt x="44341" y="6715"/>
                    <a:pt x="65342" y="7165"/>
                  </a:cubicBezTo>
                  <a:cubicBezTo>
                    <a:pt x="107633" y="7165"/>
                    <a:pt x="136208" y="30692"/>
                    <a:pt x="136208" y="67553"/>
                  </a:cubicBezTo>
                  <a:cubicBezTo>
                    <a:pt x="136208" y="121941"/>
                    <a:pt x="74867" y="120322"/>
                    <a:pt x="74867" y="154707"/>
                  </a:cubicBezTo>
                  <a:lnTo>
                    <a:pt x="74867" y="157851"/>
                  </a:lnTo>
                  <a:lnTo>
                    <a:pt x="40862" y="157851"/>
                  </a:lnTo>
                  <a:close/>
                </a:path>
              </a:pathLst>
            </a:custGeom>
            <a:noFill/>
            <a:ln w="22225" cap="rnd">
              <a:solidFill>
                <a:schemeClr val="bg1"/>
              </a:solidFill>
              <a:prstDash val="solid"/>
              <a:round/>
            </a:ln>
          </p:spPr>
          <p:txBody>
            <a:bodyPr rtlCol="0" anchor="ctr"/>
            <a:lstStyle>
              <a:defPPr>
                <a:defRPr lang="de-DE"/>
              </a:defPPr>
              <a:lvl1pPr marL="0" algn="l" defTabSz="914205" rtl="0" eaLnBrk="1" latinLnBrk="0" hangingPunct="1">
                <a:defRPr sz="1800" kern="1200">
                  <a:solidFill>
                    <a:schemeClr val="tx1"/>
                  </a:solidFill>
                  <a:latin typeface="+mn-lt"/>
                  <a:ea typeface="+mn-ea"/>
                  <a:cs typeface="+mn-cs"/>
                </a:defRPr>
              </a:lvl1pPr>
              <a:lvl2pPr marL="457102" algn="l" defTabSz="914205" rtl="0" eaLnBrk="1" latinLnBrk="0" hangingPunct="1">
                <a:defRPr sz="1800" kern="1200">
                  <a:solidFill>
                    <a:schemeClr val="tx1"/>
                  </a:solidFill>
                  <a:latin typeface="+mn-lt"/>
                  <a:ea typeface="+mn-ea"/>
                  <a:cs typeface="+mn-cs"/>
                </a:defRPr>
              </a:lvl2pPr>
              <a:lvl3pPr marL="914205" algn="l" defTabSz="914205" rtl="0" eaLnBrk="1" latinLnBrk="0" hangingPunct="1">
                <a:defRPr sz="1800" kern="1200">
                  <a:solidFill>
                    <a:schemeClr val="tx1"/>
                  </a:solidFill>
                  <a:latin typeface="+mn-lt"/>
                  <a:ea typeface="+mn-ea"/>
                  <a:cs typeface="+mn-cs"/>
                </a:defRPr>
              </a:lvl3pPr>
              <a:lvl4pPr marL="1371308" algn="l" defTabSz="914205" rtl="0" eaLnBrk="1" latinLnBrk="0" hangingPunct="1">
                <a:defRPr sz="1800" kern="1200">
                  <a:solidFill>
                    <a:schemeClr val="tx1"/>
                  </a:solidFill>
                  <a:latin typeface="+mn-lt"/>
                  <a:ea typeface="+mn-ea"/>
                  <a:cs typeface="+mn-cs"/>
                </a:defRPr>
              </a:lvl4pPr>
              <a:lvl5pPr marL="1828410" algn="l" defTabSz="914205" rtl="0" eaLnBrk="1" latinLnBrk="0" hangingPunct="1">
                <a:defRPr sz="1800" kern="1200">
                  <a:solidFill>
                    <a:schemeClr val="tx1"/>
                  </a:solidFill>
                  <a:latin typeface="+mn-lt"/>
                  <a:ea typeface="+mn-ea"/>
                  <a:cs typeface="+mn-cs"/>
                </a:defRPr>
              </a:lvl5pPr>
              <a:lvl6pPr marL="2285511" algn="l" defTabSz="914205" rtl="0" eaLnBrk="1" latinLnBrk="0" hangingPunct="1">
                <a:defRPr sz="1800" kern="1200">
                  <a:solidFill>
                    <a:schemeClr val="tx1"/>
                  </a:solidFill>
                  <a:latin typeface="+mn-lt"/>
                  <a:ea typeface="+mn-ea"/>
                  <a:cs typeface="+mn-cs"/>
                </a:defRPr>
              </a:lvl6pPr>
              <a:lvl7pPr marL="2742614" algn="l" defTabSz="914205" rtl="0" eaLnBrk="1" latinLnBrk="0" hangingPunct="1">
                <a:defRPr sz="1800" kern="1200">
                  <a:solidFill>
                    <a:schemeClr val="tx1"/>
                  </a:solidFill>
                  <a:latin typeface="+mn-lt"/>
                  <a:ea typeface="+mn-ea"/>
                  <a:cs typeface="+mn-cs"/>
                </a:defRPr>
              </a:lvl7pPr>
              <a:lvl8pPr marL="3199716" algn="l" defTabSz="914205" rtl="0" eaLnBrk="1" latinLnBrk="0" hangingPunct="1">
                <a:defRPr sz="1800" kern="1200">
                  <a:solidFill>
                    <a:schemeClr val="tx1"/>
                  </a:solidFill>
                  <a:latin typeface="+mn-lt"/>
                  <a:ea typeface="+mn-ea"/>
                  <a:cs typeface="+mn-cs"/>
                </a:defRPr>
              </a:lvl8pPr>
              <a:lvl9pPr marL="3656819" algn="l" defTabSz="914205" rtl="0" eaLnBrk="1" latinLnBrk="0" hangingPunct="1">
                <a:defRPr sz="1800" kern="1200">
                  <a:solidFill>
                    <a:schemeClr val="tx1"/>
                  </a:solidFill>
                  <a:latin typeface="+mn-lt"/>
                  <a:ea typeface="+mn-ea"/>
                  <a:cs typeface="+mn-cs"/>
                </a:defRPr>
              </a:lvl9pPr>
            </a:lstStyle>
            <a:p>
              <a:endParaRPr lang="de-DE"/>
            </a:p>
          </p:txBody>
        </p:sp>
        <p:sp>
          <p:nvSpPr>
            <p:cNvPr id="23" name="Freihandform: Form 22">
              <a:extLst>
                <a:ext uri="{FF2B5EF4-FFF2-40B4-BE49-F238E27FC236}">
                  <a16:creationId xmlns:a16="http://schemas.microsoft.com/office/drawing/2014/main" id="{5B33B1D9-A546-4AE5-9967-A994930A1E55}"/>
                </a:ext>
              </a:extLst>
            </p:cNvPr>
            <p:cNvSpPr/>
            <p:nvPr/>
          </p:nvSpPr>
          <p:spPr>
            <a:xfrm>
              <a:off x="5865014" y="2315117"/>
              <a:ext cx="57150" cy="57150"/>
            </a:xfrm>
            <a:custGeom>
              <a:avLst/>
              <a:gdLst>
                <a:gd name="connsiteX0" fmla="*/ 7149 w 57150"/>
                <a:gd name="connsiteY0" fmla="*/ 30966 h 57150"/>
                <a:gd name="connsiteX1" fmla="*/ 29999 w 57150"/>
                <a:gd name="connsiteY1" fmla="*/ 7154 h 57150"/>
                <a:gd name="connsiteX2" fmla="*/ 30961 w 57150"/>
                <a:gd name="connsiteY2" fmla="*/ 7154 h 57150"/>
                <a:gd name="connsiteX3" fmla="*/ 54774 w 57150"/>
                <a:gd name="connsiteY3" fmla="*/ 29613 h 57150"/>
                <a:gd name="connsiteX4" fmla="*/ 54774 w 57150"/>
                <a:gd name="connsiteY4" fmla="*/ 30966 h 57150"/>
                <a:gd name="connsiteX5" fmla="*/ 32315 w 57150"/>
                <a:gd name="connsiteY5" fmla="*/ 54779 h 57150"/>
                <a:gd name="connsiteX6" fmla="*/ 30961 w 57150"/>
                <a:gd name="connsiteY6" fmla="*/ 54779 h 57150"/>
                <a:gd name="connsiteX7" fmla="*/ 7149 w 57150"/>
                <a:gd name="connsiteY7" fmla="*/ 31929 h 57150"/>
                <a:gd name="connsiteX8" fmla="*/ 7149 w 57150"/>
                <a:gd name="connsiteY8" fmla="*/ 30966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150" h="57150">
                  <a:moveTo>
                    <a:pt x="7149" y="30966"/>
                  </a:moveTo>
                  <a:cubicBezTo>
                    <a:pt x="6883" y="18081"/>
                    <a:pt x="17113" y="7420"/>
                    <a:pt x="29999" y="7154"/>
                  </a:cubicBezTo>
                  <a:cubicBezTo>
                    <a:pt x="30320" y="7147"/>
                    <a:pt x="30641" y="7147"/>
                    <a:pt x="30961" y="7154"/>
                  </a:cubicBezTo>
                  <a:cubicBezTo>
                    <a:pt x="43739" y="6780"/>
                    <a:pt x="54400" y="16836"/>
                    <a:pt x="54774" y="29613"/>
                  </a:cubicBezTo>
                  <a:cubicBezTo>
                    <a:pt x="54787" y="30064"/>
                    <a:pt x="54787" y="30515"/>
                    <a:pt x="54774" y="30966"/>
                  </a:cubicBezTo>
                  <a:cubicBezTo>
                    <a:pt x="55147" y="43744"/>
                    <a:pt x="45092" y="54405"/>
                    <a:pt x="32315" y="54779"/>
                  </a:cubicBezTo>
                  <a:cubicBezTo>
                    <a:pt x="31864" y="54792"/>
                    <a:pt x="31412" y="54792"/>
                    <a:pt x="30961" y="54779"/>
                  </a:cubicBezTo>
                  <a:cubicBezTo>
                    <a:pt x="18076" y="55045"/>
                    <a:pt x="7415" y="44814"/>
                    <a:pt x="7149" y="31929"/>
                  </a:cubicBezTo>
                  <a:cubicBezTo>
                    <a:pt x="7142" y="31608"/>
                    <a:pt x="7142" y="31287"/>
                    <a:pt x="7149" y="30966"/>
                  </a:cubicBezTo>
                  <a:close/>
                </a:path>
              </a:pathLst>
            </a:custGeom>
            <a:noFill/>
            <a:ln w="22225" cap="rnd">
              <a:solidFill>
                <a:schemeClr val="bg1"/>
              </a:solidFill>
              <a:prstDash val="solid"/>
              <a:round/>
            </a:ln>
          </p:spPr>
          <p:txBody>
            <a:bodyPr rtlCol="0" anchor="ctr"/>
            <a:lstStyle>
              <a:defPPr>
                <a:defRPr lang="de-DE"/>
              </a:defPPr>
              <a:lvl1pPr marL="0" algn="l" defTabSz="914205" rtl="0" eaLnBrk="1" latinLnBrk="0" hangingPunct="1">
                <a:defRPr sz="1800" kern="1200">
                  <a:solidFill>
                    <a:schemeClr val="tx1"/>
                  </a:solidFill>
                  <a:latin typeface="+mn-lt"/>
                  <a:ea typeface="+mn-ea"/>
                  <a:cs typeface="+mn-cs"/>
                </a:defRPr>
              </a:lvl1pPr>
              <a:lvl2pPr marL="457102" algn="l" defTabSz="914205" rtl="0" eaLnBrk="1" latinLnBrk="0" hangingPunct="1">
                <a:defRPr sz="1800" kern="1200">
                  <a:solidFill>
                    <a:schemeClr val="tx1"/>
                  </a:solidFill>
                  <a:latin typeface="+mn-lt"/>
                  <a:ea typeface="+mn-ea"/>
                  <a:cs typeface="+mn-cs"/>
                </a:defRPr>
              </a:lvl2pPr>
              <a:lvl3pPr marL="914205" algn="l" defTabSz="914205" rtl="0" eaLnBrk="1" latinLnBrk="0" hangingPunct="1">
                <a:defRPr sz="1800" kern="1200">
                  <a:solidFill>
                    <a:schemeClr val="tx1"/>
                  </a:solidFill>
                  <a:latin typeface="+mn-lt"/>
                  <a:ea typeface="+mn-ea"/>
                  <a:cs typeface="+mn-cs"/>
                </a:defRPr>
              </a:lvl3pPr>
              <a:lvl4pPr marL="1371308" algn="l" defTabSz="914205" rtl="0" eaLnBrk="1" latinLnBrk="0" hangingPunct="1">
                <a:defRPr sz="1800" kern="1200">
                  <a:solidFill>
                    <a:schemeClr val="tx1"/>
                  </a:solidFill>
                  <a:latin typeface="+mn-lt"/>
                  <a:ea typeface="+mn-ea"/>
                  <a:cs typeface="+mn-cs"/>
                </a:defRPr>
              </a:lvl4pPr>
              <a:lvl5pPr marL="1828410" algn="l" defTabSz="914205" rtl="0" eaLnBrk="1" latinLnBrk="0" hangingPunct="1">
                <a:defRPr sz="1800" kern="1200">
                  <a:solidFill>
                    <a:schemeClr val="tx1"/>
                  </a:solidFill>
                  <a:latin typeface="+mn-lt"/>
                  <a:ea typeface="+mn-ea"/>
                  <a:cs typeface="+mn-cs"/>
                </a:defRPr>
              </a:lvl5pPr>
              <a:lvl6pPr marL="2285511" algn="l" defTabSz="914205" rtl="0" eaLnBrk="1" latinLnBrk="0" hangingPunct="1">
                <a:defRPr sz="1800" kern="1200">
                  <a:solidFill>
                    <a:schemeClr val="tx1"/>
                  </a:solidFill>
                  <a:latin typeface="+mn-lt"/>
                  <a:ea typeface="+mn-ea"/>
                  <a:cs typeface="+mn-cs"/>
                </a:defRPr>
              </a:lvl6pPr>
              <a:lvl7pPr marL="2742614" algn="l" defTabSz="914205" rtl="0" eaLnBrk="1" latinLnBrk="0" hangingPunct="1">
                <a:defRPr sz="1800" kern="1200">
                  <a:solidFill>
                    <a:schemeClr val="tx1"/>
                  </a:solidFill>
                  <a:latin typeface="+mn-lt"/>
                  <a:ea typeface="+mn-ea"/>
                  <a:cs typeface="+mn-cs"/>
                </a:defRPr>
              </a:lvl7pPr>
              <a:lvl8pPr marL="3199716" algn="l" defTabSz="914205" rtl="0" eaLnBrk="1" latinLnBrk="0" hangingPunct="1">
                <a:defRPr sz="1800" kern="1200">
                  <a:solidFill>
                    <a:schemeClr val="tx1"/>
                  </a:solidFill>
                  <a:latin typeface="+mn-lt"/>
                  <a:ea typeface="+mn-ea"/>
                  <a:cs typeface="+mn-cs"/>
                </a:defRPr>
              </a:lvl8pPr>
              <a:lvl9pPr marL="3656819" algn="l" defTabSz="914205" rtl="0" eaLnBrk="1" latinLnBrk="0" hangingPunct="1">
                <a:defRPr sz="1800" kern="1200">
                  <a:solidFill>
                    <a:schemeClr val="tx1"/>
                  </a:solidFill>
                  <a:latin typeface="+mn-lt"/>
                  <a:ea typeface="+mn-ea"/>
                  <a:cs typeface="+mn-cs"/>
                </a:defRPr>
              </a:lvl9pPr>
            </a:lstStyle>
            <a:p>
              <a:endParaRPr lang="de-DE"/>
            </a:p>
          </p:txBody>
        </p:sp>
      </p:grpSp>
      <p:grpSp>
        <p:nvGrpSpPr>
          <p:cNvPr id="25" name="Grafik 23">
            <a:extLst>
              <a:ext uri="{FF2B5EF4-FFF2-40B4-BE49-F238E27FC236}">
                <a16:creationId xmlns:a16="http://schemas.microsoft.com/office/drawing/2014/main" id="{A3249185-96C5-4ED8-884E-2D381BCC009D}"/>
              </a:ext>
            </a:extLst>
          </p:cNvPr>
          <p:cNvGrpSpPr>
            <a:grpSpLocks noChangeAspect="1"/>
          </p:cNvGrpSpPr>
          <p:nvPr/>
        </p:nvGrpSpPr>
        <p:grpSpPr>
          <a:xfrm>
            <a:off x="471802" y="3232348"/>
            <a:ext cx="720000" cy="720000"/>
            <a:chOff x="506510" y="3415506"/>
            <a:chExt cx="381000" cy="381000"/>
          </a:xfrm>
        </p:grpSpPr>
        <p:sp>
          <p:nvSpPr>
            <p:cNvPr id="26" name="Freihandform: Form 25">
              <a:extLst>
                <a:ext uri="{FF2B5EF4-FFF2-40B4-BE49-F238E27FC236}">
                  <a16:creationId xmlns:a16="http://schemas.microsoft.com/office/drawing/2014/main" id="{F76C2CA9-0D1E-405F-B141-FCFADC909FB9}"/>
                </a:ext>
              </a:extLst>
            </p:cNvPr>
            <p:cNvSpPr/>
            <p:nvPr/>
          </p:nvSpPr>
          <p:spPr>
            <a:xfrm>
              <a:off x="504129" y="3413125"/>
              <a:ext cx="381000" cy="381000"/>
            </a:xfrm>
            <a:custGeom>
              <a:avLst/>
              <a:gdLst>
                <a:gd name="connsiteX0" fmla="*/ 378619 w 381000"/>
                <a:gd name="connsiteY0" fmla="*/ 192881 h 381000"/>
                <a:gd name="connsiteX1" fmla="*/ 192881 w 381000"/>
                <a:gd name="connsiteY1" fmla="*/ 378619 h 381000"/>
                <a:gd name="connsiteX2" fmla="*/ 7144 w 381000"/>
                <a:gd name="connsiteY2" fmla="*/ 192881 h 381000"/>
                <a:gd name="connsiteX3" fmla="*/ 192881 w 381000"/>
                <a:gd name="connsiteY3" fmla="*/ 7144 h 381000"/>
                <a:gd name="connsiteX4" fmla="*/ 378619 w 381000"/>
                <a:gd name="connsiteY4" fmla="*/ 192881 h 381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0" h="381000">
                  <a:moveTo>
                    <a:pt x="378619" y="192881"/>
                  </a:moveTo>
                  <a:cubicBezTo>
                    <a:pt x="378619" y="295461"/>
                    <a:pt x="295461" y="378619"/>
                    <a:pt x="192881" y="378619"/>
                  </a:cubicBezTo>
                  <a:cubicBezTo>
                    <a:pt x="90301" y="378619"/>
                    <a:pt x="7144" y="295461"/>
                    <a:pt x="7144" y="192881"/>
                  </a:cubicBezTo>
                  <a:cubicBezTo>
                    <a:pt x="7144" y="90301"/>
                    <a:pt x="90301" y="7144"/>
                    <a:pt x="192881" y="7144"/>
                  </a:cubicBezTo>
                  <a:cubicBezTo>
                    <a:pt x="295461" y="7144"/>
                    <a:pt x="378619" y="90301"/>
                    <a:pt x="378619" y="192881"/>
                  </a:cubicBezTo>
                  <a:close/>
                </a:path>
              </a:pathLst>
            </a:custGeom>
            <a:noFill/>
            <a:ln w="22225" cap="flat">
              <a:solidFill>
                <a:schemeClr val="bg1"/>
              </a:solidFill>
              <a:prstDash val="solid"/>
              <a:miter/>
            </a:ln>
          </p:spPr>
          <p:txBody>
            <a:bodyPr rtlCol="0" anchor="ctr"/>
            <a:lstStyle>
              <a:defPPr>
                <a:defRPr lang="de-DE"/>
              </a:defPPr>
              <a:lvl1pPr marL="0" algn="l" defTabSz="914205" rtl="0" eaLnBrk="1" latinLnBrk="0" hangingPunct="1">
                <a:defRPr sz="1800" kern="1200">
                  <a:solidFill>
                    <a:schemeClr val="tx1"/>
                  </a:solidFill>
                  <a:latin typeface="+mn-lt"/>
                  <a:ea typeface="+mn-ea"/>
                  <a:cs typeface="+mn-cs"/>
                </a:defRPr>
              </a:lvl1pPr>
              <a:lvl2pPr marL="457102" algn="l" defTabSz="914205" rtl="0" eaLnBrk="1" latinLnBrk="0" hangingPunct="1">
                <a:defRPr sz="1800" kern="1200">
                  <a:solidFill>
                    <a:schemeClr val="tx1"/>
                  </a:solidFill>
                  <a:latin typeface="+mn-lt"/>
                  <a:ea typeface="+mn-ea"/>
                  <a:cs typeface="+mn-cs"/>
                </a:defRPr>
              </a:lvl2pPr>
              <a:lvl3pPr marL="914205" algn="l" defTabSz="914205" rtl="0" eaLnBrk="1" latinLnBrk="0" hangingPunct="1">
                <a:defRPr sz="1800" kern="1200">
                  <a:solidFill>
                    <a:schemeClr val="tx1"/>
                  </a:solidFill>
                  <a:latin typeface="+mn-lt"/>
                  <a:ea typeface="+mn-ea"/>
                  <a:cs typeface="+mn-cs"/>
                </a:defRPr>
              </a:lvl3pPr>
              <a:lvl4pPr marL="1371308" algn="l" defTabSz="914205" rtl="0" eaLnBrk="1" latinLnBrk="0" hangingPunct="1">
                <a:defRPr sz="1800" kern="1200">
                  <a:solidFill>
                    <a:schemeClr val="tx1"/>
                  </a:solidFill>
                  <a:latin typeface="+mn-lt"/>
                  <a:ea typeface="+mn-ea"/>
                  <a:cs typeface="+mn-cs"/>
                </a:defRPr>
              </a:lvl4pPr>
              <a:lvl5pPr marL="1828410" algn="l" defTabSz="914205" rtl="0" eaLnBrk="1" latinLnBrk="0" hangingPunct="1">
                <a:defRPr sz="1800" kern="1200">
                  <a:solidFill>
                    <a:schemeClr val="tx1"/>
                  </a:solidFill>
                  <a:latin typeface="+mn-lt"/>
                  <a:ea typeface="+mn-ea"/>
                  <a:cs typeface="+mn-cs"/>
                </a:defRPr>
              </a:lvl5pPr>
              <a:lvl6pPr marL="2285511" algn="l" defTabSz="914205" rtl="0" eaLnBrk="1" latinLnBrk="0" hangingPunct="1">
                <a:defRPr sz="1800" kern="1200">
                  <a:solidFill>
                    <a:schemeClr val="tx1"/>
                  </a:solidFill>
                  <a:latin typeface="+mn-lt"/>
                  <a:ea typeface="+mn-ea"/>
                  <a:cs typeface="+mn-cs"/>
                </a:defRPr>
              </a:lvl6pPr>
              <a:lvl7pPr marL="2742614" algn="l" defTabSz="914205" rtl="0" eaLnBrk="1" latinLnBrk="0" hangingPunct="1">
                <a:defRPr sz="1800" kern="1200">
                  <a:solidFill>
                    <a:schemeClr val="tx1"/>
                  </a:solidFill>
                  <a:latin typeface="+mn-lt"/>
                  <a:ea typeface="+mn-ea"/>
                  <a:cs typeface="+mn-cs"/>
                </a:defRPr>
              </a:lvl7pPr>
              <a:lvl8pPr marL="3199716" algn="l" defTabSz="914205" rtl="0" eaLnBrk="1" latinLnBrk="0" hangingPunct="1">
                <a:defRPr sz="1800" kern="1200">
                  <a:solidFill>
                    <a:schemeClr val="tx1"/>
                  </a:solidFill>
                  <a:latin typeface="+mn-lt"/>
                  <a:ea typeface="+mn-ea"/>
                  <a:cs typeface="+mn-cs"/>
                </a:defRPr>
              </a:lvl8pPr>
              <a:lvl9pPr marL="3656819" algn="l" defTabSz="914205" rtl="0" eaLnBrk="1" latinLnBrk="0" hangingPunct="1">
                <a:defRPr sz="1800" kern="1200">
                  <a:solidFill>
                    <a:schemeClr val="tx1"/>
                  </a:solidFill>
                  <a:latin typeface="+mn-lt"/>
                  <a:ea typeface="+mn-ea"/>
                  <a:cs typeface="+mn-cs"/>
                </a:defRPr>
              </a:lvl9pPr>
            </a:lstStyle>
            <a:p>
              <a:endParaRPr lang="de-DE"/>
            </a:p>
          </p:txBody>
        </p:sp>
        <p:sp>
          <p:nvSpPr>
            <p:cNvPr id="27" name="Freihandform: Form 26">
              <a:extLst>
                <a:ext uri="{FF2B5EF4-FFF2-40B4-BE49-F238E27FC236}">
                  <a16:creationId xmlns:a16="http://schemas.microsoft.com/office/drawing/2014/main" id="{9436EE46-0464-4D53-B870-6ADBE2C93240}"/>
                </a:ext>
              </a:extLst>
            </p:cNvPr>
            <p:cNvSpPr/>
            <p:nvPr/>
          </p:nvSpPr>
          <p:spPr>
            <a:xfrm>
              <a:off x="670816" y="3565525"/>
              <a:ext cx="47625" cy="152400"/>
            </a:xfrm>
            <a:custGeom>
              <a:avLst/>
              <a:gdLst>
                <a:gd name="connsiteX0" fmla="*/ 7144 w 47625"/>
                <a:gd name="connsiteY0" fmla="*/ 7144 h 152400"/>
                <a:gd name="connsiteX1" fmla="*/ 45244 w 47625"/>
                <a:gd name="connsiteY1" fmla="*/ 7144 h 152400"/>
                <a:gd name="connsiteX2" fmla="*/ 45244 w 47625"/>
                <a:gd name="connsiteY2" fmla="*/ 150019 h 152400"/>
                <a:gd name="connsiteX3" fmla="*/ 7144 w 47625"/>
                <a:gd name="connsiteY3" fmla="*/ 150019 h 152400"/>
              </a:gdLst>
              <a:ahLst/>
              <a:cxnLst>
                <a:cxn ang="0">
                  <a:pos x="connsiteX0" y="connsiteY0"/>
                </a:cxn>
                <a:cxn ang="0">
                  <a:pos x="connsiteX1" y="connsiteY1"/>
                </a:cxn>
                <a:cxn ang="0">
                  <a:pos x="connsiteX2" y="connsiteY2"/>
                </a:cxn>
                <a:cxn ang="0">
                  <a:pos x="connsiteX3" y="connsiteY3"/>
                </a:cxn>
              </a:cxnLst>
              <a:rect l="l" t="t" r="r" b="b"/>
              <a:pathLst>
                <a:path w="47625" h="152400">
                  <a:moveTo>
                    <a:pt x="7144" y="7144"/>
                  </a:moveTo>
                  <a:lnTo>
                    <a:pt x="45244" y="7144"/>
                  </a:lnTo>
                  <a:lnTo>
                    <a:pt x="45244" y="150019"/>
                  </a:lnTo>
                  <a:lnTo>
                    <a:pt x="7144" y="150019"/>
                  </a:lnTo>
                  <a:close/>
                </a:path>
              </a:pathLst>
            </a:custGeom>
            <a:noFill/>
            <a:ln w="22225" cap="rnd">
              <a:solidFill>
                <a:schemeClr val="bg1"/>
              </a:solidFill>
              <a:prstDash val="solid"/>
              <a:round/>
            </a:ln>
          </p:spPr>
          <p:txBody>
            <a:bodyPr rtlCol="0" anchor="ctr"/>
            <a:lstStyle>
              <a:defPPr>
                <a:defRPr lang="de-DE"/>
              </a:defPPr>
              <a:lvl1pPr marL="0" algn="l" defTabSz="914205" rtl="0" eaLnBrk="1" latinLnBrk="0" hangingPunct="1">
                <a:defRPr sz="1800" kern="1200">
                  <a:solidFill>
                    <a:schemeClr val="tx1"/>
                  </a:solidFill>
                  <a:latin typeface="+mn-lt"/>
                  <a:ea typeface="+mn-ea"/>
                  <a:cs typeface="+mn-cs"/>
                </a:defRPr>
              </a:lvl1pPr>
              <a:lvl2pPr marL="457102" algn="l" defTabSz="914205" rtl="0" eaLnBrk="1" latinLnBrk="0" hangingPunct="1">
                <a:defRPr sz="1800" kern="1200">
                  <a:solidFill>
                    <a:schemeClr val="tx1"/>
                  </a:solidFill>
                  <a:latin typeface="+mn-lt"/>
                  <a:ea typeface="+mn-ea"/>
                  <a:cs typeface="+mn-cs"/>
                </a:defRPr>
              </a:lvl2pPr>
              <a:lvl3pPr marL="914205" algn="l" defTabSz="914205" rtl="0" eaLnBrk="1" latinLnBrk="0" hangingPunct="1">
                <a:defRPr sz="1800" kern="1200">
                  <a:solidFill>
                    <a:schemeClr val="tx1"/>
                  </a:solidFill>
                  <a:latin typeface="+mn-lt"/>
                  <a:ea typeface="+mn-ea"/>
                  <a:cs typeface="+mn-cs"/>
                </a:defRPr>
              </a:lvl3pPr>
              <a:lvl4pPr marL="1371308" algn="l" defTabSz="914205" rtl="0" eaLnBrk="1" latinLnBrk="0" hangingPunct="1">
                <a:defRPr sz="1800" kern="1200">
                  <a:solidFill>
                    <a:schemeClr val="tx1"/>
                  </a:solidFill>
                  <a:latin typeface="+mn-lt"/>
                  <a:ea typeface="+mn-ea"/>
                  <a:cs typeface="+mn-cs"/>
                </a:defRPr>
              </a:lvl4pPr>
              <a:lvl5pPr marL="1828410" algn="l" defTabSz="914205" rtl="0" eaLnBrk="1" latinLnBrk="0" hangingPunct="1">
                <a:defRPr sz="1800" kern="1200">
                  <a:solidFill>
                    <a:schemeClr val="tx1"/>
                  </a:solidFill>
                  <a:latin typeface="+mn-lt"/>
                  <a:ea typeface="+mn-ea"/>
                  <a:cs typeface="+mn-cs"/>
                </a:defRPr>
              </a:lvl5pPr>
              <a:lvl6pPr marL="2285511" algn="l" defTabSz="914205" rtl="0" eaLnBrk="1" latinLnBrk="0" hangingPunct="1">
                <a:defRPr sz="1800" kern="1200">
                  <a:solidFill>
                    <a:schemeClr val="tx1"/>
                  </a:solidFill>
                  <a:latin typeface="+mn-lt"/>
                  <a:ea typeface="+mn-ea"/>
                  <a:cs typeface="+mn-cs"/>
                </a:defRPr>
              </a:lvl6pPr>
              <a:lvl7pPr marL="2742614" algn="l" defTabSz="914205" rtl="0" eaLnBrk="1" latinLnBrk="0" hangingPunct="1">
                <a:defRPr sz="1800" kern="1200">
                  <a:solidFill>
                    <a:schemeClr val="tx1"/>
                  </a:solidFill>
                  <a:latin typeface="+mn-lt"/>
                  <a:ea typeface="+mn-ea"/>
                  <a:cs typeface="+mn-cs"/>
                </a:defRPr>
              </a:lvl7pPr>
              <a:lvl8pPr marL="3199716" algn="l" defTabSz="914205" rtl="0" eaLnBrk="1" latinLnBrk="0" hangingPunct="1">
                <a:defRPr sz="1800" kern="1200">
                  <a:solidFill>
                    <a:schemeClr val="tx1"/>
                  </a:solidFill>
                  <a:latin typeface="+mn-lt"/>
                  <a:ea typeface="+mn-ea"/>
                  <a:cs typeface="+mn-cs"/>
                </a:defRPr>
              </a:lvl8pPr>
              <a:lvl9pPr marL="3656819" algn="l" defTabSz="914205" rtl="0" eaLnBrk="1" latinLnBrk="0" hangingPunct="1">
                <a:defRPr sz="1800" kern="1200">
                  <a:solidFill>
                    <a:schemeClr val="tx1"/>
                  </a:solidFill>
                  <a:latin typeface="+mn-lt"/>
                  <a:ea typeface="+mn-ea"/>
                  <a:cs typeface="+mn-cs"/>
                </a:defRPr>
              </a:lvl9pPr>
            </a:lstStyle>
            <a:p>
              <a:endParaRPr lang="de-DE"/>
            </a:p>
          </p:txBody>
        </p:sp>
        <p:sp>
          <p:nvSpPr>
            <p:cNvPr id="28" name="Freihandform: Form 27">
              <a:extLst>
                <a:ext uri="{FF2B5EF4-FFF2-40B4-BE49-F238E27FC236}">
                  <a16:creationId xmlns:a16="http://schemas.microsoft.com/office/drawing/2014/main" id="{77141D46-C32A-4B4D-8F52-48425D562709}"/>
                </a:ext>
              </a:extLst>
            </p:cNvPr>
            <p:cNvSpPr/>
            <p:nvPr/>
          </p:nvSpPr>
          <p:spPr>
            <a:xfrm>
              <a:off x="666054" y="3489325"/>
              <a:ext cx="57150" cy="57150"/>
            </a:xfrm>
            <a:custGeom>
              <a:avLst/>
              <a:gdLst>
                <a:gd name="connsiteX0" fmla="*/ 30956 w 57150"/>
                <a:gd name="connsiteY0" fmla="*/ 54769 h 57150"/>
                <a:gd name="connsiteX1" fmla="*/ 7144 w 57150"/>
                <a:gd name="connsiteY1" fmla="*/ 30956 h 57150"/>
                <a:gd name="connsiteX2" fmla="*/ 30956 w 57150"/>
                <a:gd name="connsiteY2" fmla="*/ 7144 h 57150"/>
                <a:gd name="connsiteX3" fmla="*/ 54769 w 57150"/>
                <a:gd name="connsiteY3" fmla="*/ 30956 h 57150"/>
                <a:gd name="connsiteX4" fmla="*/ 30956 w 57150"/>
                <a:gd name="connsiteY4" fmla="*/ 54769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30956" y="54769"/>
                  </a:moveTo>
                  <a:cubicBezTo>
                    <a:pt x="17805" y="54769"/>
                    <a:pt x="7144" y="44107"/>
                    <a:pt x="7144" y="30956"/>
                  </a:cubicBezTo>
                  <a:cubicBezTo>
                    <a:pt x="7144" y="17805"/>
                    <a:pt x="17805" y="7144"/>
                    <a:pt x="30956" y="7144"/>
                  </a:cubicBezTo>
                  <a:cubicBezTo>
                    <a:pt x="44108" y="7144"/>
                    <a:pt x="54769" y="17805"/>
                    <a:pt x="54769" y="30956"/>
                  </a:cubicBezTo>
                  <a:cubicBezTo>
                    <a:pt x="54769" y="44107"/>
                    <a:pt x="44108" y="54769"/>
                    <a:pt x="30956" y="54769"/>
                  </a:cubicBezTo>
                  <a:close/>
                </a:path>
              </a:pathLst>
            </a:custGeom>
            <a:noFill/>
            <a:ln w="22225" cap="rnd">
              <a:solidFill>
                <a:schemeClr val="bg1"/>
              </a:solidFill>
              <a:prstDash val="solid"/>
              <a:round/>
            </a:ln>
          </p:spPr>
          <p:txBody>
            <a:bodyPr rtlCol="0" anchor="ctr"/>
            <a:lstStyle>
              <a:defPPr>
                <a:defRPr lang="de-DE"/>
              </a:defPPr>
              <a:lvl1pPr marL="0" algn="l" defTabSz="914205" rtl="0" eaLnBrk="1" latinLnBrk="0" hangingPunct="1">
                <a:defRPr sz="1800" kern="1200">
                  <a:solidFill>
                    <a:schemeClr val="tx1"/>
                  </a:solidFill>
                  <a:latin typeface="+mn-lt"/>
                  <a:ea typeface="+mn-ea"/>
                  <a:cs typeface="+mn-cs"/>
                </a:defRPr>
              </a:lvl1pPr>
              <a:lvl2pPr marL="457102" algn="l" defTabSz="914205" rtl="0" eaLnBrk="1" latinLnBrk="0" hangingPunct="1">
                <a:defRPr sz="1800" kern="1200">
                  <a:solidFill>
                    <a:schemeClr val="tx1"/>
                  </a:solidFill>
                  <a:latin typeface="+mn-lt"/>
                  <a:ea typeface="+mn-ea"/>
                  <a:cs typeface="+mn-cs"/>
                </a:defRPr>
              </a:lvl2pPr>
              <a:lvl3pPr marL="914205" algn="l" defTabSz="914205" rtl="0" eaLnBrk="1" latinLnBrk="0" hangingPunct="1">
                <a:defRPr sz="1800" kern="1200">
                  <a:solidFill>
                    <a:schemeClr val="tx1"/>
                  </a:solidFill>
                  <a:latin typeface="+mn-lt"/>
                  <a:ea typeface="+mn-ea"/>
                  <a:cs typeface="+mn-cs"/>
                </a:defRPr>
              </a:lvl3pPr>
              <a:lvl4pPr marL="1371308" algn="l" defTabSz="914205" rtl="0" eaLnBrk="1" latinLnBrk="0" hangingPunct="1">
                <a:defRPr sz="1800" kern="1200">
                  <a:solidFill>
                    <a:schemeClr val="tx1"/>
                  </a:solidFill>
                  <a:latin typeface="+mn-lt"/>
                  <a:ea typeface="+mn-ea"/>
                  <a:cs typeface="+mn-cs"/>
                </a:defRPr>
              </a:lvl4pPr>
              <a:lvl5pPr marL="1828410" algn="l" defTabSz="914205" rtl="0" eaLnBrk="1" latinLnBrk="0" hangingPunct="1">
                <a:defRPr sz="1800" kern="1200">
                  <a:solidFill>
                    <a:schemeClr val="tx1"/>
                  </a:solidFill>
                  <a:latin typeface="+mn-lt"/>
                  <a:ea typeface="+mn-ea"/>
                  <a:cs typeface="+mn-cs"/>
                </a:defRPr>
              </a:lvl5pPr>
              <a:lvl6pPr marL="2285511" algn="l" defTabSz="914205" rtl="0" eaLnBrk="1" latinLnBrk="0" hangingPunct="1">
                <a:defRPr sz="1800" kern="1200">
                  <a:solidFill>
                    <a:schemeClr val="tx1"/>
                  </a:solidFill>
                  <a:latin typeface="+mn-lt"/>
                  <a:ea typeface="+mn-ea"/>
                  <a:cs typeface="+mn-cs"/>
                </a:defRPr>
              </a:lvl6pPr>
              <a:lvl7pPr marL="2742614" algn="l" defTabSz="914205" rtl="0" eaLnBrk="1" latinLnBrk="0" hangingPunct="1">
                <a:defRPr sz="1800" kern="1200">
                  <a:solidFill>
                    <a:schemeClr val="tx1"/>
                  </a:solidFill>
                  <a:latin typeface="+mn-lt"/>
                  <a:ea typeface="+mn-ea"/>
                  <a:cs typeface="+mn-cs"/>
                </a:defRPr>
              </a:lvl7pPr>
              <a:lvl8pPr marL="3199716" algn="l" defTabSz="914205" rtl="0" eaLnBrk="1" latinLnBrk="0" hangingPunct="1">
                <a:defRPr sz="1800" kern="1200">
                  <a:solidFill>
                    <a:schemeClr val="tx1"/>
                  </a:solidFill>
                  <a:latin typeface="+mn-lt"/>
                  <a:ea typeface="+mn-ea"/>
                  <a:cs typeface="+mn-cs"/>
                </a:defRPr>
              </a:lvl8pPr>
              <a:lvl9pPr marL="3656819" algn="l" defTabSz="914205" rtl="0" eaLnBrk="1" latinLnBrk="0" hangingPunct="1">
                <a:defRPr sz="1800" kern="1200">
                  <a:solidFill>
                    <a:schemeClr val="tx1"/>
                  </a:solidFill>
                  <a:latin typeface="+mn-lt"/>
                  <a:ea typeface="+mn-ea"/>
                  <a:cs typeface="+mn-cs"/>
                </a:defRPr>
              </a:lvl9pPr>
            </a:lstStyle>
            <a:p>
              <a:endParaRPr lang="de-DE"/>
            </a:p>
          </p:txBody>
        </p:sp>
      </p:grpSp>
    </p:spTree>
    <p:extLst>
      <p:ext uri="{BB962C8B-B14F-4D97-AF65-F5344CB8AC3E}">
        <p14:creationId xmlns:p14="http://schemas.microsoft.com/office/powerpoint/2010/main" val="459106345"/>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descr="svtx:article/content/headline">
            <a:extLst>
              <a:ext uri="{FF2B5EF4-FFF2-40B4-BE49-F238E27FC236}">
                <a16:creationId xmlns:a16="http://schemas.microsoft.com/office/drawing/2014/main" id="{89A7A182-EF37-4E98-82D0-9EC00BBD7F8E}"/>
              </a:ext>
            </a:extLst>
          </p:cNvPr>
          <p:cNvSpPr>
            <a:spLocks noGrp="1"/>
          </p:cNvSpPr>
          <p:nvPr>
            <p:ph type="title"/>
          </p:nvPr>
        </p:nvSpPr>
        <p:spPr/>
        <p:txBody>
          <a:bodyPr/>
          <a:lstStyle/>
          <a:p>
            <a:r>
              <a:rPr lang="de-DE" b="0" i="0" u="none"/>
              <a:t>Leaving service</a:t>
            </a:r>
          </a:p>
        </p:txBody>
      </p:sp>
      <p:sp>
        <p:nvSpPr>
          <p:cNvPr id="16" name="Textplatzhalter 15" descr="svtx:article/content/strapline">
            <a:extLst>
              <a:ext uri="{FF2B5EF4-FFF2-40B4-BE49-F238E27FC236}">
                <a16:creationId xmlns:a16="http://schemas.microsoft.com/office/drawing/2014/main" id="{0963FF5A-F634-4C6F-95C4-BAFEED7E323E}"/>
              </a:ext>
            </a:extLst>
          </p:cNvPr>
          <p:cNvSpPr>
            <a:spLocks noGrp="1"/>
          </p:cNvSpPr>
          <p:nvPr>
            <p:ph type="body" sz="quarter" idx="12"/>
          </p:nvPr>
        </p:nvSpPr>
        <p:spPr/>
        <p:txBody>
          <a:bodyPr/>
          <a:lstStyle/>
          <a:p>
            <a:r>
              <a:rPr lang="de-DE" b="1" i="0" u="none"/>
              <a:t>Direct Insurance § 3 (63) EStG – FAQs</a:t>
            </a:r>
          </a:p>
        </p:txBody>
      </p:sp>
      <p:sp>
        <p:nvSpPr>
          <p:cNvPr id="6" name="Fußzeilenplatzhalter 5" descr="svtx:article/content/footnote">
            <a:extLst>
              <a:ext uri="{FF2B5EF4-FFF2-40B4-BE49-F238E27FC236}">
                <a16:creationId xmlns:a16="http://schemas.microsoft.com/office/drawing/2014/main" id="{528DACD9-E1A8-466F-99DE-835C0A1D84D6}"/>
              </a:ext>
            </a:extLst>
          </p:cNvPr>
          <p:cNvSpPr>
            <a:spLocks noGrp="1"/>
          </p:cNvSpPr>
          <p:nvPr>
            <p:ph type="ftr" sz="quarter" idx="13"/>
          </p:nvPr>
        </p:nvSpPr>
        <p:spPr/>
        <p:txBody>
          <a:bodyPr/>
          <a:lstStyle/>
          <a:p>
            <a:endParaRPr/>
          </a:p>
        </p:txBody>
      </p:sp>
      <p:sp>
        <p:nvSpPr>
          <p:cNvPr id="7" name="Foliennummernplatzhalter 6">
            <a:extLst>
              <a:ext uri="{FF2B5EF4-FFF2-40B4-BE49-F238E27FC236}">
                <a16:creationId xmlns:a16="http://schemas.microsoft.com/office/drawing/2014/main" id="{01B67B75-DBB7-4AB5-98D0-194D2FE8383F}"/>
              </a:ext>
            </a:extLst>
          </p:cNvPr>
          <p:cNvSpPr>
            <a:spLocks noGrp="1"/>
          </p:cNvSpPr>
          <p:nvPr>
            <p:ph type="sldNum" sz="quarter" idx="14"/>
          </p:nvPr>
        </p:nvSpPr>
        <p:spPr/>
        <p:txBody>
          <a:bodyPr/>
          <a:lstStyle/>
          <a:p>
            <a:fld id="{0F96B16C-3F5F-44BC-AFCC-8CBCBD90898D}" type="slidenum">
              <a:rPr lang="de-DE" smtClean="0"/>
              <a:t>25</a:t>
            </a:fld>
            <a:endParaRPr lang="de-DE"/>
          </a:p>
        </p:txBody>
      </p:sp>
      <p:sp>
        <p:nvSpPr>
          <p:cNvPr id="15" name="Inhaltsplatzhalter 10" descr="svtx:article/content/answer">
            <a:extLst>
              <a:ext uri="{FF2B5EF4-FFF2-40B4-BE49-F238E27FC236}">
                <a16:creationId xmlns:a16="http://schemas.microsoft.com/office/drawing/2014/main" id="{FBF0AC27-6119-45BF-B691-477CE0F06D56}"/>
              </a:ext>
            </a:extLst>
          </p:cNvPr>
          <p:cNvSpPr txBox="1"/>
          <p:nvPr/>
        </p:nvSpPr>
        <p:spPr>
          <a:xfrm>
            <a:off x="1609567" y="3232348"/>
            <a:ext cx="10103007" cy="2447155"/>
          </a:xfrm>
          <a:prstGeom prst="rect">
            <a:avLst/>
          </a:prstGeom>
        </p:spPr>
        <p:txBody>
          <a:bodyPr vert="horz" lIns="0" tIns="0" rIns="0" bIns="0" rtlCol="0" anchor="t" anchorCtr="0">
            <a:noAutofit/>
          </a:bodyPr>
          <a:lstStyle>
            <a:defPPr>
              <a:defRPr lang="de-DE"/>
            </a:defPPr>
            <a:lvl1pPr marL="0" indent="0" algn="l" defTabSz="914400" rtl="0" eaLnBrk="1" latinLnBrk="0" hangingPunct="1">
              <a:lnSpc>
                <a:spcPct val="100000"/>
              </a:lnSpc>
              <a:spcBef>
                <a:spcPct val="0"/>
              </a:spcBef>
              <a:buFont typeface="+mj-lt"/>
              <a:buNone/>
              <a:defRPr sz="1800" kern="1200">
                <a:solidFill>
                  <a:schemeClr val="bg1"/>
                </a:solidFill>
                <a:latin typeface="+mn-lt"/>
                <a:ea typeface="+mn-ea"/>
                <a:cs typeface="+mn-cs"/>
              </a:defRPr>
            </a:lvl1pPr>
            <a:lvl2pPr marL="0" indent="0" algn="l" defTabSz="914400" rtl="0" eaLnBrk="1" latinLnBrk="0" hangingPunct="1">
              <a:lnSpc>
                <a:spcPct val="100000"/>
              </a:lnSpc>
              <a:spcBef>
                <a:spcPct val="0"/>
              </a:spcBef>
              <a:buFont typeface="Arial" panose="020B0604020202020204" pitchFamily="34" charset="0"/>
              <a:buNone/>
              <a:defRPr sz="1500" kern="1200">
                <a:solidFill>
                  <a:schemeClr val="bg1"/>
                </a:solidFill>
                <a:latin typeface="+mn-lt"/>
                <a:ea typeface="+mn-ea"/>
                <a:cs typeface="+mn-cs"/>
              </a:defRPr>
            </a:lvl2pPr>
            <a:lvl3pPr marL="216000" indent="-216000" algn="l" defTabSz="914400" rtl="0" eaLnBrk="1" latinLnBrk="0" hangingPunct="1">
              <a:lnSpc>
                <a:spcPct val="100000"/>
              </a:lnSpc>
              <a:spcBef>
                <a:spcPct val="0"/>
              </a:spcBef>
              <a:buFont typeface="Arial" panose="020B0604020202020204" pitchFamily="34" charset="0"/>
              <a:buChar char="•"/>
              <a:defRPr sz="1500" kern="1200">
                <a:solidFill>
                  <a:schemeClr val="bg1"/>
                </a:solidFill>
                <a:latin typeface="+mn-lt"/>
                <a:ea typeface="+mn-ea"/>
                <a:cs typeface="+mn-cs"/>
              </a:defRPr>
            </a:lvl3pPr>
            <a:lvl4pPr marL="216000" indent="-216000" algn="l" defTabSz="914400" rtl="0" eaLnBrk="1" latinLnBrk="0" hangingPunct="1">
              <a:lnSpc>
                <a:spcPct val="100000"/>
              </a:lnSpc>
              <a:spcBef>
                <a:spcPct val="0"/>
              </a:spcBef>
              <a:buFont typeface="+mj-lt"/>
              <a:buAutoNum type="arabicPeriod"/>
              <a:defRPr sz="1500" kern="1200">
                <a:solidFill>
                  <a:schemeClr val="bg1"/>
                </a:solidFill>
                <a:latin typeface="+mn-lt"/>
                <a:ea typeface="+mn-ea"/>
                <a:cs typeface="+mn-cs"/>
              </a:defRPr>
            </a:lvl4pPr>
            <a:lvl5pPr marL="216000" indent="-216000" algn="l" defTabSz="914400" rtl="0" eaLnBrk="1" latinLnBrk="0" hangingPunct="1">
              <a:lnSpc>
                <a:spcPct val="100000"/>
              </a:lnSpc>
              <a:spcBef>
                <a:spcPct val="0"/>
              </a:spcBef>
              <a:buFont typeface="+mj-lt"/>
              <a:buAutoNum type="arabicPeriod"/>
              <a:defRPr sz="1800" kern="1200">
                <a:solidFill>
                  <a:schemeClr val="bg1"/>
                </a:solidFill>
                <a:latin typeface="+mn-lt"/>
                <a:ea typeface="+mn-ea"/>
                <a:cs typeface="+mn-cs"/>
              </a:defRPr>
            </a:lvl5pPr>
            <a:lvl6pPr marL="360000" indent="0" algn="l" defTabSz="914400" rtl="0" eaLnBrk="1" latinLnBrk="0" hangingPunct="1">
              <a:lnSpc>
                <a:spcPct val="90000"/>
              </a:lnSpc>
              <a:spcBef>
                <a:spcPts val="600"/>
              </a:spcBef>
              <a:buFont typeface="Arial" panose="020B0604020202020204" pitchFamily="34" charset="0"/>
              <a:buNone/>
              <a:defRPr sz="1800" kern="1200">
                <a:solidFill>
                  <a:srgbClr val="FF0000"/>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spcBef>
                <a:spcPts val="317"/>
              </a:spcBef>
              <a:spcAft>
                <a:spcPct val="0"/>
              </a:spcAft>
            </a:pPr>
            <a:r>
              <a:rPr lang="de-DE" altLang="de-DE" sz="1600" b="0" i="0" u="none"/>
              <a:t>In case of salary conversion, you have an irrevocable right to the insured benefits from the outset. On leaving in service, your entitlement to retirement benefits remains intact according to the agreed insurance promise. You can either continue the policy (paid-up or with  premium payment) or continue it with a new employer.</a:t>
            </a:r>
          </a:p>
        </p:txBody>
      </p:sp>
      <p:sp>
        <p:nvSpPr>
          <p:cNvPr id="20" name="Inhaltsplatzhalter 10" descr="svtx:article/content/question">
            <a:extLst>
              <a:ext uri="{FF2B5EF4-FFF2-40B4-BE49-F238E27FC236}">
                <a16:creationId xmlns:a16="http://schemas.microsoft.com/office/drawing/2014/main" id="{E681FEA5-1663-4EAE-8EB0-F48DF3A1319F}"/>
              </a:ext>
            </a:extLst>
          </p:cNvPr>
          <p:cNvSpPr txBox="1"/>
          <p:nvPr/>
        </p:nvSpPr>
        <p:spPr>
          <a:xfrm>
            <a:off x="1609567" y="1971920"/>
            <a:ext cx="10103007" cy="678170"/>
          </a:xfrm>
          <a:prstGeom prst="rect">
            <a:avLst/>
          </a:prstGeom>
        </p:spPr>
        <p:txBody>
          <a:bodyPr vert="horz" lIns="0" tIns="0" rIns="0" bIns="0" rtlCol="0" anchor="t" anchorCtr="0">
            <a:noAutofit/>
          </a:bodyPr>
          <a:lstStyle>
            <a:defPPr>
              <a:defRPr lang="de-DE"/>
            </a:defPPr>
            <a:lvl1pPr marL="0" indent="0" algn="l" defTabSz="914400" rtl="0" eaLnBrk="1" latinLnBrk="0" hangingPunct="1">
              <a:lnSpc>
                <a:spcPct val="100000"/>
              </a:lnSpc>
              <a:spcBef>
                <a:spcPct val="0"/>
              </a:spcBef>
              <a:buFont typeface="+mj-lt"/>
              <a:buNone/>
              <a:defRPr sz="1800" kern="1200">
                <a:solidFill>
                  <a:schemeClr val="bg1"/>
                </a:solidFill>
                <a:latin typeface="+mn-lt"/>
                <a:ea typeface="+mn-ea"/>
                <a:cs typeface="+mn-cs"/>
              </a:defRPr>
            </a:lvl1pPr>
            <a:lvl2pPr marL="0" indent="0" algn="l" defTabSz="914400" rtl="0" eaLnBrk="1" latinLnBrk="0" hangingPunct="1">
              <a:lnSpc>
                <a:spcPct val="100000"/>
              </a:lnSpc>
              <a:spcBef>
                <a:spcPct val="0"/>
              </a:spcBef>
              <a:buFont typeface="Arial" panose="020B0604020202020204" pitchFamily="34" charset="0"/>
              <a:buNone/>
              <a:defRPr sz="1500" kern="1200">
                <a:solidFill>
                  <a:schemeClr val="bg1"/>
                </a:solidFill>
                <a:latin typeface="+mn-lt"/>
                <a:ea typeface="+mn-ea"/>
                <a:cs typeface="+mn-cs"/>
              </a:defRPr>
            </a:lvl2pPr>
            <a:lvl3pPr marL="216000" indent="-216000" algn="l" defTabSz="914400" rtl="0" eaLnBrk="1" latinLnBrk="0" hangingPunct="1">
              <a:lnSpc>
                <a:spcPct val="100000"/>
              </a:lnSpc>
              <a:spcBef>
                <a:spcPct val="0"/>
              </a:spcBef>
              <a:buFont typeface="Arial" panose="020B0604020202020204" pitchFamily="34" charset="0"/>
              <a:buChar char="•"/>
              <a:defRPr sz="1500" kern="1200">
                <a:solidFill>
                  <a:schemeClr val="bg1"/>
                </a:solidFill>
                <a:latin typeface="+mn-lt"/>
                <a:ea typeface="+mn-ea"/>
                <a:cs typeface="+mn-cs"/>
              </a:defRPr>
            </a:lvl3pPr>
            <a:lvl4pPr marL="216000" indent="-216000" algn="l" defTabSz="914400" rtl="0" eaLnBrk="1" latinLnBrk="0" hangingPunct="1">
              <a:lnSpc>
                <a:spcPct val="100000"/>
              </a:lnSpc>
              <a:spcBef>
                <a:spcPct val="0"/>
              </a:spcBef>
              <a:buFont typeface="+mj-lt"/>
              <a:buAutoNum type="arabicPeriod"/>
              <a:defRPr sz="1500" kern="1200">
                <a:solidFill>
                  <a:schemeClr val="bg1"/>
                </a:solidFill>
                <a:latin typeface="+mn-lt"/>
                <a:ea typeface="+mn-ea"/>
                <a:cs typeface="+mn-cs"/>
              </a:defRPr>
            </a:lvl4pPr>
            <a:lvl5pPr marL="216000" indent="-216000" algn="l" defTabSz="914400" rtl="0" eaLnBrk="1" latinLnBrk="0" hangingPunct="1">
              <a:lnSpc>
                <a:spcPct val="100000"/>
              </a:lnSpc>
              <a:spcBef>
                <a:spcPct val="0"/>
              </a:spcBef>
              <a:buFont typeface="+mj-lt"/>
              <a:buAutoNum type="arabicPeriod"/>
              <a:defRPr sz="1800" kern="1200">
                <a:solidFill>
                  <a:schemeClr val="bg1"/>
                </a:solidFill>
                <a:latin typeface="+mn-lt"/>
                <a:ea typeface="+mn-ea"/>
                <a:cs typeface="+mn-cs"/>
              </a:defRPr>
            </a:lvl5pPr>
            <a:lvl6pPr marL="360000" indent="0" algn="l" defTabSz="914400" rtl="0" eaLnBrk="1" latinLnBrk="0" hangingPunct="1">
              <a:lnSpc>
                <a:spcPct val="90000"/>
              </a:lnSpc>
              <a:spcBef>
                <a:spcPts val="600"/>
              </a:spcBef>
              <a:buFont typeface="Arial" panose="020B0604020202020204" pitchFamily="34" charset="0"/>
              <a:buNone/>
              <a:defRPr sz="1800" kern="1200">
                <a:solidFill>
                  <a:srgbClr val="FF0000"/>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sz="1600" b="1" i="0" u="none"/>
              <a:t>What happens upon leaving service?</a:t>
            </a:r>
          </a:p>
        </p:txBody>
      </p:sp>
      <p:grpSp>
        <p:nvGrpSpPr>
          <p:cNvPr id="14" name="Grafik 11">
            <a:extLst>
              <a:ext uri="{FF2B5EF4-FFF2-40B4-BE49-F238E27FC236}">
                <a16:creationId xmlns:a16="http://schemas.microsoft.com/office/drawing/2014/main" id="{5075EB4F-FC29-40A8-9CD6-7F68A9AE103E}"/>
              </a:ext>
            </a:extLst>
          </p:cNvPr>
          <p:cNvGrpSpPr/>
          <p:nvPr/>
        </p:nvGrpSpPr>
        <p:grpSpPr>
          <a:xfrm>
            <a:off x="479423" y="1922386"/>
            <a:ext cx="720000" cy="720000"/>
            <a:chOff x="5715000" y="2068620"/>
            <a:chExt cx="381000" cy="381000"/>
          </a:xfrm>
        </p:grpSpPr>
        <p:sp>
          <p:nvSpPr>
            <p:cNvPr id="21" name="Freihandform: Form 20">
              <a:extLst>
                <a:ext uri="{FF2B5EF4-FFF2-40B4-BE49-F238E27FC236}">
                  <a16:creationId xmlns:a16="http://schemas.microsoft.com/office/drawing/2014/main" id="{620CAB09-A4D4-4043-9F3E-FD2737D1F08D}"/>
                </a:ext>
              </a:extLst>
            </p:cNvPr>
            <p:cNvSpPr/>
            <p:nvPr/>
          </p:nvSpPr>
          <p:spPr>
            <a:xfrm>
              <a:off x="5712619" y="2066239"/>
              <a:ext cx="381000" cy="381000"/>
            </a:xfrm>
            <a:custGeom>
              <a:avLst/>
              <a:gdLst>
                <a:gd name="connsiteX0" fmla="*/ 378619 w 381000"/>
                <a:gd name="connsiteY0" fmla="*/ 192881 h 381000"/>
                <a:gd name="connsiteX1" fmla="*/ 192881 w 381000"/>
                <a:gd name="connsiteY1" fmla="*/ 378619 h 381000"/>
                <a:gd name="connsiteX2" fmla="*/ 7144 w 381000"/>
                <a:gd name="connsiteY2" fmla="*/ 192881 h 381000"/>
                <a:gd name="connsiteX3" fmla="*/ 192881 w 381000"/>
                <a:gd name="connsiteY3" fmla="*/ 7144 h 381000"/>
                <a:gd name="connsiteX4" fmla="*/ 378619 w 381000"/>
                <a:gd name="connsiteY4" fmla="*/ 192881 h 381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0" h="381000">
                  <a:moveTo>
                    <a:pt x="378619" y="192881"/>
                  </a:moveTo>
                  <a:cubicBezTo>
                    <a:pt x="378619" y="295461"/>
                    <a:pt x="295461" y="378619"/>
                    <a:pt x="192881" y="378619"/>
                  </a:cubicBezTo>
                  <a:cubicBezTo>
                    <a:pt x="90301" y="378619"/>
                    <a:pt x="7144" y="295461"/>
                    <a:pt x="7144" y="192881"/>
                  </a:cubicBezTo>
                  <a:cubicBezTo>
                    <a:pt x="7144" y="90301"/>
                    <a:pt x="90301" y="7144"/>
                    <a:pt x="192881" y="7144"/>
                  </a:cubicBezTo>
                  <a:cubicBezTo>
                    <a:pt x="295461" y="7144"/>
                    <a:pt x="378619" y="90301"/>
                    <a:pt x="378619" y="192881"/>
                  </a:cubicBezTo>
                  <a:close/>
                </a:path>
              </a:pathLst>
            </a:custGeom>
            <a:noFill/>
            <a:ln w="22225" cap="flat">
              <a:solidFill>
                <a:schemeClr val="bg1"/>
              </a:solidFill>
              <a:prstDash val="solid"/>
              <a:miter/>
            </a:ln>
          </p:spPr>
          <p:txBody>
            <a:bodyPr rtlCol="0" anchor="ctr"/>
            <a:lstStyle>
              <a:defPPr>
                <a:defRPr lang="de-DE"/>
              </a:defPPr>
              <a:lvl1pPr marL="0" algn="l" defTabSz="914205" rtl="0" eaLnBrk="1" latinLnBrk="0" hangingPunct="1">
                <a:defRPr sz="1800" kern="1200">
                  <a:solidFill>
                    <a:schemeClr val="tx1"/>
                  </a:solidFill>
                  <a:latin typeface="+mn-lt"/>
                  <a:ea typeface="+mn-ea"/>
                  <a:cs typeface="+mn-cs"/>
                </a:defRPr>
              </a:lvl1pPr>
              <a:lvl2pPr marL="457102" algn="l" defTabSz="914205" rtl="0" eaLnBrk="1" latinLnBrk="0" hangingPunct="1">
                <a:defRPr sz="1800" kern="1200">
                  <a:solidFill>
                    <a:schemeClr val="tx1"/>
                  </a:solidFill>
                  <a:latin typeface="+mn-lt"/>
                  <a:ea typeface="+mn-ea"/>
                  <a:cs typeface="+mn-cs"/>
                </a:defRPr>
              </a:lvl2pPr>
              <a:lvl3pPr marL="914205" algn="l" defTabSz="914205" rtl="0" eaLnBrk="1" latinLnBrk="0" hangingPunct="1">
                <a:defRPr sz="1800" kern="1200">
                  <a:solidFill>
                    <a:schemeClr val="tx1"/>
                  </a:solidFill>
                  <a:latin typeface="+mn-lt"/>
                  <a:ea typeface="+mn-ea"/>
                  <a:cs typeface="+mn-cs"/>
                </a:defRPr>
              </a:lvl3pPr>
              <a:lvl4pPr marL="1371308" algn="l" defTabSz="914205" rtl="0" eaLnBrk="1" latinLnBrk="0" hangingPunct="1">
                <a:defRPr sz="1800" kern="1200">
                  <a:solidFill>
                    <a:schemeClr val="tx1"/>
                  </a:solidFill>
                  <a:latin typeface="+mn-lt"/>
                  <a:ea typeface="+mn-ea"/>
                  <a:cs typeface="+mn-cs"/>
                </a:defRPr>
              </a:lvl4pPr>
              <a:lvl5pPr marL="1828410" algn="l" defTabSz="914205" rtl="0" eaLnBrk="1" latinLnBrk="0" hangingPunct="1">
                <a:defRPr sz="1800" kern="1200">
                  <a:solidFill>
                    <a:schemeClr val="tx1"/>
                  </a:solidFill>
                  <a:latin typeface="+mn-lt"/>
                  <a:ea typeface="+mn-ea"/>
                  <a:cs typeface="+mn-cs"/>
                </a:defRPr>
              </a:lvl5pPr>
              <a:lvl6pPr marL="2285511" algn="l" defTabSz="914205" rtl="0" eaLnBrk="1" latinLnBrk="0" hangingPunct="1">
                <a:defRPr sz="1800" kern="1200">
                  <a:solidFill>
                    <a:schemeClr val="tx1"/>
                  </a:solidFill>
                  <a:latin typeface="+mn-lt"/>
                  <a:ea typeface="+mn-ea"/>
                  <a:cs typeface="+mn-cs"/>
                </a:defRPr>
              </a:lvl6pPr>
              <a:lvl7pPr marL="2742614" algn="l" defTabSz="914205" rtl="0" eaLnBrk="1" latinLnBrk="0" hangingPunct="1">
                <a:defRPr sz="1800" kern="1200">
                  <a:solidFill>
                    <a:schemeClr val="tx1"/>
                  </a:solidFill>
                  <a:latin typeface="+mn-lt"/>
                  <a:ea typeface="+mn-ea"/>
                  <a:cs typeface="+mn-cs"/>
                </a:defRPr>
              </a:lvl7pPr>
              <a:lvl8pPr marL="3199716" algn="l" defTabSz="914205" rtl="0" eaLnBrk="1" latinLnBrk="0" hangingPunct="1">
                <a:defRPr sz="1800" kern="1200">
                  <a:solidFill>
                    <a:schemeClr val="tx1"/>
                  </a:solidFill>
                  <a:latin typeface="+mn-lt"/>
                  <a:ea typeface="+mn-ea"/>
                  <a:cs typeface="+mn-cs"/>
                </a:defRPr>
              </a:lvl8pPr>
              <a:lvl9pPr marL="3656819" algn="l" defTabSz="914205" rtl="0" eaLnBrk="1" latinLnBrk="0" hangingPunct="1">
                <a:defRPr sz="1800" kern="1200">
                  <a:solidFill>
                    <a:schemeClr val="tx1"/>
                  </a:solidFill>
                  <a:latin typeface="+mn-lt"/>
                  <a:ea typeface="+mn-ea"/>
                  <a:cs typeface="+mn-cs"/>
                </a:defRPr>
              </a:lvl9pPr>
            </a:lstStyle>
            <a:p>
              <a:endParaRPr lang="de-DE"/>
            </a:p>
          </p:txBody>
        </p:sp>
        <p:sp>
          <p:nvSpPr>
            <p:cNvPr id="22" name="Freihandform: Form 21">
              <a:extLst>
                <a:ext uri="{FF2B5EF4-FFF2-40B4-BE49-F238E27FC236}">
                  <a16:creationId xmlns:a16="http://schemas.microsoft.com/office/drawing/2014/main" id="{481D59D7-2E05-4677-84CC-E31009A5F5F3}"/>
                </a:ext>
              </a:extLst>
            </p:cNvPr>
            <p:cNvSpPr/>
            <p:nvPr/>
          </p:nvSpPr>
          <p:spPr>
            <a:xfrm>
              <a:off x="5838825" y="2142036"/>
              <a:ext cx="142875" cy="161925"/>
            </a:xfrm>
            <a:custGeom>
              <a:avLst/>
              <a:gdLst>
                <a:gd name="connsiteX0" fmla="*/ 40862 w 142875"/>
                <a:gd name="connsiteY0" fmla="*/ 155184 h 161925"/>
                <a:gd name="connsiteX1" fmla="*/ 100965 w 142875"/>
                <a:gd name="connsiteY1" fmla="*/ 69459 h 161925"/>
                <a:gd name="connsiteX2" fmla="*/ 62103 w 142875"/>
                <a:gd name="connsiteY2" fmla="*/ 40884 h 161925"/>
                <a:gd name="connsiteX3" fmla="*/ 17336 w 142875"/>
                <a:gd name="connsiteY3" fmla="*/ 56695 h 161925"/>
                <a:gd name="connsiteX4" fmla="*/ 7144 w 142875"/>
                <a:gd name="connsiteY4" fmla="*/ 26215 h 161925"/>
                <a:gd name="connsiteX5" fmla="*/ 65342 w 142875"/>
                <a:gd name="connsiteY5" fmla="*/ 7165 h 161925"/>
                <a:gd name="connsiteX6" fmla="*/ 136208 w 142875"/>
                <a:gd name="connsiteY6" fmla="*/ 67553 h 161925"/>
                <a:gd name="connsiteX7" fmla="*/ 74867 w 142875"/>
                <a:gd name="connsiteY7" fmla="*/ 154707 h 161925"/>
                <a:gd name="connsiteX8" fmla="*/ 74867 w 142875"/>
                <a:gd name="connsiteY8" fmla="*/ 157851 h 161925"/>
                <a:gd name="connsiteX9" fmla="*/ 40862 w 142875"/>
                <a:gd name="connsiteY9" fmla="*/ 157851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2875" h="161925">
                  <a:moveTo>
                    <a:pt x="40862" y="155184"/>
                  </a:moveTo>
                  <a:cubicBezTo>
                    <a:pt x="40862" y="104892"/>
                    <a:pt x="100965" y="103368"/>
                    <a:pt x="100965" y="69459"/>
                  </a:cubicBezTo>
                  <a:cubicBezTo>
                    <a:pt x="100965" y="52885"/>
                    <a:pt x="86296" y="40884"/>
                    <a:pt x="62103" y="40884"/>
                  </a:cubicBezTo>
                  <a:cubicBezTo>
                    <a:pt x="45772" y="40648"/>
                    <a:pt x="29895" y="46255"/>
                    <a:pt x="17336" y="56695"/>
                  </a:cubicBezTo>
                  <a:lnTo>
                    <a:pt x="7144" y="26215"/>
                  </a:lnTo>
                  <a:cubicBezTo>
                    <a:pt x="23814" y="13434"/>
                    <a:pt x="44341" y="6715"/>
                    <a:pt x="65342" y="7165"/>
                  </a:cubicBezTo>
                  <a:cubicBezTo>
                    <a:pt x="107633" y="7165"/>
                    <a:pt x="136208" y="30692"/>
                    <a:pt x="136208" y="67553"/>
                  </a:cubicBezTo>
                  <a:cubicBezTo>
                    <a:pt x="136208" y="121941"/>
                    <a:pt x="74867" y="120322"/>
                    <a:pt x="74867" y="154707"/>
                  </a:cubicBezTo>
                  <a:lnTo>
                    <a:pt x="74867" y="157851"/>
                  </a:lnTo>
                  <a:lnTo>
                    <a:pt x="40862" y="157851"/>
                  </a:lnTo>
                  <a:close/>
                </a:path>
              </a:pathLst>
            </a:custGeom>
            <a:noFill/>
            <a:ln w="22225" cap="rnd">
              <a:solidFill>
                <a:schemeClr val="bg1"/>
              </a:solidFill>
              <a:prstDash val="solid"/>
              <a:round/>
            </a:ln>
          </p:spPr>
          <p:txBody>
            <a:bodyPr rtlCol="0" anchor="ctr"/>
            <a:lstStyle>
              <a:defPPr>
                <a:defRPr lang="de-DE"/>
              </a:defPPr>
              <a:lvl1pPr marL="0" algn="l" defTabSz="914205" rtl="0" eaLnBrk="1" latinLnBrk="0" hangingPunct="1">
                <a:defRPr sz="1800" kern="1200">
                  <a:solidFill>
                    <a:schemeClr val="tx1"/>
                  </a:solidFill>
                  <a:latin typeface="+mn-lt"/>
                  <a:ea typeface="+mn-ea"/>
                  <a:cs typeface="+mn-cs"/>
                </a:defRPr>
              </a:lvl1pPr>
              <a:lvl2pPr marL="457102" algn="l" defTabSz="914205" rtl="0" eaLnBrk="1" latinLnBrk="0" hangingPunct="1">
                <a:defRPr sz="1800" kern="1200">
                  <a:solidFill>
                    <a:schemeClr val="tx1"/>
                  </a:solidFill>
                  <a:latin typeface="+mn-lt"/>
                  <a:ea typeface="+mn-ea"/>
                  <a:cs typeface="+mn-cs"/>
                </a:defRPr>
              </a:lvl2pPr>
              <a:lvl3pPr marL="914205" algn="l" defTabSz="914205" rtl="0" eaLnBrk="1" latinLnBrk="0" hangingPunct="1">
                <a:defRPr sz="1800" kern="1200">
                  <a:solidFill>
                    <a:schemeClr val="tx1"/>
                  </a:solidFill>
                  <a:latin typeface="+mn-lt"/>
                  <a:ea typeface="+mn-ea"/>
                  <a:cs typeface="+mn-cs"/>
                </a:defRPr>
              </a:lvl3pPr>
              <a:lvl4pPr marL="1371308" algn="l" defTabSz="914205" rtl="0" eaLnBrk="1" latinLnBrk="0" hangingPunct="1">
                <a:defRPr sz="1800" kern="1200">
                  <a:solidFill>
                    <a:schemeClr val="tx1"/>
                  </a:solidFill>
                  <a:latin typeface="+mn-lt"/>
                  <a:ea typeface="+mn-ea"/>
                  <a:cs typeface="+mn-cs"/>
                </a:defRPr>
              </a:lvl4pPr>
              <a:lvl5pPr marL="1828410" algn="l" defTabSz="914205" rtl="0" eaLnBrk="1" latinLnBrk="0" hangingPunct="1">
                <a:defRPr sz="1800" kern="1200">
                  <a:solidFill>
                    <a:schemeClr val="tx1"/>
                  </a:solidFill>
                  <a:latin typeface="+mn-lt"/>
                  <a:ea typeface="+mn-ea"/>
                  <a:cs typeface="+mn-cs"/>
                </a:defRPr>
              </a:lvl5pPr>
              <a:lvl6pPr marL="2285511" algn="l" defTabSz="914205" rtl="0" eaLnBrk="1" latinLnBrk="0" hangingPunct="1">
                <a:defRPr sz="1800" kern="1200">
                  <a:solidFill>
                    <a:schemeClr val="tx1"/>
                  </a:solidFill>
                  <a:latin typeface="+mn-lt"/>
                  <a:ea typeface="+mn-ea"/>
                  <a:cs typeface="+mn-cs"/>
                </a:defRPr>
              </a:lvl6pPr>
              <a:lvl7pPr marL="2742614" algn="l" defTabSz="914205" rtl="0" eaLnBrk="1" latinLnBrk="0" hangingPunct="1">
                <a:defRPr sz="1800" kern="1200">
                  <a:solidFill>
                    <a:schemeClr val="tx1"/>
                  </a:solidFill>
                  <a:latin typeface="+mn-lt"/>
                  <a:ea typeface="+mn-ea"/>
                  <a:cs typeface="+mn-cs"/>
                </a:defRPr>
              </a:lvl7pPr>
              <a:lvl8pPr marL="3199716" algn="l" defTabSz="914205" rtl="0" eaLnBrk="1" latinLnBrk="0" hangingPunct="1">
                <a:defRPr sz="1800" kern="1200">
                  <a:solidFill>
                    <a:schemeClr val="tx1"/>
                  </a:solidFill>
                  <a:latin typeface="+mn-lt"/>
                  <a:ea typeface="+mn-ea"/>
                  <a:cs typeface="+mn-cs"/>
                </a:defRPr>
              </a:lvl8pPr>
              <a:lvl9pPr marL="3656819" algn="l" defTabSz="914205" rtl="0" eaLnBrk="1" latinLnBrk="0" hangingPunct="1">
                <a:defRPr sz="1800" kern="1200">
                  <a:solidFill>
                    <a:schemeClr val="tx1"/>
                  </a:solidFill>
                  <a:latin typeface="+mn-lt"/>
                  <a:ea typeface="+mn-ea"/>
                  <a:cs typeface="+mn-cs"/>
                </a:defRPr>
              </a:lvl9pPr>
            </a:lstStyle>
            <a:p>
              <a:endParaRPr lang="de-DE"/>
            </a:p>
          </p:txBody>
        </p:sp>
        <p:sp>
          <p:nvSpPr>
            <p:cNvPr id="23" name="Freihandform: Form 22">
              <a:extLst>
                <a:ext uri="{FF2B5EF4-FFF2-40B4-BE49-F238E27FC236}">
                  <a16:creationId xmlns:a16="http://schemas.microsoft.com/office/drawing/2014/main" id="{5B33B1D9-A546-4AE5-9967-A994930A1E55}"/>
                </a:ext>
              </a:extLst>
            </p:cNvPr>
            <p:cNvSpPr/>
            <p:nvPr/>
          </p:nvSpPr>
          <p:spPr>
            <a:xfrm>
              <a:off x="5865014" y="2315117"/>
              <a:ext cx="57150" cy="57150"/>
            </a:xfrm>
            <a:custGeom>
              <a:avLst/>
              <a:gdLst>
                <a:gd name="connsiteX0" fmla="*/ 7149 w 57150"/>
                <a:gd name="connsiteY0" fmla="*/ 30966 h 57150"/>
                <a:gd name="connsiteX1" fmla="*/ 29999 w 57150"/>
                <a:gd name="connsiteY1" fmla="*/ 7154 h 57150"/>
                <a:gd name="connsiteX2" fmla="*/ 30961 w 57150"/>
                <a:gd name="connsiteY2" fmla="*/ 7154 h 57150"/>
                <a:gd name="connsiteX3" fmla="*/ 54774 w 57150"/>
                <a:gd name="connsiteY3" fmla="*/ 29613 h 57150"/>
                <a:gd name="connsiteX4" fmla="*/ 54774 w 57150"/>
                <a:gd name="connsiteY4" fmla="*/ 30966 h 57150"/>
                <a:gd name="connsiteX5" fmla="*/ 32315 w 57150"/>
                <a:gd name="connsiteY5" fmla="*/ 54779 h 57150"/>
                <a:gd name="connsiteX6" fmla="*/ 30961 w 57150"/>
                <a:gd name="connsiteY6" fmla="*/ 54779 h 57150"/>
                <a:gd name="connsiteX7" fmla="*/ 7149 w 57150"/>
                <a:gd name="connsiteY7" fmla="*/ 31929 h 57150"/>
                <a:gd name="connsiteX8" fmla="*/ 7149 w 57150"/>
                <a:gd name="connsiteY8" fmla="*/ 30966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150" h="57150">
                  <a:moveTo>
                    <a:pt x="7149" y="30966"/>
                  </a:moveTo>
                  <a:cubicBezTo>
                    <a:pt x="6883" y="18081"/>
                    <a:pt x="17113" y="7420"/>
                    <a:pt x="29999" y="7154"/>
                  </a:cubicBezTo>
                  <a:cubicBezTo>
                    <a:pt x="30320" y="7147"/>
                    <a:pt x="30641" y="7147"/>
                    <a:pt x="30961" y="7154"/>
                  </a:cubicBezTo>
                  <a:cubicBezTo>
                    <a:pt x="43739" y="6780"/>
                    <a:pt x="54400" y="16836"/>
                    <a:pt x="54774" y="29613"/>
                  </a:cubicBezTo>
                  <a:cubicBezTo>
                    <a:pt x="54787" y="30064"/>
                    <a:pt x="54787" y="30515"/>
                    <a:pt x="54774" y="30966"/>
                  </a:cubicBezTo>
                  <a:cubicBezTo>
                    <a:pt x="55147" y="43744"/>
                    <a:pt x="45092" y="54405"/>
                    <a:pt x="32315" y="54779"/>
                  </a:cubicBezTo>
                  <a:cubicBezTo>
                    <a:pt x="31864" y="54792"/>
                    <a:pt x="31412" y="54792"/>
                    <a:pt x="30961" y="54779"/>
                  </a:cubicBezTo>
                  <a:cubicBezTo>
                    <a:pt x="18076" y="55045"/>
                    <a:pt x="7415" y="44814"/>
                    <a:pt x="7149" y="31929"/>
                  </a:cubicBezTo>
                  <a:cubicBezTo>
                    <a:pt x="7142" y="31608"/>
                    <a:pt x="7142" y="31287"/>
                    <a:pt x="7149" y="30966"/>
                  </a:cubicBezTo>
                  <a:close/>
                </a:path>
              </a:pathLst>
            </a:custGeom>
            <a:noFill/>
            <a:ln w="22225" cap="rnd">
              <a:solidFill>
                <a:schemeClr val="bg1"/>
              </a:solidFill>
              <a:prstDash val="solid"/>
              <a:round/>
            </a:ln>
          </p:spPr>
          <p:txBody>
            <a:bodyPr rtlCol="0" anchor="ctr"/>
            <a:lstStyle>
              <a:defPPr>
                <a:defRPr lang="de-DE"/>
              </a:defPPr>
              <a:lvl1pPr marL="0" algn="l" defTabSz="914205" rtl="0" eaLnBrk="1" latinLnBrk="0" hangingPunct="1">
                <a:defRPr sz="1800" kern="1200">
                  <a:solidFill>
                    <a:schemeClr val="tx1"/>
                  </a:solidFill>
                  <a:latin typeface="+mn-lt"/>
                  <a:ea typeface="+mn-ea"/>
                  <a:cs typeface="+mn-cs"/>
                </a:defRPr>
              </a:lvl1pPr>
              <a:lvl2pPr marL="457102" algn="l" defTabSz="914205" rtl="0" eaLnBrk="1" latinLnBrk="0" hangingPunct="1">
                <a:defRPr sz="1800" kern="1200">
                  <a:solidFill>
                    <a:schemeClr val="tx1"/>
                  </a:solidFill>
                  <a:latin typeface="+mn-lt"/>
                  <a:ea typeface="+mn-ea"/>
                  <a:cs typeface="+mn-cs"/>
                </a:defRPr>
              </a:lvl2pPr>
              <a:lvl3pPr marL="914205" algn="l" defTabSz="914205" rtl="0" eaLnBrk="1" latinLnBrk="0" hangingPunct="1">
                <a:defRPr sz="1800" kern="1200">
                  <a:solidFill>
                    <a:schemeClr val="tx1"/>
                  </a:solidFill>
                  <a:latin typeface="+mn-lt"/>
                  <a:ea typeface="+mn-ea"/>
                  <a:cs typeface="+mn-cs"/>
                </a:defRPr>
              </a:lvl3pPr>
              <a:lvl4pPr marL="1371308" algn="l" defTabSz="914205" rtl="0" eaLnBrk="1" latinLnBrk="0" hangingPunct="1">
                <a:defRPr sz="1800" kern="1200">
                  <a:solidFill>
                    <a:schemeClr val="tx1"/>
                  </a:solidFill>
                  <a:latin typeface="+mn-lt"/>
                  <a:ea typeface="+mn-ea"/>
                  <a:cs typeface="+mn-cs"/>
                </a:defRPr>
              </a:lvl4pPr>
              <a:lvl5pPr marL="1828410" algn="l" defTabSz="914205" rtl="0" eaLnBrk="1" latinLnBrk="0" hangingPunct="1">
                <a:defRPr sz="1800" kern="1200">
                  <a:solidFill>
                    <a:schemeClr val="tx1"/>
                  </a:solidFill>
                  <a:latin typeface="+mn-lt"/>
                  <a:ea typeface="+mn-ea"/>
                  <a:cs typeface="+mn-cs"/>
                </a:defRPr>
              </a:lvl5pPr>
              <a:lvl6pPr marL="2285511" algn="l" defTabSz="914205" rtl="0" eaLnBrk="1" latinLnBrk="0" hangingPunct="1">
                <a:defRPr sz="1800" kern="1200">
                  <a:solidFill>
                    <a:schemeClr val="tx1"/>
                  </a:solidFill>
                  <a:latin typeface="+mn-lt"/>
                  <a:ea typeface="+mn-ea"/>
                  <a:cs typeface="+mn-cs"/>
                </a:defRPr>
              </a:lvl6pPr>
              <a:lvl7pPr marL="2742614" algn="l" defTabSz="914205" rtl="0" eaLnBrk="1" latinLnBrk="0" hangingPunct="1">
                <a:defRPr sz="1800" kern="1200">
                  <a:solidFill>
                    <a:schemeClr val="tx1"/>
                  </a:solidFill>
                  <a:latin typeface="+mn-lt"/>
                  <a:ea typeface="+mn-ea"/>
                  <a:cs typeface="+mn-cs"/>
                </a:defRPr>
              </a:lvl7pPr>
              <a:lvl8pPr marL="3199716" algn="l" defTabSz="914205" rtl="0" eaLnBrk="1" latinLnBrk="0" hangingPunct="1">
                <a:defRPr sz="1800" kern="1200">
                  <a:solidFill>
                    <a:schemeClr val="tx1"/>
                  </a:solidFill>
                  <a:latin typeface="+mn-lt"/>
                  <a:ea typeface="+mn-ea"/>
                  <a:cs typeface="+mn-cs"/>
                </a:defRPr>
              </a:lvl8pPr>
              <a:lvl9pPr marL="3656819" algn="l" defTabSz="914205" rtl="0" eaLnBrk="1" latinLnBrk="0" hangingPunct="1">
                <a:defRPr sz="1800" kern="1200">
                  <a:solidFill>
                    <a:schemeClr val="tx1"/>
                  </a:solidFill>
                  <a:latin typeface="+mn-lt"/>
                  <a:ea typeface="+mn-ea"/>
                  <a:cs typeface="+mn-cs"/>
                </a:defRPr>
              </a:lvl9pPr>
            </a:lstStyle>
            <a:p>
              <a:endParaRPr lang="de-DE"/>
            </a:p>
          </p:txBody>
        </p:sp>
      </p:grpSp>
      <p:grpSp>
        <p:nvGrpSpPr>
          <p:cNvPr id="25" name="Grafik 23">
            <a:extLst>
              <a:ext uri="{FF2B5EF4-FFF2-40B4-BE49-F238E27FC236}">
                <a16:creationId xmlns:a16="http://schemas.microsoft.com/office/drawing/2014/main" id="{A3249185-96C5-4ED8-884E-2D381BCC009D}"/>
              </a:ext>
            </a:extLst>
          </p:cNvPr>
          <p:cNvGrpSpPr>
            <a:grpSpLocks noChangeAspect="1"/>
          </p:cNvGrpSpPr>
          <p:nvPr/>
        </p:nvGrpSpPr>
        <p:grpSpPr>
          <a:xfrm>
            <a:off x="471802" y="3232348"/>
            <a:ext cx="720000" cy="720000"/>
            <a:chOff x="506510" y="3415506"/>
            <a:chExt cx="381000" cy="381000"/>
          </a:xfrm>
        </p:grpSpPr>
        <p:sp>
          <p:nvSpPr>
            <p:cNvPr id="26" name="Freihandform: Form 25">
              <a:extLst>
                <a:ext uri="{FF2B5EF4-FFF2-40B4-BE49-F238E27FC236}">
                  <a16:creationId xmlns:a16="http://schemas.microsoft.com/office/drawing/2014/main" id="{F76C2CA9-0D1E-405F-B141-FCFADC909FB9}"/>
                </a:ext>
              </a:extLst>
            </p:cNvPr>
            <p:cNvSpPr/>
            <p:nvPr/>
          </p:nvSpPr>
          <p:spPr>
            <a:xfrm>
              <a:off x="504129" y="3413125"/>
              <a:ext cx="381000" cy="381000"/>
            </a:xfrm>
            <a:custGeom>
              <a:avLst/>
              <a:gdLst>
                <a:gd name="connsiteX0" fmla="*/ 378619 w 381000"/>
                <a:gd name="connsiteY0" fmla="*/ 192881 h 381000"/>
                <a:gd name="connsiteX1" fmla="*/ 192881 w 381000"/>
                <a:gd name="connsiteY1" fmla="*/ 378619 h 381000"/>
                <a:gd name="connsiteX2" fmla="*/ 7144 w 381000"/>
                <a:gd name="connsiteY2" fmla="*/ 192881 h 381000"/>
                <a:gd name="connsiteX3" fmla="*/ 192881 w 381000"/>
                <a:gd name="connsiteY3" fmla="*/ 7144 h 381000"/>
                <a:gd name="connsiteX4" fmla="*/ 378619 w 381000"/>
                <a:gd name="connsiteY4" fmla="*/ 192881 h 381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0" h="381000">
                  <a:moveTo>
                    <a:pt x="378619" y="192881"/>
                  </a:moveTo>
                  <a:cubicBezTo>
                    <a:pt x="378619" y="295461"/>
                    <a:pt x="295461" y="378619"/>
                    <a:pt x="192881" y="378619"/>
                  </a:cubicBezTo>
                  <a:cubicBezTo>
                    <a:pt x="90301" y="378619"/>
                    <a:pt x="7144" y="295461"/>
                    <a:pt x="7144" y="192881"/>
                  </a:cubicBezTo>
                  <a:cubicBezTo>
                    <a:pt x="7144" y="90301"/>
                    <a:pt x="90301" y="7144"/>
                    <a:pt x="192881" y="7144"/>
                  </a:cubicBezTo>
                  <a:cubicBezTo>
                    <a:pt x="295461" y="7144"/>
                    <a:pt x="378619" y="90301"/>
                    <a:pt x="378619" y="192881"/>
                  </a:cubicBezTo>
                  <a:close/>
                </a:path>
              </a:pathLst>
            </a:custGeom>
            <a:noFill/>
            <a:ln w="22225" cap="flat">
              <a:solidFill>
                <a:schemeClr val="bg1"/>
              </a:solidFill>
              <a:prstDash val="solid"/>
              <a:miter/>
            </a:ln>
          </p:spPr>
          <p:txBody>
            <a:bodyPr rtlCol="0" anchor="ctr"/>
            <a:lstStyle>
              <a:defPPr>
                <a:defRPr lang="de-DE"/>
              </a:defPPr>
              <a:lvl1pPr marL="0" algn="l" defTabSz="914205" rtl="0" eaLnBrk="1" latinLnBrk="0" hangingPunct="1">
                <a:defRPr sz="1800" kern="1200">
                  <a:solidFill>
                    <a:schemeClr val="tx1"/>
                  </a:solidFill>
                  <a:latin typeface="+mn-lt"/>
                  <a:ea typeface="+mn-ea"/>
                  <a:cs typeface="+mn-cs"/>
                </a:defRPr>
              </a:lvl1pPr>
              <a:lvl2pPr marL="457102" algn="l" defTabSz="914205" rtl="0" eaLnBrk="1" latinLnBrk="0" hangingPunct="1">
                <a:defRPr sz="1800" kern="1200">
                  <a:solidFill>
                    <a:schemeClr val="tx1"/>
                  </a:solidFill>
                  <a:latin typeface="+mn-lt"/>
                  <a:ea typeface="+mn-ea"/>
                  <a:cs typeface="+mn-cs"/>
                </a:defRPr>
              </a:lvl2pPr>
              <a:lvl3pPr marL="914205" algn="l" defTabSz="914205" rtl="0" eaLnBrk="1" latinLnBrk="0" hangingPunct="1">
                <a:defRPr sz="1800" kern="1200">
                  <a:solidFill>
                    <a:schemeClr val="tx1"/>
                  </a:solidFill>
                  <a:latin typeface="+mn-lt"/>
                  <a:ea typeface="+mn-ea"/>
                  <a:cs typeface="+mn-cs"/>
                </a:defRPr>
              </a:lvl3pPr>
              <a:lvl4pPr marL="1371308" algn="l" defTabSz="914205" rtl="0" eaLnBrk="1" latinLnBrk="0" hangingPunct="1">
                <a:defRPr sz="1800" kern="1200">
                  <a:solidFill>
                    <a:schemeClr val="tx1"/>
                  </a:solidFill>
                  <a:latin typeface="+mn-lt"/>
                  <a:ea typeface="+mn-ea"/>
                  <a:cs typeface="+mn-cs"/>
                </a:defRPr>
              </a:lvl4pPr>
              <a:lvl5pPr marL="1828410" algn="l" defTabSz="914205" rtl="0" eaLnBrk="1" latinLnBrk="0" hangingPunct="1">
                <a:defRPr sz="1800" kern="1200">
                  <a:solidFill>
                    <a:schemeClr val="tx1"/>
                  </a:solidFill>
                  <a:latin typeface="+mn-lt"/>
                  <a:ea typeface="+mn-ea"/>
                  <a:cs typeface="+mn-cs"/>
                </a:defRPr>
              </a:lvl5pPr>
              <a:lvl6pPr marL="2285511" algn="l" defTabSz="914205" rtl="0" eaLnBrk="1" latinLnBrk="0" hangingPunct="1">
                <a:defRPr sz="1800" kern="1200">
                  <a:solidFill>
                    <a:schemeClr val="tx1"/>
                  </a:solidFill>
                  <a:latin typeface="+mn-lt"/>
                  <a:ea typeface="+mn-ea"/>
                  <a:cs typeface="+mn-cs"/>
                </a:defRPr>
              </a:lvl6pPr>
              <a:lvl7pPr marL="2742614" algn="l" defTabSz="914205" rtl="0" eaLnBrk="1" latinLnBrk="0" hangingPunct="1">
                <a:defRPr sz="1800" kern="1200">
                  <a:solidFill>
                    <a:schemeClr val="tx1"/>
                  </a:solidFill>
                  <a:latin typeface="+mn-lt"/>
                  <a:ea typeface="+mn-ea"/>
                  <a:cs typeface="+mn-cs"/>
                </a:defRPr>
              </a:lvl7pPr>
              <a:lvl8pPr marL="3199716" algn="l" defTabSz="914205" rtl="0" eaLnBrk="1" latinLnBrk="0" hangingPunct="1">
                <a:defRPr sz="1800" kern="1200">
                  <a:solidFill>
                    <a:schemeClr val="tx1"/>
                  </a:solidFill>
                  <a:latin typeface="+mn-lt"/>
                  <a:ea typeface="+mn-ea"/>
                  <a:cs typeface="+mn-cs"/>
                </a:defRPr>
              </a:lvl8pPr>
              <a:lvl9pPr marL="3656819" algn="l" defTabSz="914205" rtl="0" eaLnBrk="1" latinLnBrk="0" hangingPunct="1">
                <a:defRPr sz="1800" kern="1200">
                  <a:solidFill>
                    <a:schemeClr val="tx1"/>
                  </a:solidFill>
                  <a:latin typeface="+mn-lt"/>
                  <a:ea typeface="+mn-ea"/>
                  <a:cs typeface="+mn-cs"/>
                </a:defRPr>
              </a:lvl9pPr>
            </a:lstStyle>
            <a:p>
              <a:endParaRPr lang="de-DE"/>
            </a:p>
          </p:txBody>
        </p:sp>
        <p:sp>
          <p:nvSpPr>
            <p:cNvPr id="27" name="Freihandform: Form 26">
              <a:extLst>
                <a:ext uri="{FF2B5EF4-FFF2-40B4-BE49-F238E27FC236}">
                  <a16:creationId xmlns:a16="http://schemas.microsoft.com/office/drawing/2014/main" id="{9436EE46-0464-4D53-B870-6ADBE2C93240}"/>
                </a:ext>
              </a:extLst>
            </p:cNvPr>
            <p:cNvSpPr/>
            <p:nvPr/>
          </p:nvSpPr>
          <p:spPr>
            <a:xfrm>
              <a:off x="670816" y="3565525"/>
              <a:ext cx="47625" cy="152400"/>
            </a:xfrm>
            <a:custGeom>
              <a:avLst/>
              <a:gdLst>
                <a:gd name="connsiteX0" fmla="*/ 7144 w 47625"/>
                <a:gd name="connsiteY0" fmla="*/ 7144 h 152400"/>
                <a:gd name="connsiteX1" fmla="*/ 45244 w 47625"/>
                <a:gd name="connsiteY1" fmla="*/ 7144 h 152400"/>
                <a:gd name="connsiteX2" fmla="*/ 45244 w 47625"/>
                <a:gd name="connsiteY2" fmla="*/ 150019 h 152400"/>
                <a:gd name="connsiteX3" fmla="*/ 7144 w 47625"/>
                <a:gd name="connsiteY3" fmla="*/ 150019 h 152400"/>
              </a:gdLst>
              <a:ahLst/>
              <a:cxnLst>
                <a:cxn ang="0">
                  <a:pos x="connsiteX0" y="connsiteY0"/>
                </a:cxn>
                <a:cxn ang="0">
                  <a:pos x="connsiteX1" y="connsiteY1"/>
                </a:cxn>
                <a:cxn ang="0">
                  <a:pos x="connsiteX2" y="connsiteY2"/>
                </a:cxn>
                <a:cxn ang="0">
                  <a:pos x="connsiteX3" y="connsiteY3"/>
                </a:cxn>
              </a:cxnLst>
              <a:rect l="l" t="t" r="r" b="b"/>
              <a:pathLst>
                <a:path w="47625" h="152400">
                  <a:moveTo>
                    <a:pt x="7144" y="7144"/>
                  </a:moveTo>
                  <a:lnTo>
                    <a:pt x="45244" y="7144"/>
                  </a:lnTo>
                  <a:lnTo>
                    <a:pt x="45244" y="150019"/>
                  </a:lnTo>
                  <a:lnTo>
                    <a:pt x="7144" y="150019"/>
                  </a:lnTo>
                  <a:close/>
                </a:path>
              </a:pathLst>
            </a:custGeom>
            <a:noFill/>
            <a:ln w="22225" cap="rnd">
              <a:solidFill>
                <a:schemeClr val="bg1"/>
              </a:solidFill>
              <a:prstDash val="solid"/>
              <a:round/>
            </a:ln>
          </p:spPr>
          <p:txBody>
            <a:bodyPr rtlCol="0" anchor="ctr"/>
            <a:lstStyle>
              <a:defPPr>
                <a:defRPr lang="de-DE"/>
              </a:defPPr>
              <a:lvl1pPr marL="0" algn="l" defTabSz="914205" rtl="0" eaLnBrk="1" latinLnBrk="0" hangingPunct="1">
                <a:defRPr sz="1800" kern="1200">
                  <a:solidFill>
                    <a:schemeClr val="tx1"/>
                  </a:solidFill>
                  <a:latin typeface="+mn-lt"/>
                  <a:ea typeface="+mn-ea"/>
                  <a:cs typeface="+mn-cs"/>
                </a:defRPr>
              </a:lvl1pPr>
              <a:lvl2pPr marL="457102" algn="l" defTabSz="914205" rtl="0" eaLnBrk="1" latinLnBrk="0" hangingPunct="1">
                <a:defRPr sz="1800" kern="1200">
                  <a:solidFill>
                    <a:schemeClr val="tx1"/>
                  </a:solidFill>
                  <a:latin typeface="+mn-lt"/>
                  <a:ea typeface="+mn-ea"/>
                  <a:cs typeface="+mn-cs"/>
                </a:defRPr>
              </a:lvl2pPr>
              <a:lvl3pPr marL="914205" algn="l" defTabSz="914205" rtl="0" eaLnBrk="1" latinLnBrk="0" hangingPunct="1">
                <a:defRPr sz="1800" kern="1200">
                  <a:solidFill>
                    <a:schemeClr val="tx1"/>
                  </a:solidFill>
                  <a:latin typeface="+mn-lt"/>
                  <a:ea typeface="+mn-ea"/>
                  <a:cs typeface="+mn-cs"/>
                </a:defRPr>
              </a:lvl3pPr>
              <a:lvl4pPr marL="1371308" algn="l" defTabSz="914205" rtl="0" eaLnBrk="1" latinLnBrk="0" hangingPunct="1">
                <a:defRPr sz="1800" kern="1200">
                  <a:solidFill>
                    <a:schemeClr val="tx1"/>
                  </a:solidFill>
                  <a:latin typeface="+mn-lt"/>
                  <a:ea typeface="+mn-ea"/>
                  <a:cs typeface="+mn-cs"/>
                </a:defRPr>
              </a:lvl4pPr>
              <a:lvl5pPr marL="1828410" algn="l" defTabSz="914205" rtl="0" eaLnBrk="1" latinLnBrk="0" hangingPunct="1">
                <a:defRPr sz="1800" kern="1200">
                  <a:solidFill>
                    <a:schemeClr val="tx1"/>
                  </a:solidFill>
                  <a:latin typeface="+mn-lt"/>
                  <a:ea typeface="+mn-ea"/>
                  <a:cs typeface="+mn-cs"/>
                </a:defRPr>
              </a:lvl5pPr>
              <a:lvl6pPr marL="2285511" algn="l" defTabSz="914205" rtl="0" eaLnBrk="1" latinLnBrk="0" hangingPunct="1">
                <a:defRPr sz="1800" kern="1200">
                  <a:solidFill>
                    <a:schemeClr val="tx1"/>
                  </a:solidFill>
                  <a:latin typeface="+mn-lt"/>
                  <a:ea typeface="+mn-ea"/>
                  <a:cs typeface="+mn-cs"/>
                </a:defRPr>
              </a:lvl6pPr>
              <a:lvl7pPr marL="2742614" algn="l" defTabSz="914205" rtl="0" eaLnBrk="1" latinLnBrk="0" hangingPunct="1">
                <a:defRPr sz="1800" kern="1200">
                  <a:solidFill>
                    <a:schemeClr val="tx1"/>
                  </a:solidFill>
                  <a:latin typeface="+mn-lt"/>
                  <a:ea typeface="+mn-ea"/>
                  <a:cs typeface="+mn-cs"/>
                </a:defRPr>
              </a:lvl7pPr>
              <a:lvl8pPr marL="3199716" algn="l" defTabSz="914205" rtl="0" eaLnBrk="1" latinLnBrk="0" hangingPunct="1">
                <a:defRPr sz="1800" kern="1200">
                  <a:solidFill>
                    <a:schemeClr val="tx1"/>
                  </a:solidFill>
                  <a:latin typeface="+mn-lt"/>
                  <a:ea typeface="+mn-ea"/>
                  <a:cs typeface="+mn-cs"/>
                </a:defRPr>
              </a:lvl8pPr>
              <a:lvl9pPr marL="3656819" algn="l" defTabSz="914205" rtl="0" eaLnBrk="1" latinLnBrk="0" hangingPunct="1">
                <a:defRPr sz="1800" kern="1200">
                  <a:solidFill>
                    <a:schemeClr val="tx1"/>
                  </a:solidFill>
                  <a:latin typeface="+mn-lt"/>
                  <a:ea typeface="+mn-ea"/>
                  <a:cs typeface="+mn-cs"/>
                </a:defRPr>
              </a:lvl9pPr>
            </a:lstStyle>
            <a:p>
              <a:endParaRPr lang="de-DE"/>
            </a:p>
          </p:txBody>
        </p:sp>
        <p:sp>
          <p:nvSpPr>
            <p:cNvPr id="28" name="Freihandform: Form 27">
              <a:extLst>
                <a:ext uri="{FF2B5EF4-FFF2-40B4-BE49-F238E27FC236}">
                  <a16:creationId xmlns:a16="http://schemas.microsoft.com/office/drawing/2014/main" id="{77141D46-C32A-4B4D-8F52-48425D562709}"/>
                </a:ext>
              </a:extLst>
            </p:cNvPr>
            <p:cNvSpPr/>
            <p:nvPr/>
          </p:nvSpPr>
          <p:spPr>
            <a:xfrm>
              <a:off x="666054" y="3489325"/>
              <a:ext cx="57150" cy="57150"/>
            </a:xfrm>
            <a:custGeom>
              <a:avLst/>
              <a:gdLst>
                <a:gd name="connsiteX0" fmla="*/ 30956 w 57150"/>
                <a:gd name="connsiteY0" fmla="*/ 54769 h 57150"/>
                <a:gd name="connsiteX1" fmla="*/ 7144 w 57150"/>
                <a:gd name="connsiteY1" fmla="*/ 30956 h 57150"/>
                <a:gd name="connsiteX2" fmla="*/ 30956 w 57150"/>
                <a:gd name="connsiteY2" fmla="*/ 7144 h 57150"/>
                <a:gd name="connsiteX3" fmla="*/ 54769 w 57150"/>
                <a:gd name="connsiteY3" fmla="*/ 30956 h 57150"/>
                <a:gd name="connsiteX4" fmla="*/ 30956 w 57150"/>
                <a:gd name="connsiteY4" fmla="*/ 54769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30956" y="54769"/>
                  </a:moveTo>
                  <a:cubicBezTo>
                    <a:pt x="17805" y="54769"/>
                    <a:pt x="7144" y="44107"/>
                    <a:pt x="7144" y="30956"/>
                  </a:cubicBezTo>
                  <a:cubicBezTo>
                    <a:pt x="7144" y="17805"/>
                    <a:pt x="17805" y="7144"/>
                    <a:pt x="30956" y="7144"/>
                  </a:cubicBezTo>
                  <a:cubicBezTo>
                    <a:pt x="44108" y="7144"/>
                    <a:pt x="54769" y="17805"/>
                    <a:pt x="54769" y="30956"/>
                  </a:cubicBezTo>
                  <a:cubicBezTo>
                    <a:pt x="54769" y="44107"/>
                    <a:pt x="44108" y="54769"/>
                    <a:pt x="30956" y="54769"/>
                  </a:cubicBezTo>
                  <a:close/>
                </a:path>
              </a:pathLst>
            </a:custGeom>
            <a:noFill/>
            <a:ln w="22225" cap="rnd">
              <a:solidFill>
                <a:schemeClr val="bg1"/>
              </a:solidFill>
              <a:prstDash val="solid"/>
              <a:round/>
            </a:ln>
          </p:spPr>
          <p:txBody>
            <a:bodyPr rtlCol="0" anchor="ctr"/>
            <a:lstStyle>
              <a:defPPr>
                <a:defRPr lang="de-DE"/>
              </a:defPPr>
              <a:lvl1pPr marL="0" algn="l" defTabSz="914205" rtl="0" eaLnBrk="1" latinLnBrk="0" hangingPunct="1">
                <a:defRPr sz="1800" kern="1200">
                  <a:solidFill>
                    <a:schemeClr val="tx1"/>
                  </a:solidFill>
                  <a:latin typeface="+mn-lt"/>
                  <a:ea typeface="+mn-ea"/>
                  <a:cs typeface="+mn-cs"/>
                </a:defRPr>
              </a:lvl1pPr>
              <a:lvl2pPr marL="457102" algn="l" defTabSz="914205" rtl="0" eaLnBrk="1" latinLnBrk="0" hangingPunct="1">
                <a:defRPr sz="1800" kern="1200">
                  <a:solidFill>
                    <a:schemeClr val="tx1"/>
                  </a:solidFill>
                  <a:latin typeface="+mn-lt"/>
                  <a:ea typeface="+mn-ea"/>
                  <a:cs typeface="+mn-cs"/>
                </a:defRPr>
              </a:lvl2pPr>
              <a:lvl3pPr marL="914205" algn="l" defTabSz="914205" rtl="0" eaLnBrk="1" latinLnBrk="0" hangingPunct="1">
                <a:defRPr sz="1800" kern="1200">
                  <a:solidFill>
                    <a:schemeClr val="tx1"/>
                  </a:solidFill>
                  <a:latin typeface="+mn-lt"/>
                  <a:ea typeface="+mn-ea"/>
                  <a:cs typeface="+mn-cs"/>
                </a:defRPr>
              </a:lvl3pPr>
              <a:lvl4pPr marL="1371308" algn="l" defTabSz="914205" rtl="0" eaLnBrk="1" latinLnBrk="0" hangingPunct="1">
                <a:defRPr sz="1800" kern="1200">
                  <a:solidFill>
                    <a:schemeClr val="tx1"/>
                  </a:solidFill>
                  <a:latin typeface="+mn-lt"/>
                  <a:ea typeface="+mn-ea"/>
                  <a:cs typeface="+mn-cs"/>
                </a:defRPr>
              </a:lvl4pPr>
              <a:lvl5pPr marL="1828410" algn="l" defTabSz="914205" rtl="0" eaLnBrk="1" latinLnBrk="0" hangingPunct="1">
                <a:defRPr sz="1800" kern="1200">
                  <a:solidFill>
                    <a:schemeClr val="tx1"/>
                  </a:solidFill>
                  <a:latin typeface="+mn-lt"/>
                  <a:ea typeface="+mn-ea"/>
                  <a:cs typeface="+mn-cs"/>
                </a:defRPr>
              </a:lvl5pPr>
              <a:lvl6pPr marL="2285511" algn="l" defTabSz="914205" rtl="0" eaLnBrk="1" latinLnBrk="0" hangingPunct="1">
                <a:defRPr sz="1800" kern="1200">
                  <a:solidFill>
                    <a:schemeClr val="tx1"/>
                  </a:solidFill>
                  <a:latin typeface="+mn-lt"/>
                  <a:ea typeface="+mn-ea"/>
                  <a:cs typeface="+mn-cs"/>
                </a:defRPr>
              </a:lvl6pPr>
              <a:lvl7pPr marL="2742614" algn="l" defTabSz="914205" rtl="0" eaLnBrk="1" latinLnBrk="0" hangingPunct="1">
                <a:defRPr sz="1800" kern="1200">
                  <a:solidFill>
                    <a:schemeClr val="tx1"/>
                  </a:solidFill>
                  <a:latin typeface="+mn-lt"/>
                  <a:ea typeface="+mn-ea"/>
                  <a:cs typeface="+mn-cs"/>
                </a:defRPr>
              </a:lvl7pPr>
              <a:lvl8pPr marL="3199716" algn="l" defTabSz="914205" rtl="0" eaLnBrk="1" latinLnBrk="0" hangingPunct="1">
                <a:defRPr sz="1800" kern="1200">
                  <a:solidFill>
                    <a:schemeClr val="tx1"/>
                  </a:solidFill>
                  <a:latin typeface="+mn-lt"/>
                  <a:ea typeface="+mn-ea"/>
                  <a:cs typeface="+mn-cs"/>
                </a:defRPr>
              </a:lvl8pPr>
              <a:lvl9pPr marL="3656819" algn="l" defTabSz="914205" rtl="0" eaLnBrk="1" latinLnBrk="0" hangingPunct="1">
                <a:defRPr sz="1800" kern="1200">
                  <a:solidFill>
                    <a:schemeClr val="tx1"/>
                  </a:solidFill>
                  <a:latin typeface="+mn-lt"/>
                  <a:ea typeface="+mn-ea"/>
                  <a:cs typeface="+mn-cs"/>
                </a:defRPr>
              </a:lvl9pPr>
            </a:lstStyle>
            <a:p>
              <a:endParaRPr lang="de-DE"/>
            </a:p>
          </p:txBody>
        </p:sp>
      </p:grpSp>
    </p:spTree>
    <p:extLst>
      <p:ext uri="{BB962C8B-B14F-4D97-AF65-F5344CB8AC3E}">
        <p14:creationId xmlns:p14="http://schemas.microsoft.com/office/powerpoint/2010/main" val="77975459"/>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descr="svtx:article/content/headline">
            <a:extLst>
              <a:ext uri="{FF2B5EF4-FFF2-40B4-BE49-F238E27FC236}">
                <a16:creationId xmlns:a16="http://schemas.microsoft.com/office/drawing/2014/main" id="{89A7A182-EF37-4E98-82D0-9EC00BBD7F8E}"/>
              </a:ext>
            </a:extLst>
          </p:cNvPr>
          <p:cNvSpPr>
            <a:spLocks noGrp="1"/>
          </p:cNvSpPr>
          <p:nvPr>
            <p:ph type="title"/>
          </p:nvPr>
        </p:nvSpPr>
        <p:spPr/>
        <p:txBody>
          <a:bodyPr/>
          <a:lstStyle/>
          <a:p>
            <a:r>
              <a:rPr lang="de-DE" b="0" i="0" u="none"/>
              <a:t>Suspension of premium payment</a:t>
            </a:r>
          </a:p>
        </p:txBody>
      </p:sp>
      <p:sp>
        <p:nvSpPr>
          <p:cNvPr id="16" name="Textplatzhalter 15" descr="svtx:article/content/strapline">
            <a:extLst>
              <a:ext uri="{FF2B5EF4-FFF2-40B4-BE49-F238E27FC236}">
                <a16:creationId xmlns:a16="http://schemas.microsoft.com/office/drawing/2014/main" id="{0963FF5A-F634-4C6F-95C4-BAFEED7E323E}"/>
              </a:ext>
            </a:extLst>
          </p:cNvPr>
          <p:cNvSpPr>
            <a:spLocks noGrp="1"/>
          </p:cNvSpPr>
          <p:nvPr>
            <p:ph type="body" sz="quarter" idx="12"/>
          </p:nvPr>
        </p:nvSpPr>
        <p:spPr/>
        <p:txBody>
          <a:bodyPr/>
          <a:lstStyle/>
          <a:p>
            <a:r>
              <a:rPr lang="de-DE" b="1" i="0" u="none"/>
              <a:t>Direct Insurance § 3 (63) EStG – FAQs</a:t>
            </a:r>
          </a:p>
        </p:txBody>
      </p:sp>
      <p:sp>
        <p:nvSpPr>
          <p:cNvPr id="6" name="Fußzeilenplatzhalter 5" descr="svtx:article/content/footnote">
            <a:extLst>
              <a:ext uri="{FF2B5EF4-FFF2-40B4-BE49-F238E27FC236}">
                <a16:creationId xmlns:a16="http://schemas.microsoft.com/office/drawing/2014/main" id="{528DACD9-E1A8-466F-99DE-835C0A1D84D6}"/>
              </a:ext>
            </a:extLst>
          </p:cNvPr>
          <p:cNvSpPr>
            <a:spLocks noGrp="1"/>
          </p:cNvSpPr>
          <p:nvPr>
            <p:ph type="ftr" sz="quarter" idx="13"/>
          </p:nvPr>
        </p:nvSpPr>
        <p:spPr/>
        <p:txBody>
          <a:bodyPr/>
          <a:lstStyle/>
          <a:p>
            <a:endParaRPr/>
          </a:p>
        </p:txBody>
      </p:sp>
      <p:sp>
        <p:nvSpPr>
          <p:cNvPr id="7" name="Foliennummernplatzhalter 6">
            <a:extLst>
              <a:ext uri="{FF2B5EF4-FFF2-40B4-BE49-F238E27FC236}">
                <a16:creationId xmlns:a16="http://schemas.microsoft.com/office/drawing/2014/main" id="{01B67B75-DBB7-4AB5-98D0-194D2FE8383F}"/>
              </a:ext>
            </a:extLst>
          </p:cNvPr>
          <p:cNvSpPr>
            <a:spLocks noGrp="1"/>
          </p:cNvSpPr>
          <p:nvPr>
            <p:ph type="sldNum" sz="quarter" idx="14"/>
          </p:nvPr>
        </p:nvSpPr>
        <p:spPr/>
        <p:txBody>
          <a:bodyPr/>
          <a:lstStyle/>
          <a:p>
            <a:fld id="{0F96B16C-3F5F-44BC-AFCC-8CBCBD90898D}" type="slidenum">
              <a:rPr lang="de-DE" smtClean="0"/>
              <a:t>26</a:t>
            </a:fld>
            <a:endParaRPr lang="de-DE"/>
          </a:p>
        </p:txBody>
      </p:sp>
      <p:sp>
        <p:nvSpPr>
          <p:cNvPr id="15" name="Inhaltsplatzhalter 10" descr="svtx:article/content/answer">
            <a:extLst>
              <a:ext uri="{FF2B5EF4-FFF2-40B4-BE49-F238E27FC236}">
                <a16:creationId xmlns:a16="http://schemas.microsoft.com/office/drawing/2014/main" id="{FBF0AC27-6119-45BF-B691-477CE0F06D56}"/>
              </a:ext>
            </a:extLst>
          </p:cNvPr>
          <p:cNvSpPr txBox="1"/>
          <p:nvPr/>
        </p:nvSpPr>
        <p:spPr>
          <a:xfrm>
            <a:off x="1609567" y="3232348"/>
            <a:ext cx="10103007" cy="2447155"/>
          </a:xfrm>
          <a:prstGeom prst="rect">
            <a:avLst/>
          </a:prstGeom>
        </p:spPr>
        <p:txBody>
          <a:bodyPr vert="horz" lIns="0" tIns="0" rIns="0" bIns="0" rtlCol="0" anchor="t" anchorCtr="0">
            <a:noAutofit/>
          </a:bodyPr>
          <a:lstStyle>
            <a:defPPr>
              <a:defRPr lang="de-DE"/>
            </a:defPPr>
            <a:lvl1pPr marL="0" indent="0" algn="l" defTabSz="914400" rtl="0" eaLnBrk="1" latinLnBrk="0" hangingPunct="1">
              <a:lnSpc>
                <a:spcPct val="100000"/>
              </a:lnSpc>
              <a:spcBef>
                <a:spcPct val="0"/>
              </a:spcBef>
              <a:buFont typeface="+mj-lt"/>
              <a:buNone/>
              <a:defRPr sz="1800" kern="1200">
                <a:solidFill>
                  <a:schemeClr val="bg1"/>
                </a:solidFill>
                <a:latin typeface="+mn-lt"/>
                <a:ea typeface="+mn-ea"/>
                <a:cs typeface="+mn-cs"/>
              </a:defRPr>
            </a:lvl1pPr>
            <a:lvl2pPr marL="0" indent="0" algn="l" defTabSz="914400" rtl="0" eaLnBrk="1" latinLnBrk="0" hangingPunct="1">
              <a:lnSpc>
                <a:spcPct val="100000"/>
              </a:lnSpc>
              <a:spcBef>
                <a:spcPct val="0"/>
              </a:spcBef>
              <a:buFont typeface="Arial" panose="020B0604020202020204" pitchFamily="34" charset="0"/>
              <a:buNone/>
              <a:defRPr sz="1500" kern="1200">
                <a:solidFill>
                  <a:schemeClr val="bg1"/>
                </a:solidFill>
                <a:latin typeface="+mn-lt"/>
                <a:ea typeface="+mn-ea"/>
                <a:cs typeface="+mn-cs"/>
              </a:defRPr>
            </a:lvl2pPr>
            <a:lvl3pPr marL="216000" indent="-216000" algn="l" defTabSz="914400" rtl="0" eaLnBrk="1" latinLnBrk="0" hangingPunct="1">
              <a:lnSpc>
                <a:spcPct val="100000"/>
              </a:lnSpc>
              <a:spcBef>
                <a:spcPct val="0"/>
              </a:spcBef>
              <a:buFont typeface="Arial" panose="020B0604020202020204" pitchFamily="34" charset="0"/>
              <a:buChar char="•"/>
              <a:defRPr sz="1500" kern="1200">
                <a:solidFill>
                  <a:schemeClr val="bg1"/>
                </a:solidFill>
                <a:latin typeface="+mn-lt"/>
                <a:ea typeface="+mn-ea"/>
                <a:cs typeface="+mn-cs"/>
              </a:defRPr>
            </a:lvl3pPr>
            <a:lvl4pPr marL="216000" indent="-216000" algn="l" defTabSz="914400" rtl="0" eaLnBrk="1" latinLnBrk="0" hangingPunct="1">
              <a:lnSpc>
                <a:spcPct val="100000"/>
              </a:lnSpc>
              <a:spcBef>
                <a:spcPct val="0"/>
              </a:spcBef>
              <a:buFont typeface="+mj-lt"/>
              <a:buAutoNum type="arabicPeriod"/>
              <a:defRPr sz="1500" kern="1200">
                <a:solidFill>
                  <a:schemeClr val="bg1"/>
                </a:solidFill>
                <a:latin typeface="+mn-lt"/>
                <a:ea typeface="+mn-ea"/>
                <a:cs typeface="+mn-cs"/>
              </a:defRPr>
            </a:lvl4pPr>
            <a:lvl5pPr marL="216000" indent="-216000" algn="l" defTabSz="914400" rtl="0" eaLnBrk="1" latinLnBrk="0" hangingPunct="1">
              <a:lnSpc>
                <a:spcPct val="100000"/>
              </a:lnSpc>
              <a:spcBef>
                <a:spcPct val="0"/>
              </a:spcBef>
              <a:buFont typeface="+mj-lt"/>
              <a:buAutoNum type="arabicPeriod"/>
              <a:defRPr sz="1800" kern="1200">
                <a:solidFill>
                  <a:schemeClr val="bg1"/>
                </a:solidFill>
                <a:latin typeface="+mn-lt"/>
                <a:ea typeface="+mn-ea"/>
                <a:cs typeface="+mn-cs"/>
              </a:defRPr>
            </a:lvl5pPr>
            <a:lvl6pPr marL="360000" indent="0" algn="l" defTabSz="914400" rtl="0" eaLnBrk="1" latinLnBrk="0" hangingPunct="1">
              <a:lnSpc>
                <a:spcPct val="90000"/>
              </a:lnSpc>
              <a:spcBef>
                <a:spcPts val="600"/>
              </a:spcBef>
              <a:buFont typeface="Arial" panose="020B0604020202020204" pitchFamily="34" charset="0"/>
              <a:buNone/>
              <a:defRPr sz="1800" kern="1200">
                <a:solidFill>
                  <a:srgbClr val="FF0000"/>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spcBef>
                <a:spcPts val="317"/>
              </a:spcBef>
              <a:spcAft>
                <a:spcPct val="0"/>
              </a:spcAft>
            </a:pPr>
            <a:r>
              <a:rPr lang="de-DE" altLang="de-DE" sz="1600" b="0" i="0" u="none"/>
              <a:t>Premium payment can be suspended in agreement with your employer. However, your benefits will be reduced accordingly and any co-insured riders may lapse (e. g. disability provision).</a:t>
            </a:r>
          </a:p>
        </p:txBody>
      </p:sp>
      <p:sp>
        <p:nvSpPr>
          <p:cNvPr id="20" name="Inhaltsplatzhalter 10" descr="svtx:article/content/question">
            <a:extLst>
              <a:ext uri="{FF2B5EF4-FFF2-40B4-BE49-F238E27FC236}">
                <a16:creationId xmlns:a16="http://schemas.microsoft.com/office/drawing/2014/main" id="{E681FEA5-1663-4EAE-8EB0-F48DF3A1319F}"/>
              </a:ext>
            </a:extLst>
          </p:cNvPr>
          <p:cNvSpPr txBox="1"/>
          <p:nvPr/>
        </p:nvSpPr>
        <p:spPr>
          <a:xfrm>
            <a:off x="1609567" y="1971920"/>
            <a:ext cx="10103007" cy="678170"/>
          </a:xfrm>
          <a:prstGeom prst="rect">
            <a:avLst/>
          </a:prstGeom>
        </p:spPr>
        <p:txBody>
          <a:bodyPr vert="horz" lIns="0" tIns="0" rIns="0" bIns="0" rtlCol="0" anchor="t" anchorCtr="0">
            <a:noAutofit/>
          </a:bodyPr>
          <a:lstStyle>
            <a:defPPr>
              <a:defRPr lang="de-DE"/>
            </a:defPPr>
            <a:lvl1pPr marL="0" indent="0" algn="l" defTabSz="914400" rtl="0" eaLnBrk="1" latinLnBrk="0" hangingPunct="1">
              <a:lnSpc>
                <a:spcPct val="100000"/>
              </a:lnSpc>
              <a:spcBef>
                <a:spcPct val="0"/>
              </a:spcBef>
              <a:buFont typeface="+mj-lt"/>
              <a:buNone/>
              <a:defRPr sz="1800" kern="1200">
                <a:solidFill>
                  <a:schemeClr val="bg1"/>
                </a:solidFill>
                <a:latin typeface="+mn-lt"/>
                <a:ea typeface="+mn-ea"/>
                <a:cs typeface="+mn-cs"/>
              </a:defRPr>
            </a:lvl1pPr>
            <a:lvl2pPr marL="0" indent="0" algn="l" defTabSz="914400" rtl="0" eaLnBrk="1" latinLnBrk="0" hangingPunct="1">
              <a:lnSpc>
                <a:spcPct val="100000"/>
              </a:lnSpc>
              <a:spcBef>
                <a:spcPct val="0"/>
              </a:spcBef>
              <a:buFont typeface="Arial" panose="020B0604020202020204" pitchFamily="34" charset="0"/>
              <a:buNone/>
              <a:defRPr sz="1500" kern="1200">
                <a:solidFill>
                  <a:schemeClr val="bg1"/>
                </a:solidFill>
                <a:latin typeface="+mn-lt"/>
                <a:ea typeface="+mn-ea"/>
                <a:cs typeface="+mn-cs"/>
              </a:defRPr>
            </a:lvl2pPr>
            <a:lvl3pPr marL="216000" indent="-216000" algn="l" defTabSz="914400" rtl="0" eaLnBrk="1" latinLnBrk="0" hangingPunct="1">
              <a:lnSpc>
                <a:spcPct val="100000"/>
              </a:lnSpc>
              <a:spcBef>
                <a:spcPct val="0"/>
              </a:spcBef>
              <a:buFont typeface="Arial" panose="020B0604020202020204" pitchFamily="34" charset="0"/>
              <a:buChar char="•"/>
              <a:defRPr sz="1500" kern="1200">
                <a:solidFill>
                  <a:schemeClr val="bg1"/>
                </a:solidFill>
                <a:latin typeface="+mn-lt"/>
                <a:ea typeface="+mn-ea"/>
                <a:cs typeface="+mn-cs"/>
              </a:defRPr>
            </a:lvl3pPr>
            <a:lvl4pPr marL="216000" indent="-216000" algn="l" defTabSz="914400" rtl="0" eaLnBrk="1" latinLnBrk="0" hangingPunct="1">
              <a:lnSpc>
                <a:spcPct val="100000"/>
              </a:lnSpc>
              <a:spcBef>
                <a:spcPct val="0"/>
              </a:spcBef>
              <a:buFont typeface="+mj-lt"/>
              <a:buAutoNum type="arabicPeriod"/>
              <a:defRPr sz="1500" kern="1200">
                <a:solidFill>
                  <a:schemeClr val="bg1"/>
                </a:solidFill>
                <a:latin typeface="+mn-lt"/>
                <a:ea typeface="+mn-ea"/>
                <a:cs typeface="+mn-cs"/>
              </a:defRPr>
            </a:lvl4pPr>
            <a:lvl5pPr marL="216000" indent="-216000" algn="l" defTabSz="914400" rtl="0" eaLnBrk="1" latinLnBrk="0" hangingPunct="1">
              <a:lnSpc>
                <a:spcPct val="100000"/>
              </a:lnSpc>
              <a:spcBef>
                <a:spcPct val="0"/>
              </a:spcBef>
              <a:buFont typeface="+mj-lt"/>
              <a:buAutoNum type="arabicPeriod"/>
              <a:defRPr sz="1800" kern="1200">
                <a:solidFill>
                  <a:schemeClr val="bg1"/>
                </a:solidFill>
                <a:latin typeface="+mn-lt"/>
                <a:ea typeface="+mn-ea"/>
                <a:cs typeface="+mn-cs"/>
              </a:defRPr>
            </a:lvl5pPr>
            <a:lvl6pPr marL="360000" indent="0" algn="l" defTabSz="914400" rtl="0" eaLnBrk="1" latinLnBrk="0" hangingPunct="1">
              <a:lnSpc>
                <a:spcPct val="90000"/>
              </a:lnSpc>
              <a:spcBef>
                <a:spcPts val="600"/>
              </a:spcBef>
              <a:buFont typeface="Arial" panose="020B0604020202020204" pitchFamily="34" charset="0"/>
              <a:buNone/>
              <a:defRPr sz="1800" kern="1200">
                <a:solidFill>
                  <a:srgbClr val="FF0000"/>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sz="1600" b="1" i="0" u="none"/>
              <a:t>What happens if I can no longer afford to convert portions of salary?</a:t>
            </a:r>
          </a:p>
        </p:txBody>
      </p:sp>
      <p:grpSp>
        <p:nvGrpSpPr>
          <p:cNvPr id="14" name="Grafik 11">
            <a:extLst>
              <a:ext uri="{FF2B5EF4-FFF2-40B4-BE49-F238E27FC236}">
                <a16:creationId xmlns:a16="http://schemas.microsoft.com/office/drawing/2014/main" id="{5075EB4F-FC29-40A8-9CD6-7F68A9AE103E}"/>
              </a:ext>
            </a:extLst>
          </p:cNvPr>
          <p:cNvGrpSpPr/>
          <p:nvPr/>
        </p:nvGrpSpPr>
        <p:grpSpPr>
          <a:xfrm>
            <a:off x="479423" y="1922386"/>
            <a:ext cx="720000" cy="720000"/>
            <a:chOff x="5715000" y="2068620"/>
            <a:chExt cx="381000" cy="381000"/>
          </a:xfrm>
        </p:grpSpPr>
        <p:sp>
          <p:nvSpPr>
            <p:cNvPr id="21" name="Freihandform: Form 20">
              <a:extLst>
                <a:ext uri="{FF2B5EF4-FFF2-40B4-BE49-F238E27FC236}">
                  <a16:creationId xmlns:a16="http://schemas.microsoft.com/office/drawing/2014/main" id="{620CAB09-A4D4-4043-9F3E-FD2737D1F08D}"/>
                </a:ext>
              </a:extLst>
            </p:cNvPr>
            <p:cNvSpPr/>
            <p:nvPr/>
          </p:nvSpPr>
          <p:spPr>
            <a:xfrm>
              <a:off x="5712619" y="2066239"/>
              <a:ext cx="381000" cy="381000"/>
            </a:xfrm>
            <a:custGeom>
              <a:avLst/>
              <a:gdLst>
                <a:gd name="connsiteX0" fmla="*/ 378619 w 381000"/>
                <a:gd name="connsiteY0" fmla="*/ 192881 h 381000"/>
                <a:gd name="connsiteX1" fmla="*/ 192881 w 381000"/>
                <a:gd name="connsiteY1" fmla="*/ 378619 h 381000"/>
                <a:gd name="connsiteX2" fmla="*/ 7144 w 381000"/>
                <a:gd name="connsiteY2" fmla="*/ 192881 h 381000"/>
                <a:gd name="connsiteX3" fmla="*/ 192881 w 381000"/>
                <a:gd name="connsiteY3" fmla="*/ 7144 h 381000"/>
                <a:gd name="connsiteX4" fmla="*/ 378619 w 381000"/>
                <a:gd name="connsiteY4" fmla="*/ 192881 h 381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0" h="381000">
                  <a:moveTo>
                    <a:pt x="378619" y="192881"/>
                  </a:moveTo>
                  <a:cubicBezTo>
                    <a:pt x="378619" y="295461"/>
                    <a:pt x="295461" y="378619"/>
                    <a:pt x="192881" y="378619"/>
                  </a:cubicBezTo>
                  <a:cubicBezTo>
                    <a:pt x="90301" y="378619"/>
                    <a:pt x="7144" y="295461"/>
                    <a:pt x="7144" y="192881"/>
                  </a:cubicBezTo>
                  <a:cubicBezTo>
                    <a:pt x="7144" y="90301"/>
                    <a:pt x="90301" y="7144"/>
                    <a:pt x="192881" y="7144"/>
                  </a:cubicBezTo>
                  <a:cubicBezTo>
                    <a:pt x="295461" y="7144"/>
                    <a:pt x="378619" y="90301"/>
                    <a:pt x="378619" y="192881"/>
                  </a:cubicBezTo>
                  <a:close/>
                </a:path>
              </a:pathLst>
            </a:custGeom>
            <a:noFill/>
            <a:ln w="22225" cap="flat">
              <a:solidFill>
                <a:schemeClr val="bg1"/>
              </a:solidFill>
              <a:prstDash val="solid"/>
              <a:miter/>
            </a:ln>
          </p:spPr>
          <p:txBody>
            <a:bodyPr rtlCol="0" anchor="ctr"/>
            <a:lstStyle>
              <a:defPPr>
                <a:defRPr lang="de-DE"/>
              </a:defPPr>
              <a:lvl1pPr marL="0" algn="l" defTabSz="914205" rtl="0" eaLnBrk="1" latinLnBrk="0" hangingPunct="1">
                <a:defRPr sz="1800" kern="1200">
                  <a:solidFill>
                    <a:schemeClr val="tx1"/>
                  </a:solidFill>
                  <a:latin typeface="+mn-lt"/>
                  <a:ea typeface="+mn-ea"/>
                  <a:cs typeface="+mn-cs"/>
                </a:defRPr>
              </a:lvl1pPr>
              <a:lvl2pPr marL="457102" algn="l" defTabSz="914205" rtl="0" eaLnBrk="1" latinLnBrk="0" hangingPunct="1">
                <a:defRPr sz="1800" kern="1200">
                  <a:solidFill>
                    <a:schemeClr val="tx1"/>
                  </a:solidFill>
                  <a:latin typeface="+mn-lt"/>
                  <a:ea typeface="+mn-ea"/>
                  <a:cs typeface="+mn-cs"/>
                </a:defRPr>
              </a:lvl2pPr>
              <a:lvl3pPr marL="914205" algn="l" defTabSz="914205" rtl="0" eaLnBrk="1" latinLnBrk="0" hangingPunct="1">
                <a:defRPr sz="1800" kern="1200">
                  <a:solidFill>
                    <a:schemeClr val="tx1"/>
                  </a:solidFill>
                  <a:latin typeface="+mn-lt"/>
                  <a:ea typeface="+mn-ea"/>
                  <a:cs typeface="+mn-cs"/>
                </a:defRPr>
              </a:lvl3pPr>
              <a:lvl4pPr marL="1371308" algn="l" defTabSz="914205" rtl="0" eaLnBrk="1" latinLnBrk="0" hangingPunct="1">
                <a:defRPr sz="1800" kern="1200">
                  <a:solidFill>
                    <a:schemeClr val="tx1"/>
                  </a:solidFill>
                  <a:latin typeface="+mn-lt"/>
                  <a:ea typeface="+mn-ea"/>
                  <a:cs typeface="+mn-cs"/>
                </a:defRPr>
              </a:lvl4pPr>
              <a:lvl5pPr marL="1828410" algn="l" defTabSz="914205" rtl="0" eaLnBrk="1" latinLnBrk="0" hangingPunct="1">
                <a:defRPr sz="1800" kern="1200">
                  <a:solidFill>
                    <a:schemeClr val="tx1"/>
                  </a:solidFill>
                  <a:latin typeface="+mn-lt"/>
                  <a:ea typeface="+mn-ea"/>
                  <a:cs typeface="+mn-cs"/>
                </a:defRPr>
              </a:lvl5pPr>
              <a:lvl6pPr marL="2285511" algn="l" defTabSz="914205" rtl="0" eaLnBrk="1" latinLnBrk="0" hangingPunct="1">
                <a:defRPr sz="1800" kern="1200">
                  <a:solidFill>
                    <a:schemeClr val="tx1"/>
                  </a:solidFill>
                  <a:latin typeface="+mn-lt"/>
                  <a:ea typeface="+mn-ea"/>
                  <a:cs typeface="+mn-cs"/>
                </a:defRPr>
              </a:lvl6pPr>
              <a:lvl7pPr marL="2742614" algn="l" defTabSz="914205" rtl="0" eaLnBrk="1" latinLnBrk="0" hangingPunct="1">
                <a:defRPr sz="1800" kern="1200">
                  <a:solidFill>
                    <a:schemeClr val="tx1"/>
                  </a:solidFill>
                  <a:latin typeface="+mn-lt"/>
                  <a:ea typeface="+mn-ea"/>
                  <a:cs typeface="+mn-cs"/>
                </a:defRPr>
              </a:lvl7pPr>
              <a:lvl8pPr marL="3199716" algn="l" defTabSz="914205" rtl="0" eaLnBrk="1" latinLnBrk="0" hangingPunct="1">
                <a:defRPr sz="1800" kern="1200">
                  <a:solidFill>
                    <a:schemeClr val="tx1"/>
                  </a:solidFill>
                  <a:latin typeface="+mn-lt"/>
                  <a:ea typeface="+mn-ea"/>
                  <a:cs typeface="+mn-cs"/>
                </a:defRPr>
              </a:lvl8pPr>
              <a:lvl9pPr marL="3656819" algn="l" defTabSz="914205" rtl="0" eaLnBrk="1" latinLnBrk="0" hangingPunct="1">
                <a:defRPr sz="1800" kern="1200">
                  <a:solidFill>
                    <a:schemeClr val="tx1"/>
                  </a:solidFill>
                  <a:latin typeface="+mn-lt"/>
                  <a:ea typeface="+mn-ea"/>
                  <a:cs typeface="+mn-cs"/>
                </a:defRPr>
              </a:lvl9pPr>
            </a:lstStyle>
            <a:p>
              <a:endParaRPr lang="de-DE"/>
            </a:p>
          </p:txBody>
        </p:sp>
        <p:sp>
          <p:nvSpPr>
            <p:cNvPr id="22" name="Freihandform: Form 21">
              <a:extLst>
                <a:ext uri="{FF2B5EF4-FFF2-40B4-BE49-F238E27FC236}">
                  <a16:creationId xmlns:a16="http://schemas.microsoft.com/office/drawing/2014/main" id="{481D59D7-2E05-4677-84CC-E31009A5F5F3}"/>
                </a:ext>
              </a:extLst>
            </p:cNvPr>
            <p:cNvSpPr/>
            <p:nvPr/>
          </p:nvSpPr>
          <p:spPr>
            <a:xfrm>
              <a:off x="5838825" y="2142036"/>
              <a:ext cx="142875" cy="161925"/>
            </a:xfrm>
            <a:custGeom>
              <a:avLst/>
              <a:gdLst>
                <a:gd name="connsiteX0" fmla="*/ 40862 w 142875"/>
                <a:gd name="connsiteY0" fmla="*/ 155184 h 161925"/>
                <a:gd name="connsiteX1" fmla="*/ 100965 w 142875"/>
                <a:gd name="connsiteY1" fmla="*/ 69459 h 161925"/>
                <a:gd name="connsiteX2" fmla="*/ 62103 w 142875"/>
                <a:gd name="connsiteY2" fmla="*/ 40884 h 161925"/>
                <a:gd name="connsiteX3" fmla="*/ 17336 w 142875"/>
                <a:gd name="connsiteY3" fmla="*/ 56695 h 161925"/>
                <a:gd name="connsiteX4" fmla="*/ 7144 w 142875"/>
                <a:gd name="connsiteY4" fmla="*/ 26215 h 161925"/>
                <a:gd name="connsiteX5" fmla="*/ 65342 w 142875"/>
                <a:gd name="connsiteY5" fmla="*/ 7165 h 161925"/>
                <a:gd name="connsiteX6" fmla="*/ 136208 w 142875"/>
                <a:gd name="connsiteY6" fmla="*/ 67553 h 161925"/>
                <a:gd name="connsiteX7" fmla="*/ 74867 w 142875"/>
                <a:gd name="connsiteY7" fmla="*/ 154707 h 161925"/>
                <a:gd name="connsiteX8" fmla="*/ 74867 w 142875"/>
                <a:gd name="connsiteY8" fmla="*/ 157851 h 161925"/>
                <a:gd name="connsiteX9" fmla="*/ 40862 w 142875"/>
                <a:gd name="connsiteY9" fmla="*/ 157851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2875" h="161925">
                  <a:moveTo>
                    <a:pt x="40862" y="155184"/>
                  </a:moveTo>
                  <a:cubicBezTo>
                    <a:pt x="40862" y="104892"/>
                    <a:pt x="100965" y="103368"/>
                    <a:pt x="100965" y="69459"/>
                  </a:cubicBezTo>
                  <a:cubicBezTo>
                    <a:pt x="100965" y="52885"/>
                    <a:pt x="86296" y="40884"/>
                    <a:pt x="62103" y="40884"/>
                  </a:cubicBezTo>
                  <a:cubicBezTo>
                    <a:pt x="45772" y="40648"/>
                    <a:pt x="29895" y="46255"/>
                    <a:pt x="17336" y="56695"/>
                  </a:cubicBezTo>
                  <a:lnTo>
                    <a:pt x="7144" y="26215"/>
                  </a:lnTo>
                  <a:cubicBezTo>
                    <a:pt x="23814" y="13434"/>
                    <a:pt x="44341" y="6715"/>
                    <a:pt x="65342" y="7165"/>
                  </a:cubicBezTo>
                  <a:cubicBezTo>
                    <a:pt x="107633" y="7165"/>
                    <a:pt x="136208" y="30692"/>
                    <a:pt x="136208" y="67553"/>
                  </a:cubicBezTo>
                  <a:cubicBezTo>
                    <a:pt x="136208" y="121941"/>
                    <a:pt x="74867" y="120322"/>
                    <a:pt x="74867" y="154707"/>
                  </a:cubicBezTo>
                  <a:lnTo>
                    <a:pt x="74867" y="157851"/>
                  </a:lnTo>
                  <a:lnTo>
                    <a:pt x="40862" y="157851"/>
                  </a:lnTo>
                  <a:close/>
                </a:path>
              </a:pathLst>
            </a:custGeom>
            <a:noFill/>
            <a:ln w="22225" cap="rnd">
              <a:solidFill>
                <a:schemeClr val="bg1"/>
              </a:solidFill>
              <a:prstDash val="solid"/>
              <a:round/>
            </a:ln>
          </p:spPr>
          <p:txBody>
            <a:bodyPr rtlCol="0" anchor="ctr"/>
            <a:lstStyle>
              <a:defPPr>
                <a:defRPr lang="de-DE"/>
              </a:defPPr>
              <a:lvl1pPr marL="0" algn="l" defTabSz="914205" rtl="0" eaLnBrk="1" latinLnBrk="0" hangingPunct="1">
                <a:defRPr sz="1800" kern="1200">
                  <a:solidFill>
                    <a:schemeClr val="tx1"/>
                  </a:solidFill>
                  <a:latin typeface="+mn-lt"/>
                  <a:ea typeface="+mn-ea"/>
                  <a:cs typeface="+mn-cs"/>
                </a:defRPr>
              </a:lvl1pPr>
              <a:lvl2pPr marL="457102" algn="l" defTabSz="914205" rtl="0" eaLnBrk="1" latinLnBrk="0" hangingPunct="1">
                <a:defRPr sz="1800" kern="1200">
                  <a:solidFill>
                    <a:schemeClr val="tx1"/>
                  </a:solidFill>
                  <a:latin typeface="+mn-lt"/>
                  <a:ea typeface="+mn-ea"/>
                  <a:cs typeface="+mn-cs"/>
                </a:defRPr>
              </a:lvl2pPr>
              <a:lvl3pPr marL="914205" algn="l" defTabSz="914205" rtl="0" eaLnBrk="1" latinLnBrk="0" hangingPunct="1">
                <a:defRPr sz="1800" kern="1200">
                  <a:solidFill>
                    <a:schemeClr val="tx1"/>
                  </a:solidFill>
                  <a:latin typeface="+mn-lt"/>
                  <a:ea typeface="+mn-ea"/>
                  <a:cs typeface="+mn-cs"/>
                </a:defRPr>
              </a:lvl3pPr>
              <a:lvl4pPr marL="1371308" algn="l" defTabSz="914205" rtl="0" eaLnBrk="1" latinLnBrk="0" hangingPunct="1">
                <a:defRPr sz="1800" kern="1200">
                  <a:solidFill>
                    <a:schemeClr val="tx1"/>
                  </a:solidFill>
                  <a:latin typeface="+mn-lt"/>
                  <a:ea typeface="+mn-ea"/>
                  <a:cs typeface="+mn-cs"/>
                </a:defRPr>
              </a:lvl4pPr>
              <a:lvl5pPr marL="1828410" algn="l" defTabSz="914205" rtl="0" eaLnBrk="1" latinLnBrk="0" hangingPunct="1">
                <a:defRPr sz="1800" kern="1200">
                  <a:solidFill>
                    <a:schemeClr val="tx1"/>
                  </a:solidFill>
                  <a:latin typeface="+mn-lt"/>
                  <a:ea typeface="+mn-ea"/>
                  <a:cs typeface="+mn-cs"/>
                </a:defRPr>
              </a:lvl5pPr>
              <a:lvl6pPr marL="2285511" algn="l" defTabSz="914205" rtl="0" eaLnBrk="1" latinLnBrk="0" hangingPunct="1">
                <a:defRPr sz="1800" kern="1200">
                  <a:solidFill>
                    <a:schemeClr val="tx1"/>
                  </a:solidFill>
                  <a:latin typeface="+mn-lt"/>
                  <a:ea typeface="+mn-ea"/>
                  <a:cs typeface="+mn-cs"/>
                </a:defRPr>
              </a:lvl6pPr>
              <a:lvl7pPr marL="2742614" algn="l" defTabSz="914205" rtl="0" eaLnBrk="1" latinLnBrk="0" hangingPunct="1">
                <a:defRPr sz="1800" kern="1200">
                  <a:solidFill>
                    <a:schemeClr val="tx1"/>
                  </a:solidFill>
                  <a:latin typeface="+mn-lt"/>
                  <a:ea typeface="+mn-ea"/>
                  <a:cs typeface="+mn-cs"/>
                </a:defRPr>
              </a:lvl7pPr>
              <a:lvl8pPr marL="3199716" algn="l" defTabSz="914205" rtl="0" eaLnBrk="1" latinLnBrk="0" hangingPunct="1">
                <a:defRPr sz="1800" kern="1200">
                  <a:solidFill>
                    <a:schemeClr val="tx1"/>
                  </a:solidFill>
                  <a:latin typeface="+mn-lt"/>
                  <a:ea typeface="+mn-ea"/>
                  <a:cs typeface="+mn-cs"/>
                </a:defRPr>
              </a:lvl8pPr>
              <a:lvl9pPr marL="3656819" algn="l" defTabSz="914205" rtl="0" eaLnBrk="1" latinLnBrk="0" hangingPunct="1">
                <a:defRPr sz="1800" kern="1200">
                  <a:solidFill>
                    <a:schemeClr val="tx1"/>
                  </a:solidFill>
                  <a:latin typeface="+mn-lt"/>
                  <a:ea typeface="+mn-ea"/>
                  <a:cs typeface="+mn-cs"/>
                </a:defRPr>
              </a:lvl9pPr>
            </a:lstStyle>
            <a:p>
              <a:endParaRPr lang="de-DE"/>
            </a:p>
          </p:txBody>
        </p:sp>
        <p:sp>
          <p:nvSpPr>
            <p:cNvPr id="23" name="Freihandform: Form 22">
              <a:extLst>
                <a:ext uri="{FF2B5EF4-FFF2-40B4-BE49-F238E27FC236}">
                  <a16:creationId xmlns:a16="http://schemas.microsoft.com/office/drawing/2014/main" id="{5B33B1D9-A546-4AE5-9967-A994930A1E55}"/>
                </a:ext>
              </a:extLst>
            </p:cNvPr>
            <p:cNvSpPr/>
            <p:nvPr/>
          </p:nvSpPr>
          <p:spPr>
            <a:xfrm>
              <a:off x="5865014" y="2315117"/>
              <a:ext cx="57150" cy="57150"/>
            </a:xfrm>
            <a:custGeom>
              <a:avLst/>
              <a:gdLst>
                <a:gd name="connsiteX0" fmla="*/ 7149 w 57150"/>
                <a:gd name="connsiteY0" fmla="*/ 30966 h 57150"/>
                <a:gd name="connsiteX1" fmla="*/ 29999 w 57150"/>
                <a:gd name="connsiteY1" fmla="*/ 7154 h 57150"/>
                <a:gd name="connsiteX2" fmla="*/ 30961 w 57150"/>
                <a:gd name="connsiteY2" fmla="*/ 7154 h 57150"/>
                <a:gd name="connsiteX3" fmla="*/ 54774 w 57150"/>
                <a:gd name="connsiteY3" fmla="*/ 29613 h 57150"/>
                <a:gd name="connsiteX4" fmla="*/ 54774 w 57150"/>
                <a:gd name="connsiteY4" fmla="*/ 30966 h 57150"/>
                <a:gd name="connsiteX5" fmla="*/ 32315 w 57150"/>
                <a:gd name="connsiteY5" fmla="*/ 54779 h 57150"/>
                <a:gd name="connsiteX6" fmla="*/ 30961 w 57150"/>
                <a:gd name="connsiteY6" fmla="*/ 54779 h 57150"/>
                <a:gd name="connsiteX7" fmla="*/ 7149 w 57150"/>
                <a:gd name="connsiteY7" fmla="*/ 31929 h 57150"/>
                <a:gd name="connsiteX8" fmla="*/ 7149 w 57150"/>
                <a:gd name="connsiteY8" fmla="*/ 30966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150" h="57150">
                  <a:moveTo>
                    <a:pt x="7149" y="30966"/>
                  </a:moveTo>
                  <a:cubicBezTo>
                    <a:pt x="6883" y="18081"/>
                    <a:pt x="17113" y="7420"/>
                    <a:pt x="29999" y="7154"/>
                  </a:cubicBezTo>
                  <a:cubicBezTo>
                    <a:pt x="30320" y="7147"/>
                    <a:pt x="30641" y="7147"/>
                    <a:pt x="30961" y="7154"/>
                  </a:cubicBezTo>
                  <a:cubicBezTo>
                    <a:pt x="43739" y="6780"/>
                    <a:pt x="54400" y="16836"/>
                    <a:pt x="54774" y="29613"/>
                  </a:cubicBezTo>
                  <a:cubicBezTo>
                    <a:pt x="54787" y="30064"/>
                    <a:pt x="54787" y="30515"/>
                    <a:pt x="54774" y="30966"/>
                  </a:cubicBezTo>
                  <a:cubicBezTo>
                    <a:pt x="55147" y="43744"/>
                    <a:pt x="45092" y="54405"/>
                    <a:pt x="32315" y="54779"/>
                  </a:cubicBezTo>
                  <a:cubicBezTo>
                    <a:pt x="31864" y="54792"/>
                    <a:pt x="31412" y="54792"/>
                    <a:pt x="30961" y="54779"/>
                  </a:cubicBezTo>
                  <a:cubicBezTo>
                    <a:pt x="18076" y="55045"/>
                    <a:pt x="7415" y="44814"/>
                    <a:pt x="7149" y="31929"/>
                  </a:cubicBezTo>
                  <a:cubicBezTo>
                    <a:pt x="7142" y="31608"/>
                    <a:pt x="7142" y="31287"/>
                    <a:pt x="7149" y="30966"/>
                  </a:cubicBezTo>
                  <a:close/>
                </a:path>
              </a:pathLst>
            </a:custGeom>
            <a:noFill/>
            <a:ln w="22225" cap="rnd">
              <a:solidFill>
                <a:schemeClr val="bg1"/>
              </a:solidFill>
              <a:prstDash val="solid"/>
              <a:round/>
            </a:ln>
          </p:spPr>
          <p:txBody>
            <a:bodyPr rtlCol="0" anchor="ctr"/>
            <a:lstStyle>
              <a:defPPr>
                <a:defRPr lang="de-DE"/>
              </a:defPPr>
              <a:lvl1pPr marL="0" algn="l" defTabSz="914205" rtl="0" eaLnBrk="1" latinLnBrk="0" hangingPunct="1">
                <a:defRPr sz="1800" kern="1200">
                  <a:solidFill>
                    <a:schemeClr val="tx1"/>
                  </a:solidFill>
                  <a:latin typeface="+mn-lt"/>
                  <a:ea typeface="+mn-ea"/>
                  <a:cs typeface="+mn-cs"/>
                </a:defRPr>
              </a:lvl1pPr>
              <a:lvl2pPr marL="457102" algn="l" defTabSz="914205" rtl="0" eaLnBrk="1" latinLnBrk="0" hangingPunct="1">
                <a:defRPr sz="1800" kern="1200">
                  <a:solidFill>
                    <a:schemeClr val="tx1"/>
                  </a:solidFill>
                  <a:latin typeface="+mn-lt"/>
                  <a:ea typeface="+mn-ea"/>
                  <a:cs typeface="+mn-cs"/>
                </a:defRPr>
              </a:lvl2pPr>
              <a:lvl3pPr marL="914205" algn="l" defTabSz="914205" rtl="0" eaLnBrk="1" latinLnBrk="0" hangingPunct="1">
                <a:defRPr sz="1800" kern="1200">
                  <a:solidFill>
                    <a:schemeClr val="tx1"/>
                  </a:solidFill>
                  <a:latin typeface="+mn-lt"/>
                  <a:ea typeface="+mn-ea"/>
                  <a:cs typeface="+mn-cs"/>
                </a:defRPr>
              </a:lvl3pPr>
              <a:lvl4pPr marL="1371308" algn="l" defTabSz="914205" rtl="0" eaLnBrk="1" latinLnBrk="0" hangingPunct="1">
                <a:defRPr sz="1800" kern="1200">
                  <a:solidFill>
                    <a:schemeClr val="tx1"/>
                  </a:solidFill>
                  <a:latin typeface="+mn-lt"/>
                  <a:ea typeface="+mn-ea"/>
                  <a:cs typeface="+mn-cs"/>
                </a:defRPr>
              </a:lvl4pPr>
              <a:lvl5pPr marL="1828410" algn="l" defTabSz="914205" rtl="0" eaLnBrk="1" latinLnBrk="0" hangingPunct="1">
                <a:defRPr sz="1800" kern="1200">
                  <a:solidFill>
                    <a:schemeClr val="tx1"/>
                  </a:solidFill>
                  <a:latin typeface="+mn-lt"/>
                  <a:ea typeface="+mn-ea"/>
                  <a:cs typeface="+mn-cs"/>
                </a:defRPr>
              </a:lvl5pPr>
              <a:lvl6pPr marL="2285511" algn="l" defTabSz="914205" rtl="0" eaLnBrk="1" latinLnBrk="0" hangingPunct="1">
                <a:defRPr sz="1800" kern="1200">
                  <a:solidFill>
                    <a:schemeClr val="tx1"/>
                  </a:solidFill>
                  <a:latin typeface="+mn-lt"/>
                  <a:ea typeface="+mn-ea"/>
                  <a:cs typeface="+mn-cs"/>
                </a:defRPr>
              </a:lvl6pPr>
              <a:lvl7pPr marL="2742614" algn="l" defTabSz="914205" rtl="0" eaLnBrk="1" latinLnBrk="0" hangingPunct="1">
                <a:defRPr sz="1800" kern="1200">
                  <a:solidFill>
                    <a:schemeClr val="tx1"/>
                  </a:solidFill>
                  <a:latin typeface="+mn-lt"/>
                  <a:ea typeface="+mn-ea"/>
                  <a:cs typeface="+mn-cs"/>
                </a:defRPr>
              </a:lvl7pPr>
              <a:lvl8pPr marL="3199716" algn="l" defTabSz="914205" rtl="0" eaLnBrk="1" latinLnBrk="0" hangingPunct="1">
                <a:defRPr sz="1800" kern="1200">
                  <a:solidFill>
                    <a:schemeClr val="tx1"/>
                  </a:solidFill>
                  <a:latin typeface="+mn-lt"/>
                  <a:ea typeface="+mn-ea"/>
                  <a:cs typeface="+mn-cs"/>
                </a:defRPr>
              </a:lvl8pPr>
              <a:lvl9pPr marL="3656819" algn="l" defTabSz="914205" rtl="0" eaLnBrk="1" latinLnBrk="0" hangingPunct="1">
                <a:defRPr sz="1800" kern="1200">
                  <a:solidFill>
                    <a:schemeClr val="tx1"/>
                  </a:solidFill>
                  <a:latin typeface="+mn-lt"/>
                  <a:ea typeface="+mn-ea"/>
                  <a:cs typeface="+mn-cs"/>
                </a:defRPr>
              </a:lvl9pPr>
            </a:lstStyle>
            <a:p>
              <a:endParaRPr lang="de-DE"/>
            </a:p>
          </p:txBody>
        </p:sp>
      </p:grpSp>
      <p:grpSp>
        <p:nvGrpSpPr>
          <p:cNvPr id="25" name="Grafik 23">
            <a:extLst>
              <a:ext uri="{FF2B5EF4-FFF2-40B4-BE49-F238E27FC236}">
                <a16:creationId xmlns:a16="http://schemas.microsoft.com/office/drawing/2014/main" id="{A3249185-96C5-4ED8-884E-2D381BCC009D}"/>
              </a:ext>
            </a:extLst>
          </p:cNvPr>
          <p:cNvGrpSpPr>
            <a:grpSpLocks noChangeAspect="1"/>
          </p:cNvGrpSpPr>
          <p:nvPr/>
        </p:nvGrpSpPr>
        <p:grpSpPr>
          <a:xfrm>
            <a:off x="471802" y="3232348"/>
            <a:ext cx="720000" cy="720000"/>
            <a:chOff x="506510" y="3415506"/>
            <a:chExt cx="381000" cy="381000"/>
          </a:xfrm>
        </p:grpSpPr>
        <p:sp>
          <p:nvSpPr>
            <p:cNvPr id="26" name="Freihandform: Form 25">
              <a:extLst>
                <a:ext uri="{FF2B5EF4-FFF2-40B4-BE49-F238E27FC236}">
                  <a16:creationId xmlns:a16="http://schemas.microsoft.com/office/drawing/2014/main" id="{F76C2CA9-0D1E-405F-B141-FCFADC909FB9}"/>
                </a:ext>
              </a:extLst>
            </p:cNvPr>
            <p:cNvSpPr/>
            <p:nvPr/>
          </p:nvSpPr>
          <p:spPr>
            <a:xfrm>
              <a:off x="504129" y="3413125"/>
              <a:ext cx="381000" cy="381000"/>
            </a:xfrm>
            <a:custGeom>
              <a:avLst/>
              <a:gdLst>
                <a:gd name="connsiteX0" fmla="*/ 378619 w 381000"/>
                <a:gd name="connsiteY0" fmla="*/ 192881 h 381000"/>
                <a:gd name="connsiteX1" fmla="*/ 192881 w 381000"/>
                <a:gd name="connsiteY1" fmla="*/ 378619 h 381000"/>
                <a:gd name="connsiteX2" fmla="*/ 7144 w 381000"/>
                <a:gd name="connsiteY2" fmla="*/ 192881 h 381000"/>
                <a:gd name="connsiteX3" fmla="*/ 192881 w 381000"/>
                <a:gd name="connsiteY3" fmla="*/ 7144 h 381000"/>
                <a:gd name="connsiteX4" fmla="*/ 378619 w 381000"/>
                <a:gd name="connsiteY4" fmla="*/ 192881 h 381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0" h="381000">
                  <a:moveTo>
                    <a:pt x="378619" y="192881"/>
                  </a:moveTo>
                  <a:cubicBezTo>
                    <a:pt x="378619" y="295461"/>
                    <a:pt x="295461" y="378619"/>
                    <a:pt x="192881" y="378619"/>
                  </a:cubicBezTo>
                  <a:cubicBezTo>
                    <a:pt x="90301" y="378619"/>
                    <a:pt x="7144" y="295461"/>
                    <a:pt x="7144" y="192881"/>
                  </a:cubicBezTo>
                  <a:cubicBezTo>
                    <a:pt x="7144" y="90301"/>
                    <a:pt x="90301" y="7144"/>
                    <a:pt x="192881" y="7144"/>
                  </a:cubicBezTo>
                  <a:cubicBezTo>
                    <a:pt x="295461" y="7144"/>
                    <a:pt x="378619" y="90301"/>
                    <a:pt x="378619" y="192881"/>
                  </a:cubicBezTo>
                  <a:close/>
                </a:path>
              </a:pathLst>
            </a:custGeom>
            <a:noFill/>
            <a:ln w="22225" cap="flat">
              <a:solidFill>
                <a:schemeClr val="bg1"/>
              </a:solidFill>
              <a:prstDash val="solid"/>
              <a:miter/>
            </a:ln>
          </p:spPr>
          <p:txBody>
            <a:bodyPr rtlCol="0" anchor="ctr"/>
            <a:lstStyle>
              <a:defPPr>
                <a:defRPr lang="de-DE"/>
              </a:defPPr>
              <a:lvl1pPr marL="0" algn="l" defTabSz="914205" rtl="0" eaLnBrk="1" latinLnBrk="0" hangingPunct="1">
                <a:defRPr sz="1800" kern="1200">
                  <a:solidFill>
                    <a:schemeClr val="tx1"/>
                  </a:solidFill>
                  <a:latin typeface="+mn-lt"/>
                  <a:ea typeface="+mn-ea"/>
                  <a:cs typeface="+mn-cs"/>
                </a:defRPr>
              </a:lvl1pPr>
              <a:lvl2pPr marL="457102" algn="l" defTabSz="914205" rtl="0" eaLnBrk="1" latinLnBrk="0" hangingPunct="1">
                <a:defRPr sz="1800" kern="1200">
                  <a:solidFill>
                    <a:schemeClr val="tx1"/>
                  </a:solidFill>
                  <a:latin typeface="+mn-lt"/>
                  <a:ea typeface="+mn-ea"/>
                  <a:cs typeface="+mn-cs"/>
                </a:defRPr>
              </a:lvl2pPr>
              <a:lvl3pPr marL="914205" algn="l" defTabSz="914205" rtl="0" eaLnBrk="1" latinLnBrk="0" hangingPunct="1">
                <a:defRPr sz="1800" kern="1200">
                  <a:solidFill>
                    <a:schemeClr val="tx1"/>
                  </a:solidFill>
                  <a:latin typeface="+mn-lt"/>
                  <a:ea typeface="+mn-ea"/>
                  <a:cs typeface="+mn-cs"/>
                </a:defRPr>
              </a:lvl3pPr>
              <a:lvl4pPr marL="1371308" algn="l" defTabSz="914205" rtl="0" eaLnBrk="1" latinLnBrk="0" hangingPunct="1">
                <a:defRPr sz="1800" kern="1200">
                  <a:solidFill>
                    <a:schemeClr val="tx1"/>
                  </a:solidFill>
                  <a:latin typeface="+mn-lt"/>
                  <a:ea typeface="+mn-ea"/>
                  <a:cs typeface="+mn-cs"/>
                </a:defRPr>
              </a:lvl4pPr>
              <a:lvl5pPr marL="1828410" algn="l" defTabSz="914205" rtl="0" eaLnBrk="1" latinLnBrk="0" hangingPunct="1">
                <a:defRPr sz="1800" kern="1200">
                  <a:solidFill>
                    <a:schemeClr val="tx1"/>
                  </a:solidFill>
                  <a:latin typeface="+mn-lt"/>
                  <a:ea typeface="+mn-ea"/>
                  <a:cs typeface="+mn-cs"/>
                </a:defRPr>
              </a:lvl5pPr>
              <a:lvl6pPr marL="2285511" algn="l" defTabSz="914205" rtl="0" eaLnBrk="1" latinLnBrk="0" hangingPunct="1">
                <a:defRPr sz="1800" kern="1200">
                  <a:solidFill>
                    <a:schemeClr val="tx1"/>
                  </a:solidFill>
                  <a:latin typeface="+mn-lt"/>
                  <a:ea typeface="+mn-ea"/>
                  <a:cs typeface="+mn-cs"/>
                </a:defRPr>
              </a:lvl6pPr>
              <a:lvl7pPr marL="2742614" algn="l" defTabSz="914205" rtl="0" eaLnBrk="1" latinLnBrk="0" hangingPunct="1">
                <a:defRPr sz="1800" kern="1200">
                  <a:solidFill>
                    <a:schemeClr val="tx1"/>
                  </a:solidFill>
                  <a:latin typeface="+mn-lt"/>
                  <a:ea typeface="+mn-ea"/>
                  <a:cs typeface="+mn-cs"/>
                </a:defRPr>
              </a:lvl7pPr>
              <a:lvl8pPr marL="3199716" algn="l" defTabSz="914205" rtl="0" eaLnBrk="1" latinLnBrk="0" hangingPunct="1">
                <a:defRPr sz="1800" kern="1200">
                  <a:solidFill>
                    <a:schemeClr val="tx1"/>
                  </a:solidFill>
                  <a:latin typeface="+mn-lt"/>
                  <a:ea typeface="+mn-ea"/>
                  <a:cs typeface="+mn-cs"/>
                </a:defRPr>
              </a:lvl8pPr>
              <a:lvl9pPr marL="3656819" algn="l" defTabSz="914205" rtl="0" eaLnBrk="1" latinLnBrk="0" hangingPunct="1">
                <a:defRPr sz="1800" kern="1200">
                  <a:solidFill>
                    <a:schemeClr val="tx1"/>
                  </a:solidFill>
                  <a:latin typeface="+mn-lt"/>
                  <a:ea typeface="+mn-ea"/>
                  <a:cs typeface="+mn-cs"/>
                </a:defRPr>
              </a:lvl9pPr>
            </a:lstStyle>
            <a:p>
              <a:endParaRPr lang="de-DE"/>
            </a:p>
          </p:txBody>
        </p:sp>
        <p:sp>
          <p:nvSpPr>
            <p:cNvPr id="27" name="Freihandform: Form 26">
              <a:extLst>
                <a:ext uri="{FF2B5EF4-FFF2-40B4-BE49-F238E27FC236}">
                  <a16:creationId xmlns:a16="http://schemas.microsoft.com/office/drawing/2014/main" id="{9436EE46-0464-4D53-B870-6ADBE2C93240}"/>
                </a:ext>
              </a:extLst>
            </p:cNvPr>
            <p:cNvSpPr/>
            <p:nvPr/>
          </p:nvSpPr>
          <p:spPr>
            <a:xfrm>
              <a:off x="670816" y="3565525"/>
              <a:ext cx="47625" cy="152400"/>
            </a:xfrm>
            <a:custGeom>
              <a:avLst/>
              <a:gdLst>
                <a:gd name="connsiteX0" fmla="*/ 7144 w 47625"/>
                <a:gd name="connsiteY0" fmla="*/ 7144 h 152400"/>
                <a:gd name="connsiteX1" fmla="*/ 45244 w 47625"/>
                <a:gd name="connsiteY1" fmla="*/ 7144 h 152400"/>
                <a:gd name="connsiteX2" fmla="*/ 45244 w 47625"/>
                <a:gd name="connsiteY2" fmla="*/ 150019 h 152400"/>
                <a:gd name="connsiteX3" fmla="*/ 7144 w 47625"/>
                <a:gd name="connsiteY3" fmla="*/ 150019 h 152400"/>
              </a:gdLst>
              <a:ahLst/>
              <a:cxnLst>
                <a:cxn ang="0">
                  <a:pos x="connsiteX0" y="connsiteY0"/>
                </a:cxn>
                <a:cxn ang="0">
                  <a:pos x="connsiteX1" y="connsiteY1"/>
                </a:cxn>
                <a:cxn ang="0">
                  <a:pos x="connsiteX2" y="connsiteY2"/>
                </a:cxn>
                <a:cxn ang="0">
                  <a:pos x="connsiteX3" y="connsiteY3"/>
                </a:cxn>
              </a:cxnLst>
              <a:rect l="l" t="t" r="r" b="b"/>
              <a:pathLst>
                <a:path w="47625" h="152400">
                  <a:moveTo>
                    <a:pt x="7144" y="7144"/>
                  </a:moveTo>
                  <a:lnTo>
                    <a:pt x="45244" y="7144"/>
                  </a:lnTo>
                  <a:lnTo>
                    <a:pt x="45244" y="150019"/>
                  </a:lnTo>
                  <a:lnTo>
                    <a:pt x="7144" y="150019"/>
                  </a:lnTo>
                  <a:close/>
                </a:path>
              </a:pathLst>
            </a:custGeom>
            <a:noFill/>
            <a:ln w="22225" cap="rnd">
              <a:solidFill>
                <a:schemeClr val="bg1"/>
              </a:solidFill>
              <a:prstDash val="solid"/>
              <a:round/>
            </a:ln>
          </p:spPr>
          <p:txBody>
            <a:bodyPr rtlCol="0" anchor="ctr"/>
            <a:lstStyle>
              <a:defPPr>
                <a:defRPr lang="de-DE"/>
              </a:defPPr>
              <a:lvl1pPr marL="0" algn="l" defTabSz="914205" rtl="0" eaLnBrk="1" latinLnBrk="0" hangingPunct="1">
                <a:defRPr sz="1800" kern="1200">
                  <a:solidFill>
                    <a:schemeClr val="tx1"/>
                  </a:solidFill>
                  <a:latin typeface="+mn-lt"/>
                  <a:ea typeface="+mn-ea"/>
                  <a:cs typeface="+mn-cs"/>
                </a:defRPr>
              </a:lvl1pPr>
              <a:lvl2pPr marL="457102" algn="l" defTabSz="914205" rtl="0" eaLnBrk="1" latinLnBrk="0" hangingPunct="1">
                <a:defRPr sz="1800" kern="1200">
                  <a:solidFill>
                    <a:schemeClr val="tx1"/>
                  </a:solidFill>
                  <a:latin typeface="+mn-lt"/>
                  <a:ea typeface="+mn-ea"/>
                  <a:cs typeface="+mn-cs"/>
                </a:defRPr>
              </a:lvl2pPr>
              <a:lvl3pPr marL="914205" algn="l" defTabSz="914205" rtl="0" eaLnBrk="1" latinLnBrk="0" hangingPunct="1">
                <a:defRPr sz="1800" kern="1200">
                  <a:solidFill>
                    <a:schemeClr val="tx1"/>
                  </a:solidFill>
                  <a:latin typeface="+mn-lt"/>
                  <a:ea typeface="+mn-ea"/>
                  <a:cs typeface="+mn-cs"/>
                </a:defRPr>
              </a:lvl3pPr>
              <a:lvl4pPr marL="1371308" algn="l" defTabSz="914205" rtl="0" eaLnBrk="1" latinLnBrk="0" hangingPunct="1">
                <a:defRPr sz="1800" kern="1200">
                  <a:solidFill>
                    <a:schemeClr val="tx1"/>
                  </a:solidFill>
                  <a:latin typeface="+mn-lt"/>
                  <a:ea typeface="+mn-ea"/>
                  <a:cs typeface="+mn-cs"/>
                </a:defRPr>
              </a:lvl4pPr>
              <a:lvl5pPr marL="1828410" algn="l" defTabSz="914205" rtl="0" eaLnBrk="1" latinLnBrk="0" hangingPunct="1">
                <a:defRPr sz="1800" kern="1200">
                  <a:solidFill>
                    <a:schemeClr val="tx1"/>
                  </a:solidFill>
                  <a:latin typeface="+mn-lt"/>
                  <a:ea typeface="+mn-ea"/>
                  <a:cs typeface="+mn-cs"/>
                </a:defRPr>
              </a:lvl5pPr>
              <a:lvl6pPr marL="2285511" algn="l" defTabSz="914205" rtl="0" eaLnBrk="1" latinLnBrk="0" hangingPunct="1">
                <a:defRPr sz="1800" kern="1200">
                  <a:solidFill>
                    <a:schemeClr val="tx1"/>
                  </a:solidFill>
                  <a:latin typeface="+mn-lt"/>
                  <a:ea typeface="+mn-ea"/>
                  <a:cs typeface="+mn-cs"/>
                </a:defRPr>
              </a:lvl6pPr>
              <a:lvl7pPr marL="2742614" algn="l" defTabSz="914205" rtl="0" eaLnBrk="1" latinLnBrk="0" hangingPunct="1">
                <a:defRPr sz="1800" kern="1200">
                  <a:solidFill>
                    <a:schemeClr val="tx1"/>
                  </a:solidFill>
                  <a:latin typeface="+mn-lt"/>
                  <a:ea typeface="+mn-ea"/>
                  <a:cs typeface="+mn-cs"/>
                </a:defRPr>
              </a:lvl7pPr>
              <a:lvl8pPr marL="3199716" algn="l" defTabSz="914205" rtl="0" eaLnBrk="1" latinLnBrk="0" hangingPunct="1">
                <a:defRPr sz="1800" kern="1200">
                  <a:solidFill>
                    <a:schemeClr val="tx1"/>
                  </a:solidFill>
                  <a:latin typeface="+mn-lt"/>
                  <a:ea typeface="+mn-ea"/>
                  <a:cs typeface="+mn-cs"/>
                </a:defRPr>
              </a:lvl8pPr>
              <a:lvl9pPr marL="3656819" algn="l" defTabSz="914205" rtl="0" eaLnBrk="1" latinLnBrk="0" hangingPunct="1">
                <a:defRPr sz="1800" kern="1200">
                  <a:solidFill>
                    <a:schemeClr val="tx1"/>
                  </a:solidFill>
                  <a:latin typeface="+mn-lt"/>
                  <a:ea typeface="+mn-ea"/>
                  <a:cs typeface="+mn-cs"/>
                </a:defRPr>
              </a:lvl9pPr>
            </a:lstStyle>
            <a:p>
              <a:endParaRPr lang="de-DE"/>
            </a:p>
          </p:txBody>
        </p:sp>
        <p:sp>
          <p:nvSpPr>
            <p:cNvPr id="28" name="Freihandform: Form 27">
              <a:extLst>
                <a:ext uri="{FF2B5EF4-FFF2-40B4-BE49-F238E27FC236}">
                  <a16:creationId xmlns:a16="http://schemas.microsoft.com/office/drawing/2014/main" id="{77141D46-C32A-4B4D-8F52-48425D562709}"/>
                </a:ext>
              </a:extLst>
            </p:cNvPr>
            <p:cNvSpPr/>
            <p:nvPr/>
          </p:nvSpPr>
          <p:spPr>
            <a:xfrm>
              <a:off x="666054" y="3489325"/>
              <a:ext cx="57150" cy="57150"/>
            </a:xfrm>
            <a:custGeom>
              <a:avLst/>
              <a:gdLst>
                <a:gd name="connsiteX0" fmla="*/ 30956 w 57150"/>
                <a:gd name="connsiteY0" fmla="*/ 54769 h 57150"/>
                <a:gd name="connsiteX1" fmla="*/ 7144 w 57150"/>
                <a:gd name="connsiteY1" fmla="*/ 30956 h 57150"/>
                <a:gd name="connsiteX2" fmla="*/ 30956 w 57150"/>
                <a:gd name="connsiteY2" fmla="*/ 7144 h 57150"/>
                <a:gd name="connsiteX3" fmla="*/ 54769 w 57150"/>
                <a:gd name="connsiteY3" fmla="*/ 30956 h 57150"/>
                <a:gd name="connsiteX4" fmla="*/ 30956 w 57150"/>
                <a:gd name="connsiteY4" fmla="*/ 54769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30956" y="54769"/>
                  </a:moveTo>
                  <a:cubicBezTo>
                    <a:pt x="17805" y="54769"/>
                    <a:pt x="7144" y="44107"/>
                    <a:pt x="7144" y="30956"/>
                  </a:cubicBezTo>
                  <a:cubicBezTo>
                    <a:pt x="7144" y="17805"/>
                    <a:pt x="17805" y="7144"/>
                    <a:pt x="30956" y="7144"/>
                  </a:cubicBezTo>
                  <a:cubicBezTo>
                    <a:pt x="44108" y="7144"/>
                    <a:pt x="54769" y="17805"/>
                    <a:pt x="54769" y="30956"/>
                  </a:cubicBezTo>
                  <a:cubicBezTo>
                    <a:pt x="54769" y="44107"/>
                    <a:pt x="44108" y="54769"/>
                    <a:pt x="30956" y="54769"/>
                  </a:cubicBezTo>
                  <a:close/>
                </a:path>
              </a:pathLst>
            </a:custGeom>
            <a:noFill/>
            <a:ln w="22225" cap="rnd">
              <a:solidFill>
                <a:schemeClr val="bg1"/>
              </a:solidFill>
              <a:prstDash val="solid"/>
              <a:round/>
            </a:ln>
          </p:spPr>
          <p:txBody>
            <a:bodyPr rtlCol="0" anchor="ctr"/>
            <a:lstStyle>
              <a:defPPr>
                <a:defRPr lang="de-DE"/>
              </a:defPPr>
              <a:lvl1pPr marL="0" algn="l" defTabSz="914205" rtl="0" eaLnBrk="1" latinLnBrk="0" hangingPunct="1">
                <a:defRPr sz="1800" kern="1200">
                  <a:solidFill>
                    <a:schemeClr val="tx1"/>
                  </a:solidFill>
                  <a:latin typeface="+mn-lt"/>
                  <a:ea typeface="+mn-ea"/>
                  <a:cs typeface="+mn-cs"/>
                </a:defRPr>
              </a:lvl1pPr>
              <a:lvl2pPr marL="457102" algn="l" defTabSz="914205" rtl="0" eaLnBrk="1" latinLnBrk="0" hangingPunct="1">
                <a:defRPr sz="1800" kern="1200">
                  <a:solidFill>
                    <a:schemeClr val="tx1"/>
                  </a:solidFill>
                  <a:latin typeface="+mn-lt"/>
                  <a:ea typeface="+mn-ea"/>
                  <a:cs typeface="+mn-cs"/>
                </a:defRPr>
              </a:lvl2pPr>
              <a:lvl3pPr marL="914205" algn="l" defTabSz="914205" rtl="0" eaLnBrk="1" latinLnBrk="0" hangingPunct="1">
                <a:defRPr sz="1800" kern="1200">
                  <a:solidFill>
                    <a:schemeClr val="tx1"/>
                  </a:solidFill>
                  <a:latin typeface="+mn-lt"/>
                  <a:ea typeface="+mn-ea"/>
                  <a:cs typeface="+mn-cs"/>
                </a:defRPr>
              </a:lvl3pPr>
              <a:lvl4pPr marL="1371308" algn="l" defTabSz="914205" rtl="0" eaLnBrk="1" latinLnBrk="0" hangingPunct="1">
                <a:defRPr sz="1800" kern="1200">
                  <a:solidFill>
                    <a:schemeClr val="tx1"/>
                  </a:solidFill>
                  <a:latin typeface="+mn-lt"/>
                  <a:ea typeface="+mn-ea"/>
                  <a:cs typeface="+mn-cs"/>
                </a:defRPr>
              </a:lvl4pPr>
              <a:lvl5pPr marL="1828410" algn="l" defTabSz="914205" rtl="0" eaLnBrk="1" latinLnBrk="0" hangingPunct="1">
                <a:defRPr sz="1800" kern="1200">
                  <a:solidFill>
                    <a:schemeClr val="tx1"/>
                  </a:solidFill>
                  <a:latin typeface="+mn-lt"/>
                  <a:ea typeface="+mn-ea"/>
                  <a:cs typeface="+mn-cs"/>
                </a:defRPr>
              </a:lvl5pPr>
              <a:lvl6pPr marL="2285511" algn="l" defTabSz="914205" rtl="0" eaLnBrk="1" latinLnBrk="0" hangingPunct="1">
                <a:defRPr sz="1800" kern="1200">
                  <a:solidFill>
                    <a:schemeClr val="tx1"/>
                  </a:solidFill>
                  <a:latin typeface="+mn-lt"/>
                  <a:ea typeface="+mn-ea"/>
                  <a:cs typeface="+mn-cs"/>
                </a:defRPr>
              </a:lvl6pPr>
              <a:lvl7pPr marL="2742614" algn="l" defTabSz="914205" rtl="0" eaLnBrk="1" latinLnBrk="0" hangingPunct="1">
                <a:defRPr sz="1800" kern="1200">
                  <a:solidFill>
                    <a:schemeClr val="tx1"/>
                  </a:solidFill>
                  <a:latin typeface="+mn-lt"/>
                  <a:ea typeface="+mn-ea"/>
                  <a:cs typeface="+mn-cs"/>
                </a:defRPr>
              </a:lvl7pPr>
              <a:lvl8pPr marL="3199716" algn="l" defTabSz="914205" rtl="0" eaLnBrk="1" latinLnBrk="0" hangingPunct="1">
                <a:defRPr sz="1800" kern="1200">
                  <a:solidFill>
                    <a:schemeClr val="tx1"/>
                  </a:solidFill>
                  <a:latin typeface="+mn-lt"/>
                  <a:ea typeface="+mn-ea"/>
                  <a:cs typeface="+mn-cs"/>
                </a:defRPr>
              </a:lvl8pPr>
              <a:lvl9pPr marL="3656819" algn="l" defTabSz="914205" rtl="0" eaLnBrk="1" latinLnBrk="0" hangingPunct="1">
                <a:defRPr sz="1800" kern="1200">
                  <a:solidFill>
                    <a:schemeClr val="tx1"/>
                  </a:solidFill>
                  <a:latin typeface="+mn-lt"/>
                  <a:ea typeface="+mn-ea"/>
                  <a:cs typeface="+mn-cs"/>
                </a:defRPr>
              </a:lvl9pPr>
            </a:lstStyle>
            <a:p>
              <a:endParaRPr lang="de-DE"/>
            </a:p>
          </p:txBody>
        </p:sp>
      </p:grpSp>
    </p:spTree>
    <p:extLst>
      <p:ext uri="{BB962C8B-B14F-4D97-AF65-F5344CB8AC3E}">
        <p14:creationId xmlns:p14="http://schemas.microsoft.com/office/powerpoint/2010/main" val="3003311078"/>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descr="svtx:article/content/headline">
            <a:extLst>
              <a:ext uri="{FF2B5EF4-FFF2-40B4-BE49-F238E27FC236}">
                <a16:creationId xmlns:a16="http://schemas.microsoft.com/office/drawing/2014/main" id="{89A7A182-EF37-4E98-82D0-9EC00BBD7F8E}"/>
              </a:ext>
            </a:extLst>
          </p:cNvPr>
          <p:cNvSpPr>
            <a:spLocks noGrp="1"/>
          </p:cNvSpPr>
          <p:nvPr>
            <p:ph type="title"/>
          </p:nvPr>
        </p:nvSpPr>
        <p:spPr/>
        <p:txBody>
          <a:bodyPr/>
          <a:lstStyle/>
          <a:p>
            <a:r>
              <a:rPr lang="de-DE" b="0" i="0" u="none"/>
              <a:t>Options in case of illness, parental leave or unemployment</a:t>
            </a:r>
          </a:p>
        </p:txBody>
      </p:sp>
      <p:sp>
        <p:nvSpPr>
          <p:cNvPr id="16" name="Textplatzhalter 15" descr="svtx:article/content/strapline">
            <a:extLst>
              <a:ext uri="{FF2B5EF4-FFF2-40B4-BE49-F238E27FC236}">
                <a16:creationId xmlns:a16="http://schemas.microsoft.com/office/drawing/2014/main" id="{0963FF5A-F634-4C6F-95C4-BAFEED7E323E}"/>
              </a:ext>
            </a:extLst>
          </p:cNvPr>
          <p:cNvSpPr>
            <a:spLocks noGrp="1"/>
          </p:cNvSpPr>
          <p:nvPr>
            <p:ph type="body" sz="quarter" idx="12"/>
          </p:nvPr>
        </p:nvSpPr>
        <p:spPr/>
        <p:txBody>
          <a:bodyPr/>
          <a:lstStyle/>
          <a:p>
            <a:r>
              <a:rPr lang="de-DE" b="1" i="0" u="none"/>
              <a:t>Direct Insurance § 3 (63) EStG – FAQs</a:t>
            </a:r>
          </a:p>
        </p:txBody>
      </p:sp>
      <p:sp>
        <p:nvSpPr>
          <p:cNvPr id="6" name="Fußzeilenplatzhalter 5" descr="svtx:article/content/footnote">
            <a:extLst>
              <a:ext uri="{FF2B5EF4-FFF2-40B4-BE49-F238E27FC236}">
                <a16:creationId xmlns:a16="http://schemas.microsoft.com/office/drawing/2014/main" id="{528DACD9-E1A8-466F-99DE-835C0A1D84D6}"/>
              </a:ext>
            </a:extLst>
          </p:cNvPr>
          <p:cNvSpPr>
            <a:spLocks noGrp="1"/>
          </p:cNvSpPr>
          <p:nvPr>
            <p:ph type="ftr" sz="quarter" idx="13"/>
          </p:nvPr>
        </p:nvSpPr>
        <p:spPr/>
        <p:txBody>
          <a:bodyPr/>
          <a:lstStyle/>
          <a:p>
            <a:endParaRPr/>
          </a:p>
        </p:txBody>
      </p:sp>
      <p:sp>
        <p:nvSpPr>
          <p:cNvPr id="7" name="Foliennummernplatzhalter 6">
            <a:extLst>
              <a:ext uri="{FF2B5EF4-FFF2-40B4-BE49-F238E27FC236}">
                <a16:creationId xmlns:a16="http://schemas.microsoft.com/office/drawing/2014/main" id="{01B67B75-DBB7-4AB5-98D0-194D2FE8383F}"/>
              </a:ext>
            </a:extLst>
          </p:cNvPr>
          <p:cNvSpPr>
            <a:spLocks noGrp="1"/>
          </p:cNvSpPr>
          <p:nvPr>
            <p:ph type="sldNum" sz="quarter" idx="14"/>
          </p:nvPr>
        </p:nvSpPr>
        <p:spPr/>
        <p:txBody>
          <a:bodyPr/>
          <a:lstStyle/>
          <a:p>
            <a:fld id="{0F96B16C-3F5F-44BC-AFCC-8CBCBD90898D}" type="slidenum">
              <a:rPr lang="de-DE" smtClean="0"/>
              <a:t>27</a:t>
            </a:fld>
            <a:endParaRPr lang="de-DE"/>
          </a:p>
        </p:txBody>
      </p:sp>
      <p:sp>
        <p:nvSpPr>
          <p:cNvPr id="15" name="Inhaltsplatzhalter 10" descr="svtx:article/content/answer">
            <a:extLst>
              <a:ext uri="{FF2B5EF4-FFF2-40B4-BE49-F238E27FC236}">
                <a16:creationId xmlns:a16="http://schemas.microsoft.com/office/drawing/2014/main" id="{FBF0AC27-6119-45BF-B691-477CE0F06D56}"/>
              </a:ext>
            </a:extLst>
          </p:cNvPr>
          <p:cNvSpPr txBox="1"/>
          <p:nvPr/>
        </p:nvSpPr>
        <p:spPr>
          <a:xfrm>
            <a:off x="1609567" y="3232348"/>
            <a:ext cx="10103007" cy="2447155"/>
          </a:xfrm>
          <a:prstGeom prst="rect">
            <a:avLst/>
          </a:prstGeom>
        </p:spPr>
        <p:txBody>
          <a:bodyPr vert="horz" lIns="0" tIns="0" rIns="0" bIns="0" rtlCol="0" anchor="t" anchorCtr="0">
            <a:noAutofit/>
          </a:bodyPr>
          <a:lstStyle>
            <a:defPPr>
              <a:defRPr lang="de-DE"/>
            </a:defPPr>
            <a:lvl1pPr marL="0" indent="0" algn="l" defTabSz="914400" rtl="0" eaLnBrk="1" latinLnBrk="0" hangingPunct="1">
              <a:lnSpc>
                <a:spcPct val="100000"/>
              </a:lnSpc>
              <a:spcBef>
                <a:spcPct val="0"/>
              </a:spcBef>
              <a:buFont typeface="+mj-lt"/>
              <a:buNone/>
              <a:defRPr sz="1800" kern="1200">
                <a:solidFill>
                  <a:schemeClr val="bg1"/>
                </a:solidFill>
                <a:latin typeface="+mn-lt"/>
                <a:ea typeface="+mn-ea"/>
                <a:cs typeface="+mn-cs"/>
              </a:defRPr>
            </a:lvl1pPr>
            <a:lvl2pPr marL="0" indent="0" algn="l" defTabSz="914400" rtl="0" eaLnBrk="1" latinLnBrk="0" hangingPunct="1">
              <a:lnSpc>
                <a:spcPct val="100000"/>
              </a:lnSpc>
              <a:spcBef>
                <a:spcPct val="0"/>
              </a:spcBef>
              <a:buFont typeface="Arial" panose="020B0604020202020204" pitchFamily="34" charset="0"/>
              <a:buNone/>
              <a:defRPr sz="1500" kern="1200">
                <a:solidFill>
                  <a:schemeClr val="bg1"/>
                </a:solidFill>
                <a:latin typeface="+mn-lt"/>
                <a:ea typeface="+mn-ea"/>
                <a:cs typeface="+mn-cs"/>
              </a:defRPr>
            </a:lvl2pPr>
            <a:lvl3pPr marL="216000" indent="-216000" algn="l" defTabSz="914400" rtl="0" eaLnBrk="1" latinLnBrk="0" hangingPunct="1">
              <a:lnSpc>
                <a:spcPct val="100000"/>
              </a:lnSpc>
              <a:spcBef>
                <a:spcPct val="0"/>
              </a:spcBef>
              <a:buFont typeface="Arial" panose="020B0604020202020204" pitchFamily="34" charset="0"/>
              <a:buChar char="•"/>
              <a:defRPr sz="1500" kern="1200">
                <a:solidFill>
                  <a:schemeClr val="bg1"/>
                </a:solidFill>
                <a:latin typeface="+mn-lt"/>
                <a:ea typeface="+mn-ea"/>
                <a:cs typeface="+mn-cs"/>
              </a:defRPr>
            </a:lvl3pPr>
            <a:lvl4pPr marL="216000" indent="-216000" algn="l" defTabSz="914400" rtl="0" eaLnBrk="1" latinLnBrk="0" hangingPunct="1">
              <a:lnSpc>
                <a:spcPct val="100000"/>
              </a:lnSpc>
              <a:spcBef>
                <a:spcPct val="0"/>
              </a:spcBef>
              <a:buFont typeface="+mj-lt"/>
              <a:buAutoNum type="arabicPeriod"/>
              <a:defRPr sz="1500" kern="1200">
                <a:solidFill>
                  <a:schemeClr val="bg1"/>
                </a:solidFill>
                <a:latin typeface="+mn-lt"/>
                <a:ea typeface="+mn-ea"/>
                <a:cs typeface="+mn-cs"/>
              </a:defRPr>
            </a:lvl4pPr>
            <a:lvl5pPr marL="216000" indent="-216000" algn="l" defTabSz="914400" rtl="0" eaLnBrk="1" latinLnBrk="0" hangingPunct="1">
              <a:lnSpc>
                <a:spcPct val="100000"/>
              </a:lnSpc>
              <a:spcBef>
                <a:spcPct val="0"/>
              </a:spcBef>
              <a:buFont typeface="+mj-lt"/>
              <a:buAutoNum type="arabicPeriod"/>
              <a:defRPr sz="1800" kern="1200">
                <a:solidFill>
                  <a:schemeClr val="bg1"/>
                </a:solidFill>
                <a:latin typeface="+mn-lt"/>
                <a:ea typeface="+mn-ea"/>
                <a:cs typeface="+mn-cs"/>
              </a:defRPr>
            </a:lvl5pPr>
            <a:lvl6pPr marL="360000" indent="0" algn="l" defTabSz="914400" rtl="0" eaLnBrk="1" latinLnBrk="0" hangingPunct="1">
              <a:lnSpc>
                <a:spcPct val="90000"/>
              </a:lnSpc>
              <a:spcBef>
                <a:spcPts val="600"/>
              </a:spcBef>
              <a:buFont typeface="Arial" panose="020B0604020202020204" pitchFamily="34" charset="0"/>
              <a:buNone/>
              <a:defRPr sz="1800" kern="1200">
                <a:solidFill>
                  <a:srgbClr val="FF0000"/>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spcBef>
                <a:spcPts val="317"/>
              </a:spcBef>
              <a:spcAft>
                <a:spcPct val="0"/>
              </a:spcAft>
            </a:pPr>
            <a:r>
              <a:rPr lang="de-DE" altLang="de-DE" sz="1600" b="0" i="0" u="none"/>
              <a:t>You can maintain full insurance coverage by making your own premium payment funded from private means. Optionally, premium payment can be suspended for this period of time (by reducing the benefits) and the contract be reinstated later under certain conditions. In case of parental leave and unemployment premiums can be deferred free of interest.</a:t>
            </a:r>
          </a:p>
        </p:txBody>
      </p:sp>
      <p:sp>
        <p:nvSpPr>
          <p:cNvPr id="20" name="Inhaltsplatzhalter 10" descr="svtx:article/content/question">
            <a:extLst>
              <a:ext uri="{FF2B5EF4-FFF2-40B4-BE49-F238E27FC236}">
                <a16:creationId xmlns:a16="http://schemas.microsoft.com/office/drawing/2014/main" id="{E681FEA5-1663-4EAE-8EB0-F48DF3A1319F}"/>
              </a:ext>
            </a:extLst>
          </p:cNvPr>
          <p:cNvSpPr txBox="1"/>
          <p:nvPr/>
        </p:nvSpPr>
        <p:spPr>
          <a:xfrm>
            <a:off x="1609567" y="1971920"/>
            <a:ext cx="10103007" cy="678170"/>
          </a:xfrm>
          <a:prstGeom prst="rect">
            <a:avLst/>
          </a:prstGeom>
        </p:spPr>
        <p:txBody>
          <a:bodyPr vert="horz" lIns="0" tIns="0" rIns="0" bIns="0" rtlCol="0" anchor="t" anchorCtr="0">
            <a:noAutofit/>
          </a:bodyPr>
          <a:lstStyle>
            <a:defPPr>
              <a:defRPr lang="de-DE"/>
            </a:defPPr>
            <a:lvl1pPr marL="0" indent="0" algn="l" defTabSz="914400" rtl="0" eaLnBrk="1" latinLnBrk="0" hangingPunct="1">
              <a:lnSpc>
                <a:spcPct val="100000"/>
              </a:lnSpc>
              <a:spcBef>
                <a:spcPct val="0"/>
              </a:spcBef>
              <a:buFont typeface="+mj-lt"/>
              <a:buNone/>
              <a:defRPr sz="1800" kern="1200">
                <a:solidFill>
                  <a:schemeClr val="bg1"/>
                </a:solidFill>
                <a:latin typeface="+mn-lt"/>
                <a:ea typeface="+mn-ea"/>
                <a:cs typeface="+mn-cs"/>
              </a:defRPr>
            </a:lvl1pPr>
            <a:lvl2pPr marL="0" indent="0" algn="l" defTabSz="914400" rtl="0" eaLnBrk="1" latinLnBrk="0" hangingPunct="1">
              <a:lnSpc>
                <a:spcPct val="100000"/>
              </a:lnSpc>
              <a:spcBef>
                <a:spcPct val="0"/>
              </a:spcBef>
              <a:buFont typeface="Arial" panose="020B0604020202020204" pitchFamily="34" charset="0"/>
              <a:buNone/>
              <a:defRPr sz="1500" kern="1200">
                <a:solidFill>
                  <a:schemeClr val="bg1"/>
                </a:solidFill>
                <a:latin typeface="+mn-lt"/>
                <a:ea typeface="+mn-ea"/>
                <a:cs typeface="+mn-cs"/>
              </a:defRPr>
            </a:lvl2pPr>
            <a:lvl3pPr marL="216000" indent="-216000" algn="l" defTabSz="914400" rtl="0" eaLnBrk="1" latinLnBrk="0" hangingPunct="1">
              <a:lnSpc>
                <a:spcPct val="100000"/>
              </a:lnSpc>
              <a:spcBef>
                <a:spcPct val="0"/>
              </a:spcBef>
              <a:buFont typeface="Arial" panose="020B0604020202020204" pitchFamily="34" charset="0"/>
              <a:buChar char="•"/>
              <a:defRPr sz="1500" kern="1200">
                <a:solidFill>
                  <a:schemeClr val="bg1"/>
                </a:solidFill>
                <a:latin typeface="+mn-lt"/>
                <a:ea typeface="+mn-ea"/>
                <a:cs typeface="+mn-cs"/>
              </a:defRPr>
            </a:lvl3pPr>
            <a:lvl4pPr marL="216000" indent="-216000" algn="l" defTabSz="914400" rtl="0" eaLnBrk="1" latinLnBrk="0" hangingPunct="1">
              <a:lnSpc>
                <a:spcPct val="100000"/>
              </a:lnSpc>
              <a:spcBef>
                <a:spcPct val="0"/>
              </a:spcBef>
              <a:buFont typeface="+mj-lt"/>
              <a:buAutoNum type="arabicPeriod"/>
              <a:defRPr sz="1500" kern="1200">
                <a:solidFill>
                  <a:schemeClr val="bg1"/>
                </a:solidFill>
                <a:latin typeface="+mn-lt"/>
                <a:ea typeface="+mn-ea"/>
                <a:cs typeface="+mn-cs"/>
              </a:defRPr>
            </a:lvl4pPr>
            <a:lvl5pPr marL="216000" indent="-216000" algn="l" defTabSz="914400" rtl="0" eaLnBrk="1" latinLnBrk="0" hangingPunct="1">
              <a:lnSpc>
                <a:spcPct val="100000"/>
              </a:lnSpc>
              <a:spcBef>
                <a:spcPct val="0"/>
              </a:spcBef>
              <a:buFont typeface="+mj-lt"/>
              <a:buAutoNum type="arabicPeriod"/>
              <a:defRPr sz="1800" kern="1200">
                <a:solidFill>
                  <a:schemeClr val="bg1"/>
                </a:solidFill>
                <a:latin typeface="+mn-lt"/>
                <a:ea typeface="+mn-ea"/>
                <a:cs typeface="+mn-cs"/>
              </a:defRPr>
            </a:lvl5pPr>
            <a:lvl6pPr marL="360000" indent="0" algn="l" defTabSz="914400" rtl="0" eaLnBrk="1" latinLnBrk="0" hangingPunct="1">
              <a:lnSpc>
                <a:spcPct val="90000"/>
              </a:lnSpc>
              <a:spcBef>
                <a:spcPts val="600"/>
              </a:spcBef>
              <a:buFont typeface="Arial" panose="020B0604020202020204" pitchFamily="34" charset="0"/>
              <a:buNone/>
              <a:defRPr sz="1800" kern="1200">
                <a:solidFill>
                  <a:srgbClr val="FF0000"/>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sz="1600" b="1" i="0" u="none"/>
              <a:t>What options do I have in case of prolonged illness, parental leave or unemployment?</a:t>
            </a:r>
          </a:p>
        </p:txBody>
      </p:sp>
      <p:grpSp>
        <p:nvGrpSpPr>
          <p:cNvPr id="14" name="Grafik 11">
            <a:extLst>
              <a:ext uri="{FF2B5EF4-FFF2-40B4-BE49-F238E27FC236}">
                <a16:creationId xmlns:a16="http://schemas.microsoft.com/office/drawing/2014/main" id="{5075EB4F-FC29-40A8-9CD6-7F68A9AE103E}"/>
              </a:ext>
            </a:extLst>
          </p:cNvPr>
          <p:cNvGrpSpPr/>
          <p:nvPr/>
        </p:nvGrpSpPr>
        <p:grpSpPr>
          <a:xfrm>
            <a:off x="479423" y="1922386"/>
            <a:ext cx="720000" cy="720000"/>
            <a:chOff x="5715000" y="2068620"/>
            <a:chExt cx="381000" cy="381000"/>
          </a:xfrm>
        </p:grpSpPr>
        <p:sp>
          <p:nvSpPr>
            <p:cNvPr id="21" name="Freihandform: Form 20">
              <a:extLst>
                <a:ext uri="{FF2B5EF4-FFF2-40B4-BE49-F238E27FC236}">
                  <a16:creationId xmlns:a16="http://schemas.microsoft.com/office/drawing/2014/main" id="{620CAB09-A4D4-4043-9F3E-FD2737D1F08D}"/>
                </a:ext>
              </a:extLst>
            </p:cNvPr>
            <p:cNvSpPr/>
            <p:nvPr/>
          </p:nvSpPr>
          <p:spPr>
            <a:xfrm>
              <a:off x="5712619" y="2066239"/>
              <a:ext cx="381000" cy="381000"/>
            </a:xfrm>
            <a:custGeom>
              <a:avLst/>
              <a:gdLst>
                <a:gd name="connsiteX0" fmla="*/ 378619 w 381000"/>
                <a:gd name="connsiteY0" fmla="*/ 192881 h 381000"/>
                <a:gd name="connsiteX1" fmla="*/ 192881 w 381000"/>
                <a:gd name="connsiteY1" fmla="*/ 378619 h 381000"/>
                <a:gd name="connsiteX2" fmla="*/ 7144 w 381000"/>
                <a:gd name="connsiteY2" fmla="*/ 192881 h 381000"/>
                <a:gd name="connsiteX3" fmla="*/ 192881 w 381000"/>
                <a:gd name="connsiteY3" fmla="*/ 7144 h 381000"/>
                <a:gd name="connsiteX4" fmla="*/ 378619 w 381000"/>
                <a:gd name="connsiteY4" fmla="*/ 192881 h 381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0" h="381000">
                  <a:moveTo>
                    <a:pt x="378619" y="192881"/>
                  </a:moveTo>
                  <a:cubicBezTo>
                    <a:pt x="378619" y="295461"/>
                    <a:pt x="295461" y="378619"/>
                    <a:pt x="192881" y="378619"/>
                  </a:cubicBezTo>
                  <a:cubicBezTo>
                    <a:pt x="90301" y="378619"/>
                    <a:pt x="7144" y="295461"/>
                    <a:pt x="7144" y="192881"/>
                  </a:cubicBezTo>
                  <a:cubicBezTo>
                    <a:pt x="7144" y="90301"/>
                    <a:pt x="90301" y="7144"/>
                    <a:pt x="192881" y="7144"/>
                  </a:cubicBezTo>
                  <a:cubicBezTo>
                    <a:pt x="295461" y="7144"/>
                    <a:pt x="378619" y="90301"/>
                    <a:pt x="378619" y="192881"/>
                  </a:cubicBezTo>
                  <a:close/>
                </a:path>
              </a:pathLst>
            </a:custGeom>
            <a:noFill/>
            <a:ln w="22225" cap="flat">
              <a:solidFill>
                <a:schemeClr val="bg1"/>
              </a:solidFill>
              <a:prstDash val="solid"/>
              <a:miter/>
            </a:ln>
          </p:spPr>
          <p:txBody>
            <a:bodyPr rtlCol="0" anchor="ctr"/>
            <a:lstStyle>
              <a:defPPr>
                <a:defRPr lang="de-DE"/>
              </a:defPPr>
              <a:lvl1pPr marL="0" algn="l" defTabSz="914205" rtl="0" eaLnBrk="1" latinLnBrk="0" hangingPunct="1">
                <a:defRPr sz="1800" kern="1200">
                  <a:solidFill>
                    <a:schemeClr val="tx1"/>
                  </a:solidFill>
                  <a:latin typeface="+mn-lt"/>
                  <a:ea typeface="+mn-ea"/>
                  <a:cs typeface="+mn-cs"/>
                </a:defRPr>
              </a:lvl1pPr>
              <a:lvl2pPr marL="457102" algn="l" defTabSz="914205" rtl="0" eaLnBrk="1" latinLnBrk="0" hangingPunct="1">
                <a:defRPr sz="1800" kern="1200">
                  <a:solidFill>
                    <a:schemeClr val="tx1"/>
                  </a:solidFill>
                  <a:latin typeface="+mn-lt"/>
                  <a:ea typeface="+mn-ea"/>
                  <a:cs typeface="+mn-cs"/>
                </a:defRPr>
              </a:lvl2pPr>
              <a:lvl3pPr marL="914205" algn="l" defTabSz="914205" rtl="0" eaLnBrk="1" latinLnBrk="0" hangingPunct="1">
                <a:defRPr sz="1800" kern="1200">
                  <a:solidFill>
                    <a:schemeClr val="tx1"/>
                  </a:solidFill>
                  <a:latin typeface="+mn-lt"/>
                  <a:ea typeface="+mn-ea"/>
                  <a:cs typeface="+mn-cs"/>
                </a:defRPr>
              </a:lvl3pPr>
              <a:lvl4pPr marL="1371308" algn="l" defTabSz="914205" rtl="0" eaLnBrk="1" latinLnBrk="0" hangingPunct="1">
                <a:defRPr sz="1800" kern="1200">
                  <a:solidFill>
                    <a:schemeClr val="tx1"/>
                  </a:solidFill>
                  <a:latin typeface="+mn-lt"/>
                  <a:ea typeface="+mn-ea"/>
                  <a:cs typeface="+mn-cs"/>
                </a:defRPr>
              </a:lvl4pPr>
              <a:lvl5pPr marL="1828410" algn="l" defTabSz="914205" rtl="0" eaLnBrk="1" latinLnBrk="0" hangingPunct="1">
                <a:defRPr sz="1800" kern="1200">
                  <a:solidFill>
                    <a:schemeClr val="tx1"/>
                  </a:solidFill>
                  <a:latin typeface="+mn-lt"/>
                  <a:ea typeface="+mn-ea"/>
                  <a:cs typeface="+mn-cs"/>
                </a:defRPr>
              </a:lvl5pPr>
              <a:lvl6pPr marL="2285511" algn="l" defTabSz="914205" rtl="0" eaLnBrk="1" latinLnBrk="0" hangingPunct="1">
                <a:defRPr sz="1800" kern="1200">
                  <a:solidFill>
                    <a:schemeClr val="tx1"/>
                  </a:solidFill>
                  <a:latin typeface="+mn-lt"/>
                  <a:ea typeface="+mn-ea"/>
                  <a:cs typeface="+mn-cs"/>
                </a:defRPr>
              </a:lvl6pPr>
              <a:lvl7pPr marL="2742614" algn="l" defTabSz="914205" rtl="0" eaLnBrk="1" latinLnBrk="0" hangingPunct="1">
                <a:defRPr sz="1800" kern="1200">
                  <a:solidFill>
                    <a:schemeClr val="tx1"/>
                  </a:solidFill>
                  <a:latin typeface="+mn-lt"/>
                  <a:ea typeface="+mn-ea"/>
                  <a:cs typeface="+mn-cs"/>
                </a:defRPr>
              </a:lvl7pPr>
              <a:lvl8pPr marL="3199716" algn="l" defTabSz="914205" rtl="0" eaLnBrk="1" latinLnBrk="0" hangingPunct="1">
                <a:defRPr sz="1800" kern="1200">
                  <a:solidFill>
                    <a:schemeClr val="tx1"/>
                  </a:solidFill>
                  <a:latin typeface="+mn-lt"/>
                  <a:ea typeface="+mn-ea"/>
                  <a:cs typeface="+mn-cs"/>
                </a:defRPr>
              </a:lvl8pPr>
              <a:lvl9pPr marL="3656819" algn="l" defTabSz="914205" rtl="0" eaLnBrk="1" latinLnBrk="0" hangingPunct="1">
                <a:defRPr sz="1800" kern="1200">
                  <a:solidFill>
                    <a:schemeClr val="tx1"/>
                  </a:solidFill>
                  <a:latin typeface="+mn-lt"/>
                  <a:ea typeface="+mn-ea"/>
                  <a:cs typeface="+mn-cs"/>
                </a:defRPr>
              </a:lvl9pPr>
            </a:lstStyle>
            <a:p>
              <a:endParaRPr lang="de-DE"/>
            </a:p>
          </p:txBody>
        </p:sp>
        <p:sp>
          <p:nvSpPr>
            <p:cNvPr id="22" name="Freihandform: Form 21">
              <a:extLst>
                <a:ext uri="{FF2B5EF4-FFF2-40B4-BE49-F238E27FC236}">
                  <a16:creationId xmlns:a16="http://schemas.microsoft.com/office/drawing/2014/main" id="{481D59D7-2E05-4677-84CC-E31009A5F5F3}"/>
                </a:ext>
              </a:extLst>
            </p:cNvPr>
            <p:cNvSpPr/>
            <p:nvPr/>
          </p:nvSpPr>
          <p:spPr>
            <a:xfrm>
              <a:off x="5838825" y="2142036"/>
              <a:ext cx="142875" cy="161925"/>
            </a:xfrm>
            <a:custGeom>
              <a:avLst/>
              <a:gdLst>
                <a:gd name="connsiteX0" fmla="*/ 40862 w 142875"/>
                <a:gd name="connsiteY0" fmla="*/ 155184 h 161925"/>
                <a:gd name="connsiteX1" fmla="*/ 100965 w 142875"/>
                <a:gd name="connsiteY1" fmla="*/ 69459 h 161925"/>
                <a:gd name="connsiteX2" fmla="*/ 62103 w 142875"/>
                <a:gd name="connsiteY2" fmla="*/ 40884 h 161925"/>
                <a:gd name="connsiteX3" fmla="*/ 17336 w 142875"/>
                <a:gd name="connsiteY3" fmla="*/ 56695 h 161925"/>
                <a:gd name="connsiteX4" fmla="*/ 7144 w 142875"/>
                <a:gd name="connsiteY4" fmla="*/ 26215 h 161925"/>
                <a:gd name="connsiteX5" fmla="*/ 65342 w 142875"/>
                <a:gd name="connsiteY5" fmla="*/ 7165 h 161925"/>
                <a:gd name="connsiteX6" fmla="*/ 136208 w 142875"/>
                <a:gd name="connsiteY6" fmla="*/ 67553 h 161925"/>
                <a:gd name="connsiteX7" fmla="*/ 74867 w 142875"/>
                <a:gd name="connsiteY7" fmla="*/ 154707 h 161925"/>
                <a:gd name="connsiteX8" fmla="*/ 74867 w 142875"/>
                <a:gd name="connsiteY8" fmla="*/ 157851 h 161925"/>
                <a:gd name="connsiteX9" fmla="*/ 40862 w 142875"/>
                <a:gd name="connsiteY9" fmla="*/ 157851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2875" h="161925">
                  <a:moveTo>
                    <a:pt x="40862" y="155184"/>
                  </a:moveTo>
                  <a:cubicBezTo>
                    <a:pt x="40862" y="104892"/>
                    <a:pt x="100965" y="103368"/>
                    <a:pt x="100965" y="69459"/>
                  </a:cubicBezTo>
                  <a:cubicBezTo>
                    <a:pt x="100965" y="52885"/>
                    <a:pt x="86296" y="40884"/>
                    <a:pt x="62103" y="40884"/>
                  </a:cubicBezTo>
                  <a:cubicBezTo>
                    <a:pt x="45772" y="40648"/>
                    <a:pt x="29895" y="46255"/>
                    <a:pt x="17336" y="56695"/>
                  </a:cubicBezTo>
                  <a:lnTo>
                    <a:pt x="7144" y="26215"/>
                  </a:lnTo>
                  <a:cubicBezTo>
                    <a:pt x="23814" y="13434"/>
                    <a:pt x="44341" y="6715"/>
                    <a:pt x="65342" y="7165"/>
                  </a:cubicBezTo>
                  <a:cubicBezTo>
                    <a:pt x="107633" y="7165"/>
                    <a:pt x="136208" y="30692"/>
                    <a:pt x="136208" y="67553"/>
                  </a:cubicBezTo>
                  <a:cubicBezTo>
                    <a:pt x="136208" y="121941"/>
                    <a:pt x="74867" y="120322"/>
                    <a:pt x="74867" y="154707"/>
                  </a:cubicBezTo>
                  <a:lnTo>
                    <a:pt x="74867" y="157851"/>
                  </a:lnTo>
                  <a:lnTo>
                    <a:pt x="40862" y="157851"/>
                  </a:lnTo>
                  <a:close/>
                </a:path>
              </a:pathLst>
            </a:custGeom>
            <a:noFill/>
            <a:ln w="22225" cap="rnd">
              <a:solidFill>
                <a:schemeClr val="bg1"/>
              </a:solidFill>
              <a:prstDash val="solid"/>
              <a:round/>
            </a:ln>
          </p:spPr>
          <p:txBody>
            <a:bodyPr rtlCol="0" anchor="ctr"/>
            <a:lstStyle>
              <a:defPPr>
                <a:defRPr lang="de-DE"/>
              </a:defPPr>
              <a:lvl1pPr marL="0" algn="l" defTabSz="914205" rtl="0" eaLnBrk="1" latinLnBrk="0" hangingPunct="1">
                <a:defRPr sz="1800" kern="1200">
                  <a:solidFill>
                    <a:schemeClr val="tx1"/>
                  </a:solidFill>
                  <a:latin typeface="+mn-lt"/>
                  <a:ea typeface="+mn-ea"/>
                  <a:cs typeface="+mn-cs"/>
                </a:defRPr>
              </a:lvl1pPr>
              <a:lvl2pPr marL="457102" algn="l" defTabSz="914205" rtl="0" eaLnBrk="1" latinLnBrk="0" hangingPunct="1">
                <a:defRPr sz="1800" kern="1200">
                  <a:solidFill>
                    <a:schemeClr val="tx1"/>
                  </a:solidFill>
                  <a:latin typeface="+mn-lt"/>
                  <a:ea typeface="+mn-ea"/>
                  <a:cs typeface="+mn-cs"/>
                </a:defRPr>
              </a:lvl2pPr>
              <a:lvl3pPr marL="914205" algn="l" defTabSz="914205" rtl="0" eaLnBrk="1" latinLnBrk="0" hangingPunct="1">
                <a:defRPr sz="1800" kern="1200">
                  <a:solidFill>
                    <a:schemeClr val="tx1"/>
                  </a:solidFill>
                  <a:latin typeface="+mn-lt"/>
                  <a:ea typeface="+mn-ea"/>
                  <a:cs typeface="+mn-cs"/>
                </a:defRPr>
              </a:lvl3pPr>
              <a:lvl4pPr marL="1371308" algn="l" defTabSz="914205" rtl="0" eaLnBrk="1" latinLnBrk="0" hangingPunct="1">
                <a:defRPr sz="1800" kern="1200">
                  <a:solidFill>
                    <a:schemeClr val="tx1"/>
                  </a:solidFill>
                  <a:latin typeface="+mn-lt"/>
                  <a:ea typeface="+mn-ea"/>
                  <a:cs typeface="+mn-cs"/>
                </a:defRPr>
              </a:lvl4pPr>
              <a:lvl5pPr marL="1828410" algn="l" defTabSz="914205" rtl="0" eaLnBrk="1" latinLnBrk="0" hangingPunct="1">
                <a:defRPr sz="1800" kern="1200">
                  <a:solidFill>
                    <a:schemeClr val="tx1"/>
                  </a:solidFill>
                  <a:latin typeface="+mn-lt"/>
                  <a:ea typeface="+mn-ea"/>
                  <a:cs typeface="+mn-cs"/>
                </a:defRPr>
              </a:lvl5pPr>
              <a:lvl6pPr marL="2285511" algn="l" defTabSz="914205" rtl="0" eaLnBrk="1" latinLnBrk="0" hangingPunct="1">
                <a:defRPr sz="1800" kern="1200">
                  <a:solidFill>
                    <a:schemeClr val="tx1"/>
                  </a:solidFill>
                  <a:latin typeface="+mn-lt"/>
                  <a:ea typeface="+mn-ea"/>
                  <a:cs typeface="+mn-cs"/>
                </a:defRPr>
              </a:lvl6pPr>
              <a:lvl7pPr marL="2742614" algn="l" defTabSz="914205" rtl="0" eaLnBrk="1" latinLnBrk="0" hangingPunct="1">
                <a:defRPr sz="1800" kern="1200">
                  <a:solidFill>
                    <a:schemeClr val="tx1"/>
                  </a:solidFill>
                  <a:latin typeface="+mn-lt"/>
                  <a:ea typeface="+mn-ea"/>
                  <a:cs typeface="+mn-cs"/>
                </a:defRPr>
              </a:lvl7pPr>
              <a:lvl8pPr marL="3199716" algn="l" defTabSz="914205" rtl="0" eaLnBrk="1" latinLnBrk="0" hangingPunct="1">
                <a:defRPr sz="1800" kern="1200">
                  <a:solidFill>
                    <a:schemeClr val="tx1"/>
                  </a:solidFill>
                  <a:latin typeface="+mn-lt"/>
                  <a:ea typeface="+mn-ea"/>
                  <a:cs typeface="+mn-cs"/>
                </a:defRPr>
              </a:lvl8pPr>
              <a:lvl9pPr marL="3656819" algn="l" defTabSz="914205" rtl="0" eaLnBrk="1" latinLnBrk="0" hangingPunct="1">
                <a:defRPr sz="1800" kern="1200">
                  <a:solidFill>
                    <a:schemeClr val="tx1"/>
                  </a:solidFill>
                  <a:latin typeface="+mn-lt"/>
                  <a:ea typeface="+mn-ea"/>
                  <a:cs typeface="+mn-cs"/>
                </a:defRPr>
              </a:lvl9pPr>
            </a:lstStyle>
            <a:p>
              <a:endParaRPr lang="de-DE"/>
            </a:p>
          </p:txBody>
        </p:sp>
        <p:sp>
          <p:nvSpPr>
            <p:cNvPr id="23" name="Freihandform: Form 22">
              <a:extLst>
                <a:ext uri="{FF2B5EF4-FFF2-40B4-BE49-F238E27FC236}">
                  <a16:creationId xmlns:a16="http://schemas.microsoft.com/office/drawing/2014/main" id="{5B33B1D9-A546-4AE5-9967-A994930A1E55}"/>
                </a:ext>
              </a:extLst>
            </p:cNvPr>
            <p:cNvSpPr/>
            <p:nvPr/>
          </p:nvSpPr>
          <p:spPr>
            <a:xfrm>
              <a:off x="5865014" y="2315117"/>
              <a:ext cx="57150" cy="57150"/>
            </a:xfrm>
            <a:custGeom>
              <a:avLst/>
              <a:gdLst>
                <a:gd name="connsiteX0" fmla="*/ 7149 w 57150"/>
                <a:gd name="connsiteY0" fmla="*/ 30966 h 57150"/>
                <a:gd name="connsiteX1" fmla="*/ 29999 w 57150"/>
                <a:gd name="connsiteY1" fmla="*/ 7154 h 57150"/>
                <a:gd name="connsiteX2" fmla="*/ 30961 w 57150"/>
                <a:gd name="connsiteY2" fmla="*/ 7154 h 57150"/>
                <a:gd name="connsiteX3" fmla="*/ 54774 w 57150"/>
                <a:gd name="connsiteY3" fmla="*/ 29613 h 57150"/>
                <a:gd name="connsiteX4" fmla="*/ 54774 w 57150"/>
                <a:gd name="connsiteY4" fmla="*/ 30966 h 57150"/>
                <a:gd name="connsiteX5" fmla="*/ 32315 w 57150"/>
                <a:gd name="connsiteY5" fmla="*/ 54779 h 57150"/>
                <a:gd name="connsiteX6" fmla="*/ 30961 w 57150"/>
                <a:gd name="connsiteY6" fmla="*/ 54779 h 57150"/>
                <a:gd name="connsiteX7" fmla="*/ 7149 w 57150"/>
                <a:gd name="connsiteY7" fmla="*/ 31929 h 57150"/>
                <a:gd name="connsiteX8" fmla="*/ 7149 w 57150"/>
                <a:gd name="connsiteY8" fmla="*/ 30966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150" h="57150">
                  <a:moveTo>
                    <a:pt x="7149" y="30966"/>
                  </a:moveTo>
                  <a:cubicBezTo>
                    <a:pt x="6883" y="18081"/>
                    <a:pt x="17113" y="7420"/>
                    <a:pt x="29999" y="7154"/>
                  </a:cubicBezTo>
                  <a:cubicBezTo>
                    <a:pt x="30320" y="7147"/>
                    <a:pt x="30641" y="7147"/>
                    <a:pt x="30961" y="7154"/>
                  </a:cubicBezTo>
                  <a:cubicBezTo>
                    <a:pt x="43739" y="6780"/>
                    <a:pt x="54400" y="16836"/>
                    <a:pt x="54774" y="29613"/>
                  </a:cubicBezTo>
                  <a:cubicBezTo>
                    <a:pt x="54787" y="30064"/>
                    <a:pt x="54787" y="30515"/>
                    <a:pt x="54774" y="30966"/>
                  </a:cubicBezTo>
                  <a:cubicBezTo>
                    <a:pt x="55147" y="43744"/>
                    <a:pt x="45092" y="54405"/>
                    <a:pt x="32315" y="54779"/>
                  </a:cubicBezTo>
                  <a:cubicBezTo>
                    <a:pt x="31864" y="54792"/>
                    <a:pt x="31412" y="54792"/>
                    <a:pt x="30961" y="54779"/>
                  </a:cubicBezTo>
                  <a:cubicBezTo>
                    <a:pt x="18076" y="55045"/>
                    <a:pt x="7415" y="44814"/>
                    <a:pt x="7149" y="31929"/>
                  </a:cubicBezTo>
                  <a:cubicBezTo>
                    <a:pt x="7142" y="31608"/>
                    <a:pt x="7142" y="31287"/>
                    <a:pt x="7149" y="30966"/>
                  </a:cubicBezTo>
                  <a:close/>
                </a:path>
              </a:pathLst>
            </a:custGeom>
            <a:noFill/>
            <a:ln w="22225" cap="rnd">
              <a:solidFill>
                <a:schemeClr val="bg1"/>
              </a:solidFill>
              <a:prstDash val="solid"/>
              <a:round/>
            </a:ln>
          </p:spPr>
          <p:txBody>
            <a:bodyPr rtlCol="0" anchor="ctr"/>
            <a:lstStyle>
              <a:defPPr>
                <a:defRPr lang="de-DE"/>
              </a:defPPr>
              <a:lvl1pPr marL="0" algn="l" defTabSz="914205" rtl="0" eaLnBrk="1" latinLnBrk="0" hangingPunct="1">
                <a:defRPr sz="1800" kern="1200">
                  <a:solidFill>
                    <a:schemeClr val="tx1"/>
                  </a:solidFill>
                  <a:latin typeface="+mn-lt"/>
                  <a:ea typeface="+mn-ea"/>
                  <a:cs typeface="+mn-cs"/>
                </a:defRPr>
              </a:lvl1pPr>
              <a:lvl2pPr marL="457102" algn="l" defTabSz="914205" rtl="0" eaLnBrk="1" latinLnBrk="0" hangingPunct="1">
                <a:defRPr sz="1800" kern="1200">
                  <a:solidFill>
                    <a:schemeClr val="tx1"/>
                  </a:solidFill>
                  <a:latin typeface="+mn-lt"/>
                  <a:ea typeface="+mn-ea"/>
                  <a:cs typeface="+mn-cs"/>
                </a:defRPr>
              </a:lvl2pPr>
              <a:lvl3pPr marL="914205" algn="l" defTabSz="914205" rtl="0" eaLnBrk="1" latinLnBrk="0" hangingPunct="1">
                <a:defRPr sz="1800" kern="1200">
                  <a:solidFill>
                    <a:schemeClr val="tx1"/>
                  </a:solidFill>
                  <a:latin typeface="+mn-lt"/>
                  <a:ea typeface="+mn-ea"/>
                  <a:cs typeface="+mn-cs"/>
                </a:defRPr>
              </a:lvl3pPr>
              <a:lvl4pPr marL="1371308" algn="l" defTabSz="914205" rtl="0" eaLnBrk="1" latinLnBrk="0" hangingPunct="1">
                <a:defRPr sz="1800" kern="1200">
                  <a:solidFill>
                    <a:schemeClr val="tx1"/>
                  </a:solidFill>
                  <a:latin typeface="+mn-lt"/>
                  <a:ea typeface="+mn-ea"/>
                  <a:cs typeface="+mn-cs"/>
                </a:defRPr>
              </a:lvl4pPr>
              <a:lvl5pPr marL="1828410" algn="l" defTabSz="914205" rtl="0" eaLnBrk="1" latinLnBrk="0" hangingPunct="1">
                <a:defRPr sz="1800" kern="1200">
                  <a:solidFill>
                    <a:schemeClr val="tx1"/>
                  </a:solidFill>
                  <a:latin typeface="+mn-lt"/>
                  <a:ea typeface="+mn-ea"/>
                  <a:cs typeface="+mn-cs"/>
                </a:defRPr>
              </a:lvl5pPr>
              <a:lvl6pPr marL="2285511" algn="l" defTabSz="914205" rtl="0" eaLnBrk="1" latinLnBrk="0" hangingPunct="1">
                <a:defRPr sz="1800" kern="1200">
                  <a:solidFill>
                    <a:schemeClr val="tx1"/>
                  </a:solidFill>
                  <a:latin typeface="+mn-lt"/>
                  <a:ea typeface="+mn-ea"/>
                  <a:cs typeface="+mn-cs"/>
                </a:defRPr>
              </a:lvl6pPr>
              <a:lvl7pPr marL="2742614" algn="l" defTabSz="914205" rtl="0" eaLnBrk="1" latinLnBrk="0" hangingPunct="1">
                <a:defRPr sz="1800" kern="1200">
                  <a:solidFill>
                    <a:schemeClr val="tx1"/>
                  </a:solidFill>
                  <a:latin typeface="+mn-lt"/>
                  <a:ea typeface="+mn-ea"/>
                  <a:cs typeface="+mn-cs"/>
                </a:defRPr>
              </a:lvl7pPr>
              <a:lvl8pPr marL="3199716" algn="l" defTabSz="914205" rtl="0" eaLnBrk="1" latinLnBrk="0" hangingPunct="1">
                <a:defRPr sz="1800" kern="1200">
                  <a:solidFill>
                    <a:schemeClr val="tx1"/>
                  </a:solidFill>
                  <a:latin typeface="+mn-lt"/>
                  <a:ea typeface="+mn-ea"/>
                  <a:cs typeface="+mn-cs"/>
                </a:defRPr>
              </a:lvl8pPr>
              <a:lvl9pPr marL="3656819" algn="l" defTabSz="914205" rtl="0" eaLnBrk="1" latinLnBrk="0" hangingPunct="1">
                <a:defRPr sz="1800" kern="1200">
                  <a:solidFill>
                    <a:schemeClr val="tx1"/>
                  </a:solidFill>
                  <a:latin typeface="+mn-lt"/>
                  <a:ea typeface="+mn-ea"/>
                  <a:cs typeface="+mn-cs"/>
                </a:defRPr>
              </a:lvl9pPr>
            </a:lstStyle>
            <a:p>
              <a:endParaRPr lang="de-DE"/>
            </a:p>
          </p:txBody>
        </p:sp>
      </p:grpSp>
      <p:grpSp>
        <p:nvGrpSpPr>
          <p:cNvPr id="25" name="Grafik 23">
            <a:extLst>
              <a:ext uri="{FF2B5EF4-FFF2-40B4-BE49-F238E27FC236}">
                <a16:creationId xmlns:a16="http://schemas.microsoft.com/office/drawing/2014/main" id="{A3249185-96C5-4ED8-884E-2D381BCC009D}"/>
              </a:ext>
            </a:extLst>
          </p:cNvPr>
          <p:cNvGrpSpPr>
            <a:grpSpLocks noChangeAspect="1"/>
          </p:cNvGrpSpPr>
          <p:nvPr/>
        </p:nvGrpSpPr>
        <p:grpSpPr>
          <a:xfrm>
            <a:off x="471802" y="3232348"/>
            <a:ext cx="720000" cy="720000"/>
            <a:chOff x="506510" y="3415506"/>
            <a:chExt cx="381000" cy="381000"/>
          </a:xfrm>
        </p:grpSpPr>
        <p:sp>
          <p:nvSpPr>
            <p:cNvPr id="26" name="Freihandform: Form 25">
              <a:extLst>
                <a:ext uri="{FF2B5EF4-FFF2-40B4-BE49-F238E27FC236}">
                  <a16:creationId xmlns:a16="http://schemas.microsoft.com/office/drawing/2014/main" id="{F76C2CA9-0D1E-405F-B141-FCFADC909FB9}"/>
                </a:ext>
              </a:extLst>
            </p:cNvPr>
            <p:cNvSpPr/>
            <p:nvPr/>
          </p:nvSpPr>
          <p:spPr>
            <a:xfrm>
              <a:off x="504129" y="3413125"/>
              <a:ext cx="381000" cy="381000"/>
            </a:xfrm>
            <a:custGeom>
              <a:avLst/>
              <a:gdLst>
                <a:gd name="connsiteX0" fmla="*/ 378619 w 381000"/>
                <a:gd name="connsiteY0" fmla="*/ 192881 h 381000"/>
                <a:gd name="connsiteX1" fmla="*/ 192881 w 381000"/>
                <a:gd name="connsiteY1" fmla="*/ 378619 h 381000"/>
                <a:gd name="connsiteX2" fmla="*/ 7144 w 381000"/>
                <a:gd name="connsiteY2" fmla="*/ 192881 h 381000"/>
                <a:gd name="connsiteX3" fmla="*/ 192881 w 381000"/>
                <a:gd name="connsiteY3" fmla="*/ 7144 h 381000"/>
                <a:gd name="connsiteX4" fmla="*/ 378619 w 381000"/>
                <a:gd name="connsiteY4" fmla="*/ 192881 h 381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0" h="381000">
                  <a:moveTo>
                    <a:pt x="378619" y="192881"/>
                  </a:moveTo>
                  <a:cubicBezTo>
                    <a:pt x="378619" y="295461"/>
                    <a:pt x="295461" y="378619"/>
                    <a:pt x="192881" y="378619"/>
                  </a:cubicBezTo>
                  <a:cubicBezTo>
                    <a:pt x="90301" y="378619"/>
                    <a:pt x="7144" y="295461"/>
                    <a:pt x="7144" y="192881"/>
                  </a:cubicBezTo>
                  <a:cubicBezTo>
                    <a:pt x="7144" y="90301"/>
                    <a:pt x="90301" y="7144"/>
                    <a:pt x="192881" y="7144"/>
                  </a:cubicBezTo>
                  <a:cubicBezTo>
                    <a:pt x="295461" y="7144"/>
                    <a:pt x="378619" y="90301"/>
                    <a:pt x="378619" y="192881"/>
                  </a:cubicBezTo>
                  <a:close/>
                </a:path>
              </a:pathLst>
            </a:custGeom>
            <a:noFill/>
            <a:ln w="22225" cap="flat">
              <a:solidFill>
                <a:schemeClr val="bg1"/>
              </a:solidFill>
              <a:prstDash val="solid"/>
              <a:miter/>
            </a:ln>
          </p:spPr>
          <p:txBody>
            <a:bodyPr rtlCol="0" anchor="ctr"/>
            <a:lstStyle>
              <a:defPPr>
                <a:defRPr lang="de-DE"/>
              </a:defPPr>
              <a:lvl1pPr marL="0" algn="l" defTabSz="914205" rtl="0" eaLnBrk="1" latinLnBrk="0" hangingPunct="1">
                <a:defRPr sz="1800" kern="1200">
                  <a:solidFill>
                    <a:schemeClr val="tx1"/>
                  </a:solidFill>
                  <a:latin typeface="+mn-lt"/>
                  <a:ea typeface="+mn-ea"/>
                  <a:cs typeface="+mn-cs"/>
                </a:defRPr>
              </a:lvl1pPr>
              <a:lvl2pPr marL="457102" algn="l" defTabSz="914205" rtl="0" eaLnBrk="1" latinLnBrk="0" hangingPunct="1">
                <a:defRPr sz="1800" kern="1200">
                  <a:solidFill>
                    <a:schemeClr val="tx1"/>
                  </a:solidFill>
                  <a:latin typeface="+mn-lt"/>
                  <a:ea typeface="+mn-ea"/>
                  <a:cs typeface="+mn-cs"/>
                </a:defRPr>
              </a:lvl2pPr>
              <a:lvl3pPr marL="914205" algn="l" defTabSz="914205" rtl="0" eaLnBrk="1" latinLnBrk="0" hangingPunct="1">
                <a:defRPr sz="1800" kern="1200">
                  <a:solidFill>
                    <a:schemeClr val="tx1"/>
                  </a:solidFill>
                  <a:latin typeface="+mn-lt"/>
                  <a:ea typeface="+mn-ea"/>
                  <a:cs typeface="+mn-cs"/>
                </a:defRPr>
              </a:lvl3pPr>
              <a:lvl4pPr marL="1371308" algn="l" defTabSz="914205" rtl="0" eaLnBrk="1" latinLnBrk="0" hangingPunct="1">
                <a:defRPr sz="1800" kern="1200">
                  <a:solidFill>
                    <a:schemeClr val="tx1"/>
                  </a:solidFill>
                  <a:latin typeface="+mn-lt"/>
                  <a:ea typeface="+mn-ea"/>
                  <a:cs typeface="+mn-cs"/>
                </a:defRPr>
              </a:lvl4pPr>
              <a:lvl5pPr marL="1828410" algn="l" defTabSz="914205" rtl="0" eaLnBrk="1" latinLnBrk="0" hangingPunct="1">
                <a:defRPr sz="1800" kern="1200">
                  <a:solidFill>
                    <a:schemeClr val="tx1"/>
                  </a:solidFill>
                  <a:latin typeface="+mn-lt"/>
                  <a:ea typeface="+mn-ea"/>
                  <a:cs typeface="+mn-cs"/>
                </a:defRPr>
              </a:lvl5pPr>
              <a:lvl6pPr marL="2285511" algn="l" defTabSz="914205" rtl="0" eaLnBrk="1" latinLnBrk="0" hangingPunct="1">
                <a:defRPr sz="1800" kern="1200">
                  <a:solidFill>
                    <a:schemeClr val="tx1"/>
                  </a:solidFill>
                  <a:latin typeface="+mn-lt"/>
                  <a:ea typeface="+mn-ea"/>
                  <a:cs typeface="+mn-cs"/>
                </a:defRPr>
              </a:lvl6pPr>
              <a:lvl7pPr marL="2742614" algn="l" defTabSz="914205" rtl="0" eaLnBrk="1" latinLnBrk="0" hangingPunct="1">
                <a:defRPr sz="1800" kern="1200">
                  <a:solidFill>
                    <a:schemeClr val="tx1"/>
                  </a:solidFill>
                  <a:latin typeface="+mn-lt"/>
                  <a:ea typeface="+mn-ea"/>
                  <a:cs typeface="+mn-cs"/>
                </a:defRPr>
              </a:lvl7pPr>
              <a:lvl8pPr marL="3199716" algn="l" defTabSz="914205" rtl="0" eaLnBrk="1" latinLnBrk="0" hangingPunct="1">
                <a:defRPr sz="1800" kern="1200">
                  <a:solidFill>
                    <a:schemeClr val="tx1"/>
                  </a:solidFill>
                  <a:latin typeface="+mn-lt"/>
                  <a:ea typeface="+mn-ea"/>
                  <a:cs typeface="+mn-cs"/>
                </a:defRPr>
              </a:lvl8pPr>
              <a:lvl9pPr marL="3656819" algn="l" defTabSz="914205" rtl="0" eaLnBrk="1" latinLnBrk="0" hangingPunct="1">
                <a:defRPr sz="1800" kern="1200">
                  <a:solidFill>
                    <a:schemeClr val="tx1"/>
                  </a:solidFill>
                  <a:latin typeface="+mn-lt"/>
                  <a:ea typeface="+mn-ea"/>
                  <a:cs typeface="+mn-cs"/>
                </a:defRPr>
              </a:lvl9pPr>
            </a:lstStyle>
            <a:p>
              <a:endParaRPr lang="de-DE"/>
            </a:p>
          </p:txBody>
        </p:sp>
        <p:sp>
          <p:nvSpPr>
            <p:cNvPr id="27" name="Freihandform: Form 26">
              <a:extLst>
                <a:ext uri="{FF2B5EF4-FFF2-40B4-BE49-F238E27FC236}">
                  <a16:creationId xmlns:a16="http://schemas.microsoft.com/office/drawing/2014/main" id="{9436EE46-0464-4D53-B870-6ADBE2C93240}"/>
                </a:ext>
              </a:extLst>
            </p:cNvPr>
            <p:cNvSpPr/>
            <p:nvPr/>
          </p:nvSpPr>
          <p:spPr>
            <a:xfrm>
              <a:off x="670816" y="3565525"/>
              <a:ext cx="47625" cy="152400"/>
            </a:xfrm>
            <a:custGeom>
              <a:avLst/>
              <a:gdLst>
                <a:gd name="connsiteX0" fmla="*/ 7144 w 47625"/>
                <a:gd name="connsiteY0" fmla="*/ 7144 h 152400"/>
                <a:gd name="connsiteX1" fmla="*/ 45244 w 47625"/>
                <a:gd name="connsiteY1" fmla="*/ 7144 h 152400"/>
                <a:gd name="connsiteX2" fmla="*/ 45244 w 47625"/>
                <a:gd name="connsiteY2" fmla="*/ 150019 h 152400"/>
                <a:gd name="connsiteX3" fmla="*/ 7144 w 47625"/>
                <a:gd name="connsiteY3" fmla="*/ 150019 h 152400"/>
              </a:gdLst>
              <a:ahLst/>
              <a:cxnLst>
                <a:cxn ang="0">
                  <a:pos x="connsiteX0" y="connsiteY0"/>
                </a:cxn>
                <a:cxn ang="0">
                  <a:pos x="connsiteX1" y="connsiteY1"/>
                </a:cxn>
                <a:cxn ang="0">
                  <a:pos x="connsiteX2" y="connsiteY2"/>
                </a:cxn>
                <a:cxn ang="0">
                  <a:pos x="connsiteX3" y="connsiteY3"/>
                </a:cxn>
              </a:cxnLst>
              <a:rect l="l" t="t" r="r" b="b"/>
              <a:pathLst>
                <a:path w="47625" h="152400">
                  <a:moveTo>
                    <a:pt x="7144" y="7144"/>
                  </a:moveTo>
                  <a:lnTo>
                    <a:pt x="45244" y="7144"/>
                  </a:lnTo>
                  <a:lnTo>
                    <a:pt x="45244" y="150019"/>
                  </a:lnTo>
                  <a:lnTo>
                    <a:pt x="7144" y="150019"/>
                  </a:lnTo>
                  <a:close/>
                </a:path>
              </a:pathLst>
            </a:custGeom>
            <a:noFill/>
            <a:ln w="22225" cap="rnd">
              <a:solidFill>
                <a:schemeClr val="bg1"/>
              </a:solidFill>
              <a:prstDash val="solid"/>
              <a:round/>
            </a:ln>
          </p:spPr>
          <p:txBody>
            <a:bodyPr rtlCol="0" anchor="ctr"/>
            <a:lstStyle>
              <a:defPPr>
                <a:defRPr lang="de-DE"/>
              </a:defPPr>
              <a:lvl1pPr marL="0" algn="l" defTabSz="914205" rtl="0" eaLnBrk="1" latinLnBrk="0" hangingPunct="1">
                <a:defRPr sz="1800" kern="1200">
                  <a:solidFill>
                    <a:schemeClr val="tx1"/>
                  </a:solidFill>
                  <a:latin typeface="+mn-lt"/>
                  <a:ea typeface="+mn-ea"/>
                  <a:cs typeface="+mn-cs"/>
                </a:defRPr>
              </a:lvl1pPr>
              <a:lvl2pPr marL="457102" algn="l" defTabSz="914205" rtl="0" eaLnBrk="1" latinLnBrk="0" hangingPunct="1">
                <a:defRPr sz="1800" kern="1200">
                  <a:solidFill>
                    <a:schemeClr val="tx1"/>
                  </a:solidFill>
                  <a:latin typeface="+mn-lt"/>
                  <a:ea typeface="+mn-ea"/>
                  <a:cs typeface="+mn-cs"/>
                </a:defRPr>
              </a:lvl2pPr>
              <a:lvl3pPr marL="914205" algn="l" defTabSz="914205" rtl="0" eaLnBrk="1" latinLnBrk="0" hangingPunct="1">
                <a:defRPr sz="1800" kern="1200">
                  <a:solidFill>
                    <a:schemeClr val="tx1"/>
                  </a:solidFill>
                  <a:latin typeface="+mn-lt"/>
                  <a:ea typeface="+mn-ea"/>
                  <a:cs typeface="+mn-cs"/>
                </a:defRPr>
              </a:lvl3pPr>
              <a:lvl4pPr marL="1371308" algn="l" defTabSz="914205" rtl="0" eaLnBrk="1" latinLnBrk="0" hangingPunct="1">
                <a:defRPr sz="1800" kern="1200">
                  <a:solidFill>
                    <a:schemeClr val="tx1"/>
                  </a:solidFill>
                  <a:latin typeface="+mn-lt"/>
                  <a:ea typeface="+mn-ea"/>
                  <a:cs typeface="+mn-cs"/>
                </a:defRPr>
              </a:lvl4pPr>
              <a:lvl5pPr marL="1828410" algn="l" defTabSz="914205" rtl="0" eaLnBrk="1" latinLnBrk="0" hangingPunct="1">
                <a:defRPr sz="1800" kern="1200">
                  <a:solidFill>
                    <a:schemeClr val="tx1"/>
                  </a:solidFill>
                  <a:latin typeface="+mn-lt"/>
                  <a:ea typeface="+mn-ea"/>
                  <a:cs typeface="+mn-cs"/>
                </a:defRPr>
              </a:lvl5pPr>
              <a:lvl6pPr marL="2285511" algn="l" defTabSz="914205" rtl="0" eaLnBrk="1" latinLnBrk="0" hangingPunct="1">
                <a:defRPr sz="1800" kern="1200">
                  <a:solidFill>
                    <a:schemeClr val="tx1"/>
                  </a:solidFill>
                  <a:latin typeface="+mn-lt"/>
                  <a:ea typeface="+mn-ea"/>
                  <a:cs typeface="+mn-cs"/>
                </a:defRPr>
              </a:lvl6pPr>
              <a:lvl7pPr marL="2742614" algn="l" defTabSz="914205" rtl="0" eaLnBrk="1" latinLnBrk="0" hangingPunct="1">
                <a:defRPr sz="1800" kern="1200">
                  <a:solidFill>
                    <a:schemeClr val="tx1"/>
                  </a:solidFill>
                  <a:latin typeface="+mn-lt"/>
                  <a:ea typeface="+mn-ea"/>
                  <a:cs typeface="+mn-cs"/>
                </a:defRPr>
              </a:lvl7pPr>
              <a:lvl8pPr marL="3199716" algn="l" defTabSz="914205" rtl="0" eaLnBrk="1" latinLnBrk="0" hangingPunct="1">
                <a:defRPr sz="1800" kern="1200">
                  <a:solidFill>
                    <a:schemeClr val="tx1"/>
                  </a:solidFill>
                  <a:latin typeface="+mn-lt"/>
                  <a:ea typeface="+mn-ea"/>
                  <a:cs typeface="+mn-cs"/>
                </a:defRPr>
              </a:lvl8pPr>
              <a:lvl9pPr marL="3656819" algn="l" defTabSz="914205" rtl="0" eaLnBrk="1" latinLnBrk="0" hangingPunct="1">
                <a:defRPr sz="1800" kern="1200">
                  <a:solidFill>
                    <a:schemeClr val="tx1"/>
                  </a:solidFill>
                  <a:latin typeface="+mn-lt"/>
                  <a:ea typeface="+mn-ea"/>
                  <a:cs typeface="+mn-cs"/>
                </a:defRPr>
              </a:lvl9pPr>
            </a:lstStyle>
            <a:p>
              <a:endParaRPr lang="de-DE"/>
            </a:p>
          </p:txBody>
        </p:sp>
        <p:sp>
          <p:nvSpPr>
            <p:cNvPr id="28" name="Freihandform: Form 27">
              <a:extLst>
                <a:ext uri="{FF2B5EF4-FFF2-40B4-BE49-F238E27FC236}">
                  <a16:creationId xmlns:a16="http://schemas.microsoft.com/office/drawing/2014/main" id="{77141D46-C32A-4B4D-8F52-48425D562709}"/>
                </a:ext>
              </a:extLst>
            </p:cNvPr>
            <p:cNvSpPr/>
            <p:nvPr/>
          </p:nvSpPr>
          <p:spPr>
            <a:xfrm>
              <a:off x="666054" y="3489325"/>
              <a:ext cx="57150" cy="57150"/>
            </a:xfrm>
            <a:custGeom>
              <a:avLst/>
              <a:gdLst>
                <a:gd name="connsiteX0" fmla="*/ 30956 w 57150"/>
                <a:gd name="connsiteY0" fmla="*/ 54769 h 57150"/>
                <a:gd name="connsiteX1" fmla="*/ 7144 w 57150"/>
                <a:gd name="connsiteY1" fmla="*/ 30956 h 57150"/>
                <a:gd name="connsiteX2" fmla="*/ 30956 w 57150"/>
                <a:gd name="connsiteY2" fmla="*/ 7144 h 57150"/>
                <a:gd name="connsiteX3" fmla="*/ 54769 w 57150"/>
                <a:gd name="connsiteY3" fmla="*/ 30956 h 57150"/>
                <a:gd name="connsiteX4" fmla="*/ 30956 w 57150"/>
                <a:gd name="connsiteY4" fmla="*/ 54769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30956" y="54769"/>
                  </a:moveTo>
                  <a:cubicBezTo>
                    <a:pt x="17805" y="54769"/>
                    <a:pt x="7144" y="44107"/>
                    <a:pt x="7144" y="30956"/>
                  </a:cubicBezTo>
                  <a:cubicBezTo>
                    <a:pt x="7144" y="17805"/>
                    <a:pt x="17805" y="7144"/>
                    <a:pt x="30956" y="7144"/>
                  </a:cubicBezTo>
                  <a:cubicBezTo>
                    <a:pt x="44108" y="7144"/>
                    <a:pt x="54769" y="17805"/>
                    <a:pt x="54769" y="30956"/>
                  </a:cubicBezTo>
                  <a:cubicBezTo>
                    <a:pt x="54769" y="44107"/>
                    <a:pt x="44108" y="54769"/>
                    <a:pt x="30956" y="54769"/>
                  </a:cubicBezTo>
                  <a:close/>
                </a:path>
              </a:pathLst>
            </a:custGeom>
            <a:noFill/>
            <a:ln w="22225" cap="rnd">
              <a:solidFill>
                <a:schemeClr val="bg1"/>
              </a:solidFill>
              <a:prstDash val="solid"/>
              <a:round/>
            </a:ln>
          </p:spPr>
          <p:txBody>
            <a:bodyPr rtlCol="0" anchor="ctr"/>
            <a:lstStyle>
              <a:defPPr>
                <a:defRPr lang="de-DE"/>
              </a:defPPr>
              <a:lvl1pPr marL="0" algn="l" defTabSz="914205" rtl="0" eaLnBrk="1" latinLnBrk="0" hangingPunct="1">
                <a:defRPr sz="1800" kern="1200">
                  <a:solidFill>
                    <a:schemeClr val="tx1"/>
                  </a:solidFill>
                  <a:latin typeface="+mn-lt"/>
                  <a:ea typeface="+mn-ea"/>
                  <a:cs typeface="+mn-cs"/>
                </a:defRPr>
              </a:lvl1pPr>
              <a:lvl2pPr marL="457102" algn="l" defTabSz="914205" rtl="0" eaLnBrk="1" latinLnBrk="0" hangingPunct="1">
                <a:defRPr sz="1800" kern="1200">
                  <a:solidFill>
                    <a:schemeClr val="tx1"/>
                  </a:solidFill>
                  <a:latin typeface="+mn-lt"/>
                  <a:ea typeface="+mn-ea"/>
                  <a:cs typeface="+mn-cs"/>
                </a:defRPr>
              </a:lvl2pPr>
              <a:lvl3pPr marL="914205" algn="l" defTabSz="914205" rtl="0" eaLnBrk="1" latinLnBrk="0" hangingPunct="1">
                <a:defRPr sz="1800" kern="1200">
                  <a:solidFill>
                    <a:schemeClr val="tx1"/>
                  </a:solidFill>
                  <a:latin typeface="+mn-lt"/>
                  <a:ea typeface="+mn-ea"/>
                  <a:cs typeface="+mn-cs"/>
                </a:defRPr>
              </a:lvl3pPr>
              <a:lvl4pPr marL="1371308" algn="l" defTabSz="914205" rtl="0" eaLnBrk="1" latinLnBrk="0" hangingPunct="1">
                <a:defRPr sz="1800" kern="1200">
                  <a:solidFill>
                    <a:schemeClr val="tx1"/>
                  </a:solidFill>
                  <a:latin typeface="+mn-lt"/>
                  <a:ea typeface="+mn-ea"/>
                  <a:cs typeface="+mn-cs"/>
                </a:defRPr>
              </a:lvl4pPr>
              <a:lvl5pPr marL="1828410" algn="l" defTabSz="914205" rtl="0" eaLnBrk="1" latinLnBrk="0" hangingPunct="1">
                <a:defRPr sz="1800" kern="1200">
                  <a:solidFill>
                    <a:schemeClr val="tx1"/>
                  </a:solidFill>
                  <a:latin typeface="+mn-lt"/>
                  <a:ea typeface="+mn-ea"/>
                  <a:cs typeface="+mn-cs"/>
                </a:defRPr>
              </a:lvl5pPr>
              <a:lvl6pPr marL="2285511" algn="l" defTabSz="914205" rtl="0" eaLnBrk="1" latinLnBrk="0" hangingPunct="1">
                <a:defRPr sz="1800" kern="1200">
                  <a:solidFill>
                    <a:schemeClr val="tx1"/>
                  </a:solidFill>
                  <a:latin typeface="+mn-lt"/>
                  <a:ea typeface="+mn-ea"/>
                  <a:cs typeface="+mn-cs"/>
                </a:defRPr>
              </a:lvl6pPr>
              <a:lvl7pPr marL="2742614" algn="l" defTabSz="914205" rtl="0" eaLnBrk="1" latinLnBrk="0" hangingPunct="1">
                <a:defRPr sz="1800" kern="1200">
                  <a:solidFill>
                    <a:schemeClr val="tx1"/>
                  </a:solidFill>
                  <a:latin typeface="+mn-lt"/>
                  <a:ea typeface="+mn-ea"/>
                  <a:cs typeface="+mn-cs"/>
                </a:defRPr>
              </a:lvl7pPr>
              <a:lvl8pPr marL="3199716" algn="l" defTabSz="914205" rtl="0" eaLnBrk="1" latinLnBrk="0" hangingPunct="1">
                <a:defRPr sz="1800" kern="1200">
                  <a:solidFill>
                    <a:schemeClr val="tx1"/>
                  </a:solidFill>
                  <a:latin typeface="+mn-lt"/>
                  <a:ea typeface="+mn-ea"/>
                  <a:cs typeface="+mn-cs"/>
                </a:defRPr>
              </a:lvl8pPr>
              <a:lvl9pPr marL="3656819" algn="l" defTabSz="914205" rtl="0" eaLnBrk="1" latinLnBrk="0" hangingPunct="1">
                <a:defRPr sz="1800" kern="1200">
                  <a:solidFill>
                    <a:schemeClr val="tx1"/>
                  </a:solidFill>
                  <a:latin typeface="+mn-lt"/>
                  <a:ea typeface="+mn-ea"/>
                  <a:cs typeface="+mn-cs"/>
                </a:defRPr>
              </a:lvl9pPr>
            </a:lstStyle>
            <a:p>
              <a:endParaRPr lang="de-DE"/>
            </a:p>
          </p:txBody>
        </p:sp>
      </p:grpSp>
    </p:spTree>
    <p:extLst>
      <p:ext uri="{BB962C8B-B14F-4D97-AF65-F5344CB8AC3E}">
        <p14:creationId xmlns:p14="http://schemas.microsoft.com/office/powerpoint/2010/main" val="3025574295"/>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descr="svtx:article/content/headline">
            <a:extLst>
              <a:ext uri="{FF2B5EF4-FFF2-40B4-BE49-F238E27FC236}">
                <a16:creationId xmlns:a16="http://schemas.microsoft.com/office/drawing/2014/main" id="{89A7A182-EF37-4E98-82D0-9EC00BBD7F8E}"/>
              </a:ext>
            </a:extLst>
          </p:cNvPr>
          <p:cNvSpPr>
            <a:spLocks noGrp="1"/>
          </p:cNvSpPr>
          <p:nvPr>
            <p:ph type="title"/>
          </p:nvPr>
        </p:nvSpPr>
        <p:spPr/>
        <p:txBody>
          <a:bodyPr/>
          <a:lstStyle/>
          <a:p>
            <a:r>
              <a:rPr lang="de-DE" b="0" i="0" u="none"/>
              <a:t>Benefits in the event of death</a:t>
            </a:r>
          </a:p>
        </p:txBody>
      </p:sp>
      <p:sp>
        <p:nvSpPr>
          <p:cNvPr id="16" name="Textplatzhalter 15" descr="svtx:article/content/strapline">
            <a:extLst>
              <a:ext uri="{FF2B5EF4-FFF2-40B4-BE49-F238E27FC236}">
                <a16:creationId xmlns:a16="http://schemas.microsoft.com/office/drawing/2014/main" id="{0963FF5A-F634-4C6F-95C4-BAFEED7E323E}"/>
              </a:ext>
            </a:extLst>
          </p:cNvPr>
          <p:cNvSpPr>
            <a:spLocks noGrp="1"/>
          </p:cNvSpPr>
          <p:nvPr>
            <p:ph type="body" sz="quarter" idx="12"/>
          </p:nvPr>
        </p:nvSpPr>
        <p:spPr/>
        <p:txBody>
          <a:bodyPr/>
          <a:lstStyle/>
          <a:p>
            <a:r>
              <a:rPr lang="de-DE" b="1" i="0" u="none"/>
              <a:t>Direct Insurance § 3 (63) EStG – FAQs</a:t>
            </a:r>
          </a:p>
        </p:txBody>
      </p:sp>
      <p:sp>
        <p:nvSpPr>
          <p:cNvPr id="6" name="Fußzeilenplatzhalter 5" descr="svtx:article/content/footnote">
            <a:extLst>
              <a:ext uri="{FF2B5EF4-FFF2-40B4-BE49-F238E27FC236}">
                <a16:creationId xmlns:a16="http://schemas.microsoft.com/office/drawing/2014/main" id="{528DACD9-E1A8-466F-99DE-835C0A1D84D6}"/>
              </a:ext>
            </a:extLst>
          </p:cNvPr>
          <p:cNvSpPr>
            <a:spLocks noGrp="1"/>
          </p:cNvSpPr>
          <p:nvPr>
            <p:ph type="ftr" sz="quarter" idx="13"/>
          </p:nvPr>
        </p:nvSpPr>
        <p:spPr/>
        <p:txBody>
          <a:bodyPr/>
          <a:lstStyle/>
          <a:p>
            <a:r>
              <a:rPr lang="de-DE" sz="800" b="0" i="0" u="none" baseline="30000"/>
              <a:t>1 </a:t>
            </a:r>
            <a:r>
              <a:rPr lang="de-DE" sz="800" b="0" i="0" u="none"/>
              <a:t>In addition, other conditions must be met in order to establish a legally valid beneficiary‘s right in favor of your companion/non-registered partner and a child  permanently placed in your home.  </a:t>
            </a:r>
          </a:p>
        </p:txBody>
      </p:sp>
      <p:sp>
        <p:nvSpPr>
          <p:cNvPr id="7" name="Foliennummernplatzhalter 6">
            <a:extLst>
              <a:ext uri="{FF2B5EF4-FFF2-40B4-BE49-F238E27FC236}">
                <a16:creationId xmlns:a16="http://schemas.microsoft.com/office/drawing/2014/main" id="{01B67B75-DBB7-4AB5-98D0-194D2FE8383F}"/>
              </a:ext>
            </a:extLst>
          </p:cNvPr>
          <p:cNvSpPr>
            <a:spLocks noGrp="1"/>
          </p:cNvSpPr>
          <p:nvPr>
            <p:ph type="sldNum" sz="quarter" idx="14"/>
          </p:nvPr>
        </p:nvSpPr>
        <p:spPr/>
        <p:txBody>
          <a:bodyPr/>
          <a:lstStyle/>
          <a:p>
            <a:fld id="{0F96B16C-3F5F-44BC-AFCC-8CBCBD90898D}" type="slidenum">
              <a:rPr lang="de-DE" smtClean="0"/>
              <a:t>28</a:t>
            </a:fld>
            <a:endParaRPr lang="de-DE"/>
          </a:p>
        </p:txBody>
      </p:sp>
      <p:sp>
        <p:nvSpPr>
          <p:cNvPr id="15" name="Inhaltsplatzhalter 10" descr="svtx:article/content/answer">
            <a:extLst>
              <a:ext uri="{FF2B5EF4-FFF2-40B4-BE49-F238E27FC236}">
                <a16:creationId xmlns:a16="http://schemas.microsoft.com/office/drawing/2014/main" id="{FBF0AC27-6119-45BF-B691-477CE0F06D56}"/>
              </a:ext>
            </a:extLst>
          </p:cNvPr>
          <p:cNvSpPr txBox="1"/>
          <p:nvPr/>
        </p:nvSpPr>
        <p:spPr>
          <a:xfrm>
            <a:off x="1609567" y="3232348"/>
            <a:ext cx="10103007" cy="2447155"/>
          </a:xfrm>
          <a:prstGeom prst="rect">
            <a:avLst/>
          </a:prstGeom>
        </p:spPr>
        <p:txBody>
          <a:bodyPr vert="horz" lIns="0" tIns="0" rIns="0" bIns="0" rtlCol="0" anchor="t" anchorCtr="0">
            <a:noAutofit/>
          </a:bodyPr>
          <a:lstStyle>
            <a:defPPr>
              <a:defRPr lang="de-DE"/>
            </a:defPPr>
            <a:lvl1pPr marL="0" indent="0" algn="l" defTabSz="914400" rtl="0" eaLnBrk="1" latinLnBrk="0" hangingPunct="1">
              <a:lnSpc>
                <a:spcPct val="100000"/>
              </a:lnSpc>
              <a:spcBef>
                <a:spcPct val="0"/>
              </a:spcBef>
              <a:buFont typeface="+mj-lt"/>
              <a:buNone/>
              <a:defRPr sz="1800" kern="1200">
                <a:solidFill>
                  <a:schemeClr val="bg1"/>
                </a:solidFill>
                <a:latin typeface="+mn-lt"/>
                <a:ea typeface="+mn-ea"/>
                <a:cs typeface="+mn-cs"/>
              </a:defRPr>
            </a:lvl1pPr>
            <a:lvl2pPr marL="0" indent="0" algn="l" defTabSz="914400" rtl="0" eaLnBrk="1" latinLnBrk="0" hangingPunct="1">
              <a:lnSpc>
                <a:spcPct val="100000"/>
              </a:lnSpc>
              <a:spcBef>
                <a:spcPct val="0"/>
              </a:spcBef>
              <a:buFont typeface="Arial" panose="020B0604020202020204" pitchFamily="34" charset="0"/>
              <a:buNone/>
              <a:defRPr sz="1500" kern="1200">
                <a:solidFill>
                  <a:schemeClr val="bg1"/>
                </a:solidFill>
                <a:latin typeface="+mn-lt"/>
                <a:ea typeface="+mn-ea"/>
                <a:cs typeface="+mn-cs"/>
              </a:defRPr>
            </a:lvl2pPr>
            <a:lvl3pPr marL="216000" indent="-216000" algn="l" defTabSz="914400" rtl="0" eaLnBrk="1" latinLnBrk="0" hangingPunct="1">
              <a:lnSpc>
                <a:spcPct val="100000"/>
              </a:lnSpc>
              <a:spcBef>
                <a:spcPct val="0"/>
              </a:spcBef>
              <a:buFont typeface="Arial" panose="020B0604020202020204" pitchFamily="34" charset="0"/>
              <a:buChar char="•"/>
              <a:defRPr sz="1500" kern="1200">
                <a:solidFill>
                  <a:schemeClr val="bg1"/>
                </a:solidFill>
                <a:latin typeface="+mn-lt"/>
                <a:ea typeface="+mn-ea"/>
                <a:cs typeface="+mn-cs"/>
              </a:defRPr>
            </a:lvl3pPr>
            <a:lvl4pPr marL="216000" indent="-216000" algn="l" defTabSz="914400" rtl="0" eaLnBrk="1" latinLnBrk="0" hangingPunct="1">
              <a:lnSpc>
                <a:spcPct val="100000"/>
              </a:lnSpc>
              <a:spcBef>
                <a:spcPct val="0"/>
              </a:spcBef>
              <a:buFont typeface="+mj-lt"/>
              <a:buAutoNum type="arabicPeriod"/>
              <a:defRPr sz="1500" kern="1200">
                <a:solidFill>
                  <a:schemeClr val="bg1"/>
                </a:solidFill>
                <a:latin typeface="+mn-lt"/>
                <a:ea typeface="+mn-ea"/>
                <a:cs typeface="+mn-cs"/>
              </a:defRPr>
            </a:lvl4pPr>
            <a:lvl5pPr marL="216000" indent="-216000" algn="l" defTabSz="914400" rtl="0" eaLnBrk="1" latinLnBrk="0" hangingPunct="1">
              <a:lnSpc>
                <a:spcPct val="100000"/>
              </a:lnSpc>
              <a:spcBef>
                <a:spcPct val="0"/>
              </a:spcBef>
              <a:buFont typeface="+mj-lt"/>
              <a:buAutoNum type="arabicPeriod"/>
              <a:defRPr sz="1800" kern="1200">
                <a:solidFill>
                  <a:schemeClr val="bg1"/>
                </a:solidFill>
                <a:latin typeface="+mn-lt"/>
                <a:ea typeface="+mn-ea"/>
                <a:cs typeface="+mn-cs"/>
              </a:defRPr>
            </a:lvl5pPr>
            <a:lvl6pPr marL="360000" indent="0" algn="l" defTabSz="914400" rtl="0" eaLnBrk="1" latinLnBrk="0" hangingPunct="1">
              <a:lnSpc>
                <a:spcPct val="90000"/>
              </a:lnSpc>
              <a:spcBef>
                <a:spcPts val="600"/>
              </a:spcBef>
              <a:buFont typeface="Arial" panose="020B0604020202020204" pitchFamily="34" charset="0"/>
              <a:buNone/>
              <a:defRPr sz="1800" kern="1200">
                <a:solidFill>
                  <a:srgbClr val="FF0000"/>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spcBef>
                <a:spcPts val="317"/>
              </a:spcBef>
              <a:spcAft>
                <a:spcPct val="0"/>
              </a:spcAft>
            </a:pPr>
            <a:r>
              <a:rPr lang="de-DE" altLang="de-DE" sz="1600" b="0" i="0" u="none" dirty="0" err="1"/>
              <a:t>If</a:t>
            </a:r>
            <a:r>
              <a:rPr lang="de-DE" altLang="de-DE" sz="1600" b="0" i="0" u="none" dirty="0"/>
              <a:t> </a:t>
            </a:r>
            <a:r>
              <a:rPr lang="de-DE" altLang="de-DE" sz="1600" b="0" i="0" u="none" dirty="0" err="1"/>
              <a:t>benefits</a:t>
            </a:r>
            <a:r>
              <a:rPr lang="de-DE" altLang="de-DE" sz="1600" b="0" i="0" u="none" dirty="0"/>
              <a:t> </a:t>
            </a:r>
            <a:r>
              <a:rPr lang="de-DE" altLang="de-DE" sz="1600" b="0" i="0" u="none" dirty="0" err="1"/>
              <a:t>become</a:t>
            </a:r>
            <a:r>
              <a:rPr lang="de-DE" altLang="de-DE" sz="1600" b="0" i="0" u="none" dirty="0"/>
              <a:t> due upon </a:t>
            </a:r>
            <a:r>
              <a:rPr lang="de-DE" altLang="de-DE" sz="1600" b="0" i="0" u="none" dirty="0" err="1"/>
              <a:t>your</a:t>
            </a:r>
            <a:r>
              <a:rPr lang="de-DE" altLang="de-DE" sz="1600" b="0" i="0" u="none" dirty="0"/>
              <a:t> </a:t>
            </a:r>
            <a:r>
              <a:rPr lang="de-DE" altLang="de-DE" sz="1600" b="0" i="0" u="none" dirty="0" err="1"/>
              <a:t>death</a:t>
            </a:r>
            <a:r>
              <a:rPr lang="de-DE" altLang="de-DE" sz="1600" b="0" i="0" u="none" dirty="0"/>
              <a:t> </a:t>
            </a:r>
            <a:r>
              <a:rPr lang="de-DE" altLang="de-DE" sz="1600" b="0" i="0" u="none" dirty="0" err="1"/>
              <a:t>the</a:t>
            </a:r>
            <a:r>
              <a:rPr lang="de-DE" altLang="de-DE" sz="1600" b="0" i="0" u="none" dirty="0"/>
              <a:t> </a:t>
            </a:r>
            <a:r>
              <a:rPr lang="de-DE" altLang="de-DE" sz="1600" b="0" i="0" u="none" dirty="0" err="1"/>
              <a:t>revocable</a:t>
            </a:r>
            <a:r>
              <a:rPr lang="de-DE" altLang="de-DE" sz="1600" b="0" i="0" u="none" dirty="0"/>
              <a:t> </a:t>
            </a:r>
            <a:r>
              <a:rPr lang="de-DE" altLang="de-DE" sz="1600" b="0" i="0" u="none" dirty="0" err="1"/>
              <a:t>beneficiaries</a:t>
            </a:r>
            <a:r>
              <a:rPr lang="de-DE" altLang="de-DE" sz="1600" b="0" i="0" u="none" dirty="0"/>
              <a:t> </a:t>
            </a:r>
            <a:r>
              <a:rPr lang="de-DE" altLang="de-DE" sz="1600" b="0" i="0" u="none" dirty="0" err="1"/>
              <a:t>are</a:t>
            </a:r>
            <a:r>
              <a:rPr lang="de-DE" altLang="de-DE" sz="1600" b="0" i="0" u="none" dirty="0"/>
              <a:t> </a:t>
            </a:r>
            <a:r>
              <a:rPr lang="de-DE" altLang="de-DE" sz="1600" b="0" i="0" u="none" dirty="0" err="1"/>
              <a:t>designated</a:t>
            </a:r>
            <a:r>
              <a:rPr lang="de-DE" altLang="de-DE" sz="1600" b="0" i="0" u="none" dirty="0"/>
              <a:t> in </a:t>
            </a:r>
            <a:r>
              <a:rPr lang="de-DE" altLang="de-DE" sz="1600" b="0" i="0" u="none" dirty="0" err="1"/>
              <a:t>the</a:t>
            </a:r>
            <a:r>
              <a:rPr lang="de-DE" altLang="de-DE" sz="1600" b="0" i="0" u="none" dirty="0"/>
              <a:t> </a:t>
            </a:r>
            <a:r>
              <a:rPr lang="de-DE" altLang="de-DE" sz="1600" b="0" i="0" u="none" dirty="0" err="1"/>
              <a:t>following</a:t>
            </a:r>
            <a:r>
              <a:rPr lang="de-DE" altLang="de-DE" sz="1600" b="0" i="0" u="none" dirty="0"/>
              <a:t> </a:t>
            </a:r>
            <a:r>
              <a:rPr lang="de-DE" altLang="de-DE" sz="1600" b="0" i="0" u="none" dirty="0" err="1"/>
              <a:t>order</a:t>
            </a:r>
            <a:r>
              <a:rPr lang="de-DE" altLang="de-DE" sz="1600" b="0" i="0" u="none" dirty="0"/>
              <a:t>:</a:t>
            </a:r>
          </a:p>
          <a:p>
            <a:pPr marL="180854" lvl="0" indent="-180854" algn="l">
              <a:spcBef>
                <a:spcPts val="317"/>
              </a:spcBef>
              <a:spcAft>
                <a:spcPct val="0"/>
              </a:spcAft>
              <a:buSzTx/>
              <a:buChar char="•"/>
            </a:pPr>
            <a:r>
              <a:rPr lang="de-DE" altLang="de-DE" sz="1600" b="0" i="0" u="none" dirty="0" err="1"/>
              <a:t>Your</a:t>
            </a:r>
            <a:r>
              <a:rPr lang="de-DE" altLang="de-DE" sz="1600" b="0" i="0" u="none" dirty="0"/>
              <a:t> </a:t>
            </a:r>
            <a:r>
              <a:rPr lang="de-DE" altLang="de-DE" sz="1600" b="0" i="0" u="none" dirty="0" err="1"/>
              <a:t>spouse</a:t>
            </a:r>
            <a:r>
              <a:rPr lang="de-DE" altLang="de-DE" sz="1600" b="0" i="0" u="none" dirty="0"/>
              <a:t> </a:t>
            </a:r>
            <a:r>
              <a:rPr lang="de-DE" altLang="de-DE" sz="1600" b="0" i="0" u="none" dirty="0" err="1"/>
              <a:t>or</a:t>
            </a:r>
            <a:r>
              <a:rPr lang="de-DE" altLang="de-DE" sz="1600" b="0" i="0" u="none" dirty="0"/>
              <a:t> registered </a:t>
            </a:r>
            <a:r>
              <a:rPr lang="de-DE" altLang="de-DE" sz="1600" b="0" i="0" u="none" dirty="0" err="1"/>
              <a:t>partner</a:t>
            </a:r>
            <a:endParaRPr lang="de-DE" altLang="de-DE" sz="1600" b="0" i="0" u="none" dirty="0"/>
          </a:p>
          <a:p>
            <a:pPr marL="180854" lvl="0" indent="-180854" algn="l">
              <a:spcBef>
                <a:spcPts val="317"/>
              </a:spcBef>
              <a:spcAft>
                <a:spcPct val="0"/>
              </a:spcAft>
              <a:buSzTx/>
              <a:buChar char="•"/>
            </a:pPr>
            <a:r>
              <a:rPr lang="de-DE" altLang="de-DE" sz="1600" b="0" i="0" u="none" dirty="0" err="1"/>
              <a:t>Your</a:t>
            </a:r>
            <a:r>
              <a:rPr lang="de-DE" altLang="de-DE" sz="1600" b="0" i="0" u="none" dirty="0"/>
              <a:t> </a:t>
            </a:r>
            <a:r>
              <a:rPr lang="de-DE" altLang="de-DE" sz="1600" b="0" i="0" u="none" dirty="0" err="1"/>
              <a:t>children</a:t>
            </a:r>
            <a:r>
              <a:rPr lang="de-DE" altLang="de-DE" sz="1600" b="0" i="0" u="none" dirty="0"/>
              <a:t> </a:t>
            </a:r>
            <a:r>
              <a:rPr lang="de-DE" altLang="de-DE" sz="1600" b="0" i="0" u="none" dirty="0" err="1"/>
              <a:t>entitled</a:t>
            </a:r>
            <a:r>
              <a:rPr lang="de-DE" altLang="de-DE" sz="1600" b="0" i="0" u="none" dirty="0"/>
              <a:t> </a:t>
            </a:r>
            <a:r>
              <a:rPr lang="de-DE" altLang="de-DE" sz="1600" b="0" i="0" u="none" dirty="0" err="1"/>
              <a:t>to</a:t>
            </a:r>
            <a:r>
              <a:rPr lang="de-DE" altLang="de-DE" sz="1600" b="0" i="0" u="none" dirty="0"/>
              <a:t> </a:t>
            </a:r>
            <a:r>
              <a:rPr lang="de-DE" altLang="de-DE" sz="1600" b="0" i="0" u="none" dirty="0" err="1"/>
              <a:t>child</a:t>
            </a:r>
            <a:r>
              <a:rPr lang="de-DE" altLang="de-DE" sz="1600" b="0" i="0" u="none" dirty="0"/>
              <a:t> </a:t>
            </a:r>
            <a:r>
              <a:rPr lang="de-DE" altLang="de-DE" sz="1600" b="0" i="0" u="none" dirty="0" err="1"/>
              <a:t>benefit</a:t>
            </a:r>
            <a:r>
              <a:rPr lang="de-DE" altLang="de-DE" sz="1600" b="0" i="0" u="none" dirty="0"/>
              <a:t>, </a:t>
            </a:r>
            <a:r>
              <a:rPr lang="de-DE" altLang="de-DE" sz="1600" b="0" i="0" u="none" dirty="0" err="1"/>
              <a:t>foster</a:t>
            </a:r>
            <a:r>
              <a:rPr lang="de-DE" altLang="de-DE" sz="1600" b="0" i="0" u="none" dirty="0"/>
              <a:t> </a:t>
            </a:r>
            <a:r>
              <a:rPr lang="de-DE" altLang="de-DE" sz="1600" b="0" i="0" u="none" dirty="0" err="1"/>
              <a:t>children</a:t>
            </a:r>
            <a:r>
              <a:rPr lang="de-DE" altLang="de-DE" sz="1600" b="0" i="0" u="none" dirty="0"/>
              <a:t>, </a:t>
            </a:r>
            <a:r>
              <a:rPr lang="de-DE" altLang="de-DE" sz="1600" b="0" i="0" u="none" dirty="0" err="1"/>
              <a:t>stepchildren</a:t>
            </a:r>
            <a:r>
              <a:rPr lang="de-DE" altLang="de-DE" sz="1600" b="0" i="0" u="none" dirty="0"/>
              <a:t>, de facto stepchildren</a:t>
            </a:r>
            <a:r>
              <a:rPr lang="de-DE" altLang="de-DE" sz="1600" b="0" i="0" u="none" baseline="30000" dirty="0"/>
              <a:t>1</a:t>
            </a:r>
            <a:r>
              <a:rPr lang="de-DE" altLang="de-DE" sz="1600" b="0" i="0" u="none" dirty="0"/>
              <a:t>  </a:t>
            </a:r>
            <a:r>
              <a:rPr lang="de-DE" altLang="de-DE" sz="1600" b="0" i="0" u="none" dirty="0" err="1"/>
              <a:t>up</a:t>
            </a:r>
            <a:r>
              <a:rPr lang="de-DE" altLang="de-DE" sz="1600" b="0" i="0" u="none" dirty="0"/>
              <a:t> </a:t>
            </a:r>
            <a:r>
              <a:rPr lang="de-DE" altLang="de-DE" sz="1600" b="0" i="0" u="none" dirty="0" err="1"/>
              <a:t>to</a:t>
            </a:r>
            <a:r>
              <a:rPr lang="de-DE" altLang="de-DE" sz="1600" b="0" i="0" u="none" dirty="0"/>
              <a:t> a </a:t>
            </a:r>
            <a:r>
              <a:rPr lang="de-DE" altLang="de-DE" sz="1600" b="0" i="0" u="none" dirty="0" err="1"/>
              <a:t>certain</a:t>
            </a:r>
            <a:r>
              <a:rPr lang="de-DE" altLang="de-DE" sz="1600" b="0" i="0" u="none" dirty="0"/>
              <a:t> </a:t>
            </a:r>
            <a:r>
              <a:rPr lang="de-DE" altLang="de-DE" sz="1600" b="0" i="0" u="none" dirty="0" err="1"/>
              <a:t>maximum</a:t>
            </a:r>
            <a:r>
              <a:rPr lang="de-DE" altLang="de-DE" sz="1600" b="0" i="0" u="none" dirty="0"/>
              <a:t> </a:t>
            </a:r>
            <a:r>
              <a:rPr lang="de-DE" altLang="de-DE" sz="1600" b="0" i="0" u="none" dirty="0" err="1"/>
              <a:t>age</a:t>
            </a:r>
            <a:endParaRPr lang="de-DE" altLang="de-DE" sz="1600" b="0" i="0" u="none" dirty="0"/>
          </a:p>
          <a:p>
            <a:pPr marL="180854" lvl="0" indent="-180854" algn="l">
              <a:spcBef>
                <a:spcPts val="317"/>
              </a:spcBef>
              <a:spcAft>
                <a:spcPct val="0"/>
              </a:spcAft>
              <a:buSzTx/>
              <a:buChar char="•"/>
            </a:pPr>
            <a:r>
              <a:rPr lang="de-DE" altLang="de-DE" sz="1600" b="0" i="0" u="none" dirty="0" err="1"/>
              <a:t>Your</a:t>
            </a:r>
            <a:r>
              <a:rPr lang="de-DE" altLang="de-DE" sz="1600" b="0" i="0" u="none" dirty="0"/>
              <a:t> non-registered </a:t>
            </a:r>
            <a:r>
              <a:rPr lang="de-DE" altLang="de-DE" sz="1600" b="0" i="0" u="none" dirty="0" err="1"/>
              <a:t>companion</a:t>
            </a:r>
            <a:r>
              <a:rPr lang="de-DE" altLang="de-DE" sz="1600" b="0" i="0" u="none" dirty="0"/>
              <a:t> </a:t>
            </a:r>
            <a:r>
              <a:rPr lang="de-DE" altLang="de-DE" sz="1600" b="0" i="0" u="none" dirty="0" err="1"/>
              <a:t>or</a:t>
            </a:r>
            <a:r>
              <a:rPr lang="de-DE" altLang="de-DE" sz="1600" b="0" i="0" u="none" dirty="0"/>
              <a:t> </a:t>
            </a:r>
            <a:r>
              <a:rPr lang="de-DE" altLang="de-DE" sz="1600" b="0" i="0" u="none" dirty="0" err="1"/>
              <a:t>partner</a:t>
            </a:r>
            <a:r>
              <a:rPr lang="de-DE" altLang="de-DE" sz="1600" b="0" i="0" u="none" dirty="0"/>
              <a:t> </a:t>
            </a:r>
            <a:r>
              <a:rPr lang="de-DE" altLang="de-DE" sz="1600" b="0" i="0" u="none" dirty="0" err="1"/>
              <a:t>whose</a:t>
            </a:r>
            <a:r>
              <a:rPr lang="de-DE" altLang="de-DE" sz="1600" b="0" i="0" u="none" dirty="0"/>
              <a:t> </a:t>
            </a:r>
            <a:r>
              <a:rPr lang="de-DE" altLang="de-DE" sz="1600" b="0" i="0" u="none" dirty="0" err="1"/>
              <a:t>name</a:t>
            </a:r>
            <a:r>
              <a:rPr lang="de-DE" altLang="de-DE" sz="1600" b="0" i="0" u="none" dirty="0"/>
              <a:t> </a:t>
            </a:r>
            <a:r>
              <a:rPr lang="de-DE" altLang="de-DE" sz="1600" b="0" i="0" u="none" dirty="0" err="1"/>
              <a:t>has</a:t>
            </a:r>
            <a:r>
              <a:rPr lang="de-DE" altLang="de-DE" sz="1600" b="0" i="0" u="none" dirty="0"/>
              <a:t> </a:t>
            </a:r>
            <a:r>
              <a:rPr lang="de-DE" altLang="de-DE" sz="1600" b="0" i="0" u="none" dirty="0" err="1"/>
              <a:t>been</a:t>
            </a:r>
            <a:r>
              <a:rPr lang="de-DE" altLang="de-DE" sz="1600" b="0" i="0" u="none" dirty="0"/>
              <a:t> </a:t>
            </a:r>
            <a:r>
              <a:rPr lang="de-DE" altLang="de-DE" sz="1600" b="0" i="0" u="none" dirty="0" err="1"/>
              <a:t>communicated</a:t>
            </a:r>
            <a:r>
              <a:rPr lang="de-DE" altLang="de-DE" sz="1600" b="0" i="0" u="none" dirty="0"/>
              <a:t> </a:t>
            </a:r>
            <a:r>
              <a:rPr lang="de-DE" altLang="de-DE" sz="1600" b="0" i="0" u="none" dirty="0" err="1"/>
              <a:t>to</a:t>
            </a:r>
            <a:r>
              <a:rPr lang="de-DE" altLang="de-DE" sz="1600" b="0" i="0" u="none" dirty="0"/>
              <a:t> </a:t>
            </a:r>
            <a:r>
              <a:rPr lang="de-DE" altLang="de-DE" sz="1600" b="0" i="0" u="none" dirty="0" err="1"/>
              <a:t>us</a:t>
            </a:r>
            <a:r>
              <a:rPr lang="de-DE" altLang="de-DE" sz="1600" b="0" i="0" u="none" dirty="0"/>
              <a:t> (</a:t>
            </a:r>
            <a:r>
              <a:rPr lang="de-DE" altLang="de-DE" sz="1600" b="0" i="0" u="none" dirty="0" err="1"/>
              <a:t>marriage</a:t>
            </a:r>
            <a:r>
              <a:rPr lang="de-DE" altLang="de-DE" sz="1600" b="0" i="0" u="none" dirty="0"/>
              <a:t>-like </a:t>
            </a:r>
            <a:r>
              <a:rPr lang="de-DE" altLang="de-DE" sz="1600" b="0" i="0" u="none" dirty="0" err="1"/>
              <a:t>partnership</a:t>
            </a:r>
            <a:r>
              <a:rPr lang="de-DE" altLang="de-DE" sz="1600" b="0" i="0" u="none" dirty="0"/>
              <a:t>)</a:t>
            </a:r>
            <a:r>
              <a:rPr lang="de-DE" altLang="de-DE" sz="1600" b="0" i="0" u="none" baseline="30000" dirty="0"/>
              <a:t>1</a:t>
            </a:r>
          </a:p>
          <a:p>
            <a:pPr marL="180854" lvl="0" indent="-180854" algn="l">
              <a:spcBef>
                <a:spcPts val="317"/>
              </a:spcBef>
              <a:spcAft>
                <a:spcPct val="0"/>
              </a:spcAft>
              <a:buSzTx/>
              <a:buChar char="•"/>
            </a:pPr>
            <a:r>
              <a:rPr lang="de-DE" altLang="de-DE" sz="1600" b="0" i="0" u="none" dirty="0" err="1"/>
              <a:t>Your</a:t>
            </a:r>
            <a:r>
              <a:rPr lang="de-DE" altLang="de-DE" sz="1600" b="0" i="0" u="none" dirty="0"/>
              <a:t> </a:t>
            </a:r>
            <a:r>
              <a:rPr lang="de-DE" altLang="de-DE" sz="1600" b="0" i="0" u="none" dirty="0" err="1"/>
              <a:t>grandchildren</a:t>
            </a:r>
            <a:r>
              <a:rPr lang="de-DE" altLang="de-DE" sz="1600" b="0" i="0" u="none" dirty="0"/>
              <a:t> </a:t>
            </a:r>
            <a:r>
              <a:rPr lang="de-DE" altLang="de-DE" sz="1600" b="0" i="0" u="none" dirty="0" err="1"/>
              <a:t>entitled</a:t>
            </a:r>
            <a:r>
              <a:rPr lang="de-DE" altLang="de-DE" sz="1600" b="0" i="0" u="none" dirty="0"/>
              <a:t> </a:t>
            </a:r>
            <a:r>
              <a:rPr lang="de-DE" altLang="de-DE" sz="1600" b="0" i="0" u="none" dirty="0" err="1"/>
              <a:t>to</a:t>
            </a:r>
            <a:r>
              <a:rPr lang="de-DE" altLang="de-DE" sz="1600" b="0" i="0" u="none" dirty="0"/>
              <a:t> </a:t>
            </a:r>
            <a:r>
              <a:rPr lang="de-DE" altLang="de-DE" sz="1600" b="0" i="0" u="none" dirty="0" err="1"/>
              <a:t>child</a:t>
            </a:r>
            <a:r>
              <a:rPr lang="de-DE" altLang="de-DE" sz="1600" b="0" i="0" u="none" dirty="0"/>
              <a:t> </a:t>
            </a:r>
            <a:r>
              <a:rPr lang="de-DE" altLang="de-DE" sz="1600" b="0" i="0" u="none" dirty="0" err="1"/>
              <a:t>benefit</a:t>
            </a:r>
            <a:r>
              <a:rPr lang="de-DE" altLang="de-DE" sz="1600" b="0" i="0" u="none" dirty="0"/>
              <a:t> </a:t>
            </a:r>
            <a:r>
              <a:rPr lang="de-DE" altLang="de-DE" sz="1600" b="0" i="0" u="none" dirty="0" err="1"/>
              <a:t>living</a:t>
            </a:r>
            <a:r>
              <a:rPr lang="de-DE" altLang="de-DE" sz="1600" b="0" i="0" u="none" dirty="0"/>
              <a:t> in </a:t>
            </a:r>
            <a:r>
              <a:rPr lang="de-DE" altLang="de-DE" sz="1600" b="0" i="0" u="none" dirty="0" err="1"/>
              <a:t>your</a:t>
            </a:r>
            <a:r>
              <a:rPr lang="de-DE" altLang="de-DE" sz="1600" b="0" i="0" u="none" dirty="0"/>
              <a:t> </a:t>
            </a:r>
            <a:r>
              <a:rPr lang="de-DE" altLang="de-DE" sz="1600" b="0" i="0" u="none" dirty="0" err="1"/>
              <a:t>household</a:t>
            </a:r>
            <a:r>
              <a:rPr lang="de-DE" altLang="de-DE" sz="1600" b="0" i="0" u="none" dirty="0"/>
              <a:t>, </a:t>
            </a:r>
            <a:r>
              <a:rPr lang="de-DE" altLang="de-DE" sz="1600" b="0" i="0" u="none" dirty="0" err="1"/>
              <a:t>up</a:t>
            </a:r>
            <a:r>
              <a:rPr lang="de-DE" altLang="de-DE" sz="1600" b="0" i="0" u="none" dirty="0"/>
              <a:t> </a:t>
            </a:r>
            <a:r>
              <a:rPr lang="de-DE" altLang="de-DE" sz="1600" b="0" i="0" u="none" dirty="0" err="1"/>
              <a:t>to</a:t>
            </a:r>
            <a:r>
              <a:rPr lang="de-DE" altLang="de-DE" sz="1600" b="0" i="0" u="none" dirty="0"/>
              <a:t> a </a:t>
            </a:r>
            <a:r>
              <a:rPr lang="de-DE" altLang="de-DE" sz="1600" b="0" i="0" u="none" dirty="0" err="1"/>
              <a:t>certain</a:t>
            </a:r>
            <a:r>
              <a:rPr lang="de-DE" altLang="de-DE" sz="1600" b="0" i="0" u="none" dirty="0"/>
              <a:t> </a:t>
            </a:r>
            <a:r>
              <a:rPr lang="de-DE" altLang="de-DE" sz="1600" b="0" i="0" u="none" dirty="0" err="1"/>
              <a:t>maximum</a:t>
            </a:r>
            <a:r>
              <a:rPr lang="de-DE" altLang="de-DE" sz="1600" b="0" i="0" u="none" dirty="0"/>
              <a:t> </a:t>
            </a:r>
            <a:r>
              <a:rPr lang="de-DE" altLang="de-DE" sz="1600" b="0" i="0" u="none" dirty="0" err="1"/>
              <a:t>age</a:t>
            </a:r>
            <a:endParaRPr lang="de-DE" altLang="de-DE" sz="1600" b="0" i="0" u="none" dirty="0"/>
          </a:p>
          <a:p>
            <a:pPr marL="180854" lvl="0" indent="-180854" algn="l">
              <a:spcBef>
                <a:spcPts val="317"/>
              </a:spcBef>
              <a:spcAft>
                <a:spcPct val="0"/>
              </a:spcAft>
              <a:buSzTx/>
              <a:buChar char="•"/>
            </a:pPr>
            <a:r>
              <a:rPr lang="de-DE" altLang="de-DE" sz="1600" b="0" i="0" u="none" dirty="0" err="1"/>
              <a:t>If</a:t>
            </a:r>
            <a:r>
              <a:rPr lang="de-DE" altLang="de-DE" sz="1600" b="0" i="0" u="none" dirty="0"/>
              <a:t> </a:t>
            </a:r>
            <a:r>
              <a:rPr lang="de-DE" altLang="de-DE" sz="1600" b="0" i="0" u="none" dirty="0" err="1"/>
              <a:t>none</a:t>
            </a:r>
            <a:r>
              <a:rPr lang="de-DE" altLang="de-DE" sz="1600" b="0" i="0" u="none" dirty="0"/>
              <a:t> </a:t>
            </a:r>
            <a:r>
              <a:rPr lang="de-DE" altLang="de-DE" sz="1600" b="0" i="0" u="none" dirty="0" err="1"/>
              <a:t>of</a:t>
            </a:r>
            <a:r>
              <a:rPr lang="de-DE" altLang="de-DE" sz="1600" b="0" i="0" u="none" dirty="0"/>
              <a:t> </a:t>
            </a:r>
            <a:r>
              <a:rPr lang="de-DE" altLang="de-DE" sz="1600" b="0" i="0" u="none" dirty="0" err="1"/>
              <a:t>the</a:t>
            </a:r>
            <a:r>
              <a:rPr lang="de-DE" altLang="de-DE" sz="1600" b="0" i="0" u="none" dirty="0"/>
              <a:t> </a:t>
            </a:r>
            <a:r>
              <a:rPr lang="de-DE" altLang="de-DE" sz="1600" b="0" i="0" u="none" dirty="0" err="1"/>
              <a:t>above</a:t>
            </a:r>
            <a:r>
              <a:rPr lang="de-DE" altLang="de-DE" sz="1600" b="0" i="0" u="none" dirty="0"/>
              <a:t> </a:t>
            </a:r>
            <a:r>
              <a:rPr lang="de-DE" altLang="de-DE" sz="1600" b="0" i="0" u="none" dirty="0" err="1"/>
              <a:t>persons</a:t>
            </a:r>
            <a:r>
              <a:rPr lang="de-DE" altLang="de-DE" sz="1600" b="0" i="0" u="none" dirty="0"/>
              <a:t> </a:t>
            </a:r>
            <a:r>
              <a:rPr lang="de-DE" altLang="de-DE" sz="1600" b="0" i="0" u="none" dirty="0" err="1"/>
              <a:t>exist</a:t>
            </a:r>
            <a:r>
              <a:rPr lang="de-DE" altLang="de-DE" sz="1600" b="0" i="0" u="none" dirty="0"/>
              <a:t>: </a:t>
            </a:r>
            <a:r>
              <a:rPr lang="de-DE" altLang="de-DE" sz="1600" b="0" i="0" u="none" dirty="0" err="1"/>
              <a:t>death</a:t>
            </a:r>
            <a:r>
              <a:rPr lang="de-DE" altLang="de-DE" sz="1600" b="0" i="0" u="none" dirty="0"/>
              <a:t> </a:t>
            </a:r>
            <a:r>
              <a:rPr lang="de-DE" altLang="de-DE" sz="1600" b="0" i="0" u="none" dirty="0" err="1"/>
              <a:t>grant</a:t>
            </a:r>
            <a:r>
              <a:rPr lang="de-DE" altLang="de-DE" sz="1600" b="0" i="0" u="none" dirty="0"/>
              <a:t> (max. EUR 8,000) </a:t>
            </a:r>
            <a:r>
              <a:rPr lang="de-DE" altLang="de-DE" sz="1600" b="0" i="0" u="none" dirty="0" err="1"/>
              <a:t>is</a:t>
            </a:r>
            <a:r>
              <a:rPr lang="de-DE" altLang="de-DE" sz="1600" b="0" i="0" u="none" dirty="0"/>
              <a:t> </a:t>
            </a:r>
            <a:r>
              <a:rPr lang="de-DE" altLang="de-DE" sz="1600" b="0" i="0" u="none" dirty="0" err="1"/>
              <a:t>payable</a:t>
            </a:r>
            <a:r>
              <a:rPr lang="de-DE" altLang="de-DE" sz="1600" b="0" i="0" u="none" dirty="0"/>
              <a:t> </a:t>
            </a:r>
            <a:r>
              <a:rPr lang="de-DE" altLang="de-DE" sz="1600" b="0" i="0" u="none" dirty="0" err="1"/>
              <a:t>to</a:t>
            </a:r>
            <a:r>
              <a:rPr lang="de-DE" altLang="de-DE" sz="1600" b="0" i="0" u="none" dirty="0"/>
              <a:t> </a:t>
            </a:r>
            <a:r>
              <a:rPr lang="de-DE" altLang="de-DE" sz="1600" b="0" i="0" u="none" dirty="0" err="1"/>
              <a:t>the</a:t>
            </a:r>
            <a:r>
              <a:rPr lang="de-DE" altLang="de-DE" sz="1600" b="0" i="0" u="none" dirty="0"/>
              <a:t> </a:t>
            </a:r>
            <a:r>
              <a:rPr lang="de-DE" altLang="de-DE" sz="1600" b="0" i="0" u="none" dirty="0" err="1"/>
              <a:t>beneficiary</a:t>
            </a:r>
            <a:r>
              <a:rPr lang="de-DE" altLang="de-DE" sz="1600" b="0" i="0" u="none" dirty="0"/>
              <a:t> </a:t>
            </a:r>
            <a:r>
              <a:rPr lang="de-DE" altLang="de-DE" sz="1600" b="0" i="0" u="none" dirty="0" err="1"/>
              <a:t>whose</a:t>
            </a:r>
            <a:r>
              <a:rPr lang="de-DE" altLang="de-DE" sz="1600" b="0" i="0" u="none" dirty="0"/>
              <a:t> </a:t>
            </a:r>
            <a:r>
              <a:rPr lang="de-DE" altLang="de-DE" sz="1600" b="0" i="0" u="none" dirty="0" err="1"/>
              <a:t>name</a:t>
            </a:r>
            <a:r>
              <a:rPr lang="de-DE" altLang="de-DE" sz="1600" b="0" i="0" u="none" dirty="0"/>
              <a:t> </a:t>
            </a:r>
            <a:r>
              <a:rPr lang="de-DE" altLang="de-DE" sz="1600" b="0" i="0" u="none" dirty="0" err="1"/>
              <a:t>has</a:t>
            </a:r>
            <a:r>
              <a:rPr lang="de-DE" altLang="de-DE" sz="1600" b="0" i="0" u="none" dirty="0"/>
              <a:t> </a:t>
            </a:r>
            <a:r>
              <a:rPr lang="de-DE" altLang="de-DE" sz="1600" b="0" i="0" u="none" dirty="0" err="1"/>
              <a:t>been</a:t>
            </a:r>
            <a:r>
              <a:rPr lang="de-DE" altLang="de-DE" sz="1600" b="0" i="0" u="none" dirty="0"/>
              <a:t> </a:t>
            </a:r>
            <a:r>
              <a:rPr lang="de-DE" altLang="de-DE" sz="1600" b="0" i="0" u="none" dirty="0" err="1"/>
              <a:t>communicated</a:t>
            </a:r>
            <a:r>
              <a:rPr lang="de-DE" altLang="de-DE" sz="1600" b="0" i="0" u="none" dirty="0"/>
              <a:t> </a:t>
            </a:r>
            <a:r>
              <a:rPr lang="de-DE" altLang="de-DE" sz="1600" b="0" i="0" u="none" dirty="0" err="1"/>
              <a:t>to</a:t>
            </a:r>
            <a:r>
              <a:rPr lang="de-DE" altLang="de-DE" sz="1600" b="0" i="0" u="none" dirty="0"/>
              <a:t> </a:t>
            </a:r>
            <a:r>
              <a:rPr lang="de-DE" altLang="de-DE" sz="1600" b="0" i="0" u="none" dirty="0" err="1"/>
              <a:t>us</a:t>
            </a:r>
            <a:r>
              <a:rPr lang="de-DE" altLang="de-DE" sz="1600" b="0" i="0" u="none" dirty="0"/>
              <a:t> </a:t>
            </a:r>
            <a:r>
              <a:rPr lang="de-DE" altLang="de-DE" sz="1600" b="0" i="0" u="none" dirty="0" err="1"/>
              <a:t>by</a:t>
            </a:r>
            <a:r>
              <a:rPr lang="de-DE" altLang="de-DE" sz="1600" b="0" i="0" u="none" dirty="0"/>
              <a:t> </a:t>
            </a:r>
            <a:r>
              <a:rPr lang="de-DE" altLang="de-DE" sz="1600" b="0" i="0" u="none" dirty="0" err="1"/>
              <a:t>the</a:t>
            </a:r>
            <a:r>
              <a:rPr lang="de-DE" altLang="de-DE" sz="1600" b="0" i="0" u="none" dirty="0"/>
              <a:t> </a:t>
            </a:r>
            <a:r>
              <a:rPr lang="de-DE" altLang="de-DE" sz="1600" b="0" i="0" u="none" dirty="0" err="1"/>
              <a:t>employer</a:t>
            </a:r>
            <a:r>
              <a:rPr lang="de-DE" altLang="de-DE" sz="1600" b="0" i="0" u="none" dirty="0"/>
              <a:t> in </a:t>
            </a:r>
            <a:r>
              <a:rPr lang="de-DE" altLang="de-DE" sz="1600" b="0" i="0" u="none" dirty="0" err="1"/>
              <a:t>agreement</a:t>
            </a:r>
            <a:r>
              <a:rPr lang="de-DE" altLang="de-DE" sz="1600" b="0" i="0" u="none" dirty="0"/>
              <a:t> </a:t>
            </a:r>
            <a:r>
              <a:rPr lang="de-DE" altLang="de-DE" sz="1600" b="0" i="0" u="none" dirty="0" err="1"/>
              <a:t>with</a:t>
            </a:r>
            <a:r>
              <a:rPr lang="de-DE" altLang="de-DE" sz="1600" b="0" i="0" u="none" dirty="0"/>
              <a:t> </a:t>
            </a:r>
            <a:r>
              <a:rPr lang="de-DE" altLang="de-DE" sz="1600" b="0" i="0" u="none" dirty="0" err="1"/>
              <a:t>the</a:t>
            </a:r>
            <a:r>
              <a:rPr lang="de-DE" altLang="de-DE" sz="1600" b="0" i="0" u="none" dirty="0"/>
              <a:t> </a:t>
            </a:r>
            <a:r>
              <a:rPr lang="de-DE" altLang="de-DE" sz="1600" b="0" i="0" u="none" dirty="0" err="1"/>
              <a:t>person</a:t>
            </a:r>
            <a:r>
              <a:rPr lang="de-DE" altLang="de-DE" sz="1600" b="0" i="0" u="none" dirty="0"/>
              <a:t> </a:t>
            </a:r>
            <a:r>
              <a:rPr lang="de-DE" altLang="de-DE" sz="1600" b="0" i="0" u="none" dirty="0" err="1"/>
              <a:t>insured</a:t>
            </a:r>
            <a:r>
              <a:rPr lang="de-DE" altLang="de-DE" sz="1600" b="0" i="0" u="none" dirty="0"/>
              <a:t>, </a:t>
            </a:r>
            <a:r>
              <a:rPr lang="de-DE" altLang="de-DE" sz="1600" b="0" i="0" u="none" dirty="0" err="1"/>
              <a:t>otherwise</a:t>
            </a:r>
            <a:r>
              <a:rPr lang="de-DE" altLang="de-DE" sz="1600" b="0" i="0" u="none" dirty="0"/>
              <a:t> </a:t>
            </a:r>
            <a:r>
              <a:rPr lang="de-DE" altLang="de-DE" sz="1600" b="0" i="0" u="none" dirty="0" err="1"/>
              <a:t>the</a:t>
            </a:r>
            <a:r>
              <a:rPr lang="de-DE" altLang="de-DE" sz="1600" b="0" i="0" u="none" dirty="0"/>
              <a:t> </a:t>
            </a:r>
            <a:r>
              <a:rPr lang="de-DE" altLang="de-DE" sz="1600" b="0" i="0" u="none" dirty="0" err="1"/>
              <a:t>heirs</a:t>
            </a:r>
            <a:r>
              <a:rPr lang="de-DE" altLang="de-DE" sz="1600" b="0" i="0" u="none" dirty="0"/>
              <a:t>.</a:t>
            </a:r>
          </a:p>
        </p:txBody>
      </p:sp>
      <p:sp>
        <p:nvSpPr>
          <p:cNvPr id="20" name="Inhaltsplatzhalter 10" descr="svtx:article/content/question">
            <a:extLst>
              <a:ext uri="{FF2B5EF4-FFF2-40B4-BE49-F238E27FC236}">
                <a16:creationId xmlns:a16="http://schemas.microsoft.com/office/drawing/2014/main" id="{E681FEA5-1663-4EAE-8EB0-F48DF3A1319F}"/>
              </a:ext>
            </a:extLst>
          </p:cNvPr>
          <p:cNvSpPr txBox="1"/>
          <p:nvPr/>
        </p:nvSpPr>
        <p:spPr>
          <a:xfrm>
            <a:off x="1609567" y="1971920"/>
            <a:ext cx="10103007" cy="678170"/>
          </a:xfrm>
          <a:prstGeom prst="rect">
            <a:avLst/>
          </a:prstGeom>
        </p:spPr>
        <p:txBody>
          <a:bodyPr vert="horz" lIns="0" tIns="0" rIns="0" bIns="0" rtlCol="0" anchor="t" anchorCtr="0">
            <a:noAutofit/>
          </a:bodyPr>
          <a:lstStyle>
            <a:defPPr>
              <a:defRPr lang="de-DE"/>
            </a:defPPr>
            <a:lvl1pPr marL="0" indent="0" algn="l" defTabSz="914400" rtl="0" eaLnBrk="1" latinLnBrk="0" hangingPunct="1">
              <a:lnSpc>
                <a:spcPct val="100000"/>
              </a:lnSpc>
              <a:spcBef>
                <a:spcPct val="0"/>
              </a:spcBef>
              <a:buFont typeface="+mj-lt"/>
              <a:buNone/>
              <a:defRPr sz="1800" kern="1200">
                <a:solidFill>
                  <a:schemeClr val="bg1"/>
                </a:solidFill>
                <a:latin typeface="+mn-lt"/>
                <a:ea typeface="+mn-ea"/>
                <a:cs typeface="+mn-cs"/>
              </a:defRPr>
            </a:lvl1pPr>
            <a:lvl2pPr marL="0" indent="0" algn="l" defTabSz="914400" rtl="0" eaLnBrk="1" latinLnBrk="0" hangingPunct="1">
              <a:lnSpc>
                <a:spcPct val="100000"/>
              </a:lnSpc>
              <a:spcBef>
                <a:spcPct val="0"/>
              </a:spcBef>
              <a:buFont typeface="Arial" panose="020B0604020202020204" pitchFamily="34" charset="0"/>
              <a:buNone/>
              <a:defRPr sz="1500" kern="1200">
                <a:solidFill>
                  <a:schemeClr val="bg1"/>
                </a:solidFill>
                <a:latin typeface="+mn-lt"/>
                <a:ea typeface="+mn-ea"/>
                <a:cs typeface="+mn-cs"/>
              </a:defRPr>
            </a:lvl2pPr>
            <a:lvl3pPr marL="216000" indent="-216000" algn="l" defTabSz="914400" rtl="0" eaLnBrk="1" latinLnBrk="0" hangingPunct="1">
              <a:lnSpc>
                <a:spcPct val="100000"/>
              </a:lnSpc>
              <a:spcBef>
                <a:spcPct val="0"/>
              </a:spcBef>
              <a:buFont typeface="Arial" panose="020B0604020202020204" pitchFamily="34" charset="0"/>
              <a:buChar char="•"/>
              <a:defRPr sz="1500" kern="1200">
                <a:solidFill>
                  <a:schemeClr val="bg1"/>
                </a:solidFill>
                <a:latin typeface="+mn-lt"/>
                <a:ea typeface="+mn-ea"/>
                <a:cs typeface="+mn-cs"/>
              </a:defRPr>
            </a:lvl3pPr>
            <a:lvl4pPr marL="216000" indent="-216000" algn="l" defTabSz="914400" rtl="0" eaLnBrk="1" latinLnBrk="0" hangingPunct="1">
              <a:lnSpc>
                <a:spcPct val="100000"/>
              </a:lnSpc>
              <a:spcBef>
                <a:spcPct val="0"/>
              </a:spcBef>
              <a:buFont typeface="+mj-lt"/>
              <a:buAutoNum type="arabicPeriod"/>
              <a:defRPr sz="1500" kern="1200">
                <a:solidFill>
                  <a:schemeClr val="bg1"/>
                </a:solidFill>
                <a:latin typeface="+mn-lt"/>
                <a:ea typeface="+mn-ea"/>
                <a:cs typeface="+mn-cs"/>
              </a:defRPr>
            </a:lvl4pPr>
            <a:lvl5pPr marL="216000" indent="-216000" algn="l" defTabSz="914400" rtl="0" eaLnBrk="1" latinLnBrk="0" hangingPunct="1">
              <a:lnSpc>
                <a:spcPct val="100000"/>
              </a:lnSpc>
              <a:spcBef>
                <a:spcPct val="0"/>
              </a:spcBef>
              <a:buFont typeface="+mj-lt"/>
              <a:buAutoNum type="arabicPeriod"/>
              <a:defRPr sz="1800" kern="1200">
                <a:solidFill>
                  <a:schemeClr val="bg1"/>
                </a:solidFill>
                <a:latin typeface="+mn-lt"/>
                <a:ea typeface="+mn-ea"/>
                <a:cs typeface="+mn-cs"/>
              </a:defRPr>
            </a:lvl5pPr>
            <a:lvl6pPr marL="360000" indent="0" algn="l" defTabSz="914400" rtl="0" eaLnBrk="1" latinLnBrk="0" hangingPunct="1">
              <a:lnSpc>
                <a:spcPct val="90000"/>
              </a:lnSpc>
              <a:spcBef>
                <a:spcPts val="600"/>
              </a:spcBef>
              <a:buFont typeface="Arial" panose="020B0604020202020204" pitchFamily="34" charset="0"/>
              <a:buNone/>
              <a:defRPr sz="1800" kern="1200">
                <a:solidFill>
                  <a:srgbClr val="FF0000"/>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sz="1600" b="1" i="0" u="none" dirty="0" err="1"/>
              <a:t>What</a:t>
            </a:r>
            <a:r>
              <a:rPr lang="de-DE" sz="1600" b="1" i="0" u="none" dirty="0"/>
              <a:t> </a:t>
            </a:r>
            <a:r>
              <a:rPr lang="de-DE" sz="1600" b="1" i="0" u="none" dirty="0" err="1"/>
              <a:t>happens</a:t>
            </a:r>
            <a:r>
              <a:rPr lang="de-DE" sz="1600" b="1" i="0" u="none" dirty="0"/>
              <a:t> in </a:t>
            </a:r>
            <a:r>
              <a:rPr lang="de-DE" sz="1600" b="1" i="0" u="none" dirty="0" err="1"/>
              <a:t>the</a:t>
            </a:r>
            <a:r>
              <a:rPr lang="de-DE" sz="1600" b="1" i="0" u="none" dirty="0"/>
              <a:t> </a:t>
            </a:r>
            <a:r>
              <a:rPr lang="de-DE" sz="1600" b="1" i="0" u="none" dirty="0" err="1"/>
              <a:t>event</a:t>
            </a:r>
            <a:r>
              <a:rPr lang="de-DE" sz="1600" b="1" i="0" u="none" dirty="0"/>
              <a:t> </a:t>
            </a:r>
            <a:r>
              <a:rPr lang="de-DE" sz="1600" b="1" i="0" u="none" dirty="0" err="1"/>
              <a:t>of</a:t>
            </a:r>
            <a:r>
              <a:rPr lang="de-DE" sz="1600" b="1" i="0" u="none" dirty="0"/>
              <a:t> </a:t>
            </a:r>
            <a:r>
              <a:rPr lang="de-DE" sz="1600" b="1" i="0" u="none" dirty="0" err="1"/>
              <a:t>death</a:t>
            </a:r>
            <a:r>
              <a:rPr lang="de-DE" sz="1600" b="1" i="0" u="none" dirty="0"/>
              <a:t>?</a:t>
            </a:r>
          </a:p>
        </p:txBody>
      </p:sp>
      <p:grpSp>
        <p:nvGrpSpPr>
          <p:cNvPr id="14" name="Grafik 11">
            <a:extLst>
              <a:ext uri="{FF2B5EF4-FFF2-40B4-BE49-F238E27FC236}">
                <a16:creationId xmlns:a16="http://schemas.microsoft.com/office/drawing/2014/main" id="{5075EB4F-FC29-40A8-9CD6-7F68A9AE103E}"/>
              </a:ext>
            </a:extLst>
          </p:cNvPr>
          <p:cNvGrpSpPr/>
          <p:nvPr/>
        </p:nvGrpSpPr>
        <p:grpSpPr>
          <a:xfrm>
            <a:off x="479423" y="1922386"/>
            <a:ext cx="720000" cy="720000"/>
            <a:chOff x="5715000" y="2068620"/>
            <a:chExt cx="381000" cy="381000"/>
          </a:xfrm>
        </p:grpSpPr>
        <p:sp>
          <p:nvSpPr>
            <p:cNvPr id="21" name="Freihandform: Form 20">
              <a:extLst>
                <a:ext uri="{FF2B5EF4-FFF2-40B4-BE49-F238E27FC236}">
                  <a16:creationId xmlns:a16="http://schemas.microsoft.com/office/drawing/2014/main" id="{620CAB09-A4D4-4043-9F3E-FD2737D1F08D}"/>
                </a:ext>
              </a:extLst>
            </p:cNvPr>
            <p:cNvSpPr/>
            <p:nvPr/>
          </p:nvSpPr>
          <p:spPr>
            <a:xfrm>
              <a:off x="5712619" y="2066239"/>
              <a:ext cx="381000" cy="381000"/>
            </a:xfrm>
            <a:custGeom>
              <a:avLst/>
              <a:gdLst>
                <a:gd name="connsiteX0" fmla="*/ 378619 w 381000"/>
                <a:gd name="connsiteY0" fmla="*/ 192881 h 381000"/>
                <a:gd name="connsiteX1" fmla="*/ 192881 w 381000"/>
                <a:gd name="connsiteY1" fmla="*/ 378619 h 381000"/>
                <a:gd name="connsiteX2" fmla="*/ 7144 w 381000"/>
                <a:gd name="connsiteY2" fmla="*/ 192881 h 381000"/>
                <a:gd name="connsiteX3" fmla="*/ 192881 w 381000"/>
                <a:gd name="connsiteY3" fmla="*/ 7144 h 381000"/>
                <a:gd name="connsiteX4" fmla="*/ 378619 w 381000"/>
                <a:gd name="connsiteY4" fmla="*/ 192881 h 381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0" h="381000">
                  <a:moveTo>
                    <a:pt x="378619" y="192881"/>
                  </a:moveTo>
                  <a:cubicBezTo>
                    <a:pt x="378619" y="295461"/>
                    <a:pt x="295461" y="378619"/>
                    <a:pt x="192881" y="378619"/>
                  </a:cubicBezTo>
                  <a:cubicBezTo>
                    <a:pt x="90301" y="378619"/>
                    <a:pt x="7144" y="295461"/>
                    <a:pt x="7144" y="192881"/>
                  </a:cubicBezTo>
                  <a:cubicBezTo>
                    <a:pt x="7144" y="90301"/>
                    <a:pt x="90301" y="7144"/>
                    <a:pt x="192881" y="7144"/>
                  </a:cubicBezTo>
                  <a:cubicBezTo>
                    <a:pt x="295461" y="7144"/>
                    <a:pt x="378619" y="90301"/>
                    <a:pt x="378619" y="192881"/>
                  </a:cubicBezTo>
                  <a:close/>
                </a:path>
              </a:pathLst>
            </a:custGeom>
            <a:noFill/>
            <a:ln w="22225" cap="flat">
              <a:solidFill>
                <a:schemeClr val="bg1"/>
              </a:solidFill>
              <a:prstDash val="solid"/>
              <a:miter/>
            </a:ln>
          </p:spPr>
          <p:txBody>
            <a:bodyPr rtlCol="0" anchor="ctr"/>
            <a:lstStyle>
              <a:defPPr>
                <a:defRPr lang="de-DE"/>
              </a:defPPr>
              <a:lvl1pPr marL="0" algn="l" defTabSz="914205" rtl="0" eaLnBrk="1" latinLnBrk="0" hangingPunct="1">
                <a:defRPr sz="1800" kern="1200">
                  <a:solidFill>
                    <a:schemeClr val="tx1"/>
                  </a:solidFill>
                  <a:latin typeface="+mn-lt"/>
                  <a:ea typeface="+mn-ea"/>
                  <a:cs typeface="+mn-cs"/>
                </a:defRPr>
              </a:lvl1pPr>
              <a:lvl2pPr marL="457102" algn="l" defTabSz="914205" rtl="0" eaLnBrk="1" latinLnBrk="0" hangingPunct="1">
                <a:defRPr sz="1800" kern="1200">
                  <a:solidFill>
                    <a:schemeClr val="tx1"/>
                  </a:solidFill>
                  <a:latin typeface="+mn-lt"/>
                  <a:ea typeface="+mn-ea"/>
                  <a:cs typeface="+mn-cs"/>
                </a:defRPr>
              </a:lvl2pPr>
              <a:lvl3pPr marL="914205" algn="l" defTabSz="914205" rtl="0" eaLnBrk="1" latinLnBrk="0" hangingPunct="1">
                <a:defRPr sz="1800" kern="1200">
                  <a:solidFill>
                    <a:schemeClr val="tx1"/>
                  </a:solidFill>
                  <a:latin typeface="+mn-lt"/>
                  <a:ea typeface="+mn-ea"/>
                  <a:cs typeface="+mn-cs"/>
                </a:defRPr>
              </a:lvl3pPr>
              <a:lvl4pPr marL="1371308" algn="l" defTabSz="914205" rtl="0" eaLnBrk="1" latinLnBrk="0" hangingPunct="1">
                <a:defRPr sz="1800" kern="1200">
                  <a:solidFill>
                    <a:schemeClr val="tx1"/>
                  </a:solidFill>
                  <a:latin typeface="+mn-lt"/>
                  <a:ea typeface="+mn-ea"/>
                  <a:cs typeface="+mn-cs"/>
                </a:defRPr>
              </a:lvl4pPr>
              <a:lvl5pPr marL="1828410" algn="l" defTabSz="914205" rtl="0" eaLnBrk="1" latinLnBrk="0" hangingPunct="1">
                <a:defRPr sz="1800" kern="1200">
                  <a:solidFill>
                    <a:schemeClr val="tx1"/>
                  </a:solidFill>
                  <a:latin typeface="+mn-lt"/>
                  <a:ea typeface="+mn-ea"/>
                  <a:cs typeface="+mn-cs"/>
                </a:defRPr>
              </a:lvl5pPr>
              <a:lvl6pPr marL="2285511" algn="l" defTabSz="914205" rtl="0" eaLnBrk="1" latinLnBrk="0" hangingPunct="1">
                <a:defRPr sz="1800" kern="1200">
                  <a:solidFill>
                    <a:schemeClr val="tx1"/>
                  </a:solidFill>
                  <a:latin typeface="+mn-lt"/>
                  <a:ea typeface="+mn-ea"/>
                  <a:cs typeface="+mn-cs"/>
                </a:defRPr>
              </a:lvl6pPr>
              <a:lvl7pPr marL="2742614" algn="l" defTabSz="914205" rtl="0" eaLnBrk="1" latinLnBrk="0" hangingPunct="1">
                <a:defRPr sz="1800" kern="1200">
                  <a:solidFill>
                    <a:schemeClr val="tx1"/>
                  </a:solidFill>
                  <a:latin typeface="+mn-lt"/>
                  <a:ea typeface="+mn-ea"/>
                  <a:cs typeface="+mn-cs"/>
                </a:defRPr>
              </a:lvl7pPr>
              <a:lvl8pPr marL="3199716" algn="l" defTabSz="914205" rtl="0" eaLnBrk="1" latinLnBrk="0" hangingPunct="1">
                <a:defRPr sz="1800" kern="1200">
                  <a:solidFill>
                    <a:schemeClr val="tx1"/>
                  </a:solidFill>
                  <a:latin typeface="+mn-lt"/>
                  <a:ea typeface="+mn-ea"/>
                  <a:cs typeface="+mn-cs"/>
                </a:defRPr>
              </a:lvl8pPr>
              <a:lvl9pPr marL="3656819" algn="l" defTabSz="914205" rtl="0" eaLnBrk="1" latinLnBrk="0" hangingPunct="1">
                <a:defRPr sz="1800" kern="1200">
                  <a:solidFill>
                    <a:schemeClr val="tx1"/>
                  </a:solidFill>
                  <a:latin typeface="+mn-lt"/>
                  <a:ea typeface="+mn-ea"/>
                  <a:cs typeface="+mn-cs"/>
                </a:defRPr>
              </a:lvl9pPr>
            </a:lstStyle>
            <a:p>
              <a:endParaRPr lang="de-DE"/>
            </a:p>
          </p:txBody>
        </p:sp>
        <p:sp>
          <p:nvSpPr>
            <p:cNvPr id="22" name="Freihandform: Form 21">
              <a:extLst>
                <a:ext uri="{FF2B5EF4-FFF2-40B4-BE49-F238E27FC236}">
                  <a16:creationId xmlns:a16="http://schemas.microsoft.com/office/drawing/2014/main" id="{481D59D7-2E05-4677-84CC-E31009A5F5F3}"/>
                </a:ext>
              </a:extLst>
            </p:cNvPr>
            <p:cNvSpPr/>
            <p:nvPr/>
          </p:nvSpPr>
          <p:spPr>
            <a:xfrm>
              <a:off x="5838825" y="2142036"/>
              <a:ext cx="142875" cy="161925"/>
            </a:xfrm>
            <a:custGeom>
              <a:avLst/>
              <a:gdLst>
                <a:gd name="connsiteX0" fmla="*/ 40862 w 142875"/>
                <a:gd name="connsiteY0" fmla="*/ 155184 h 161925"/>
                <a:gd name="connsiteX1" fmla="*/ 100965 w 142875"/>
                <a:gd name="connsiteY1" fmla="*/ 69459 h 161925"/>
                <a:gd name="connsiteX2" fmla="*/ 62103 w 142875"/>
                <a:gd name="connsiteY2" fmla="*/ 40884 h 161925"/>
                <a:gd name="connsiteX3" fmla="*/ 17336 w 142875"/>
                <a:gd name="connsiteY3" fmla="*/ 56695 h 161925"/>
                <a:gd name="connsiteX4" fmla="*/ 7144 w 142875"/>
                <a:gd name="connsiteY4" fmla="*/ 26215 h 161925"/>
                <a:gd name="connsiteX5" fmla="*/ 65342 w 142875"/>
                <a:gd name="connsiteY5" fmla="*/ 7165 h 161925"/>
                <a:gd name="connsiteX6" fmla="*/ 136208 w 142875"/>
                <a:gd name="connsiteY6" fmla="*/ 67553 h 161925"/>
                <a:gd name="connsiteX7" fmla="*/ 74867 w 142875"/>
                <a:gd name="connsiteY7" fmla="*/ 154707 h 161925"/>
                <a:gd name="connsiteX8" fmla="*/ 74867 w 142875"/>
                <a:gd name="connsiteY8" fmla="*/ 157851 h 161925"/>
                <a:gd name="connsiteX9" fmla="*/ 40862 w 142875"/>
                <a:gd name="connsiteY9" fmla="*/ 157851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2875" h="161925">
                  <a:moveTo>
                    <a:pt x="40862" y="155184"/>
                  </a:moveTo>
                  <a:cubicBezTo>
                    <a:pt x="40862" y="104892"/>
                    <a:pt x="100965" y="103368"/>
                    <a:pt x="100965" y="69459"/>
                  </a:cubicBezTo>
                  <a:cubicBezTo>
                    <a:pt x="100965" y="52885"/>
                    <a:pt x="86296" y="40884"/>
                    <a:pt x="62103" y="40884"/>
                  </a:cubicBezTo>
                  <a:cubicBezTo>
                    <a:pt x="45772" y="40648"/>
                    <a:pt x="29895" y="46255"/>
                    <a:pt x="17336" y="56695"/>
                  </a:cubicBezTo>
                  <a:lnTo>
                    <a:pt x="7144" y="26215"/>
                  </a:lnTo>
                  <a:cubicBezTo>
                    <a:pt x="23814" y="13434"/>
                    <a:pt x="44341" y="6715"/>
                    <a:pt x="65342" y="7165"/>
                  </a:cubicBezTo>
                  <a:cubicBezTo>
                    <a:pt x="107633" y="7165"/>
                    <a:pt x="136208" y="30692"/>
                    <a:pt x="136208" y="67553"/>
                  </a:cubicBezTo>
                  <a:cubicBezTo>
                    <a:pt x="136208" y="121941"/>
                    <a:pt x="74867" y="120322"/>
                    <a:pt x="74867" y="154707"/>
                  </a:cubicBezTo>
                  <a:lnTo>
                    <a:pt x="74867" y="157851"/>
                  </a:lnTo>
                  <a:lnTo>
                    <a:pt x="40862" y="157851"/>
                  </a:lnTo>
                  <a:close/>
                </a:path>
              </a:pathLst>
            </a:custGeom>
            <a:noFill/>
            <a:ln w="22225" cap="rnd">
              <a:solidFill>
                <a:schemeClr val="bg1"/>
              </a:solidFill>
              <a:prstDash val="solid"/>
              <a:round/>
            </a:ln>
          </p:spPr>
          <p:txBody>
            <a:bodyPr rtlCol="0" anchor="ctr"/>
            <a:lstStyle>
              <a:defPPr>
                <a:defRPr lang="de-DE"/>
              </a:defPPr>
              <a:lvl1pPr marL="0" algn="l" defTabSz="914205" rtl="0" eaLnBrk="1" latinLnBrk="0" hangingPunct="1">
                <a:defRPr sz="1800" kern="1200">
                  <a:solidFill>
                    <a:schemeClr val="tx1"/>
                  </a:solidFill>
                  <a:latin typeface="+mn-lt"/>
                  <a:ea typeface="+mn-ea"/>
                  <a:cs typeface="+mn-cs"/>
                </a:defRPr>
              </a:lvl1pPr>
              <a:lvl2pPr marL="457102" algn="l" defTabSz="914205" rtl="0" eaLnBrk="1" latinLnBrk="0" hangingPunct="1">
                <a:defRPr sz="1800" kern="1200">
                  <a:solidFill>
                    <a:schemeClr val="tx1"/>
                  </a:solidFill>
                  <a:latin typeface="+mn-lt"/>
                  <a:ea typeface="+mn-ea"/>
                  <a:cs typeface="+mn-cs"/>
                </a:defRPr>
              </a:lvl2pPr>
              <a:lvl3pPr marL="914205" algn="l" defTabSz="914205" rtl="0" eaLnBrk="1" latinLnBrk="0" hangingPunct="1">
                <a:defRPr sz="1800" kern="1200">
                  <a:solidFill>
                    <a:schemeClr val="tx1"/>
                  </a:solidFill>
                  <a:latin typeface="+mn-lt"/>
                  <a:ea typeface="+mn-ea"/>
                  <a:cs typeface="+mn-cs"/>
                </a:defRPr>
              </a:lvl3pPr>
              <a:lvl4pPr marL="1371308" algn="l" defTabSz="914205" rtl="0" eaLnBrk="1" latinLnBrk="0" hangingPunct="1">
                <a:defRPr sz="1800" kern="1200">
                  <a:solidFill>
                    <a:schemeClr val="tx1"/>
                  </a:solidFill>
                  <a:latin typeface="+mn-lt"/>
                  <a:ea typeface="+mn-ea"/>
                  <a:cs typeface="+mn-cs"/>
                </a:defRPr>
              </a:lvl4pPr>
              <a:lvl5pPr marL="1828410" algn="l" defTabSz="914205" rtl="0" eaLnBrk="1" latinLnBrk="0" hangingPunct="1">
                <a:defRPr sz="1800" kern="1200">
                  <a:solidFill>
                    <a:schemeClr val="tx1"/>
                  </a:solidFill>
                  <a:latin typeface="+mn-lt"/>
                  <a:ea typeface="+mn-ea"/>
                  <a:cs typeface="+mn-cs"/>
                </a:defRPr>
              </a:lvl5pPr>
              <a:lvl6pPr marL="2285511" algn="l" defTabSz="914205" rtl="0" eaLnBrk="1" latinLnBrk="0" hangingPunct="1">
                <a:defRPr sz="1800" kern="1200">
                  <a:solidFill>
                    <a:schemeClr val="tx1"/>
                  </a:solidFill>
                  <a:latin typeface="+mn-lt"/>
                  <a:ea typeface="+mn-ea"/>
                  <a:cs typeface="+mn-cs"/>
                </a:defRPr>
              </a:lvl6pPr>
              <a:lvl7pPr marL="2742614" algn="l" defTabSz="914205" rtl="0" eaLnBrk="1" latinLnBrk="0" hangingPunct="1">
                <a:defRPr sz="1800" kern="1200">
                  <a:solidFill>
                    <a:schemeClr val="tx1"/>
                  </a:solidFill>
                  <a:latin typeface="+mn-lt"/>
                  <a:ea typeface="+mn-ea"/>
                  <a:cs typeface="+mn-cs"/>
                </a:defRPr>
              </a:lvl7pPr>
              <a:lvl8pPr marL="3199716" algn="l" defTabSz="914205" rtl="0" eaLnBrk="1" latinLnBrk="0" hangingPunct="1">
                <a:defRPr sz="1800" kern="1200">
                  <a:solidFill>
                    <a:schemeClr val="tx1"/>
                  </a:solidFill>
                  <a:latin typeface="+mn-lt"/>
                  <a:ea typeface="+mn-ea"/>
                  <a:cs typeface="+mn-cs"/>
                </a:defRPr>
              </a:lvl8pPr>
              <a:lvl9pPr marL="3656819" algn="l" defTabSz="914205" rtl="0" eaLnBrk="1" latinLnBrk="0" hangingPunct="1">
                <a:defRPr sz="1800" kern="1200">
                  <a:solidFill>
                    <a:schemeClr val="tx1"/>
                  </a:solidFill>
                  <a:latin typeface="+mn-lt"/>
                  <a:ea typeface="+mn-ea"/>
                  <a:cs typeface="+mn-cs"/>
                </a:defRPr>
              </a:lvl9pPr>
            </a:lstStyle>
            <a:p>
              <a:endParaRPr lang="de-DE"/>
            </a:p>
          </p:txBody>
        </p:sp>
        <p:sp>
          <p:nvSpPr>
            <p:cNvPr id="23" name="Freihandform: Form 22">
              <a:extLst>
                <a:ext uri="{FF2B5EF4-FFF2-40B4-BE49-F238E27FC236}">
                  <a16:creationId xmlns:a16="http://schemas.microsoft.com/office/drawing/2014/main" id="{5B33B1D9-A546-4AE5-9967-A994930A1E55}"/>
                </a:ext>
              </a:extLst>
            </p:cNvPr>
            <p:cNvSpPr/>
            <p:nvPr/>
          </p:nvSpPr>
          <p:spPr>
            <a:xfrm>
              <a:off x="5865014" y="2315117"/>
              <a:ext cx="57150" cy="57150"/>
            </a:xfrm>
            <a:custGeom>
              <a:avLst/>
              <a:gdLst>
                <a:gd name="connsiteX0" fmla="*/ 7149 w 57150"/>
                <a:gd name="connsiteY0" fmla="*/ 30966 h 57150"/>
                <a:gd name="connsiteX1" fmla="*/ 29999 w 57150"/>
                <a:gd name="connsiteY1" fmla="*/ 7154 h 57150"/>
                <a:gd name="connsiteX2" fmla="*/ 30961 w 57150"/>
                <a:gd name="connsiteY2" fmla="*/ 7154 h 57150"/>
                <a:gd name="connsiteX3" fmla="*/ 54774 w 57150"/>
                <a:gd name="connsiteY3" fmla="*/ 29613 h 57150"/>
                <a:gd name="connsiteX4" fmla="*/ 54774 w 57150"/>
                <a:gd name="connsiteY4" fmla="*/ 30966 h 57150"/>
                <a:gd name="connsiteX5" fmla="*/ 32315 w 57150"/>
                <a:gd name="connsiteY5" fmla="*/ 54779 h 57150"/>
                <a:gd name="connsiteX6" fmla="*/ 30961 w 57150"/>
                <a:gd name="connsiteY6" fmla="*/ 54779 h 57150"/>
                <a:gd name="connsiteX7" fmla="*/ 7149 w 57150"/>
                <a:gd name="connsiteY7" fmla="*/ 31929 h 57150"/>
                <a:gd name="connsiteX8" fmla="*/ 7149 w 57150"/>
                <a:gd name="connsiteY8" fmla="*/ 30966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150" h="57150">
                  <a:moveTo>
                    <a:pt x="7149" y="30966"/>
                  </a:moveTo>
                  <a:cubicBezTo>
                    <a:pt x="6883" y="18081"/>
                    <a:pt x="17113" y="7420"/>
                    <a:pt x="29999" y="7154"/>
                  </a:cubicBezTo>
                  <a:cubicBezTo>
                    <a:pt x="30320" y="7147"/>
                    <a:pt x="30641" y="7147"/>
                    <a:pt x="30961" y="7154"/>
                  </a:cubicBezTo>
                  <a:cubicBezTo>
                    <a:pt x="43739" y="6780"/>
                    <a:pt x="54400" y="16836"/>
                    <a:pt x="54774" y="29613"/>
                  </a:cubicBezTo>
                  <a:cubicBezTo>
                    <a:pt x="54787" y="30064"/>
                    <a:pt x="54787" y="30515"/>
                    <a:pt x="54774" y="30966"/>
                  </a:cubicBezTo>
                  <a:cubicBezTo>
                    <a:pt x="55147" y="43744"/>
                    <a:pt x="45092" y="54405"/>
                    <a:pt x="32315" y="54779"/>
                  </a:cubicBezTo>
                  <a:cubicBezTo>
                    <a:pt x="31864" y="54792"/>
                    <a:pt x="31412" y="54792"/>
                    <a:pt x="30961" y="54779"/>
                  </a:cubicBezTo>
                  <a:cubicBezTo>
                    <a:pt x="18076" y="55045"/>
                    <a:pt x="7415" y="44814"/>
                    <a:pt x="7149" y="31929"/>
                  </a:cubicBezTo>
                  <a:cubicBezTo>
                    <a:pt x="7142" y="31608"/>
                    <a:pt x="7142" y="31287"/>
                    <a:pt x="7149" y="30966"/>
                  </a:cubicBezTo>
                  <a:close/>
                </a:path>
              </a:pathLst>
            </a:custGeom>
            <a:noFill/>
            <a:ln w="22225" cap="rnd">
              <a:solidFill>
                <a:schemeClr val="bg1"/>
              </a:solidFill>
              <a:prstDash val="solid"/>
              <a:round/>
            </a:ln>
          </p:spPr>
          <p:txBody>
            <a:bodyPr rtlCol="0" anchor="ctr"/>
            <a:lstStyle>
              <a:defPPr>
                <a:defRPr lang="de-DE"/>
              </a:defPPr>
              <a:lvl1pPr marL="0" algn="l" defTabSz="914205" rtl="0" eaLnBrk="1" latinLnBrk="0" hangingPunct="1">
                <a:defRPr sz="1800" kern="1200">
                  <a:solidFill>
                    <a:schemeClr val="tx1"/>
                  </a:solidFill>
                  <a:latin typeface="+mn-lt"/>
                  <a:ea typeface="+mn-ea"/>
                  <a:cs typeface="+mn-cs"/>
                </a:defRPr>
              </a:lvl1pPr>
              <a:lvl2pPr marL="457102" algn="l" defTabSz="914205" rtl="0" eaLnBrk="1" latinLnBrk="0" hangingPunct="1">
                <a:defRPr sz="1800" kern="1200">
                  <a:solidFill>
                    <a:schemeClr val="tx1"/>
                  </a:solidFill>
                  <a:latin typeface="+mn-lt"/>
                  <a:ea typeface="+mn-ea"/>
                  <a:cs typeface="+mn-cs"/>
                </a:defRPr>
              </a:lvl2pPr>
              <a:lvl3pPr marL="914205" algn="l" defTabSz="914205" rtl="0" eaLnBrk="1" latinLnBrk="0" hangingPunct="1">
                <a:defRPr sz="1800" kern="1200">
                  <a:solidFill>
                    <a:schemeClr val="tx1"/>
                  </a:solidFill>
                  <a:latin typeface="+mn-lt"/>
                  <a:ea typeface="+mn-ea"/>
                  <a:cs typeface="+mn-cs"/>
                </a:defRPr>
              </a:lvl3pPr>
              <a:lvl4pPr marL="1371308" algn="l" defTabSz="914205" rtl="0" eaLnBrk="1" latinLnBrk="0" hangingPunct="1">
                <a:defRPr sz="1800" kern="1200">
                  <a:solidFill>
                    <a:schemeClr val="tx1"/>
                  </a:solidFill>
                  <a:latin typeface="+mn-lt"/>
                  <a:ea typeface="+mn-ea"/>
                  <a:cs typeface="+mn-cs"/>
                </a:defRPr>
              </a:lvl4pPr>
              <a:lvl5pPr marL="1828410" algn="l" defTabSz="914205" rtl="0" eaLnBrk="1" latinLnBrk="0" hangingPunct="1">
                <a:defRPr sz="1800" kern="1200">
                  <a:solidFill>
                    <a:schemeClr val="tx1"/>
                  </a:solidFill>
                  <a:latin typeface="+mn-lt"/>
                  <a:ea typeface="+mn-ea"/>
                  <a:cs typeface="+mn-cs"/>
                </a:defRPr>
              </a:lvl5pPr>
              <a:lvl6pPr marL="2285511" algn="l" defTabSz="914205" rtl="0" eaLnBrk="1" latinLnBrk="0" hangingPunct="1">
                <a:defRPr sz="1800" kern="1200">
                  <a:solidFill>
                    <a:schemeClr val="tx1"/>
                  </a:solidFill>
                  <a:latin typeface="+mn-lt"/>
                  <a:ea typeface="+mn-ea"/>
                  <a:cs typeface="+mn-cs"/>
                </a:defRPr>
              </a:lvl6pPr>
              <a:lvl7pPr marL="2742614" algn="l" defTabSz="914205" rtl="0" eaLnBrk="1" latinLnBrk="0" hangingPunct="1">
                <a:defRPr sz="1800" kern="1200">
                  <a:solidFill>
                    <a:schemeClr val="tx1"/>
                  </a:solidFill>
                  <a:latin typeface="+mn-lt"/>
                  <a:ea typeface="+mn-ea"/>
                  <a:cs typeface="+mn-cs"/>
                </a:defRPr>
              </a:lvl7pPr>
              <a:lvl8pPr marL="3199716" algn="l" defTabSz="914205" rtl="0" eaLnBrk="1" latinLnBrk="0" hangingPunct="1">
                <a:defRPr sz="1800" kern="1200">
                  <a:solidFill>
                    <a:schemeClr val="tx1"/>
                  </a:solidFill>
                  <a:latin typeface="+mn-lt"/>
                  <a:ea typeface="+mn-ea"/>
                  <a:cs typeface="+mn-cs"/>
                </a:defRPr>
              </a:lvl8pPr>
              <a:lvl9pPr marL="3656819" algn="l" defTabSz="914205" rtl="0" eaLnBrk="1" latinLnBrk="0" hangingPunct="1">
                <a:defRPr sz="1800" kern="1200">
                  <a:solidFill>
                    <a:schemeClr val="tx1"/>
                  </a:solidFill>
                  <a:latin typeface="+mn-lt"/>
                  <a:ea typeface="+mn-ea"/>
                  <a:cs typeface="+mn-cs"/>
                </a:defRPr>
              </a:lvl9pPr>
            </a:lstStyle>
            <a:p>
              <a:endParaRPr lang="de-DE"/>
            </a:p>
          </p:txBody>
        </p:sp>
      </p:grpSp>
      <p:grpSp>
        <p:nvGrpSpPr>
          <p:cNvPr id="25" name="Grafik 23">
            <a:extLst>
              <a:ext uri="{FF2B5EF4-FFF2-40B4-BE49-F238E27FC236}">
                <a16:creationId xmlns:a16="http://schemas.microsoft.com/office/drawing/2014/main" id="{A3249185-96C5-4ED8-884E-2D381BCC009D}"/>
              </a:ext>
            </a:extLst>
          </p:cNvPr>
          <p:cNvGrpSpPr>
            <a:grpSpLocks noChangeAspect="1"/>
          </p:cNvGrpSpPr>
          <p:nvPr/>
        </p:nvGrpSpPr>
        <p:grpSpPr>
          <a:xfrm>
            <a:off x="471802" y="3232348"/>
            <a:ext cx="720000" cy="720000"/>
            <a:chOff x="506510" y="3415506"/>
            <a:chExt cx="381000" cy="381000"/>
          </a:xfrm>
        </p:grpSpPr>
        <p:sp>
          <p:nvSpPr>
            <p:cNvPr id="26" name="Freihandform: Form 25">
              <a:extLst>
                <a:ext uri="{FF2B5EF4-FFF2-40B4-BE49-F238E27FC236}">
                  <a16:creationId xmlns:a16="http://schemas.microsoft.com/office/drawing/2014/main" id="{F76C2CA9-0D1E-405F-B141-FCFADC909FB9}"/>
                </a:ext>
              </a:extLst>
            </p:cNvPr>
            <p:cNvSpPr/>
            <p:nvPr/>
          </p:nvSpPr>
          <p:spPr>
            <a:xfrm>
              <a:off x="504129" y="3413125"/>
              <a:ext cx="381000" cy="381000"/>
            </a:xfrm>
            <a:custGeom>
              <a:avLst/>
              <a:gdLst>
                <a:gd name="connsiteX0" fmla="*/ 378619 w 381000"/>
                <a:gd name="connsiteY0" fmla="*/ 192881 h 381000"/>
                <a:gd name="connsiteX1" fmla="*/ 192881 w 381000"/>
                <a:gd name="connsiteY1" fmla="*/ 378619 h 381000"/>
                <a:gd name="connsiteX2" fmla="*/ 7144 w 381000"/>
                <a:gd name="connsiteY2" fmla="*/ 192881 h 381000"/>
                <a:gd name="connsiteX3" fmla="*/ 192881 w 381000"/>
                <a:gd name="connsiteY3" fmla="*/ 7144 h 381000"/>
                <a:gd name="connsiteX4" fmla="*/ 378619 w 381000"/>
                <a:gd name="connsiteY4" fmla="*/ 192881 h 381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0" h="381000">
                  <a:moveTo>
                    <a:pt x="378619" y="192881"/>
                  </a:moveTo>
                  <a:cubicBezTo>
                    <a:pt x="378619" y="295461"/>
                    <a:pt x="295461" y="378619"/>
                    <a:pt x="192881" y="378619"/>
                  </a:cubicBezTo>
                  <a:cubicBezTo>
                    <a:pt x="90301" y="378619"/>
                    <a:pt x="7144" y="295461"/>
                    <a:pt x="7144" y="192881"/>
                  </a:cubicBezTo>
                  <a:cubicBezTo>
                    <a:pt x="7144" y="90301"/>
                    <a:pt x="90301" y="7144"/>
                    <a:pt x="192881" y="7144"/>
                  </a:cubicBezTo>
                  <a:cubicBezTo>
                    <a:pt x="295461" y="7144"/>
                    <a:pt x="378619" y="90301"/>
                    <a:pt x="378619" y="192881"/>
                  </a:cubicBezTo>
                  <a:close/>
                </a:path>
              </a:pathLst>
            </a:custGeom>
            <a:noFill/>
            <a:ln w="22225" cap="flat">
              <a:solidFill>
                <a:schemeClr val="bg1"/>
              </a:solidFill>
              <a:prstDash val="solid"/>
              <a:miter/>
            </a:ln>
          </p:spPr>
          <p:txBody>
            <a:bodyPr rtlCol="0" anchor="ctr"/>
            <a:lstStyle>
              <a:defPPr>
                <a:defRPr lang="de-DE"/>
              </a:defPPr>
              <a:lvl1pPr marL="0" algn="l" defTabSz="914205" rtl="0" eaLnBrk="1" latinLnBrk="0" hangingPunct="1">
                <a:defRPr sz="1800" kern="1200">
                  <a:solidFill>
                    <a:schemeClr val="tx1"/>
                  </a:solidFill>
                  <a:latin typeface="+mn-lt"/>
                  <a:ea typeface="+mn-ea"/>
                  <a:cs typeface="+mn-cs"/>
                </a:defRPr>
              </a:lvl1pPr>
              <a:lvl2pPr marL="457102" algn="l" defTabSz="914205" rtl="0" eaLnBrk="1" latinLnBrk="0" hangingPunct="1">
                <a:defRPr sz="1800" kern="1200">
                  <a:solidFill>
                    <a:schemeClr val="tx1"/>
                  </a:solidFill>
                  <a:latin typeface="+mn-lt"/>
                  <a:ea typeface="+mn-ea"/>
                  <a:cs typeface="+mn-cs"/>
                </a:defRPr>
              </a:lvl2pPr>
              <a:lvl3pPr marL="914205" algn="l" defTabSz="914205" rtl="0" eaLnBrk="1" latinLnBrk="0" hangingPunct="1">
                <a:defRPr sz="1800" kern="1200">
                  <a:solidFill>
                    <a:schemeClr val="tx1"/>
                  </a:solidFill>
                  <a:latin typeface="+mn-lt"/>
                  <a:ea typeface="+mn-ea"/>
                  <a:cs typeface="+mn-cs"/>
                </a:defRPr>
              </a:lvl3pPr>
              <a:lvl4pPr marL="1371308" algn="l" defTabSz="914205" rtl="0" eaLnBrk="1" latinLnBrk="0" hangingPunct="1">
                <a:defRPr sz="1800" kern="1200">
                  <a:solidFill>
                    <a:schemeClr val="tx1"/>
                  </a:solidFill>
                  <a:latin typeface="+mn-lt"/>
                  <a:ea typeface="+mn-ea"/>
                  <a:cs typeface="+mn-cs"/>
                </a:defRPr>
              </a:lvl4pPr>
              <a:lvl5pPr marL="1828410" algn="l" defTabSz="914205" rtl="0" eaLnBrk="1" latinLnBrk="0" hangingPunct="1">
                <a:defRPr sz="1800" kern="1200">
                  <a:solidFill>
                    <a:schemeClr val="tx1"/>
                  </a:solidFill>
                  <a:latin typeface="+mn-lt"/>
                  <a:ea typeface="+mn-ea"/>
                  <a:cs typeface="+mn-cs"/>
                </a:defRPr>
              </a:lvl5pPr>
              <a:lvl6pPr marL="2285511" algn="l" defTabSz="914205" rtl="0" eaLnBrk="1" latinLnBrk="0" hangingPunct="1">
                <a:defRPr sz="1800" kern="1200">
                  <a:solidFill>
                    <a:schemeClr val="tx1"/>
                  </a:solidFill>
                  <a:latin typeface="+mn-lt"/>
                  <a:ea typeface="+mn-ea"/>
                  <a:cs typeface="+mn-cs"/>
                </a:defRPr>
              </a:lvl6pPr>
              <a:lvl7pPr marL="2742614" algn="l" defTabSz="914205" rtl="0" eaLnBrk="1" latinLnBrk="0" hangingPunct="1">
                <a:defRPr sz="1800" kern="1200">
                  <a:solidFill>
                    <a:schemeClr val="tx1"/>
                  </a:solidFill>
                  <a:latin typeface="+mn-lt"/>
                  <a:ea typeface="+mn-ea"/>
                  <a:cs typeface="+mn-cs"/>
                </a:defRPr>
              </a:lvl7pPr>
              <a:lvl8pPr marL="3199716" algn="l" defTabSz="914205" rtl="0" eaLnBrk="1" latinLnBrk="0" hangingPunct="1">
                <a:defRPr sz="1800" kern="1200">
                  <a:solidFill>
                    <a:schemeClr val="tx1"/>
                  </a:solidFill>
                  <a:latin typeface="+mn-lt"/>
                  <a:ea typeface="+mn-ea"/>
                  <a:cs typeface="+mn-cs"/>
                </a:defRPr>
              </a:lvl8pPr>
              <a:lvl9pPr marL="3656819" algn="l" defTabSz="914205" rtl="0" eaLnBrk="1" latinLnBrk="0" hangingPunct="1">
                <a:defRPr sz="1800" kern="1200">
                  <a:solidFill>
                    <a:schemeClr val="tx1"/>
                  </a:solidFill>
                  <a:latin typeface="+mn-lt"/>
                  <a:ea typeface="+mn-ea"/>
                  <a:cs typeface="+mn-cs"/>
                </a:defRPr>
              </a:lvl9pPr>
            </a:lstStyle>
            <a:p>
              <a:endParaRPr lang="de-DE"/>
            </a:p>
          </p:txBody>
        </p:sp>
        <p:sp>
          <p:nvSpPr>
            <p:cNvPr id="27" name="Freihandform: Form 26">
              <a:extLst>
                <a:ext uri="{FF2B5EF4-FFF2-40B4-BE49-F238E27FC236}">
                  <a16:creationId xmlns:a16="http://schemas.microsoft.com/office/drawing/2014/main" id="{9436EE46-0464-4D53-B870-6ADBE2C93240}"/>
                </a:ext>
              </a:extLst>
            </p:cNvPr>
            <p:cNvSpPr/>
            <p:nvPr/>
          </p:nvSpPr>
          <p:spPr>
            <a:xfrm>
              <a:off x="670816" y="3565525"/>
              <a:ext cx="47625" cy="152400"/>
            </a:xfrm>
            <a:custGeom>
              <a:avLst/>
              <a:gdLst>
                <a:gd name="connsiteX0" fmla="*/ 7144 w 47625"/>
                <a:gd name="connsiteY0" fmla="*/ 7144 h 152400"/>
                <a:gd name="connsiteX1" fmla="*/ 45244 w 47625"/>
                <a:gd name="connsiteY1" fmla="*/ 7144 h 152400"/>
                <a:gd name="connsiteX2" fmla="*/ 45244 w 47625"/>
                <a:gd name="connsiteY2" fmla="*/ 150019 h 152400"/>
                <a:gd name="connsiteX3" fmla="*/ 7144 w 47625"/>
                <a:gd name="connsiteY3" fmla="*/ 150019 h 152400"/>
              </a:gdLst>
              <a:ahLst/>
              <a:cxnLst>
                <a:cxn ang="0">
                  <a:pos x="connsiteX0" y="connsiteY0"/>
                </a:cxn>
                <a:cxn ang="0">
                  <a:pos x="connsiteX1" y="connsiteY1"/>
                </a:cxn>
                <a:cxn ang="0">
                  <a:pos x="connsiteX2" y="connsiteY2"/>
                </a:cxn>
                <a:cxn ang="0">
                  <a:pos x="connsiteX3" y="connsiteY3"/>
                </a:cxn>
              </a:cxnLst>
              <a:rect l="l" t="t" r="r" b="b"/>
              <a:pathLst>
                <a:path w="47625" h="152400">
                  <a:moveTo>
                    <a:pt x="7144" y="7144"/>
                  </a:moveTo>
                  <a:lnTo>
                    <a:pt x="45244" y="7144"/>
                  </a:lnTo>
                  <a:lnTo>
                    <a:pt x="45244" y="150019"/>
                  </a:lnTo>
                  <a:lnTo>
                    <a:pt x="7144" y="150019"/>
                  </a:lnTo>
                  <a:close/>
                </a:path>
              </a:pathLst>
            </a:custGeom>
            <a:noFill/>
            <a:ln w="22225" cap="rnd">
              <a:solidFill>
                <a:schemeClr val="bg1"/>
              </a:solidFill>
              <a:prstDash val="solid"/>
              <a:round/>
            </a:ln>
          </p:spPr>
          <p:txBody>
            <a:bodyPr rtlCol="0" anchor="ctr"/>
            <a:lstStyle>
              <a:defPPr>
                <a:defRPr lang="de-DE"/>
              </a:defPPr>
              <a:lvl1pPr marL="0" algn="l" defTabSz="914205" rtl="0" eaLnBrk="1" latinLnBrk="0" hangingPunct="1">
                <a:defRPr sz="1800" kern="1200">
                  <a:solidFill>
                    <a:schemeClr val="tx1"/>
                  </a:solidFill>
                  <a:latin typeface="+mn-lt"/>
                  <a:ea typeface="+mn-ea"/>
                  <a:cs typeface="+mn-cs"/>
                </a:defRPr>
              </a:lvl1pPr>
              <a:lvl2pPr marL="457102" algn="l" defTabSz="914205" rtl="0" eaLnBrk="1" latinLnBrk="0" hangingPunct="1">
                <a:defRPr sz="1800" kern="1200">
                  <a:solidFill>
                    <a:schemeClr val="tx1"/>
                  </a:solidFill>
                  <a:latin typeface="+mn-lt"/>
                  <a:ea typeface="+mn-ea"/>
                  <a:cs typeface="+mn-cs"/>
                </a:defRPr>
              </a:lvl2pPr>
              <a:lvl3pPr marL="914205" algn="l" defTabSz="914205" rtl="0" eaLnBrk="1" latinLnBrk="0" hangingPunct="1">
                <a:defRPr sz="1800" kern="1200">
                  <a:solidFill>
                    <a:schemeClr val="tx1"/>
                  </a:solidFill>
                  <a:latin typeface="+mn-lt"/>
                  <a:ea typeface="+mn-ea"/>
                  <a:cs typeface="+mn-cs"/>
                </a:defRPr>
              </a:lvl3pPr>
              <a:lvl4pPr marL="1371308" algn="l" defTabSz="914205" rtl="0" eaLnBrk="1" latinLnBrk="0" hangingPunct="1">
                <a:defRPr sz="1800" kern="1200">
                  <a:solidFill>
                    <a:schemeClr val="tx1"/>
                  </a:solidFill>
                  <a:latin typeface="+mn-lt"/>
                  <a:ea typeface="+mn-ea"/>
                  <a:cs typeface="+mn-cs"/>
                </a:defRPr>
              </a:lvl4pPr>
              <a:lvl5pPr marL="1828410" algn="l" defTabSz="914205" rtl="0" eaLnBrk="1" latinLnBrk="0" hangingPunct="1">
                <a:defRPr sz="1800" kern="1200">
                  <a:solidFill>
                    <a:schemeClr val="tx1"/>
                  </a:solidFill>
                  <a:latin typeface="+mn-lt"/>
                  <a:ea typeface="+mn-ea"/>
                  <a:cs typeface="+mn-cs"/>
                </a:defRPr>
              </a:lvl5pPr>
              <a:lvl6pPr marL="2285511" algn="l" defTabSz="914205" rtl="0" eaLnBrk="1" latinLnBrk="0" hangingPunct="1">
                <a:defRPr sz="1800" kern="1200">
                  <a:solidFill>
                    <a:schemeClr val="tx1"/>
                  </a:solidFill>
                  <a:latin typeface="+mn-lt"/>
                  <a:ea typeface="+mn-ea"/>
                  <a:cs typeface="+mn-cs"/>
                </a:defRPr>
              </a:lvl6pPr>
              <a:lvl7pPr marL="2742614" algn="l" defTabSz="914205" rtl="0" eaLnBrk="1" latinLnBrk="0" hangingPunct="1">
                <a:defRPr sz="1800" kern="1200">
                  <a:solidFill>
                    <a:schemeClr val="tx1"/>
                  </a:solidFill>
                  <a:latin typeface="+mn-lt"/>
                  <a:ea typeface="+mn-ea"/>
                  <a:cs typeface="+mn-cs"/>
                </a:defRPr>
              </a:lvl7pPr>
              <a:lvl8pPr marL="3199716" algn="l" defTabSz="914205" rtl="0" eaLnBrk="1" latinLnBrk="0" hangingPunct="1">
                <a:defRPr sz="1800" kern="1200">
                  <a:solidFill>
                    <a:schemeClr val="tx1"/>
                  </a:solidFill>
                  <a:latin typeface="+mn-lt"/>
                  <a:ea typeface="+mn-ea"/>
                  <a:cs typeface="+mn-cs"/>
                </a:defRPr>
              </a:lvl8pPr>
              <a:lvl9pPr marL="3656819" algn="l" defTabSz="914205" rtl="0" eaLnBrk="1" latinLnBrk="0" hangingPunct="1">
                <a:defRPr sz="1800" kern="1200">
                  <a:solidFill>
                    <a:schemeClr val="tx1"/>
                  </a:solidFill>
                  <a:latin typeface="+mn-lt"/>
                  <a:ea typeface="+mn-ea"/>
                  <a:cs typeface="+mn-cs"/>
                </a:defRPr>
              </a:lvl9pPr>
            </a:lstStyle>
            <a:p>
              <a:endParaRPr lang="de-DE"/>
            </a:p>
          </p:txBody>
        </p:sp>
        <p:sp>
          <p:nvSpPr>
            <p:cNvPr id="28" name="Freihandform: Form 27">
              <a:extLst>
                <a:ext uri="{FF2B5EF4-FFF2-40B4-BE49-F238E27FC236}">
                  <a16:creationId xmlns:a16="http://schemas.microsoft.com/office/drawing/2014/main" id="{77141D46-C32A-4B4D-8F52-48425D562709}"/>
                </a:ext>
              </a:extLst>
            </p:cNvPr>
            <p:cNvSpPr/>
            <p:nvPr/>
          </p:nvSpPr>
          <p:spPr>
            <a:xfrm>
              <a:off x="666054" y="3489325"/>
              <a:ext cx="57150" cy="57150"/>
            </a:xfrm>
            <a:custGeom>
              <a:avLst/>
              <a:gdLst>
                <a:gd name="connsiteX0" fmla="*/ 30956 w 57150"/>
                <a:gd name="connsiteY0" fmla="*/ 54769 h 57150"/>
                <a:gd name="connsiteX1" fmla="*/ 7144 w 57150"/>
                <a:gd name="connsiteY1" fmla="*/ 30956 h 57150"/>
                <a:gd name="connsiteX2" fmla="*/ 30956 w 57150"/>
                <a:gd name="connsiteY2" fmla="*/ 7144 h 57150"/>
                <a:gd name="connsiteX3" fmla="*/ 54769 w 57150"/>
                <a:gd name="connsiteY3" fmla="*/ 30956 h 57150"/>
                <a:gd name="connsiteX4" fmla="*/ 30956 w 57150"/>
                <a:gd name="connsiteY4" fmla="*/ 54769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30956" y="54769"/>
                  </a:moveTo>
                  <a:cubicBezTo>
                    <a:pt x="17805" y="54769"/>
                    <a:pt x="7144" y="44107"/>
                    <a:pt x="7144" y="30956"/>
                  </a:cubicBezTo>
                  <a:cubicBezTo>
                    <a:pt x="7144" y="17805"/>
                    <a:pt x="17805" y="7144"/>
                    <a:pt x="30956" y="7144"/>
                  </a:cubicBezTo>
                  <a:cubicBezTo>
                    <a:pt x="44108" y="7144"/>
                    <a:pt x="54769" y="17805"/>
                    <a:pt x="54769" y="30956"/>
                  </a:cubicBezTo>
                  <a:cubicBezTo>
                    <a:pt x="54769" y="44107"/>
                    <a:pt x="44108" y="54769"/>
                    <a:pt x="30956" y="54769"/>
                  </a:cubicBezTo>
                  <a:close/>
                </a:path>
              </a:pathLst>
            </a:custGeom>
            <a:noFill/>
            <a:ln w="22225" cap="rnd">
              <a:solidFill>
                <a:schemeClr val="bg1"/>
              </a:solidFill>
              <a:prstDash val="solid"/>
              <a:round/>
            </a:ln>
          </p:spPr>
          <p:txBody>
            <a:bodyPr rtlCol="0" anchor="ctr"/>
            <a:lstStyle>
              <a:defPPr>
                <a:defRPr lang="de-DE"/>
              </a:defPPr>
              <a:lvl1pPr marL="0" algn="l" defTabSz="914205" rtl="0" eaLnBrk="1" latinLnBrk="0" hangingPunct="1">
                <a:defRPr sz="1800" kern="1200">
                  <a:solidFill>
                    <a:schemeClr val="tx1"/>
                  </a:solidFill>
                  <a:latin typeface="+mn-lt"/>
                  <a:ea typeface="+mn-ea"/>
                  <a:cs typeface="+mn-cs"/>
                </a:defRPr>
              </a:lvl1pPr>
              <a:lvl2pPr marL="457102" algn="l" defTabSz="914205" rtl="0" eaLnBrk="1" latinLnBrk="0" hangingPunct="1">
                <a:defRPr sz="1800" kern="1200">
                  <a:solidFill>
                    <a:schemeClr val="tx1"/>
                  </a:solidFill>
                  <a:latin typeface="+mn-lt"/>
                  <a:ea typeface="+mn-ea"/>
                  <a:cs typeface="+mn-cs"/>
                </a:defRPr>
              </a:lvl2pPr>
              <a:lvl3pPr marL="914205" algn="l" defTabSz="914205" rtl="0" eaLnBrk="1" latinLnBrk="0" hangingPunct="1">
                <a:defRPr sz="1800" kern="1200">
                  <a:solidFill>
                    <a:schemeClr val="tx1"/>
                  </a:solidFill>
                  <a:latin typeface="+mn-lt"/>
                  <a:ea typeface="+mn-ea"/>
                  <a:cs typeface="+mn-cs"/>
                </a:defRPr>
              </a:lvl3pPr>
              <a:lvl4pPr marL="1371308" algn="l" defTabSz="914205" rtl="0" eaLnBrk="1" latinLnBrk="0" hangingPunct="1">
                <a:defRPr sz="1800" kern="1200">
                  <a:solidFill>
                    <a:schemeClr val="tx1"/>
                  </a:solidFill>
                  <a:latin typeface="+mn-lt"/>
                  <a:ea typeface="+mn-ea"/>
                  <a:cs typeface="+mn-cs"/>
                </a:defRPr>
              </a:lvl4pPr>
              <a:lvl5pPr marL="1828410" algn="l" defTabSz="914205" rtl="0" eaLnBrk="1" latinLnBrk="0" hangingPunct="1">
                <a:defRPr sz="1800" kern="1200">
                  <a:solidFill>
                    <a:schemeClr val="tx1"/>
                  </a:solidFill>
                  <a:latin typeface="+mn-lt"/>
                  <a:ea typeface="+mn-ea"/>
                  <a:cs typeface="+mn-cs"/>
                </a:defRPr>
              </a:lvl5pPr>
              <a:lvl6pPr marL="2285511" algn="l" defTabSz="914205" rtl="0" eaLnBrk="1" latinLnBrk="0" hangingPunct="1">
                <a:defRPr sz="1800" kern="1200">
                  <a:solidFill>
                    <a:schemeClr val="tx1"/>
                  </a:solidFill>
                  <a:latin typeface="+mn-lt"/>
                  <a:ea typeface="+mn-ea"/>
                  <a:cs typeface="+mn-cs"/>
                </a:defRPr>
              </a:lvl6pPr>
              <a:lvl7pPr marL="2742614" algn="l" defTabSz="914205" rtl="0" eaLnBrk="1" latinLnBrk="0" hangingPunct="1">
                <a:defRPr sz="1800" kern="1200">
                  <a:solidFill>
                    <a:schemeClr val="tx1"/>
                  </a:solidFill>
                  <a:latin typeface="+mn-lt"/>
                  <a:ea typeface="+mn-ea"/>
                  <a:cs typeface="+mn-cs"/>
                </a:defRPr>
              </a:lvl7pPr>
              <a:lvl8pPr marL="3199716" algn="l" defTabSz="914205" rtl="0" eaLnBrk="1" latinLnBrk="0" hangingPunct="1">
                <a:defRPr sz="1800" kern="1200">
                  <a:solidFill>
                    <a:schemeClr val="tx1"/>
                  </a:solidFill>
                  <a:latin typeface="+mn-lt"/>
                  <a:ea typeface="+mn-ea"/>
                  <a:cs typeface="+mn-cs"/>
                </a:defRPr>
              </a:lvl8pPr>
              <a:lvl9pPr marL="3656819" algn="l" defTabSz="914205" rtl="0" eaLnBrk="1" latinLnBrk="0" hangingPunct="1">
                <a:defRPr sz="1800" kern="1200">
                  <a:solidFill>
                    <a:schemeClr val="tx1"/>
                  </a:solidFill>
                  <a:latin typeface="+mn-lt"/>
                  <a:ea typeface="+mn-ea"/>
                  <a:cs typeface="+mn-cs"/>
                </a:defRPr>
              </a:lvl9pPr>
            </a:lstStyle>
            <a:p>
              <a:endParaRPr lang="de-DE"/>
            </a:p>
          </p:txBody>
        </p:sp>
      </p:grpSp>
      <p:sp>
        <p:nvSpPr>
          <p:cNvPr id="18" name="Fußzeilenplatzhalter 7">
            <a:extLst>
              <a:ext uri="{FF2B5EF4-FFF2-40B4-BE49-F238E27FC236}">
                <a16:creationId xmlns:a16="http://schemas.microsoft.com/office/drawing/2014/main" id="{7BE9D675-5919-42FC-8014-62A73FF8039F}"/>
              </a:ext>
            </a:extLst>
          </p:cNvPr>
          <p:cNvSpPr txBox="1">
            <a:spLocks/>
          </p:cNvSpPr>
          <p:nvPr/>
        </p:nvSpPr>
        <p:spPr>
          <a:xfrm>
            <a:off x="512131" y="5715503"/>
            <a:ext cx="9618458" cy="896143"/>
          </a:xfrm>
          <a:prstGeom prst="rect">
            <a:avLst/>
          </a:prstGeom>
          <a:noFill/>
        </p:spPr>
        <p:txBody>
          <a:bodyPr vert="horz" wrap="square" lIns="0" tIns="0" rIns="0" bIns="0" rtlCol="0" anchor="b">
            <a:noAutofit/>
          </a:bodyPr>
          <a:lstStyle>
            <a:defPPr>
              <a:defRPr lang="de-DE"/>
            </a:defPPr>
            <a:lvl1pPr marL="0" algn="l" defTabSz="1219170" rtl="0" eaLnBrk="1" latinLnBrk="0" hangingPunct="1">
              <a:defRPr sz="8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fontAlgn="base">
              <a:spcBef>
                <a:spcPct val="0"/>
              </a:spcBef>
              <a:spcAft>
                <a:spcPct val="0"/>
              </a:spcAft>
              <a:buClr>
                <a:srgbClr val="113388"/>
              </a:buClr>
            </a:pPr>
            <a:r>
              <a:rPr lang="de-DE" altLang="de-DE" baseline="30000" dirty="0">
                <a:solidFill>
                  <a:schemeClr val="bg1"/>
                </a:solidFill>
                <a:cs typeface="Arial" pitchFamily="34" charset="0"/>
              </a:rPr>
              <a:t>1</a:t>
            </a:r>
            <a:r>
              <a:rPr lang="de-DE" altLang="de-DE" dirty="0">
                <a:solidFill>
                  <a:schemeClr val="bg1"/>
                </a:solidFill>
                <a:cs typeface="Arial" pitchFamily="34" charset="0"/>
              </a:rPr>
              <a:t> </a:t>
            </a:r>
            <a:r>
              <a:rPr lang="de-DE" altLang="de-DE" dirty="0">
                <a:solidFill>
                  <a:schemeClr val="bg1"/>
                </a:solidFill>
              </a:rPr>
              <a:t>In </a:t>
            </a:r>
            <a:r>
              <a:rPr lang="en-US" altLang="de-DE" dirty="0">
                <a:solidFill>
                  <a:schemeClr val="bg1"/>
                </a:solidFill>
              </a:rPr>
              <a:t>addition, other conditions must be met in order to establish a legally valid beneficiary‘s right in favor of your companion/non-registered partner and a child</a:t>
            </a:r>
          </a:p>
          <a:p>
            <a:pPr fontAlgn="base">
              <a:spcBef>
                <a:spcPct val="0"/>
              </a:spcBef>
              <a:spcAft>
                <a:spcPct val="0"/>
              </a:spcAft>
              <a:buClr>
                <a:srgbClr val="113388"/>
              </a:buClr>
            </a:pPr>
            <a:r>
              <a:rPr lang="en-US" altLang="de-DE" dirty="0">
                <a:solidFill>
                  <a:schemeClr val="bg1"/>
                </a:solidFill>
              </a:rPr>
              <a:t>  permanently placed in your home.</a:t>
            </a:r>
            <a:endParaRPr lang="de-DE" altLang="de-DE" dirty="0">
              <a:solidFill>
                <a:schemeClr val="bg1"/>
              </a:solidFill>
              <a:cs typeface="Arial" pitchFamily="34" charset="0"/>
            </a:endParaRPr>
          </a:p>
        </p:txBody>
      </p:sp>
    </p:spTree>
    <p:extLst>
      <p:ext uri="{BB962C8B-B14F-4D97-AF65-F5344CB8AC3E}">
        <p14:creationId xmlns:p14="http://schemas.microsoft.com/office/powerpoint/2010/main" val="823876997"/>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descr="svtx:article/content/headline">
            <a:extLst>
              <a:ext uri="{FF2B5EF4-FFF2-40B4-BE49-F238E27FC236}">
                <a16:creationId xmlns:a16="http://schemas.microsoft.com/office/drawing/2014/main" id="{89A7A182-EF37-4E98-82D0-9EC00BBD7F8E}"/>
              </a:ext>
            </a:extLst>
          </p:cNvPr>
          <p:cNvSpPr>
            <a:spLocks noGrp="1"/>
          </p:cNvSpPr>
          <p:nvPr>
            <p:ph type="title"/>
          </p:nvPr>
        </p:nvSpPr>
        <p:spPr/>
        <p:txBody>
          <a:bodyPr/>
          <a:lstStyle/>
          <a:p>
            <a:r>
              <a:rPr lang="en-US" altLang="de-DE" dirty="0"/>
              <a:t>Age limit for early claim</a:t>
            </a:r>
            <a:endParaRPr lang="de-DE" b="0" i="0" u="none" dirty="0"/>
          </a:p>
        </p:txBody>
      </p:sp>
      <p:sp>
        <p:nvSpPr>
          <p:cNvPr id="16" name="Textplatzhalter 15" descr="svtx:article/content/strapline">
            <a:extLst>
              <a:ext uri="{FF2B5EF4-FFF2-40B4-BE49-F238E27FC236}">
                <a16:creationId xmlns:a16="http://schemas.microsoft.com/office/drawing/2014/main" id="{0963FF5A-F634-4C6F-95C4-BAFEED7E323E}"/>
              </a:ext>
            </a:extLst>
          </p:cNvPr>
          <p:cNvSpPr>
            <a:spLocks noGrp="1"/>
          </p:cNvSpPr>
          <p:nvPr>
            <p:ph type="body" sz="quarter" idx="12"/>
          </p:nvPr>
        </p:nvSpPr>
        <p:spPr/>
        <p:txBody>
          <a:bodyPr/>
          <a:lstStyle/>
          <a:p>
            <a:r>
              <a:rPr lang="de-DE" b="1" i="0" u="none"/>
              <a:t>Direct Insurance § 3 (63) EStG – FAQs</a:t>
            </a:r>
          </a:p>
        </p:txBody>
      </p:sp>
      <p:sp>
        <p:nvSpPr>
          <p:cNvPr id="6" name="Fußzeilenplatzhalter 5" descr="svtx:article/content/footnote">
            <a:extLst>
              <a:ext uri="{FF2B5EF4-FFF2-40B4-BE49-F238E27FC236}">
                <a16:creationId xmlns:a16="http://schemas.microsoft.com/office/drawing/2014/main" id="{528DACD9-E1A8-466F-99DE-835C0A1D84D6}"/>
              </a:ext>
            </a:extLst>
          </p:cNvPr>
          <p:cNvSpPr>
            <a:spLocks noGrp="1"/>
          </p:cNvSpPr>
          <p:nvPr>
            <p:ph type="ftr" sz="quarter" idx="13"/>
          </p:nvPr>
        </p:nvSpPr>
        <p:spPr/>
        <p:txBody>
          <a:bodyPr/>
          <a:lstStyle/>
          <a:p>
            <a:r>
              <a:rPr lang="de-DE" sz="800" b="0" i="0" u="none" baseline="30000"/>
              <a:t>1 </a:t>
            </a:r>
            <a:r>
              <a:rPr lang="de-DE" sz="800" b="0" i="0" u="none"/>
              <a:t>In addition, other conditions must be met in order to establish a legally valid beneficiary‘s right in favor of your companion/non-registered partner and a child  permanently placed in your home.  </a:t>
            </a:r>
          </a:p>
        </p:txBody>
      </p:sp>
      <p:sp>
        <p:nvSpPr>
          <p:cNvPr id="7" name="Foliennummernplatzhalter 6">
            <a:extLst>
              <a:ext uri="{FF2B5EF4-FFF2-40B4-BE49-F238E27FC236}">
                <a16:creationId xmlns:a16="http://schemas.microsoft.com/office/drawing/2014/main" id="{01B67B75-DBB7-4AB5-98D0-194D2FE8383F}"/>
              </a:ext>
            </a:extLst>
          </p:cNvPr>
          <p:cNvSpPr>
            <a:spLocks noGrp="1"/>
          </p:cNvSpPr>
          <p:nvPr>
            <p:ph type="sldNum" sz="quarter" idx="14"/>
          </p:nvPr>
        </p:nvSpPr>
        <p:spPr/>
        <p:txBody>
          <a:bodyPr/>
          <a:lstStyle/>
          <a:p>
            <a:fld id="{0F96B16C-3F5F-44BC-AFCC-8CBCBD90898D}" type="slidenum">
              <a:rPr lang="de-DE" smtClean="0"/>
              <a:t>29</a:t>
            </a:fld>
            <a:endParaRPr lang="de-DE"/>
          </a:p>
        </p:txBody>
      </p:sp>
      <p:sp>
        <p:nvSpPr>
          <p:cNvPr id="15" name="Inhaltsplatzhalter 10" descr="svtx:article/content/answer">
            <a:extLst>
              <a:ext uri="{FF2B5EF4-FFF2-40B4-BE49-F238E27FC236}">
                <a16:creationId xmlns:a16="http://schemas.microsoft.com/office/drawing/2014/main" id="{FBF0AC27-6119-45BF-B691-477CE0F06D56}"/>
              </a:ext>
            </a:extLst>
          </p:cNvPr>
          <p:cNvSpPr txBox="1"/>
          <p:nvPr/>
        </p:nvSpPr>
        <p:spPr>
          <a:xfrm>
            <a:off x="1609567" y="3232348"/>
            <a:ext cx="10103007" cy="2447155"/>
          </a:xfrm>
          <a:prstGeom prst="rect">
            <a:avLst/>
          </a:prstGeom>
        </p:spPr>
        <p:txBody>
          <a:bodyPr vert="horz" lIns="0" tIns="0" rIns="0" bIns="0" rtlCol="0" anchor="t" anchorCtr="0">
            <a:noAutofit/>
          </a:bodyPr>
          <a:lstStyle>
            <a:defPPr>
              <a:defRPr lang="de-DE"/>
            </a:defPPr>
            <a:lvl1pPr marL="0" indent="0" algn="l" defTabSz="914400" rtl="0" eaLnBrk="1" latinLnBrk="0" hangingPunct="1">
              <a:lnSpc>
                <a:spcPct val="100000"/>
              </a:lnSpc>
              <a:spcBef>
                <a:spcPct val="0"/>
              </a:spcBef>
              <a:buFont typeface="+mj-lt"/>
              <a:buNone/>
              <a:defRPr sz="1800" kern="1200">
                <a:solidFill>
                  <a:schemeClr val="bg1"/>
                </a:solidFill>
                <a:latin typeface="+mn-lt"/>
                <a:ea typeface="+mn-ea"/>
                <a:cs typeface="+mn-cs"/>
              </a:defRPr>
            </a:lvl1pPr>
            <a:lvl2pPr marL="0" indent="0" algn="l" defTabSz="914400" rtl="0" eaLnBrk="1" latinLnBrk="0" hangingPunct="1">
              <a:lnSpc>
                <a:spcPct val="100000"/>
              </a:lnSpc>
              <a:spcBef>
                <a:spcPct val="0"/>
              </a:spcBef>
              <a:buFont typeface="Arial" panose="020B0604020202020204" pitchFamily="34" charset="0"/>
              <a:buNone/>
              <a:defRPr sz="1500" kern="1200">
                <a:solidFill>
                  <a:schemeClr val="bg1"/>
                </a:solidFill>
                <a:latin typeface="+mn-lt"/>
                <a:ea typeface="+mn-ea"/>
                <a:cs typeface="+mn-cs"/>
              </a:defRPr>
            </a:lvl2pPr>
            <a:lvl3pPr marL="216000" indent="-216000" algn="l" defTabSz="914400" rtl="0" eaLnBrk="1" latinLnBrk="0" hangingPunct="1">
              <a:lnSpc>
                <a:spcPct val="100000"/>
              </a:lnSpc>
              <a:spcBef>
                <a:spcPct val="0"/>
              </a:spcBef>
              <a:buFont typeface="Arial" panose="020B0604020202020204" pitchFamily="34" charset="0"/>
              <a:buChar char="•"/>
              <a:defRPr sz="1500" kern="1200">
                <a:solidFill>
                  <a:schemeClr val="bg1"/>
                </a:solidFill>
                <a:latin typeface="+mn-lt"/>
                <a:ea typeface="+mn-ea"/>
                <a:cs typeface="+mn-cs"/>
              </a:defRPr>
            </a:lvl3pPr>
            <a:lvl4pPr marL="216000" indent="-216000" algn="l" defTabSz="914400" rtl="0" eaLnBrk="1" latinLnBrk="0" hangingPunct="1">
              <a:lnSpc>
                <a:spcPct val="100000"/>
              </a:lnSpc>
              <a:spcBef>
                <a:spcPct val="0"/>
              </a:spcBef>
              <a:buFont typeface="+mj-lt"/>
              <a:buAutoNum type="arabicPeriod"/>
              <a:defRPr sz="1500" kern="1200">
                <a:solidFill>
                  <a:schemeClr val="bg1"/>
                </a:solidFill>
                <a:latin typeface="+mn-lt"/>
                <a:ea typeface="+mn-ea"/>
                <a:cs typeface="+mn-cs"/>
              </a:defRPr>
            </a:lvl4pPr>
            <a:lvl5pPr marL="216000" indent="-216000" algn="l" defTabSz="914400" rtl="0" eaLnBrk="1" latinLnBrk="0" hangingPunct="1">
              <a:lnSpc>
                <a:spcPct val="100000"/>
              </a:lnSpc>
              <a:spcBef>
                <a:spcPct val="0"/>
              </a:spcBef>
              <a:buFont typeface="+mj-lt"/>
              <a:buAutoNum type="arabicPeriod"/>
              <a:defRPr sz="1800" kern="1200">
                <a:solidFill>
                  <a:schemeClr val="bg1"/>
                </a:solidFill>
                <a:latin typeface="+mn-lt"/>
                <a:ea typeface="+mn-ea"/>
                <a:cs typeface="+mn-cs"/>
              </a:defRPr>
            </a:lvl5pPr>
            <a:lvl6pPr marL="360000" indent="0" algn="l" defTabSz="914400" rtl="0" eaLnBrk="1" latinLnBrk="0" hangingPunct="1">
              <a:lnSpc>
                <a:spcPct val="90000"/>
              </a:lnSpc>
              <a:spcBef>
                <a:spcPts val="600"/>
              </a:spcBef>
              <a:buFont typeface="Arial" panose="020B0604020202020204" pitchFamily="34" charset="0"/>
              <a:buNone/>
              <a:defRPr sz="1800" kern="1200">
                <a:solidFill>
                  <a:srgbClr val="FF0000"/>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600"/>
              </a:spcBef>
              <a:spcAft>
                <a:spcPct val="0"/>
              </a:spcAft>
              <a:buClr>
                <a:srgbClr val="000000"/>
              </a:buClr>
            </a:pPr>
            <a:r>
              <a:rPr lang="en-US" altLang="de-DE" sz="1600" dirty="0"/>
              <a:t>You can claim benefits as of completion of age 62</a:t>
            </a:r>
            <a:r>
              <a:rPr lang="en-US" altLang="de-DE" dirty="0">
                <a:solidFill>
                  <a:schemeClr val="bg2"/>
                </a:solidFill>
              </a:rPr>
              <a:t>.</a:t>
            </a:r>
            <a:endParaRPr lang="de-DE" altLang="de-DE" dirty="0">
              <a:solidFill>
                <a:schemeClr val="bg2"/>
              </a:solidFill>
            </a:endParaRPr>
          </a:p>
        </p:txBody>
      </p:sp>
      <p:sp>
        <p:nvSpPr>
          <p:cNvPr id="20" name="Inhaltsplatzhalter 10" descr="svtx:article/content/question">
            <a:extLst>
              <a:ext uri="{FF2B5EF4-FFF2-40B4-BE49-F238E27FC236}">
                <a16:creationId xmlns:a16="http://schemas.microsoft.com/office/drawing/2014/main" id="{E681FEA5-1663-4EAE-8EB0-F48DF3A1319F}"/>
              </a:ext>
            </a:extLst>
          </p:cNvPr>
          <p:cNvSpPr txBox="1"/>
          <p:nvPr/>
        </p:nvSpPr>
        <p:spPr>
          <a:xfrm>
            <a:off x="1609567" y="1971920"/>
            <a:ext cx="10103007" cy="678170"/>
          </a:xfrm>
          <a:prstGeom prst="rect">
            <a:avLst/>
          </a:prstGeom>
        </p:spPr>
        <p:txBody>
          <a:bodyPr vert="horz" lIns="0" tIns="0" rIns="0" bIns="0" rtlCol="0" anchor="t" anchorCtr="0">
            <a:noAutofit/>
          </a:bodyPr>
          <a:lstStyle>
            <a:defPPr>
              <a:defRPr lang="de-DE"/>
            </a:defPPr>
            <a:lvl1pPr marL="0" indent="0" algn="l" defTabSz="914400" rtl="0" eaLnBrk="1" latinLnBrk="0" hangingPunct="1">
              <a:lnSpc>
                <a:spcPct val="100000"/>
              </a:lnSpc>
              <a:spcBef>
                <a:spcPct val="0"/>
              </a:spcBef>
              <a:buFont typeface="+mj-lt"/>
              <a:buNone/>
              <a:defRPr sz="1800" kern="1200">
                <a:solidFill>
                  <a:schemeClr val="bg1"/>
                </a:solidFill>
                <a:latin typeface="+mn-lt"/>
                <a:ea typeface="+mn-ea"/>
                <a:cs typeface="+mn-cs"/>
              </a:defRPr>
            </a:lvl1pPr>
            <a:lvl2pPr marL="0" indent="0" algn="l" defTabSz="914400" rtl="0" eaLnBrk="1" latinLnBrk="0" hangingPunct="1">
              <a:lnSpc>
                <a:spcPct val="100000"/>
              </a:lnSpc>
              <a:spcBef>
                <a:spcPct val="0"/>
              </a:spcBef>
              <a:buFont typeface="Arial" panose="020B0604020202020204" pitchFamily="34" charset="0"/>
              <a:buNone/>
              <a:defRPr sz="1500" kern="1200">
                <a:solidFill>
                  <a:schemeClr val="bg1"/>
                </a:solidFill>
                <a:latin typeface="+mn-lt"/>
                <a:ea typeface="+mn-ea"/>
                <a:cs typeface="+mn-cs"/>
              </a:defRPr>
            </a:lvl2pPr>
            <a:lvl3pPr marL="216000" indent="-216000" algn="l" defTabSz="914400" rtl="0" eaLnBrk="1" latinLnBrk="0" hangingPunct="1">
              <a:lnSpc>
                <a:spcPct val="100000"/>
              </a:lnSpc>
              <a:spcBef>
                <a:spcPct val="0"/>
              </a:spcBef>
              <a:buFont typeface="Arial" panose="020B0604020202020204" pitchFamily="34" charset="0"/>
              <a:buChar char="•"/>
              <a:defRPr sz="1500" kern="1200">
                <a:solidFill>
                  <a:schemeClr val="bg1"/>
                </a:solidFill>
                <a:latin typeface="+mn-lt"/>
                <a:ea typeface="+mn-ea"/>
                <a:cs typeface="+mn-cs"/>
              </a:defRPr>
            </a:lvl3pPr>
            <a:lvl4pPr marL="216000" indent="-216000" algn="l" defTabSz="914400" rtl="0" eaLnBrk="1" latinLnBrk="0" hangingPunct="1">
              <a:lnSpc>
                <a:spcPct val="100000"/>
              </a:lnSpc>
              <a:spcBef>
                <a:spcPct val="0"/>
              </a:spcBef>
              <a:buFont typeface="+mj-lt"/>
              <a:buAutoNum type="arabicPeriod"/>
              <a:defRPr sz="1500" kern="1200">
                <a:solidFill>
                  <a:schemeClr val="bg1"/>
                </a:solidFill>
                <a:latin typeface="+mn-lt"/>
                <a:ea typeface="+mn-ea"/>
                <a:cs typeface="+mn-cs"/>
              </a:defRPr>
            </a:lvl4pPr>
            <a:lvl5pPr marL="216000" indent="-216000" algn="l" defTabSz="914400" rtl="0" eaLnBrk="1" latinLnBrk="0" hangingPunct="1">
              <a:lnSpc>
                <a:spcPct val="100000"/>
              </a:lnSpc>
              <a:spcBef>
                <a:spcPct val="0"/>
              </a:spcBef>
              <a:buFont typeface="+mj-lt"/>
              <a:buAutoNum type="arabicPeriod"/>
              <a:defRPr sz="1800" kern="1200">
                <a:solidFill>
                  <a:schemeClr val="bg1"/>
                </a:solidFill>
                <a:latin typeface="+mn-lt"/>
                <a:ea typeface="+mn-ea"/>
                <a:cs typeface="+mn-cs"/>
              </a:defRPr>
            </a:lvl5pPr>
            <a:lvl6pPr marL="360000" indent="0" algn="l" defTabSz="914400" rtl="0" eaLnBrk="1" latinLnBrk="0" hangingPunct="1">
              <a:lnSpc>
                <a:spcPct val="90000"/>
              </a:lnSpc>
              <a:spcBef>
                <a:spcPts val="600"/>
              </a:spcBef>
              <a:buFont typeface="Arial" panose="020B0604020202020204" pitchFamily="34" charset="0"/>
              <a:buNone/>
              <a:defRPr sz="1800" kern="1200">
                <a:solidFill>
                  <a:srgbClr val="FF0000"/>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600"/>
              </a:spcBef>
              <a:spcAft>
                <a:spcPct val="0"/>
              </a:spcAft>
            </a:pPr>
            <a:r>
              <a:rPr lang="en-US" altLang="de-DE" sz="1600" b="1" dirty="0">
                <a:solidFill>
                  <a:srgbClr val="003781"/>
                </a:solidFill>
              </a:rPr>
              <a:t>Can I claim a potentially reduced benefit earlier?</a:t>
            </a:r>
            <a:endParaRPr lang="de-DE" altLang="de-DE" sz="1600" b="1" dirty="0">
              <a:solidFill>
                <a:schemeClr val="tx2"/>
              </a:solidFill>
            </a:endParaRPr>
          </a:p>
        </p:txBody>
      </p:sp>
      <p:grpSp>
        <p:nvGrpSpPr>
          <p:cNvPr id="14" name="Grafik 11">
            <a:extLst>
              <a:ext uri="{FF2B5EF4-FFF2-40B4-BE49-F238E27FC236}">
                <a16:creationId xmlns:a16="http://schemas.microsoft.com/office/drawing/2014/main" id="{5075EB4F-FC29-40A8-9CD6-7F68A9AE103E}"/>
              </a:ext>
            </a:extLst>
          </p:cNvPr>
          <p:cNvGrpSpPr/>
          <p:nvPr/>
        </p:nvGrpSpPr>
        <p:grpSpPr>
          <a:xfrm>
            <a:off x="479423" y="1922386"/>
            <a:ext cx="720000" cy="720000"/>
            <a:chOff x="5715000" y="2068620"/>
            <a:chExt cx="381000" cy="381000"/>
          </a:xfrm>
        </p:grpSpPr>
        <p:sp>
          <p:nvSpPr>
            <p:cNvPr id="21" name="Freihandform: Form 20">
              <a:extLst>
                <a:ext uri="{FF2B5EF4-FFF2-40B4-BE49-F238E27FC236}">
                  <a16:creationId xmlns:a16="http://schemas.microsoft.com/office/drawing/2014/main" id="{620CAB09-A4D4-4043-9F3E-FD2737D1F08D}"/>
                </a:ext>
              </a:extLst>
            </p:cNvPr>
            <p:cNvSpPr/>
            <p:nvPr/>
          </p:nvSpPr>
          <p:spPr>
            <a:xfrm>
              <a:off x="5712619" y="2066239"/>
              <a:ext cx="381000" cy="381000"/>
            </a:xfrm>
            <a:custGeom>
              <a:avLst/>
              <a:gdLst>
                <a:gd name="connsiteX0" fmla="*/ 378619 w 381000"/>
                <a:gd name="connsiteY0" fmla="*/ 192881 h 381000"/>
                <a:gd name="connsiteX1" fmla="*/ 192881 w 381000"/>
                <a:gd name="connsiteY1" fmla="*/ 378619 h 381000"/>
                <a:gd name="connsiteX2" fmla="*/ 7144 w 381000"/>
                <a:gd name="connsiteY2" fmla="*/ 192881 h 381000"/>
                <a:gd name="connsiteX3" fmla="*/ 192881 w 381000"/>
                <a:gd name="connsiteY3" fmla="*/ 7144 h 381000"/>
                <a:gd name="connsiteX4" fmla="*/ 378619 w 381000"/>
                <a:gd name="connsiteY4" fmla="*/ 192881 h 381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0" h="381000">
                  <a:moveTo>
                    <a:pt x="378619" y="192881"/>
                  </a:moveTo>
                  <a:cubicBezTo>
                    <a:pt x="378619" y="295461"/>
                    <a:pt x="295461" y="378619"/>
                    <a:pt x="192881" y="378619"/>
                  </a:cubicBezTo>
                  <a:cubicBezTo>
                    <a:pt x="90301" y="378619"/>
                    <a:pt x="7144" y="295461"/>
                    <a:pt x="7144" y="192881"/>
                  </a:cubicBezTo>
                  <a:cubicBezTo>
                    <a:pt x="7144" y="90301"/>
                    <a:pt x="90301" y="7144"/>
                    <a:pt x="192881" y="7144"/>
                  </a:cubicBezTo>
                  <a:cubicBezTo>
                    <a:pt x="295461" y="7144"/>
                    <a:pt x="378619" y="90301"/>
                    <a:pt x="378619" y="192881"/>
                  </a:cubicBezTo>
                  <a:close/>
                </a:path>
              </a:pathLst>
            </a:custGeom>
            <a:noFill/>
            <a:ln w="22225" cap="flat">
              <a:solidFill>
                <a:schemeClr val="bg1"/>
              </a:solidFill>
              <a:prstDash val="solid"/>
              <a:miter/>
            </a:ln>
          </p:spPr>
          <p:txBody>
            <a:bodyPr rtlCol="0" anchor="ctr"/>
            <a:lstStyle>
              <a:defPPr>
                <a:defRPr lang="de-DE"/>
              </a:defPPr>
              <a:lvl1pPr marL="0" algn="l" defTabSz="914205" rtl="0" eaLnBrk="1" latinLnBrk="0" hangingPunct="1">
                <a:defRPr sz="1800" kern="1200">
                  <a:solidFill>
                    <a:schemeClr val="tx1"/>
                  </a:solidFill>
                  <a:latin typeface="+mn-lt"/>
                  <a:ea typeface="+mn-ea"/>
                  <a:cs typeface="+mn-cs"/>
                </a:defRPr>
              </a:lvl1pPr>
              <a:lvl2pPr marL="457102" algn="l" defTabSz="914205" rtl="0" eaLnBrk="1" latinLnBrk="0" hangingPunct="1">
                <a:defRPr sz="1800" kern="1200">
                  <a:solidFill>
                    <a:schemeClr val="tx1"/>
                  </a:solidFill>
                  <a:latin typeface="+mn-lt"/>
                  <a:ea typeface="+mn-ea"/>
                  <a:cs typeface="+mn-cs"/>
                </a:defRPr>
              </a:lvl2pPr>
              <a:lvl3pPr marL="914205" algn="l" defTabSz="914205" rtl="0" eaLnBrk="1" latinLnBrk="0" hangingPunct="1">
                <a:defRPr sz="1800" kern="1200">
                  <a:solidFill>
                    <a:schemeClr val="tx1"/>
                  </a:solidFill>
                  <a:latin typeface="+mn-lt"/>
                  <a:ea typeface="+mn-ea"/>
                  <a:cs typeface="+mn-cs"/>
                </a:defRPr>
              </a:lvl3pPr>
              <a:lvl4pPr marL="1371308" algn="l" defTabSz="914205" rtl="0" eaLnBrk="1" latinLnBrk="0" hangingPunct="1">
                <a:defRPr sz="1800" kern="1200">
                  <a:solidFill>
                    <a:schemeClr val="tx1"/>
                  </a:solidFill>
                  <a:latin typeface="+mn-lt"/>
                  <a:ea typeface="+mn-ea"/>
                  <a:cs typeface="+mn-cs"/>
                </a:defRPr>
              </a:lvl4pPr>
              <a:lvl5pPr marL="1828410" algn="l" defTabSz="914205" rtl="0" eaLnBrk="1" latinLnBrk="0" hangingPunct="1">
                <a:defRPr sz="1800" kern="1200">
                  <a:solidFill>
                    <a:schemeClr val="tx1"/>
                  </a:solidFill>
                  <a:latin typeface="+mn-lt"/>
                  <a:ea typeface="+mn-ea"/>
                  <a:cs typeface="+mn-cs"/>
                </a:defRPr>
              </a:lvl5pPr>
              <a:lvl6pPr marL="2285511" algn="l" defTabSz="914205" rtl="0" eaLnBrk="1" latinLnBrk="0" hangingPunct="1">
                <a:defRPr sz="1800" kern="1200">
                  <a:solidFill>
                    <a:schemeClr val="tx1"/>
                  </a:solidFill>
                  <a:latin typeface="+mn-lt"/>
                  <a:ea typeface="+mn-ea"/>
                  <a:cs typeface="+mn-cs"/>
                </a:defRPr>
              </a:lvl6pPr>
              <a:lvl7pPr marL="2742614" algn="l" defTabSz="914205" rtl="0" eaLnBrk="1" latinLnBrk="0" hangingPunct="1">
                <a:defRPr sz="1800" kern="1200">
                  <a:solidFill>
                    <a:schemeClr val="tx1"/>
                  </a:solidFill>
                  <a:latin typeface="+mn-lt"/>
                  <a:ea typeface="+mn-ea"/>
                  <a:cs typeface="+mn-cs"/>
                </a:defRPr>
              </a:lvl7pPr>
              <a:lvl8pPr marL="3199716" algn="l" defTabSz="914205" rtl="0" eaLnBrk="1" latinLnBrk="0" hangingPunct="1">
                <a:defRPr sz="1800" kern="1200">
                  <a:solidFill>
                    <a:schemeClr val="tx1"/>
                  </a:solidFill>
                  <a:latin typeface="+mn-lt"/>
                  <a:ea typeface="+mn-ea"/>
                  <a:cs typeface="+mn-cs"/>
                </a:defRPr>
              </a:lvl8pPr>
              <a:lvl9pPr marL="3656819" algn="l" defTabSz="914205" rtl="0" eaLnBrk="1" latinLnBrk="0" hangingPunct="1">
                <a:defRPr sz="1800" kern="1200">
                  <a:solidFill>
                    <a:schemeClr val="tx1"/>
                  </a:solidFill>
                  <a:latin typeface="+mn-lt"/>
                  <a:ea typeface="+mn-ea"/>
                  <a:cs typeface="+mn-cs"/>
                </a:defRPr>
              </a:lvl9pPr>
            </a:lstStyle>
            <a:p>
              <a:endParaRPr lang="de-DE"/>
            </a:p>
          </p:txBody>
        </p:sp>
        <p:sp>
          <p:nvSpPr>
            <p:cNvPr id="22" name="Freihandform: Form 21">
              <a:extLst>
                <a:ext uri="{FF2B5EF4-FFF2-40B4-BE49-F238E27FC236}">
                  <a16:creationId xmlns:a16="http://schemas.microsoft.com/office/drawing/2014/main" id="{481D59D7-2E05-4677-84CC-E31009A5F5F3}"/>
                </a:ext>
              </a:extLst>
            </p:cNvPr>
            <p:cNvSpPr/>
            <p:nvPr/>
          </p:nvSpPr>
          <p:spPr>
            <a:xfrm>
              <a:off x="5838825" y="2142036"/>
              <a:ext cx="142875" cy="161925"/>
            </a:xfrm>
            <a:custGeom>
              <a:avLst/>
              <a:gdLst>
                <a:gd name="connsiteX0" fmla="*/ 40862 w 142875"/>
                <a:gd name="connsiteY0" fmla="*/ 155184 h 161925"/>
                <a:gd name="connsiteX1" fmla="*/ 100965 w 142875"/>
                <a:gd name="connsiteY1" fmla="*/ 69459 h 161925"/>
                <a:gd name="connsiteX2" fmla="*/ 62103 w 142875"/>
                <a:gd name="connsiteY2" fmla="*/ 40884 h 161925"/>
                <a:gd name="connsiteX3" fmla="*/ 17336 w 142875"/>
                <a:gd name="connsiteY3" fmla="*/ 56695 h 161925"/>
                <a:gd name="connsiteX4" fmla="*/ 7144 w 142875"/>
                <a:gd name="connsiteY4" fmla="*/ 26215 h 161925"/>
                <a:gd name="connsiteX5" fmla="*/ 65342 w 142875"/>
                <a:gd name="connsiteY5" fmla="*/ 7165 h 161925"/>
                <a:gd name="connsiteX6" fmla="*/ 136208 w 142875"/>
                <a:gd name="connsiteY6" fmla="*/ 67553 h 161925"/>
                <a:gd name="connsiteX7" fmla="*/ 74867 w 142875"/>
                <a:gd name="connsiteY7" fmla="*/ 154707 h 161925"/>
                <a:gd name="connsiteX8" fmla="*/ 74867 w 142875"/>
                <a:gd name="connsiteY8" fmla="*/ 157851 h 161925"/>
                <a:gd name="connsiteX9" fmla="*/ 40862 w 142875"/>
                <a:gd name="connsiteY9" fmla="*/ 157851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2875" h="161925">
                  <a:moveTo>
                    <a:pt x="40862" y="155184"/>
                  </a:moveTo>
                  <a:cubicBezTo>
                    <a:pt x="40862" y="104892"/>
                    <a:pt x="100965" y="103368"/>
                    <a:pt x="100965" y="69459"/>
                  </a:cubicBezTo>
                  <a:cubicBezTo>
                    <a:pt x="100965" y="52885"/>
                    <a:pt x="86296" y="40884"/>
                    <a:pt x="62103" y="40884"/>
                  </a:cubicBezTo>
                  <a:cubicBezTo>
                    <a:pt x="45772" y="40648"/>
                    <a:pt x="29895" y="46255"/>
                    <a:pt x="17336" y="56695"/>
                  </a:cubicBezTo>
                  <a:lnTo>
                    <a:pt x="7144" y="26215"/>
                  </a:lnTo>
                  <a:cubicBezTo>
                    <a:pt x="23814" y="13434"/>
                    <a:pt x="44341" y="6715"/>
                    <a:pt x="65342" y="7165"/>
                  </a:cubicBezTo>
                  <a:cubicBezTo>
                    <a:pt x="107633" y="7165"/>
                    <a:pt x="136208" y="30692"/>
                    <a:pt x="136208" y="67553"/>
                  </a:cubicBezTo>
                  <a:cubicBezTo>
                    <a:pt x="136208" y="121941"/>
                    <a:pt x="74867" y="120322"/>
                    <a:pt x="74867" y="154707"/>
                  </a:cubicBezTo>
                  <a:lnTo>
                    <a:pt x="74867" y="157851"/>
                  </a:lnTo>
                  <a:lnTo>
                    <a:pt x="40862" y="157851"/>
                  </a:lnTo>
                  <a:close/>
                </a:path>
              </a:pathLst>
            </a:custGeom>
            <a:noFill/>
            <a:ln w="22225" cap="rnd">
              <a:solidFill>
                <a:schemeClr val="bg1"/>
              </a:solidFill>
              <a:prstDash val="solid"/>
              <a:round/>
            </a:ln>
          </p:spPr>
          <p:txBody>
            <a:bodyPr rtlCol="0" anchor="ctr"/>
            <a:lstStyle>
              <a:defPPr>
                <a:defRPr lang="de-DE"/>
              </a:defPPr>
              <a:lvl1pPr marL="0" algn="l" defTabSz="914205" rtl="0" eaLnBrk="1" latinLnBrk="0" hangingPunct="1">
                <a:defRPr sz="1800" kern="1200">
                  <a:solidFill>
                    <a:schemeClr val="tx1"/>
                  </a:solidFill>
                  <a:latin typeface="+mn-lt"/>
                  <a:ea typeface="+mn-ea"/>
                  <a:cs typeface="+mn-cs"/>
                </a:defRPr>
              </a:lvl1pPr>
              <a:lvl2pPr marL="457102" algn="l" defTabSz="914205" rtl="0" eaLnBrk="1" latinLnBrk="0" hangingPunct="1">
                <a:defRPr sz="1800" kern="1200">
                  <a:solidFill>
                    <a:schemeClr val="tx1"/>
                  </a:solidFill>
                  <a:latin typeface="+mn-lt"/>
                  <a:ea typeface="+mn-ea"/>
                  <a:cs typeface="+mn-cs"/>
                </a:defRPr>
              </a:lvl2pPr>
              <a:lvl3pPr marL="914205" algn="l" defTabSz="914205" rtl="0" eaLnBrk="1" latinLnBrk="0" hangingPunct="1">
                <a:defRPr sz="1800" kern="1200">
                  <a:solidFill>
                    <a:schemeClr val="tx1"/>
                  </a:solidFill>
                  <a:latin typeface="+mn-lt"/>
                  <a:ea typeface="+mn-ea"/>
                  <a:cs typeface="+mn-cs"/>
                </a:defRPr>
              </a:lvl3pPr>
              <a:lvl4pPr marL="1371308" algn="l" defTabSz="914205" rtl="0" eaLnBrk="1" latinLnBrk="0" hangingPunct="1">
                <a:defRPr sz="1800" kern="1200">
                  <a:solidFill>
                    <a:schemeClr val="tx1"/>
                  </a:solidFill>
                  <a:latin typeface="+mn-lt"/>
                  <a:ea typeface="+mn-ea"/>
                  <a:cs typeface="+mn-cs"/>
                </a:defRPr>
              </a:lvl4pPr>
              <a:lvl5pPr marL="1828410" algn="l" defTabSz="914205" rtl="0" eaLnBrk="1" latinLnBrk="0" hangingPunct="1">
                <a:defRPr sz="1800" kern="1200">
                  <a:solidFill>
                    <a:schemeClr val="tx1"/>
                  </a:solidFill>
                  <a:latin typeface="+mn-lt"/>
                  <a:ea typeface="+mn-ea"/>
                  <a:cs typeface="+mn-cs"/>
                </a:defRPr>
              </a:lvl5pPr>
              <a:lvl6pPr marL="2285511" algn="l" defTabSz="914205" rtl="0" eaLnBrk="1" latinLnBrk="0" hangingPunct="1">
                <a:defRPr sz="1800" kern="1200">
                  <a:solidFill>
                    <a:schemeClr val="tx1"/>
                  </a:solidFill>
                  <a:latin typeface="+mn-lt"/>
                  <a:ea typeface="+mn-ea"/>
                  <a:cs typeface="+mn-cs"/>
                </a:defRPr>
              </a:lvl6pPr>
              <a:lvl7pPr marL="2742614" algn="l" defTabSz="914205" rtl="0" eaLnBrk="1" latinLnBrk="0" hangingPunct="1">
                <a:defRPr sz="1800" kern="1200">
                  <a:solidFill>
                    <a:schemeClr val="tx1"/>
                  </a:solidFill>
                  <a:latin typeface="+mn-lt"/>
                  <a:ea typeface="+mn-ea"/>
                  <a:cs typeface="+mn-cs"/>
                </a:defRPr>
              </a:lvl7pPr>
              <a:lvl8pPr marL="3199716" algn="l" defTabSz="914205" rtl="0" eaLnBrk="1" latinLnBrk="0" hangingPunct="1">
                <a:defRPr sz="1800" kern="1200">
                  <a:solidFill>
                    <a:schemeClr val="tx1"/>
                  </a:solidFill>
                  <a:latin typeface="+mn-lt"/>
                  <a:ea typeface="+mn-ea"/>
                  <a:cs typeface="+mn-cs"/>
                </a:defRPr>
              </a:lvl8pPr>
              <a:lvl9pPr marL="3656819" algn="l" defTabSz="914205" rtl="0" eaLnBrk="1" latinLnBrk="0" hangingPunct="1">
                <a:defRPr sz="1800" kern="1200">
                  <a:solidFill>
                    <a:schemeClr val="tx1"/>
                  </a:solidFill>
                  <a:latin typeface="+mn-lt"/>
                  <a:ea typeface="+mn-ea"/>
                  <a:cs typeface="+mn-cs"/>
                </a:defRPr>
              </a:lvl9pPr>
            </a:lstStyle>
            <a:p>
              <a:endParaRPr lang="de-DE"/>
            </a:p>
          </p:txBody>
        </p:sp>
        <p:sp>
          <p:nvSpPr>
            <p:cNvPr id="23" name="Freihandform: Form 22">
              <a:extLst>
                <a:ext uri="{FF2B5EF4-FFF2-40B4-BE49-F238E27FC236}">
                  <a16:creationId xmlns:a16="http://schemas.microsoft.com/office/drawing/2014/main" id="{5B33B1D9-A546-4AE5-9967-A994930A1E55}"/>
                </a:ext>
              </a:extLst>
            </p:cNvPr>
            <p:cNvSpPr/>
            <p:nvPr/>
          </p:nvSpPr>
          <p:spPr>
            <a:xfrm>
              <a:off x="5865014" y="2315117"/>
              <a:ext cx="57150" cy="57150"/>
            </a:xfrm>
            <a:custGeom>
              <a:avLst/>
              <a:gdLst>
                <a:gd name="connsiteX0" fmla="*/ 7149 w 57150"/>
                <a:gd name="connsiteY0" fmla="*/ 30966 h 57150"/>
                <a:gd name="connsiteX1" fmla="*/ 29999 w 57150"/>
                <a:gd name="connsiteY1" fmla="*/ 7154 h 57150"/>
                <a:gd name="connsiteX2" fmla="*/ 30961 w 57150"/>
                <a:gd name="connsiteY2" fmla="*/ 7154 h 57150"/>
                <a:gd name="connsiteX3" fmla="*/ 54774 w 57150"/>
                <a:gd name="connsiteY3" fmla="*/ 29613 h 57150"/>
                <a:gd name="connsiteX4" fmla="*/ 54774 w 57150"/>
                <a:gd name="connsiteY4" fmla="*/ 30966 h 57150"/>
                <a:gd name="connsiteX5" fmla="*/ 32315 w 57150"/>
                <a:gd name="connsiteY5" fmla="*/ 54779 h 57150"/>
                <a:gd name="connsiteX6" fmla="*/ 30961 w 57150"/>
                <a:gd name="connsiteY6" fmla="*/ 54779 h 57150"/>
                <a:gd name="connsiteX7" fmla="*/ 7149 w 57150"/>
                <a:gd name="connsiteY7" fmla="*/ 31929 h 57150"/>
                <a:gd name="connsiteX8" fmla="*/ 7149 w 57150"/>
                <a:gd name="connsiteY8" fmla="*/ 30966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150" h="57150">
                  <a:moveTo>
                    <a:pt x="7149" y="30966"/>
                  </a:moveTo>
                  <a:cubicBezTo>
                    <a:pt x="6883" y="18081"/>
                    <a:pt x="17113" y="7420"/>
                    <a:pt x="29999" y="7154"/>
                  </a:cubicBezTo>
                  <a:cubicBezTo>
                    <a:pt x="30320" y="7147"/>
                    <a:pt x="30641" y="7147"/>
                    <a:pt x="30961" y="7154"/>
                  </a:cubicBezTo>
                  <a:cubicBezTo>
                    <a:pt x="43739" y="6780"/>
                    <a:pt x="54400" y="16836"/>
                    <a:pt x="54774" y="29613"/>
                  </a:cubicBezTo>
                  <a:cubicBezTo>
                    <a:pt x="54787" y="30064"/>
                    <a:pt x="54787" y="30515"/>
                    <a:pt x="54774" y="30966"/>
                  </a:cubicBezTo>
                  <a:cubicBezTo>
                    <a:pt x="55147" y="43744"/>
                    <a:pt x="45092" y="54405"/>
                    <a:pt x="32315" y="54779"/>
                  </a:cubicBezTo>
                  <a:cubicBezTo>
                    <a:pt x="31864" y="54792"/>
                    <a:pt x="31412" y="54792"/>
                    <a:pt x="30961" y="54779"/>
                  </a:cubicBezTo>
                  <a:cubicBezTo>
                    <a:pt x="18076" y="55045"/>
                    <a:pt x="7415" y="44814"/>
                    <a:pt x="7149" y="31929"/>
                  </a:cubicBezTo>
                  <a:cubicBezTo>
                    <a:pt x="7142" y="31608"/>
                    <a:pt x="7142" y="31287"/>
                    <a:pt x="7149" y="30966"/>
                  </a:cubicBezTo>
                  <a:close/>
                </a:path>
              </a:pathLst>
            </a:custGeom>
            <a:noFill/>
            <a:ln w="22225" cap="rnd">
              <a:solidFill>
                <a:schemeClr val="bg1"/>
              </a:solidFill>
              <a:prstDash val="solid"/>
              <a:round/>
            </a:ln>
          </p:spPr>
          <p:txBody>
            <a:bodyPr rtlCol="0" anchor="ctr"/>
            <a:lstStyle>
              <a:defPPr>
                <a:defRPr lang="de-DE"/>
              </a:defPPr>
              <a:lvl1pPr marL="0" algn="l" defTabSz="914205" rtl="0" eaLnBrk="1" latinLnBrk="0" hangingPunct="1">
                <a:defRPr sz="1800" kern="1200">
                  <a:solidFill>
                    <a:schemeClr val="tx1"/>
                  </a:solidFill>
                  <a:latin typeface="+mn-lt"/>
                  <a:ea typeface="+mn-ea"/>
                  <a:cs typeface="+mn-cs"/>
                </a:defRPr>
              </a:lvl1pPr>
              <a:lvl2pPr marL="457102" algn="l" defTabSz="914205" rtl="0" eaLnBrk="1" latinLnBrk="0" hangingPunct="1">
                <a:defRPr sz="1800" kern="1200">
                  <a:solidFill>
                    <a:schemeClr val="tx1"/>
                  </a:solidFill>
                  <a:latin typeface="+mn-lt"/>
                  <a:ea typeface="+mn-ea"/>
                  <a:cs typeface="+mn-cs"/>
                </a:defRPr>
              </a:lvl2pPr>
              <a:lvl3pPr marL="914205" algn="l" defTabSz="914205" rtl="0" eaLnBrk="1" latinLnBrk="0" hangingPunct="1">
                <a:defRPr sz="1800" kern="1200">
                  <a:solidFill>
                    <a:schemeClr val="tx1"/>
                  </a:solidFill>
                  <a:latin typeface="+mn-lt"/>
                  <a:ea typeface="+mn-ea"/>
                  <a:cs typeface="+mn-cs"/>
                </a:defRPr>
              </a:lvl3pPr>
              <a:lvl4pPr marL="1371308" algn="l" defTabSz="914205" rtl="0" eaLnBrk="1" latinLnBrk="0" hangingPunct="1">
                <a:defRPr sz="1800" kern="1200">
                  <a:solidFill>
                    <a:schemeClr val="tx1"/>
                  </a:solidFill>
                  <a:latin typeface="+mn-lt"/>
                  <a:ea typeface="+mn-ea"/>
                  <a:cs typeface="+mn-cs"/>
                </a:defRPr>
              </a:lvl4pPr>
              <a:lvl5pPr marL="1828410" algn="l" defTabSz="914205" rtl="0" eaLnBrk="1" latinLnBrk="0" hangingPunct="1">
                <a:defRPr sz="1800" kern="1200">
                  <a:solidFill>
                    <a:schemeClr val="tx1"/>
                  </a:solidFill>
                  <a:latin typeface="+mn-lt"/>
                  <a:ea typeface="+mn-ea"/>
                  <a:cs typeface="+mn-cs"/>
                </a:defRPr>
              </a:lvl5pPr>
              <a:lvl6pPr marL="2285511" algn="l" defTabSz="914205" rtl="0" eaLnBrk="1" latinLnBrk="0" hangingPunct="1">
                <a:defRPr sz="1800" kern="1200">
                  <a:solidFill>
                    <a:schemeClr val="tx1"/>
                  </a:solidFill>
                  <a:latin typeface="+mn-lt"/>
                  <a:ea typeface="+mn-ea"/>
                  <a:cs typeface="+mn-cs"/>
                </a:defRPr>
              </a:lvl6pPr>
              <a:lvl7pPr marL="2742614" algn="l" defTabSz="914205" rtl="0" eaLnBrk="1" latinLnBrk="0" hangingPunct="1">
                <a:defRPr sz="1800" kern="1200">
                  <a:solidFill>
                    <a:schemeClr val="tx1"/>
                  </a:solidFill>
                  <a:latin typeface="+mn-lt"/>
                  <a:ea typeface="+mn-ea"/>
                  <a:cs typeface="+mn-cs"/>
                </a:defRPr>
              </a:lvl7pPr>
              <a:lvl8pPr marL="3199716" algn="l" defTabSz="914205" rtl="0" eaLnBrk="1" latinLnBrk="0" hangingPunct="1">
                <a:defRPr sz="1800" kern="1200">
                  <a:solidFill>
                    <a:schemeClr val="tx1"/>
                  </a:solidFill>
                  <a:latin typeface="+mn-lt"/>
                  <a:ea typeface="+mn-ea"/>
                  <a:cs typeface="+mn-cs"/>
                </a:defRPr>
              </a:lvl8pPr>
              <a:lvl9pPr marL="3656819" algn="l" defTabSz="914205" rtl="0" eaLnBrk="1" latinLnBrk="0" hangingPunct="1">
                <a:defRPr sz="1800" kern="1200">
                  <a:solidFill>
                    <a:schemeClr val="tx1"/>
                  </a:solidFill>
                  <a:latin typeface="+mn-lt"/>
                  <a:ea typeface="+mn-ea"/>
                  <a:cs typeface="+mn-cs"/>
                </a:defRPr>
              </a:lvl9pPr>
            </a:lstStyle>
            <a:p>
              <a:endParaRPr lang="de-DE"/>
            </a:p>
          </p:txBody>
        </p:sp>
      </p:grpSp>
      <p:grpSp>
        <p:nvGrpSpPr>
          <p:cNvPr id="25" name="Grafik 23">
            <a:extLst>
              <a:ext uri="{FF2B5EF4-FFF2-40B4-BE49-F238E27FC236}">
                <a16:creationId xmlns:a16="http://schemas.microsoft.com/office/drawing/2014/main" id="{A3249185-96C5-4ED8-884E-2D381BCC009D}"/>
              </a:ext>
            </a:extLst>
          </p:cNvPr>
          <p:cNvGrpSpPr>
            <a:grpSpLocks noChangeAspect="1"/>
          </p:cNvGrpSpPr>
          <p:nvPr/>
        </p:nvGrpSpPr>
        <p:grpSpPr>
          <a:xfrm>
            <a:off x="471802" y="3232348"/>
            <a:ext cx="720000" cy="720000"/>
            <a:chOff x="506510" y="3415506"/>
            <a:chExt cx="381000" cy="381000"/>
          </a:xfrm>
        </p:grpSpPr>
        <p:sp>
          <p:nvSpPr>
            <p:cNvPr id="26" name="Freihandform: Form 25">
              <a:extLst>
                <a:ext uri="{FF2B5EF4-FFF2-40B4-BE49-F238E27FC236}">
                  <a16:creationId xmlns:a16="http://schemas.microsoft.com/office/drawing/2014/main" id="{F76C2CA9-0D1E-405F-B141-FCFADC909FB9}"/>
                </a:ext>
              </a:extLst>
            </p:cNvPr>
            <p:cNvSpPr/>
            <p:nvPr/>
          </p:nvSpPr>
          <p:spPr>
            <a:xfrm>
              <a:off x="504129" y="3413125"/>
              <a:ext cx="381000" cy="381000"/>
            </a:xfrm>
            <a:custGeom>
              <a:avLst/>
              <a:gdLst>
                <a:gd name="connsiteX0" fmla="*/ 378619 w 381000"/>
                <a:gd name="connsiteY0" fmla="*/ 192881 h 381000"/>
                <a:gd name="connsiteX1" fmla="*/ 192881 w 381000"/>
                <a:gd name="connsiteY1" fmla="*/ 378619 h 381000"/>
                <a:gd name="connsiteX2" fmla="*/ 7144 w 381000"/>
                <a:gd name="connsiteY2" fmla="*/ 192881 h 381000"/>
                <a:gd name="connsiteX3" fmla="*/ 192881 w 381000"/>
                <a:gd name="connsiteY3" fmla="*/ 7144 h 381000"/>
                <a:gd name="connsiteX4" fmla="*/ 378619 w 381000"/>
                <a:gd name="connsiteY4" fmla="*/ 192881 h 381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0" h="381000">
                  <a:moveTo>
                    <a:pt x="378619" y="192881"/>
                  </a:moveTo>
                  <a:cubicBezTo>
                    <a:pt x="378619" y="295461"/>
                    <a:pt x="295461" y="378619"/>
                    <a:pt x="192881" y="378619"/>
                  </a:cubicBezTo>
                  <a:cubicBezTo>
                    <a:pt x="90301" y="378619"/>
                    <a:pt x="7144" y="295461"/>
                    <a:pt x="7144" y="192881"/>
                  </a:cubicBezTo>
                  <a:cubicBezTo>
                    <a:pt x="7144" y="90301"/>
                    <a:pt x="90301" y="7144"/>
                    <a:pt x="192881" y="7144"/>
                  </a:cubicBezTo>
                  <a:cubicBezTo>
                    <a:pt x="295461" y="7144"/>
                    <a:pt x="378619" y="90301"/>
                    <a:pt x="378619" y="192881"/>
                  </a:cubicBezTo>
                  <a:close/>
                </a:path>
              </a:pathLst>
            </a:custGeom>
            <a:noFill/>
            <a:ln w="22225" cap="flat">
              <a:solidFill>
                <a:schemeClr val="bg1"/>
              </a:solidFill>
              <a:prstDash val="solid"/>
              <a:miter/>
            </a:ln>
          </p:spPr>
          <p:txBody>
            <a:bodyPr rtlCol="0" anchor="ctr"/>
            <a:lstStyle>
              <a:defPPr>
                <a:defRPr lang="de-DE"/>
              </a:defPPr>
              <a:lvl1pPr marL="0" algn="l" defTabSz="914205" rtl="0" eaLnBrk="1" latinLnBrk="0" hangingPunct="1">
                <a:defRPr sz="1800" kern="1200">
                  <a:solidFill>
                    <a:schemeClr val="tx1"/>
                  </a:solidFill>
                  <a:latin typeface="+mn-lt"/>
                  <a:ea typeface="+mn-ea"/>
                  <a:cs typeface="+mn-cs"/>
                </a:defRPr>
              </a:lvl1pPr>
              <a:lvl2pPr marL="457102" algn="l" defTabSz="914205" rtl="0" eaLnBrk="1" latinLnBrk="0" hangingPunct="1">
                <a:defRPr sz="1800" kern="1200">
                  <a:solidFill>
                    <a:schemeClr val="tx1"/>
                  </a:solidFill>
                  <a:latin typeface="+mn-lt"/>
                  <a:ea typeface="+mn-ea"/>
                  <a:cs typeface="+mn-cs"/>
                </a:defRPr>
              </a:lvl2pPr>
              <a:lvl3pPr marL="914205" algn="l" defTabSz="914205" rtl="0" eaLnBrk="1" latinLnBrk="0" hangingPunct="1">
                <a:defRPr sz="1800" kern="1200">
                  <a:solidFill>
                    <a:schemeClr val="tx1"/>
                  </a:solidFill>
                  <a:latin typeface="+mn-lt"/>
                  <a:ea typeface="+mn-ea"/>
                  <a:cs typeface="+mn-cs"/>
                </a:defRPr>
              </a:lvl3pPr>
              <a:lvl4pPr marL="1371308" algn="l" defTabSz="914205" rtl="0" eaLnBrk="1" latinLnBrk="0" hangingPunct="1">
                <a:defRPr sz="1800" kern="1200">
                  <a:solidFill>
                    <a:schemeClr val="tx1"/>
                  </a:solidFill>
                  <a:latin typeface="+mn-lt"/>
                  <a:ea typeface="+mn-ea"/>
                  <a:cs typeface="+mn-cs"/>
                </a:defRPr>
              </a:lvl4pPr>
              <a:lvl5pPr marL="1828410" algn="l" defTabSz="914205" rtl="0" eaLnBrk="1" latinLnBrk="0" hangingPunct="1">
                <a:defRPr sz="1800" kern="1200">
                  <a:solidFill>
                    <a:schemeClr val="tx1"/>
                  </a:solidFill>
                  <a:latin typeface="+mn-lt"/>
                  <a:ea typeface="+mn-ea"/>
                  <a:cs typeface="+mn-cs"/>
                </a:defRPr>
              </a:lvl5pPr>
              <a:lvl6pPr marL="2285511" algn="l" defTabSz="914205" rtl="0" eaLnBrk="1" latinLnBrk="0" hangingPunct="1">
                <a:defRPr sz="1800" kern="1200">
                  <a:solidFill>
                    <a:schemeClr val="tx1"/>
                  </a:solidFill>
                  <a:latin typeface="+mn-lt"/>
                  <a:ea typeface="+mn-ea"/>
                  <a:cs typeface="+mn-cs"/>
                </a:defRPr>
              </a:lvl6pPr>
              <a:lvl7pPr marL="2742614" algn="l" defTabSz="914205" rtl="0" eaLnBrk="1" latinLnBrk="0" hangingPunct="1">
                <a:defRPr sz="1800" kern="1200">
                  <a:solidFill>
                    <a:schemeClr val="tx1"/>
                  </a:solidFill>
                  <a:latin typeface="+mn-lt"/>
                  <a:ea typeface="+mn-ea"/>
                  <a:cs typeface="+mn-cs"/>
                </a:defRPr>
              </a:lvl7pPr>
              <a:lvl8pPr marL="3199716" algn="l" defTabSz="914205" rtl="0" eaLnBrk="1" latinLnBrk="0" hangingPunct="1">
                <a:defRPr sz="1800" kern="1200">
                  <a:solidFill>
                    <a:schemeClr val="tx1"/>
                  </a:solidFill>
                  <a:latin typeface="+mn-lt"/>
                  <a:ea typeface="+mn-ea"/>
                  <a:cs typeface="+mn-cs"/>
                </a:defRPr>
              </a:lvl8pPr>
              <a:lvl9pPr marL="3656819" algn="l" defTabSz="914205" rtl="0" eaLnBrk="1" latinLnBrk="0" hangingPunct="1">
                <a:defRPr sz="1800" kern="1200">
                  <a:solidFill>
                    <a:schemeClr val="tx1"/>
                  </a:solidFill>
                  <a:latin typeface="+mn-lt"/>
                  <a:ea typeface="+mn-ea"/>
                  <a:cs typeface="+mn-cs"/>
                </a:defRPr>
              </a:lvl9pPr>
            </a:lstStyle>
            <a:p>
              <a:endParaRPr lang="de-DE"/>
            </a:p>
          </p:txBody>
        </p:sp>
        <p:sp>
          <p:nvSpPr>
            <p:cNvPr id="27" name="Freihandform: Form 26">
              <a:extLst>
                <a:ext uri="{FF2B5EF4-FFF2-40B4-BE49-F238E27FC236}">
                  <a16:creationId xmlns:a16="http://schemas.microsoft.com/office/drawing/2014/main" id="{9436EE46-0464-4D53-B870-6ADBE2C93240}"/>
                </a:ext>
              </a:extLst>
            </p:cNvPr>
            <p:cNvSpPr/>
            <p:nvPr/>
          </p:nvSpPr>
          <p:spPr>
            <a:xfrm>
              <a:off x="670816" y="3565525"/>
              <a:ext cx="47625" cy="152400"/>
            </a:xfrm>
            <a:custGeom>
              <a:avLst/>
              <a:gdLst>
                <a:gd name="connsiteX0" fmla="*/ 7144 w 47625"/>
                <a:gd name="connsiteY0" fmla="*/ 7144 h 152400"/>
                <a:gd name="connsiteX1" fmla="*/ 45244 w 47625"/>
                <a:gd name="connsiteY1" fmla="*/ 7144 h 152400"/>
                <a:gd name="connsiteX2" fmla="*/ 45244 w 47625"/>
                <a:gd name="connsiteY2" fmla="*/ 150019 h 152400"/>
                <a:gd name="connsiteX3" fmla="*/ 7144 w 47625"/>
                <a:gd name="connsiteY3" fmla="*/ 150019 h 152400"/>
              </a:gdLst>
              <a:ahLst/>
              <a:cxnLst>
                <a:cxn ang="0">
                  <a:pos x="connsiteX0" y="connsiteY0"/>
                </a:cxn>
                <a:cxn ang="0">
                  <a:pos x="connsiteX1" y="connsiteY1"/>
                </a:cxn>
                <a:cxn ang="0">
                  <a:pos x="connsiteX2" y="connsiteY2"/>
                </a:cxn>
                <a:cxn ang="0">
                  <a:pos x="connsiteX3" y="connsiteY3"/>
                </a:cxn>
              </a:cxnLst>
              <a:rect l="l" t="t" r="r" b="b"/>
              <a:pathLst>
                <a:path w="47625" h="152400">
                  <a:moveTo>
                    <a:pt x="7144" y="7144"/>
                  </a:moveTo>
                  <a:lnTo>
                    <a:pt x="45244" y="7144"/>
                  </a:lnTo>
                  <a:lnTo>
                    <a:pt x="45244" y="150019"/>
                  </a:lnTo>
                  <a:lnTo>
                    <a:pt x="7144" y="150019"/>
                  </a:lnTo>
                  <a:close/>
                </a:path>
              </a:pathLst>
            </a:custGeom>
            <a:noFill/>
            <a:ln w="22225" cap="rnd">
              <a:solidFill>
                <a:schemeClr val="bg1"/>
              </a:solidFill>
              <a:prstDash val="solid"/>
              <a:round/>
            </a:ln>
          </p:spPr>
          <p:txBody>
            <a:bodyPr rtlCol="0" anchor="ctr"/>
            <a:lstStyle>
              <a:defPPr>
                <a:defRPr lang="de-DE"/>
              </a:defPPr>
              <a:lvl1pPr marL="0" algn="l" defTabSz="914205" rtl="0" eaLnBrk="1" latinLnBrk="0" hangingPunct="1">
                <a:defRPr sz="1800" kern="1200">
                  <a:solidFill>
                    <a:schemeClr val="tx1"/>
                  </a:solidFill>
                  <a:latin typeface="+mn-lt"/>
                  <a:ea typeface="+mn-ea"/>
                  <a:cs typeface="+mn-cs"/>
                </a:defRPr>
              </a:lvl1pPr>
              <a:lvl2pPr marL="457102" algn="l" defTabSz="914205" rtl="0" eaLnBrk="1" latinLnBrk="0" hangingPunct="1">
                <a:defRPr sz="1800" kern="1200">
                  <a:solidFill>
                    <a:schemeClr val="tx1"/>
                  </a:solidFill>
                  <a:latin typeface="+mn-lt"/>
                  <a:ea typeface="+mn-ea"/>
                  <a:cs typeface="+mn-cs"/>
                </a:defRPr>
              </a:lvl2pPr>
              <a:lvl3pPr marL="914205" algn="l" defTabSz="914205" rtl="0" eaLnBrk="1" latinLnBrk="0" hangingPunct="1">
                <a:defRPr sz="1800" kern="1200">
                  <a:solidFill>
                    <a:schemeClr val="tx1"/>
                  </a:solidFill>
                  <a:latin typeface="+mn-lt"/>
                  <a:ea typeface="+mn-ea"/>
                  <a:cs typeface="+mn-cs"/>
                </a:defRPr>
              </a:lvl3pPr>
              <a:lvl4pPr marL="1371308" algn="l" defTabSz="914205" rtl="0" eaLnBrk="1" latinLnBrk="0" hangingPunct="1">
                <a:defRPr sz="1800" kern="1200">
                  <a:solidFill>
                    <a:schemeClr val="tx1"/>
                  </a:solidFill>
                  <a:latin typeface="+mn-lt"/>
                  <a:ea typeface="+mn-ea"/>
                  <a:cs typeface="+mn-cs"/>
                </a:defRPr>
              </a:lvl4pPr>
              <a:lvl5pPr marL="1828410" algn="l" defTabSz="914205" rtl="0" eaLnBrk="1" latinLnBrk="0" hangingPunct="1">
                <a:defRPr sz="1800" kern="1200">
                  <a:solidFill>
                    <a:schemeClr val="tx1"/>
                  </a:solidFill>
                  <a:latin typeface="+mn-lt"/>
                  <a:ea typeface="+mn-ea"/>
                  <a:cs typeface="+mn-cs"/>
                </a:defRPr>
              </a:lvl5pPr>
              <a:lvl6pPr marL="2285511" algn="l" defTabSz="914205" rtl="0" eaLnBrk="1" latinLnBrk="0" hangingPunct="1">
                <a:defRPr sz="1800" kern="1200">
                  <a:solidFill>
                    <a:schemeClr val="tx1"/>
                  </a:solidFill>
                  <a:latin typeface="+mn-lt"/>
                  <a:ea typeface="+mn-ea"/>
                  <a:cs typeface="+mn-cs"/>
                </a:defRPr>
              </a:lvl6pPr>
              <a:lvl7pPr marL="2742614" algn="l" defTabSz="914205" rtl="0" eaLnBrk="1" latinLnBrk="0" hangingPunct="1">
                <a:defRPr sz="1800" kern="1200">
                  <a:solidFill>
                    <a:schemeClr val="tx1"/>
                  </a:solidFill>
                  <a:latin typeface="+mn-lt"/>
                  <a:ea typeface="+mn-ea"/>
                  <a:cs typeface="+mn-cs"/>
                </a:defRPr>
              </a:lvl7pPr>
              <a:lvl8pPr marL="3199716" algn="l" defTabSz="914205" rtl="0" eaLnBrk="1" latinLnBrk="0" hangingPunct="1">
                <a:defRPr sz="1800" kern="1200">
                  <a:solidFill>
                    <a:schemeClr val="tx1"/>
                  </a:solidFill>
                  <a:latin typeface="+mn-lt"/>
                  <a:ea typeface="+mn-ea"/>
                  <a:cs typeface="+mn-cs"/>
                </a:defRPr>
              </a:lvl8pPr>
              <a:lvl9pPr marL="3656819" algn="l" defTabSz="914205" rtl="0" eaLnBrk="1" latinLnBrk="0" hangingPunct="1">
                <a:defRPr sz="1800" kern="1200">
                  <a:solidFill>
                    <a:schemeClr val="tx1"/>
                  </a:solidFill>
                  <a:latin typeface="+mn-lt"/>
                  <a:ea typeface="+mn-ea"/>
                  <a:cs typeface="+mn-cs"/>
                </a:defRPr>
              </a:lvl9pPr>
            </a:lstStyle>
            <a:p>
              <a:endParaRPr lang="de-DE"/>
            </a:p>
          </p:txBody>
        </p:sp>
        <p:sp>
          <p:nvSpPr>
            <p:cNvPr id="28" name="Freihandform: Form 27">
              <a:extLst>
                <a:ext uri="{FF2B5EF4-FFF2-40B4-BE49-F238E27FC236}">
                  <a16:creationId xmlns:a16="http://schemas.microsoft.com/office/drawing/2014/main" id="{77141D46-C32A-4B4D-8F52-48425D562709}"/>
                </a:ext>
              </a:extLst>
            </p:cNvPr>
            <p:cNvSpPr/>
            <p:nvPr/>
          </p:nvSpPr>
          <p:spPr>
            <a:xfrm>
              <a:off x="666054" y="3489325"/>
              <a:ext cx="57150" cy="57150"/>
            </a:xfrm>
            <a:custGeom>
              <a:avLst/>
              <a:gdLst>
                <a:gd name="connsiteX0" fmla="*/ 30956 w 57150"/>
                <a:gd name="connsiteY0" fmla="*/ 54769 h 57150"/>
                <a:gd name="connsiteX1" fmla="*/ 7144 w 57150"/>
                <a:gd name="connsiteY1" fmla="*/ 30956 h 57150"/>
                <a:gd name="connsiteX2" fmla="*/ 30956 w 57150"/>
                <a:gd name="connsiteY2" fmla="*/ 7144 h 57150"/>
                <a:gd name="connsiteX3" fmla="*/ 54769 w 57150"/>
                <a:gd name="connsiteY3" fmla="*/ 30956 h 57150"/>
                <a:gd name="connsiteX4" fmla="*/ 30956 w 57150"/>
                <a:gd name="connsiteY4" fmla="*/ 54769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30956" y="54769"/>
                  </a:moveTo>
                  <a:cubicBezTo>
                    <a:pt x="17805" y="54769"/>
                    <a:pt x="7144" y="44107"/>
                    <a:pt x="7144" y="30956"/>
                  </a:cubicBezTo>
                  <a:cubicBezTo>
                    <a:pt x="7144" y="17805"/>
                    <a:pt x="17805" y="7144"/>
                    <a:pt x="30956" y="7144"/>
                  </a:cubicBezTo>
                  <a:cubicBezTo>
                    <a:pt x="44108" y="7144"/>
                    <a:pt x="54769" y="17805"/>
                    <a:pt x="54769" y="30956"/>
                  </a:cubicBezTo>
                  <a:cubicBezTo>
                    <a:pt x="54769" y="44107"/>
                    <a:pt x="44108" y="54769"/>
                    <a:pt x="30956" y="54769"/>
                  </a:cubicBezTo>
                  <a:close/>
                </a:path>
              </a:pathLst>
            </a:custGeom>
            <a:noFill/>
            <a:ln w="22225" cap="rnd">
              <a:solidFill>
                <a:schemeClr val="bg1"/>
              </a:solidFill>
              <a:prstDash val="solid"/>
              <a:round/>
            </a:ln>
          </p:spPr>
          <p:txBody>
            <a:bodyPr rtlCol="0" anchor="ctr"/>
            <a:lstStyle>
              <a:defPPr>
                <a:defRPr lang="de-DE"/>
              </a:defPPr>
              <a:lvl1pPr marL="0" algn="l" defTabSz="914205" rtl="0" eaLnBrk="1" latinLnBrk="0" hangingPunct="1">
                <a:defRPr sz="1800" kern="1200">
                  <a:solidFill>
                    <a:schemeClr val="tx1"/>
                  </a:solidFill>
                  <a:latin typeface="+mn-lt"/>
                  <a:ea typeface="+mn-ea"/>
                  <a:cs typeface="+mn-cs"/>
                </a:defRPr>
              </a:lvl1pPr>
              <a:lvl2pPr marL="457102" algn="l" defTabSz="914205" rtl="0" eaLnBrk="1" latinLnBrk="0" hangingPunct="1">
                <a:defRPr sz="1800" kern="1200">
                  <a:solidFill>
                    <a:schemeClr val="tx1"/>
                  </a:solidFill>
                  <a:latin typeface="+mn-lt"/>
                  <a:ea typeface="+mn-ea"/>
                  <a:cs typeface="+mn-cs"/>
                </a:defRPr>
              </a:lvl2pPr>
              <a:lvl3pPr marL="914205" algn="l" defTabSz="914205" rtl="0" eaLnBrk="1" latinLnBrk="0" hangingPunct="1">
                <a:defRPr sz="1800" kern="1200">
                  <a:solidFill>
                    <a:schemeClr val="tx1"/>
                  </a:solidFill>
                  <a:latin typeface="+mn-lt"/>
                  <a:ea typeface="+mn-ea"/>
                  <a:cs typeface="+mn-cs"/>
                </a:defRPr>
              </a:lvl3pPr>
              <a:lvl4pPr marL="1371308" algn="l" defTabSz="914205" rtl="0" eaLnBrk="1" latinLnBrk="0" hangingPunct="1">
                <a:defRPr sz="1800" kern="1200">
                  <a:solidFill>
                    <a:schemeClr val="tx1"/>
                  </a:solidFill>
                  <a:latin typeface="+mn-lt"/>
                  <a:ea typeface="+mn-ea"/>
                  <a:cs typeface="+mn-cs"/>
                </a:defRPr>
              </a:lvl4pPr>
              <a:lvl5pPr marL="1828410" algn="l" defTabSz="914205" rtl="0" eaLnBrk="1" latinLnBrk="0" hangingPunct="1">
                <a:defRPr sz="1800" kern="1200">
                  <a:solidFill>
                    <a:schemeClr val="tx1"/>
                  </a:solidFill>
                  <a:latin typeface="+mn-lt"/>
                  <a:ea typeface="+mn-ea"/>
                  <a:cs typeface="+mn-cs"/>
                </a:defRPr>
              </a:lvl5pPr>
              <a:lvl6pPr marL="2285511" algn="l" defTabSz="914205" rtl="0" eaLnBrk="1" latinLnBrk="0" hangingPunct="1">
                <a:defRPr sz="1800" kern="1200">
                  <a:solidFill>
                    <a:schemeClr val="tx1"/>
                  </a:solidFill>
                  <a:latin typeface="+mn-lt"/>
                  <a:ea typeface="+mn-ea"/>
                  <a:cs typeface="+mn-cs"/>
                </a:defRPr>
              </a:lvl6pPr>
              <a:lvl7pPr marL="2742614" algn="l" defTabSz="914205" rtl="0" eaLnBrk="1" latinLnBrk="0" hangingPunct="1">
                <a:defRPr sz="1800" kern="1200">
                  <a:solidFill>
                    <a:schemeClr val="tx1"/>
                  </a:solidFill>
                  <a:latin typeface="+mn-lt"/>
                  <a:ea typeface="+mn-ea"/>
                  <a:cs typeface="+mn-cs"/>
                </a:defRPr>
              </a:lvl7pPr>
              <a:lvl8pPr marL="3199716" algn="l" defTabSz="914205" rtl="0" eaLnBrk="1" latinLnBrk="0" hangingPunct="1">
                <a:defRPr sz="1800" kern="1200">
                  <a:solidFill>
                    <a:schemeClr val="tx1"/>
                  </a:solidFill>
                  <a:latin typeface="+mn-lt"/>
                  <a:ea typeface="+mn-ea"/>
                  <a:cs typeface="+mn-cs"/>
                </a:defRPr>
              </a:lvl8pPr>
              <a:lvl9pPr marL="3656819" algn="l" defTabSz="914205" rtl="0" eaLnBrk="1" latinLnBrk="0" hangingPunct="1">
                <a:defRPr sz="1800" kern="1200">
                  <a:solidFill>
                    <a:schemeClr val="tx1"/>
                  </a:solidFill>
                  <a:latin typeface="+mn-lt"/>
                  <a:ea typeface="+mn-ea"/>
                  <a:cs typeface="+mn-cs"/>
                </a:defRPr>
              </a:lvl9pPr>
            </a:lstStyle>
            <a:p>
              <a:endParaRPr lang="de-DE"/>
            </a:p>
          </p:txBody>
        </p:sp>
      </p:grpSp>
    </p:spTree>
    <p:extLst>
      <p:ext uri="{BB962C8B-B14F-4D97-AF65-F5344CB8AC3E}">
        <p14:creationId xmlns:p14="http://schemas.microsoft.com/office/powerpoint/2010/main" val="1301110260"/>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Grafik 18" descr="svtx:article/content/picture/@tmpUrl&#10;svtx:size=1-1&#10;svtxbackup:w=460.6299&#10;svtxbackup:h=460.6299&#10;svtxbackup:x=499.37012&#10;svtxbackup:y=79.37007">
            <a:extLst>
              <a:ext uri="{FF2B5EF4-FFF2-40B4-BE49-F238E27FC236}">
                <a16:creationId xmlns:a16="http://schemas.microsoft.com/office/drawing/2014/main" id="{CF57FCF7-18D7-42E9-B003-D95E450E8287}"/>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342000" y="1008000"/>
            <a:ext cx="5850000" cy="5850000"/>
          </a:xfrm>
          <a:prstGeom prst="rect">
            <a:avLst/>
          </a:prstGeom>
          <a:noFill/>
        </p:spPr>
      </p:pic>
      <p:sp>
        <p:nvSpPr>
          <p:cNvPr id="20" name="Foliennummernplatzhalter 8">
            <a:extLst>
              <a:ext uri="{FF2B5EF4-FFF2-40B4-BE49-F238E27FC236}">
                <a16:creationId xmlns:a16="http://schemas.microsoft.com/office/drawing/2014/main" id="{91612A3C-F385-462F-8409-6DC352F0827F}"/>
              </a:ext>
            </a:extLst>
          </p:cNvPr>
          <p:cNvSpPr>
            <a:spLocks noGrp="1"/>
          </p:cNvSpPr>
          <p:nvPr>
            <p:ph type="sldNum" sz="quarter" idx="11"/>
          </p:nvPr>
        </p:nvSpPr>
        <p:spPr>
          <a:xfrm>
            <a:off x="11443580" y="6372000"/>
            <a:ext cx="268995" cy="144000"/>
          </a:xfrm>
        </p:spPr>
        <p:txBody>
          <a:bodyPr/>
          <a:lstStyle/>
          <a:p>
            <a:fld id="{0F96B16C-3F5F-44BC-AFCC-8CBCBD90898D}" type="slidenum">
              <a:rPr lang="de-DE" smtClean="0"/>
              <a:t>3</a:t>
            </a:fld>
            <a:endParaRPr lang="de-DE"/>
          </a:p>
        </p:txBody>
      </p:sp>
      <p:sp>
        <p:nvSpPr>
          <p:cNvPr id="21" name="Titel 2" descr="svtx:article/content/headline">
            <a:extLst>
              <a:ext uri="{FF2B5EF4-FFF2-40B4-BE49-F238E27FC236}">
                <a16:creationId xmlns:a16="http://schemas.microsoft.com/office/drawing/2014/main" id="{7C9408CB-08D8-44D2-8CDF-03023E6EBF9B}"/>
              </a:ext>
            </a:extLst>
          </p:cNvPr>
          <p:cNvSpPr>
            <a:spLocks noGrp="1"/>
          </p:cNvSpPr>
          <p:nvPr>
            <p:ph type="title"/>
          </p:nvPr>
        </p:nvSpPr>
        <p:spPr>
          <a:xfrm>
            <a:off x="479425" y="907073"/>
            <a:ext cx="5479586" cy="1439863"/>
          </a:xfrm>
        </p:spPr>
        <p:txBody>
          <a:bodyPr/>
          <a:lstStyle/>
          <a:p>
            <a:r>
              <a:rPr lang="de-DE" b="0" i="0" u="none"/>
              <a:t>That‘s what Allianz Direct Insurance offers</a:t>
            </a:r>
          </a:p>
        </p:txBody>
      </p:sp>
      <p:sp>
        <p:nvSpPr>
          <p:cNvPr id="22" name="Textplatzhalter 7" descr="svtx:article/content/body">
            <a:extLst>
              <a:ext uri="{FF2B5EF4-FFF2-40B4-BE49-F238E27FC236}">
                <a16:creationId xmlns:a16="http://schemas.microsoft.com/office/drawing/2014/main" id="{CC0AD9CE-BD47-411C-9206-746579779D95}"/>
              </a:ext>
            </a:extLst>
          </p:cNvPr>
          <p:cNvSpPr>
            <a:spLocks noGrp="1"/>
          </p:cNvSpPr>
          <p:nvPr>
            <p:ph type="body" sz="quarter" idx="14"/>
          </p:nvPr>
        </p:nvSpPr>
        <p:spPr>
          <a:xfrm>
            <a:off x="479426" y="2624273"/>
            <a:ext cx="5188129" cy="2997850"/>
          </a:xfrm>
        </p:spPr>
        <p:txBody>
          <a:bodyPr/>
          <a:lstStyle/>
          <a:p>
            <a:pPr>
              <a:spcBef>
                <a:spcPts val="300"/>
              </a:spcBef>
            </a:pPr>
            <a:r>
              <a:rPr lang="de-DE" b="0" i="0" u="none"/>
              <a:t>Allianz Direktversicherung is a type of occupational retirement provision (bAV) supplementing retirement provision. The lifetime occupational pension helps to maintain the standard of living in old age.</a:t>
            </a:r>
          </a:p>
          <a:p>
            <a:pPr>
              <a:spcBef>
                <a:spcPts val="300"/>
              </a:spcBef>
            </a:pPr>
            <a:r>
              <a:rPr lang="de-DE" b="0" i="0" u="none"/>
              <a:t>In Germany, employees subject to statutory pension insurance even have a legal claim to investing portions of salary in an occupational retirement plan.</a:t>
            </a:r>
          </a:p>
        </p:txBody>
      </p:sp>
      <p:sp>
        <p:nvSpPr>
          <p:cNvPr id="23" name="Textplatzhalter 13" descr="svtxtr:svtx:pptx_transfrom_strapline_bold">
            <a:extLst>
              <a:ext uri="{FF2B5EF4-FFF2-40B4-BE49-F238E27FC236}">
                <a16:creationId xmlns:a16="http://schemas.microsoft.com/office/drawing/2014/main" id="{4D1B6E11-D42A-427A-B1CC-955ECD186D43}"/>
              </a:ext>
            </a:extLst>
          </p:cNvPr>
          <p:cNvSpPr>
            <a:spLocks noGrp="1"/>
          </p:cNvSpPr>
          <p:nvPr>
            <p:ph type="body" sz="quarter" idx="12"/>
          </p:nvPr>
        </p:nvSpPr>
        <p:spPr>
          <a:xfrm>
            <a:off x="479425" y="508523"/>
            <a:ext cx="8860518" cy="252000"/>
          </a:xfrm>
        </p:spPr>
        <p:txBody>
          <a:bodyPr/>
          <a:lstStyle/>
          <a:p>
            <a:r>
              <a:rPr lang="de-DE" b="1" i="0" u="none"/>
              <a:t>Retirement provision with the help of the government and the employer</a:t>
            </a:r>
          </a:p>
        </p:txBody>
      </p:sp>
      <p:sp>
        <p:nvSpPr>
          <p:cNvPr id="24" name="Fußzeilenplatzhalter 9" descr="svtx:article/content/footnote">
            <a:extLst>
              <a:ext uri="{FF2B5EF4-FFF2-40B4-BE49-F238E27FC236}">
                <a16:creationId xmlns:a16="http://schemas.microsoft.com/office/drawing/2014/main" id="{D12CEF14-366F-41D2-ABC6-58C4876DF2D5}"/>
              </a:ext>
            </a:extLst>
          </p:cNvPr>
          <p:cNvSpPr txBox="1"/>
          <p:nvPr/>
        </p:nvSpPr>
        <p:spPr>
          <a:xfrm>
            <a:off x="479426" y="6165850"/>
            <a:ext cx="5188129" cy="350150"/>
          </a:xfrm>
          <a:prstGeom prst="rect">
            <a:avLst/>
          </a:prstGeom>
          <a:noFill/>
        </p:spPr>
        <p:txBody>
          <a:bodyPr vert="horz" lIns="0" tIns="0" rIns="0" bIns="0" rtlCol="0" anchor="b" anchorCtr="0">
            <a:noAutofit/>
          </a:bodyPr>
          <a:lstStyle>
            <a:defPPr>
              <a:defRPr lang="de-DE"/>
            </a:defPPr>
            <a:lvl1pPr marL="0" indent="0" algn="l" defTabSz="967710" rtl="0" eaLnBrk="1" latinLnBrk="0" hangingPunct="1">
              <a:lnSpc>
                <a:spcPct val="100000"/>
              </a:lnSpc>
              <a:spcBef>
                <a:spcPct val="0"/>
              </a:spcBef>
              <a:buFont typeface="+mj-lt"/>
              <a:buNone/>
              <a:defRPr sz="2000" kern="1200">
                <a:solidFill>
                  <a:schemeClr val="bg1"/>
                </a:solidFill>
                <a:latin typeface="+mn-lt"/>
                <a:ea typeface="+mn-ea"/>
                <a:cs typeface="+mn-cs"/>
              </a:defRPr>
            </a:lvl1pPr>
            <a:lvl2pPr marL="288000" indent="-288000" algn="l" defTabSz="967710" rtl="0" eaLnBrk="1" latinLnBrk="0" hangingPunct="1">
              <a:lnSpc>
                <a:spcPct val="100000"/>
              </a:lnSpc>
              <a:spcBef>
                <a:spcPct val="0"/>
              </a:spcBef>
              <a:buFont typeface="+mj-lt"/>
              <a:buAutoNum type="arabicPeriod"/>
              <a:defRPr sz="2000" kern="1200">
                <a:solidFill>
                  <a:schemeClr val="bg1"/>
                </a:solidFill>
                <a:latin typeface="+mn-lt"/>
                <a:ea typeface="+mn-ea"/>
                <a:cs typeface="+mn-cs"/>
              </a:defRPr>
            </a:lvl2pPr>
            <a:lvl3pPr marL="288000" indent="-288000" algn="l" defTabSz="967710" rtl="0" eaLnBrk="1" latinLnBrk="0" hangingPunct="1">
              <a:lnSpc>
                <a:spcPct val="100000"/>
              </a:lnSpc>
              <a:spcBef>
                <a:spcPct val="0"/>
              </a:spcBef>
              <a:buFont typeface="Arial" panose="020B0604020202020204" pitchFamily="34" charset="0"/>
              <a:buChar char="•"/>
              <a:defRPr sz="2000" kern="1200">
                <a:solidFill>
                  <a:schemeClr val="bg1"/>
                </a:solidFill>
                <a:latin typeface="+mn-lt"/>
                <a:ea typeface="+mn-ea"/>
                <a:cs typeface="+mn-cs"/>
              </a:defRPr>
            </a:lvl3pPr>
            <a:lvl4pPr marL="288000" indent="-288000" algn="l" defTabSz="967710" rtl="0" eaLnBrk="1" latinLnBrk="0" hangingPunct="1">
              <a:lnSpc>
                <a:spcPct val="100000"/>
              </a:lnSpc>
              <a:spcBef>
                <a:spcPct val="0"/>
              </a:spcBef>
              <a:buFont typeface="Symbol" panose="05050102010706020507" pitchFamily="18" charset="2"/>
              <a:buChar char="-"/>
              <a:defRPr sz="2000" kern="1200">
                <a:solidFill>
                  <a:schemeClr val="bg1"/>
                </a:solidFill>
                <a:latin typeface="+mn-lt"/>
                <a:ea typeface="+mn-ea"/>
                <a:cs typeface="+mn-cs"/>
              </a:defRPr>
            </a:lvl4pPr>
            <a:lvl5pPr marL="576000" indent="-288000" algn="l" defTabSz="967710" rtl="0" eaLnBrk="1" latinLnBrk="0" hangingPunct="1">
              <a:lnSpc>
                <a:spcPct val="100000"/>
              </a:lnSpc>
              <a:spcBef>
                <a:spcPct val="0"/>
              </a:spcBef>
              <a:buFont typeface="Symbol" panose="05050102010706020507" pitchFamily="18" charset="2"/>
              <a:buChar char="-"/>
              <a:defRPr sz="2000" kern="1200">
                <a:solidFill>
                  <a:schemeClr val="bg1"/>
                </a:solidFill>
                <a:latin typeface="+mn-lt"/>
                <a:ea typeface="+mn-ea"/>
                <a:cs typeface="+mn-cs"/>
              </a:defRPr>
            </a:lvl5pPr>
            <a:lvl6pPr marL="0" indent="0" algn="l" defTabSz="967710" rtl="0" eaLnBrk="1" latinLnBrk="0" hangingPunct="1">
              <a:lnSpc>
                <a:spcPct val="100000"/>
              </a:lnSpc>
              <a:spcBef>
                <a:spcPts val="2400"/>
              </a:spcBef>
              <a:buFont typeface="Arial" panose="020B0604020202020204" pitchFamily="34" charset="0"/>
              <a:buNone/>
              <a:defRPr sz="800" kern="1200">
                <a:solidFill>
                  <a:schemeClr val="bg1"/>
                </a:solidFill>
                <a:latin typeface="+mn-lt"/>
                <a:ea typeface="+mn-ea"/>
                <a:cs typeface="+mn-cs"/>
              </a:defRPr>
            </a:lvl6pPr>
            <a:lvl7pPr marL="0" indent="0" algn="l" defTabSz="967710" rtl="0" eaLnBrk="1" latinLnBrk="0" hangingPunct="1">
              <a:lnSpc>
                <a:spcPct val="100000"/>
              </a:lnSpc>
              <a:spcBef>
                <a:spcPts val="600"/>
              </a:spcBef>
              <a:buFont typeface="Arial" panose="020B0604020202020204" pitchFamily="34" charset="0"/>
              <a:buNone/>
              <a:defRPr sz="1800" kern="1200">
                <a:solidFill>
                  <a:srgbClr val="FF0000"/>
                </a:solidFill>
                <a:latin typeface="+mn-lt"/>
                <a:ea typeface="+mn-ea"/>
                <a:cs typeface="+mn-cs"/>
              </a:defRPr>
            </a:lvl7pPr>
            <a:lvl8pPr marL="3628911"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8pPr>
            <a:lvl9pPr marL="4112765"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9pPr>
          </a:lstStyle>
          <a:p>
            <a:endParaRPr/>
          </a:p>
        </p:txBody>
      </p:sp>
    </p:spTree>
    <p:extLst>
      <p:ext uri="{BB962C8B-B14F-4D97-AF65-F5344CB8AC3E}">
        <p14:creationId xmlns:p14="http://schemas.microsoft.com/office/powerpoint/2010/main" val="238807694"/>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descr="svtx:article/content/headline">
            <a:extLst>
              <a:ext uri="{FF2B5EF4-FFF2-40B4-BE49-F238E27FC236}">
                <a16:creationId xmlns:a16="http://schemas.microsoft.com/office/drawing/2014/main" id="{89A7A182-EF37-4E98-82D0-9EC00BBD7F8E}"/>
              </a:ext>
            </a:extLst>
          </p:cNvPr>
          <p:cNvSpPr>
            <a:spLocks noGrp="1"/>
          </p:cNvSpPr>
          <p:nvPr>
            <p:ph type="title"/>
          </p:nvPr>
        </p:nvSpPr>
        <p:spPr/>
        <p:txBody>
          <a:bodyPr/>
          <a:lstStyle/>
          <a:p>
            <a:r>
              <a:rPr lang="de-DE" b="0" i="0" u="none"/>
              <a:t>Claim in case of unemployment</a:t>
            </a:r>
          </a:p>
        </p:txBody>
      </p:sp>
      <p:sp>
        <p:nvSpPr>
          <p:cNvPr id="16" name="Textplatzhalter 15" descr="svtx:article/content/strapline">
            <a:extLst>
              <a:ext uri="{FF2B5EF4-FFF2-40B4-BE49-F238E27FC236}">
                <a16:creationId xmlns:a16="http://schemas.microsoft.com/office/drawing/2014/main" id="{0963FF5A-F634-4C6F-95C4-BAFEED7E323E}"/>
              </a:ext>
            </a:extLst>
          </p:cNvPr>
          <p:cNvSpPr>
            <a:spLocks noGrp="1"/>
          </p:cNvSpPr>
          <p:nvPr>
            <p:ph type="body" sz="quarter" idx="12"/>
          </p:nvPr>
        </p:nvSpPr>
        <p:spPr/>
        <p:txBody>
          <a:bodyPr/>
          <a:lstStyle/>
          <a:p>
            <a:r>
              <a:rPr lang="de-DE" b="1" i="0" u="none"/>
              <a:t>Direct Insurance § 3 (63) EStG – FAQs</a:t>
            </a:r>
          </a:p>
        </p:txBody>
      </p:sp>
      <p:sp>
        <p:nvSpPr>
          <p:cNvPr id="6" name="Fußzeilenplatzhalter 5" descr="svtx:article/content/footnote">
            <a:extLst>
              <a:ext uri="{FF2B5EF4-FFF2-40B4-BE49-F238E27FC236}">
                <a16:creationId xmlns:a16="http://schemas.microsoft.com/office/drawing/2014/main" id="{528DACD9-E1A8-466F-99DE-835C0A1D84D6}"/>
              </a:ext>
            </a:extLst>
          </p:cNvPr>
          <p:cNvSpPr>
            <a:spLocks noGrp="1"/>
          </p:cNvSpPr>
          <p:nvPr>
            <p:ph type="ftr" sz="quarter" idx="13"/>
          </p:nvPr>
        </p:nvSpPr>
        <p:spPr/>
        <p:txBody>
          <a:bodyPr/>
          <a:lstStyle/>
          <a:p>
            <a:endParaRPr/>
          </a:p>
        </p:txBody>
      </p:sp>
      <p:sp>
        <p:nvSpPr>
          <p:cNvPr id="7" name="Foliennummernplatzhalter 6">
            <a:extLst>
              <a:ext uri="{FF2B5EF4-FFF2-40B4-BE49-F238E27FC236}">
                <a16:creationId xmlns:a16="http://schemas.microsoft.com/office/drawing/2014/main" id="{01B67B75-DBB7-4AB5-98D0-194D2FE8383F}"/>
              </a:ext>
            </a:extLst>
          </p:cNvPr>
          <p:cNvSpPr>
            <a:spLocks noGrp="1"/>
          </p:cNvSpPr>
          <p:nvPr>
            <p:ph type="sldNum" sz="quarter" idx="14"/>
          </p:nvPr>
        </p:nvSpPr>
        <p:spPr/>
        <p:txBody>
          <a:bodyPr/>
          <a:lstStyle/>
          <a:p>
            <a:fld id="{0F96B16C-3F5F-44BC-AFCC-8CBCBD90898D}" type="slidenum">
              <a:rPr lang="de-DE" smtClean="0"/>
              <a:t>30</a:t>
            </a:fld>
            <a:endParaRPr lang="de-DE"/>
          </a:p>
        </p:txBody>
      </p:sp>
      <p:sp>
        <p:nvSpPr>
          <p:cNvPr id="15" name="Inhaltsplatzhalter 10" descr="svtx:article/content/answer">
            <a:extLst>
              <a:ext uri="{FF2B5EF4-FFF2-40B4-BE49-F238E27FC236}">
                <a16:creationId xmlns:a16="http://schemas.microsoft.com/office/drawing/2014/main" id="{FBF0AC27-6119-45BF-B691-477CE0F06D56}"/>
              </a:ext>
            </a:extLst>
          </p:cNvPr>
          <p:cNvSpPr txBox="1"/>
          <p:nvPr/>
        </p:nvSpPr>
        <p:spPr>
          <a:xfrm>
            <a:off x="1609567" y="3232348"/>
            <a:ext cx="10103007" cy="2447155"/>
          </a:xfrm>
          <a:prstGeom prst="rect">
            <a:avLst/>
          </a:prstGeom>
        </p:spPr>
        <p:txBody>
          <a:bodyPr vert="horz" lIns="0" tIns="0" rIns="0" bIns="0" rtlCol="0" anchor="t" anchorCtr="0">
            <a:noAutofit/>
          </a:bodyPr>
          <a:lstStyle>
            <a:defPPr>
              <a:defRPr lang="de-DE"/>
            </a:defPPr>
            <a:lvl1pPr marL="0" indent="0" algn="l" defTabSz="914400" rtl="0" eaLnBrk="1" latinLnBrk="0" hangingPunct="1">
              <a:lnSpc>
                <a:spcPct val="100000"/>
              </a:lnSpc>
              <a:spcBef>
                <a:spcPct val="0"/>
              </a:spcBef>
              <a:buFont typeface="+mj-lt"/>
              <a:buNone/>
              <a:defRPr sz="1800" kern="1200">
                <a:solidFill>
                  <a:schemeClr val="bg1"/>
                </a:solidFill>
                <a:latin typeface="+mn-lt"/>
                <a:ea typeface="+mn-ea"/>
                <a:cs typeface="+mn-cs"/>
              </a:defRPr>
            </a:lvl1pPr>
            <a:lvl2pPr marL="0" indent="0" algn="l" defTabSz="914400" rtl="0" eaLnBrk="1" latinLnBrk="0" hangingPunct="1">
              <a:lnSpc>
                <a:spcPct val="100000"/>
              </a:lnSpc>
              <a:spcBef>
                <a:spcPct val="0"/>
              </a:spcBef>
              <a:buFont typeface="Arial" panose="020B0604020202020204" pitchFamily="34" charset="0"/>
              <a:buNone/>
              <a:defRPr sz="1500" kern="1200">
                <a:solidFill>
                  <a:schemeClr val="bg1"/>
                </a:solidFill>
                <a:latin typeface="+mn-lt"/>
                <a:ea typeface="+mn-ea"/>
                <a:cs typeface="+mn-cs"/>
              </a:defRPr>
            </a:lvl2pPr>
            <a:lvl3pPr marL="216000" indent="-216000" algn="l" defTabSz="914400" rtl="0" eaLnBrk="1" latinLnBrk="0" hangingPunct="1">
              <a:lnSpc>
                <a:spcPct val="100000"/>
              </a:lnSpc>
              <a:spcBef>
                <a:spcPct val="0"/>
              </a:spcBef>
              <a:buFont typeface="Arial" panose="020B0604020202020204" pitchFamily="34" charset="0"/>
              <a:buChar char="•"/>
              <a:defRPr sz="1500" kern="1200">
                <a:solidFill>
                  <a:schemeClr val="bg1"/>
                </a:solidFill>
                <a:latin typeface="+mn-lt"/>
                <a:ea typeface="+mn-ea"/>
                <a:cs typeface="+mn-cs"/>
              </a:defRPr>
            </a:lvl3pPr>
            <a:lvl4pPr marL="216000" indent="-216000" algn="l" defTabSz="914400" rtl="0" eaLnBrk="1" latinLnBrk="0" hangingPunct="1">
              <a:lnSpc>
                <a:spcPct val="100000"/>
              </a:lnSpc>
              <a:spcBef>
                <a:spcPct val="0"/>
              </a:spcBef>
              <a:buFont typeface="+mj-lt"/>
              <a:buAutoNum type="arabicPeriod"/>
              <a:defRPr sz="1500" kern="1200">
                <a:solidFill>
                  <a:schemeClr val="bg1"/>
                </a:solidFill>
                <a:latin typeface="+mn-lt"/>
                <a:ea typeface="+mn-ea"/>
                <a:cs typeface="+mn-cs"/>
              </a:defRPr>
            </a:lvl4pPr>
            <a:lvl5pPr marL="216000" indent="-216000" algn="l" defTabSz="914400" rtl="0" eaLnBrk="1" latinLnBrk="0" hangingPunct="1">
              <a:lnSpc>
                <a:spcPct val="100000"/>
              </a:lnSpc>
              <a:spcBef>
                <a:spcPct val="0"/>
              </a:spcBef>
              <a:buFont typeface="+mj-lt"/>
              <a:buAutoNum type="arabicPeriod"/>
              <a:defRPr sz="1800" kern="1200">
                <a:solidFill>
                  <a:schemeClr val="bg1"/>
                </a:solidFill>
                <a:latin typeface="+mn-lt"/>
                <a:ea typeface="+mn-ea"/>
                <a:cs typeface="+mn-cs"/>
              </a:defRPr>
            </a:lvl5pPr>
            <a:lvl6pPr marL="360000" indent="0" algn="l" defTabSz="914400" rtl="0" eaLnBrk="1" latinLnBrk="0" hangingPunct="1">
              <a:lnSpc>
                <a:spcPct val="90000"/>
              </a:lnSpc>
              <a:spcBef>
                <a:spcPts val="600"/>
              </a:spcBef>
              <a:buFont typeface="Arial" panose="020B0604020202020204" pitchFamily="34" charset="0"/>
              <a:buNone/>
              <a:defRPr sz="1800" kern="1200">
                <a:solidFill>
                  <a:srgbClr val="FF0000"/>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spcBef>
                <a:spcPts val="317"/>
              </a:spcBef>
              <a:spcAft>
                <a:spcPct val="0"/>
              </a:spcAft>
            </a:pPr>
            <a:r>
              <a:rPr lang="de-DE" altLang="de-DE" sz="1600" b="0" i="0" u="none" dirty="0" err="1"/>
              <a:t>Your</a:t>
            </a:r>
            <a:r>
              <a:rPr lang="de-DE" altLang="de-DE" sz="1600" b="0" i="0" u="none" dirty="0"/>
              <a:t> </a:t>
            </a:r>
            <a:r>
              <a:rPr lang="de-DE" altLang="de-DE" sz="1600" b="0" i="0" u="none" dirty="0" err="1"/>
              <a:t>pension</a:t>
            </a:r>
            <a:r>
              <a:rPr lang="de-DE" altLang="de-DE" sz="1600" b="0" i="0" u="none" dirty="0"/>
              <a:t> </a:t>
            </a:r>
            <a:r>
              <a:rPr lang="de-DE" altLang="de-DE" sz="1600" b="0" i="0" u="none" dirty="0" err="1"/>
              <a:t>rights</a:t>
            </a:r>
            <a:r>
              <a:rPr lang="de-DE" altLang="de-DE" sz="1600" b="0" i="0" u="none" dirty="0"/>
              <a:t> </a:t>
            </a:r>
            <a:r>
              <a:rPr lang="de-DE" altLang="de-DE" sz="1600" b="0" i="0" u="none" dirty="0" err="1"/>
              <a:t>under</a:t>
            </a:r>
            <a:r>
              <a:rPr lang="de-DE" altLang="de-DE" sz="1600" b="0" i="0" u="none" dirty="0"/>
              <a:t> Allianz </a:t>
            </a:r>
            <a:r>
              <a:rPr lang="de-DE" altLang="de-DE" sz="1600" b="0" i="0" u="none" dirty="0" err="1"/>
              <a:t>Direct</a:t>
            </a:r>
            <a:r>
              <a:rPr lang="de-DE" altLang="de-DE" sz="1600" b="0" i="0" u="none" dirty="0"/>
              <a:t> Insurance </a:t>
            </a:r>
            <a:r>
              <a:rPr lang="de-DE" altLang="de-DE" sz="1600" b="0" i="0" u="none" dirty="0" err="1"/>
              <a:t>remain</a:t>
            </a:r>
            <a:r>
              <a:rPr lang="de-DE" altLang="de-DE" sz="1600" b="0" i="0" u="none" dirty="0"/>
              <a:t> </a:t>
            </a:r>
            <a:r>
              <a:rPr lang="de-DE" altLang="de-DE" sz="1600" b="0" i="0" u="none" dirty="0" err="1"/>
              <a:t>intact</a:t>
            </a:r>
            <a:r>
              <a:rPr lang="de-DE" altLang="de-DE" sz="1600" b="0" i="0" u="none" dirty="0"/>
              <a:t> </a:t>
            </a:r>
            <a:r>
              <a:rPr lang="de-DE" altLang="de-DE" sz="1600" b="0" i="0" u="none" dirty="0" err="1"/>
              <a:t>according</a:t>
            </a:r>
            <a:r>
              <a:rPr lang="de-DE" altLang="de-DE" sz="1600" b="0" i="0" u="none" dirty="0"/>
              <a:t> </a:t>
            </a:r>
            <a:r>
              <a:rPr lang="de-DE" altLang="de-DE" sz="1600" b="0" i="0" u="none" dirty="0" err="1"/>
              <a:t>to</a:t>
            </a:r>
            <a:r>
              <a:rPr lang="de-DE" altLang="de-DE" sz="1600" b="0" i="0" u="none" dirty="0"/>
              <a:t> </a:t>
            </a:r>
            <a:r>
              <a:rPr lang="de-DE" altLang="de-DE" sz="1600" b="0" i="0" u="none" dirty="0" err="1"/>
              <a:t>the</a:t>
            </a:r>
            <a:r>
              <a:rPr lang="de-DE" altLang="de-DE" sz="1600" b="0" i="0" u="none" dirty="0"/>
              <a:t> </a:t>
            </a:r>
            <a:r>
              <a:rPr lang="de-DE" altLang="de-DE" sz="1600" b="0" i="0" u="none" dirty="0" err="1"/>
              <a:t>agreed</a:t>
            </a:r>
            <a:r>
              <a:rPr lang="de-DE" altLang="de-DE" sz="1600" b="0" i="0" u="none" dirty="0"/>
              <a:t> </a:t>
            </a:r>
            <a:r>
              <a:rPr lang="de-DE" altLang="de-DE" sz="1600" b="0" i="0" u="none" dirty="0" err="1"/>
              <a:t>insurance</a:t>
            </a:r>
            <a:r>
              <a:rPr lang="de-DE" altLang="de-DE" sz="1600" b="0" i="0" u="none" dirty="0"/>
              <a:t> </a:t>
            </a:r>
            <a:r>
              <a:rPr lang="de-DE" altLang="de-DE" sz="1600" b="0" i="0" u="none" dirty="0" err="1"/>
              <a:t>promise</a:t>
            </a:r>
            <a:r>
              <a:rPr lang="de-DE" altLang="de-DE" sz="1600" b="0" i="0" u="none" dirty="0"/>
              <a:t>. </a:t>
            </a:r>
            <a:r>
              <a:rPr lang="en-US" sz="1600" dirty="0"/>
              <a:t>The existing pension assets of a company pension plan have no influence on the determination and assessment of the entitlement to a citizen's pension (“</a:t>
            </a:r>
            <a:r>
              <a:rPr lang="en-US" sz="1600" dirty="0" err="1"/>
              <a:t>Bürgergeld</a:t>
            </a:r>
            <a:r>
              <a:rPr lang="en-US" sz="1600" dirty="0"/>
              <a:t>”).</a:t>
            </a:r>
            <a:endParaRPr lang="de-DE" sz="1600" dirty="0"/>
          </a:p>
          <a:p>
            <a:pPr lvl="1">
              <a:spcBef>
                <a:spcPts val="317"/>
              </a:spcBef>
              <a:spcAft>
                <a:spcPct val="0"/>
              </a:spcAft>
            </a:pPr>
            <a:endParaRPr lang="de-DE" altLang="de-DE" sz="1600" b="0" i="0" u="none" strike="sngStrike" dirty="0"/>
          </a:p>
        </p:txBody>
      </p:sp>
      <p:sp>
        <p:nvSpPr>
          <p:cNvPr id="20" name="Inhaltsplatzhalter 10" descr="svtx:article/content/question">
            <a:extLst>
              <a:ext uri="{FF2B5EF4-FFF2-40B4-BE49-F238E27FC236}">
                <a16:creationId xmlns:a16="http://schemas.microsoft.com/office/drawing/2014/main" id="{E681FEA5-1663-4EAE-8EB0-F48DF3A1319F}"/>
              </a:ext>
            </a:extLst>
          </p:cNvPr>
          <p:cNvSpPr txBox="1"/>
          <p:nvPr/>
        </p:nvSpPr>
        <p:spPr>
          <a:xfrm>
            <a:off x="1609567" y="1971920"/>
            <a:ext cx="10103007" cy="678170"/>
          </a:xfrm>
          <a:prstGeom prst="rect">
            <a:avLst/>
          </a:prstGeom>
        </p:spPr>
        <p:txBody>
          <a:bodyPr vert="horz" lIns="0" tIns="0" rIns="0" bIns="0" rtlCol="0" anchor="t" anchorCtr="0">
            <a:noAutofit/>
          </a:bodyPr>
          <a:lstStyle>
            <a:defPPr>
              <a:defRPr lang="de-DE"/>
            </a:defPPr>
            <a:lvl1pPr marL="0" indent="0" algn="l" defTabSz="914400" rtl="0" eaLnBrk="1" latinLnBrk="0" hangingPunct="1">
              <a:lnSpc>
                <a:spcPct val="100000"/>
              </a:lnSpc>
              <a:spcBef>
                <a:spcPct val="0"/>
              </a:spcBef>
              <a:buFont typeface="+mj-lt"/>
              <a:buNone/>
              <a:defRPr sz="1800" kern="1200">
                <a:solidFill>
                  <a:schemeClr val="bg1"/>
                </a:solidFill>
                <a:latin typeface="+mn-lt"/>
                <a:ea typeface="+mn-ea"/>
                <a:cs typeface="+mn-cs"/>
              </a:defRPr>
            </a:lvl1pPr>
            <a:lvl2pPr marL="0" indent="0" algn="l" defTabSz="914400" rtl="0" eaLnBrk="1" latinLnBrk="0" hangingPunct="1">
              <a:lnSpc>
                <a:spcPct val="100000"/>
              </a:lnSpc>
              <a:spcBef>
                <a:spcPct val="0"/>
              </a:spcBef>
              <a:buFont typeface="Arial" panose="020B0604020202020204" pitchFamily="34" charset="0"/>
              <a:buNone/>
              <a:defRPr sz="1500" kern="1200">
                <a:solidFill>
                  <a:schemeClr val="bg1"/>
                </a:solidFill>
                <a:latin typeface="+mn-lt"/>
                <a:ea typeface="+mn-ea"/>
                <a:cs typeface="+mn-cs"/>
              </a:defRPr>
            </a:lvl2pPr>
            <a:lvl3pPr marL="216000" indent="-216000" algn="l" defTabSz="914400" rtl="0" eaLnBrk="1" latinLnBrk="0" hangingPunct="1">
              <a:lnSpc>
                <a:spcPct val="100000"/>
              </a:lnSpc>
              <a:spcBef>
                <a:spcPct val="0"/>
              </a:spcBef>
              <a:buFont typeface="Arial" panose="020B0604020202020204" pitchFamily="34" charset="0"/>
              <a:buChar char="•"/>
              <a:defRPr sz="1500" kern="1200">
                <a:solidFill>
                  <a:schemeClr val="bg1"/>
                </a:solidFill>
                <a:latin typeface="+mn-lt"/>
                <a:ea typeface="+mn-ea"/>
                <a:cs typeface="+mn-cs"/>
              </a:defRPr>
            </a:lvl3pPr>
            <a:lvl4pPr marL="216000" indent="-216000" algn="l" defTabSz="914400" rtl="0" eaLnBrk="1" latinLnBrk="0" hangingPunct="1">
              <a:lnSpc>
                <a:spcPct val="100000"/>
              </a:lnSpc>
              <a:spcBef>
                <a:spcPct val="0"/>
              </a:spcBef>
              <a:buFont typeface="+mj-lt"/>
              <a:buAutoNum type="arabicPeriod"/>
              <a:defRPr sz="1500" kern="1200">
                <a:solidFill>
                  <a:schemeClr val="bg1"/>
                </a:solidFill>
                <a:latin typeface="+mn-lt"/>
                <a:ea typeface="+mn-ea"/>
                <a:cs typeface="+mn-cs"/>
              </a:defRPr>
            </a:lvl4pPr>
            <a:lvl5pPr marL="216000" indent="-216000" algn="l" defTabSz="914400" rtl="0" eaLnBrk="1" latinLnBrk="0" hangingPunct="1">
              <a:lnSpc>
                <a:spcPct val="100000"/>
              </a:lnSpc>
              <a:spcBef>
                <a:spcPct val="0"/>
              </a:spcBef>
              <a:buFont typeface="+mj-lt"/>
              <a:buAutoNum type="arabicPeriod"/>
              <a:defRPr sz="1800" kern="1200">
                <a:solidFill>
                  <a:schemeClr val="bg1"/>
                </a:solidFill>
                <a:latin typeface="+mn-lt"/>
                <a:ea typeface="+mn-ea"/>
                <a:cs typeface="+mn-cs"/>
              </a:defRPr>
            </a:lvl5pPr>
            <a:lvl6pPr marL="360000" indent="0" algn="l" defTabSz="914400" rtl="0" eaLnBrk="1" latinLnBrk="0" hangingPunct="1">
              <a:lnSpc>
                <a:spcPct val="90000"/>
              </a:lnSpc>
              <a:spcBef>
                <a:spcPts val="600"/>
              </a:spcBef>
              <a:buFont typeface="Arial" panose="020B0604020202020204" pitchFamily="34" charset="0"/>
              <a:buNone/>
              <a:defRPr sz="1800" kern="1200">
                <a:solidFill>
                  <a:srgbClr val="FF0000"/>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sz="1600" b="1" i="0" u="none"/>
              <a:t>What happens to my retirement plan if I become unemployed?</a:t>
            </a:r>
          </a:p>
        </p:txBody>
      </p:sp>
      <p:grpSp>
        <p:nvGrpSpPr>
          <p:cNvPr id="14" name="Grafik 11">
            <a:extLst>
              <a:ext uri="{FF2B5EF4-FFF2-40B4-BE49-F238E27FC236}">
                <a16:creationId xmlns:a16="http://schemas.microsoft.com/office/drawing/2014/main" id="{5075EB4F-FC29-40A8-9CD6-7F68A9AE103E}"/>
              </a:ext>
            </a:extLst>
          </p:cNvPr>
          <p:cNvGrpSpPr/>
          <p:nvPr/>
        </p:nvGrpSpPr>
        <p:grpSpPr>
          <a:xfrm>
            <a:off x="479423" y="1922386"/>
            <a:ext cx="720000" cy="720000"/>
            <a:chOff x="5715000" y="2068620"/>
            <a:chExt cx="381000" cy="381000"/>
          </a:xfrm>
        </p:grpSpPr>
        <p:sp>
          <p:nvSpPr>
            <p:cNvPr id="21" name="Freihandform: Form 20">
              <a:extLst>
                <a:ext uri="{FF2B5EF4-FFF2-40B4-BE49-F238E27FC236}">
                  <a16:creationId xmlns:a16="http://schemas.microsoft.com/office/drawing/2014/main" id="{620CAB09-A4D4-4043-9F3E-FD2737D1F08D}"/>
                </a:ext>
              </a:extLst>
            </p:cNvPr>
            <p:cNvSpPr/>
            <p:nvPr/>
          </p:nvSpPr>
          <p:spPr>
            <a:xfrm>
              <a:off x="5712619" y="2066239"/>
              <a:ext cx="381000" cy="381000"/>
            </a:xfrm>
            <a:custGeom>
              <a:avLst/>
              <a:gdLst>
                <a:gd name="connsiteX0" fmla="*/ 378619 w 381000"/>
                <a:gd name="connsiteY0" fmla="*/ 192881 h 381000"/>
                <a:gd name="connsiteX1" fmla="*/ 192881 w 381000"/>
                <a:gd name="connsiteY1" fmla="*/ 378619 h 381000"/>
                <a:gd name="connsiteX2" fmla="*/ 7144 w 381000"/>
                <a:gd name="connsiteY2" fmla="*/ 192881 h 381000"/>
                <a:gd name="connsiteX3" fmla="*/ 192881 w 381000"/>
                <a:gd name="connsiteY3" fmla="*/ 7144 h 381000"/>
                <a:gd name="connsiteX4" fmla="*/ 378619 w 381000"/>
                <a:gd name="connsiteY4" fmla="*/ 192881 h 381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0" h="381000">
                  <a:moveTo>
                    <a:pt x="378619" y="192881"/>
                  </a:moveTo>
                  <a:cubicBezTo>
                    <a:pt x="378619" y="295461"/>
                    <a:pt x="295461" y="378619"/>
                    <a:pt x="192881" y="378619"/>
                  </a:cubicBezTo>
                  <a:cubicBezTo>
                    <a:pt x="90301" y="378619"/>
                    <a:pt x="7144" y="295461"/>
                    <a:pt x="7144" y="192881"/>
                  </a:cubicBezTo>
                  <a:cubicBezTo>
                    <a:pt x="7144" y="90301"/>
                    <a:pt x="90301" y="7144"/>
                    <a:pt x="192881" y="7144"/>
                  </a:cubicBezTo>
                  <a:cubicBezTo>
                    <a:pt x="295461" y="7144"/>
                    <a:pt x="378619" y="90301"/>
                    <a:pt x="378619" y="192881"/>
                  </a:cubicBezTo>
                  <a:close/>
                </a:path>
              </a:pathLst>
            </a:custGeom>
            <a:noFill/>
            <a:ln w="22225" cap="flat">
              <a:solidFill>
                <a:schemeClr val="bg1"/>
              </a:solidFill>
              <a:prstDash val="solid"/>
              <a:miter/>
            </a:ln>
          </p:spPr>
          <p:txBody>
            <a:bodyPr rtlCol="0" anchor="ctr"/>
            <a:lstStyle>
              <a:defPPr>
                <a:defRPr lang="de-DE"/>
              </a:defPPr>
              <a:lvl1pPr marL="0" algn="l" defTabSz="914205" rtl="0" eaLnBrk="1" latinLnBrk="0" hangingPunct="1">
                <a:defRPr sz="1800" kern="1200">
                  <a:solidFill>
                    <a:schemeClr val="tx1"/>
                  </a:solidFill>
                  <a:latin typeface="+mn-lt"/>
                  <a:ea typeface="+mn-ea"/>
                  <a:cs typeface="+mn-cs"/>
                </a:defRPr>
              </a:lvl1pPr>
              <a:lvl2pPr marL="457102" algn="l" defTabSz="914205" rtl="0" eaLnBrk="1" latinLnBrk="0" hangingPunct="1">
                <a:defRPr sz="1800" kern="1200">
                  <a:solidFill>
                    <a:schemeClr val="tx1"/>
                  </a:solidFill>
                  <a:latin typeface="+mn-lt"/>
                  <a:ea typeface="+mn-ea"/>
                  <a:cs typeface="+mn-cs"/>
                </a:defRPr>
              </a:lvl2pPr>
              <a:lvl3pPr marL="914205" algn="l" defTabSz="914205" rtl="0" eaLnBrk="1" latinLnBrk="0" hangingPunct="1">
                <a:defRPr sz="1800" kern="1200">
                  <a:solidFill>
                    <a:schemeClr val="tx1"/>
                  </a:solidFill>
                  <a:latin typeface="+mn-lt"/>
                  <a:ea typeface="+mn-ea"/>
                  <a:cs typeface="+mn-cs"/>
                </a:defRPr>
              </a:lvl3pPr>
              <a:lvl4pPr marL="1371308" algn="l" defTabSz="914205" rtl="0" eaLnBrk="1" latinLnBrk="0" hangingPunct="1">
                <a:defRPr sz="1800" kern="1200">
                  <a:solidFill>
                    <a:schemeClr val="tx1"/>
                  </a:solidFill>
                  <a:latin typeface="+mn-lt"/>
                  <a:ea typeface="+mn-ea"/>
                  <a:cs typeface="+mn-cs"/>
                </a:defRPr>
              </a:lvl4pPr>
              <a:lvl5pPr marL="1828410" algn="l" defTabSz="914205" rtl="0" eaLnBrk="1" latinLnBrk="0" hangingPunct="1">
                <a:defRPr sz="1800" kern="1200">
                  <a:solidFill>
                    <a:schemeClr val="tx1"/>
                  </a:solidFill>
                  <a:latin typeface="+mn-lt"/>
                  <a:ea typeface="+mn-ea"/>
                  <a:cs typeface="+mn-cs"/>
                </a:defRPr>
              </a:lvl5pPr>
              <a:lvl6pPr marL="2285511" algn="l" defTabSz="914205" rtl="0" eaLnBrk="1" latinLnBrk="0" hangingPunct="1">
                <a:defRPr sz="1800" kern="1200">
                  <a:solidFill>
                    <a:schemeClr val="tx1"/>
                  </a:solidFill>
                  <a:latin typeface="+mn-lt"/>
                  <a:ea typeface="+mn-ea"/>
                  <a:cs typeface="+mn-cs"/>
                </a:defRPr>
              </a:lvl6pPr>
              <a:lvl7pPr marL="2742614" algn="l" defTabSz="914205" rtl="0" eaLnBrk="1" latinLnBrk="0" hangingPunct="1">
                <a:defRPr sz="1800" kern="1200">
                  <a:solidFill>
                    <a:schemeClr val="tx1"/>
                  </a:solidFill>
                  <a:latin typeface="+mn-lt"/>
                  <a:ea typeface="+mn-ea"/>
                  <a:cs typeface="+mn-cs"/>
                </a:defRPr>
              </a:lvl7pPr>
              <a:lvl8pPr marL="3199716" algn="l" defTabSz="914205" rtl="0" eaLnBrk="1" latinLnBrk="0" hangingPunct="1">
                <a:defRPr sz="1800" kern="1200">
                  <a:solidFill>
                    <a:schemeClr val="tx1"/>
                  </a:solidFill>
                  <a:latin typeface="+mn-lt"/>
                  <a:ea typeface="+mn-ea"/>
                  <a:cs typeface="+mn-cs"/>
                </a:defRPr>
              </a:lvl8pPr>
              <a:lvl9pPr marL="3656819" algn="l" defTabSz="914205" rtl="0" eaLnBrk="1" latinLnBrk="0" hangingPunct="1">
                <a:defRPr sz="1800" kern="1200">
                  <a:solidFill>
                    <a:schemeClr val="tx1"/>
                  </a:solidFill>
                  <a:latin typeface="+mn-lt"/>
                  <a:ea typeface="+mn-ea"/>
                  <a:cs typeface="+mn-cs"/>
                </a:defRPr>
              </a:lvl9pPr>
            </a:lstStyle>
            <a:p>
              <a:endParaRPr lang="de-DE"/>
            </a:p>
          </p:txBody>
        </p:sp>
        <p:sp>
          <p:nvSpPr>
            <p:cNvPr id="22" name="Freihandform: Form 21">
              <a:extLst>
                <a:ext uri="{FF2B5EF4-FFF2-40B4-BE49-F238E27FC236}">
                  <a16:creationId xmlns:a16="http://schemas.microsoft.com/office/drawing/2014/main" id="{481D59D7-2E05-4677-84CC-E31009A5F5F3}"/>
                </a:ext>
              </a:extLst>
            </p:cNvPr>
            <p:cNvSpPr/>
            <p:nvPr/>
          </p:nvSpPr>
          <p:spPr>
            <a:xfrm>
              <a:off x="5838825" y="2142036"/>
              <a:ext cx="142875" cy="161925"/>
            </a:xfrm>
            <a:custGeom>
              <a:avLst/>
              <a:gdLst>
                <a:gd name="connsiteX0" fmla="*/ 40862 w 142875"/>
                <a:gd name="connsiteY0" fmla="*/ 155184 h 161925"/>
                <a:gd name="connsiteX1" fmla="*/ 100965 w 142875"/>
                <a:gd name="connsiteY1" fmla="*/ 69459 h 161925"/>
                <a:gd name="connsiteX2" fmla="*/ 62103 w 142875"/>
                <a:gd name="connsiteY2" fmla="*/ 40884 h 161925"/>
                <a:gd name="connsiteX3" fmla="*/ 17336 w 142875"/>
                <a:gd name="connsiteY3" fmla="*/ 56695 h 161925"/>
                <a:gd name="connsiteX4" fmla="*/ 7144 w 142875"/>
                <a:gd name="connsiteY4" fmla="*/ 26215 h 161925"/>
                <a:gd name="connsiteX5" fmla="*/ 65342 w 142875"/>
                <a:gd name="connsiteY5" fmla="*/ 7165 h 161925"/>
                <a:gd name="connsiteX6" fmla="*/ 136208 w 142875"/>
                <a:gd name="connsiteY6" fmla="*/ 67553 h 161925"/>
                <a:gd name="connsiteX7" fmla="*/ 74867 w 142875"/>
                <a:gd name="connsiteY7" fmla="*/ 154707 h 161925"/>
                <a:gd name="connsiteX8" fmla="*/ 74867 w 142875"/>
                <a:gd name="connsiteY8" fmla="*/ 157851 h 161925"/>
                <a:gd name="connsiteX9" fmla="*/ 40862 w 142875"/>
                <a:gd name="connsiteY9" fmla="*/ 157851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2875" h="161925">
                  <a:moveTo>
                    <a:pt x="40862" y="155184"/>
                  </a:moveTo>
                  <a:cubicBezTo>
                    <a:pt x="40862" y="104892"/>
                    <a:pt x="100965" y="103368"/>
                    <a:pt x="100965" y="69459"/>
                  </a:cubicBezTo>
                  <a:cubicBezTo>
                    <a:pt x="100965" y="52885"/>
                    <a:pt x="86296" y="40884"/>
                    <a:pt x="62103" y="40884"/>
                  </a:cubicBezTo>
                  <a:cubicBezTo>
                    <a:pt x="45772" y="40648"/>
                    <a:pt x="29895" y="46255"/>
                    <a:pt x="17336" y="56695"/>
                  </a:cubicBezTo>
                  <a:lnTo>
                    <a:pt x="7144" y="26215"/>
                  </a:lnTo>
                  <a:cubicBezTo>
                    <a:pt x="23814" y="13434"/>
                    <a:pt x="44341" y="6715"/>
                    <a:pt x="65342" y="7165"/>
                  </a:cubicBezTo>
                  <a:cubicBezTo>
                    <a:pt x="107633" y="7165"/>
                    <a:pt x="136208" y="30692"/>
                    <a:pt x="136208" y="67553"/>
                  </a:cubicBezTo>
                  <a:cubicBezTo>
                    <a:pt x="136208" y="121941"/>
                    <a:pt x="74867" y="120322"/>
                    <a:pt x="74867" y="154707"/>
                  </a:cubicBezTo>
                  <a:lnTo>
                    <a:pt x="74867" y="157851"/>
                  </a:lnTo>
                  <a:lnTo>
                    <a:pt x="40862" y="157851"/>
                  </a:lnTo>
                  <a:close/>
                </a:path>
              </a:pathLst>
            </a:custGeom>
            <a:noFill/>
            <a:ln w="22225" cap="rnd">
              <a:solidFill>
                <a:schemeClr val="bg1"/>
              </a:solidFill>
              <a:prstDash val="solid"/>
              <a:round/>
            </a:ln>
          </p:spPr>
          <p:txBody>
            <a:bodyPr rtlCol="0" anchor="ctr"/>
            <a:lstStyle>
              <a:defPPr>
                <a:defRPr lang="de-DE"/>
              </a:defPPr>
              <a:lvl1pPr marL="0" algn="l" defTabSz="914205" rtl="0" eaLnBrk="1" latinLnBrk="0" hangingPunct="1">
                <a:defRPr sz="1800" kern="1200">
                  <a:solidFill>
                    <a:schemeClr val="tx1"/>
                  </a:solidFill>
                  <a:latin typeface="+mn-lt"/>
                  <a:ea typeface="+mn-ea"/>
                  <a:cs typeface="+mn-cs"/>
                </a:defRPr>
              </a:lvl1pPr>
              <a:lvl2pPr marL="457102" algn="l" defTabSz="914205" rtl="0" eaLnBrk="1" latinLnBrk="0" hangingPunct="1">
                <a:defRPr sz="1800" kern="1200">
                  <a:solidFill>
                    <a:schemeClr val="tx1"/>
                  </a:solidFill>
                  <a:latin typeface="+mn-lt"/>
                  <a:ea typeface="+mn-ea"/>
                  <a:cs typeface="+mn-cs"/>
                </a:defRPr>
              </a:lvl2pPr>
              <a:lvl3pPr marL="914205" algn="l" defTabSz="914205" rtl="0" eaLnBrk="1" latinLnBrk="0" hangingPunct="1">
                <a:defRPr sz="1800" kern="1200">
                  <a:solidFill>
                    <a:schemeClr val="tx1"/>
                  </a:solidFill>
                  <a:latin typeface="+mn-lt"/>
                  <a:ea typeface="+mn-ea"/>
                  <a:cs typeface="+mn-cs"/>
                </a:defRPr>
              </a:lvl3pPr>
              <a:lvl4pPr marL="1371308" algn="l" defTabSz="914205" rtl="0" eaLnBrk="1" latinLnBrk="0" hangingPunct="1">
                <a:defRPr sz="1800" kern="1200">
                  <a:solidFill>
                    <a:schemeClr val="tx1"/>
                  </a:solidFill>
                  <a:latin typeface="+mn-lt"/>
                  <a:ea typeface="+mn-ea"/>
                  <a:cs typeface="+mn-cs"/>
                </a:defRPr>
              </a:lvl4pPr>
              <a:lvl5pPr marL="1828410" algn="l" defTabSz="914205" rtl="0" eaLnBrk="1" latinLnBrk="0" hangingPunct="1">
                <a:defRPr sz="1800" kern="1200">
                  <a:solidFill>
                    <a:schemeClr val="tx1"/>
                  </a:solidFill>
                  <a:latin typeface="+mn-lt"/>
                  <a:ea typeface="+mn-ea"/>
                  <a:cs typeface="+mn-cs"/>
                </a:defRPr>
              </a:lvl5pPr>
              <a:lvl6pPr marL="2285511" algn="l" defTabSz="914205" rtl="0" eaLnBrk="1" latinLnBrk="0" hangingPunct="1">
                <a:defRPr sz="1800" kern="1200">
                  <a:solidFill>
                    <a:schemeClr val="tx1"/>
                  </a:solidFill>
                  <a:latin typeface="+mn-lt"/>
                  <a:ea typeface="+mn-ea"/>
                  <a:cs typeface="+mn-cs"/>
                </a:defRPr>
              </a:lvl6pPr>
              <a:lvl7pPr marL="2742614" algn="l" defTabSz="914205" rtl="0" eaLnBrk="1" latinLnBrk="0" hangingPunct="1">
                <a:defRPr sz="1800" kern="1200">
                  <a:solidFill>
                    <a:schemeClr val="tx1"/>
                  </a:solidFill>
                  <a:latin typeface="+mn-lt"/>
                  <a:ea typeface="+mn-ea"/>
                  <a:cs typeface="+mn-cs"/>
                </a:defRPr>
              </a:lvl7pPr>
              <a:lvl8pPr marL="3199716" algn="l" defTabSz="914205" rtl="0" eaLnBrk="1" latinLnBrk="0" hangingPunct="1">
                <a:defRPr sz="1800" kern="1200">
                  <a:solidFill>
                    <a:schemeClr val="tx1"/>
                  </a:solidFill>
                  <a:latin typeface="+mn-lt"/>
                  <a:ea typeface="+mn-ea"/>
                  <a:cs typeface="+mn-cs"/>
                </a:defRPr>
              </a:lvl8pPr>
              <a:lvl9pPr marL="3656819" algn="l" defTabSz="914205" rtl="0" eaLnBrk="1" latinLnBrk="0" hangingPunct="1">
                <a:defRPr sz="1800" kern="1200">
                  <a:solidFill>
                    <a:schemeClr val="tx1"/>
                  </a:solidFill>
                  <a:latin typeface="+mn-lt"/>
                  <a:ea typeface="+mn-ea"/>
                  <a:cs typeface="+mn-cs"/>
                </a:defRPr>
              </a:lvl9pPr>
            </a:lstStyle>
            <a:p>
              <a:endParaRPr lang="de-DE"/>
            </a:p>
          </p:txBody>
        </p:sp>
        <p:sp>
          <p:nvSpPr>
            <p:cNvPr id="23" name="Freihandform: Form 22">
              <a:extLst>
                <a:ext uri="{FF2B5EF4-FFF2-40B4-BE49-F238E27FC236}">
                  <a16:creationId xmlns:a16="http://schemas.microsoft.com/office/drawing/2014/main" id="{5B33B1D9-A546-4AE5-9967-A994930A1E55}"/>
                </a:ext>
              </a:extLst>
            </p:cNvPr>
            <p:cNvSpPr/>
            <p:nvPr/>
          </p:nvSpPr>
          <p:spPr>
            <a:xfrm>
              <a:off x="5865014" y="2315117"/>
              <a:ext cx="57150" cy="57150"/>
            </a:xfrm>
            <a:custGeom>
              <a:avLst/>
              <a:gdLst>
                <a:gd name="connsiteX0" fmla="*/ 7149 w 57150"/>
                <a:gd name="connsiteY0" fmla="*/ 30966 h 57150"/>
                <a:gd name="connsiteX1" fmla="*/ 29999 w 57150"/>
                <a:gd name="connsiteY1" fmla="*/ 7154 h 57150"/>
                <a:gd name="connsiteX2" fmla="*/ 30961 w 57150"/>
                <a:gd name="connsiteY2" fmla="*/ 7154 h 57150"/>
                <a:gd name="connsiteX3" fmla="*/ 54774 w 57150"/>
                <a:gd name="connsiteY3" fmla="*/ 29613 h 57150"/>
                <a:gd name="connsiteX4" fmla="*/ 54774 w 57150"/>
                <a:gd name="connsiteY4" fmla="*/ 30966 h 57150"/>
                <a:gd name="connsiteX5" fmla="*/ 32315 w 57150"/>
                <a:gd name="connsiteY5" fmla="*/ 54779 h 57150"/>
                <a:gd name="connsiteX6" fmla="*/ 30961 w 57150"/>
                <a:gd name="connsiteY6" fmla="*/ 54779 h 57150"/>
                <a:gd name="connsiteX7" fmla="*/ 7149 w 57150"/>
                <a:gd name="connsiteY7" fmla="*/ 31929 h 57150"/>
                <a:gd name="connsiteX8" fmla="*/ 7149 w 57150"/>
                <a:gd name="connsiteY8" fmla="*/ 30966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150" h="57150">
                  <a:moveTo>
                    <a:pt x="7149" y="30966"/>
                  </a:moveTo>
                  <a:cubicBezTo>
                    <a:pt x="6883" y="18081"/>
                    <a:pt x="17113" y="7420"/>
                    <a:pt x="29999" y="7154"/>
                  </a:cubicBezTo>
                  <a:cubicBezTo>
                    <a:pt x="30320" y="7147"/>
                    <a:pt x="30641" y="7147"/>
                    <a:pt x="30961" y="7154"/>
                  </a:cubicBezTo>
                  <a:cubicBezTo>
                    <a:pt x="43739" y="6780"/>
                    <a:pt x="54400" y="16836"/>
                    <a:pt x="54774" y="29613"/>
                  </a:cubicBezTo>
                  <a:cubicBezTo>
                    <a:pt x="54787" y="30064"/>
                    <a:pt x="54787" y="30515"/>
                    <a:pt x="54774" y="30966"/>
                  </a:cubicBezTo>
                  <a:cubicBezTo>
                    <a:pt x="55147" y="43744"/>
                    <a:pt x="45092" y="54405"/>
                    <a:pt x="32315" y="54779"/>
                  </a:cubicBezTo>
                  <a:cubicBezTo>
                    <a:pt x="31864" y="54792"/>
                    <a:pt x="31412" y="54792"/>
                    <a:pt x="30961" y="54779"/>
                  </a:cubicBezTo>
                  <a:cubicBezTo>
                    <a:pt x="18076" y="55045"/>
                    <a:pt x="7415" y="44814"/>
                    <a:pt x="7149" y="31929"/>
                  </a:cubicBezTo>
                  <a:cubicBezTo>
                    <a:pt x="7142" y="31608"/>
                    <a:pt x="7142" y="31287"/>
                    <a:pt x="7149" y="30966"/>
                  </a:cubicBezTo>
                  <a:close/>
                </a:path>
              </a:pathLst>
            </a:custGeom>
            <a:noFill/>
            <a:ln w="22225" cap="rnd">
              <a:solidFill>
                <a:schemeClr val="bg1"/>
              </a:solidFill>
              <a:prstDash val="solid"/>
              <a:round/>
            </a:ln>
          </p:spPr>
          <p:txBody>
            <a:bodyPr rtlCol="0" anchor="ctr"/>
            <a:lstStyle>
              <a:defPPr>
                <a:defRPr lang="de-DE"/>
              </a:defPPr>
              <a:lvl1pPr marL="0" algn="l" defTabSz="914205" rtl="0" eaLnBrk="1" latinLnBrk="0" hangingPunct="1">
                <a:defRPr sz="1800" kern="1200">
                  <a:solidFill>
                    <a:schemeClr val="tx1"/>
                  </a:solidFill>
                  <a:latin typeface="+mn-lt"/>
                  <a:ea typeface="+mn-ea"/>
                  <a:cs typeface="+mn-cs"/>
                </a:defRPr>
              </a:lvl1pPr>
              <a:lvl2pPr marL="457102" algn="l" defTabSz="914205" rtl="0" eaLnBrk="1" latinLnBrk="0" hangingPunct="1">
                <a:defRPr sz="1800" kern="1200">
                  <a:solidFill>
                    <a:schemeClr val="tx1"/>
                  </a:solidFill>
                  <a:latin typeface="+mn-lt"/>
                  <a:ea typeface="+mn-ea"/>
                  <a:cs typeface="+mn-cs"/>
                </a:defRPr>
              </a:lvl2pPr>
              <a:lvl3pPr marL="914205" algn="l" defTabSz="914205" rtl="0" eaLnBrk="1" latinLnBrk="0" hangingPunct="1">
                <a:defRPr sz="1800" kern="1200">
                  <a:solidFill>
                    <a:schemeClr val="tx1"/>
                  </a:solidFill>
                  <a:latin typeface="+mn-lt"/>
                  <a:ea typeface="+mn-ea"/>
                  <a:cs typeface="+mn-cs"/>
                </a:defRPr>
              </a:lvl3pPr>
              <a:lvl4pPr marL="1371308" algn="l" defTabSz="914205" rtl="0" eaLnBrk="1" latinLnBrk="0" hangingPunct="1">
                <a:defRPr sz="1800" kern="1200">
                  <a:solidFill>
                    <a:schemeClr val="tx1"/>
                  </a:solidFill>
                  <a:latin typeface="+mn-lt"/>
                  <a:ea typeface="+mn-ea"/>
                  <a:cs typeface="+mn-cs"/>
                </a:defRPr>
              </a:lvl4pPr>
              <a:lvl5pPr marL="1828410" algn="l" defTabSz="914205" rtl="0" eaLnBrk="1" latinLnBrk="0" hangingPunct="1">
                <a:defRPr sz="1800" kern="1200">
                  <a:solidFill>
                    <a:schemeClr val="tx1"/>
                  </a:solidFill>
                  <a:latin typeface="+mn-lt"/>
                  <a:ea typeface="+mn-ea"/>
                  <a:cs typeface="+mn-cs"/>
                </a:defRPr>
              </a:lvl5pPr>
              <a:lvl6pPr marL="2285511" algn="l" defTabSz="914205" rtl="0" eaLnBrk="1" latinLnBrk="0" hangingPunct="1">
                <a:defRPr sz="1800" kern="1200">
                  <a:solidFill>
                    <a:schemeClr val="tx1"/>
                  </a:solidFill>
                  <a:latin typeface="+mn-lt"/>
                  <a:ea typeface="+mn-ea"/>
                  <a:cs typeface="+mn-cs"/>
                </a:defRPr>
              </a:lvl6pPr>
              <a:lvl7pPr marL="2742614" algn="l" defTabSz="914205" rtl="0" eaLnBrk="1" latinLnBrk="0" hangingPunct="1">
                <a:defRPr sz="1800" kern="1200">
                  <a:solidFill>
                    <a:schemeClr val="tx1"/>
                  </a:solidFill>
                  <a:latin typeface="+mn-lt"/>
                  <a:ea typeface="+mn-ea"/>
                  <a:cs typeface="+mn-cs"/>
                </a:defRPr>
              </a:lvl7pPr>
              <a:lvl8pPr marL="3199716" algn="l" defTabSz="914205" rtl="0" eaLnBrk="1" latinLnBrk="0" hangingPunct="1">
                <a:defRPr sz="1800" kern="1200">
                  <a:solidFill>
                    <a:schemeClr val="tx1"/>
                  </a:solidFill>
                  <a:latin typeface="+mn-lt"/>
                  <a:ea typeface="+mn-ea"/>
                  <a:cs typeface="+mn-cs"/>
                </a:defRPr>
              </a:lvl8pPr>
              <a:lvl9pPr marL="3656819" algn="l" defTabSz="914205" rtl="0" eaLnBrk="1" latinLnBrk="0" hangingPunct="1">
                <a:defRPr sz="1800" kern="1200">
                  <a:solidFill>
                    <a:schemeClr val="tx1"/>
                  </a:solidFill>
                  <a:latin typeface="+mn-lt"/>
                  <a:ea typeface="+mn-ea"/>
                  <a:cs typeface="+mn-cs"/>
                </a:defRPr>
              </a:lvl9pPr>
            </a:lstStyle>
            <a:p>
              <a:endParaRPr lang="de-DE"/>
            </a:p>
          </p:txBody>
        </p:sp>
      </p:grpSp>
      <p:grpSp>
        <p:nvGrpSpPr>
          <p:cNvPr id="25" name="Grafik 23">
            <a:extLst>
              <a:ext uri="{FF2B5EF4-FFF2-40B4-BE49-F238E27FC236}">
                <a16:creationId xmlns:a16="http://schemas.microsoft.com/office/drawing/2014/main" id="{A3249185-96C5-4ED8-884E-2D381BCC009D}"/>
              </a:ext>
            </a:extLst>
          </p:cNvPr>
          <p:cNvGrpSpPr>
            <a:grpSpLocks noChangeAspect="1"/>
          </p:cNvGrpSpPr>
          <p:nvPr/>
        </p:nvGrpSpPr>
        <p:grpSpPr>
          <a:xfrm>
            <a:off x="471802" y="3232348"/>
            <a:ext cx="720000" cy="720000"/>
            <a:chOff x="506510" y="3415506"/>
            <a:chExt cx="381000" cy="381000"/>
          </a:xfrm>
        </p:grpSpPr>
        <p:sp>
          <p:nvSpPr>
            <p:cNvPr id="26" name="Freihandform: Form 25">
              <a:extLst>
                <a:ext uri="{FF2B5EF4-FFF2-40B4-BE49-F238E27FC236}">
                  <a16:creationId xmlns:a16="http://schemas.microsoft.com/office/drawing/2014/main" id="{F76C2CA9-0D1E-405F-B141-FCFADC909FB9}"/>
                </a:ext>
              </a:extLst>
            </p:cNvPr>
            <p:cNvSpPr/>
            <p:nvPr/>
          </p:nvSpPr>
          <p:spPr>
            <a:xfrm>
              <a:off x="504129" y="3413125"/>
              <a:ext cx="381000" cy="381000"/>
            </a:xfrm>
            <a:custGeom>
              <a:avLst/>
              <a:gdLst>
                <a:gd name="connsiteX0" fmla="*/ 378619 w 381000"/>
                <a:gd name="connsiteY0" fmla="*/ 192881 h 381000"/>
                <a:gd name="connsiteX1" fmla="*/ 192881 w 381000"/>
                <a:gd name="connsiteY1" fmla="*/ 378619 h 381000"/>
                <a:gd name="connsiteX2" fmla="*/ 7144 w 381000"/>
                <a:gd name="connsiteY2" fmla="*/ 192881 h 381000"/>
                <a:gd name="connsiteX3" fmla="*/ 192881 w 381000"/>
                <a:gd name="connsiteY3" fmla="*/ 7144 h 381000"/>
                <a:gd name="connsiteX4" fmla="*/ 378619 w 381000"/>
                <a:gd name="connsiteY4" fmla="*/ 192881 h 381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0" h="381000">
                  <a:moveTo>
                    <a:pt x="378619" y="192881"/>
                  </a:moveTo>
                  <a:cubicBezTo>
                    <a:pt x="378619" y="295461"/>
                    <a:pt x="295461" y="378619"/>
                    <a:pt x="192881" y="378619"/>
                  </a:cubicBezTo>
                  <a:cubicBezTo>
                    <a:pt x="90301" y="378619"/>
                    <a:pt x="7144" y="295461"/>
                    <a:pt x="7144" y="192881"/>
                  </a:cubicBezTo>
                  <a:cubicBezTo>
                    <a:pt x="7144" y="90301"/>
                    <a:pt x="90301" y="7144"/>
                    <a:pt x="192881" y="7144"/>
                  </a:cubicBezTo>
                  <a:cubicBezTo>
                    <a:pt x="295461" y="7144"/>
                    <a:pt x="378619" y="90301"/>
                    <a:pt x="378619" y="192881"/>
                  </a:cubicBezTo>
                  <a:close/>
                </a:path>
              </a:pathLst>
            </a:custGeom>
            <a:noFill/>
            <a:ln w="22225" cap="flat">
              <a:solidFill>
                <a:schemeClr val="bg1"/>
              </a:solidFill>
              <a:prstDash val="solid"/>
              <a:miter/>
            </a:ln>
          </p:spPr>
          <p:txBody>
            <a:bodyPr rtlCol="0" anchor="ctr"/>
            <a:lstStyle>
              <a:defPPr>
                <a:defRPr lang="de-DE"/>
              </a:defPPr>
              <a:lvl1pPr marL="0" algn="l" defTabSz="914205" rtl="0" eaLnBrk="1" latinLnBrk="0" hangingPunct="1">
                <a:defRPr sz="1800" kern="1200">
                  <a:solidFill>
                    <a:schemeClr val="tx1"/>
                  </a:solidFill>
                  <a:latin typeface="+mn-lt"/>
                  <a:ea typeface="+mn-ea"/>
                  <a:cs typeface="+mn-cs"/>
                </a:defRPr>
              </a:lvl1pPr>
              <a:lvl2pPr marL="457102" algn="l" defTabSz="914205" rtl="0" eaLnBrk="1" latinLnBrk="0" hangingPunct="1">
                <a:defRPr sz="1800" kern="1200">
                  <a:solidFill>
                    <a:schemeClr val="tx1"/>
                  </a:solidFill>
                  <a:latin typeface="+mn-lt"/>
                  <a:ea typeface="+mn-ea"/>
                  <a:cs typeface="+mn-cs"/>
                </a:defRPr>
              </a:lvl2pPr>
              <a:lvl3pPr marL="914205" algn="l" defTabSz="914205" rtl="0" eaLnBrk="1" latinLnBrk="0" hangingPunct="1">
                <a:defRPr sz="1800" kern="1200">
                  <a:solidFill>
                    <a:schemeClr val="tx1"/>
                  </a:solidFill>
                  <a:latin typeface="+mn-lt"/>
                  <a:ea typeface="+mn-ea"/>
                  <a:cs typeface="+mn-cs"/>
                </a:defRPr>
              </a:lvl3pPr>
              <a:lvl4pPr marL="1371308" algn="l" defTabSz="914205" rtl="0" eaLnBrk="1" latinLnBrk="0" hangingPunct="1">
                <a:defRPr sz="1800" kern="1200">
                  <a:solidFill>
                    <a:schemeClr val="tx1"/>
                  </a:solidFill>
                  <a:latin typeface="+mn-lt"/>
                  <a:ea typeface="+mn-ea"/>
                  <a:cs typeface="+mn-cs"/>
                </a:defRPr>
              </a:lvl4pPr>
              <a:lvl5pPr marL="1828410" algn="l" defTabSz="914205" rtl="0" eaLnBrk="1" latinLnBrk="0" hangingPunct="1">
                <a:defRPr sz="1800" kern="1200">
                  <a:solidFill>
                    <a:schemeClr val="tx1"/>
                  </a:solidFill>
                  <a:latin typeface="+mn-lt"/>
                  <a:ea typeface="+mn-ea"/>
                  <a:cs typeface="+mn-cs"/>
                </a:defRPr>
              </a:lvl5pPr>
              <a:lvl6pPr marL="2285511" algn="l" defTabSz="914205" rtl="0" eaLnBrk="1" latinLnBrk="0" hangingPunct="1">
                <a:defRPr sz="1800" kern="1200">
                  <a:solidFill>
                    <a:schemeClr val="tx1"/>
                  </a:solidFill>
                  <a:latin typeface="+mn-lt"/>
                  <a:ea typeface="+mn-ea"/>
                  <a:cs typeface="+mn-cs"/>
                </a:defRPr>
              </a:lvl6pPr>
              <a:lvl7pPr marL="2742614" algn="l" defTabSz="914205" rtl="0" eaLnBrk="1" latinLnBrk="0" hangingPunct="1">
                <a:defRPr sz="1800" kern="1200">
                  <a:solidFill>
                    <a:schemeClr val="tx1"/>
                  </a:solidFill>
                  <a:latin typeface="+mn-lt"/>
                  <a:ea typeface="+mn-ea"/>
                  <a:cs typeface="+mn-cs"/>
                </a:defRPr>
              </a:lvl7pPr>
              <a:lvl8pPr marL="3199716" algn="l" defTabSz="914205" rtl="0" eaLnBrk="1" latinLnBrk="0" hangingPunct="1">
                <a:defRPr sz="1800" kern="1200">
                  <a:solidFill>
                    <a:schemeClr val="tx1"/>
                  </a:solidFill>
                  <a:latin typeface="+mn-lt"/>
                  <a:ea typeface="+mn-ea"/>
                  <a:cs typeface="+mn-cs"/>
                </a:defRPr>
              </a:lvl8pPr>
              <a:lvl9pPr marL="3656819" algn="l" defTabSz="914205" rtl="0" eaLnBrk="1" latinLnBrk="0" hangingPunct="1">
                <a:defRPr sz="1800" kern="1200">
                  <a:solidFill>
                    <a:schemeClr val="tx1"/>
                  </a:solidFill>
                  <a:latin typeface="+mn-lt"/>
                  <a:ea typeface="+mn-ea"/>
                  <a:cs typeface="+mn-cs"/>
                </a:defRPr>
              </a:lvl9pPr>
            </a:lstStyle>
            <a:p>
              <a:endParaRPr lang="de-DE"/>
            </a:p>
          </p:txBody>
        </p:sp>
        <p:sp>
          <p:nvSpPr>
            <p:cNvPr id="27" name="Freihandform: Form 26">
              <a:extLst>
                <a:ext uri="{FF2B5EF4-FFF2-40B4-BE49-F238E27FC236}">
                  <a16:creationId xmlns:a16="http://schemas.microsoft.com/office/drawing/2014/main" id="{9436EE46-0464-4D53-B870-6ADBE2C93240}"/>
                </a:ext>
              </a:extLst>
            </p:cNvPr>
            <p:cNvSpPr/>
            <p:nvPr/>
          </p:nvSpPr>
          <p:spPr>
            <a:xfrm>
              <a:off x="670816" y="3565525"/>
              <a:ext cx="47625" cy="152400"/>
            </a:xfrm>
            <a:custGeom>
              <a:avLst/>
              <a:gdLst>
                <a:gd name="connsiteX0" fmla="*/ 7144 w 47625"/>
                <a:gd name="connsiteY0" fmla="*/ 7144 h 152400"/>
                <a:gd name="connsiteX1" fmla="*/ 45244 w 47625"/>
                <a:gd name="connsiteY1" fmla="*/ 7144 h 152400"/>
                <a:gd name="connsiteX2" fmla="*/ 45244 w 47625"/>
                <a:gd name="connsiteY2" fmla="*/ 150019 h 152400"/>
                <a:gd name="connsiteX3" fmla="*/ 7144 w 47625"/>
                <a:gd name="connsiteY3" fmla="*/ 150019 h 152400"/>
              </a:gdLst>
              <a:ahLst/>
              <a:cxnLst>
                <a:cxn ang="0">
                  <a:pos x="connsiteX0" y="connsiteY0"/>
                </a:cxn>
                <a:cxn ang="0">
                  <a:pos x="connsiteX1" y="connsiteY1"/>
                </a:cxn>
                <a:cxn ang="0">
                  <a:pos x="connsiteX2" y="connsiteY2"/>
                </a:cxn>
                <a:cxn ang="0">
                  <a:pos x="connsiteX3" y="connsiteY3"/>
                </a:cxn>
              </a:cxnLst>
              <a:rect l="l" t="t" r="r" b="b"/>
              <a:pathLst>
                <a:path w="47625" h="152400">
                  <a:moveTo>
                    <a:pt x="7144" y="7144"/>
                  </a:moveTo>
                  <a:lnTo>
                    <a:pt x="45244" y="7144"/>
                  </a:lnTo>
                  <a:lnTo>
                    <a:pt x="45244" y="150019"/>
                  </a:lnTo>
                  <a:lnTo>
                    <a:pt x="7144" y="150019"/>
                  </a:lnTo>
                  <a:close/>
                </a:path>
              </a:pathLst>
            </a:custGeom>
            <a:noFill/>
            <a:ln w="22225" cap="rnd">
              <a:solidFill>
                <a:schemeClr val="bg1"/>
              </a:solidFill>
              <a:prstDash val="solid"/>
              <a:round/>
            </a:ln>
          </p:spPr>
          <p:txBody>
            <a:bodyPr rtlCol="0" anchor="ctr"/>
            <a:lstStyle>
              <a:defPPr>
                <a:defRPr lang="de-DE"/>
              </a:defPPr>
              <a:lvl1pPr marL="0" algn="l" defTabSz="914205" rtl="0" eaLnBrk="1" latinLnBrk="0" hangingPunct="1">
                <a:defRPr sz="1800" kern="1200">
                  <a:solidFill>
                    <a:schemeClr val="tx1"/>
                  </a:solidFill>
                  <a:latin typeface="+mn-lt"/>
                  <a:ea typeface="+mn-ea"/>
                  <a:cs typeface="+mn-cs"/>
                </a:defRPr>
              </a:lvl1pPr>
              <a:lvl2pPr marL="457102" algn="l" defTabSz="914205" rtl="0" eaLnBrk="1" latinLnBrk="0" hangingPunct="1">
                <a:defRPr sz="1800" kern="1200">
                  <a:solidFill>
                    <a:schemeClr val="tx1"/>
                  </a:solidFill>
                  <a:latin typeface="+mn-lt"/>
                  <a:ea typeface="+mn-ea"/>
                  <a:cs typeface="+mn-cs"/>
                </a:defRPr>
              </a:lvl2pPr>
              <a:lvl3pPr marL="914205" algn="l" defTabSz="914205" rtl="0" eaLnBrk="1" latinLnBrk="0" hangingPunct="1">
                <a:defRPr sz="1800" kern="1200">
                  <a:solidFill>
                    <a:schemeClr val="tx1"/>
                  </a:solidFill>
                  <a:latin typeface="+mn-lt"/>
                  <a:ea typeface="+mn-ea"/>
                  <a:cs typeface="+mn-cs"/>
                </a:defRPr>
              </a:lvl3pPr>
              <a:lvl4pPr marL="1371308" algn="l" defTabSz="914205" rtl="0" eaLnBrk="1" latinLnBrk="0" hangingPunct="1">
                <a:defRPr sz="1800" kern="1200">
                  <a:solidFill>
                    <a:schemeClr val="tx1"/>
                  </a:solidFill>
                  <a:latin typeface="+mn-lt"/>
                  <a:ea typeface="+mn-ea"/>
                  <a:cs typeface="+mn-cs"/>
                </a:defRPr>
              </a:lvl4pPr>
              <a:lvl5pPr marL="1828410" algn="l" defTabSz="914205" rtl="0" eaLnBrk="1" latinLnBrk="0" hangingPunct="1">
                <a:defRPr sz="1800" kern="1200">
                  <a:solidFill>
                    <a:schemeClr val="tx1"/>
                  </a:solidFill>
                  <a:latin typeface="+mn-lt"/>
                  <a:ea typeface="+mn-ea"/>
                  <a:cs typeface="+mn-cs"/>
                </a:defRPr>
              </a:lvl5pPr>
              <a:lvl6pPr marL="2285511" algn="l" defTabSz="914205" rtl="0" eaLnBrk="1" latinLnBrk="0" hangingPunct="1">
                <a:defRPr sz="1800" kern="1200">
                  <a:solidFill>
                    <a:schemeClr val="tx1"/>
                  </a:solidFill>
                  <a:latin typeface="+mn-lt"/>
                  <a:ea typeface="+mn-ea"/>
                  <a:cs typeface="+mn-cs"/>
                </a:defRPr>
              </a:lvl6pPr>
              <a:lvl7pPr marL="2742614" algn="l" defTabSz="914205" rtl="0" eaLnBrk="1" latinLnBrk="0" hangingPunct="1">
                <a:defRPr sz="1800" kern="1200">
                  <a:solidFill>
                    <a:schemeClr val="tx1"/>
                  </a:solidFill>
                  <a:latin typeface="+mn-lt"/>
                  <a:ea typeface="+mn-ea"/>
                  <a:cs typeface="+mn-cs"/>
                </a:defRPr>
              </a:lvl7pPr>
              <a:lvl8pPr marL="3199716" algn="l" defTabSz="914205" rtl="0" eaLnBrk="1" latinLnBrk="0" hangingPunct="1">
                <a:defRPr sz="1800" kern="1200">
                  <a:solidFill>
                    <a:schemeClr val="tx1"/>
                  </a:solidFill>
                  <a:latin typeface="+mn-lt"/>
                  <a:ea typeface="+mn-ea"/>
                  <a:cs typeface="+mn-cs"/>
                </a:defRPr>
              </a:lvl8pPr>
              <a:lvl9pPr marL="3656819" algn="l" defTabSz="914205" rtl="0" eaLnBrk="1" latinLnBrk="0" hangingPunct="1">
                <a:defRPr sz="1800" kern="1200">
                  <a:solidFill>
                    <a:schemeClr val="tx1"/>
                  </a:solidFill>
                  <a:latin typeface="+mn-lt"/>
                  <a:ea typeface="+mn-ea"/>
                  <a:cs typeface="+mn-cs"/>
                </a:defRPr>
              </a:lvl9pPr>
            </a:lstStyle>
            <a:p>
              <a:endParaRPr lang="de-DE"/>
            </a:p>
          </p:txBody>
        </p:sp>
        <p:sp>
          <p:nvSpPr>
            <p:cNvPr id="28" name="Freihandform: Form 27">
              <a:extLst>
                <a:ext uri="{FF2B5EF4-FFF2-40B4-BE49-F238E27FC236}">
                  <a16:creationId xmlns:a16="http://schemas.microsoft.com/office/drawing/2014/main" id="{77141D46-C32A-4B4D-8F52-48425D562709}"/>
                </a:ext>
              </a:extLst>
            </p:cNvPr>
            <p:cNvSpPr/>
            <p:nvPr/>
          </p:nvSpPr>
          <p:spPr>
            <a:xfrm>
              <a:off x="666054" y="3489325"/>
              <a:ext cx="57150" cy="57150"/>
            </a:xfrm>
            <a:custGeom>
              <a:avLst/>
              <a:gdLst>
                <a:gd name="connsiteX0" fmla="*/ 30956 w 57150"/>
                <a:gd name="connsiteY0" fmla="*/ 54769 h 57150"/>
                <a:gd name="connsiteX1" fmla="*/ 7144 w 57150"/>
                <a:gd name="connsiteY1" fmla="*/ 30956 h 57150"/>
                <a:gd name="connsiteX2" fmla="*/ 30956 w 57150"/>
                <a:gd name="connsiteY2" fmla="*/ 7144 h 57150"/>
                <a:gd name="connsiteX3" fmla="*/ 54769 w 57150"/>
                <a:gd name="connsiteY3" fmla="*/ 30956 h 57150"/>
                <a:gd name="connsiteX4" fmla="*/ 30956 w 57150"/>
                <a:gd name="connsiteY4" fmla="*/ 54769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30956" y="54769"/>
                  </a:moveTo>
                  <a:cubicBezTo>
                    <a:pt x="17805" y="54769"/>
                    <a:pt x="7144" y="44107"/>
                    <a:pt x="7144" y="30956"/>
                  </a:cubicBezTo>
                  <a:cubicBezTo>
                    <a:pt x="7144" y="17805"/>
                    <a:pt x="17805" y="7144"/>
                    <a:pt x="30956" y="7144"/>
                  </a:cubicBezTo>
                  <a:cubicBezTo>
                    <a:pt x="44108" y="7144"/>
                    <a:pt x="54769" y="17805"/>
                    <a:pt x="54769" y="30956"/>
                  </a:cubicBezTo>
                  <a:cubicBezTo>
                    <a:pt x="54769" y="44107"/>
                    <a:pt x="44108" y="54769"/>
                    <a:pt x="30956" y="54769"/>
                  </a:cubicBezTo>
                  <a:close/>
                </a:path>
              </a:pathLst>
            </a:custGeom>
            <a:noFill/>
            <a:ln w="22225" cap="rnd">
              <a:solidFill>
                <a:schemeClr val="bg1"/>
              </a:solidFill>
              <a:prstDash val="solid"/>
              <a:round/>
            </a:ln>
          </p:spPr>
          <p:txBody>
            <a:bodyPr rtlCol="0" anchor="ctr"/>
            <a:lstStyle>
              <a:defPPr>
                <a:defRPr lang="de-DE"/>
              </a:defPPr>
              <a:lvl1pPr marL="0" algn="l" defTabSz="914205" rtl="0" eaLnBrk="1" latinLnBrk="0" hangingPunct="1">
                <a:defRPr sz="1800" kern="1200">
                  <a:solidFill>
                    <a:schemeClr val="tx1"/>
                  </a:solidFill>
                  <a:latin typeface="+mn-lt"/>
                  <a:ea typeface="+mn-ea"/>
                  <a:cs typeface="+mn-cs"/>
                </a:defRPr>
              </a:lvl1pPr>
              <a:lvl2pPr marL="457102" algn="l" defTabSz="914205" rtl="0" eaLnBrk="1" latinLnBrk="0" hangingPunct="1">
                <a:defRPr sz="1800" kern="1200">
                  <a:solidFill>
                    <a:schemeClr val="tx1"/>
                  </a:solidFill>
                  <a:latin typeface="+mn-lt"/>
                  <a:ea typeface="+mn-ea"/>
                  <a:cs typeface="+mn-cs"/>
                </a:defRPr>
              </a:lvl2pPr>
              <a:lvl3pPr marL="914205" algn="l" defTabSz="914205" rtl="0" eaLnBrk="1" latinLnBrk="0" hangingPunct="1">
                <a:defRPr sz="1800" kern="1200">
                  <a:solidFill>
                    <a:schemeClr val="tx1"/>
                  </a:solidFill>
                  <a:latin typeface="+mn-lt"/>
                  <a:ea typeface="+mn-ea"/>
                  <a:cs typeface="+mn-cs"/>
                </a:defRPr>
              </a:lvl3pPr>
              <a:lvl4pPr marL="1371308" algn="l" defTabSz="914205" rtl="0" eaLnBrk="1" latinLnBrk="0" hangingPunct="1">
                <a:defRPr sz="1800" kern="1200">
                  <a:solidFill>
                    <a:schemeClr val="tx1"/>
                  </a:solidFill>
                  <a:latin typeface="+mn-lt"/>
                  <a:ea typeface="+mn-ea"/>
                  <a:cs typeface="+mn-cs"/>
                </a:defRPr>
              </a:lvl4pPr>
              <a:lvl5pPr marL="1828410" algn="l" defTabSz="914205" rtl="0" eaLnBrk="1" latinLnBrk="0" hangingPunct="1">
                <a:defRPr sz="1800" kern="1200">
                  <a:solidFill>
                    <a:schemeClr val="tx1"/>
                  </a:solidFill>
                  <a:latin typeface="+mn-lt"/>
                  <a:ea typeface="+mn-ea"/>
                  <a:cs typeface="+mn-cs"/>
                </a:defRPr>
              </a:lvl5pPr>
              <a:lvl6pPr marL="2285511" algn="l" defTabSz="914205" rtl="0" eaLnBrk="1" latinLnBrk="0" hangingPunct="1">
                <a:defRPr sz="1800" kern="1200">
                  <a:solidFill>
                    <a:schemeClr val="tx1"/>
                  </a:solidFill>
                  <a:latin typeface="+mn-lt"/>
                  <a:ea typeface="+mn-ea"/>
                  <a:cs typeface="+mn-cs"/>
                </a:defRPr>
              </a:lvl6pPr>
              <a:lvl7pPr marL="2742614" algn="l" defTabSz="914205" rtl="0" eaLnBrk="1" latinLnBrk="0" hangingPunct="1">
                <a:defRPr sz="1800" kern="1200">
                  <a:solidFill>
                    <a:schemeClr val="tx1"/>
                  </a:solidFill>
                  <a:latin typeface="+mn-lt"/>
                  <a:ea typeface="+mn-ea"/>
                  <a:cs typeface="+mn-cs"/>
                </a:defRPr>
              </a:lvl7pPr>
              <a:lvl8pPr marL="3199716" algn="l" defTabSz="914205" rtl="0" eaLnBrk="1" latinLnBrk="0" hangingPunct="1">
                <a:defRPr sz="1800" kern="1200">
                  <a:solidFill>
                    <a:schemeClr val="tx1"/>
                  </a:solidFill>
                  <a:latin typeface="+mn-lt"/>
                  <a:ea typeface="+mn-ea"/>
                  <a:cs typeface="+mn-cs"/>
                </a:defRPr>
              </a:lvl8pPr>
              <a:lvl9pPr marL="3656819" algn="l" defTabSz="914205" rtl="0" eaLnBrk="1" latinLnBrk="0" hangingPunct="1">
                <a:defRPr sz="1800" kern="1200">
                  <a:solidFill>
                    <a:schemeClr val="tx1"/>
                  </a:solidFill>
                  <a:latin typeface="+mn-lt"/>
                  <a:ea typeface="+mn-ea"/>
                  <a:cs typeface="+mn-cs"/>
                </a:defRPr>
              </a:lvl9pPr>
            </a:lstStyle>
            <a:p>
              <a:endParaRPr lang="de-DE"/>
            </a:p>
          </p:txBody>
        </p:sp>
      </p:grpSp>
    </p:spTree>
    <p:extLst>
      <p:ext uri="{BB962C8B-B14F-4D97-AF65-F5344CB8AC3E}">
        <p14:creationId xmlns:p14="http://schemas.microsoft.com/office/powerpoint/2010/main" val="2737307619"/>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descr="svtx:article/content/headline">
            <a:extLst>
              <a:ext uri="{FF2B5EF4-FFF2-40B4-BE49-F238E27FC236}">
                <a16:creationId xmlns:a16="http://schemas.microsoft.com/office/drawing/2014/main" id="{89A7A182-EF37-4E98-82D0-9EC00BBD7F8E}"/>
              </a:ext>
            </a:extLst>
          </p:cNvPr>
          <p:cNvSpPr>
            <a:spLocks noGrp="1"/>
          </p:cNvSpPr>
          <p:nvPr>
            <p:ph type="title"/>
          </p:nvPr>
        </p:nvSpPr>
        <p:spPr/>
        <p:txBody>
          <a:bodyPr/>
          <a:lstStyle/>
          <a:p>
            <a:r>
              <a:rPr lang="de-DE" b="0" i="0" u="none"/>
              <a:t>Government incentives in the form of subsidies</a:t>
            </a:r>
          </a:p>
        </p:txBody>
      </p:sp>
      <p:sp>
        <p:nvSpPr>
          <p:cNvPr id="16" name="Textplatzhalter 15" descr="svtx:article/content/strapline">
            <a:extLst>
              <a:ext uri="{FF2B5EF4-FFF2-40B4-BE49-F238E27FC236}">
                <a16:creationId xmlns:a16="http://schemas.microsoft.com/office/drawing/2014/main" id="{0963FF5A-F634-4C6F-95C4-BAFEED7E323E}"/>
              </a:ext>
            </a:extLst>
          </p:cNvPr>
          <p:cNvSpPr>
            <a:spLocks noGrp="1"/>
          </p:cNvSpPr>
          <p:nvPr>
            <p:ph type="body" sz="quarter" idx="12"/>
          </p:nvPr>
        </p:nvSpPr>
        <p:spPr/>
        <p:txBody>
          <a:bodyPr/>
          <a:lstStyle/>
          <a:p>
            <a:r>
              <a:rPr lang="de-DE" b="1" i="0" u="none"/>
              <a:t>Direct Insurance § 3 (63) EStG – FAQs</a:t>
            </a:r>
          </a:p>
        </p:txBody>
      </p:sp>
      <p:sp>
        <p:nvSpPr>
          <p:cNvPr id="6" name="Fußzeilenplatzhalter 5" descr="svtx:article/content/footnote">
            <a:extLst>
              <a:ext uri="{FF2B5EF4-FFF2-40B4-BE49-F238E27FC236}">
                <a16:creationId xmlns:a16="http://schemas.microsoft.com/office/drawing/2014/main" id="{528DACD9-E1A8-466F-99DE-835C0A1D84D6}"/>
              </a:ext>
            </a:extLst>
          </p:cNvPr>
          <p:cNvSpPr>
            <a:spLocks noGrp="1"/>
          </p:cNvSpPr>
          <p:nvPr>
            <p:ph type="ftr" sz="quarter" idx="13"/>
          </p:nvPr>
        </p:nvSpPr>
        <p:spPr/>
        <p:txBody>
          <a:bodyPr/>
          <a:lstStyle/>
          <a:p>
            <a:endParaRPr/>
          </a:p>
        </p:txBody>
      </p:sp>
      <p:sp>
        <p:nvSpPr>
          <p:cNvPr id="7" name="Foliennummernplatzhalter 6">
            <a:extLst>
              <a:ext uri="{FF2B5EF4-FFF2-40B4-BE49-F238E27FC236}">
                <a16:creationId xmlns:a16="http://schemas.microsoft.com/office/drawing/2014/main" id="{01B67B75-DBB7-4AB5-98D0-194D2FE8383F}"/>
              </a:ext>
            </a:extLst>
          </p:cNvPr>
          <p:cNvSpPr>
            <a:spLocks noGrp="1"/>
          </p:cNvSpPr>
          <p:nvPr>
            <p:ph type="sldNum" sz="quarter" idx="14"/>
          </p:nvPr>
        </p:nvSpPr>
        <p:spPr/>
        <p:txBody>
          <a:bodyPr/>
          <a:lstStyle/>
          <a:p>
            <a:fld id="{0F96B16C-3F5F-44BC-AFCC-8CBCBD90898D}" type="slidenum">
              <a:rPr lang="de-DE" smtClean="0"/>
              <a:t>31</a:t>
            </a:fld>
            <a:endParaRPr lang="de-DE"/>
          </a:p>
        </p:txBody>
      </p:sp>
      <p:sp>
        <p:nvSpPr>
          <p:cNvPr id="15" name="Inhaltsplatzhalter 10" descr="svtx:article/content/answer">
            <a:extLst>
              <a:ext uri="{FF2B5EF4-FFF2-40B4-BE49-F238E27FC236}">
                <a16:creationId xmlns:a16="http://schemas.microsoft.com/office/drawing/2014/main" id="{FBF0AC27-6119-45BF-B691-477CE0F06D56}"/>
              </a:ext>
            </a:extLst>
          </p:cNvPr>
          <p:cNvSpPr txBox="1"/>
          <p:nvPr/>
        </p:nvSpPr>
        <p:spPr>
          <a:xfrm>
            <a:off x="1609567" y="3232348"/>
            <a:ext cx="10103007" cy="2447155"/>
          </a:xfrm>
          <a:prstGeom prst="rect">
            <a:avLst/>
          </a:prstGeom>
        </p:spPr>
        <p:txBody>
          <a:bodyPr vert="horz" lIns="0" tIns="0" rIns="0" bIns="0" rtlCol="0" anchor="t" anchorCtr="0">
            <a:noAutofit/>
          </a:bodyPr>
          <a:lstStyle>
            <a:defPPr>
              <a:defRPr lang="de-DE"/>
            </a:defPPr>
            <a:lvl1pPr marL="0" indent="0" algn="l" defTabSz="914400" rtl="0" eaLnBrk="1" latinLnBrk="0" hangingPunct="1">
              <a:lnSpc>
                <a:spcPct val="100000"/>
              </a:lnSpc>
              <a:spcBef>
                <a:spcPct val="0"/>
              </a:spcBef>
              <a:buFont typeface="+mj-lt"/>
              <a:buNone/>
              <a:defRPr sz="1800" kern="1200">
                <a:solidFill>
                  <a:schemeClr val="bg1"/>
                </a:solidFill>
                <a:latin typeface="+mn-lt"/>
                <a:ea typeface="+mn-ea"/>
                <a:cs typeface="+mn-cs"/>
              </a:defRPr>
            </a:lvl1pPr>
            <a:lvl2pPr marL="0" indent="0" algn="l" defTabSz="914400" rtl="0" eaLnBrk="1" latinLnBrk="0" hangingPunct="1">
              <a:lnSpc>
                <a:spcPct val="100000"/>
              </a:lnSpc>
              <a:spcBef>
                <a:spcPct val="0"/>
              </a:spcBef>
              <a:buFont typeface="Arial" panose="020B0604020202020204" pitchFamily="34" charset="0"/>
              <a:buNone/>
              <a:defRPr sz="1500" kern="1200">
                <a:solidFill>
                  <a:schemeClr val="bg1"/>
                </a:solidFill>
                <a:latin typeface="+mn-lt"/>
                <a:ea typeface="+mn-ea"/>
                <a:cs typeface="+mn-cs"/>
              </a:defRPr>
            </a:lvl2pPr>
            <a:lvl3pPr marL="216000" indent="-216000" algn="l" defTabSz="914400" rtl="0" eaLnBrk="1" latinLnBrk="0" hangingPunct="1">
              <a:lnSpc>
                <a:spcPct val="100000"/>
              </a:lnSpc>
              <a:spcBef>
                <a:spcPct val="0"/>
              </a:spcBef>
              <a:buFont typeface="Arial" panose="020B0604020202020204" pitchFamily="34" charset="0"/>
              <a:buChar char="•"/>
              <a:defRPr sz="1500" kern="1200">
                <a:solidFill>
                  <a:schemeClr val="bg1"/>
                </a:solidFill>
                <a:latin typeface="+mn-lt"/>
                <a:ea typeface="+mn-ea"/>
                <a:cs typeface="+mn-cs"/>
              </a:defRPr>
            </a:lvl3pPr>
            <a:lvl4pPr marL="216000" indent="-216000" algn="l" defTabSz="914400" rtl="0" eaLnBrk="1" latinLnBrk="0" hangingPunct="1">
              <a:lnSpc>
                <a:spcPct val="100000"/>
              </a:lnSpc>
              <a:spcBef>
                <a:spcPct val="0"/>
              </a:spcBef>
              <a:buFont typeface="+mj-lt"/>
              <a:buAutoNum type="arabicPeriod"/>
              <a:defRPr sz="1500" kern="1200">
                <a:solidFill>
                  <a:schemeClr val="bg1"/>
                </a:solidFill>
                <a:latin typeface="+mn-lt"/>
                <a:ea typeface="+mn-ea"/>
                <a:cs typeface="+mn-cs"/>
              </a:defRPr>
            </a:lvl4pPr>
            <a:lvl5pPr marL="216000" indent="-216000" algn="l" defTabSz="914400" rtl="0" eaLnBrk="1" latinLnBrk="0" hangingPunct="1">
              <a:lnSpc>
                <a:spcPct val="100000"/>
              </a:lnSpc>
              <a:spcBef>
                <a:spcPct val="0"/>
              </a:spcBef>
              <a:buFont typeface="+mj-lt"/>
              <a:buAutoNum type="arabicPeriod"/>
              <a:defRPr sz="1800" kern="1200">
                <a:solidFill>
                  <a:schemeClr val="bg1"/>
                </a:solidFill>
                <a:latin typeface="+mn-lt"/>
                <a:ea typeface="+mn-ea"/>
                <a:cs typeface="+mn-cs"/>
              </a:defRPr>
            </a:lvl5pPr>
            <a:lvl6pPr marL="360000" indent="0" algn="l" defTabSz="914400" rtl="0" eaLnBrk="1" latinLnBrk="0" hangingPunct="1">
              <a:lnSpc>
                <a:spcPct val="90000"/>
              </a:lnSpc>
              <a:spcBef>
                <a:spcPts val="600"/>
              </a:spcBef>
              <a:buFont typeface="Arial" panose="020B0604020202020204" pitchFamily="34" charset="0"/>
              <a:buNone/>
              <a:defRPr sz="1800" kern="1200">
                <a:solidFill>
                  <a:srgbClr val="FF0000"/>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spcBef>
                <a:spcPts val="317"/>
              </a:spcBef>
              <a:spcAft>
                <a:spcPct val="0"/>
              </a:spcAft>
            </a:pPr>
            <a:r>
              <a:rPr lang="de-DE" altLang="de-DE" sz="1600" b="0" i="0" u="none"/>
              <a:t>Alternatively, you can claim Riester grants and special expenses deduction, if applicable, under your salary conversion scheme (so-called Riester incentives). In this case, premium payment will be based on net salary.</a:t>
            </a:r>
          </a:p>
        </p:txBody>
      </p:sp>
      <p:sp>
        <p:nvSpPr>
          <p:cNvPr id="20" name="Inhaltsplatzhalter 10" descr="svtx:article/content/question">
            <a:extLst>
              <a:ext uri="{FF2B5EF4-FFF2-40B4-BE49-F238E27FC236}">
                <a16:creationId xmlns:a16="http://schemas.microsoft.com/office/drawing/2014/main" id="{E681FEA5-1663-4EAE-8EB0-F48DF3A1319F}"/>
              </a:ext>
            </a:extLst>
          </p:cNvPr>
          <p:cNvSpPr txBox="1"/>
          <p:nvPr/>
        </p:nvSpPr>
        <p:spPr>
          <a:xfrm>
            <a:off x="1609567" y="1971920"/>
            <a:ext cx="10103007" cy="678170"/>
          </a:xfrm>
          <a:prstGeom prst="rect">
            <a:avLst/>
          </a:prstGeom>
        </p:spPr>
        <p:txBody>
          <a:bodyPr vert="horz" lIns="0" tIns="0" rIns="0" bIns="0" rtlCol="0" anchor="t" anchorCtr="0">
            <a:noAutofit/>
          </a:bodyPr>
          <a:lstStyle>
            <a:defPPr>
              <a:defRPr lang="de-DE"/>
            </a:defPPr>
            <a:lvl1pPr marL="0" indent="0" algn="l" defTabSz="914400" rtl="0" eaLnBrk="1" latinLnBrk="0" hangingPunct="1">
              <a:lnSpc>
                <a:spcPct val="100000"/>
              </a:lnSpc>
              <a:spcBef>
                <a:spcPct val="0"/>
              </a:spcBef>
              <a:buFont typeface="+mj-lt"/>
              <a:buNone/>
              <a:defRPr sz="1800" kern="1200">
                <a:solidFill>
                  <a:schemeClr val="bg1"/>
                </a:solidFill>
                <a:latin typeface="+mn-lt"/>
                <a:ea typeface="+mn-ea"/>
                <a:cs typeface="+mn-cs"/>
              </a:defRPr>
            </a:lvl1pPr>
            <a:lvl2pPr marL="0" indent="0" algn="l" defTabSz="914400" rtl="0" eaLnBrk="1" latinLnBrk="0" hangingPunct="1">
              <a:lnSpc>
                <a:spcPct val="100000"/>
              </a:lnSpc>
              <a:spcBef>
                <a:spcPct val="0"/>
              </a:spcBef>
              <a:buFont typeface="Arial" panose="020B0604020202020204" pitchFamily="34" charset="0"/>
              <a:buNone/>
              <a:defRPr sz="1500" kern="1200">
                <a:solidFill>
                  <a:schemeClr val="bg1"/>
                </a:solidFill>
                <a:latin typeface="+mn-lt"/>
                <a:ea typeface="+mn-ea"/>
                <a:cs typeface="+mn-cs"/>
              </a:defRPr>
            </a:lvl2pPr>
            <a:lvl3pPr marL="216000" indent="-216000" algn="l" defTabSz="914400" rtl="0" eaLnBrk="1" latinLnBrk="0" hangingPunct="1">
              <a:lnSpc>
                <a:spcPct val="100000"/>
              </a:lnSpc>
              <a:spcBef>
                <a:spcPct val="0"/>
              </a:spcBef>
              <a:buFont typeface="Arial" panose="020B0604020202020204" pitchFamily="34" charset="0"/>
              <a:buChar char="•"/>
              <a:defRPr sz="1500" kern="1200">
                <a:solidFill>
                  <a:schemeClr val="bg1"/>
                </a:solidFill>
                <a:latin typeface="+mn-lt"/>
                <a:ea typeface="+mn-ea"/>
                <a:cs typeface="+mn-cs"/>
              </a:defRPr>
            </a:lvl3pPr>
            <a:lvl4pPr marL="216000" indent="-216000" algn="l" defTabSz="914400" rtl="0" eaLnBrk="1" latinLnBrk="0" hangingPunct="1">
              <a:lnSpc>
                <a:spcPct val="100000"/>
              </a:lnSpc>
              <a:spcBef>
                <a:spcPct val="0"/>
              </a:spcBef>
              <a:buFont typeface="+mj-lt"/>
              <a:buAutoNum type="arabicPeriod"/>
              <a:defRPr sz="1500" kern="1200">
                <a:solidFill>
                  <a:schemeClr val="bg1"/>
                </a:solidFill>
                <a:latin typeface="+mn-lt"/>
                <a:ea typeface="+mn-ea"/>
                <a:cs typeface="+mn-cs"/>
              </a:defRPr>
            </a:lvl4pPr>
            <a:lvl5pPr marL="216000" indent="-216000" algn="l" defTabSz="914400" rtl="0" eaLnBrk="1" latinLnBrk="0" hangingPunct="1">
              <a:lnSpc>
                <a:spcPct val="100000"/>
              </a:lnSpc>
              <a:spcBef>
                <a:spcPct val="0"/>
              </a:spcBef>
              <a:buFont typeface="+mj-lt"/>
              <a:buAutoNum type="arabicPeriod"/>
              <a:defRPr sz="1800" kern="1200">
                <a:solidFill>
                  <a:schemeClr val="bg1"/>
                </a:solidFill>
                <a:latin typeface="+mn-lt"/>
                <a:ea typeface="+mn-ea"/>
                <a:cs typeface="+mn-cs"/>
              </a:defRPr>
            </a:lvl5pPr>
            <a:lvl6pPr marL="360000" indent="0" algn="l" defTabSz="914400" rtl="0" eaLnBrk="1" latinLnBrk="0" hangingPunct="1">
              <a:lnSpc>
                <a:spcPct val="90000"/>
              </a:lnSpc>
              <a:spcBef>
                <a:spcPts val="600"/>
              </a:spcBef>
              <a:buFont typeface="Arial" panose="020B0604020202020204" pitchFamily="34" charset="0"/>
              <a:buNone/>
              <a:defRPr sz="1800" kern="1200">
                <a:solidFill>
                  <a:srgbClr val="FF0000"/>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sz="1600" b="1" i="0" u="none"/>
              <a:t>Can I also claim  Riester incentives?</a:t>
            </a:r>
          </a:p>
        </p:txBody>
      </p:sp>
      <p:grpSp>
        <p:nvGrpSpPr>
          <p:cNvPr id="14" name="Grafik 11">
            <a:extLst>
              <a:ext uri="{FF2B5EF4-FFF2-40B4-BE49-F238E27FC236}">
                <a16:creationId xmlns:a16="http://schemas.microsoft.com/office/drawing/2014/main" id="{5075EB4F-FC29-40A8-9CD6-7F68A9AE103E}"/>
              </a:ext>
            </a:extLst>
          </p:cNvPr>
          <p:cNvGrpSpPr/>
          <p:nvPr/>
        </p:nvGrpSpPr>
        <p:grpSpPr>
          <a:xfrm>
            <a:off x="479423" y="1922386"/>
            <a:ext cx="720000" cy="720000"/>
            <a:chOff x="5715000" y="2068620"/>
            <a:chExt cx="381000" cy="381000"/>
          </a:xfrm>
        </p:grpSpPr>
        <p:sp>
          <p:nvSpPr>
            <p:cNvPr id="21" name="Freihandform: Form 20">
              <a:extLst>
                <a:ext uri="{FF2B5EF4-FFF2-40B4-BE49-F238E27FC236}">
                  <a16:creationId xmlns:a16="http://schemas.microsoft.com/office/drawing/2014/main" id="{620CAB09-A4D4-4043-9F3E-FD2737D1F08D}"/>
                </a:ext>
              </a:extLst>
            </p:cNvPr>
            <p:cNvSpPr/>
            <p:nvPr/>
          </p:nvSpPr>
          <p:spPr>
            <a:xfrm>
              <a:off x="5712619" y="2066239"/>
              <a:ext cx="381000" cy="381000"/>
            </a:xfrm>
            <a:custGeom>
              <a:avLst/>
              <a:gdLst>
                <a:gd name="connsiteX0" fmla="*/ 378619 w 381000"/>
                <a:gd name="connsiteY0" fmla="*/ 192881 h 381000"/>
                <a:gd name="connsiteX1" fmla="*/ 192881 w 381000"/>
                <a:gd name="connsiteY1" fmla="*/ 378619 h 381000"/>
                <a:gd name="connsiteX2" fmla="*/ 7144 w 381000"/>
                <a:gd name="connsiteY2" fmla="*/ 192881 h 381000"/>
                <a:gd name="connsiteX3" fmla="*/ 192881 w 381000"/>
                <a:gd name="connsiteY3" fmla="*/ 7144 h 381000"/>
                <a:gd name="connsiteX4" fmla="*/ 378619 w 381000"/>
                <a:gd name="connsiteY4" fmla="*/ 192881 h 381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0" h="381000">
                  <a:moveTo>
                    <a:pt x="378619" y="192881"/>
                  </a:moveTo>
                  <a:cubicBezTo>
                    <a:pt x="378619" y="295461"/>
                    <a:pt x="295461" y="378619"/>
                    <a:pt x="192881" y="378619"/>
                  </a:cubicBezTo>
                  <a:cubicBezTo>
                    <a:pt x="90301" y="378619"/>
                    <a:pt x="7144" y="295461"/>
                    <a:pt x="7144" y="192881"/>
                  </a:cubicBezTo>
                  <a:cubicBezTo>
                    <a:pt x="7144" y="90301"/>
                    <a:pt x="90301" y="7144"/>
                    <a:pt x="192881" y="7144"/>
                  </a:cubicBezTo>
                  <a:cubicBezTo>
                    <a:pt x="295461" y="7144"/>
                    <a:pt x="378619" y="90301"/>
                    <a:pt x="378619" y="192881"/>
                  </a:cubicBezTo>
                  <a:close/>
                </a:path>
              </a:pathLst>
            </a:custGeom>
            <a:noFill/>
            <a:ln w="22225" cap="flat">
              <a:solidFill>
                <a:schemeClr val="bg1"/>
              </a:solidFill>
              <a:prstDash val="solid"/>
              <a:miter/>
            </a:ln>
          </p:spPr>
          <p:txBody>
            <a:bodyPr rtlCol="0" anchor="ctr"/>
            <a:lstStyle>
              <a:defPPr>
                <a:defRPr lang="de-DE"/>
              </a:defPPr>
              <a:lvl1pPr marL="0" algn="l" defTabSz="914205" rtl="0" eaLnBrk="1" latinLnBrk="0" hangingPunct="1">
                <a:defRPr sz="1800" kern="1200">
                  <a:solidFill>
                    <a:schemeClr val="tx1"/>
                  </a:solidFill>
                  <a:latin typeface="+mn-lt"/>
                  <a:ea typeface="+mn-ea"/>
                  <a:cs typeface="+mn-cs"/>
                </a:defRPr>
              </a:lvl1pPr>
              <a:lvl2pPr marL="457102" algn="l" defTabSz="914205" rtl="0" eaLnBrk="1" latinLnBrk="0" hangingPunct="1">
                <a:defRPr sz="1800" kern="1200">
                  <a:solidFill>
                    <a:schemeClr val="tx1"/>
                  </a:solidFill>
                  <a:latin typeface="+mn-lt"/>
                  <a:ea typeface="+mn-ea"/>
                  <a:cs typeface="+mn-cs"/>
                </a:defRPr>
              </a:lvl2pPr>
              <a:lvl3pPr marL="914205" algn="l" defTabSz="914205" rtl="0" eaLnBrk="1" latinLnBrk="0" hangingPunct="1">
                <a:defRPr sz="1800" kern="1200">
                  <a:solidFill>
                    <a:schemeClr val="tx1"/>
                  </a:solidFill>
                  <a:latin typeface="+mn-lt"/>
                  <a:ea typeface="+mn-ea"/>
                  <a:cs typeface="+mn-cs"/>
                </a:defRPr>
              </a:lvl3pPr>
              <a:lvl4pPr marL="1371308" algn="l" defTabSz="914205" rtl="0" eaLnBrk="1" latinLnBrk="0" hangingPunct="1">
                <a:defRPr sz="1800" kern="1200">
                  <a:solidFill>
                    <a:schemeClr val="tx1"/>
                  </a:solidFill>
                  <a:latin typeface="+mn-lt"/>
                  <a:ea typeface="+mn-ea"/>
                  <a:cs typeface="+mn-cs"/>
                </a:defRPr>
              </a:lvl4pPr>
              <a:lvl5pPr marL="1828410" algn="l" defTabSz="914205" rtl="0" eaLnBrk="1" latinLnBrk="0" hangingPunct="1">
                <a:defRPr sz="1800" kern="1200">
                  <a:solidFill>
                    <a:schemeClr val="tx1"/>
                  </a:solidFill>
                  <a:latin typeface="+mn-lt"/>
                  <a:ea typeface="+mn-ea"/>
                  <a:cs typeface="+mn-cs"/>
                </a:defRPr>
              </a:lvl5pPr>
              <a:lvl6pPr marL="2285511" algn="l" defTabSz="914205" rtl="0" eaLnBrk="1" latinLnBrk="0" hangingPunct="1">
                <a:defRPr sz="1800" kern="1200">
                  <a:solidFill>
                    <a:schemeClr val="tx1"/>
                  </a:solidFill>
                  <a:latin typeface="+mn-lt"/>
                  <a:ea typeface="+mn-ea"/>
                  <a:cs typeface="+mn-cs"/>
                </a:defRPr>
              </a:lvl6pPr>
              <a:lvl7pPr marL="2742614" algn="l" defTabSz="914205" rtl="0" eaLnBrk="1" latinLnBrk="0" hangingPunct="1">
                <a:defRPr sz="1800" kern="1200">
                  <a:solidFill>
                    <a:schemeClr val="tx1"/>
                  </a:solidFill>
                  <a:latin typeface="+mn-lt"/>
                  <a:ea typeface="+mn-ea"/>
                  <a:cs typeface="+mn-cs"/>
                </a:defRPr>
              </a:lvl7pPr>
              <a:lvl8pPr marL="3199716" algn="l" defTabSz="914205" rtl="0" eaLnBrk="1" latinLnBrk="0" hangingPunct="1">
                <a:defRPr sz="1800" kern="1200">
                  <a:solidFill>
                    <a:schemeClr val="tx1"/>
                  </a:solidFill>
                  <a:latin typeface="+mn-lt"/>
                  <a:ea typeface="+mn-ea"/>
                  <a:cs typeface="+mn-cs"/>
                </a:defRPr>
              </a:lvl8pPr>
              <a:lvl9pPr marL="3656819" algn="l" defTabSz="914205" rtl="0" eaLnBrk="1" latinLnBrk="0" hangingPunct="1">
                <a:defRPr sz="1800" kern="1200">
                  <a:solidFill>
                    <a:schemeClr val="tx1"/>
                  </a:solidFill>
                  <a:latin typeface="+mn-lt"/>
                  <a:ea typeface="+mn-ea"/>
                  <a:cs typeface="+mn-cs"/>
                </a:defRPr>
              </a:lvl9pPr>
            </a:lstStyle>
            <a:p>
              <a:endParaRPr lang="de-DE"/>
            </a:p>
          </p:txBody>
        </p:sp>
        <p:sp>
          <p:nvSpPr>
            <p:cNvPr id="22" name="Freihandform: Form 21">
              <a:extLst>
                <a:ext uri="{FF2B5EF4-FFF2-40B4-BE49-F238E27FC236}">
                  <a16:creationId xmlns:a16="http://schemas.microsoft.com/office/drawing/2014/main" id="{481D59D7-2E05-4677-84CC-E31009A5F5F3}"/>
                </a:ext>
              </a:extLst>
            </p:cNvPr>
            <p:cNvSpPr/>
            <p:nvPr/>
          </p:nvSpPr>
          <p:spPr>
            <a:xfrm>
              <a:off x="5838825" y="2142036"/>
              <a:ext cx="142875" cy="161925"/>
            </a:xfrm>
            <a:custGeom>
              <a:avLst/>
              <a:gdLst>
                <a:gd name="connsiteX0" fmla="*/ 40862 w 142875"/>
                <a:gd name="connsiteY0" fmla="*/ 155184 h 161925"/>
                <a:gd name="connsiteX1" fmla="*/ 100965 w 142875"/>
                <a:gd name="connsiteY1" fmla="*/ 69459 h 161925"/>
                <a:gd name="connsiteX2" fmla="*/ 62103 w 142875"/>
                <a:gd name="connsiteY2" fmla="*/ 40884 h 161925"/>
                <a:gd name="connsiteX3" fmla="*/ 17336 w 142875"/>
                <a:gd name="connsiteY3" fmla="*/ 56695 h 161925"/>
                <a:gd name="connsiteX4" fmla="*/ 7144 w 142875"/>
                <a:gd name="connsiteY4" fmla="*/ 26215 h 161925"/>
                <a:gd name="connsiteX5" fmla="*/ 65342 w 142875"/>
                <a:gd name="connsiteY5" fmla="*/ 7165 h 161925"/>
                <a:gd name="connsiteX6" fmla="*/ 136208 w 142875"/>
                <a:gd name="connsiteY6" fmla="*/ 67553 h 161925"/>
                <a:gd name="connsiteX7" fmla="*/ 74867 w 142875"/>
                <a:gd name="connsiteY7" fmla="*/ 154707 h 161925"/>
                <a:gd name="connsiteX8" fmla="*/ 74867 w 142875"/>
                <a:gd name="connsiteY8" fmla="*/ 157851 h 161925"/>
                <a:gd name="connsiteX9" fmla="*/ 40862 w 142875"/>
                <a:gd name="connsiteY9" fmla="*/ 157851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2875" h="161925">
                  <a:moveTo>
                    <a:pt x="40862" y="155184"/>
                  </a:moveTo>
                  <a:cubicBezTo>
                    <a:pt x="40862" y="104892"/>
                    <a:pt x="100965" y="103368"/>
                    <a:pt x="100965" y="69459"/>
                  </a:cubicBezTo>
                  <a:cubicBezTo>
                    <a:pt x="100965" y="52885"/>
                    <a:pt x="86296" y="40884"/>
                    <a:pt x="62103" y="40884"/>
                  </a:cubicBezTo>
                  <a:cubicBezTo>
                    <a:pt x="45772" y="40648"/>
                    <a:pt x="29895" y="46255"/>
                    <a:pt x="17336" y="56695"/>
                  </a:cubicBezTo>
                  <a:lnTo>
                    <a:pt x="7144" y="26215"/>
                  </a:lnTo>
                  <a:cubicBezTo>
                    <a:pt x="23814" y="13434"/>
                    <a:pt x="44341" y="6715"/>
                    <a:pt x="65342" y="7165"/>
                  </a:cubicBezTo>
                  <a:cubicBezTo>
                    <a:pt x="107633" y="7165"/>
                    <a:pt x="136208" y="30692"/>
                    <a:pt x="136208" y="67553"/>
                  </a:cubicBezTo>
                  <a:cubicBezTo>
                    <a:pt x="136208" y="121941"/>
                    <a:pt x="74867" y="120322"/>
                    <a:pt x="74867" y="154707"/>
                  </a:cubicBezTo>
                  <a:lnTo>
                    <a:pt x="74867" y="157851"/>
                  </a:lnTo>
                  <a:lnTo>
                    <a:pt x="40862" y="157851"/>
                  </a:lnTo>
                  <a:close/>
                </a:path>
              </a:pathLst>
            </a:custGeom>
            <a:noFill/>
            <a:ln w="22225" cap="rnd">
              <a:solidFill>
                <a:schemeClr val="bg1"/>
              </a:solidFill>
              <a:prstDash val="solid"/>
              <a:round/>
            </a:ln>
          </p:spPr>
          <p:txBody>
            <a:bodyPr rtlCol="0" anchor="ctr"/>
            <a:lstStyle>
              <a:defPPr>
                <a:defRPr lang="de-DE"/>
              </a:defPPr>
              <a:lvl1pPr marL="0" algn="l" defTabSz="914205" rtl="0" eaLnBrk="1" latinLnBrk="0" hangingPunct="1">
                <a:defRPr sz="1800" kern="1200">
                  <a:solidFill>
                    <a:schemeClr val="tx1"/>
                  </a:solidFill>
                  <a:latin typeface="+mn-lt"/>
                  <a:ea typeface="+mn-ea"/>
                  <a:cs typeface="+mn-cs"/>
                </a:defRPr>
              </a:lvl1pPr>
              <a:lvl2pPr marL="457102" algn="l" defTabSz="914205" rtl="0" eaLnBrk="1" latinLnBrk="0" hangingPunct="1">
                <a:defRPr sz="1800" kern="1200">
                  <a:solidFill>
                    <a:schemeClr val="tx1"/>
                  </a:solidFill>
                  <a:latin typeface="+mn-lt"/>
                  <a:ea typeface="+mn-ea"/>
                  <a:cs typeface="+mn-cs"/>
                </a:defRPr>
              </a:lvl2pPr>
              <a:lvl3pPr marL="914205" algn="l" defTabSz="914205" rtl="0" eaLnBrk="1" latinLnBrk="0" hangingPunct="1">
                <a:defRPr sz="1800" kern="1200">
                  <a:solidFill>
                    <a:schemeClr val="tx1"/>
                  </a:solidFill>
                  <a:latin typeface="+mn-lt"/>
                  <a:ea typeface="+mn-ea"/>
                  <a:cs typeface="+mn-cs"/>
                </a:defRPr>
              </a:lvl3pPr>
              <a:lvl4pPr marL="1371308" algn="l" defTabSz="914205" rtl="0" eaLnBrk="1" latinLnBrk="0" hangingPunct="1">
                <a:defRPr sz="1800" kern="1200">
                  <a:solidFill>
                    <a:schemeClr val="tx1"/>
                  </a:solidFill>
                  <a:latin typeface="+mn-lt"/>
                  <a:ea typeface="+mn-ea"/>
                  <a:cs typeface="+mn-cs"/>
                </a:defRPr>
              </a:lvl4pPr>
              <a:lvl5pPr marL="1828410" algn="l" defTabSz="914205" rtl="0" eaLnBrk="1" latinLnBrk="0" hangingPunct="1">
                <a:defRPr sz="1800" kern="1200">
                  <a:solidFill>
                    <a:schemeClr val="tx1"/>
                  </a:solidFill>
                  <a:latin typeface="+mn-lt"/>
                  <a:ea typeface="+mn-ea"/>
                  <a:cs typeface="+mn-cs"/>
                </a:defRPr>
              </a:lvl5pPr>
              <a:lvl6pPr marL="2285511" algn="l" defTabSz="914205" rtl="0" eaLnBrk="1" latinLnBrk="0" hangingPunct="1">
                <a:defRPr sz="1800" kern="1200">
                  <a:solidFill>
                    <a:schemeClr val="tx1"/>
                  </a:solidFill>
                  <a:latin typeface="+mn-lt"/>
                  <a:ea typeface="+mn-ea"/>
                  <a:cs typeface="+mn-cs"/>
                </a:defRPr>
              </a:lvl6pPr>
              <a:lvl7pPr marL="2742614" algn="l" defTabSz="914205" rtl="0" eaLnBrk="1" latinLnBrk="0" hangingPunct="1">
                <a:defRPr sz="1800" kern="1200">
                  <a:solidFill>
                    <a:schemeClr val="tx1"/>
                  </a:solidFill>
                  <a:latin typeface="+mn-lt"/>
                  <a:ea typeface="+mn-ea"/>
                  <a:cs typeface="+mn-cs"/>
                </a:defRPr>
              </a:lvl7pPr>
              <a:lvl8pPr marL="3199716" algn="l" defTabSz="914205" rtl="0" eaLnBrk="1" latinLnBrk="0" hangingPunct="1">
                <a:defRPr sz="1800" kern="1200">
                  <a:solidFill>
                    <a:schemeClr val="tx1"/>
                  </a:solidFill>
                  <a:latin typeface="+mn-lt"/>
                  <a:ea typeface="+mn-ea"/>
                  <a:cs typeface="+mn-cs"/>
                </a:defRPr>
              </a:lvl8pPr>
              <a:lvl9pPr marL="3656819" algn="l" defTabSz="914205" rtl="0" eaLnBrk="1" latinLnBrk="0" hangingPunct="1">
                <a:defRPr sz="1800" kern="1200">
                  <a:solidFill>
                    <a:schemeClr val="tx1"/>
                  </a:solidFill>
                  <a:latin typeface="+mn-lt"/>
                  <a:ea typeface="+mn-ea"/>
                  <a:cs typeface="+mn-cs"/>
                </a:defRPr>
              </a:lvl9pPr>
            </a:lstStyle>
            <a:p>
              <a:endParaRPr lang="de-DE"/>
            </a:p>
          </p:txBody>
        </p:sp>
        <p:sp>
          <p:nvSpPr>
            <p:cNvPr id="23" name="Freihandform: Form 22">
              <a:extLst>
                <a:ext uri="{FF2B5EF4-FFF2-40B4-BE49-F238E27FC236}">
                  <a16:creationId xmlns:a16="http://schemas.microsoft.com/office/drawing/2014/main" id="{5B33B1D9-A546-4AE5-9967-A994930A1E55}"/>
                </a:ext>
              </a:extLst>
            </p:cNvPr>
            <p:cNvSpPr/>
            <p:nvPr/>
          </p:nvSpPr>
          <p:spPr>
            <a:xfrm>
              <a:off x="5865014" y="2315117"/>
              <a:ext cx="57150" cy="57150"/>
            </a:xfrm>
            <a:custGeom>
              <a:avLst/>
              <a:gdLst>
                <a:gd name="connsiteX0" fmla="*/ 7149 w 57150"/>
                <a:gd name="connsiteY0" fmla="*/ 30966 h 57150"/>
                <a:gd name="connsiteX1" fmla="*/ 29999 w 57150"/>
                <a:gd name="connsiteY1" fmla="*/ 7154 h 57150"/>
                <a:gd name="connsiteX2" fmla="*/ 30961 w 57150"/>
                <a:gd name="connsiteY2" fmla="*/ 7154 h 57150"/>
                <a:gd name="connsiteX3" fmla="*/ 54774 w 57150"/>
                <a:gd name="connsiteY3" fmla="*/ 29613 h 57150"/>
                <a:gd name="connsiteX4" fmla="*/ 54774 w 57150"/>
                <a:gd name="connsiteY4" fmla="*/ 30966 h 57150"/>
                <a:gd name="connsiteX5" fmla="*/ 32315 w 57150"/>
                <a:gd name="connsiteY5" fmla="*/ 54779 h 57150"/>
                <a:gd name="connsiteX6" fmla="*/ 30961 w 57150"/>
                <a:gd name="connsiteY6" fmla="*/ 54779 h 57150"/>
                <a:gd name="connsiteX7" fmla="*/ 7149 w 57150"/>
                <a:gd name="connsiteY7" fmla="*/ 31929 h 57150"/>
                <a:gd name="connsiteX8" fmla="*/ 7149 w 57150"/>
                <a:gd name="connsiteY8" fmla="*/ 30966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150" h="57150">
                  <a:moveTo>
                    <a:pt x="7149" y="30966"/>
                  </a:moveTo>
                  <a:cubicBezTo>
                    <a:pt x="6883" y="18081"/>
                    <a:pt x="17113" y="7420"/>
                    <a:pt x="29999" y="7154"/>
                  </a:cubicBezTo>
                  <a:cubicBezTo>
                    <a:pt x="30320" y="7147"/>
                    <a:pt x="30641" y="7147"/>
                    <a:pt x="30961" y="7154"/>
                  </a:cubicBezTo>
                  <a:cubicBezTo>
                    <a:pt x="43739" y="6780"/>
                    <a:pt x="54400" y="16836"/>
                    <a:pt x="54774" y="29613"/>
                  </a:cubicBezTo>
                  <a:cubicBezTo>
                    <a:pt x="54787" y="30064"/>
                    <a:pt x="54787" y="30515"/>
                    <a:pt x="54774" y="30966"/>
                  </a:cubicBezTo>
                  <a:cubicBezTo>
                    <a:pt x="55147" y="43744"/>
                    <a:pt x="45092" y="54405"/>
                    <a:pt x="32315" y="54779"/>
                  </a:cubicBezTo>
                  <a:cubicBezTo>
                    <a:pt x="31864" y="54792"/>
                    <a:pt x="31412" y="54792"/>
                    <a:pt x="30961" y="54779"/>
                  </a:cubicBezTo>
                  <a:cubicBezTo>
                    <a:pt x="18076" y="55045"/>
                    <a:pt x="7415" y="44814"/>
                    <a:pt x="7149" y="31929"/>
                  </a:cubicBezTo>
                  <a:cubicBezTo>
                    <a:pt x="7142" y="31608"/>
                    <a:pt x="7142" y="31287"/>
                    <a:pt x="7149" y="30966"/>
                  </a:cubicBezTo>
                  <a:close/>
                </a:path>
              </a:pathLst>
            </a:custGeom>
            <a:noFill/>
            <a:ln w="22225" cap="rnd">
              <a:solidFill>
                <a:schemeClr val="bg1"/>
              </a:solidFill>
              <a:prstDash val="solid"/>
              <a:round/>
            </a:ln>
          </p:spPr>
          <p:txBody>
            <a:bodyPr rtlCol="0" anchor="ctr"/>
            <a:lstStyle>
              <a:defPPr>
                <a:defRPr lang="de-DE"/>
              </a:defPPr>
              <a:lvl1pPr marL="0" algn="l" defTabSz="914205" rtl="0" eaLnBrk="1" latinLnBrk="0" hangingPunct="1">
                <a:defRPr sz="1800" kern="1200">
                  <a:solidFill>
                    <a:schemeClr val="tx1"/>
                  </a:solidFill>
                  <a:latin typeface="+mn-lt"/>
                  <a:ea typeface="+mn-ea"/>
                  <a:cs typeface="+mn-cs"/>
                </a:defRPr>
              </a:lvl1pPr>
              <a:lvl2pPr marL="457102" algn="l" defTabSz="914205" rtl="0" eaLnBrk="1" latinLnBrk="0" hangingPunct="1">
                <a:defRPr sz="1800" kern="1200">
                  <a:solidFill>
                    <a:schemeClr val="tx1"/>
                  </a:solidFill>
                  <a:latin typeface="+mn-lt"/>
                  <a:ea typeface="+mn-ea"/>
                  <a:cs typeface="+mn-cs"/>
                </a:defRPr>
              </a:lvl2pPr>
              <a:lvl3pPr marL="914205" algn="l" defTabSz="914205" rtl="0" eaLnBrk="1" latinLnBrk="0" hangingPunct="1">
                <a:defRPr sz="1800" kern="1200">
                  <a:solidFill>
                    <a:schemeClr val="tx1"/>
                  </a:solidFill>
                  <a:latin typeface="+mn-lt"/>
                  <a:ea typeface="+mn-ea"/>
                  <a:cs typeface="+mn-cs"/>
                </a:defRPr>
              </a:lvl3pPr>
              <a:lvl4pPr marL="1371308" algn="l" defTabSz="914205" rtl="0" eaLnBrk="1" latinLnBrk="0" hangingPunct="1">
                <a:defRPr sz="1800" kern="1200">
                  <a:solidFill>
                    <a:schemeClr val="tx1"/>
                  </a:solidFill>
                  <a:latin typeface="+mn-lt"/>
                  <a:ea typeface="+mn-ea"/>
                  <a:cs typeface="+mn-cs"/>
                </a:defRPr>
              </a:lvl4pPr>
              <a:lvl5pPr marL="1828410" algn="l" defTabSz="914205" rtl="0" eaLnBrk="1" latinLnBrk="0" hangingPunct="1">
                <a:defRPr sz="1800" kern="1200">
                  <a:solidFill>
                    <a:schemeClr val="tx1"/>
                  </a:solidFill>
                  <a:latin typeface="+mn-lt"/>
                  <a:ea typeface="+mn-ea"/>
                  <a:cs typeface="+mn-cs"/>
                </a:defRPr>
              </a:lvl5pPr>
              <a:lvl6pPr marL="2285511" algn="l" defTabSz="914205" rtl="0" eaLnBrk="1" latinLnBrk="0" hangingPunct="1">
                <a:defRPr sz="1800" kern="1200">
                  <a:solidFill>
                    <a:schemeClr val="tx1"/>
                  </a:solidFill>
                  <a:latin typeface="+mn-lt"/>
                  <a:ea typeface="+mn-ea"/>
                  <a:cs typeface="+mn-cs"/>
                </a:defRPr>
              </a:lvl6pPr>
              <a:lvl7pPr marL="2742614" algn="l" defTabSz="914205" rtl="0" eaLnBrk="1" latinLnBrk="0" hangingPunct="1">
                <a:defRPr sz="1800" kern="1200">
                  <a:solidFill>
                    <a:schemeClr val="tx1"/>
                  </a:solidFill>
                  <a:latin typeface="+mn-lt"/>
                  <a:ea typeface="+mn-ea"/>
                  <a:cs typeface="+mn-cs"/>
                </a:defRPr>
              </a:lvl7pPr>
              <a:lvl8pPr marL="3199716" algn="l" defTabSz="914205" rtl="0" eaLnBrk="1" latinLnBrk="0" hangingPunct="1">
                <a:defRPr sz="1800" kern="1200">
                  <a:solidFill>
                    <a:schemeClr val="tx1"/>
                  </a:solidFill>
                  <a:latin typeface="+mn-lt"/>
                  <a:ea typeface="+mn-ea"/>
                  <a:cs typeface="+mn-cs"/>
                </a:defRPr>
              </a:lvl8pPr>
              <a:lvl9pPr marL="3656819" algn="l" defTabSz="914205" rtl="0" eaLnBrk="1" latinLnBrk="0" hangingPunct="1">
                <a:defRPr sz="1800" kern="1200">
                  <a:solidFill>
                    <a:schemeClr val="tx1"/>
                  </a:solidFill>
                  <a:latin typeface="+mn-lt"/>
                  <a:ea typeface="+mn-ea"/>
                  <a:cs typeface="+mn-cs"/>
                </a:defRPr>
              </a:lvl9pPr>
            </a:lstStyle>
            <a:p>
              <a:endParaRPr lang="de-DE"/>
            </a:p>
          </p:txBody>
        </p:sp>
      </p:grpSp>
      <p:grpSp>
        <p:nvGrpSpPr>
          <p:cNvPr id="25" name="Grafik 23">
            <a:extLst>
              <a:ext uri="{FF2B5EF4-FFF2-40B4-BE49-F238E27FC236}">
                <a16:creationId xmlns:a16="http://schemas.microsoft.com/office/drawing/2014/main" id="{A3249185-96C5-4ED8-884E-2D381BCC009D}"/>
              </a:ext>
            </a:extLst>
          </p:cNvPr>
          <p:cNvGrpSpPr>
            <a:grpSpLocks noChangeAspect="1"/>
          </p:cNvGrpSpPr>
          <p:nvPr/>
        </p:nvGrpSpPr>
        <p:grpSpPr>
          <a:xfrm>
            <a:off x="471802" y="3232348"/>
            <a:ext cx="720000" cy="720000"/>
            <a:chOff x="506510" y="3415506"/>
            <a:chExt cx="381000" cy="381000"/>
          </a:xfrm>
        </p:grpSpPr>
        <p:sp>
          <p:nvSpPr>
            <p:cNvPr id="26" name="Freihandform: Form 25">
              <a:extLst>
                <a:ext uri="{FF2B5EF4-FFF2-40B4-BE49-F238E27FC236}">
                  <a16:creationId xmlns:a16="http://schemas.microsoft.com/office/drawing/2014/main" id="{F76C2CA9-0D1E-405F-B141-FCFADC909FB9}"/>
                </a:ext>
              </a:extLst>
            </p:cNvPr>
            <p:cNvSpPr/>
            <p:nvPr/>
          </p:nvSpPr>
          <p:spPr>
            <a:xfrm>
              <a:off x="504129" y="3413125"/>
              <a:ext cx="381000" cy="381000"/>
            </a:xfrm>
            <a:custGeom>
              <a:avLst/>
              <a:gdLst>
                <a:gd name="connsiteX0" fmla="*/ 378619 w 381000"/>
                <a:gd name="connsiteY0" fmla="*/ 192881 h 381000"/>
                <a:gd name="connsiteX1" fmla="*/ 192881 w 381000"/>
                <a:gd name="connsiteY1" fmla="*/ 378619 h 381000"/>
                <a:gd name="connsiteX2" fmla="*/ 7144 w 381000"/>
                <a:gd name="connsiteY2" fmla="*/ 192881 h 381000"/>
                <a:gd name="connsiteX3" fmla="*/ 192881 w 381000"/>
                <a:gd name="connsiteY3" fmla="*/ 7144 h 381000"/>
                <a:gd name="connsiteX4" fmla="*/ 378619 w 381000"/>
                <a:gd name="connsiteY4" fmla="*/ 192881 h 381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0" h="381000">
                  <a:moveTo>
                    <a:pt x="378619" y="192881"/>
                  </a:moveTo>
                  <a:cubicBezTo>
                    <a:pt x="378619" y="295461"/>
                    <a:pt x="295461" y="378619"/>
                    <a:pt x="192881" y="378619"/>
                  </a:cubicBezTo>
                  <a:cubicBezTo>
                    <a:pt x="90301" y="378619"/>
                    <a:pt x="7144" y="295461"/>
                    <a:pt x="7144" y="192881"/>
                  </a:cubicBezTo>
                  <a:cubicBezTo>
                    <a:pt x="7144" y="90301"/>
                    <a:pt x="90301" y="7144"/>
                    <a:pt x="192881" y="7144"/>
                  </a:cubicBezTo>
                  <a:cubicBezTo>
                    <a:pt x="295461" y="7144"/>
                    <a:pt x="378619" y="90301"/>
                    <a:pt x="378619" y="192881"/>
                  </a:cubicBezTo>
                  <a:close/>
                </a:path>
              </a:pathLst>
            </a:custGeom>
            <a:noFill/>
            <a:ln w="22225" cap="flat">
              <a:solidFill>
                <a:schemeClr val="bg1"/>
              </a:solidFill>
              <a:prstDash val="solid"/>
              <a:miter/>
            </a:ln>
          </p:spPr>
          <p:txBody>
            <a:bodyPr rtlCol="0" anchor="ctr"/>
            <a:lstStyle>
              <a:defPPr>
                <a:defRPr lang="de-DE"/>
              </a:defPPr>
              <a:lvl1pPr marL="0" algn="l" defTabSz="914205" rtl="0" eaLnBrk="1" latinLnBrk="0" hangingPunct="1">
                <a:defRPr sz="1800" kern="1200">
                  <a:solidFill>
                    <a:schemeClr val="tx1"/>
                  </a:solidFill>
                  <a:latin typeface="+mn-lt"/>
                  <a:ea typeface="+mn-ea"/>
                  <a:cs typeface="+mn-cs"/>
                </a:defRPr>
              </a:lvl1pPr>
              <a:lvl2pPr marL="457102" algn="l" defTabSz="914205" rtl="0" eaLnBrk="1" latinLnBrk="0" hangingPunct="1">
                <a:defRPr sz="1800" kern="1200">
                  <a:solidFill>
                    <a:schemeClr val="tx1"/>
                  </a:solidFill>
                  <a:latin typeface="+mn-lt"/>
                  <a:ea typeface="+mn-ea"/>
                  <a:cs typeface="+mn-cs"/>
                </a:defRPr>
              </a:lvl2pPr>
              <a:lvl3pPr marL="914205" algn="l" defTabSz="914205" rtl="0" eaLnBrk="1" latinLnBrk="0" hangingPunct="1">
                <a:defRPr sz="1800" kern="1200">
                  <a:solidFill>
                    <a:schemeClr val="tx1"/>
                  </a:solidFill>
                  <a:latin typeface="+mn-lt"/>
                  <a:ea typeface="+mn-ea"/>
                  <a:cs typeface="+mn-cs"/>
                </a:defRPr>
              </a:lvl3pPr>
              <a:lvl4pPr marL="1371308" algn="l" defTabSz="914205" rtl="0" eaLnBrk="1" latinLnBrk="0" hangingPunct="1">
                <a:defRPr sz="1800" kern="1200">
                  <a:solidFill>
                    <a:schemeClr val="tx1"/>
                  </a:solidFill>
                  <a:latin typeface="+mn-lt"/>
                  <a:ea typeface="+mn-ea"/>
                  <a:cs typeface="+mn-cs"/>
                </a:defRPr>
              </a:lvl4pPr>
              <a:lvl5pPr marL="1828410" algn="l" defTabSz="914205" rtl="0" eaLnBrk="1" latinLnBrk="0" hangingPunct="1">
                <a:defRPr sz="1800" kern="1200">
                  <a:solidFill>
                    <a:schemeClr val="tx1"/>
                  </a:solidFill>
                  <a:latin typeface="+mn-lt"/>
                  <a:ea typeface="+mn-ea"/>
                  <a:cs typeface="+mn-cs"/>
                </a:defRPr>
              </a:lvl5pPr>
              <a:lvl6pPr marL="2285511" algn="l" defTabSz="914205" rtl="0" eaLnBrk="1" latinLnBrk="0" hangingPunct="1">
                <a:defRPr sz="1800" kern="1200">
                  <a:solidFill>
                    <a:schemeClr val="tx1"/>
                  </a:solidFill>
                  <a:latin typeface="+mn-lt"/>
                  <a:ea typeface="+mn-ea"/>
                  <a:cs typeface="+mn-cs"/>
                </a:defRPr>
              </a:lvl6pPr>
              <a:lvl7pPr marL="2742614" algn="l" defTabSz="914205" rtl="0" eaLnBrk="1" latinLnBrk="0" hangingPunct="1">
                <a:defRPr sz="1800" kern="1200">
                  <a:solidFill>
                    <a:schemeClr val="tx1"/>
                  </a:solidFill>
                  <a:latin typeface="+mn-lt"/>
                  <a:ea typeface="+mn-ea"/>
                  <a:cs typeface="+mn-cs"/>
                </a:defRPr>
              </a:lvl7pPr>
              <a:lvl8pPr marL="3199716" algn="l" defTabSz="914205" rtl="0" eaLnBrk="1" latinLnBrk="0" hangingPunct="1">
                <a:defRPr sz="1800" kern="1200">
                  <a:solidFill>
                    <a:schemeClr val="tx1"/>
                  </a:solidFill>
                  <a:latin typeface="+mn-lt"/>
                  <a:ea typeface="+mn-ea"/>
                  <a:cs typeface="+mn-cs"/>
                </a:defRPr>
              </a:lvl8pPr>
              <a:lvl9pPr marL="3656819" algn="l" defTabSz="914205" rtl="0" eaLnBrk="1" latinLnBrk="0" hangingPunct="1">
                <a:defRPr sz="1800" kern="1200">
                  <a:solidFill>
                    <a:schemeClr val="tx1"/>
                  </a:solidFill>
                  <a:latin typeface="+mn-lt"/>
                  <a:ea typeface="+mn-ea"/>
                  <a:cs typeface="+mn-cs"/>
                </a:defRPr>
              </a:lvl9pPr>
            </a:lstStyle>
            <a:p>
              <a:endParaRPr lang="de-DE"/>
            </a:p>
          </p:txBody>
        </p:sp>
        <p:sp>
          <p:nvSpPr>
            <p:cNvPr id="27" name="Freihandform: Form 26">
              <a:extLst>
                <a:ext uri="{FF2B5EF4-FFF2-40B4-BE49-F238E27FC236}">
                  <a16:creationId xmlns:a16="http://schemas.microsoft.com/office/drawing/2014/main" id="{9436EE46-0464-4D53-B870-6ADBE2C93240}"/>
                </a:ext>
              </a:extLst>
            </p:cNvPr>
            <p:cNvSpPr/>
            <p:nvPr/>
          </p:nvSpPr>
          <p:spPr>
            <a:xfrm>
              <a:off x="670816" y="3565525"/>
              <a:ext cx="47625" cy="152400"/>
            </a:xfrm>
            <a:custGeom>
              <a:avLst/>
              <a:gdLst>
                <a:gd name="connsiteX0" fmla="*/ 7144 w 47625"/>
                <a:gd name="connsiteY0" fmla="*/ 7144 h 152400"/>
                <a:gd name="connsiteX1" fmla="*/ 45244 w 47625"/>
                <a:gd name="connsiteY1" fmla="*/ 7144 h 152400"/>
                <a:gd name="connsiteX2" fmla="*/ 45244 w 47625"/>
                <a:gd name="connsiteY2" fmla="*/ 150019 h 152400"/>
                <a:gd name="connsiteX3" fmla="*/ 7144 w 47625"/>
                <a:gd name="connsiteY3" fmla="*/ 150019 h 152400"/>
              </a:gdLst>
              <a:ahLst/>
              <a:cxnLst>
                <a:cxn ang="0">
                  <a:pos x="connsiteX0" y="connsiteY0"/>
                </a:cxn>
                <a:cxn ang="0">
                  <a:pos x="connsiteX1" y="connsiteY1"/>
                </a:cxn>
                <a:cxn ang="0">
                  <a:pos x="connsiteX2" y="connsiteY2"/>
                </a:cxn>
                <a:cxn ang="0">
                  <a:pos x="connsiteX3" y="connsiteY3"/>
                </a:cxn>
              </a:cxnLst>
              <a:rect l="l" t="t" r="r" b="b"/>
              <a:pathLst>
                <a:path w="47625" h="152400">
                  <a:moveTo>
                    <a:pt x="7144" y="7144"/>
                  </a:moveTo>
                  <a:lnTo>
                    <a:pt x="45244" y="7144"/>
                  </a:lnTo>
                  <a:lnTo>
                    <a:pt x="45244" y="150019"/>
                  </a:lnTo>
                  <a:lnTo>
                    <a:pt x="7144" y="150019"/>
                  </a:lnTo>
                  <a:close/>
                </a:path>
              </a:pathLst>
            </a:custGeom>
            <a:noFill/>
            <a:ln w="22225" cap="rnd">
              <a:solidFill>
                <a:schemeClr val="bg1"/>
              </a:solidFill>
              <a:prstDash val="solid"/>
              <a:round/>
            </a:ln>
          </p:spPr>
          <p:txBody>
            <a:bodyPr rtlCol="0" anchor="ctr"/>
            <a:lstStyle>
              <a:defPPr>
                <a:defRPr lang="de-DE"/>
              </a:defPPr>
              <a:lvl1pPr marL="0" algn="l" defTabSz="914205" rtl="0" eaLnBrk="1" latinLnBrk="0" hangingPunct="1">
                <a:defRPr sz="1800" kern="1200">
                  <a:solidFill>
                    <a:schemeClr val="tx1"/>
                  </a:solidFill>
                  <a:latin typeface="+mn-lt"/>
                  <a:ea typeface="+mn-ea"/>
                  <a:cs typeface="+mn-cs"/>
                </a:defRPr>
              </a:lvl1pPr>
              <a:lvl2pPr marL="457102" algn="l" defTabSz="914205" rtl="0" eaLnBrk="1" latinLnBrk="0" hangingPunct="1">
                <a:defRPr sz="1800" kern="1200">
                  <a:solidFill>
                    <a:schemeClr val="tx1"/>
                  </a:solidFill>
                  <a:latin typeface="+mn-lt"/>
                  <a:ea typeface="+mn-ea"/>
                  <a:cs typeface="+mn-cs"/>
                </a:defRPr>
              </a:lvl2pPr>
              <a:lvl3pPr marL="914205" algn="l" defTabSz="914205" rtl="0" eaLnBrk="1" latinLnBrk="0" hangingPunct="1">
                <a:defRPr sz="1800" kern="1200">
                  <a:solidFill>
                    <a:schemeClr val="tx1"/>
                  </a:solidFill>
                  <a:latin typeface="+mn-lt"/>
                  <a:ea typeface="+mn-ea"/>
                  <a:cs typeface="+mn-cs"/>
                </a:defRPr>
              </a:lvl3pPr>
              <a:lvl4pPr marL="1371308" algn="l" defTabSz="914205" rtl="0" eaLnBrk="1" latinLnBrk="0" hangingPunct="1">
                <a:defRPr sz="1800" kern="1200">
                  <a:solidFill>
                    <a:schemeClr val="tx1"/>
                  </a:solidFill>
                  <a:latin typeface="+mn-lt"/>
                  <a:ea typeface="+mn-ea"/>
                  <a:cs typeface="+mn-cs"/>
                </a:defRPr>
              </a:lvl4pPr>
              <a:lvl5pPr marL="1828410" algn="l" defTabSz="914205" rtl="0" eaLnBrk="1" latinLnBrk="0" hangingPunct="1">
                <a:defRPr sz="1800" kern="1200">
                  <a:solidFill>
                    <a:schemeClr val="tx1"/>
                  </a:solidFill>
                  <a:latin typeface="+mn-lt"/>
                  <a:ea typeface="+mn-ea"/>
                  <a:cs typeface="+mn-cs"/>
                </a:defRPr>
              </a:lvl5pPr>
              <a:lvl6pPr marL="2285511" algn="l" defTabSz="914205" rtl="0" eaLnBrk="1" latinLnBrk="0" hangingPunct="1">
                <a:defRPr sz="1800" kern="1200">
                  <a:solidFill>
                    <a:schemeClr val="tx1"/>
                  </a:solidFill>
                  <a:latin typeface="+mn-lt"/>
                  <a:ea typeface="+mn-ea"/>
                  <a:cs typeface="+mn-cs"/>
                </a:defRPr>
              </a:lvl6pPr>
              <a:lvl7pPr marL="2742614" algn="l" defTabSz="914205" rtl="0" eaLnBrk="1" latinLnBrk="0" hangingPunct="1">
                <a:defRPr sz="1800" kern="1200">
                  <a:solidFill>
                    <a:schemeClr val="tx1"/>
                  </a:solidFill>
                  <a:latin typeface="+mn-lt"/>
                  <a:ea typeface="+mn-ea"/>
                  <a:cs typeface="+mn-cs"/>
                </a:defRPr>
              </a:lvl7pPr>
              <a:lvl8pPr marL="3199716" algn="l" defTabSz="914205" rtl="0" eaLnBrk="1" latinLnBrk="0" hangingPunct="1">
                <a:defRPr sz="1800" kern="1200">
                  <a:solidFill>
                    <a:schemeClr val="tx1"/>
                  </a:solidFill>
                  <a:latin typeface="+mn-lt"/>
                  <a:ea typeface="+mn-ea"/>
                  <a:cs typeface="+mn-cs"/>
                </a:defRPr>
              </a:lvl8pPr>
              <a:lvl9pPr marL="3656819" algn="l" defTabSz="914205" rtl="0" eaLnBrk="1" latinLnBrk="0" hangingPunct="1">
                <a:defRPr sz="1800" kern="1200">
                  <a:solidFill>
                    <a:schemeClr val="tx1"/>
                  </a:solidFill>
                  <a:latin typeface="+mn-lt"/>
                  <a:ea typeface="+mn-ea"/>
                  <a:cs typeface="+mn-cs"/>
                </a:defRPr>
              </a:lvl9pPr>
            </a:lstStyle>
            <a:p>
              <a:endParaRPr lang="de-DE"/>
            </a:p>
          </p:txBody>
        </p:sp>
        <p:sp>
          <p:nvSpPr>
            <p:cNvPr id="28" name="Freihandform: Form 27">
              <a:extLst>
                <a:ext uri="{FF2B5EF4-FFF2-40B4-BE49-F238E27FC236}">
                  <a16:creationId xmlns:a16="http://schemas.microsoft.com/office/drawing/2014/main" id="{77141D46-C32A-4B4D-8F52-48425D562709}"/>
                </a:ext>
              </a:extLst>
            </p:cNvPr>
            <p:cNvSpPr/>
            <p:nvPr/>
          </p:nvSpPr>
          <p:spPr>
            <a:xfrm>
              <a:off x="666054" y="3489325"/>
              <a:ext cx="57150" cy="57150"/>
            </a:xfrm>
            <a:custGeom>
              <a:avLst/>
              <a:gdLst>
                <a:gd name="connsiteX0" fmla="*/ 30956 w 57150"/>
                <a:gd name="connsiteY0" fmla="*/ 54769 h 57150"/>
                <a:gd name="connsiteX1" fmla="*/ 7144 w 57150"/>
                <a:gd name="connsiteY1" fmla="*/ 30956 h 57150"/>
                <a:gd name="connsiteX2" fmla="*/ 30956 w 57150"/>
                <a:gd name="connsiteY2" fmla="*/ 7144 h 57150"/>
                <a:gd name="connsiteX3" fmla="*/ 54769 w 57150"/>
                <a:gd name="connsiteY3" fmla="*/ 30956 h 57150"/>
                <a:gd name="connsiteX4" fmla="*/ 30956 w 57150"/>
                <a:gd name="connsiteY4" fmla="*/ 54769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30956" y="54769"/>
                  </a:moveTo>
                  <a:cubicBezTo>
                    <a:pt x="17805" y="54769"/>
                    <a:pt x="7144" y="44107"/>
                    <a:pt x="7144" y="30956"/>
                  </a:cubicBezTo>
                  <a:cubicBezTo>
                    <a:pt x="7144" y="17805"/>
                    <a:pt x="17805" y="7144"/>
                    <a:pt x="30956" y="7144"/>
                  </a:cubicBezTo>
                  <a:cubicBezTo>
                    <a:pt x="44108" y="7144"/>
                    <a:pt x="54769" y="17805"/>
                    <a:pt x="54769" y="30956"/>
                  </a:cubicBezTo>
                  <a:cubicBezTo>
                    <a:pt x="54769" y="44107"/>
                    <a:pt x="44108" y="54769"/>
                    <a:pt x="30956" y="54769"/>
                  </a:cubicBezTo>
                  <a:close/>
                </a:path>
              </a:pathLst>
            </a:custGeom>
            <a:noFill/>
            <a:ln w="22225" cap="rnd">
              <a:solidFill>
                <a:schemeClr val="bg1"/>
              </a:solidFill>
              <a:prstDash val="solid"/>
              <a:round/>
            </a:ln>
          </p:spPr>
          <p:txBody>
            <a:bodyPr rtlCol="0" anchor="ctr"/>
            <a:lstStyle>
              <a:defPPr>
                <a:defRPr lang="de-DE"/>
              </a:defPPr>
              <a:lvl1pPr marL="0" algn="l" defTabSz="914205" rtl="0" eaLnBrk="1" latinLnBrk="0" hangingPunct="1">
                <a:defRPr sz="1800" kern="1200">
                  <a:solidFill>
                    <a:schemeClr val="tx1"/>
                  </a:solidFill>
                  <a:latin typeface="+mn-lt"/>
                  <a:ea typeface="+mn-ea"/>
                  <a:cs typeface="+mn-cs"/>
                </a:defRPr>
              </a:lvl1pPr>
              <a:lvl2pPr marL="457102" algn="l" defTabSz="914205" rtl="0" eaLnBrk="1" latinLnBrk="0" hangingPunct="1">
                <a:defRPr sz="1800" kern="1200">
                  <a:solidFill>
                    <a:schemeClr val="tx1"/>
                  </a:solidFill>
                  <a:latin typeface="+mn-lt"/>
                  <a:ea typeface="+mn-ea"/>
                  <a:cs typeface="+mn-cs"/>
                </a:defRPr>
              </a:lvl2pPr>
              <a:lvl3pPr marL="914205" algn="l" defTabSz="914205" rtl="0" eaLnBrk="1" latinLnBrk="0" hangingPunct="1">
                <a:defRPr sz="1800" kern="1200">
                  <a:solidFill>
                    <a:schemeClr val="tx1"/>
                  </a:solidFill>
                  <a:latin typeface="+mn-lt"/>
                  <a:ea typeface="+mn-ea"/>
                  <a:cs typeface="+mn-cs"/>
                </a:defRPr>
              </a:lvl3pPr>
              <a:lvl4pPr marL="1371308" algn="l" defTabSz="914205" rtl="0" eaLnBrk="1" latinLnBrk="0" hangingPunct="1">
                <a:defRPr sz="1800" kern="1200">
                  <a:solidFill>
                    <a:schemeClr val="tx1"/>
                  </a:solidFill>
                  <a:latin typeface="+mn-lt"/>
                  <a:ea typeface="+mn-ea"/>
                  <a:cs typeface="+mn-cs"/>
                </a:defRPr>
              </a:lvl4pPr>
              <a:lvl5pPr marL="1828410" algn="l" defTabSz="914205" rtl="0" eaLnBrk="1" latinLnBrk="0" hangingPunct="1">
                <a:defRPr sz="1800" kern="1200">
                  <a:solidFill>
                    <a:schemeClr val="tx1"/>
                  </a:solidFill>
                  <a:latin typeface="+mn-lt"/>
                  <a:ea typeface="+mn-ea"/>
                  <a:cs typeface="+mn-cs"/>
                </a:defRPr>
              </a:lvl5pPr>
              <a:lvl6pPr marL="2285511" algn="l" defTabSz="914205" rtl="0" eaLnBrk="1" latinLnBrk="0" hangingPunct="1">
                <a:defRPr sz="1800" kern="1200">
                  <a:solidFill>
                    <a:schemeClr val="tx1"/>
                  </a:solidFill>
                  <a:latin typeface="+mn-lt"/>
                  <a:ea typeface="+mn-ea"/>
                  <a:cs typeface="+mn-cs"/>
                </a:defRPr>
              </a:lvl6pPr>
              <a:lvl7pPr marL="2742614" algn="l" defTabSz="914205" rtl="0" eaLnBrk="1" latinLnBrk="0" hangingPunct="1">
                <a:defRPr sz="1800" kern="1200">
                  <a:solidFill>
                    <a:schemeClr val="tx1"/>
                  </a:solidFill>
                  <a:latin typeface="+mn-lt"/>
                  <a:ea typeface="+mn-ea"/>
                  <a:cs typeface="+mn-cs"/>
                </a:defRPr>
              </a:lvl7pPr>
              <a:lvl8pPr marL="3199716" algn="l" defTabSz="914205" rtl="0" eaLnBrk="1" latinLnBrk="0" hangingPunct="1">
                <a:defRPr sz="1800" kern="1200">
                  <a:solidFill>
                    <a:schemeClr val="tx1"/>
                  </a:solidFill>
                  <a:latin typeface="+mn-lt"/>
                  <a:ea typeface="+mn-ea"/>
                  <a:cs typeface="+mn-cs"/>
                </a:defRPr>
              </a:lvl8pPr>
              <a:lvl9pPr marL="3656819" algn="l" defTabSz="914205" rtl="0" eaLnBrk="1" latinLnBrk="0" hangingPunct="1">
                <a:defRPr sz="1800" kern="1200">
                  <a:solidFill>
                    <a:schemeClr val="tx1"/>
                  </a:solidFill>
                  <a:latin typeface="+mn-lt"/>
                  <a:ea typeface="+mn-ea"/>
                  <a:cs typeface="+mn-cs"/>
                </a:defRPr>
              </a:lvl9pPr>
            </a:lstStyle>
            <a:p>
              <a:endParaRPr lang="de-DE"/>
            </a:p>
          </p:txBody>
        </p:sp>
      </p:grpSp>
    </p:spTree>
    <p:extLst>
      <p:ext uri="{BB962C8B-B14F-4D97-AF65-F5344CB8AC3E}">
        <p14:creationId xmlns:p14="http://schemas.microsoft.com/office/powerpoint/2010/main" val="3712180512"/>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descr="svtx:article/content/headline">
            <a:extLst>
              <a:ext uri="{FF2B5EF4-FFF2-40B4-BE49-F238E27FC236}">
                <a16:creationId xmlns:a16="http://schemas.microsoft.com/office/drawing/2014/main" id="{89A7A182-EF37-4E98-82D0-9EC00BBD7F8E}"/>
              </a:ext>
            </a:extLst>
          </p:cNvPr>
          <p:cNvSpPr>
            <a:spLocks noGrp="1"/>
          </p:cNvSpPr>
          <p:nvPr>
            <p:ph type="title"/>
          </p:nvPr>
        </p:nvSpPr>
        <p:spPr/>
        <p:txBody>
          <a:bodyPr/>
          <a:lstStyle/>
          <a:p>
            <a:r>
              <a:rPr lang="de-DE" b="0" i="0" u="none"/>
              <a:t>Contributions applicable in retirement</a:t>
            </a:r>
          </a:p>
        </p:txBody>
      </p:sp>
      <p:sp>
        <p:nvSpPr>
          <p:cNvPr id="16" name="Textplatzhalter 15" descr="svtx:article/content/strapline">
            <a:extLst>
              <a:ext uri="{FF2B5EF4-FFF2-40B4-BE49-F238E27FC236}">
                <a16:creationId xmlns:a16="http://schemas.microsoft.com/office/drawing/2014/main" id="{0963FF5A-F634-4C6F-95C4-BAFEED7E323E}"/>
              </a:ext>
            </a:extLst>
          </p:cNvPr>
          <p:cNvSpPr>
            <a:spLocks noGrp="1"/>
          </p:cNvSpPr>
          <p:nvPr>
            <p:ph type="body" sz="quarter" idx="12"/>
          </p:nvPr>
        </p:nvSpPr>
        <p:spPr/>
        <p:txBody>
          <a:bodyPr/>
          <a:lstStyle/>
          <a:p>
            <a:r>
              <a:rPr lang="de-DE" b="1" i="0" u="none"/>
              <a:t>Direct Insurance § 3 (63) EStG – FAQs</a:t>
            </a:r>
          </a:p>
        </p:txBody>
      </p:sp>
      <p:sp>
        <p:nvSpPr>
          <p:cNvPr id="6" name="Fußzeilenplatzhalter 5" descr="svtx:article/content/footnote">
            <a:extLst>
              <a:ext uri="{FF2B5EF4-FFF2-40B4-BE49-F238E27FC236}">
                <a16:creationId xmlns:a16="http://schemas.microsoft.com/office/drawing/2014/main" id="{528DACD9-E1A8-466F-99DE-835C0A1D84D6}"/>
              </a:ext>
            </a:extLst>
          </p:cNvPr>
          <p:cNvSpPr>
            <a:spLocks noGrp="1"/>
          </p:cNvSpPr>
          <p:nvPr>
            <p:ph type="ftr" sz="quarter" idx="13"/>
          </p:nvPr>
        </p:nvSpPr>
        <p:spPr/>
        <p:txBody>
          <a:bodyPr/>
          <a:lstStyle/>
          <a:p>
            <a:endParaRPr/>
          </a:p>
        </p:txBody>
      </p:sp>
      <p:sp>
        <p:nvSpPr>
          <p:cNvPr id="7" name="Foliennummernplatzhalter 6">
            <a:extLst>
              <a:ext uri="{FF2B5EF4-FFF2-40B4-BE49-F238E27FC236}">
                <a16:creationId xmlns:a16="http://schemas.microsoft.com/office/drawing/2014/main" id="{01B67B75-DBB7-4AB5-98D0-194D2FE8383F}"/>
              </a:ext>
            </a:extLst>
          </p:cNvPr>
          <p:cNvSpPr>
            <a:spLocks noGrp="1"/>
          </p:cNvSpPr>
          <p:nvPr>
            <p:ph type="sldNum" sz="quarter" idx="14"/>
          </p:nvPr>
        </p:nvSpPr>
        <p:spPr/>
        <p:txBody>
          <a:bodyPr/>
          <a:lstStyle/>
          <a:p>
            <a:fld id="{0F96B16C-3F5F-44BC-AFCC-8CBCBD90898D}" type="slidenum">
              <a:rPr lang="de-DE" smtClean="0"/>
              <a:t>32</a:t>
            </a:fld>
            <a:endParaRPr lang="de-DE"/>
          </a:p>
        </p:txBody>
      </p:sp>
      <p:sp>
        <p:nvSpPr>
          <p:cNvPr id="15" name="Inhaltsplatzhalter 10" descr="svtx:article/content/answer">
            <a:extLst>
              <a:ext uri="{FF2B5EF4-FFF2-40B4-BE49-F238E27FC236}">
                <a16:creationId xmlns:a16="http://schemas.microsoft.com/office/drawing/2014/main" id="{FBF0AC27-6119-45BF-B691-477CE0F06D56}"/>
              </a:ext>
            </a:extLst>
          </p:cNvPr>
          <p:cNvSpPr txBox="1"/>
          <p:nvPr/>
        </p:nvSpPr>
        <p:spPr>
          <a:xfrm>
            <a:off x="1609567" y="3232348"/>
            <a:ext cx="10103007" cy="2447155"/>
          </a:xfrm>
          <a:prstGeom prst="rect">
            <a:avLst/>
          </a:prstGeom>
        </p:spPr>
        <p:txBody>
          <a:bodyPr vert="horz" lIns="0" tIns="0" rIns="0" bIns="0" rtlCol="0" anchor="t" anchorCtr="0">
            <a:noAutofit/>
          </a:bodyPr>
          <a:lstStyle>
            <a:defPPr>
              <a:defRPr lang="de-DE"/>
            </a:defPPr>
            <a:lvl1pPr marL="0" indent="0" algn="l" defTabSz="914400" rtl="0" eaLnBrk="1" latinLnBrk="0" hangingPunct="1">
              <a:lnSpc>
                <a:spcPct val="100000"/>
              </a:lnSpc>
              <a:spcBef>
                <a:spcPct val="0"/>
              </a:spcBef>
              <a:buFont typeface="+mj-lt"/>
              <a:buNone/>
              <a:defRPr sz="1800" kern="1200">
                <a:solidFill>
                  <a:schemeClr val="bg1"/>
                </a:solidFill>
                <a:latin typeface="+mn-lt"/>
                <a:ea typeface="+mn-ea"/>
                <a:cs typeface="+mn-cs"/>
              </a:defRPr>
            </a:lvl1pPr>
            <a:lvl2pPr marL="0" indent="0" algn="l" defTabSz="914400" rtl="0" eaLnBrk="1" latinLnBrk="0" hangingPunct="1">
              <a:lnSpc>
                <a:spcPct val="100000"/>
              </a:lnSpc>
              <a:spcBef>
                <a:spcPct val="0"/>
              </a:spcBef>
              <a:buFont typeface="Arial" panose="020B0604020202020204" pitchFamily="34" charset="0"/>
              <a:buNone/>
              <a:defRPr sz="1500" kern="1200">
                <a:solidFill>
                  <a:schemeClr val="bg1"/>
                </a:solidFill>
                <a:latin typeface="+mn-lt"/>
                <a:ea typeface="+mn-ea"/>
                <a:cs typeface="+mn-cs"/>
              </a:defRPr>
            </a:lvl2pPr>
            <a:lvl3pPr marL="216000" indent="-216000" algn="l" defTabSz="914400" rtl="0" eaLnBrk="1" latinLnBrk="0" hangingPunct="1">
              <a:lnSpc>
                <a:spcPct val="100000"/>
              </a:lnSpc>
              <a:spcBef>
                <a:spcPct val="0"/>
              </a:spcBef>
              <a:buFont typeface="Arial" panose="020B0604020202020204" pitchFamily="34" charset="0"/>
              <a:buChar char="•"/>
              <a:defRPr sz="1500" kern="1200">
                <a:solidFill>
                  <a:schemeClr val="bg1"/>
                </a:solidFill>
                <a:latin typeface="+mn-lt"/>
                <a:ea typeface="+mn-ea"/>
                <a:cs typeface="+mn-cs"/>
              </a:defRPr>
            </a:lvl3pPr>
            <a:lvl4pPr marL="216000" indent="-216000" algn="l" defTabSz="914400" rtl="0" eaLnBrk="1" latinLnBrk="0" hangingPunct="1">
              <a:lnSpc>
                <a:spcPct val="100000"/>
              </a:lnSpc>
              <a:spcBef>
                <a:spcPct val="0"/>
              </a:spcBef>
              <a:buFont typeface="+mj-lt"/>
              <a:buAutoNum type="arabicPeriod"/>
              <a:defRPr sz="1500" kern="1200">
                <a:solidFill>
                  <a:schemeClr val="bg1"/>
                </a:solidFill>
                <a:latin typeface="+mn-lt"/>
                <a:ea typeface="+mn-ea"/>
                <a:cs typeface="+mn-cs"/>
              </a:defRPr>
            </a:lvl4pPr>
            <a:lvl5pPr marL="216000" indent="-216000" algn="l" defTabSz="914400" rtl="0" eaLnBrk="1" latinLnBrk="0" hangingPunct="1">
              <a:lnSpc>
                <a:spcPct val="100000"/>
              </a:lnSpc>
              <a:spcBef>
                <a:spcPct val="0"/>
              </a:spcBef>
              <a:buFont typeface="+mj-lt"/>
              <a:buAutoNum type="arabicPeriod"/>
              <a:defRPr sz="1800" kern="1200">
                <a:solidFill>
                  <a:schemeClr val="bg1"/>
                </a:solidFill>
                <a:latin typeface="+mn-lt"/>
                <a:ea typeface="+mn-ea"/>
                <a:cs typeface="+mn-cs"/>
              </a:defRPr>
            </a:lvl5pPr>
            <a:lvl6pPr marL="360000" indent="0" algn="l" defTabSz="914400" rtl="0" eaLnBrk="1" latinLnBrk="0" hangingPunct="1">
              <a:lnSpc>
                <a:spcPct val="90000"/>
              </a:lnSpc>
              <a:spcBef>
                <a:spcPts val="600"/>
              </a:spcBef>
              <a:buFont typeface="Arial" panose="020B0604020202020204" pitchFamily="34" charset="0"/>
              <a:buNone/>
              <a:defRPr sz="1800" kern="1200">
                <a:solidFill>
                  <a:srgbClr val="FF0000"/>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spcBef>
                <a:spcPts val="317"/>
              </a:spcBef>
              <a:spcAft>
                <a:spcPct val="0"/>
              </a:spcAft>
            </a:pPr>
            <a:r>
              <a:rPr lang="de-DE" altLang="de-DE" sz="1600" b="0" i="0" u="none" dirty="0" err="1"/>
              <a:t>If</a:t>
            </a:r>
            <a:r>
              <a:rPr lang="de-DE" altLang="de-DE" sz="1600" b="0" i="0" u="none" dirty="0"/>
              <a:t> </a:t>
            </a:r>
            <a:r>
              <a:rPr lang="de-DE" altLang="de-DE" sz="1600" b="0" i="0" u="none" dirty="0" err="1"/>
              <a:t>you</a:t>
            </a:r>
            <a:r>
              <a:rPr lang="de-DE" altLang="de-DE" sz="1600" b="0" i="0" u="none" dirty="0"/>
              <a:t> </a:t>
            </a:r>
            <a:r>
              <a:rPr lang="de-DE" altLang="de-DE" sz="1600" b="0" i="0" u="none" dirty="0" err="1"/>
              <a:t>are</a:t>
            </a:r>
            <a:r>
              <a:rPr lang="de-DE" altLang="de-DE" sz="1600" b="0" i="0" u="none" dirty="0"/>
              <a:t> a </a:t>
            </a:r>
            <a:r>
              <a:rPr lang="de-DE" altLang="de-DE" sz="1600" b="0" i="0" u="none" dirty="0" err="1"/>
              <a:t>mandatory</a:t>
            </a:r>
            <a:r>
              <a:rPr lang="de-DE" altLang="de-DE" sz="1600" b="0" i="0" u="none" dirty="0"/>
              <a:t> </a:t>
            </a:r>
            <a:r>
              <a:rPr lang="de-DE" altLang="de-DE" sz="1600" b="0" i="0" u="none" dirty="0" err="1"/>
              <a:t>member</a:t>
            </a:r>
            <a:r>
              <a:rPr lang="de-DE" altLang="de-DE" sz="1600" b="0" i="0" u="none" dirty="0"/>
              <a:t> </a:t>
            </a:r>
            <a:r>
              <a:rPr lang="de-DE" altLang="de-DE" sz="1600" b="0" i="0" u="none" dirty="0" err="1"/>
              <a:t>of</a:t>
            </a:r>
            <a:r>
              <a:rPr lang="de-DE" altLang="de-DE" sz="1600" b="0" i="0" u="none" dirty="0"/>
              <a:t> </a:t>
            </a:r>
            <a:r>
              <a:rPr lang="de-DE" altLang="de-DE" sz="1600" b="0" i="0" u="none" dirty="0" err="1"/>
              <a:t>statutory</a:t>
            </a:r>
            <a:r>
              <a:rPr lang="de-DE" altLang="de-DE" sz="1600" b="0" i="0" u="none" dirty="0"/>
              <a:t> </a:t>
            </a:r>
            <a:r>
              <a:rPr lang="de-DE" altLang="de-DE" sz="1600" b="0" i="0" u="none" dirty="0" err="1"/>
              <a:t>health</a:t>
            </a:r>
            <a:r>
              <a:rPr lang="de-DE" altLang="de-DE" sz="1600" b="0" i="0" u="none" dirty="0"/>
              <a:t> </a:t>
            </a:r>
            <a:r>
              <a:rPr lang="de-DE" altLang="de-DE" sz="1600" b="0" i="0" u="none" dirty="0" err="1"/>
              <a:t>insurance</a:t>
            </a:r>
            <a:r>
              <a:rPr lang="de-DE" altLang="de-DE" sz="1600" b="0" i="0" u="none" dirty="0"/>
              <a:t>, </a:t>
            </a:r>
            <a:r>
              <a:rPr lang="de-DE" altLang="de-DE" sz="1600" b="0" i="0" u="none" dirty="0" err="1"/>
              <a:t>your</a:t>
            </a:r>
            <a:r>
              <a:rPr lang="de-DE" altLang="de-DE" sz="1600" b="0" i="0" u="none" dirty="0"/>
              <a:t> post-</a:t>
            </a:r>
            <a:r>
              <a:rPr lang="de-DE" altLang="de-DE" sz="1600" b="0" i="0" u="none" dirty="0" err="1"/>
              <a:t>retirement</a:t>
            </a:r>
            <a:r>
              <a:rPr lang="de-DE" altLang="de-DE" sz="1600" b="0" i="0" u="none" dirty="0"/>
              <a:t> </a:t>
            </a:r>
            <a:r>
              <a:rPr lang="de-DE" altLang="de-DE" sz="1600" b="0" i="0" u="none" dirty="0" err="1"/>
              <a:t>income</a:t>
            </a:r>
            <a:r>
              <a:rPr lang="de-DE" altLang="de-DE" sz="1600" b="0" i="0" u="none" dirty="0"/>
              <a:t> </a:t>
            </a:r>
            <a:r>
              <a:rPr lang="de-DE" altLang="de-DE" sz="1600" b="0" i="0" u="none" dirty="0" err="1"/>
              <a:t>is</a:t>
            </a:r>
            <a:r>
              <a:rPr lang="de-DE" altLang="de-DE" sz="1600" b="0" i="0" u="none" dirty="0"/>
              <a:t> </a:t>
            </a:r>
            <a:r>
              <a:rPr lang="de-DE" altLang="de-DE" sz="1600" b="0" i="0" u="none" dirty="0" err="1"/>
              <a:t>subject</a:t>
            </a:r>
            <a:r>
              <a:rPr lang="de-DE" altLang="de-DE" sz="1600" b="0" i="0" u="none" dirty="0"/>
              <a:t> </a:t>
            </a:r>
            <a:r>
              <a:rPr lang="de-DE" altLang="de-DE" sz="1600" b="0" i="0" u="none" dirty="0" err="1"/>
              <a:t>to</a:t>
            </a:r>
            <a:r>
              <a:rPr lang="de-DE" altLang="de-DE" sz="1600" b="0" i="0" u="none" dirty="0"/>
              <a:t> </a:t>
            </a:r>
            <a:r>
              <a:rPr lang="de-DE" altLang="de-DE" sz="1600" b="0" i="0" u="none" dirty="0" err="1"/>
              <a:t>statutory</a:t>
            </a:r>
            <a:r>
              <a:rPr lang="de-DE" altLang="de-DE" sz="1600" b="0" i="0" u="none" dirty="0"/>
              <a:t> </a:t>
            </a:r>
            <a:r>
              <a:rPr lang="de-DE" altLang="de-DE" sz="1600" b="0" i="0" u="none" dirty="0" err="1"/>
              <a:t>health</a:t>
            </a:r>
            <a:r>
              <a:rPr lang="de-DE" altLang="de-DE" sz="1600" b="0" i="0" u="none" dirty="0"/>
              <a:t> </a:t>
            </a:r>
            <a:r>
              <a:rPr lang="de-DE" altLang="de-DE" sz="1600" b="0" i="0" u="none" dirty="0" err="1"/>
              <a:t>insurance</a:t>
            </a:r>
            <a:r>
              <a:rPr lang="de-DE" altLang="de-DE" sz="1600" b="0" i="0" u="none" dirty="0"/>
              <a:t> and </a:t>
            </a:r>
            <a:r>
              <a:rPr lang="de-DE" altLang="de-DE" sz="1600" b="0" i="0" u="none" dirty="0" err="1"/>
              <a:t>long</a:t>
            </a:r>
            <a:r>
              <a:rPr lang="de-DE" altLang="de-DE" sz="1600" b="0" i="0" u="none" dirty="0"/>
              <a:t>-term care </a:t>
            </a:r>
            <a:r>
              <a:rPr lang="de-DE" altLang="de-DE" sz="1600" b="0" i="0" u="none" dirty="0" err="1"/>
              <a:t>insurance</a:t>
            </a:r>
            <a:r>
              <a:rPr lang="de-DE" altLang="de-DE" sz="1600" b="0" i="0" u="none" dirty="0"/>
              <a:t> </a:t>
            </a:r>
            <a:r>
              <a:rPr lang="de-DE" altLang="de-DE" sz="1600" b="0" i="0" u="none" dirty="0" err="1"/>
              <a:t>contributions</a:t>
            </a:r>
            <a:r>
              <a:rPr lang="de-DE" altLang="de-DE" sz="1600" b="0" i="0" u="none" dirty="0"/>
              <a:t>. A </a:t>
            </a:r>
            <a:r>
              <a:rPr lang="de-DE" altLang="de-DE" sz="1600" b="0" i="0" u="none" dirty="0" err="1"/>
              <a:t>blanket</a:t>
            </a:r>
            <a:r>
              <a:rPr lang="de-DE" altLang="de-DE" sz="1600" b="0" i="0" u="none" dirty="0"/>
              <a:t> </a:t>
            </a:r>
            <a:r>
              <a:rPr lang="de-DE" altLang="de-DE" sz="1600" b="0" i="0" u="none" dirty="0" err="1"/>
              <a:t>deduction</a:t>
            </a:r>
            <a:r>
              <a:rPr lang="de-DE" altLang="de-DE" sz="1600" b="0" i="0" u="none" dirty="0"/>
              <a:t> was </a:t>
            </a:r>
            <a:r>
              <a:rPr lang="de-DE" altLang="de-DE" sz="1600" b="0" i="0" u="none" dirty="0" err="1"/>
              <a:t>introduced</a:t>
            </a:r>
            <a:r>
              <a:rPr lang="de-DE" altLang="de-DE" sz="1600" b="0" i="0" u="none" dirty="0"/>
              <a:t> </a:t>
            </a:r>
            <a:r>
              <a:rPr lang="de-DE" altLang="de-DE" sz="1600" b="0" i="0" u="none" dirty="0" err="1"/>
              <a:t>to</a:t>
            </a:r>
            <a:r>
              <a:rPr lang="de-DE" altLang="de-DE" sz="1600" b="0" i="0" u="none" dirty="0"/>
              <a:t> 01.01. 2020 </a:t>
            </a:r>
            <a:r>
              <a:rPr lang="de-DE" altLang="de-DE" sz="1600" b="0" i="0" u="none" dirty="0" err="1"/>
              <a:t>applicable</a:t>
            </a:r>
            <a:r>
              <a:rPr lang="de-DE" altLang="de-DE" sz="1600" b="0" i="0" u="none" dirty="0"/>
              <a:t> </a:t>
            </a:r>
            <a:r>
              <a:rPr lang="de-DE" altLang="de-DE" sz="1600" b="0" i="0" u="none" dirty="0" err="1"/>
              <a:t>to</a:t>
            </a:r>
            <a:r>
              <a:rPr lang="de-DE" altLang="de-DE" sz="1600" b="0" i="0" u="none" dirty="0"/>
              <a:t> </a:t>
            </a:r>
            <a:r>
              <a:rPr lang="de-DE" altLang="de-DE" sz="1600" b="0" i="0" u="none" dirty="0" err="1"/>
              <a:t>mandatory</a:t>
            </a:r>
            <a:r>
              <a:rPr lang="de-DE" altLang="de-DE" sz="1600" b="0" i="0" u="none" dirty="0"/>
              <a:t> </a:t>
            </a:r>
            <a:r>
              <a:rPr lang="de-DE" altLang="de-DE" sz="1600" b="0" i="0" u="none" dirty="0" err="1"/>
              <a:t>members</a:t>
            </a:r>
            <a:r>
              <a:rPr lang="de-DE" altLang="de-DE" sz="1600" b="0" i="0" u="none" dirty="0"/>
              <a:t> (in </a:t>
            </a:r>
            <a:r>
              <a:rPr lang="de-DE" altLang="de-DE" sz="1600" dirty="0"/>
              <a:t>2024</a:t>
            </a:r>
            <a:r>
              <a:rPr lang="de-DE" altLang="de-DE" sz="1600" b="0" i="0" u="none" dirty="0"/>
              <a:t>: EUR </a:t>
            </a:r>
            <a:r>
              <a:rPr lang="de-DE" sz="1600" dirty="0"/>
              <a:t>176,75</a:t>
            </a:r>
            <a:r>
              <a:rPr lang="de-DE" altLang="de-DE" sz="1600" b="0" i="0" u="none" dirty="0"/>
              <a:t>). The </a:t>
            </a:r>
            <a:r>
              <a:rPr lang="de-DE" altLang="de-DE" sz="1600" b="0" i="0" u="none" dirty="0" err="1"/>
              <a:t>deduction</a:t>
            </a:r>
            <a:r>
              <a:rPr lang="de-DE" altLang="de-DE" sz="1600" b="0" i="0" u="none" dirty="0"/>
              <a:t> </a:t>
            </a:r>
            <a:r>
              <a:rPr lang="de-DE" altLang="de-DE" sz="1600" b="0" i="0" u="none" dirty="0" err="1"/>
              <a:t>can</a:t>
            </a:r>
            <a:r>
              <a:rPr lang="de-DE" altLang="de-DE" sz="1600" b="0" i="0" u="none" dirty="0"/>
              <a:t> </a:t>
            </a:r>
            <a:r>
              <a:rPr lang="de-DE" altLang="de-DE" sz="1600" b="0" i="0" u="none" dirty="0" err="1"/>
              <a:t>only</a:t>
            </a:r>
            <a:r>
              <a:rPr lang="de-DE" altLang="de-DE" sz="1600" b="0" i="0" u="none" dirty="0"/>
              <a:t> </a:t>
            </a:r>
            <a:r>
              <a:rPr lang="de-DE" altLang="de-DE" sz="1600" b="0" i="0" u="none" dirty="0" err="1"/>
              <a:t>be</a:t>
            </a:r>
            <a:r>
              <a:rPr lang="de-DE" altLang="de-DE" sz="1600" b="0" i="0" u="none" dirty="0"/>
              <a:t> </a:t>
            </a:r>
            <a:r>
              <a:rPr lang="de-DE" altLang="de-DE" sz="1600" b="0" i="0" u="none" dirty="0" err="1"/>
              <a:t>applied</a:t>
            </a:r>
            <a:r>
              <a:rPr lang="de-DE" altLang="de-DE" sz="1600" b="0" i="0" u="none" dirty="0"/>
              <a:t> </a:t>
            </a:r>
            <a:r>
              <a:rPr lang="de-DE" altLang="de-DE" sz="1600" b="0" i="0" u="none" dirty="0" err="1"/>
              <a:t>to</a:t>
            </a:r>
            <a:r>
              <a:rPr lang="de-DE" altLang="de-DE" sz="1600" b="0" i="0" u="none" dirty="0"/>
              <a:t> </a:t>
            </a:r>
            <a:r>
              <a:rPr lang="de-DE" altLang="de-DE" sz="1600" b="0" i="0" u="none" dirty="0" err="1"/>
              <a:t>occupational</a:t>
            </a:r>
            <a:r>
              <a:rPr lang="de-DE" altLang="de-DE" sz="1600" b="0" i="0" u="none" dirty="0"/>
              <a:t> </a:t>
            </a:r>
            <a:r>
              <a:rPr lang="de-DE" altLang="de-DE" sz="1600" b="0" i="0" u="none" dirty="0" err="1"/>
              <a:t>benefits</a:t>
            </a:r>
            <a:r>
              <a:rPr lang="de-DE" altLang="de-DE" sz="1600" b="0" i="0" u="none" dirty="0"/>
              <a:t> and </a:t>
            </a:r>
            <a:r>
              <a:rPr lang="de-DE" altLang="de-DE" sz="1600" b="0" i="0" u="none" dirty="0" err="1"/>
              <a:t>therefore</a:t>
            </a:r>
            <a:r>
              <a:rPr lang="de-DE" altLang="de-DE" sz="1600" b="0" i="0" u="none" dirty="0"/>
              <a:t> </a:t>
            </a:r>
            <a:r>
              <a:rPr lang="de-DE" altLang="de-DE" sz="1600" b="0" i="0" u="none" dirty="0" err="1"/>
              <a:t>only</a:t>
            </a:r>
            <a:r>
              <a:rPr lang="de-DE" altLang="de-DE" sz="1600" b="0" i="0" u="none" dirty="0"/>
              <a:t> </a:t>
            </a:r>
            <a:r>
              <a:rPr lang="de-DE" altLang="de-DE" sz="1600" b="0" i="0" u="none" dirty="0" err="1"/>
              <a:t>applies</a:t>
            </a:r>
            <a:r>
              <a:rPr lang="de-DE" altLang="de-DE" sz="1600" b="0" i="0" u="none" dirty="0"/>
              <a:t> </a:t>
            </a:r>
            <a:r>
              <a:rPr lang="de-DE" altLang="de-DE" sz="1600" b="0" i="0" u="none" dirty="0" err="1"/>
              <a:t>to</a:t>
            </a:r>
            <a:r>
              <a:rPr lang="de-DE" altLang="de-DE" sz="1600" b="0" i="0" u="none" dirty="0"/>
              <a:t> </a:t>
            </a:r>
            <a:r>
              <a:rPr lang="de-DE" altLang="de-DE" sz="1600" b="0" i="0" u="none" dirty="0" err="1"/>
              <a:t>health</a:t>
            </a:r>
            <a:r>
              <a:rPr lang="de-DE" altLang="de-DE" sz="1600" b="0" i="0" u="none" dirty="0"/>
              <a:t> </a:t>
            </a:r>
            <a:r>
              <a:rPr lang="de-DE" altLang="de-DE" sz="1600" b="0" i="0" u="none" dirty="0" err="1"/>
              <a:t>insurance</a:t>
            </a:r>
            <a:r>
              <a:rPr lang="de-DE" altLang="de-DE" sz="1600" b="0" i="0" u="none" dirty="0"/>
              <a:t> </a:t>
            </a:r>
            <a:r>
              <a:rPr lang="de-DE" altLang="de-DE" sz="1600" b="0" i="0" u="none" dirty="0" err="1"/>
              <a:t>contributions</a:t>
            </a:r>
            <a:r>
              <a:rPr lang="de-DE" altLang="de-DE" sz="1600" b="0" i="0" u="none" dirty="0"/>
              <a:t>. Income </a:t>
            </a:r>
            <a:r>
              <a:rPr lang="de-DE" altLang="de-DE" sz="1600" b="0" i="0" u="none" dirty="0" err="1"/>
              <a:t>from</a:t>
            </a:r>
            <a:r>
              <a:rPr lang="de-DE" altLang="de-DE" sz="1600" b="0" i="0" u="none" dirty="0"/>
              <a:t> </a:t>
            </a:r>
            <a:r>
              <a:rPr lang="de-DE" altLang="de-DE" sz="1600" b="0" i="0" u="none" dirty="0" err="1"/>
              <a:t>occupational</a:t>
            </a:r>
            <a:r>
              <a:rPr lang="de-DE" altLang="de-DE" sz="1600" b="0" i="0" u="none" dirty="0"/>
              <a:t> </a:t>
            </a:r>
            <a:r>
              <a:rPr lang="de-DE" altLang="de-DE" sz="1600" b="0" i="0" u="none" dirty="0" err="1"/>
              <a:t>pensions</a:t>
            </a:r>
            <a:r>
              <a:rPr lang="de-DE" altLang="de-DE" sz="1600" b="0" i="0" u="none" dirty="0"/>
              <a:t> </a:t>
            </a:r>
            <a:r>
              <a:rPr lang="de-DE" altLang="de-DE" sz="1600" b="0" i="0" u="none" dirty="0" err="1"/>
              <a:t>are</a:t>
            </a:r>
            <a:r>
              <a:rPr lang="de-DE" altLang="de-DE" sz="1600" b="0" i="0" u="none" dirty="0"/>
              <a:t> </a:t>
            </a:r>
            <a:r>
              <a:rPr lang="de-DE" altLang="de-DE" sz="1600" b="0" i="0" u="none" dirty="0" err="1"/>
              <a:t>exempt</a:t>
            </a:r>
            <a:r>
              <a:rPr lang="de-DE" altLang="de-DE" sz="1600" b="0" i="0" u="none" dirty="0"/>
              <a:t> </a:t>
            </a:r>
            <a:r>
              <a:rPr lang="de-DE" altLang="de-DE" sz="1600" b="0" i="0" u="none" dirty="0" err="1"/>
              <a:t>from</a:t>
            </a:r>
            <a:r>
              <a:rPr lang="de-DE" altLang="de-DE" sz="1600" b="0" i="0" u="none" dirty="0"/>
              <a:t> </a:t>
            </a:r>
            <a:r>
              <a:rPr lang="de-DE" altLang="de-DE" sz="1600" b="0" i="0" u="none" dirty="0" err="1"/>
              <a:t>statutory</a:t>
            </a:r>
            <a:r>
              <a:rPr lang="de-DE" altLang="de-DE" sz="1600" b="0" i="0" u="none" dirty="0"/>
              <a:t> </a:t>
            </a:r>
            <a:r>
              <a:rPr lang="de-DE" altLang="de-DE" sz="1600" b="0" i="0" u="none" dirty="0" err="1"/>
              <a:t>health</a:t>
            </a:r>
            <a:r>
              <a:rPr lang="de-DE" altLang="de-DE" sz="1600" b="0" i="0" u="none" dirty="0"/>
              <a:t> </a:t>
            </a:r>
            <a:r>
              <a:rPr lang="de-DE" altLang="de-DE" sz="1600" b="0" i="0" u="none" dirty="0" err="1"/>
              <a:t>insurance</a:t>
            </a:r>
            <a:r>
              <a:rPr lang="de-DE" altLang="de-DE" sz="1600" b="0" i="0" u="none" dirty="0"/>
              <a:t> </a:t>
            </a:r>
            <a:r>
              <a:rPr lang="de-DE" altLang="de-DE" sz="1600" b="0" i="0" u="none" dirty="0" err="1"/>
              <a:t>up</a:t>
            </a:r>
            <a:r>
              <a:rPr lang="de-DE" altLang="de-DE" sz="1600" b="0" i="0" u="none" dirty="0"/>
              <a:t> </a:t>
            </a:r>
            <a:r>
              <a:rPr lang="de-DE" altLang="de-DE" sz="1600" b="0" i="0" u="none" dirty="0" err="1"/>
              <a:t>to</a:t>
            </a:r>
            <a:r>
              <a:rPr lang="de-DE" altLang="de-DE" sz="1600" b="0" i="0" u="none" dirty="0"/>
              <a:t> </a:t>
            </a:r>
            <a:r>
              <a:rPr lang="de-DE" altLang="de-DE" sz="1600" b="0" i="0" u="none" dirty="0" err="1"/>
              <a:t>the</a:t>
            </a:r>
            <a:r>
              <a:rPr lang="de-DE" altLang="de-DE" sz="1600" b="0" i="0" u="none" dirty="0"/>
              <a:t> </a:t>
            </a:r>
            <a:r>
              <a:rPr lang="de-DE" altLang="de-DE" sz="1600" b="0" i="0" u="none" dirty="0" err="1"/>
              <a:t>amount</a:t>
            </a:r>
            <a:r>
              <a:rPr lang="de-DE" altLang="de-DE" sz="1600" b="0" i="0" u="none" dirty="0"/>
              <a:t> </a:t>
            </a:r>
            <a:r>
              <a:rPr lang="de-DE" altLang="de-DE" sz="1600" b="0" i="0" u="none" dirty="0" err="1"/>
              <a:t>of</a:t>
            </a:r>
            <a:r>
              <a:rPr lang="de-DE" altLang="de-DE" sz="1600" b="0" i="0" u="none" dirty="0"/>
              <a:t> </a:t>
            </a:r>
            <a:r>
              <a:rPr lang="de-DE" altLang="de-DE" sz="1600" b="0" i="0" u="none" dirty="0" err="1"/>
              <a:t>the</a:t>
            </a:r>
            <a:r>
              <a:rPr lang="de-DE" altLang="de-DE" sz="1600" b="0" i="0" u="none" dirty="0"/>
              <a:t> </a:t>
            </a:r>
            <a:r>
              <a:rPr lang="de-DE" altLang="de-DE" sz="1600" b="0" i="0" u="none" dirty="0" err="1"/>
              <a:t>blanket</a:t>
            </a:r>
            <a:r>
              <a:rPr lang="de-DE" altLang="de-DE" sz="1600" b="0" i="0" u="none" dirty="0"/>
              <a:t> </a:t>
            </a:r>
            <a:r>
              <a:rPr lang="de-DE" altLang="de-DE" sz="1600" b="0" i="0" u="none" dirty="0" err="1"/>
              <a:t>deduction</a:t>
            </a:r>
            <a:r>
              <a:rPr lang="de-DE" altLang="de-DE" sz="1600" b="0" i="0" u="none" dirty="0"/>
              <a:t>. Benefits </a:t>
            </a:r>
            <a:r>
              <a:rPr lang="de-DE" altLang="de-DE" sz="1600" b="0" i="0" u="none" dirty="0" err="1"/>
              <a:t>funded</a:t>
            </a:r>
            <a:r>
              <a:rPr lang="de-DE" altLang="de-DE" sz="1600" b="0" i="0" u="none" dirty="0"/>
              <a:t> </a:t>
            </a:r>
            <a:r>
              <a:rPr lang="de-DE" altLang="de-DE" sz="1600" b="0" i="0" u="none" dirty="0" err="1"/>
              <a:t>by</a:t>
            </a:r>
            <a:r>
              <a:rPr lang="de-DE" altLang="de-DE" sz="1600" b="0" i="0" u="none" dirty="0"/>
              <a:t> private premium </a:t>
            </a:r>
            <a:r>
              <a:rPr lang="de-DE" altLang="de-DE" sz="1600" b="0" i="0" u="none" dirty="0" err="1"/>
              <a:t>payment</a:t>
            </a:r>
            <a:r>
              <a:rPr lang="de-DE" altLang="de-DE" sz="1600" b="0" i="0" u="none" dirty="0"/>
              <a:t> </a:t>
            </a:r>
            <a:r>
              <a:rPr lang="de-DE" altLang="de-DE" sz="1600" b="0" i="0" u="none" dirty="0" err="1"/>
              <a:t>remain</a:t>
            </a:r>
            <a:r>
              <a:rPr lang="de-DE" altLang="de-DE" sz="1600" b="0" i="0" u="none" dirty="0"/>
              <a:t> </a:t>
            </a:r>
            <a:r>
              <a:rPr lang="de-DE" altLang="de-DE" sz="1600" b="0" i="0" u="none" dirty="0" err="1"/>
              <a:t>exempt</a:t>
            </a:r>
            <a:r>
              <a:rPr lang="de-DE" altLang="de-DE" sz="1600" b="0" i="0" u="none" dirty="0"/>
              <a:t> </a:t>
            </a:r>
            <a:r>
              <a:rPr lang="de-DE" altLang="de-DE" sz="1600" b="0" i="0" u="none" dirty="0" err="1"/>
              <a:t>from</a:t>
            </a:r>
            <a:r>
              <a:rPr lang="de-DE" altLang="de-DE" sz="1600" b="0" i="0" u="none" dirty="0"/>
              <a:t> </a:t>
            </a:r>
            <a:r>
              <a:rPr lang="de-DE" altLang="de-DE" sz="1600" b="0" i="0" u="none" dirty="0" err="1"/>
              <a:t>contributions</a:t>
            </a:r>
            <a:r>
              <a:rPr lang="de-DE" altLang="de-DE" sz="1600" b="0" i="0" u="none" dirty="0"/>
              <a:t> </a:t>
            </a:r>
            <a:r>
              <a:rPr lang="de-DE" altLang="de-DE" sz="1600" b="0" i="0" u="none" dirty="0" err="1"/>
              <a:t>if</a:t>
            </a:r>
            <a:r>
              <a:rPr lang="de-DE" altLang="de-DE" sz="1600" b="0" i="0" u="none" dirty="0"/>
              <a:t> </a:t>
            </a:r>
            <a:r>
              <a:rPr lang="de-DE" altLang="de-DE" sz="1600" b="0" i="0" u="none" dirty="0" err="1"/>
              <a:t>the</a:t>
            </a:r>
            <a:r>
              <a:rPr lang="de-DE" altLang="de-DE" sz="1600" b="0" i="0" u="none" dirty="0"/>
              <a:t> </a:t>
            </a:r>
            <a:r>
              <a:rPr lang="de-DE" altLang="de-DE" sz="1600" b="0" i="0" u="none" dirty="0" err="1"/>
              <a:t>pensioner</a:t>
            </a:r>
            <a:r>
              <a:rPr lang="de-DE" altLang="de-DE" sz="1600" b="0" i="0" u="none" dirty="0"/>
              <a:t> </a:t>
            </a:r>
            <a:r>
              <a:rPr lang="de-DE" altLang="de-DE" sz="1600" b="0" i="0" u="none" dirty="0" err="1"/>
              <a:t>is</a:t>
            </a:r>
            <a:r>
              <a:rPr lang="de-DE" altLang="de-DE" sz="1600" b="0" i="0" u="none" dirty="0"/>
              <a:t> a </a:t>
            </a:r>
            <a:r>
              <a:rPr lang="de-DE" altLang="de-DE" sz="1600" b="0" i="0" u="none" dirty="0" err="1"/>
              <a:t>mandatory</a:t>
            </a:r>
            <a:r>
              <a:rPr lang="de-DE" altLang="de-DE" sz="1600" b="0" i="0" u="none" dirty="0"/>
              <a:t> </a:t>
            </a:r>
            <a:r>
              <a:rPr lang="de-DE" altLang="de-DE" sz="1600" b="0" i="0" u="none" dirty="0" err="1"/>
              <a:t>member</a:t>
            </a:r>
            <a:r>
              <a:rPr lang="de-DE" altLang="de-DE" sz="1600" b="0" i="0" u="none" dirty="0"/>
              <a:t> </a:t>
            </a:r>
            <a:r>
              <a:rPr lang="de-DE" altLang="de-DE" sz="1600" b="0" i="0" u="none" dirty="0" err="1"/>
              <a:t>of</a:t>
            </a:r>
            <a:r>
              <a:rPr lang="de-DE" altLang="de-DE" sz="1600" b="0" i="0" u="none" dirty="0"/>
              <a:t> </a:t>
            </a:r>
            <a:r>
              <a:rPr lang="de-DE" altLang="de-DE" sz="1600" b="0" i="0" u="none" dirty="0" err="1"/>
              <a:t>statutory</a:t>
            </a:r>
            <a:r>
              <a:rPr lang="de-DE" altLang="de-DE" sz="1600" b="0" i="0" u="none" dirty="0"/>
              <a:t> </a:t>
            </a:r>
            <a:r>
              <a:rPr lang="de-DE" altLang="de-DE" sz="1600" b="0" i="0" u="none" dirty="0" err="1"/>
              <a:t>health</a:t>
            </a:r>
            <a:r>
              <a:rPr lang="de-DE" altLang="de-DE" sz="1600" b="0" i="0" u="none" dirty="0"/>
              <a:t> </a:t>
            </a:r>
            <a:r>
              <a:rPr lang="de-DE" altLang="de-DE" sz="1600" b="0" i="0" u="none" dirty="0" err="1"/>
              <a:t>insurance</a:t>
            </a:r>
            <a:r>
              <a:rPr lang="de-DE" altLang="de-DE" sz="1600" b="0" i="0" u="none" dirty="0"/>
              <a:t>.</a:t>
            </a:r>
          </a:p>
        </p:txBody>
      </p:sp>
      <p:sp>
        <p:nvSpPr>
          <p:cNvPr id="20" name="Inhaltsplatzhalter 10" descr="svtx:article/content/question">
            <a:extLst>
              <a:ext uri="{FF2B5EF4-FFF2-40B4-BE49-F238E27FC236}">
                <a16:creationId xmlns:a16="http://schemas.microsoft.com/office/drawing/2014/main" id="{E681FEA5-1663-4EAE-8EB0-F48DF3A1319F}"/>
              </a:ext>
            </a:extLst>
          </p:cNvPr>
          <p:cNvSpPr txBox="1"/>
          <p:nvPr/>
        </p:nvSpPr>
        <p:spPr>
          <a:xfrm>
            <a:off x="1609567" y="1971920"/>
            <a:ext cx="10103007" cy="678170"/>
          </a:xfrm>
          <a:prstGeom prst="rect">
            <a:avLst/>
          </a:prstGeom>
        </p:spPr>
        <p:txBody>
          <a:bodyPr vert="horz" lIns="0" tIns="0" rIns="0" bIns="0" rtlCol="0" anchor="t" anchorCtr="0">
            <a:noAutofit/>
          </a:bodyPr>
          <a:lstStyle>
            <a:defPPr>
              <a:defRPr lang="de-DE"/>
            </a:defPPr>
            <a:lvl1pPr marL="0" indent="0" algn="l" defTabSz="914400" rtl="0" eaLnBrk="1" latinLnBrk="0" hangingPunct="1">
              <a:lnSpc>
                <a:spcPct val="100000"/>
              </a:lnSpc>
              <a:spcBef>
                <a:spcPct val="0"/>
              </a:spcBef>
              <a:buFont typeface="+mj-lt"/>
              <a:buNone/>
              <a:defRPr sz="1800" kern="1200">
                <a:solidFill>
                  <a:schemeClr val="bg1"/>
                </a:solidFill>
                <a:latin typeface="+mn-lt"/>
                <a:ea typeface="+mn-ea"/>
                <a:cs typeface="+mn-cs"/>
              </a:defRPr>
            </a:lvl1pPr>
            <a:lvl2pPr marL="0" indent="0" algn="l" defTabSz="914400" rtl="0" eaLnBrk="1" latinLnBrk="0" hangingPunct="1">
              <a:lnSpc>
                <a:spcPct val="100000"/>
              </a:lnSpc>
              <a:spcBef>
                <a:spcPct val="0"/>
              </a:spcBef>
              <a:buFont typeface="Arial" panose="020B0604020202020204" pitchFamily="34" charset="0"/>
              <a:buNone/>
              <a:defRPr sz="1500" kern="1200">
                <a:solidFill>
                  <a:schemeClr val="bg1"/>
                </a:solidFill>
                <a:latin typeface="+mn-lt"/>
                <a:ea typeface="+mn-ea"/>
                <a:cs typeface="+mn-cs"/>
              </a:defRPr>
            </a:lvl2pPr>
            <a:lvl3pPr marL="216000" indent="-216000" algn="l" defTabSz="914400" rtl="0" eaLnBrk="1" latinLnBrk="0" hangingPunct="1">
              <a:lnSpc>
                <a:spcPct val="100000"/>
              </a:lnSpc>
              <a:spcBef>
                <a:spcPct val="0"/>
              </a:spcBef>
              <a:buFont typeface="Arial" panose="020B0604020202020204" pitchFamily="34" charset="0"/>
              <a:buChar char="•"/>
              <a:defRPr sz="1500" kern="1200">
                <a:solidFill>
                  <a:schemeClr val="bg1"/>
                </a:solidFill>
                <a:latin typeface="+mn-lt"/>
                <a:ea typeface="+mn-ea"/>
                <a:cs typeface="+mn-cs"/>
              </a:defRPr>
            </a:lvl3pPr>
            <a:lvl4pPr marL="216000" indent="-216000" algn="l" defTabSz="914400" rtl="0" eaLnBrk="1" latinLnBrk="0" hangingPunct="1">
              <a:lnSpc>
                <a:spcPct val="100000"/>
              </a:lnSpc>
              <a:spcBef>
                <a:spcPct val="0"/>
              </a:spcBef>
              <a:buFont typeface="+mj-lt"/>
              <a:buAutoNum type="arabicPeriod"/>
              <a:defRPr sz="1500" kern="1200">
                <a:solidFill>
                  <a:schemeClr val="bg1"/>
                </a:solidFill>
                <a:latin typeface="+mn-lt"/>
                <a:ea typeface="+mn-ea"/>
                <a:cs typeface="+mn-cs"/>
              </a:defRPr>
            </a:lvl4pPr>
            <a:lvl5pPr marL="216000" indent="-216000" algn="l" defTabSz="914400" rtl="0" eaLnBrk="1" latinLnBrk="0" hangingPunct="1">
              <a:lnSpc>
                <a:spcPct val="100000"/>
              </a:lnSpc>
              <a:spcBef>
                <a:spcPct val="0"/>
              </a:spcBef>
              <a:buFont typeface="+mj-lt"/>
              <a:buAutoNum type="arabicPeriod"/>
              <a:defRPr sz="1800" kern="1200">
                <a:solidFill>
                  <a:schemeClr val="bg1"/>
                </a:solidFill>
                <a:latin typeface="+mn-lt"/>
                <a:ea typeface="+mn-ea"/>
                <a:cs typeface="+mn-cs"/>
              </a:defRPr>
            </a:lvl5pPr>
            <a:lvl6pPr marL="360000" indent="0" algn="l" defTabSz="914400" rtl="0" eaLnBrk="1" latinLnBrk="0" hangingPunct="1">
              <a:lnSpc>
                <a:spcPct val="90000"/>
              </a:lnSpc>
              <a:spcBef>
                <a:spcPts val="600"/>
              </a:spcBef>
              <a:buFont typeface="Arial" panose="020B0604020202020204" pitchFamily="34" charset="0"/>
              <a:buNone/>
              <a:defRPr sz="1800" kern="1200">
                <a:solidFill>
                  <a:srgbClr val="FF0000"/>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sz="1600" b="1" i="0" u="none"/>
              <a:t>Are direct insurance benefits subject to pensioners’ health insurance contributions?</a:t>
            </a:r>
          </a:p>
        </p:txBody>
      </p:sp>
      <p:grpSp>
        <p:nvGrpSpPr>
          <p:cNvPr id="14" name="Grafik 11">
            <a:extLst>
              <a:ext uri="{FF2B5EF4-FFF2-40B4-BE49-F238E27FC236}">
                <a16:creationId xmlns:a16="http://schemas.microsoft.com/office/drawing/2014/main" id="{5075EB4F-FC29-40A8-9CD6-7F68A9AE103E}"/>
              </a:ext>
            </a:extLst>
          </p:cNvPr>
          <p:cNvGrpSpPr/>
          <p:nvPr/>
        </p:nvGrpSpPr>
        <p:grpSpPr>
          <a:xfrm>
            <a:off x="479423" y="1922386"/>
            <a:ext cx="720000" cy="720000"/>
            <a:chOff x="5715000" y="2068620"/>
            <a:chExt cx="381000" cy="381000"/>
          </a:xfrm>
        </p:grpSpPr>
        <p:sp>
          <p:nvSpPr>
            <p:cNvPr id="21" name="Freihandform: Form 20">
              <a:extLst>
                <a:ext uri="{FF2B5EF4-FFF2-40B4-BE49-F238E27FC236}">
                  <a16:creationId xmlns:a16="http://schemas.microsoft.com/office/drawing/2014/main" id="{620CAB09-A4D4-4043-9F3E-FD2737D1F08D}"/>
                </a:ext>
              </a:extLst>
            </p:cNvPr>
            <p:cNvSpPr/>
            <p:nvPr/>
          </p:nvSpPr>
          <p:spPr>
            <a:xfrm>
              <a:off x="5712619" y="2066239"/>
              <a:ext cx="381000" cy="381000"/>
            </a:xfrm>
            <a:custGeom>
              <a:avLst/>
              <a:gdLst>
                <a:gd name="connsiteX0" fmla="*/ 378619 w 381000"/>
                <a:gd name="connsiteY0" fmla="*/ 192881 h 381000"/>
                <a:gd name="connsiteX1" fmla="*/ 192881 w 381000"/>
                <a:gd name="connsiteY1" fmla="*/ 378619 h 381000"/>
                <a:gd name="connsiteX2" fmla="*/ 7144 w 381000"/>
                <a:gd name="connsiteY2" fmla="*/ 192881 h 381000"/>
                <a:gd name="connsiteX3" fmla="*/ 192881 w 381000"/>
                <a:gd name="connsiteY3" fmla="*/ 7144 h 381000"/>
                <a:gd name="connsiteX4" fmla="*/ 378619 w 381000"/>
                <a:gd name="connsiteY4" fmla="*/ 192881 h 381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0" h="381000">
                  <a:moveTo>
                    <a:pt x="378619" y="192881"/>
                  </a:moveTo>
                  <a:cubicBezTo>
                    <a:pt x="378619" y="295461"/>
                    <a:pt x="295461" y="378619"/>
                    <a:pt x="192881" y="378619"/>
                  </a:cubicBezTo>
                  <a:cubicBezTo>
                    <a:pt x="90301" y="378619"/>
                    <a:pt x="7144" y="295461"/>
                    <a:pt x="7144" y="192881"/>
                  </a:cubicBezTo>
                  <a:cubicBezTo>
                    <a:pt x="7144" y="90301"/>
                    <a:pt x="90301" y="7144"/>
                    <a:pt x="192881" y="7144"/>
                  </a:cubicBezTo>
                  <a:cubicBezTo>
                    <a:pt x="295461" y="7144"/>
                    <a:pt x="378619" y="90301"/>
                    <a:pt x="378619" y="192881"/>
                  </a:cubicBezTo>
                  <a:close/>
                </a:path>
              </a:pathLst>
            </a:custGeom>
            <a:noFill/>
            <a:ln w="22225" cap="flat">
              <a:solidFill>
                <a:schemeClr val="bg1"/>
              </a:solidFill>
              <a:prstDash val="solid"/>
              <a:miter/>
            </a:ln>
          </p:spPr>
          <p:txBody>
            <a:bodyPr rtlCol="0" anchor="ctr"/>
            <a:lstStyle>
              <a:defPPr>
                <a:defRPr lang="de-DE"/>
              </a:defPPr>
              <a:lvl1pPr marL="0" algn="l" defTabSz="914205" rtl="0" eaLnBrk="1" latinLnBrk="0" hangingPunct="1">
                <a:defRPr sz="1800" kern="1200">
                  <a:solidFill>
                    <a:schemeClr val="tx1"/>
                  </a:solidFill>
                  <a:latin typeface="+mn-lt"/>
                  <a:ea typeface="+mn-ea"/>
                  <a:cs typeface="+mn-cs"/>
                </a:defRPr>
              </a:lvl1pPr>
              <a:lvl2pPr marL="457102" algn="l" defTabSz="914205" rtl="0" eaLnBrk="1" latinLnBrk="0" hangingPunct="1">
                <a:defRPr sz="1800" kern="1200">
                  <a:solidFill>
                    <a:schemeClr val="tx1"/>
                  </a:solidFill>
                  <a:latin typeface="+mn-lt"/>
                  <a:ea typeface="+mn-ea"/>
                  <a:cs typeface="+mn-cs"/>
                </a:defRPr>
              </a:lvl2pPr>
              <a:lvl3pPr marL="914205" algn="l" defTabSz="914205" rtl="0" eaLnBrk="1" latinLnBrk="0" hangingPunct="1">
                <a:defRPr sz="1800" kern="1200">
                  <a:solidFill>
                    <a:schemeClr val="tx1"/>
                  </a:solidFill>
                  <a:latin typeface="+mn-lt"/>
                  <a:ea typeface="+mn-ea"/>
                  <a:cs typeface="+mn-cs"/>
                </a:defRPr>
              </a:lvl3pPr>
              <a:lvl4pPr marL="1371308" algn="l" defTabSz="914205" rtl="0" eaLnBrk="1" latinLnBrk="0" hangingPunct="1">
                <a:defRPr sz="1800" kern="1200">
                  <a:solidFill>
                    <a:schemeClr val="tx1"/>
                  </a:solidFill>
                  <a:latin typeface="+mn-lt"/>
                  <a:ea typeface="+mn-ea"/>
                  <a:cs typeface="+mn-cs"/>
                </a:defRPr>
              </a:lvl4pPr>
              <a:lvl5pPr marL="1828410" algn="l" defTabSz="914205" rtl="0" eaLnBrk="1" latinLnBrk="0" hangingPunct="1">
                <a:defRPr sz="1800" kern="1200">
                  <a:solidFill>
                    <a:schemeClr val="tx1"/>
                  </a:solidFill>
                  <a:latin typeface="+mn-lt"/>
                  <a:ea typeface="+mn-ea"/>
                  <a:cs typeface="+mn-cs"/>
                </a:defRPr>
              </a:lvl5pPr>
              <a:lvl6pPr marL="2285511" algn="l" defTabSz="914205" rtl="0" eaLnBrk="1" latinLnBrk="0" hangingPunct="1">
                <a:defRPr sz="1800" kern="1200">
                  <a:solidFill>
                    <a:schemeClr val="tx1"/>
                  </a:solidFill>
                  <a:latin typeface="+mn-lt"/>
                  <a:ea typeface="+mn-ea"/>
                  <a:cs typeface="+mn-cs"/>
                </a:defRPr>
              </a:lvl6pPr>
              <a:lvl7pPr marL="2742614" algn="l" defTabSz="914205" rtl="0" eaLnBrk="1" latinLnBrk="0" hangingPunct="1">
                <a:defRPr sz="1800" kern="1200">
                  <a:solidFill>
                    <a:schemeClr val="tx1"/>
                  </a:solidFill>
                  <a:latin typeface="+mn-lt"/>
                  <a:ea typeface="+mn-ea"/>
                  <a:cs typeface="+mn-cs"/>
                </a:defRPr>
              </a:lvl7pPr>
              <a:lvl8pPr marL="3199716" algn="l" defTabSz="914205" rtl="0" eaLnBrk="1" latinLnBrk="0" hangingPunct="1">
                <a:defRPr sz="1800" kern="1200">
                  <a:solidFill>
                    <a:schemeClr val="tx1"/>
                  </a:solidFill>
                  <a:latin typeface="+mn-lt"/>
                  <a:ea typeface="+mn-ea"/>
                  <a:cs typeface="+mn-cs"/>
                </a:defRPr>
              </a:lvl8pPr>
              <a:lvl9pPr marL="3656819" algn="l" defTabSz="914205" rtl="0" eaLnBrk="1" latinLnBrk="0" hangingPunct="1">
                <a:defRPr sz="1800" kern="1200">
                  <a:solidFill>
                    <a:schemeClr val="tx1"/>
                  </a:solidFill>
                  <a:latin typeface="+mn-lt"/>
                  <a:ea typeface="+mn-ea"/>
                  <a:cs typeface="+mn-cs"/>
                </a:defRPr>
              </a:lvl9pPr>
            </a:lstStyle>
            <a:p>
              <a:endParaRPr lang="de-DE"/>
            </a:p>
          </p:txBody>
        </p:sp>
        <p:sp>
          <p:nvSpPr>
            <p:cNvPr id="22" name="Freihandform: Form 21">
              <a:extLst>
                <a:ext uri="{FF2B5EF4-FFF2-40B4-BE49-F238E27FC236}">
                  <a16:creationId xmlns:a16="http://schemas.microsoft.com/office/drawing/2014/main" id="{481D59D7-2E05-4677-84CC-E31009A5F5F3}"/>
                </a:ext>
              </a:extLst>
            </p:cNvPr>
            <p:cNvSpPr/>
            <p:nvPr/>
          </p:nvSpPr>
          <p:spPr>
            <a:xfrm>
              <a:off x="5838825" y="2142036"/>
              <a:ext cx="142875" cy="161925"/>
            </a:xfrm>
            <a:custGeom>
              <a:avLst/>
              <a:gdLst>
                <a:gd name="connsiteX0" fmla="*/ 40862 w 142875"/>
                <a:gd name="connsiteY0" fmla="*/ 155184 h 161925"/>
                <a:gd name="connsiteX1" fmla="*/ 100965 w 142875"/>
                <a:gd name="connsiteY1" fmla="*/ 69459 h 161925"/>
                <a:gd name="connsiteX2" fmla="*/ 62103 w 142875"/>
                <a:gd name="connsiteY2" fmla="*/ 40884 h 161925"/>
                <a:gd name="connsiteX3" fmla="*/ 17336 w 142875"/>
                <a:gd name="connsiteY3" fmla="*/ 56695 h 161925"/>
                <a:gd name="connsiteX4" fmla="*/ 7144 w 142875"/>
                <a:gd name="connsiteY4" fmla="*/ 26215 h 161925"/>
                <a:gd name="connsiteX5" fmla="*/ 65342 w 142875"/>
                <a:gd name="connsiteY5" fmla="*/ 7165 h 161925"/>
                <a:gd name="connsiteX6" fmla="*/ 136208 w 142875"/>
                <a:gd name="connsiteY6" fmla="*/ 67553 h 161925"/>
                <a:gd name="connsiteX7" fmla="*/ 74867 w 142875"/>
                <a:gd name="connsiteY7" fmla="*/ 154707 h 161925"/>
                <a:gd name="connsiteX8" fmla="*/ 74867 w 142875"/>
                <a:gd name="connsiteY8" fmla="*/ 157851 h 161925"/>
                <a:gd name="connsiteX9" fmla="*/ 40862 w 142875"/>
                <a:gd name="connsiteY9" fmla="*/ 157851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2875" h="161925">
                  <a:moveTo>
                    <a:pt x="40862" y="155184"/>
                  </a:moveTo>
                  <a:cubicBezTo>
                    <a:pt x="40862" y="104892"/>
                    <a:pt x="100965" y="103368"/>
                    <a:pt x="100965" y="69459"/>
                  </a:cubicBezTo>
                  <a:cubicBezTo>
                    <a:pt x="100965" y="52885"/>
                    <a:pt x="86296" y="40884"/>
                    <a:pt x="62103" y="40884"/>
                  </a:cubicBezTo>
                  <a:cubicBezTo>
                    <a:pt x="45772" y="40648"/>
                    <a:pt x="29895" y="46255"/>
                    <a:pt x="17336" y="56695"/>
                  </a:cubicBezTo>
                  <a:lnTo>
                    <a:pt x="7144" y="26215"/>
                  </a:lnTo>
                  <a:cubicBezTo>
                    <a:pt x="23814" y="13434"/>
                    <a:pt x="44341" y="6715"/>
                    <a:pt x="65342" y="7165"/>
                  </a:cubicBezTo>
                  <a:cubicBezTo>
                    <a:pt x="107633" y="7165"/>
                    <a:pt x="136208" y="30692"/>
                    <a:pt x="136208" y="67553"/>
                  </a:cubicBezTo>
                  <a:cubicBezTo>
                    <a:pt x="136208" y="121941"/>
                    <a:pt x="74867" y="120322"/>
                    <a:pt x="74867" y="154707"/>
                  </a:cubicBezTo>
                  <a:lnTo>
                    <a:pt x="74867" y="157851"/>
                  </a:lnTo>
                  <a:lnTo>
                    <a:pt x="40862" y="157851"/>
                  </a:lnTo>
                  <a:close/>
                </a:path>
              </a:pathLst>
            </a:custGeom>
            <a:noFill/>
            <a:ln w="22225" cap="rnd">
              <a:solidFill>
                <a:schemeClr val="bg1"/>
              </a:solidFill>
              <a:prstDash val="solid"/>
              <a:round/>
            </a:ln>
          </p:spPr>
          <p:txBody>
            <a:bodyPr rtlCol="0" anchor="ctr"/>
            <a:lstStyle>
              <a:defPPr>
                <a:defRPr lang="de-DE"/>
              </a:defPPr>
              <a:lvl1pPr marL="0" algn="l" defTabSz="914205" rtl="0" eaLnBrk="1" latinLnBrk="0" hangingPunct="1">
                <a:defRPr sz="1800" kern="1200">
                  <a:solidFill>
                    <a:schemeClr val="tx1"/>
                  </a:solidFill>
                  <a:latin typeface="+mn-lt"/>
                  <a:ea typeface="+mn-ea"/>
                  <a:cs typeface="+mn-cs"/>
                </a:defRPr>
              </a:lvl1pPr>
              <a:lvl2pPr marL="457102" algn="l" defTabSz="914205" rtl="0" eaLnBrk="1" latinLnBrk="0" hangingPunct="1">
                <a:defRPr sz="1800" kern="1200">
                  <a:solidFill>
                    <a:schemeClr val="tx1"/>
                  </a:solidFill>
                  <a:latin typeface="+mn-lt"/>
                  <a:ea typeface="+mn-ea"/>
                  <a:cs typeface="+mn-cs"/>
                </a:defRPr>
              </a:lvl2pPr>
              <a:lvl3pPr marL="914205" algn="l" defTabSz="914205" rtl="0" eaLnBrk="1" latinLnBrk="0" hangingPunct="1">
                <a:defRPr sz="1800" kern="1200">
                  <a:solidFill>
                    <a:schemeClr val="tx1"/>
                  </a:solidFill>
                  <a:latin typeface="+mn-lt"/>
                  <a:ea typeface="+mn-ea"/>
                  <a:cs typeface="+mn-cs"/>
                </a:defRPr>
              </a:lvl3pPr>
              <a:lvl4pPr marL="1371308" algn="l" defTabSz="914205" rtl="0" eaLnBrk="1" latinLnBrk="0" hangingPunct="1">
                <a:defRPr sz="1800" kern="1200">
                  <a:solidFill>
                    <a:schemeClr val="tx1"/>
                  </a:solidFill>
                  <a:latin typeface="+mn-lt"/>
                  <a:ea typeface="+mn-ea"/>
                  <a:cs typeface="+mn-cs"/>
                </a:defRPr>
              </a:lvl4pPr>
              <a:lvl5pPr marL="1828410" algn="l" defTabSz="914205" rtl="0" eaLnBrk="1" latinLnBrk="0" hangingPunct="1">
                <a:defRPr sz="1800" kern="1200">
                  <a:solidFill>
                    <a:schemeClr val="tx1"/>
                  </a:solidFill>
                  <a:latin typeface="+mn-lt"/>
                  <a:ea typeface="+mn-ea"/>
                  <a:cs typeface="+mn-cs"/>
                </a:defRPr>
              </a:lvl5pPr>
              <a:lvl6pPr marL="2285511" algn="l" defTabSz="914205" rtl="0" eaLnBrk="1" latinLnBrk="0" hangingPunct="1">
                <a:defRPr sz="1800" kern="1200">
                  <a:solidFill>
                    <a:schemeClr val="tx1"/>
                  </a:solidFill>
                  <a:latin typeface="+mn-lt"/>
                  <a:ea typeface="+mn-ea"/>
                  <a:cs typeface="+mn-cs"/>
                </a:defRPr>
              </a:lvl6pPr>
              <a:lvl7pPr marL="2742614" algn="l" defTabSz="914205" rtl="0" eaLnBrk="1" latinLnBrk="0" hangingPunct="1">
                <a:defRPr sz="1800" kern="1200">
                  <a:solidFill>
                    <a:schemeClr val="tx1"/>
                  </a:solidFill>
                  <a:latin typeface="+mn-lt"/>
                  <a:ea typeface="+mn-ea"/>
                  <a:cs typeface="+mn-cs"/>
                </a:defRPr>
              </a:lvl7pPr>
              <a:lvl8pPr marL="3199716" algn="l" defTabSz="914205" rtl="0" eaLnBrk="1" latinLnBrk="0" hangingPunct="1">
                <a:defRPr sz="1800" kern="1200">
                  <a:solidFill>
                    <a:schemeClr val="tx1"/>
                  </a:solidFill>
                  <a:latin typeface="+mn-lt"/>
                  <a:ea typeface="+mn-ea"/>
                  <a:cs typeface="+mn-cs"/>
                </a:defRPr>
              </a:lvl8pPr>
              <a:lvl9pPr marL="3656819" algn="l" defTabSz="914205" rtl="0" eaLnBrk="1" latinLnBrk="0" hangingPunct="1">
                <a:defRPr sz="1800" kern="1200">
                  <a:solidFill>
                    <a:schemeClr val="tx1"/>
                  </a:solidFill>
                  <a:latin typeface="+mn-lt"/>
                  <a:ea typeface="+mn-ea"/>
                  <a:cs typeface="+mn-cs"/>
                </a:defRPr>
              </a:lvl9pPr>
            </a:lstStyle>
            <a:p>
              <a:endParaRPr lang="de-DE"/>
            </a:p>
          </p:txBody>
        </p:sp>
        <p:sp>
          <p:nvSpPr>
            <p:cNvPr id="23" name="Freihandform: Form 22">
              <a:extLst>
                <a:ext uri="{FF2B5EF4-FFF2-40B4-BE49-F238E27FC236}">
                  <a16:creationId xmlns:a16="http://schemas.microsoft.com/office/drawing/2014/main" id="{5B33B1D9-A546-4AE5-9967-A994930A1E55}"/>
                </a:ext>
              </a:extLst>
            </p:cNvPr>
            <p:cNvSpPr/>
            <p:nvPr/>
          </p:nvSpPr>
          <p:spPr>
            <a:xfrm>
              <a:off x="5865014" y="2315117"/>
              <a:ext cx="57150" cy="57150"/>
            </a:xfrm>
            <a:custGeom>
              <a:avLst/>
              <a:gdLst>
                <a:gd name="connsiteX0" fmla="*/ 7149 w 57150"/>
                <a:gd name="connsiteY0" fmla="*/ 30966 h 57150"/>
                <a:gd name="connsiteX1" fmla="*/ 29999 w 57150"/>
                <a:gd name="connsiteY1" fmla="*/ 7154 h 57150"/>
                <a:gd name="connsiteX2" fmla="*/ 30961 w 57150"/>
                <a:gd name="connsiteY2" fmla="*/ 7154 h 57150"/>
                <a:gd name="connsiteX3" fmla="*/ 54774 w 57150"/>
                <a:gd name="connsiteY3" fmla="*/ 29613 h 57150"/>
                <a:gd name="connsiteX4" fmla="*/ 54774 w 57150"/>
                <a:gd name="connsiteY4" fmla="*/ 30966 h 57150"/>
                <a:gd name="connsiteX5" fmla="*/ 32315 w 57150"/>
                <a:gd name="connsiteY5" fmla="*/ 54779 h 57150"/>
                <a:gd name="connsiteX6" fmla="*/ 30961 w 57150"/>
                <a:gd name="connsiteY6" fmla="*/ 54779 h 57150"/>
                <a:gd name="connsiteX7" fmla="*/ 7149 w 57150"/>
                <a:gd name="connsiteY7" fmla="*/ 31929 h 57150"/>
                <a:gd name="connsiteX8" fmla="*/ 7149 w 57150"/>
                <a:gd name="connsiteY8" fmla="*/ 30966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150" h="57150">
                  <a:moveTo>
                    <a:pt x="7149" y="30966"/>
                  </a:moveTo>
                  <a:cubicBezTo>
                    <a:pt x="6883" y="18081"/>
                    <a:pt x="17113" y="7420"/>
                    <a:pt x="29999" y="7154"/>
                  </a:cubicBezTo>
                  <a:cubicBezTo>
                    <a:pt x="30320" y="7147"/>
                    <a:pt x="30641" y="7147"/>
                    <a:pt x="30961" y="7154"/>
                  </a:cubicBezTo>
                  <a:cubicBezTo>
                    <a:pt x="43739" y="6780"/>
                    <a:pt x="54400" y="16836"/>
                    <a:pt x="54774" y="29613"/>
                  </a:cubicBezTo>
                  <a:cubicBezTo>
                    <a:pt x="54787" y="30064"/>
                    <a:pt x="54787" y="30515"/>
                    <a:pt x="54774" y="30966"/>
                  </a:cubicBezTo>
                  <a:cubicBezTo>
                    <a:pt x="55147" y="43744"/>
                    <a:pt x="45092" y="54405"/>
                    <a:pt x="32315" y="54779"/>
                  </a:cubicBezTo>
                  <a:cubicBezTo>
                    <a:pt x="31864" y="54792"/>
                    <a:pt x="31412" y="54792"/>
                    <a:pt x="30961" y="54779"/>
                  </a:cubicBezTo>
                  <a:cubicBezTo>
                    <a:pt x="18076" y="55045"/>
                    <a:pt x="7415" y="44814"/>
                    <a:pt x="7149" y="31929"/>
                  </a:cubicBezTo>
                  <a:cubicBezTo>
                    <a:pt x="7142" y="31608"/>
                    <a:pt x="7142" y="31287"/>
                    <a:pt x="7149" y="30966"/>
                  </a:cubicBezTo>
                  <a:close/>
                </a:path>
              </a:pathLst>
            </a:custGeom>
            <a:noFill/>
            <a:ln w="22225" cap="rnd">
              <a:solidFill>
                <a:schemeClr val="bg1"/>
              </a:solidFill>
              <a:prstDash val="solid"/>
              <a:round/>
            </a:ln>
          </p:spPr>
          <p:txBody>
            <a:bodyPr rtlCol="0" anchor="ctr"/>
            <a:lstStyle>
              <a:defPPr>
                <a:defRPr lang="de-DE"/>
              </a:defPPr>
              <a:lvl1pPr marL="0" algn="l" defTabSz="914205" rtl="0" eaLnBrk="1" latinLnBrk="0" hangingPunct="1">
                <a:defRPr sz="1800" kern="1200">
                  <a:solidFill>
                    <a:schemeClr val="tx1"/>
                  </a:solidFill>
                  <a:latin typeface="+mn-lt"/>
                  <a:ea typeface="+mn-ea"/>
                  <a:cs typeface="+mn-cs"/>
                </a:defRPr>
              </a:lvl1pPr>
              <a:lvl2pPr marL="457102" algn="l" defTabSz="914205" rtl="0" eaLnBrk="1" latinLnBrk="0" hangingPunct="1">
                <a:defRPr sz="1800" kern="1200">
                  <a:solidFill>
                    <a:schemeClr val="tx1"/>
                  </a:solidFill>
                  <a:latin typeface="+mn-lt"/>
                  <a:ea typeface="+mn-ea"/>
                  <a:cs typeface="+mn-cs"/>
                </a:defRPr>
              </a:lvl2pPr>
              <a:lvl3pPr marL="914205" algn="l" defTabSz="914205" rtl="0" eaLnBrk="1" latinLnBrk="0" hangingPunct="1">
                <a:defRPr sz="1800" kern="1200">
                  <a:solidFill>
                    <a:schemeClr val="tx1"/>
                  </a:solidFill>
                  <a:latin typeface="+mn-lt"/>
                  <a:ea typeface="+mn-ea"/>
                  <a:cs typeface="+mn-cs"/>
                </a:defRPr>
              </a:lvl3pPr>
              <a:lvl4pPr marL="1371308" algn="l" defTabSz="914205" rtl="0" eaLnBrk="1" latinLnBrk="0" hangingPunct="1">
                <a:defRPr sz="1800" kern="1200">
                  <a:solidFill>
                    <a:schemeClr val="tx1"/>
                  </a:solidFill>
                  <a:latin typeface="+mn-lt"/>
                  <a:ea typeface="+mn-ea"/>
                  <a:cs typeface="+mn-cs"/>
                </a:defRPr>
              </a:lvl4pPr>
              <a:lvl5pPr marL="1828410" algn="l" defTabSz="914205" rtl="0" eaLnBrk="1" latinLnBrk="0" hangingPunct="1">
                <a:defRPr sz="1800" kern="1200">
                  <a:solidFill>
                    <a:schemeClr val="tx1"/>
                  </a:solidFill>
                  <a:latin typeface="+mn-lt"/>
                  <a:ea typeface="+mn-ea"/>
                  <a:cs typeface="+mn-cs"/>
                </a:defRPr>
              </a:lvl5pPr>
              <a:lvl6pPr marL="2285511" algn="l" defTabSz="914205" rtl="0" eaLnBrk="1" latinLnBrk="0" hangingPunct="1">
                <a:defRPr sz="1800" kern="1200">
                  <a:solidFill>
                    <a:schemeClr val="tx1"/>
                  </a:solidFill>
                  <a:latin typeface="+mn-lt"/>
                  <a:ea typeface="+mn-ea"/>
                  <a:cs typeface="+mn-cs"/>
                </a:defRPr>
              </a:lvl6pPr>
              <a:lvl7pPr marL="2742614" algn="l" defTabSz="914205" rtl="0" eaLnBrk="1" latinLnBrk="0" hangingPunct="1">
                <a:defRPr sz="1800" kern="1200">
                  <a:solidFill>
                    <a:schemeClr val="tx1"/>
                  </a:solidFill>
                  <a:latin typeface="+mn-lt"/>
                  <a:ea typeface="+mn-ea"/>
                  <a:cs typeface="+mn-cs"/>
                </a:defRPr>
              </a:lvl7pPr>
              <a:lvl8pPr marL="3199716" algn="l" defTabSz="914205" rtl="0" eaLnBrk="1" latinLnBrk="0" hangingPunct="1">
                <a:defRPr sz="1800" kern="1200">
                  <a:solidFill>
                    <a:schemeClr val="tx1"/>
                  </a:solidFill>
                  <a:latin typeface="+mn-lt"/>
                  <a:ea typeface="+mn-ea"/>
                  <a:cs typeface="+mn-cs"/>
                </a:defRPr>
              </a:lvl8pPr>
              <a:lvl9pPr marL="3656819" algn="l" defTabSz="914205" rtl="0" eaLnBrk="1" latinLnBrk="0" hangingPunct="1">
                <a:defRPr sz="1800" kern="1200">
                  <a:solidFill>
                    <a:schemeClr val="tx1"/>
                  </a:solidFill>
                  <a:latin typeface="+mn-lt"/>
                  <a:ea typeface="+mn-ea"/>
                  <a:cs typeface="+mn-cs"/>
                </a:defRPr>
              </a:lvl9pPr>
            </a:lstStyle>
            <a:p>
              <a:endParaRPr lang="de-DE"/>
            </a:p>
          </p:txBody>
        </p:sp>
      </p:grpSp>
      <p:grpSp>
        <p:nvGrpSpPr>
          <p:cNvPr id="25" name="Grafik 23">
            <a:extLst>
              <a:ext uri="{FF2B5EF4-FFF2-40B4-BE49-F238E27FC236}">
                <a16:creationId xmlns:a16="http://schemas.microsoft.com/office/drawing/2014/main" id="{A3249185-96C5-4ED8-884E-2D381BCC009D}"/>
              </a:ext>
            </a:extLst>
          </p:cNvPr>
          <p:cNvGrpSpPr>
            <a:grpSpLocks noChangeAspect="1"/>
          </p:cNvGrpSpPr>
          <p:nvPr/>
        </p:nvGrpSpPr>
        <p:grpSpPr>
          <a:xfrm>
            <a:off x="471802" y="3232348"/>
            <a:ext cx="720000" cy="720000"/>
            <a:chOff x="506510" y="3415506"/>
            <a:chExt cx="381000" cy="381000"/>
          </a:xfrm>
        </p:grpSpPr>
        <p:sp>
          <p:nvSpPr>
            <p:cNvPr id="26" name="Freihandform: Form 25">
              <a:extLst>
                <a:ext uri="{FF2B5EF4-FFF2-40B4-BE49-F238E27FC236}">
                  <a16:creationId xmlns:a16="http://schemas.microsoft.com/office/drawing/2014/main" id="{F76C2CA9-0D1E-405F-B141-FCFADC909FB9}"/>
                </a:ext>
              </a:extLst>
            </p:cNvPr>
            <p:cNvSpPr/>
            <p:nvPr/>
          </p:nvSpPr>
          <p:spPr>
            <a:xfrm>
              <a:off x="504129" y="3413125"/>
              <a:ext cx="381000" cy="381000"/>
            </a:xfrm>
            <a:custGeom>
              <a:avLst/>
              <a:gdLst>
                <a:gd name="connsiteX0" fmla="*/ 378619 w 381000"/>
                <a:gd name="connsiteY0" fmla="*/ 192881 h 381000"/>
                <a:gd name="connsiteX1" fmla="*/ 192881 w 381000"/>
                <a:gd name="connsiteY1" fmla="*/ 378619 h 381000"/>
                <a:gd name="connsiteX2" fmla="*/ 7144 w 381000"/>
                <a:gd name="connsiteY2" fmla="*/ 192881 h 381000"/>
                <a:gd name="connsiteX3" fmla="*/ 192881 w 381000"/>
                <a:gd name="connsiteY3" fmla="*/ 7144 h 381000"/>
                <a:gd name="connsiteX4" fmla="*/ 378619 w 381000"/>
                <a:gd name="connsiteY4" fmla="*/ 192881 h 381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0" h="381000">
                  <a:moveTo>
                    <a:pt x="378619" y="192881"/>
                  </a:moveTo>
                  <a:cubicBezTo>
                    <a:pt x="378619" y="295461"/>
                    <a:pt x="295461" y="378619"/>
                    <a:pt x="192881" y="378619"/>
                  </a:cubicBezTo>
                  <a:cubicBezTo>
                    <a:pt x="90301" y="378619"/>
                    <a:pt x="7144" y="295461"/>
                    <a:pt x="7144" y="192881"/>
                  </a:cubicBezTo>
                  <a:cubicBezTo>
                    <a:pt x="7144" y="90301"/>
                    <a:pt x="90301" y="7144"/>
                    <a:pt x="192881" y="7144"/>
                  </a:cubicBezTo>
                  <a:cubicBezTo>
                    <a:pt x="295461" y="7144"/>
                    <a:pt x="378619" y="90301"/>
                    <a:pt x="378619" y="192881"/>
                  </a:cubicBezTo>
                  <a:close/>
                </a:path>
              </a:pathLst>
            </a:custGeom>
            <a:noFill/>
            <a:ln w="22225" cap="flat">
              <a:solidFill>
                <a:schemeClr val="bg1"/>
              </a:solidFill>
              <a:prstDash val="solid"/>
              <a:miter/>
            </a:ln>
          </p:spPr>
          <p:txBody>
            <a:bodyPr rtlCol="0" anchor="ctr"/>
            <a:lstStyle>
              <a:defPPr>
                <a:defRPr lang="de-DE"/>
              </a:defPPr>
              <a:lvl1pPr marL="0" algn="l" defTabSz="914205" rtl="0" eaLnBrk="1" latinLnBrk="0" hangingPunct="1">
                <a:defRPr sz="1800" kern="1200">
                  <a:solidFill>
                    <a:schemeClr val="tx1"/>
                  </a:solidFill>
                  <a:latin typeface="+mn-lt"/>
                  <a:ea typeface="+mn-ea"/>
                  <a:cs typeface="+mn-cs"/>
                </a:defRPr>
              </a:lvl1pPr>
              <a:lvl2pPr marL="457102" algn="l" defTabSz="914205" rtl="0" eaLnBrk="1" latinLnBrk="0" hangingPunct="1">
                <a:defRPr sz="1800" kern="1200">
                  <a:solidFill>
                    <a:schemeClr val="tx1"/>
                  </a:solidFill>
                  <a:latin typeface="+mn-lt"/>
                  <a:ea typeface="+mn-ea"/>
                  <a:cs typeface="+mn-cs"/>
                </a:defRPr>
              </a:lvl2pPr>
              <a:lvl3pPr marL="914205" algn="l" defTabSz="914205" rtl="0" eaLnBrk="1" latinLnBrk="0" hangingPunct="1">
                <a:defRPr sz="1800" kern="1200">
                  <a:solidFill>
                    <a:schemeClr val="tx1"/>
                  </a:solidFill>
                  <a:latin typeface="+mn-lt"/>
                  <a:ea typeface="+mn-ea"/>
                  <a:cs typeface="+mn-cs"/>
                </a:defRPr>
              </a:lvl3pPr>
              <a:lvl4pPr marL="1371308" algn="l" defTabSz="914205" rtl="0" eaLnBrk="1" latinLnBrk="0" hangingPunct="1">
                <a:defRPr sz="1800" kern="1200">
                  <a:solidFill>
                    <a:schemeClr val="tx1"/>
                  </a:solidFill>
                  <a:latin typeface="+mn-lt"/>
                  <a:ea typeface="+mn-ea"/>
                  <a:cs typeface="+mn-cs"/>
                </a:defRPr>
              </a:lvl4pPr>
              <a:lvl5pPr marL="1828410" algn="l" defTabSz="914205" rtl="0" eaLnBrk="1" latinLnBrk="0" hangingPunct="1">
                <a:defRPr sz="1800" kern="1200">
                  <a:solidFill>
                    <a:schemeClr val="tx1"/>
                  </a:solidFill>
                  <a:latin typeface="+mn-lt"/>
                  <a:ea typeface="+mn-ea"/>
                  <a:cs typeface="+mn-cs"/>
                </a:defRPr>
              </a:lvl5pPr>
              <a:lvl6pPr marL="2285511" algn="l" defTabSz="914205" rtl="0" eaLnBrk="1" latinLnBrk="0" hangingPunct="1">
                <a:defRPr sz="1800" kern="1200">
                  <a:solidFill>
                    <a:schemeClr val="tx1"/>
                  </a:solidFill>
                  <a:latin typeface="+mn-lt"/>
                  <a:ea typeface="+mn-ea"/>
                  <a:cs typeface="+mn-cs"/>
                </a:defRPr>
              </a:lvl6pPr>
              <a:lvl7pPr marL="2742614" algn="l" defTabSz="914205" rtl="0" eaLnBrk="1" latinLnBrk="0" hangingPunct="1">
                <a:defRPr sz="1800" kern="1200">
                  <a:solidFill>
                    <a:schemeClr val="tx1"/>
                  </a:solidFill>
                  <a:latin typeface="+mn-lt"/>
                  <a:ea typeface="+mn-ea"/>
                  <a:cs typeface="+mn-cs"/>
                </a:defRPr>
              </a:lvl7pPr>
              <a:lvl8pPr marL="3199716" algn="l" defTabSz="914205" rtl="0" eaLnBrk="1" latinLnBrk="0" hangingPunct="1">
                <a:defRPr sz="1800" kern="1200">
                  <a:solidFill>
                    <a:schemeClr val="tx1"/>
                  </a:solidFill>
                  <a:latin typeface="+mn-lt"/>
                  <a:ea typeface="+mn-ea"/>
                  <a:cs typeface="+mn-cs"/>
                </a:defRPr>
              </a:lvl8pPr>
              <a:lvl9pPr marL="3656819" algn="l" defTabSz="914205" rtl="0" eaLnBrk="1" latinLnBrk="0" hangingPunct="1">
                <a:defRPr sz="1800" kern="1200">
                  <a:solidFill>
                    <a:schemeClr val="tx1"/>
                  </a:solidFill>
                  <a:latin typeface="+mn-lt"/>
                  <a:ea typeface="+mn-ea"/>
                  <a:cs typeface="+mn-cs"/>
                </a:defRPr>
              </a:lvl9pPr>
            </a:lstStyle>
            <a:p>
              <a:endParaRPr lang="de-DE"/>
            </a:p>
          </p:txBody>
        </p:sp>
        <p:sp>
          <p:nvSpPr>
            <p:cNvPr id="27" name="Freihandform: Form 26">
              <a:extLst>
                <a:ext uri="{FF2B5EF4-FFF2-40B4-BE49-F238E27FC236}">
                  <a16:creationId xmlns:a16="http://schemas.microsoft.com/office/drawing/2014/main" id="{9436EE46-0464-4D53-B870-6ADBE2C93240}"/>
                </a:ext>
              </a:extLst>
            </p:cNvPr>
            <p:cNvSpPr/>
            <p:nvPr/>
          </p:nvSpPr>
          <p:spPr>
            <a:xfrm>
              <a:off x="670816" y="3565525"/>
              <a:ext cx="47625" cy="152400"/>
            </a:xfrm>
            <a:custGeom>
              <a:avLst/>
              <a:gdLst>
                <a:gd name="connsiteX0" fmla="*/ 7144 w 47625"/>
                <a:gd name="connsiteY0" fmla="*/ 7144 h 152400"/>
                <a:gd name="connsiteX1" fmla="*/ 45244 w 47625"/>
                <a:gd name="connsiteY1" fmla="*/ 7144 h 152400"/>
                <a:gd name="connsiteX2" fmla="*/ 45244 w 47625"/>
                <a:gd name="connsiteY2" fmla="*/ 150019 h 152400"/>
                <a:gd name="connsiteX3" fmla="*/ 7144 w 47625"/>
                <a:gd name="connsiteY3" fmla="*/ 150019 h 152400"/>
              </a:gdLst>
              <a:ahLst/>
              <a:cxnLst>
                <a:cxn ang="0">
                  <a:pos x="connsiteX0" y="connsiteY0"/>
                </a:cxn>
                <a:cxn ang="0">
                  <a:pos x="connsiteX1" y="connsiteY1"/>
                </a:cxn>
                <a:cxn ang="0">
                  <a:pos x="connsiteX2" y="connsiteY2"/>
                </a:cxn>
                <a:cxn ang="0">
                  <a:pos x="connsiteX3" y="connsiteY3"/>
                </a:cxn>
              </a:cxnLst>
              <a:rect l="l" t="t" r="r" b="b"/>
              <a:pathLst>
                <a:path w="47625" h="152400">
                  <a:moveTo>
                    <a:pt x="7144" y="7144"/>
                  </a:moveTo>
                  <a:lnTo>
                    <a:pt x="45244" y="7144"/>
                  </a:lnTo>
                  <a:lnTo>
                    <a:pt x="45244" y="150019"/>
                  </a:lnTo>
                  <a:lnTo>
                    <a:pt x="7144" y="150019"/>
                  </a:lnTo>
                  <a:close/>
                </a:path>
              </a:pathLst>
            </a:custGeom>
            <a:noFill/>
            <a:ln w="22225" cap="rnd">
              <a:solidFill>
                <a:schemeClr val="bg1"/>
              </a:solidFill>
              <a:prstDash val="solid"/>
              <a:round/>
            </a:ln>
          </p:spPr>
          <p:txBody>
            <a:bodyPr rtlCol="0" anchor="ctr"/>
            <a:lstStyle>
              <a:defPPr>
                <a:defRPr lang="de-DE"/>
              </a:defPPr>
              <a:lvl1pPr marL="0" algn="l" defTabSz="914205" rtl="0" eaLnBrk="1" latinLnBrk="0" hangingPunct="1">
                <a:defRPr sz="1800" kern="1200">
                  <a:solidFill>
                    <a:schemeClr val="tx1"/>
                  </a:solidFill>
                  <a:latin typeface="+mn-lt"/>
                  <a:ea typeface="+mn-ea"/>
                  <a:cs typeface="+mn-cs"/>
                </a:defRPr>
              </a:lvl1pPr>
              <a:lvl2pPr marL="457102" algn="l" defTabSz="914205" rtl="0" eaLnBrk="1" latinLnBrk="0" hangingPunct="1">
                <a:defRPr sz="1800" kern="1200">
                  <a:solidFill>
                    <a:schemeClr val="tx1"/>
                  </a:solidFill>
                  <a:latin typeface="+mn-lt"/>
                  <a:ea typeface="+mn-ea"/>
                  <a:cs typeface="+mn-cs"/>
                </a:defRPr>
              </a:lvl2pPr>
              <a:lvl3pPr marL="914205" algn="l" defTabSz="914205" rtl="0" eaLnBrk="1" latinLnBrk="0" hangingPunct="1">
                <a:defRPr sz="1800" kern="1200">
                  <a:solidFill>
                    <a:schemeClr val="tx1"/>
                  </a:solidFill>
                  <a:latin typeface="+mn-lt"/>
                  <a:ea typeface="+mn-ea"/>
                  <a:cs typeface="+mn-cs"/>
                </a:defRPr>
              </a:lvl3pPr>
              <a:lvl4pPr marL="1371308" algn="l" defTabSz="914205" rtl="0" eaLnBrk="1" latinLnBrk="0" hangingPunct="1">
                <a:defRPr sz="1800" kern="1200">
                  <a:solidFill>
                    <a:schemeClr val="tx1"/>
                  </a:solidFill>
                  <a:latin typeface="+mn-lt"/>
                  <a:ea typeface="+mn-ea"/>
                  <a:cs typeface="+mn-cs"/>
                </a:defRPr>
              </a:lvl4pPr>
              <a:lvl5pPr marL="1828410" algn="l" defTabSz="914205" rtl="0" eaLnBrk="1" latinLnBrk="0" hangingPunct="1">
                <a:defRPr sz="1800" kern="1200">
                  <a:solidFill>
                    <a:schemeClr val="tx1"/>
                  </a:solidFill>
                  <a:latin typeface="+mn-lt"/>
                  <a:ea typeface="+mn-ea"/>
                  <a:cs typeface="+mn-cs"/>
                </a:defRPr>
              </a:lvl5pPr>
              <a:lvl6pPr marL="2285511" algn="l" defTabSz="914205" rtl="0" eaLnBrk="1" latinLnBrk="0" hangingPunct="1">
                <a:defRPr sz="1800" kern="1200">
                  <a:solidFill>
                    <a:schemeClr val="tx1"/>
                  </a:solidFill>
                  <a:latin typeface="+mn-lt"/>
                  <a:ea typeface="+mn-ea"/>
                  <a:cs typeface="+mn-cs"/>
                </a:defRPr>
              </a:lvl6pPr>
              <a:lvl7pPr marL="2742614" algn="l" defTabSz="914205" rtl="0" eaLnBrk="1" latinLnBrk="0" hangingPunct="1">
                <a:defRPr sz="1800" kern="1200">
                  <a:solidFill>
                    <a:schemeClr val="tx1"/>
                  </a:solidFill>
                  <a:latin typeface="+mn-lt"/>
                  <a:ea typeface="+mn-ea"/>
                  <a:cs typeface="+mn-cs"/>
                </a:defRPr>
              </a:lvl7pPr>
              <a:lvl8pPr marL="3199716" algn="l" defTabSz="914205" rtl="0" eaLnBrk="1" latinLnBrk="0" hangingPunct="1">
                <a:defRPr sz="1800" kern="1200">
                  <a:solidFill>
                    <a:schemeClr val="tx1"/>
                  </a:solidFill>
                  <a:latin typeface="+mn-lt"/>
                  <a:ea typeface="+mn-ea"/>
                  <a:cs typeface="+mn-cs"/>
                </a:defRPr>
              </a:lvl8pPr>
              <a:lvl9pPr marL="3656819" algn="l" defTabSz="914205" rtl="0" eaLnBrk="1" latinLnBrk="0" hangingPunct="1">
                <a:defRPr sz="1800" kern="1200">
                  <a:solidFill>
                    <a:schemeClr val="tx1"/>
                  </a:solidFill>
                  <a:latin typeface="+mn-lt"/>
                  <a:ea typeface="+mn-ea"/>
                  <a:cs typeface="+mn-cs"/>
                </a:defRPr>
              </a:lvl9pPr>
            </a:lstStyle>
            <a:p>
              <a:endParaRPr lang="de-DE"/>
            </a:p>
          </p:txBody>
        </p:sp>
        <p:sp>
          <p:nvSpPr>
            <p:cNvPr id="28" name="Freihandform: Form 27">
              <a:extLst>
                <a:ext uri="{FF2B5EF4-FFF2-40B4-BE49-F238E27FC236}">
                  <a16:creationId xmlns:a16="http://schemas.microsoft.com/office/drawing/2014/main" id="{77141D46-C32A-4B4D-8F52-48425D562709}"/>
                </a:ext>
              </a:extLst>
            </p:cNvPr>
            <p:cNvSpPr/>
            <p:nvPr/>
          </p:nvSpPr>
          <p:spPr>
            <a:xfrm>
              <a:off x="666054" y="3489325"/>
              <a:ext cx="57150" cy="57150"/>
            </a:xfrm>
            <a:custGeom>
              <a:avLst/>
              <a:gdLst>
                <a:gd name="connsiteX0" fmla="*/ 30956 w 57150"/>
                <a:gd name="connsiteY0" fmla="*/ 54769 h 57150"/>
                <a:gd name="connsiteX1" fmla="*/ 7144 w 57150"/>
                <a:gd name="connsiteY1" fmla="*/ 30956 h 57150"/>
                <a:gd name="connsiteX2" fmla="*/ 30956 w 57150"/>
                <a:gd name="connsiteY2" fmla="*/ 7144 h 57150"/>
                <a:gd name="connsiteX3" fmla="*/ 54769 w 57150"/>
                <a:gd name="connsiteY3" fmla="*/ 30956 h 57150"/>
                <a:gd name="connsiteX4" fmla="*/ 30956 w 57150"/>
                <a:gd name="connsiteY4" fmla="*/ 54769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30956" y="54769"/>
                  </a:moveTo>
                  <a:cubicBezTo>
                    <a:pt x="17805" y="54769"/>
                    <a:pt x="7144" y="44107"/>
                    <a:pt x="7144" y="30956"/>
                  </a:cubicBezTo>
                  <a:cubicBezTo>
                    <a:pt x="7144" y="17805"/>
                    <a:pt x="17805" y="7144"/>
                    <a:pt x="30956" y="7144"/>
                  </a:cubicBezTo>
                  <a:cubicBezTo>
                    <a:pt x="44108" y="7144"/>
                    <a:pt x="54769" y="17805"/>
                    <a:pt x="54769" y="30956"/>
                  </a:cubicBezTo>
                  <a:cubicBezTo>
                    <a:pt x="54769" y="44107"/>
                    <a:pt x="44108" y="54769"/>
                    <a:pt x="30956" y="54769"/>
                  </a:cubicBezTo>
                  <a:close/>
                </a:path>
              </a:pathLst>
            </a:custGeom>
            <a:noFill/>
            <a:ln w="22225" cap="rnd">
              <a:solidFill>
                <a:schemeClr val="bg1"/>
              </a:solidFill>
              <a:prstDash val="solid"/>
              <a:round/>
            </a:ln>
          </p:spPr>
          <p:txBody>
            <a:bodyPr rtlCol="0" anchor="ctr"/>
            <a:lstStyle>
              <a:defPPr>
                <a:defRPr lang="de-DE"/>
              </a:defPPr>
              <a:lvl1pPr marL="0" algn="l" defTabSz="914205" rtl="0" eaLnBrk="1" latinLnBrk="0" hangingPunct="1">
                <a:defRPr sz="1800" kern="1200">
                  <a:solidFill>
                    <a:schemeClr val="tx1"/>
                  </a:solidFill>
                  <a:latin typeface="+mn-lt"/>
                  <a:ea typeface="+mn-ea"/>
                  <a:cs typeface="+mn-cs"/>
                </a:defRPr>
              </a:lvl1pPr>
              <a:lvl2pPr marL="457102" algn="l" defTabSz="914205" rtl="0" eaLnBrk="1" latinLnBrk="0" hangingPunct="1">
                <a:defRPr sz="1800" kern="1200">
                  <a:solidFill>
                    <a:schemeClr val="tx1"/>
                  </a:solidFill>
                  <a:latin typeface="+mn-lt"/>
                  <a:ea typeface="+mn-ea"/>
                  <a:cs typeface="+mn-cs"/>
                </a:defRPr>
              </a:lvl2pPr>
              <a:lvl3pPr marL="914205" algn="l" defTabSz="914205" rtl="0" eaLnBrk="1" latinLnBrk="0" hangingPunct="1">
                <a:defRPr sz="1800" kern="1200">
                  <a:solidFill>
                    <a:schemeClr val="tx1"/>
                  </a:solidFill>
                  <a:latin typeface="+mn-lt"/>
                  <a:ea typeface="+mn-ea"/>
                  <a:cs typeface="+mn-cs"/>
                </a:defRPr>
              </a:lvl3pPr>
              <a:lvl4pPr marL="1371308" algn="l" defTabSz="914205" rtl="0" eaLnBrk="1" latinLnBrk="0" hangingPunct="1">
                <a:defRPr sz="1800" kern="1200">
                  <a:solidFill>
                    <a:schemeClr val="tx1"/>
                  </a:solidFill>
                  <a:latin typeface="+mn-lt"/>
                  <a:ea typeface="+mn-ea"/>
                  <a:cs typeface="+mn-cs"/>
                </a:defRPr>
              </a:lvl4pPr>
              <a:lvl5pPr marL="1828410" algn="l" defTabSz="914205" rtl="0" eaLnBrk="1" latinLnBrk="0" hangingPunct="1">
                <a:defRPr sz="1800" kern="1200">
                  <a:solidFill>
                    <a:schemeClr val="tx1"/>
                  </a:solidFill>
                  <a:latin typeface="+mn-lt"/>
                  <a:ea typeface="+mn-ea"/>
                  <a:cs typeface="+mn-cs"/>
                </a:defRPr>
              </a:lvl5pPr>
              <a:lvl6pPr marL="2285511" algn="l" defTabSz="914205" rtl="0" eaLnBrk="1" latinLnBrk="0" hangingPunct="1">
                <a:defRPr sz="1800" kern="1200">
                  <a:solidFill>
                    <a:schemeClr val="tx1"/>
                  </a:solidFill>
                  <a:latin typeface="+mn-lt"/>
                  <a:ea typeface="+mn-ea"/>
                  <a:cs typeface="+mn-cs"/>
                </a:defRPr>
              </a:lvl6pPr>
              <a:lvl7pPr marL="2742614" algn="l" defTabSz="914205" rtl="0" eaLnBrk="1" latinLnBrk="0" hangingPunct="1">
                <a:defRPr sz="1800" kern="1200">
                  <a:solidFill>
                    <a:schemeClr val="tx1"/>
                  </a:solidFill>
                  <a:latin typeface="+mn-lt"/>
                  <a:ea typeface="+mn-ea"/>
                  <a:cs typeface="+mn-cs"/>
                </a:defRPr>
              </a:lvl7pPr>
              <a:lvl8pPr marL="3199716" algn="l" defTabSz="914205" rtl="0" eaLnBrk="1" latinLnBrk="0" hangingPunct="1">
                <a:defRPr sz="1800" kern="1200">
                  <a:solidFill>
                    <a:schemeClr val="tx1"/>
                  </a:solidFill>
                  <a:latin typeface="+mn-lt"/>
                  <a:ea typeface="+mn-ea"/>
                  <a:cs typeface="+mn-cs"/>
                </a:defRPr>
              </a:lvl8pPr>
              <a:lvl9pPr marL="3656819" algn="l" defTabSz="914205" rtl="0" eaLnBrk="1" latinLnBrk="0" hangingPunct="1">
                <a:defRPr sz="1800" kern="1200">
                  <a:solidFill>
                    <a:schemeClr val="tx1"/>
                  </a:solidFill>
                  <a:latin typeface="+mn-lt"/>
                  <a:ea typeface="+mn-ea"/>
                  <a:cs typeface="+mn-cs"/>
                </a:defRPr>
              </a:lvl9pPr>
            </a:lstStyle>
            <a:p>
              <a:endParaRPr lang="de-DE"/>
            </a:p>
          </p:txBody>
        </p:sp>
      </p:grpSp>
    </p:spTree>
    <p:extLst>
      <p:ext uri="{BB962C8B-B14F-4D97-AF65-F5344CB8AC3E}">
        <p14:creationId xmlns:p14="http://schemas.microsoft.com/office/powerpoint/2010/main" val="969938112"/>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descr="svtx:article/content/headline">
            <a:extLst>
              <a:ext uri="{FF2B5EF4-FFF2-40B4-BE49-F238E27FC236}">
                <a16:creationId xmlns:a16="http://schemas.microsoft.com/office/drawing/2014/main" id="{89A7A182-EF37-4E98-82D0-9EC00BBD7F8E}"/>
              </a:ext>
            </a:extLst>
          </p:cNvPr>
          <p:cNvSpPr>
            <a:spLocks noGrp="1"/>
          </p:cNvSpPr>
          <p:nvPr>
            <p:ph type="title"/>
          </p:nvPr>
        </p:nvSpPr>
        <p:spPr/>
        <p:txBody>
          <a:bodyPr/>
          <a:lstStyle/>
          <a:p>
            <a:r>
              <a:rPr lang="de-DE" b="0" i="0" u="none" dirty="0" err="1"/>
              <a:t>Offsetting</a:t>
            </a:r>
            <a:r>
              <a:rPr lang="de-DE" b="0" i="0" u="none" dirty="0"/>
              <a:t> </a:t>
            </a:r>
            <a:r>
              <a:rPr lang="de-DE" b="0" i="0" u="none" dirty="0" err="1"/>
              <a:t>against</a:t>
            </a:r>
            <a:r>
              <a:rPr lang="de-DE" b="0" i="0" u="none" dirty="0"/>
              <a:t> </a:t>
            </a:r>
            <a:r>
              <a:rPr lang="de-DE" b="0" i="0" u="none" dirty="0" err="1"/>
              <a:t>basic</a:t>
            </a:r>
            <a:r>
              <a:rPr lang="de-DE" b="0" i="0" u="none" dirty="0"/>
              <a:t> social </a:t>
            </a:r>
            <a:r>
              <a:rPr lang="de-DE" b="0" i="0" u="none" dirty="0" err="1"/>
              <a:t>assistance</a:t>
            </a:r>
            <a:endParaRPr lang="de-DE" b="0" i="0" u="none" dirty="0"/>
          </a:p>
        </p:txBody>
      </p:sp>
      <p:sp>
        <p:nvSpPr>
          <p:cNvPr id="16" name="Textplatzhalter 15" descr="svtx:article/content/strapline">
            <a:extLst>
              <a:ext uri="{FF2B5EF4-FFF2-40B4-BE49-F238E27FC236}">
                <a16:creationId xmlns:a16="http://schemas.microsoft.com/office/drawing/2014/main" id="{0963FF5A-F634-4C6F-95C4-BAFEED7E323E}"/>
              </a:ext>
            </a:extLst>
          </p:cNvPr>
          <p:cNvSpPr>
            <a:spLocks noGrp="1"/>
          </p:cNvSpPr>
          <p:nvPr>
            <p:ph type="body" sz="quarter" idx="12"/>
          </p:nvPr>
        </p:nvSpPr>
        <p:spPr/>
        <p:txBody>
          <a:bodyPr/>
          <a:lstStyle/>
          <a:p>
            <a:r>
              <a:rPr lang="de-DE" b="1" i="0" u="none"/>
              <a:t>Direct Insurance § 3 (63) EStG – FAQs</a:t>
            </a:r>
          </a:p>
        </p:txBody>
      </p:sp>
      <p:sp>
        <p:nvSpPr>
          <p:cNvPr id="6" name="Fußzeilenplatzhalter 5" descr="svtx:article/content/footnote">
            <a:extLst>
              <a:ext uri="{FF2B5EF4-FFF2-40B4-BE49-F238E27FC236}">
                <a16:creationId xmlns:a16="http://schemas.microsoft.com/office/drawing/2014/main" id="{528DACD9-E1A8-466F-99DE-835C0A1D84D6}"/>
              </a:ext>
            </a:extLst>
          </p:cNvPr>
          <p:cNvSpPr>
            <a:spLocks noGrp="1"/>
          </p:cNvSpPr>
          <p:nvPr>
            <p:ph type="ftr" sz="quarter" idx="13"/>
          </p:nvPr>
        </p:nvSpPr>
        <p:spPr/>
        <p:txBody>
          <a:bodyPr/>
          <a:lstStyle/>
          <a:p>
            <a:endParaRPr/>
          </a:p>
        </p:txBody>
      </p:sp>
      <p:sp>
        <p:nvSpPr>
          <p:cNvPr id="7" name="Foliennummernplatzhalter 6">
            <a:extLst>
              <a:ext uri="{FF2B5EF4-FFF2-40B4-BE49-F238E27FC236}">
                <a16:creationId xmlns:a16="http://schemas.microsoft.com/office/drawing/2014/main" id="{01B67B75-DBB7-4AB5-98D0-194D2FE8383F}"/>
              </a:ext>
            </a:extLst>
          </p:cNvPr>
          <p:cNvSpPr>
            <a:spLocks noGrp="1"/>
          </p:cNvSpPr>
          <p:nvPr>
            <p:ph type="sldNum" sz="quarter" idx="14"/>
          </p:nvPr>
        </p:nvSpPr>
        <p:spPr/>
        <p:txBody>
          <a:bodyPr/>
          <a:lstStyle/>
          <a:p>
            <a:fld id="{0F96B16C-3F5F-44BC-AFCC-8CBCBD90898D}" type="slidenum">
              <a:rPr lang="de-DE" smtClean="0"/>
              <a:t>33</a:t>
            </a:fld>
            <a:endParaRPr lang="de-DE"/>
          </a:p>
        </p:txBody>
      </p:sp>
      <p:sp>
        <p:nvSpPr>
          <p:cNvPr id="15" name="Inhaltsplatzhalter 10" descr="svtx:article/content/answer">
            <a:extLst>
              <a:ext uri="{FF2B5EF4-FFF2-40B4-BE49-F238E27FC236}">
                <a16:creationId xmlns:a16="http://schemas.microsoft.com/office/drawing/2014/main" id="{FBF0AC27-6119-45BF-B691-477CE0F06D56}"/>
              </a:ext>
            </a:extLst>
          </p:cNvPr>
          <p:cNvSpPr txBox="1"/>
          <p:nvPr/>
        </p:nvSpPr>
        <p:spPr>
          <a:xfrm>
            <a:off x="1609567" y="3232348"/>
            <a:ext cx="10103007" cy="2447155"/>
          </a:xfrm>
          <a:prstGeom prst="rect">
            <a:avLst/>
          </a:prstGeom>
        </p:spPr>
        <p:txBody>
          <a:bodyPr vert="horz" lIns="0" tIns="0" rIns="0" bIns="0" rtlCol="0" anchor="t" anchorCtr="0">
            <a:noAutofit/>
          </a:bodyPr>
          <a:lstStyle>
            <a:defPPr>
              <a:defRPr lang="de-DE"/>
            </a:defPPr>
            <a:lvl1pPr marL="0" indent="0" algn="l" defTabSz="914400" rtl="0" eaLnBrk="1" latinLnBrk="0" hangingPunct="1">
              <a:lnSpc>
                <a:spcPct val="100000"/>
              </a:lnSpc>
              <a:spcBef>
                <a:spcPct val="0"/>
              </a:spcBef>
              <a:buFont typeface="+mj-lt"/>
              <a:buNone/>
              <a:defRPr sz="1800" kern="1200">
                <a:solidFill>
                  <a:schemeClr val="bg1"/>
                </a:solidFill>
                <a:latin typeface="+mn-lt"/>
                <a:ea typeface="+mn-ea"/>
                <a:cs typeface="+mn-cs"/>
              </a:defRPr>
            </a:lvl1pPr>
            <a:lvl2pPr marL="0" indent="0" algn="l" defTabSz="914400" rtl="0" eaLnBrk="1" latinLnBrk="0" hangingPunct="1">
              <a:lnSpc>
                <a:spcPct val="100000"/>
              </a:lnSpc>
              <a:spcBef>
                <a:spcPct val="0"/>
              </a:spcBef>
              <a:buFont typeface="Arial" panose="020B0604020202020204" pitchFamily="34" charset="0"/>
              <a:buNone/>
              <a:defRPr sz="1500" kern="1200">
                <a:solidFill>
                  <a:schemeClr val="bg1"/>
                </a:solidFill>
                <a:latin typeface="+mn-lt"/>
                <a:ea typeface="+mn-ea"/>
                <a:cs typeface="+mn-cs"/>
              </a:defRPr>
            </a:lvl2pPr>
            <a:lvl3pPr marL="216000" indent="-216000" algn="l" defTabSz="914400" rtl="0" eaLnBrk="1" latinLnBrk="0" hangingPunct="1">
              <a:lnSpc>
                <a:spcPct val="100000"/>
              </a:lnSpc>
              <a:spcBef>
                <a:spcPct val="0"/>
              </a:spcBef>
              <a:buFont typeface="Arial" panose="020B0604020202020204" pitchFamily="34" charset="0"/>
              <a:buChar char="•"/>
              <a:defRPr sz="1500" kern="1200">
                <a:solidFill>
                  <a:schemeClr val="bg1"/>
                </a:solidFill>
                <a:latin typeface="+mn-lt"/>
                <a:ea typeface="+mn-ea"/>
                <a:cs typeface="+mn-cs"/>
              </a:defRPr>
            </a:lvl3pPr>
            <a:lvl4pPr marL="216000" indent="-216000" algn="l" defTabSz="914400" rtl="0" eaLnBrk="1" latinLnBrk="0" hangingPunct="1">
              <a:lnSpc>
                <a:spcPct val="100000"/>
              </a:lnSpc>
              <a:spcBef>
                <a:spcPct val="0"/>
              </a:spcBef>
              <a:buFont typeface="+mj-lt"/>
              <a:buAutoNum type="arabicPeriod"/>
              <a:defRPr sz="1500" kern="1200">
                <a:solidFill>
                  <a:schemeClr val="bg1"/>
                </a:solidFill>
                <a:latin typeface="+mn-lt"/>
                <a:ea typeface="+mn-ea"/>
                <a:cs typeface="+mn-cs"/>
              </a:defRPr>
            </a:lvl4pPr>
            <a:lvl5pPr marL="216000" indent="-216000" algn="l" defTabSz="914400" rtl="0" eaLnBrk="1" latinLnBrk="0" hangingPunct="1">
              <a:lnSpc>
                <a:spcPct val="100000"/>
              </a:lnSpc>
              <a:spcBef>
                <a:spcPct val="0"/>
              </a:spcBef>
              <a:buFont typeface="+mj-lt"/>
              <a:buAutoNum type="arabicPeriod"/>
              <a:defRPr sz="1800" kern="1200">
                <a:solidFill>
                  <a:schemeClr val="bg1"/>
                </a:solidFill>
                <a:latin typeface="+mn-lt"/>
                <a:ea typeface="+mn-ea"/>
                <a:cs typeface="+mn-cs"/>
              </a:defRPr>
            </a:lvl5pPr>
            <a:lvl6pPr marL="360000" indent="0" algn="l" defTabSz="914400" rtl="0" eaLnBrk="1" latinLnBrk="0" hangingPunct="1">
              <a:lnSpc>
                <a:spcPct val="90000"/>
              </a:lnSpc>
              <a:spcBef>
                <a:spcPts val="600"/>
              </a:spcBef>
              <a:buFont typeface="Arial" panose="020B0604020202020204" pitchFamily="34" charset="0"/>
              <a:buNone/>
              <a:defRPr sz="1800" kern="1200">
                <a:solidFill>
                  <a:srgbClr val="FF0000"/>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spcBef>
                <a:spcPts val="317"/>
              </a:spcBef>
              <a:spcAft>
                <a:spcPct val="0"/>
              </a:spcAft>
            </a:pPr>
            <a:r>
              <a:rPr lang="de-DE" altLang="de-DE" sz="1600" b="0" i="0" u="none" dirty="0" err="1"/>
              <a:t>Pensioners</a:t>
            </a:r>
            <a:r>
              <a:rPr lang="de-DE" altLang="de-DE" sz="1600" b="0" i="0" u="none" dirty="0"/>
              <a:t> </a:t>
            </a:r>
            <a:r>
              <a:rPr lang="de-DE" altLang="de-DE" sz="1600" b="0" i="0" u="none" dirty="0" err="1"/>
              <a:t>whose</a:t>
            </a:r>
            <a:r>
              <a:rPr lang="de-DE" altLang="de-DE" sz="1600" b="0" i="0" u="none" dirty="0"/>
              <a:t> </a:t>
            </a:r>
            <a:r>
              <a:rPr lang="de-DE" altLang="de-DE" sz="1600" b="0" i="0" u="none" dirty="0" err="1"/>
              <a:t>regular</a:t>
            </a:r>
            <a:r>
              <a:rPr lang="de-DE" altLang="de-DE" sz="1600" b="0" i="0" u="none" dirty="0"/>
              <a:t> </a:t>
            </a:r>
            <a:r>
              <a:rPr lang="de-DE" altLang="de-DE" sz="1600" b="0" i="0" u="none" dirty="0" err="1"/>
              <a:t>income</a:t>
            </a:r>
            <a:r>
              <a:rPr lang="de-DE" altLang="de-DE" sz="1600" b="0" i="0" u="none" dirty="0"/>
              <a:t> and </a:t>
            </a:r>
            <a:r>
              <a:rPr lang="de-DE" altLang="de-DE" sz="1600" b="0" i="0" u="none" dirty="0" err="1"/>
              <a:t>existing</a:t>
            </a:r>
            <a:r>
              <a:rPr lang="de-DE" altLang="de-DE" sz="1600" b="0" i="0" u="none" dirty="0"/>
              <a:t> </a:t>
            </a:r>
            <a:r>
              <a:rPr lang="de-DE" altLang="de-DE" sz="1600" b="0" i="0" u="none" dirty="0" err="1"/>
              <a:t>assets</a:t>
            </a:r>
            <a:r>
              <a:rPr lang="de-DE" altLang="de-DE" sz="1600" b="0" i="0" u="none" dirty="0"/>
              <a:t> </a:t>
            </a:r>
            <a:r>
              <a:rPr lang="de-DE" altLang="de-DE" sz="1600" b="0" i="0" u="none" dirty="0" err="1"/>
              <a:t>are</a:t>
            </a:r>
            <a:r>
              <a:rPr lang="de-DE" altLang="de-DE" sz="1600" b="0" i="0" u="none" dirty="0"/>
              <a:t> not </a:t>
            </a:r>
            <a:r>
              <a:rPr lang="de-DE" altLang="de-DE" sz="1600" b="0" i="0" u="none" dirty="0" err="1"/>
              <a:t>sufficient</a:t>
            </a:r>
            <a:r>
              <a:rPr lang="de-DE" altLang="de-DE" sz="1600" b="0" i="0" u="none" dirty="0"/>
              <a:t> </a:t>
            </a:r>
            <a:r>
              <a:rPr lang="de-DE" altLang="de-DE" sz="1600" b="0" i="0" u="none" dirty="0" err="1"/>
              <a:t>for</a:t>
            </a:r>
            <a:r>
              <a:rPr lang="de-DE" altLang="de-DE" sz="1600" b="0" i="0" u="none" dirty="0"/>
              <a:t> </a:t>
            </a:r>
            <a:r>
              <a:rPr lang="de-DE" altLang="de-DE" sz="1600" b="0" i="0" u="none" dirty="0" err="1"/>
              <a:t>their</a:t>
            </a:r>
            <a:r>
              <a:rPr lang="de-DE" altLang="de-DE" sz="1600" b="0" i="0" u="none" dirty="0"/>
              <a:t> </a:t>
            </a:r>
            <a:r>
              <a:rPr lang="de-DE" altLang="de-DE" sz="1600" b="0" i="0" u="none" dirty="0" err="1"/>
              <a:t>living</a:t>
            </a:r>
            <a:r>
              <a:rPr lang="de-DE" altLang="de-DE" sz="1600" b="0" i="0" u="none" dirty="0"/>
              <a:t> </a:t>
            </a:r>
            <a:r>
              <a:rPr lang="de-DE" altLang="de-DE" sz="1600" b="0" i="0" u="none" dirty="0" err="1"/>
              <a:t>can</a:t>
            </a:r>
            <a:r>
              <a:rPr lang="de-DE" altLang="de-DE" sz="1600" b="0" i="0" u="none" dirty="0"/>
              <a:t> </a:t>
            </a:r>
            <a:r>
              <a:rPr lang="de-DE" altLang="de-DE" sz="1600" b="0" i="0" u="none" dirty="0" err="1"/>
              <a:t>claim</a:t>
            </a:r>
            <a:r>
              <a:rPr lang="de-DE" altLang="de-DE" sz="1600" b="0" i="0" u="none" dirty="0"/>
              <a:t> </a:t>
            </a:r>
            <a:r>
              <a:rPr lang="de-DE" altLang="de-DE" sz="1600" b="0" i="0" u="none" dirty="0" err="1"/>
              <a:t>basic</a:t>
            </a:r>
            <a:r>
              <a:rPr lang="de-DE" altLang="de-DE" sz="1600" b="0" i="0" u="none" dirty="0"/>
              <a:t> social </a:t>
            </a:r>
            <a:r>
              <a:rPr lang="de-DE" altLang="de-DE" sz="1600" b="0" i="0" u="none" dirty="0" err="1"/>
              <a:t>assistance</a:t>
            </a:r>
            <a:r>
              <a:rPr lang="de-DE" altLang="de-DE" sz="1600" b="0" i="0" u="none" dirty="0"/>
              <a:t> (social </a:t>
            </a:r>
            <a:r>
              <a:rPr lang="de-DE" altLang="de-DE" sz="1600" b="0" i="0" u="none" dirty="0" err="1"/>
              <a:t>welfare</a:t>
            </a:r>
            <a:r>
              <a:rPr lang="de-DE" altLang="de-DE" sz="1600" b="0" i="0" u="none" dirty="0"/>
              <a:t>). </a:t>
            </a:r>
            <a:r>
              <a:rPr lang="de-DE" altLang="de-DE" sz="1600" b="0" i="0" u="none" dirty="0" err="1"/>
              <a:t>Pensions</a:t>
            </a:r>
            <a:r>
              <a:rPr lang="de-DE" altLang="de-DE" sz="1600" b="0" i="0" u="none" dirty="0"/>
              <a:t> </a:t>
            </a:r>
            <a:r>
              <a:rPr lang="de-DE" altLang="de-DE" sz="1600" b="0" i="0" u="none" dirty="0" err="1"/>
              <a:t>arising</a:t>
            </a:r>
            <a:r>
              <a:rPr lang="de-DE" altLang="de-DE" sz="1600" b="0" i="0" u="none" dirty="0"/>
              <a:t> </a:t>
            </a:r>
            <a:r>
              <a:rPr lang="de-DE" altLang="de-DE" sz="1600" b="0" i="0" u="none" dirty="0" err="1"/>
              <a:t>from</a:t>
            </a:r>
            <a:r>
              <a:rPr lang="de-DE" altLang="de-DE" sz="1600" b="0" i="0" u="none" dirty="0"/>
              <a:t> </a:t>
            </a:r>
            <a:r>
              <a:rPr lang="de-DE" altLang="de-DE" sz="1600" b="0" i="0" u="none" dirty="0" err="1"/>
              <a:t>voluntary</a:t>
            </a:r>
            <a:r>
              <a:rPr lang="de-DE" altLang="de-DE" sz="1600" b="0" i="0" u="none" dirty="0"/>
              <a:t> additional </a:t>
            </a:r>
            <a:r>
              <a:rPr lang="de-DE" altLang="de-DE" sz="1600" b="0" i="0" u="none" dirty="0" err="1"/>
              <a:t>retirement</a:t>
            </a:r>
            <a:r>
              <a:rPr lang="de-DE" altLang="de-DE" sz="1600" b="0" i="0" u="none" dirty="0"/>
              <a:t> </a:t>
            </a:r>
            <a:r>
              <a:rPr lang="de-DE" altLang="de-DE" sz="1600" b="0" i="0" u="none" dirty="0" err="1"/>
              <a:t>provision</a:t>
            </a:r>
            <a:r>
              <a:rPr lang="de-DE" altLang="de-DE" sz="1600" b="0" i="0" u="none" dirty="0"/>
              <a:t> such </a:t>
            </a:r>
            <a:r>
              <a:rPr lang="de-DE" altLang="de-DE" sz="1600" b="0" i="0" u="none" dirty="0" err="1"/>
              <a:t>as</a:t>
            </a:r>
            <a:r>
              <a:rPr lang="de-DE" altLang="de-DE" sz="1600" b="0" i="0" u="none" dirty="0"/>
              <a:t> </a:t>
            </a:r>
            <a:r>
              <a:rPr lang="de-DE" altLang="de-DE" sz="1600" b="0" i="0" u="none" dirty="0" err="1"/>
              <a:t>occupational</a:t>
            </a:r>
            <a:r>
              <a:rPr lang="de-DE" altLang="de-DE" sz="1600" b="0" i="0" u="none" dirty="0"/>
              <a:t> </a:t>
            </a:r>
            <a:r>
              <a:rPr lang="de-DE" altLang="de-DE" sz="1600" b="0" i="0" u="none" dirty="0" err="1"/>
              <a:t>pension</a:t>
            </a:r>
            <a:r>
              <a:rPr lang="de-DE" altLang="de-DE" sz="1600" b="0" i="0" u="none" dirty="0"/>
              <a:t> </a:t>
            </a:r>
            <a:r>
              <a:rPr lang="de-DE" altLang="de-DE" sz="1600" b="0" i="0" u="none" dirty="0" err="1"/>
              <a:t>benefits</a:t>
            </a:r>
            <a:r>
              <a:rPr lang="de-DE" altLang="de-DE" sz="1600" b="0" i="0" u="none" dirty="0"/>
              <a:t> will not </a:t>
            </a:r>
            <a:r>
              <a:rPr lang="de-DE" altLang="de-DE" sz="1600" b="0" i="0" u="none" dirty="0" err="1"/>
              <a:t>be</a:t>
            </a:r>
            <a:r>
              <a:rPr lang="de-DE" altLang="de-DE" sz="1600" b="0" i="0" u="none" dirty="0"/>
              <a:t> </a:t>
            </a:r>
            <a:r>
              <a:rPr lang="de-DE" altLang="de-DE" sz="1600" b="0" i="0" u="none" dirty="0" err="1"/>
              <a:t>offset</a:t>
            </a:r>
            <a:r>
              <a:rPr lang="de-DE" altLang="de-DE" sz="1600" b="0" i="0" u="none" dirty="0"/>
              <a:t> </a:t>
            </a:r>
            <a:r>
              <a:rPr lang="de-DE" altLang="de-DE" sz="1600" b="0" i="0" u="none" dirty="0" err="1"/>
              <a:t>up</a:t>
            </a:r>
            <a:r>
              <a:rPr lang="de-DE" altLang="de-DE" sz="1600" b="0" i="0" u="none" dirty="0"/>
              <a:t> </a:t>
            </a:r>
            <a:r>
              <a:rPr lang="de-DE" altLang="de-DE" sz="1600" b="0" i="0" u="none" dirty="0" err="1"/>
              <a:t>to</a:t>
            </a:r>
            <a:r>
              <a:rPr lang="de-DE" altLang="de-DE" sz="1600" b="0" i="0" u="none" dirty="0"/>
              <a:t> an </a:t>
            </a:r>
            <a:r>
              <a:rPr lang="de-DE" altLang="de-DE" sz="1600" b="0" i="0" u="none" dirty="0" err="1"/>
              <a:t>amount</a:t>
            </a:r>
            <a:r>
              <a:rPr lang="de-DE" altLang="de-DE" sz="1600" b="0" i="0" u="none" dirty="0"/>
              <a:t> </a:t>
            </a:r>
            <a:r>
              <a:rPr lang="de-DE" altLang="de-DE" sz="1600" b="0" i="0" u="none" dirty="0" err="1"/>
              <a:t>of</a:t>
            </a:r>
            <a:r>
              <a:rPr lang="de-DE" altLang="de-DE" sz="1600" b="0" i="0" u="none" dirty="0"/>
              <a:t> EUR</a:t>
            </a:r>
            <a:r>
              <a:rPr lang="de-DE" altLang="de-DE" sz="1600" dirty="0"/>
              <a:t> </a:t>
            </a:r>
            <a:r>
              <a:rPr lang="de-DE" sz="1600" dirty="0"/>
              <a:t>281,50</a:t>
            </a:r>
            <a:r>
              <a:rPr lang="de-DE" altLang="de-DE" sz="1600" dirty="0"/>
              <a:t> </a:t>
            </a:r>
            <a:r>
              <a:rPr lang="de-DE" altLang="de-DE" sz="1600" b="0" i="0" u="none" dirty="0"/>
              <a:t>(</a:t>
            </a:r>
            <a:r>
              <a:rPr lang="de-DE" altLang="de-DE" sz="1600" dirty="0"/>
              <a:t>2024</a:t>
            </a:r>
            <a:r>
              <a:rPr lang="de-DE" altLang="de-DE" sz="1600" b="0" i="0" u="none" dirty="0"/>
              <a:t>).</a:t>
            </a:r>
          </a:p>
        </p:txBody>
      </p:sp>
      <p:sp>
        <p:nvSpPr>
          <p:cNvPr id="20" name="Inhaltsplatzhalter 10" descr="svtx:article/content/question">
            <a:extLst>
              <a:ext uri="{FF2B5EF4-FFF2-40B4-BE49-F238E27FC236}">
                <a16:creationId xmlns:a16="http://schemas.microsoft.com/office/drawing/2014/main" id="{E681FEA5-1663-4EAE-8EB0-F48DF3A1319F}"/>
              </a:ext>
            </a:extLst>
          </p:cNvPr>
          <p:cNvSpPr txBox="1"/>
          <p:nvPr/>
        </p:nvSpPr>
        <p:spPr>
          <a:xfrm>
            <a:off x="1609567" y="1971920"/>
            <a:ext cx="10103007" cy="678170"/>
          </a:xfrm>
          <a:prstGeom prst="rect">
            <a:avLst/>
          </a:prstGeom>
        </p:spPr>
        <p:txBody>
          <a:bodyPr vert="horz" lIns="0" tIns="0" rIns="0" bIns="0" rtlCol="0" anchor="t" anchorCtr="0">
            <a:noAutofit/>
          </a:bodyPr>
          <a:lstStyle>
            <a:defPPr>
              <a:defRPr lang="de-DE"/>
            </a:defPPr>
            <a:lvl1pPr marL="0" indent="0" algn="l" defTabSz="914400" rtl="0" eaLnBrk="1" latinLnBrk="0" hangingPunct="1">
              <a:lnSpc>
                <a:spcPct val="100000"/>
              </a:lnSpc>
              <a:spcBef>
                <a:spcPct val="0"/>
              </a:spcBef>
              <a:buFont typeface="+mj-lt"/>
              <a:buNone/>
              <a:defRPr sz="1800" kern="1200">
                <a:solidFill>
                  <a:schemeClr val="bg1"/>
                </a:solidFill>
                <a:latin typeface="+mn-lt"/>
                <a:ea typeface="+mn-ea"/>
                <a:cs typeface="+mn-cs"/>
              </a:defRPr>
            </a:lvl1pPr>
            <a:lvl2pPr marL="0" indent="0" algn="l" defTabSz="914400" rtl="0" eaLnBrk="1" latinLnBrk="0" hangingPunct="1">
              <a:lnSpc>
                <a:spcPct val="100000"/>
              </a:lnSpc>
              <a:spcBef>
                <a:spcPct val="0"/>
              </a:spcBef>
              <a:buFont typeface="Arial" panose="020B0604020202020204" pitchFamily="34" charset="0"/>
              <a:buNone/>
              <a:defRPr sz="1500" kern="1200">
                <a:solidFill>
                  <a:schemeClr val="bg1"/>
                </a:solidFill>
                <a:latin typeface="+mn-lt"/>
                <a:ea typeface="+mn-ea"/>
                <a:cs typeface="+mn-cs"/>
              </a:defRPr>
            </a:lvl2pPr>
            <a:lvl3pPr marL="216000" indent="-216000" algn="l" defTabSz="914400" rtl="0" eaLnBrk="1" latinLnBrk="0" hangingPunct="1">
              <a:lnSpc>
                <a:spcPct val="100000"/>
              </a:lnSpc>
              <a:spcBef>
                <a:spcPct val="0"/>
              </a:spcBef>
              <a:buFont typeface="Arial" panose="020B0604020202020204" pitchFamily="34" charset="0"/>
              <a:buChar char="•"/>
              <a:defRPr sz="1500" kern="1200">
                <a:solidFill>
                  <a:schemeClr val="bg1"/>
                </a:solidFill>
                <a:latin typeface="+mn-lt"/>
                <a:ea typeface="+mn-ea"/>
                <a:cs typeface="+mn-cs"/>
              </a:defRPr>
            </a:lvl3pPr>
            <a:lvl4pPr marL="216000" indent="-216000" algn="l" defTabSz="914400" rtl="0" eaLnBrk="1" latinLnBrk="0" hangingPunct="1">
              <a:lnSpc>
                <a:spcPct val="100000"/>
              </a:lnSpc>
              <a:spcBef>
                <a:spcPct val="0"/>
              </a:spcBef>
              <a:buFont typeface="+mj-lt"/>
              <a:buAutoNum type="arabicPeriod"/>
              <a:defRPr sz="1500" kern="1200">
                <a:solidFill>
                  <a:schemeClr val="bg1"/>
                </a:solidFill>
                <a:latin typeface="+mn-lt"/>
                <a:ea typeface="+mn-ea"/>
                <a:cs typeface="+mn-cs"/>
              </a:defRPr>
            </a:lvl4pPr>
            <a:lvl5pPr marL="216000" indent="-216000" algn="l" defTabSz="914400" rtl="0" eaLnBrk="1" latinLnBrk="0" hangingPunct="1">
              <a:lnSpc>
                <a:spcPct val="100000"/>
              </a:lnSpc>
              <a:spcBef>
                <a:spcPct val="0"/>
              </a:spcBef>
              <a:buFont typeface="+mj-lt"/>
              <a:buAutoNum type="arabicPeriod"/>
              <a:defRPr sz="1800" kern="1200">
                <a:solidFill>
                  <a:schemeClr val="bg1"/>
                </a:solidFill>
                <a:latin typeface="+mn-lt"/>
                <a:ea typeface="+mn-ea"/>
                <a:cs typeface="+mn-cs"/>
              </a:defRPr>
            </a:lvl5pPr>
            <a:lvl6pPr marL="360000" indent="0" algn="l" defTabSz="914400" rtl="0" eaLnBrk="1" latinLnBrk="0" hangingPunct="1">
              <a:lnSpc>
                <a:spcPct val="90000"/>
              </a:lnSpc>
              <a:spcBef>
                <a:spcPts val="600"/>
              </a:spcBef>
              <a:buFont typeface="Arial" panose="020B0604020202020204" pitchFamily="34" charset="0"/>
              <a:buNone/>
              <a:defRPr sz="1800" kern="1200">
                <a:solidFill>
                  <a:srgbClr val="FF0000"/>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sz="1600" b="1" i="0" u="none"/>
              <a:t>Are direct insurance benefits offset against basic social assistance?</a:t>
            </a:r>
          </a:p>
        </p:txBody>
      </p:sp>
      <p:grpSp>
        <p:nvGrpSpPr>
          <p:cNvPr id="14" name="Grafik 11">
            <a:extLst>
              <a:ext uri="{FF2B5EF4-FFF2-40B4-BE49-F238E27FC236}">
                <a16:creationId xmlns:a16="http://schemas.microsoft.com/office/drawing/2014/main" id="{5075EB4F-FC29-40A8-9CD6-7F68A9AE103E}"/>
              </a:ext>
            </a:extLst>
          </p:cNvPr>
          <p:cNvGrpSpPr/>
          <p:nvPr/>
        </p:nvGrpSpPr>
        <p:grpSpPr>
          <a:xfrm>
            <a:off x="479423" y="1922386"/>
            <a:ext cx="720000" cy="720000"/>
            <a:chOff x="5715000" y="2068620"/>
            <a:chExt cx="381000" cy="381000"/>
          </a:xfrm>
        </p:grpSpPr>
        <p:sp>
          <p:nvSpPr>
            <p:cNvPr id="21" name="Freihandform: Form 20">
              <a:extLst>
                <a:ext uri="{FF2B5EF4-FFF2-40B4-BE49-F238E27FC236}">
                  <a16:creationId xmlns:a16="http://schemas.microsoft.com/office/drawing/2014/main" id="{620CAB09-A4D4-4043-9F3E-FD2737D1F08D}"/>
                </a:ext>
              </a:extLst>
            </p:cNvPr>
            <p:cNvSpPr/>
            <p:nvPr/>
          </p:nvSpPr>
          <p:spPr>
            <a:xfrm>
              <a:off x="5712619" y="2066239"/>
              <a:ext cx="381000" cy="381000"/>
            </a:xfrm>
            <a:custGeom>
              <a:avLst/>
              <a:gdLst>
                <a:gd name="connsiteX0" fmla="*/ 378619 w 381000"/>
                <a:gd name="connsiteY0" fmla="*/ 192881 h 381000"/>
                <a:gd name="connsiteX1" fmla="*/ 192881 w 381000"/>
                <a:gd name="connsiteY1" fmla="*/ 378619 h 381000"/>
                <a:gd name="connsiteX2" fmla="*/ 7144 w 381000"/>
                <a:gd name="connsiteY2" fmla="*/ 192881 h 381000"/>
                <a:gd name="connsiteX3" fmla="*/ 192881 w 381000"/>
                <a:gd name="connsiteY3" fmla="*/ 7144 h 381000"/>
                <a:gd name="connsiteX4" fmla="*/ 378619 w 381000"/>
                <a:gd name="connsiteY4" fmla="*/ 192881 h 381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0" h="381000">
                  <a:moveTo>
                    <a:pt x="378619" y="192881"/>
                  </a:moveTo>
                  <a:cubicBezTo>
                    <a:pt x="378619" y="295461"/>
                    <a:pt x="295461" y="378619"/>
                    <a:pt x="192881" y="378619"/>
                  </a:cubicBezTo>
                  <a:cubicBezTo>
                    <a:pt x="90301" y="378619"/>
                    <a:pt x="7144" y="295461"/>
                    <a:pt x="7144" y="192881"/>
                  </a:cubicBezTo>
                  <a:cubicBezTo>
                    <a:pt x="7144" y="90301"/>
                    <a:pt x="90301" y="7144"/>
                    <a:pt x="192881" y="7144"/>
                  </a:cubicBezTo>
                  <a:cubicBezTo>
                    <a:pt x="295461" y="7144"/>
                    <a:pt x="378619" y="90301"/>
                    <a:pt x="378619" y="192881"/>
                  </a:cubicBezTo>
                  <a:close/>
                </a:path>
              </a:pathLst>
            </a:custGeom>
            <a:noFill/>
            <a:ln w="22225" cap="flat">
              <a:solidFill>
                <a:schemeClr val="bg1"/>
              </a:solidFill>
              <a:prstDash val="solid"/>
              <a:miter/>
            </a:ln>
          </p:spPr>
          <p:txBody>
            <a:bodyPr rtlCol="0" anchor="ctr"/>
            <a:lstStyle>
              <a:defPPr>
                <a:defRPr lang="de-DE"/>
              </a:defPPr>
              <a:lvl1pPr marL="0" algn="l" defTabSz="914205" rtl="0" eaLnBrk="1" latinLnBrk="0" hangingPunct="1">
                <a:defRPr sz="1800" kern="1200">
                  <a:solidFill>
                    <a:schemeClr val="tx1"/>
                  </a:solidFill>
                  <a:latin typeface="+mn-lt"/>
                  <a:ea typeface="+mn-ea"/>
                  <a:cs typeface="+mn-cs"/>
                </a:defRPr>
              </a:lvl1pPr>
              <a:lvl2pPr marL="457102" algn="l" defTabSz="914205" rtl="0" eaLnBrk="1" latinLnBrk="0" hangingPunct="1">
                <a:defRPr sz="1800" kern="1200">
                  <a:solidFill>
                    <a:schemeClr val="tx1"/>
                  </a:solidFill>
                  <a:latin typeface="+mn-lt"/>
                  <a:ea typeface="+mn-ea"/>
                  <a:cs typeface="+mn-cs"/>
                </a:defRPr>
              </a:lvl2pPr>
              <a:lvl3pPr marL="914205" algn="l" defTabSz="914205" rtl="0" eaLnBrk="1" latinLnBrk="0" hangingPunct="1">
                <a:defRPr sz="1800" kern="1200">
                  <a:solidFill>
                    <a:schemeClr val="tx1"/>
                  </a:solidFill>
                  <a:latin typeface="+mn-lt"/>
                  <a:ea typeface="+mn-ea"/>
                  <a:cs typeface="+mn-cs"/>
                </a:defRPr>
              </a:lvl3pPr>
              <a:lvl4pPr marL="1371308" algn="l" defTabSz="914205" rtl="0" eaLnBrk="1" latinLnBrk="0" hangingPunct="1">
                <a:defRPr sz="1800" kern="1200">
                  <a:solidFill>
                    <a:schemeClr val="tx1"/>
                  </a:solidFill>
                  <a:latin typeface="+mn-lt"/>
                  <a:ea typeface="+mn-ea"/>
                  <a:cs typeface="+mn-cs"/>
                </a:defRPr>
              </a:lvl4pPr>
              <a:lvl5pPr marL="1828410" algn="l" defTabSz="914205" rtl="0" eaLnBrk="1" latinLnBrk="0" hangingPunct="1">
                <a:defRPr sz="1800" kern="1200">
                  <a:solidFill>
                    <a:schemeClr val="tx1"/>
                  </a:solidFill>
                  <a:latin typeface="+mn-lt"/>
                  <a:ea typeface="+mn-ea"/>
                  <a:cs typeface="+mn-cs"/>
                </a:defRPr>
              </a:lvl5pPr>
              <a:lvl6pPr marL="2285511" algn="l" defTabSz="914205" rtl="0" eaLnBrk="1" latinLnBrk="0" hangingPunct="1">
                <a:defRPr sz="1800" kern="1200">
                  <a:solidFill>
                    <a:schemeClr val="tx1"/>
                  </a:solidFill>
                  <a:latin typeface="+mn-lt"/>
                  <a:ea typeface="+mn-ea"/>
                  <a:cs typeface="+mn-cs"/>
                </a:defRPr>
              </a:lvl6pPr>
              <a:lvl7pPr marL="2742614" algn="l" defTabSz="914205" rtl="0" eaLnBrk="1" latinLnBrk="0" hangingPunct="1">
                <a:defRPr sz="1800" kern="1200">
                  <a:solidFill>
                    <a:schemeClr val="tx1"/>
                  </a:solidFill>
                  <a:latin typeface="+mn-lt"/>
                  <a:ea typeface="+mn-ea"/>
                  <a:cs typeface="+mn-cs"/>
                </a:defRPr>
              </a:lvl7pPr>
              <a:lvl8pPr marL="3199716" algn="l" defTabSz="914205" rtl="0" eaLnBrk="1" latinLnBrk="0" hangingPunct="1">
                <a:defRPr sz="1800" kern="1200">
                  <a:solidFill>
                    <a:schemeClr val="tx1"/>
                  </a:solidFill>
                  <a:latin typeface="+mn-lt"/>
                  <a:ea typeface="+mn-ea"/>
                  <a:cs typeface="+mn-cs"/>
                </a:defRPr>
              </a:lvl8pPr>
              <a:lvl9pPr marL="3656819" algn="l" defTabSz="914205" rtl="0" eaLnBrk="1" latinLnBrk="0" hangingPunct="1">
                <a:defRPr sz="1800" kern="1200">
                  <a:solidFill>
                    <a:schemeClr val="tx1"/>
                  </a:solidFill>
                  <a:latin typeface="+mn-lt"/>
                  <a:ea typeface="+mn-ea"/>
                  <a:cs typeface="+mn-cs"/>
                </a:defRPr>
              </a:lvl9pPr>
            </a:lstStyle>
            <a:p>
              <a:endParaRPr lang="de-DE"/>
            </a:p>
          </p:txBody>
        </p:sp>
        <p:sp>
          <p:nvSpPr>
            <p:cNvPr id="22" name="Freihandform: Form 21">
              <a:extLst>
                <a:ext uri="{FF2B5EF4-FFF2-40B4-BE49-F238E27FC236}">
                  <a16:creationId xmlns:a16="http://schemas.microsoft.com/office/drawing/2014/main" id="{481D59D7-2E05-4677-84CC-E31009A5F5F3}"/>
                </a:ext>
              </a:extLst>
            </p:cNvPr>
            <p:cNvSpPr/>
            <p:nvPr/>
          </p:nvSpPr>
          <p:spPr>
            <a:xfrm>
              <a:off x="5838825" y="2142036"/>
              <a:ext cx="142875" cy="161925"/>
            </a:xfrm>
            <a:custGeom>
              <a:avLst/>
              <a:gdLst>
                <a:gd name="connsiteX0" fmla="*/ 40862 w 142875"/>
                <a:gd name="connsiteY0" fmla="*/ 155184 h 161925"/>
                <a:gd name="connsiteX1" fmla="*/ 100965 w 142875"/>
                <a:gd name="connsiteY1" fmla="*/ 69459 h 161925"/>
                <a:gd name="connsiteX2" fmla="*/ 62103 w 142875"/>
                <a:gd name="connsiteY2" fmla="*/ 40884 h 161925"/>
                <a:gd name="connsiteX3" fmla="*/ 17336 w 142875"/>
                <a:gd name="connsiteY3" fmla="*/ 56695 h 161925"/>
                <a:gd name="connsiteX4" fmla="*/ 7144 w 142875"/>
                <a:gd name="connsiteY4" fmla="*/ 26215 h 161925"/>
                <a:gd name="connsiteX5" fmla="*/ 65342 w 142875"/>
                <a:gd name="connsiteY5" fmla="*/ 7165 h 161925"/>
                <a:gd name="connsiteX6" fmla="*/ 136208 w 142875"/>
                <a:gd name="connsiteY6" fmla="*/ 67553 h 161925"/>
                <a:gd name="connsiteX7" fmla="*/ 74867 w 142875"/>
                <a:gd name="connsiteY7" fmla="*/ 154707 h 161925"/>
                <a:gd name="connsiteX8" fmla="*/ 74867 w 142875"/>
                <a:gd name="connsiteY8" fmla="*/ 157851 h 161925"/>
                <a:gd name="connsiteX9" fmla="*/ 40862 w 142875"/>
                <a:gd name="connsiteY9" fmla="*/ 157851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2875" h="161925">
                  <a:moveTo>
                    <a:pt x="40862" y="155184"/>
                  </a:moveTo>
                  <a:cubicBezTo>
                    <a:pt x="40862" y="104892"/>
                    <a:pt x="100965" y="103368"/>
                    <a:pt x="100965" y="69459"/>
                  </a:cubicBezTo>
                  <a:cubicBezTo>
                    <a:pt x="100965" y="52885"/>
                    <a:pt x="86296" y="40884"/>
                    <a:pt x="62103" y="40884"/>
                  </a:cubicBezTo>
                  <a:cubicBezTo>
                    <a:pt x="45772" y="40648"/>
                    <a:pt x="29895" y="46255"/>
                    <a:pt x="17336" y="56695"/>
                  </a:cubicBezTo>
                  <a:lnTo>
                    <a:pt x="7144" y="26215"/>
                  </a:lnTo>
                  <a:cubicBezTo>
                    <a:pt x="23814" y="13434"/>
                    <a:pt x="44341" y="6715"/>
                    <a:pt x="65342" y="7165"/>
                  </a:cubicBezTo>
                  <a:cubicBezTo>
                    <a:pt x="107633" y="7165"/>
                    <a:pt x="136208" y="30692"/>
                    <a:pt x="136208" y="67553"/>
                  </a:cubicBezTo>
                  <a:cubicBezTo>
                    <a:pt x="136208" y="121941"/>
                    <a:pt x="74867" y="120322"/>
                    <a:pt x="74867" y="154707"/>
                  </a:cubicBezTo>
                  <a:lnTo>
                    <a:pt x="74867" y="157851"/>
                  </a:lnTo>
                  <a:lnTo>
                    <a:pt x="40862" y="157851"/>
                  </a:lnTo>
                  <a:close/>
                </a:path>
              </a:pathLst>
            </a:custGeom>
            <a:noFill/>
            <a:ln w="22225" cap="rnd">
              <a:solidFill>
                <a:schemeClr val="bg1"/>
              </a:solidFill>
              <a:prstDash val="solid"/>
              <a:round/>
            </a:ln>
          </p:spPr>
          <p:txBody>
            <a:bodyPr rtlCol="0" anchor="ctr"/>
            <a:lstStyle>
              <a:defPPr>
                <a:defRPr lang="de-DE"/>
              </a:defPPr>
              <a:lvl1pPr marL="0" algn="l" defTabSz="914205" rtl="0" eaLnBrk="1" latinLnBrk="0" hangingPunct="1">
                <a:defRPr sz="1800" kern="1200">
                  <a:solidFill>
                    <a:schemeClr val="tx1"/>
                  </a:solidFill>
                  <a:latin typeface="+mn-lt"/>
                  <a:ea typeface="+mn-ea"/>
                  <a:cs typeface="+mn-cs"/>
                </a:defRPr>
              </a:lvl1pPr>
              <a:lvl2pPr marL="457102" algn="l" defTabSz="914205" rtl="0" eaLnBrk="1" latinLnBrk="0" hangingPunct="1">
                <a:defRPr sz="1800" kern="1200">
                  <a:solidFill>
                    <a:schemeClr val="tx1"/>
                  </a:solidFill>
                  <a:latin typeface="+mn-lt"/>
                  <a:ea typeface="+mn-ea"/>
                  <a:cs typeface="+mn-cs"/>
                </a:defRPr>
              </a:lvl2pPr>
              <a:lvl3pPr marL="914205" algn="l" defTabSz="914205" rtl="0" eaLnBrk="1" latinLnBrk="0" hangingPunct="1">
                <a:defRPr sz="1800" kern="1200">
                  <a:solidFill>
                    <a:schemeClr val="tx1"/>
                  </a:solidFill>
                  <a:latin typeface="+mn-lt"/>
                  <a:ea typeface="+mn-ea"/>
                  <a:cs typeface="+mn-cs"/>
                </a:defRPr>
              </a:lvl3pPr>
              <a:lvl4pPr marL="1371308" algn="l" defTabSz="914205" rtl="0" eaLnBrk="1" latinLnBrk="0" hangingPunct="1">
                <a:defRPr sz="1800" kern="1200">
                  <a:solidFill>
                    <a:schemeClr val="tx1"/>
                  </a:solidFill>
                  <a:latin typeface="+mn-lt"/>
                  <a:ea typeface="+mn-ea"/>
                  <a:cs typeface="+mn-cs"/>
                </a:defRPr>
              </a:lvl4pPr>
              <a:lvl5pPr marL="1828410" algn="l" defTabSz="914205" rtl="0" eaLnBrk="1" latinLnBrk="0" hangingPunct="1">
                <a:defRPr sz="1800" kern="1200">
                  <a:solidFill>
                    <a:schemeClr val="tx1"/>
                  </a:solidFill>
                  <a:latin typeface="+mn-lt"/>
                  <a:ea typeface="+mn-ea"/>
                  <a:cs typeface="+mn-cs"/>
                </a:defRPr>
              </a:lvl5pPr>
              <a:lvl6pPr marL="2285511" algn="l" defTabSz="914205" rtl="0" eaLnBrk="1" latinLnBrk="0" hangingPunct="1">
                <a:defRPr sz="1800" kern="1200">
                  <a:solidFill>
                    <a:schemeClr val="tx1"/>
                  </a:solidFill>
                  <a:latin typeface="+mn-lt"/>
                  <a:ea typeface="+mn-ea"/>
                  <a:cs typeface="+mn-cs"/>
                </a:defRPr>
              </a:lvl6pPr>
              <a:lvl7pPr marL="2742614" algn="l" defTabSz="914205" rtl="0" eaLnBrk="1" latinLnBrk="0" hangingPunct="1">
                <a:defRPr sz="1800" kern="1200">
                  <a:solidFill>
                    <a:schemeClr val="tx1"/>
                  </a:solidFill>
                  <a:latin typeface="+mn-lt"/>
                  <a:ea typeface="+mn-ea"/>
                  <a:cs typeface="+mn-cs"/>
                </a:defRPr>
              </a:lvl7pPr>
              <a:lvl8pPr marL="3199716" algn="l" defTabSz="914205" rtl="0" eaLnBrk="1" latinLnBrk="0" hangingPunct="1">
                <a:defRPr sz="1800" kern="1200">
                  <a:solidFill>
                    <a:schemeClr val="tx1"/>
                  </a:solidFill>
                  <a:latin typeface="+mn-lt"/>
                  <a:ea typeface="+mn-ea"/>
                  <a:cs typeface="+mn-cs"/>
                </a:defRPr>
              </a:lvl8pPr>
              <a:lvl9pPr marL="3656819" algn="l" defTabSz="914205" rtl="0" eaLnBrk="1" latinLnBrk="0" hangingPunct="1">
                <a:defRPr sz="1800" kern="1200">
                  <a:solidFill>
                    <a:schemeClr val="tx1"/>
                  </a:solidFill>
                  <a:latin typeface="+mn-lt"/>
                  <a:ea typeface="+mn-ea"/>
                  <a:cs typeface="+mn-cs"/>
                </a:defRPr>
              </a:lvl9pPr>
            </a:lstStyle>
            <a:p>
              <a:endParaRPr lang="de-DE"/>
            </a:p>
          </p:txBody>
        </p:sp>
        <p:sp>
          <p:nvSpPr>
            <p:cNvPr id="23" name="Freihandform: Form 22">
              <a:extLst>
                <a:ext uri="{FF2B5EF4-FFF2-40B4-BE49-F238E27FC236}">
                  <a16:creationId xmlns:a16="http://schemas.microsoft.com/office/drawing/2014/main" id="{5B33B1D9-A546-4AE5-9967-A994930A1E55}"/>
                </a:ext>
              </a:extLst>
            </p:cNvPr>
            <p:cNvSpPr/>
            <p:nvPr/>
          </p:nvSpPr>
          <p:spPr>
            <a:xfrm>
              <a:off x="5865014" y="2315117"/>
              <a:ext cx="57150" cy="57150"/>
            </a:xfrm>
            <a:custGeom>
              <a:avLst/>
              <a:gdLst>
                <a:gd name="connsiteX0" fmla="*/ 7149 w 57150"/>
                <a:gd name="connsiteY0" fmla="*/ 30966 h 57150"/>
                <a:gd name="connsiteX1" fmla="*/ 29999 w 57150"/>
                <a:gd name="connsiteY1" fmla="*/ 7154 h 57150"/>
                <a:gd name="connsiteX2" fmla="*/ 30961 w 57150"/>
                <a:gd name="connsiteY2" fmla="*/ 7154 h 57150"/>
                <a:gd name="connsiteX3" fmla="*/ 54774 w 57150"/>
                <a:gd name="connsiteY3" fmla="*/ 29613 h 57150"/>
                <a:gd name="connsiteX4" fmla="*/ 54774 w 57150"/>
                <a:gd name="connsiteY4" fmla="*/ 30966 h 57150"/>
                <a:gd name="connsiteX5" fmla="*/ 32315 w 57150"/>
                <a:gd name="connsiteY5" fmla="*/ 54779 h 57150"/>
                <a:gd name="connsiteX6" fmla="*/ 30961 w 57150"/>
                <a:gd name="connsiteY6" fmla="*/ 54779 h 57150"/>
                <a:gd name="connsiteX7" fmla="*/ 7149 w 57150"/>
                <a:gd name="connsiteY7" fmla="*/ 31929 h 57150"/>
                <a:gd name="connsiteX8" fmla="*/ 7149 w 57150"/>
                <a:gd name="connsiteY8" fmla="*/ 30966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150" h="57150">
                  <a:moveTo>
                    <a:pt x="7149" y="30966"/>
                  </a:moveTo>
                  <a:cubicBezTo>
                    <a:pt x="6883" y="18081"/>
                    <a:pt x="17113" y="7420"/>
                    <a:pt x="29999" y="7154"/>
                  </a:cubicBezTo>
                  <a:cubicBezTo>
                    <a:pt x="30320" y="7147"/>
                    <a:pt x="30641" y="7147"/>
                    <a:pt x="30961" y="7154"/>
                  </a:cubicBezTo>
                  <a:cubicBezTo>
                    <a:pt x="43739" y="6780"/>
                    <a:pt x="54400" y="16836"/>
                    <a:pt x="54774" y="29613"/>
                  </a:cubicBezTo>
                  <a:cubicBezTo>
                    <a:pt x="54787" y="30064"/>
                    <a:pt x="54787" y="30515"/>
                    <a:pt x="54774" y="30966"/>
                  </a:cubicBezTo>
                  <a:cubicBezTo>
                    <a:pt x="55147" y="43744"/>
                    <a:pt x="45092" y="54405"/>
                    <a:pt x="32315" y="54779"/>
                  </a:cubicBezTo>
                  <a:cubicBezTo>
                    <a:pt x="31864" y="54792"/>
                    <a:pt x="31412" y="54792"/>
                    <a:pt x="30961" y="54779"/>
                  </a:cubicBezTo>
                  <a:cubicBezTo>
                    <a:pt x="18076" y="55045"/>
                    <a:pt x="7415" y="44814"/>
                    <a:pt x="7149" y="31929"/>
                  </a:cubicBezTo>
                  <a:cubicBezTo>
                    <a:pt x="7142" y="31608"/>
                    <a:pt x="7142" y="31287"/>
                    <a:pt x="7149" y="30966"/>
                  </a:cubicBezTo>
                  <a:close/>
                </a:path>
              </a:pathLst>
            </a:custGeom>
            <a:noFill/>
            <a:ln w="22225" cap="rnd">
              <a:solidFill>
                <a:schemeClr val="bg1"/>
              </a:solidFill>
              <a:prstDash val="solid"/>
              <a:round/>
            </a:ln>
          </p:spPr>
          <p:txBody>
            <a:bodyPr rtlCol="0" anchor="ctr"/>
            <a:lstStyle>
              <a:defPPr>
                <a:defRPr lang="de-DE"/>
              </a:defPPr>
              <a:lvl1pPr marL="0" algn="l" defTabSz="914205" rtl="0" eaLnBrk="1" latinLnBrk="0" hangingPunct="1">
                <a:defRPr sz="1800" kern="1200">
                  <a:solidFill>
                    <a:schemeClr val="tx1"/>
                  </a:solidFill>
                  <a:latin typeface="+mn-lt"/>
                  <a:ea typeface="+mn-ea"/>
                  <a:cs typeface="+mn-cs"/>
                </a:defRPr>
              </a:lvl1pPr>
              <a:lvl2pPr marL="457102" algn="l" defTabSz="914205" rtl="0" eaLnBrk="1" latinLnBrk="0" hangingPunct="1">
                <a:defRPr sz="1800" kern="1200">
                  <a:solidFill>
                    <a:schemeClr val="tx1"/>
                  </a:solidFill>
                  <a:latin typeface="+mn-lt"/>
                  <a:ea typeface="+mn-ea"/>
                  <a:cs typeface="+mn-cs"/>
                </a:defRPr>
              </a:lvl2pPr>
              <a:lvl3pPr marL="914205" algn="l" defTabSz="914205" rtl="0" eaLnBrk="1" latinLnBrk="0" hangingPunct="1">
                <a:defRPr sz="1800" kern="1200">
                  <a:solidFill>
                    <a:schemeClr val="tx1"/>
                  </a:solidFill>
                  <a:latin typeface="+mn-lt"/>
                  <a:ea typeface="+mn-ea"/>
                  <a:cs typeface="+mn-cs"/>
                </a:defRPr>
              </a:lvl3pPr>
              <a:lvl4pPr marL="1371308" algn="l" defTabSz="914205" rtl="0" eaLnBrk="1" latinLnBrk="0" hangingPunct="1">
                <a:defRPr sz="1800" kern="1200">
                  <a:solidFill>
                    <a:schemeClr val="tx1"/>
                  </a:solidFill>
                  <a:latin typeface="+mn-lt"/>
                  <a:ea typeface="+mn-ea"/>
                  <a:cs typeface="+mn-cs"/>
                </a:defRPr>
              </a:lvl4pPr>
              <a:lvl5pPr marL="1828410" algn="l" defTabSz="914205" rtl="0" eaLnBrk="1" latinLnBrk="0" hangingPunct="1">
                <a:defRPr sz="1800" kern="1200">
                  <a:solidFill>
                    <a:schemeClr val="tx1"/>
                  </a:solidFill>
                  <a:latin typeface="+mn-lt"/>
                  <a:ea typeface="+mn-ea"/>
                  <a:cs typeface="+mn-cs"/>
                </a:defRPr>
              </a:lvl5pPr>
              <a:lvl6pPr marL="2285511" algn="l" defTabSz="914205" rtl="0" eaLnBrk="1" latinLnBrk="0" hangingPunct="1">
                <a:defRPr sz="1800" kern="1200">
                  <a:solidFill>
                    <a:schemeClr val="tx1"/>
                  </a:solidFill>
                  <a:latin typeface="+mn-lt"/>
                  <a:ea typeface="+mn-ea"/>
                  <a:cs typeface="+mn-cs"/>
                </a:defRPr>
              </a:lvl6pPr>
              <a:lvl7pPr marL="2742614" algn="l" defTabSz="914205" rtl="0" eaLnBrk="1" latinLnBrk="0" hangingPunct="1">
                <a:defRPr sz="1800" kern="1200">
                  <a:solidFill>
                    <a:schemeClr val="tx1"/>
                  </a:solidFill>
                  <a:latin typeface="+mn-lt"/>
                  <a:ea typeface="+mn-ea"/>
                  <a:cs typeface="+mn-cs"/>
                </a:defRPr>
              </a:lvl7pPr>
              <a:lvl8pPr marL="3199716" algn="l" defTabSz="914205" rtl="0" eaLnBrk="1" latinLnBrk="0" hangingPunct="1">
                <a:defRPr sz="1800" kern="1200">
                  <a:solidFill>
                    <a:schemeClr val="tx1"/>
                  </a:solidFill>
                  <a:latin typeface="+mn-lt"/>
                  <a:ea typeface="+mn-ea"/>
                  <a:cs typeface="+mn-cs"/>
                </a:defRPr>
              </a:lvl8pPr>
              <a:lvl9pPr marL="3656819" algn="l" defTabSz="914205" rtl="0" eaLnBrk="1" latinLnBrk="0" hangingPunct="1">
                <a:defRPr sz="1800" kern="1200">
                  <a:solidFill>
                    <a:schemeClr val="tx1"/>
                  </a:solidFill>
                  <a:latin typeface="+mn-lt"/>
                  <a:ea typeface="+mn-ea"/>
                  <a:cs typeface="+mn-cs"/>
                </a:defRPr>
              </a:lvl9pPr>
            </a:lstStyle>
            <a:p>
              <a:endParaRPr lang="de-DE"/>
            </a:p>
          </p:txBody>
        </p:sp>
      </p:grpSp>
      <p:grpSp>
        <p:nvGrpSpPr>
          <p:cNvPr id="25" name="Grafik 23">
            <a:extLst>
              <a:ext uri="{FF2B5EF4-FFF2-40B4-BE49-F238E27FC236}">
                <a16:creationId xmlns:a16="http://schemas.microsoft.com/office/drawing/2014/main" id="{A3249185-96C5-4ED8-884E-2D381BCC009D}"/>
              </a:ext>
            </a:extLst>
          </p:cNvPr>
          <p:cNvGrpSpPr>
            <a:grpSpLocks noChangeAspect="1"/>
          </p:cNvGrpSpPr>
          <p:nvPr/>
        </p:nvGrpSpPr>
        <p:grpSpPr>
          <a:xfrm>
            <a:off x="471802" y="3232348"/>
            <a:ext cx="720000" cy="720000"/>
            <a:chOff x="506510" y="3415506"/>
            <a:chExt cx="381000" cy="381000"/>
          </a:xfrm>
        </p:grpSpPr>
        <p:sp>
          <p:nvSpPr>
            <p:cNvPr id="26" name="Freihandform: Form 25">
              <a:extLst>
                <a:ext uri="{FF2B5EF4-FFF2-40B4-BE49-F238E27FC236}">
                  <a16:creationId xmlns:a16="http://schemas.microsoft.com/office/drawing/2014/main" id="{F76C2CA9-0D1E-405F-B141-FCFADC909FB9}"/>
                </a:ext>
              </a:extLst>
            </p:cNvPr>
            <p:cNvSpPr/>
            <p:nvPr/>
          </p:nvSpPr>
          <p:spPr>
            <a:xfrm>
              <a:off x="504129" y="3413125"/>
              <a:ext cx="381000" cy="381000"/>
            </a:xfrm>
            <a:custGeom>
              <a:avLst/>
              <a:gdLst>
                <a:gd name="connsiteX0" fmla="*/ 378619 w 381000"/>
                <a:gd name="connsiteY0" fmla="*/ 192881 h 381000"/>
                <a:gd name="connsiteX1" fmla="*/ 192881 w 381000"/>
                <a:gd name="connsiteY1" fmla="*/ 378619 h 381000"/>
                <a:gd name="connsiteX2" fmla="*/ 7144 w 381000"/>
                <a:gd name="connsiteY2" fmla="*/ 192881 h 381000"/>
                <a:gd name="connsiteX3" fmla="*/ 192881 w 381000"/>
                <a:gd name="connsiteY3" fmla="*/ 7144 h 381000"/>
                <a:gd name="connsiteX4" fmla="*/ 378619 w 381000"/>
                <a:gd name="connsiteY4" fmla="*/ 192881 h 381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0" h="381000">
                  <a:moveTo>
                    <a:pt x="378619" y="192881"/>
                  </a:moveTo>
                  <a:cubicBezTo>
                    <a:pt x="378619" y="295461"/>
                    <a:pt x="295461" y="378619"/>
                    <a:pt x="192881" y="378619"/>
                  </a:cubicBezTo>
                  <a:cubicBezTo>
                    <a:pt x="90301" y="378619"/>
                    <a:pt x="7144" y="295461"/>
                    <a:pt x="7144" y="192881"/>
                  </a:cubicBezTo>
                  <a:cubicBezTo>
                    <a:pt x="7144" y="90301"/>
                    <a:pt x="90301" y="7144"/>
                    <a:pt x="192881" y="7144"/>
                  </a:cubicBezTo>
                  <a:cubicBezTo>
                    <a:pt x="295461" y="7144"/>
                    <a:pt x="378619" y="90301"/>
                    <a:pt x="378619" y="192881"/>
                  </a:cubicBezTo>
                  <a:close/>
                </a:path>
              </a:pathLst>
            </a:custGeom>
            <a:noFill/>
            <a:ln w="22225" cap="flat">
              <a:solidFill>
                <a:schemeClr val="bg1"/>
              </a:solidFill>
              <a:prstDash val="solid"/>
              <a:miter/>
            </a:ln>
          </p:spPr>
          <p:txBody>
            <a:bodyPr rtlCol="0" anchor="ctr"/>
            <a:lstStyle>
              <a:defPPr>
                <a:defRPr lang="de-DE"/>
              </a:defPPr>
              <a:lvl1pPr marL="0" algn="l" defTabSz="914205" rtl="0" eaLnBrk="1" latinLnBrk="0" hangingPunct="1">
                <a:defRPr sz="1800" kern="1200">
                  <a:solidFill>
                    <a:schemeClr val="tx1"/>
                  </a:solidFill>
                  <a:latin typeface="+mn-lt"/>
                  <a:ea typeface="+mn-ea"/>
                  <a:cs typeface="+mn-cs"/>
                </a:defRPr>
              </a:lvl1pPr>
              <a:lvl2pPr marL="457102" algn="l" defTabSz="914205" rtl="0" eaLnBrk="1" latinLnBrk="0" hangingPunct="1">
                <a:defRPr sz="1800" kern="1200">
                  <a:solidFill>
                    <a:schemeClr val="tx1"/>
                  </a:solidFill>
                  <a:latin typeface="+mn-lt"/>
                  <a:ea typeface="+mn-ea"/>
                  <a:cs typeface="+mn-cs"/>
                </a:defRPr>
              </a:lvl2pPr>
              <a:lvl3pPr marL="914205" algn="l" defTabSz="914205" rtl="0" eaLnBrk="1" latinLnBrk="0" hangingPunct="1">
                <a:defRPr sz="1800" kern="1200">
                  <a:solidFill>
                    <a:schemeClr val="tx1"/>
                  </a:solidFill>
                  <a:latin typeface="+mn-lt"/>
                  <a:ea typeface="+mn-ea"/>
                  <a:cs typeface="+mn-cs"/>
                </a:defRPr>
              </a:lvl3pPr>
              <a:lvl4pPr marL="1371308" algn="l" defTabSz="914205" rtl="0" eaLnBrk="1" latinLnBrk="0" hangingPunct="1">
                <a:defRPr sz="1800" kern="1200">
                  <a:solidFill>
                    <a:schemeClr val="tx1"/>
                  </a:solidFill>
                  <a:latin typeface="+mn-lt"/>
                  <a:ea typeface="+mn-ea"/>
                  <a:cs typeface="+mn-cs"/>
                </a:defRPr>
              </a:lvl4pPr>
              <a:lvl5pPr marL="1828410" algn="l" defTabSz="914205" rtl="0" eaLnBrk="1" latinLnBrk="0" hangingPunct="1">
                <a:defRPr sz="1800" kern="1200">
                  <a:solidFill>
                    <a:schemeClr val="tx1"/>
                  </a:solidFill>
                  <a:latin typeface="+mn-lt"/>
                  <a:ea typeface="+mn-ea"/>
                  <a:cs typeface="+mn-cs"/>
                </a:defRPr>
              </a:lvl5pPr>
              <a:lvl6pPr marL="2285511" algn="l" defTabSz="914205" rtl="0" eaLnBrk="1" latinLnBrk="0" hangingPunct="1">
                <a:defRPr sz="1800" kern="1200">
                  <a:solidFill>
                    <a:schemeClr val="tx1"/>
                  </a:solidFill>
                  <a:latin typeface="+mn-lt"/>
                  <a:ea typeface="+mn-ea"/>
                  <a:cs typeface="+mn-cs"/>
                </a:defRPr>
              </a:lvl6pPr>
              <a:lvl7pPr marL="2742614" algn="l" defTabSz="914205" rtl="0" eaLnBrk="1" latinLnBrk="0" hangingPunct="1">
                <a:defRPr sz="1800" kern="1200">
                  <a:solidFill>
                    <a:schemeClr val="tx1"/>
                  </a:solidFill>
                  <a:latin typeface="+mn-lt"/>
                  <a:ea typeface="+mn-ea"/>
                  <a:cs typeface="+mn-cs"/>
                </a:defRPr>
              </a:lvl7pPr>
              <a:lvl8pPr marL="3199716" algn="l" defTabSz="914205" rtl="0" eaLnBrk="1" latinLnBrk="0" hangingPunct="1">
                <a:defRPr sz="1800" kern="1200">
                  <a:solidFill>
                    <a:schemeClr val="tx1"/>
                  </a:solidFill>
                  <a:latin typeface="+mn-lt"/>
                  <a:ea typeface="+mn-ea"/>
                  <a:cs typeface="+mn-cs"/>
                </a:defRPr>
              </a:lvl8pPr>
              <a:lvl9pPr marL="3656819" algn="l" defTabSz="914205" rtl="0" eaLnBrk="1" latinLnBrk="0" hangingPunct="1">
                <a:defRPr sz="1800" kern="1200">
                  <a:solidFill>
                    <a:schemeClr val="tx1"/>
                  </a:solidFill>
                  <a:latin typeface="+mn-lt"/>
                  <a:ea typeface="+mn-ea"/>
                  <a:cs typeface="+mn-cs"/>
                </a:defRPr>
              </a:lvl9pPr>
            </a:lstStyle>
            <a:p>
              <a:endParaRPr lang="de-DE"/>
            </a:p>
          </p:txBody>
        </p:sp>
        <p:sp>
          <p:nvSpPr>
            <p:cNvPr id="27" name="Freihandform: Form 26">
              <a:extLst>
                <a:ext uri="{FF2B5EF4-FFF2-40B4-BE49-F238E27FC236}">
                  <a16:creationId xmlns:a16="http://schemas.microsoft.com/office/drawing/2014/main" id="{9436EE46-0464-4D53-B870-6ADBE2C93240}"/>
                </a:ext>
              </a:extLst>
            </p:cNvPr>
            <p:cNvSpPr/>
            <p:nvPr/>
          </p:nvSpPr>
          <p:spPr>
            <a:xfrm>
              <a:off x="670816" y="3565525"/>
              <a:ext cx="47625" cy="152400"/>
            </a:xfrm>
            <a:custGeom>
              <a:avLst/>
              <a:gdLst>
                <a:gd name="connsiteX0" fmla="*/ 7144 w 47625"/>
                <a:gd name="connsiteY0" fmla="*/ 7144 h 152400"/>
                <a:gd name="connsiteX1" fmla="*/ 45244 w 47625"/>
                <a:gd name="connsiteY1" fmla="*/ 7144 h 152400"/>
                <a:gd name="connsiteX2" fmla="*/ 45244 w 47625"/>
                <a:gd name="connsiteY2" fmla="*/ 150019 h 152400"/>
                <a:gd name="connsiteX3" fmla="*/ 7144 w 47625"/>
                <a:gd name="connsiteY3" fmla="*/ 150019 h 152400"/>
              </a:gdLst>
              <a:ahLst/>
              <a:cxnLst>
                <a:cxn ang="0">
                  <a:pos x="connsiteX0" y="connsiteY0"/>
                </a:cxn>
                <a:cxn ang="0">
                  <a:pos x="connsiteX1" y="connsiteY1"/>
                </a:cxn>
                <a:cxn ang="0">
                  <a:pos x="connsiteX2" y="connsiteY2"/>
                </a:cxn>
                <a:cxn ang="0">
                  <a:pos x="connsiteX3" y="connsiteY3"/>
                </a:cxn>
              </a:cxnLst>
              <a:rect l="l" t="t" r="r" b="b"/>
              <a:pathLst>
                <a:path w="47625" h="152400">
                  <a:moveTo>
                    <a:pt x="7144" y="7144"/>
                  </a:moveTo>
                  <a:lnTo>
                    <a:pt x="45244" y="7144"/>
                  </a:lnTo>
                  <a:lnTo>
                    <a:pt x="45244" y="150019"/>
                  </a:lnTo>
                  <a:lnTo>
                    <a:pt x="7144" y="150019"/>
                  </a:lnTo>
                  <a:close/>
                </a:path>
              </a:pathLst>
            </a:custGeom>
            <a:noFill/>
            <a:ln w="22225" cap="rnd">
              <a:solidFill>
                <a:schemeClr val="bg1"/>
              </a:solidFill>
              <a:prstDash val="solid"/>
              <a:round/>
            </a:ln>
          </p:spPr>
          <p:txBody>
            <a:bodyPr rtlCol="0" anchor="ctr"/>
            <a:lstStyle>
              <a:defPPr>
                <a:defRPr lang="de-DE"/>
              </a:defPPr>
              <a:lvl1pPr marL="0" algn="l" defTabSz="914205" rtl="0" eaLnBrk="1" latinLnBrk="0" hangingPunct="1">
                <a:defRPr sz="1800" kern="1200">
                  <a:solidFill>
                    <a:schemeClr val="tx1"/>
                  </a:solidFill>
                  <a:latin typeface="+mn-lt"/>
                  <a:ea typeface="+mn-ea"/>
                  <a:cs typeface="+mn-cs"/>
                </a:defRPr>
              </a:lvl1pPr>
              <a:lvl2pPr marL="457102" algn="l" defTabSz="914205" rtl="0" eaLnBrk="1" latinLnBrk="0" hangingPunct="1">
                <a:defRPr sz="1800" kern="1200">
                  <a:solidFill>
                    <a:schemeClr val="tx1"/>
                  </a:solidFill>
                  <a:latin typeface="+mn-lt"/>
                  <a:ea typeface="+mn-ea"/>
                  <a:cs typeface="+mn-cs"/>
                </a:defRPr>
              </a:lvl2pPr>
              <a:lvl3pPr marL="914205" algn="l" defTabSz="914205" rtl="0" eaLnBrk="1" latinLnBrk="0" hangingPunct="1">
                <a:defRPr sz="1800" kern="1200">
                  <a:solidFill>
                    <a:schemeClr val="tx1"/>
                  </a:solidFill>
                  <a:latin typeface="+mn-lt"/>
                  <a:ea typeface="+mn-ea"/>
                  <a:cs typeface="+mn-cs"/>
                </a:defRPr>
              </a:lvl3pPr>
              <a:lvl4pPr marL="1371308" algn="l" defTabSz="914205" rtl="0" eaLnBrk="1" latinLnBrk="0" hangingPunct="1">
                <a:defRPr sz="1800" kern="1200">
                  <a:solidFill>
                    <a:schemeClr val="tx1"/>
                  </a:solidFill>
                  <a:latin typeface="+mn-lt"/>
                  <a:ea typeface="+mn-ea"/>
                  <a:cs typeface="+mn-cs"/>
                </a:defRPr>
              </a:lvl4pPr>
              <a:lvl5pPr marL="1828410" algn="l" defTabSz="914205" rtl="0" eaLnBrk="1" latinLnBrk="0" hangingPunct="1">
                <a:defRPr sz="1800" kern="1200">
                  <a:solidFill>
                    <a:schemeClr val="tx1"/>
                  </a:solidFill>
                  <a:latin typeface="+mn-lt"/>
                  <a:ea typeface="+mn-ea"/>
                  <a:cs typeface="+mn-cs"/>
                </a:defRPr>
              </a:lvl5pPr>
              <a:lvl6pPr marL="2285511" algn="l" defTabSz="914205" rtl="0" eaLnBrk="1" latinLnBrk="0" hangingPunct="1">
                <a:defRPr sz="1800" kern="1200">
                  <a:solidFill>
                    <a:schemeClr val="tx1"/>
                  </a:solidFill>
                  <a:latin typeface="+mn-lt"/>
                  <a:ea typeface="+mn-ea"/>
                  <a:cs typeface="+mn-cs"/>
                </a:defRPr>
              </a:lvl6pPr>
              <a:lvl7pPr marL="2742614" algn="l" defTabSz="914205" rtl="0" eaLnBrk="1" latinLnBrk="0" hangingPunct="1">
                <a:defRPr sz="1800" kern="1200">
                  <a:solidFill>
                    <a:schemeClr val="tx1"/>
                  </a:solidFill>
                  <a:latin typeface="+mn-lt"/>
                  <a:ea typeface="+mn-ea"/>
                  <a:cs typeface="+mn-cs"/>
                </a:defRPr>
              </a:lvl7pPr>
              <a:lvl8pPr marL="3199716" algn="l" defTabSz="914205" rtl="0" eaLnBrk="1" latinLnBrk="0" hangingPunct="1">
                <a:defRPr sz="1800" kern="1200">
                  <a:solidFill>
                    <a:schemeClr val="tx1"/>
                  </a:solidFill>
                  <a:latin typeface="+mn-lt"/>
                  <a:ea typeface="+mn-ea"/>
                  <a:cs typeface="+mn-cs"/>
                </a:defRPr>
              </a:lvl8pPr>
              <a:lvl9pPr marL="3656819" algn="l" defTabSz="914205" rtl="0" eaLnBrk="1" latinLnBrk="0" hangingPunct="1">
                <a:defRPr sz="1800" kern="1200">
                  <a:solidFill>
                    <a:schemeClr val="tx1"/>
                  </a:solidFill>
                  <a:latin typeface="+mn-lt"/>
                  <a:ea typeface="+mn-ea"/>
                  <a:cs typeface="+mn-cs"/>
                </a:defRPr>
              </a:lvl9pPr>
            </a:lstStyle>
            <a:p>
              <a:endParaRPr lang="de-DE"/>
            </a:p>
          </p:txBody>
        </p:sp>
        <p:sp>
          <p:nvSpPr>
            <p:cNvPr id="28" name="Freihandform: Form 27">
              <a:extLst>
                <a:ext uri="{FF2B5EF4-FFF2-40B4-BE49-F238E27FC236}">
                  <a16:creationId xmlns:a16="http://schemas.microsoft.com/office/drawing/2014/main" id="{77141D46-C32A-4B4D-8F52-48425D562709}"/>
                </a:ext>
              </a:extLst>
            </p:cNvPr>
            <p:cNvSpPr/>
            <p:nvPr/>
          </p:nvSpPr>
          <p:spPr>
            <a:xfrm>
              <a:off x="666054" y="3489325"/>
              <a:ext cx="57150" cy="57150"/>
            </a:xfrm>
            <a:custGeom>
              <a:avLst/>
              <a:gdLst>
                <a:gd name="connsiteX0" fmla="*/ 30956 w 57150"/>
                <a:gd name="connsiteY0" fmla="*/ 54769 h 57150"/>
                <a:gd name="connsiteX1" fmla="*/ 7144 w 57150"/>
                <a:gd name="connsiteY1" fmla="*/ 30956 h 57150"/>
                <a:gd name="connsiteX2" fmla="*/ 30956 w 57150"/>
                <a:gd name="connsiteY2" fmla="*/ 7144 h 57150"/>
                <a:gd name="connsiteX3" fmla="*/ 54769 w 57150"/>
                <a:gd name="connsiteY3" fmla="*/ 30956 h 57150"/>
                <a:gd name="connsiteX4" fmla="*/ 30956 w 57150"/>
                <a:gd name="connsiteY4" fmla="*/ 54769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30956" y="54769"/>
                  </a:moveTo>
                  <a:cubicBezTo>
                    <a:pt x="17805" y="54769"/>
                    <a:pt x="7144" y="44107"/>
                    <a:pt x="7144" y="30956"/>
                  </a:cubicBezTo>
                  <a:cubicBezTo>
                    <a:pt x="7144" y="17805"/>
                    <a:pt x="17805" y="7144"/>
                    <a:pt x="30956" y="7144"/>
                  </a:cubicBezTo>
                  <a:cubicBezTo>
                    <a:pt x="44108" y="7144"/>
                    <a:pt x="54769" y="17805"/>
                    <a:pt x="54769" y="30956"/>
                  </a:cubicBezTo>
                  <a:cubicBezTo>
                    <a:pt x="54769" y="44107"/>
                    <a:pt x="44108" y="54769"/>
                    <a:pt x="30956" y="54769"/>
                  </a:cubicBezTo>
                  <a:close/>
                </a:path>
              </a:pathLst>
            </a:custGeom>
            <a:noFill/>
            <a:ln w="22225" cap="rnd">
              <a:solidFill>
                <a:schemeClr val="bg1"/>
              </a:solidFill>
              <a:prstDash val="solid"/>
              <a:round/>
            </a:ln>
          </p:spPr>
          <p:txBody>
            <a:bodyPr rtlCol="0" anchor="ctr"/>
            <a:lstStyle>
              <a:defPPr>
                <a:defRPr lang="de-DE"/>
              </a:defPPr>
              <a:lvl1pPr marL="0" algn="l" defTabSz="914205" rtl="0" eaLnBrk="1" latinLnBrk="0" hangingPunct="1">
                <a:defRPr sz="1800" kern="1200">
                  <a:solidFill>
                    <a:schemeClr val="tx1"/>
                  </a:solidFill>
                  <a:latin typeface="+mn-lt"/>
                  <a:ea typeface="+mn-ea"/>
                  <a:cs typeface="+mn-cs"/>
                </a:defRPr>
              </a:lvl1pPr>
              <a:lvl2pPr marL="457102" algn="l" defTabSz="914205" rtl="0" eaLnBrk="1" latinLnBrk="0" hangingPunct="1">
                <a:defRPr sz="1800" kern="1200">
                  <a:solidFill>
                    <a:schemeClr val="tx1"/>
                  </a:solidFill>
                  <a:latin typeface="+mn-lt"/>
                  <a:ea typeface="+mn-ea"/>
                  <a:cs typeface="+mn-cs"/>
                </a:defRPr>
              </a:lvl2pPr>
              <a:lvl3pPr marL="914205" algn="l" defTabSz="914205" rtl="0" eaLnBrk="1" latinLnBrk="0" hangingPunct="1">
                <a:defRPr sz="1800" kern="1200">
                  <a:solidFill>
                    <a:schemeClr val="tx1"/>
                  </a:solidFill>
                  <a:latin typeface="+mn-lt"/>
                  <a:ea typeface="+mn-ea"/>
                  <a:cs typeface="+mn-cs"/>
                </a:defRPr>
              </a:lvl3pPr>
              <a:lvl4pPr marL="1371308" algn="l" defTabSz="914205" rtl="0" eaLnBrk="1" latinLnBrk="0" hangingPunct="1">
                <a:defRPr sz="1800" kern="1200">
                  <a:solidFill>
                    <a:schemeClr val="tx1"/>
                  </a:solidFill>
                  <a:latin typeface="+mn-lt"/>
                  <a:ea typeface="+mn-ea"/>
                  <a:cs typeface="+mn-cs"/>
                </a:defRPr>
              </a:lvl4pPr>
              <a:lvl5pPr marL="1828410" algn="l" defTabSz="914205" rtl="0" eaLnBrk="1" latinLnBrk="0" hangingPunct="1">
                <a:defRPr sz="1800" kern="1200">
                  <a:solidFill>
                    <a:schemeClr val="tx1"/>
                  </a:solidFill>
                  <a:latin typeface="+mn-lt"/>
                  <a:ea typeface="+mn-ea"/>
                  <a:cs typeface="+mn-cs"/>
                </a:defRPr>
              </a:lvl5pPr>
              <a:lvl6pPr marL="2285511" algn="l" defTabSz="914205" rtl="0" eaLnBrk="1" latinLnBrk="0" hangingPunct="1">
                <a:defRPr sz="1800" kern="1200">
                  <a:solidFill>
                    <a:schemeClr val="tx1"/>
                  </a:solidFill>
                  <a:latin typeface="+mn-lt"/>
                  <a:ea typeface="+mn-ea"/>
                  <a:cs typeface="+mn-cs"/>
                </a:defRPr>
              </a:lvl6pPr>
              <a:lvl7pPr marL="2742614" algn="l" defTabSz="914205" rtl="0" eaLnBrk="1" latinLnBrk="0" hangingPunct="1">
                <a:defRPr sz="1800" kern="1200">
                  <a:solidFill>
                    <a:schemeClr val="tx1"/>
                  </a:solidFill>
                  <a:latin typeface="+mn-lt"/>
                  <a:ea typeface="+mn-ea"/>
                  <a:cs typeface="+mn-cs"/>
                </a:defRPr>
              </a:lvl7pPr>
              <a:lvl8pPr marL="3199716" algn="l" defTabSz="914205" rtl="0" eaLnBrk="1" latinLnBrk="0" hangingPunct="1">
                <a:defRPr sz="1800" kern="1200">
                  <a:solidFill>
                    <a:schemeClr val="tx1"/>
                  </a:solidFill>
                  <a:latin typeface="+mn-lt"/>
                  <a:ea typeface="+mn-ea"/>
                  <a:cs typeface="+mn-cs"/>
                </a:defRPr>
              </a:lvl8pPr>
              <a:lvl9pPr marL="3656819" algn="l" defTabSz="914205" rtl="0" eaLnBrk="1" latinLnBrk="0" hangingPunct="1">
                <a:defRPr sz="1800" kern="1200">
                  <a:solidFill>
                    <a:schemeClr val="tx1"/>
                  </a:solidFill>
                  <a:latin typeface="+mn-lt"/>
                  <a:ea typeface="+mn-ea"/>
                  <a:cs typeface="+mn-cs"/>
                </a:defRPr>
              </a:lvl9pPr>
            </a:lstStyle>
            <a:p>
              <a:endParaRPr lang="de-DE"/>
            </a:p>
          </p:txBody>
        </p:sp>
      </p:grpSp>
    </p:spTree>
    <p:extLst>
      <p:ext uri="{BB962C8B-B14F-4D97-AF65-F5344CB8AC3E}">
        <p14:creationId xmlns:p14="http://schemas.microsoft.com/office/powerpoint/2010/main" val="3362355978"/>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descr="svtx:article/content/headline">
            <a:extLst>
              <a:ext uri="{FF2B5EF4-FFF2-40B4-BE49-F238E27FC236}">
                <a16:creationId xmlns:a16="http://schemas.microsoft.com/office/drawing/2014/main" id="{89A7A182-EF37-4E98-82D0-9EC00BBD7F8E}"/>
              </a:ext>
            </a:extLst>
          </p:cNvPr>
          <p:cNvSpPr>
            <a:spLocks noGrp="1"/>
          </p:cNvSpPr>
          <p:nvPr>
            <p:ph type="title"/>
          </p:nvPr>
        </p:nvSpPr>
        <p:spPr/>
        <p:txBody>
          <a:bodyPr/>
          <a:lstStyle/>
          <a:p>
            <a:r>
              <a:rPr lang="de-DE" b="0" i="0" u="none"/>
              <a:t>Information on the retirement plan</a:t>
            </a:r>
          </a:p>
        </p:txBody>
      </p:sp>
      <p:sp>
        <p:nvSpPr>
          <p:cNvPr id="16" name="Textplatzhalter 15" descr="svtx:article/content/strapline">
            <a:extLst>
              <a:ext uri="{FF2B5EF4-FFF2-40B4-BE49-F238E27FC236}">
                <a16:creationId xmlns:a16="http://schemas.microsoft.com/office/drawing/2014/main" id="{0963FF5A-F634-4C6F-95C4-BAFEED7E323E}"/>
              </a:ext>
            </a:extLst>
          </p:cNvPr>
          <p:cNvSpPr>
            <a:spLocks noGrp="1"/>
          </p:cNvSpPr>
          <p:nvPr>
            <p:ph type="body" sz="quarter" idx="12"/>
          </p:nvPr>
        </p:nvSpPr>
        <p:spPr/>
        <p:txBody>
          <a:bodyPr/>
          <a:lstStyle/>
          <a:p>
            <a:r>
              <a:rPr lang="de-DE" b="1" i="0" u="none"/>
              <a:t>Direct Insurance § 3 (63) EStG – FAQs</a:t>
            </a:r>
          </a:p>
        </p:txBody>
      </p:sp>
      <p:sp>
        <p:nvSpPr>
          <p:cNvPr id="6" name="Fußzeilenplatzhalter 5" descr="svtx:article/content/footnote">
            <a:extLst>
              <a:ext uri="{FF2B5EF4-FFF2-40B4-BE49-F238E27FC236}">
                <a16:creationId xmlns:a16="http://schemas.microsoft.com/office/drawing/2014/main" id="{528DACD9-E1A8-466F-99DE-835C0A1D84D6}"/>
              </a:ext>
            </a:extLst>
          </p:cNvPr>
          <p:cNvSpPr>
            <a:spLocks noGrp="1"/>
          </p:cNvSpPr>
          <p:nvPr>
            <p:ph type="ftr" sz="quarter" idx="13"/>
          </p:nvPr>
        </p:nvSpPr>
        <p:spPr/>
        <p:txBody>
          <a:bodyPr/>
          <a:lstStyle/>
          <a:p>
            <a:endParaRPr/>
          </a:p>
        </p:txBody>
      </p:sp>
      <p:sp>
        <p:nvSpPr>
          <p:cNvPr id="7" name="Foliennummernplatzhalter 6">
            <a:extLst>
              <a:ext uri="{FF2B5EF4-FFF2-40B4-BE49-F238E27FC236}">
                <a16:creationId xmlns:a16="http://schemas.microsoft.com/office/drawing/2014/main" id="{01B67B75-DBB7-4AB5-98D0-194D2FE8383F}"/>
              </a:ext>
            </a:extLst>
          </p:cNvPr>
          <p:cNvSpPr>
            <a:spLocks noGrp="1"/>
          </p:cNvSpPr>
          <p:nvPr>
            <p:ph type="sldNum" sz="quarter" idx="14"/>
          </p:nvPr>
        </p:nvSpPr>
        <p:spPr/>
        <p:txBody>
          <a:bodyPr/>
          <a:lstStyle/>
          <a:p>
            <a:fld id="{0F96B16C-3F5F-44BC-AFCC-8CBCBD90898D}" type="slidenum">
              <a:rPr lang="de-DE" smtClean="0"/>
              <a:t>34</a:t>
            </a:fld>
            <a:endParaRPr lang="de-DE"/>
          </a:p>
        </p:txBody>
      </p:sp>
      <p:sp>
        <p:nvSpPr>
          <p:cNvPr id="15" name="Inhaltsplatzhalter 10" descr="svtx:article/content/answer">
            <a:extLst>
              <a:ext uri="{FF2B5EF4-FFF2-40B4-BE49-F238E27FC236}">
                <a16:creationId xmlns:a16="http://schemas.microsoft.com/office/drawing/2014/main" id="{FBF0AC27-6119-45BF-B691-477CE0F06D56}"/>
              </a:ext>
            </a:extLst>
          </p:cNvPr>
          <p:cNvSpPr txBox="1"/>
          <p:nvPr/>
        </p:nvSpPr>
        <p:spPr>
          <a:xfrm>
            <a:off x="1609567" y="3232348"/>
            <a:ext cx="10103007" cy="2447155"/>
          </a:xfrm>
          <a:prstGeom prst="rect">
            <a:avLst/>
          </a:prstGeom>
        </p:spPr>
        <p:txBody>
          <a:bodyPr vert="horz" lIns="0" tIns="0" rIns="0" bIns="0" rtlCol="0" anchor="t" anchorCtr="0">
            <a:noAutofit/>
          </a:bodyPr>
          <a:lstStyle>
            <a:defPPr>
              <a:defRPr lang="de-DE"/>
            </a:defPPr>
            <a:lvl1pPr marL="0" indent="0" algn="l" defTabSz="914400" rtl="0" eaLnBrk="1" latinLnBrk="0" hangingPunct="1">
              <a:lnSpc>
                <a:spcPct val="100000"/>
              </a:lnSpc>
              <a:spcBef>
                <a:spcPct val="0"/>
              </a:spcBef>
              <a:buFont typeface="+mj-lt"/>
              <a:buNone/>
              <a:defRPr sz="1800" kern="1200">
                <a:solidFill>
                  <a:schemeClr val="bg1"/>
                </a:solidFill>
                <a:latin typeface="+mn-lt"/>
                <a:ea typeface="+mn-ea"/>
                <a:cs typeface="+mn-cs"/>
              </a:defRPr>
            </a:lvl1pPr>
            <a:lvl2pPr marL="0" indent="0" algn="l" defTabSz="914400" rtl="0" eaLnBrk="1" latinLnBrk="0" hangingPunct="1">
              <a:lnSpc>
                <a:spcPct val="100000"/>
              </a:lnSpc>
              <a:spcBef>
                <a:spcPct val="0"/>
              </a:spcBef>
              <a:buFont typeface="Arial" panose="020B0604020202020204" pitchFamily="34" charset="0"/>
              <a:buNone/>
              <a:defRPr sz="1500" kern="1200">
                <a:solidFill>
                  <a:schemeClr val="bg1"/>
                </a:solidFill>
                <a:latin typeface="+mn-lt"/>
                <a:ea typeface="+mn-ea"/>
                <a:cs typeface="+mn-cs"/>
              </a:defRPr>
            </a:lvl2pPr>
            <a:lvl3pPr marL="216000" indent="-216000" algn="l" defTabSz="914400" rtl="0" eaLnBrk="1" latinLnBrk="0" hangingPunct="1">
              <a:lnSpc>
                <a:spcPct val="100000"/>
              </a:lnSpc>
              <a:spcBef>
                <a:spcPct val="0"/>
              </a:spcBef>
              <a:buFont typeface="Arial" panose="020B0604020202020204" pitchFamily="34" charset="0"/>
              <a:buChar char="•"/>
              <a:defRPr sz="1500" kern="1200">
                <a:solidFill>
                  <a:schemeClr val="bg1"/>
                </a:solidFill>
                <a:latin typeface="+mn-lt"/>
                <a:ea typeface="+mn-ea"/>
                <a:cs typeface="+mn-cs"/>
              </a:defRPr>
            </a:lvl3pPr>
            <a:lvl4pPr marL="216000" indent="-216000" algn="l" defTabSz="914400" rtl="0" eaLnBrk="1" latinLnBrk="0" hangingPunct="1">
              <a:lnSpc>
                <a:spcPct val="100000"/>
              </a:lnSpc>
              <a:spcBef>
                <a:spcPct val="0"/>
              </a:spcBef>
              <a:buFont typeface="+mj-lt"/>
              <a:buAutoNum type="arabicPeriod"/>
              <a:defRPr sz="1500" kern="1200">
                <a:solidFill>
                  <a:schemeClr val="bg1"/>
                </a:solidFill>
                <a:latin typeface="+mn-lt"/>
                <a:ea typeface="+mn-ea"/>
                <a:cs typeface="+mn-cs"/>
              </a:defRPr>
            </a:lvl4pPr>
            <a:lvl5pPr marL="216000" indent="-216000" algn="l" defTabSz="914400" rtl="0" eaLnBrk="1" latinLnBrk="0" hangingPunct="1">
              <a:lnSpc>
                <a:spcPct val="100000"/>
              </a:lnSpc>
              <a:spcBef>
                <a:spcPct val="0"/>
              </a:spcBef>
              <a:buFont typeface="+mj-lt"/>
              <a:buAutoNum type="arabicPeriod"/>
              <a:defRPr sz="1800" kern="1200">
                <a:solidFill>
                  <a:schemeClr val="bg1"/>
                </a:solidFill>
                <a:latin typeface="+mn-lt"/>
                <a:ea typeface="+mn-ea"/>
                <a:cs typeface="+mn-cs"/>
              </a:defRPr>
            </a:lvl5pPr>
            <a:lvl6pPr marL="360000" indent="0" algn="l" defTabSz="914400" rtl="0" eaLnBrk="1" latinLnBrk="0" hangingPunct="1">
              <a:lnSpc>
                <a:spcPct val="90000"/>
              </a:lnSpc>
              <a:spcBef>
                <a:spcPts val="600"/>
              </a:spcBef>
              <a:buFont typeface="Arial" panose="020B0604020202020204" pitchFamily="34" charset="0"/>
              <a:buNone/>
              <a:defRPr sz="1800" kern="1200">
                <a:solidFill>
                  <a:srgbClr val="FF0000"/>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spcBef>
                <a:spcPts val="317"/>
              </a:spcBef>
              <a:spcAft>
                <a:spcPct val="0"/>
              </a:spcAft>
            </a:pPr>
            <a:r>
              <a:rPr lang="de-DE" altLang="de-DE" sz="1600" b="0" i="0" u="none"/>
              <a:t>You will receive the insurance documents and  annual benefit reports from Allianz Lebensversicherungs-AG.</a:t>
            </a:r>
          </a:p>
        </p:txBody>
      </p:sp>
      <p:sp>
        <p:nvSpPr>
          <p:cNvPr id="20" name="Inhaltsplatzhalter 10" descr="svtx:article/content/question">
            <a:extLst>
              <a:ext uri="{FF2B5EF4-FFF2-40B4-BE49-F238E27FC236}">
                <a16:creationId xmlns:a16="http://schemas.microsoft.com/office/drawing/2014/main" id="{E681FEA5-1663-4EAE-8EB0-F48DF3A1319F}"/>
              </a:ext>
            </a:extLst>
          </p:cNvPr>
          <p:cNvSpPr txBox="1"/>
          <p:nvPr/>
        </p:nvSpPr>
        <p:spPr>
          <a:xfrm>
            <a:off x="1609567" y="1971920"/>
            <a:ext cx="10103007" cy="678170"/>
          </a:xfrm>
          <a:prstGeom prst="rect">
            <a:avLst/>
          </a:prstGeom>
        </p:spPr>
        <p:txBody>
          <a:bodyPr vert="horz" lIns="0" tIns="0" rIns="0" bIns="0" rtlCol="0" anchor="t" anchorCtr="0">
            <a:noAutofit/>
          </a:bodyPr>
          <a:lstStyle>
            <a:defPPr>
              <a:defRPr lang="de-DE"/>
            </a:defPPr>
            <a:lvl1pPr marL="0" indent="0" algn="l" defTabSz="914400" rtl="0" eaLnBrk="1" latinLnBrk="0" hangingPunct="1">
              <a:lnSpc>
                <a:spcPct val="100000"/>
              </a:lnSpc>
              <a:spcBef>
                <a:spcPct val="0"/>
              </a:spcBef>
              <a:buFont typeface="+mj-lt"/>
              <a:buNone/>
              <a:defRPr sz="1800" kern="1200">
                <a:solidFill>
                  <a:schemeClr val="bg1"/>
                </a:solidFill>
                <a:latin typeface="+mn-lt"/>
                <a:ea typeface="+mn-ea"/>
                <a:cs typeface="+mn-cs"/>
              </a:defRPr>
            </a:lvl1pPr>
            <a:lvl2pPr marL="0" indent="0" algn="l" defTabSz="914400" rtl="0" eaLnBrk="1" latinLnBrk="0" hangingPunct="1">
              <a:lnSpc>
                <a:spcPct val="100000"/>
              </a:lnSpc>
              <a:spcBef>
                <a:spcPct val="0"/>
              </a:spcBef>
              <a:buFont typeface="Arial" panose="020B0604020202020204" pitchFamily="34" charset="0"/>
              <a:buNone/>
              <a:defRPr sz="1500" kern="1200">
                <a:solidFill>
                  <a:schemeClr val="bg1"/>
                </a:solidFill>
                <a:latin typeface="+mn-lt"/>
                <a:ea typeface="+mn-ea"/>
                <a:cs typeface="+mn-cs"/>
              </a:defRPr>
            </a:lvl2pPr>
            <a:lvl3pPr marL="216000" indent="-216000" algn="l" defTabSz="914400" rtl="0" eaLnBrk="1" latinLnBrk="0" hangingPunct="1">
              <a:lnSpc>
                <a:spcPct val="100000"/>
              </a:lnSpc>
              <a:spcBef>
                <a:spcPct val="0"/>
              </a:spcBef>
              <a:buFont typeface="Arial" panose="020B0604020202020204" pitchFamily="34" charset="0"/>
              <a:buChar char="•"/>
              <a:defRPr sz="1500" kern="1200">
                <a:solidFill>
                  <a:schemeClr val="bg1"/>
                </a:solidFill>
                <a:latin typeface="+mn-lt"/>
                <a:ea typeface="+mn-ea"/>
                <a:cs typeface="+mn-cs"/>
              </a:defRPr>
            </a:lvl3pPr>
            <a:lvl4pPr marL="216000" indent="-216000" algn="l" defTabSz="914400" rtl="0" eaLnBrk="1" latinLnBrk="0" hangingPunct="1">
              <a:lnSpc>
                <a:spcPct val="100000"/>
              </a:lnSpc>
              <a:spcBef>
                <a:spcPct val="0"/>
              </a:spcBef>
              <a:buFont typeface="+mj-lt"/>
              <a:buAutoNum type="arabicPeriod"/>
              <a:defRPr sz="1500" kern="1200">
                <a:solidFill>
                  <a:schemeClr val="bg1"/>
                </a:solidFill>
                <a:latin typeface="+mn-lt"/>
                <a:ea typeface="+mn-ea"/>
                <a:cs typeface="+mn-cs"/>
              </a:defRPr>
            </a:lvl4pPr>
            <a:lvl5pPr marL="216000" indent="-216000" algn="l" defTabSz="914400" rtl="0" eaLnBrk="1" latinLnBrk="0" hangingPunct="1">
              <a:lnSpc>
                <a:spcPct val="100000"/>
              </a:lnSpc>
              <a:spcBef>
                <a:spcPct val="0"/>
              </a:spcBef>
              <a:buFont typeface="+mj-lt"/>
              <a:buAutoNum type="arabicPeriod"/>
              <a:defRPr sz="1800" kern="1200">
                <a:solidFill>
                  <a:schemeClr val="bg1"/>
                </a:solidFill>
                <a:latin typeface="+mn-lt"/>
                <a:ea typeface="+mn-ea"/>
                <a:cs typeface="+mn-cs"/>
              </a:defRPr>
            </a:lvl5pPr>
            <a:lvl6pPr marL="360000" indent="0" algn="l" defTabSz="914400" rtl="0" eaLnBrk="1" latinLnBrk="0" hangingPunct="1">
              <a:lnSpc>
                <a:spcPct val="90000"/>
              </a:lnSpc>
              <a:spcBef>
                <a:spcPts val="600"/>
              </a:spcBef>
              <a:buFont typeface="Arial" panose="020B0604020202020204" pitchFamily="34" charset="0"/>
              <a:buNone/>
              <a:defRPr sz="1800" kern="1200">
                <a:solidFill>
                  <a:srgbClr val="FF0000"/>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sz="1600" b="1" i="0" u="none"/>
              <a:t>How do I know that the employer has concluded a pension contract for me?</a:t>
            </a:r>
          </a:p>
        </p:txBody>
      </p:sp>
      <p:grpSp>
        <p:nvGrpSpPr>
          <p:cNvPr id="14" name="Grafik 11">
            <a:extLst>
              <a:ext uri="{FF2B5EF4-FFF2-40B4-BE49-F238E27FC236}">
                <a16:creationId xmlns:a16="http://schemas.microsoft.com/office/drawing/2014/main" id="{5075EB4F-FC29-40A8-9CD6-7F68A9AE103E}"/>
              </a:ext>
            </a:extLst>
          </p:cNvPr>
          <p:cNvGrpSpPr/>
          <p:nvPr/>
        </p:nvGrpSpPr>
        <p:grpSpPr>
          <a:xfrm>
            <a:off x="479423" y="1922386"/>
            <a:ext cx="720000" cy="720000"/>
            <a:chOff x="5715000" y="2068620"/>
            <a:chExt cx="381000" cy="381000"/>
          </a:xfrm>
        </p:grpSpPr>
        <p:sp>
          <p:nvSpPr>
            <p:cNvPr id="21" name="Freihandform: Form 20">
              <a:extLst>
                <a:ext uri="{FF2B5EF4-FFF2-40B4-BE49-F238E27FC236}">
                  <a16:creationId xmlns:a16="http://schemas.microsoft.com/office/drawing/2014/main" id="{620CAB09-A4D4-4043-9F3E-FD2737D1F08D}"/>
                </a:ext>
              </a:extLst>
            </p:cNvPr>
            <p:cNvSpPr/>
            <p:nvPr/>
          </p:nvSpPr>
          <p:spPr>
            <a:xfrm>
              <a:off x="5712619" y="2066239"/>
              <a:ext cx="381000" cy="381000"/>
            </a:xfrm>
            <a:custGeom>
              <a:avLst/>
              <a:gdLst>
                <a:gd name="connsiteX0" fmla="*/ 378619 w 381000"/>
                <a:gd name="connsiteY0" fmla="*/ 192881 h 381000"/>
                <a:gd name="connsiteX1" fmla="*/ 192881 w 381000"/>
                <a:gd name="connsiteY1" fmla="*/ 378619 h 381000"/>
                <a:gd name="connsiteX2" fmla="*/ 7144 w 381000"/>
                <a:gd name="connsiteY2" fmla="*/ 192881 h 381000"/>
                <a:gd name="connsiteX3" fmla="*/ 192881 w 381000"/>
                <a:gd name="connsiteY3" fmla="*/ 7144 h 381000"/>
                <a:gd name="connsiteX4" fmla="*/ 378619 w 381000"/>
                <a:gd name="connsiteY4" fmla="*/ 192881 h 381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0" h="381000">
                  <a:moveTo>
                    <a:pt x="378619" y="192881"/>
                  </a:moveTo>
                  <a:cubicBezTo>
                    <a:pt x="378619" y="295461"/>
                    <a:pt x="295461" y="378619"/>
                    <a:pt x="192881" y="378619"/>
                  </a:cubicBezTo>
                  <a:cubicBezTo>
                    <a:pt x="90301" y="378619"/>
                    <a:pt x="7144" y="295461"/>
                    <a:pt x="7144" y="192881"/>
                  </a:cubicBezTo>
                  <a:cubicBezTo>
                    <a:pt x="7144" y="90301"/>
                    <a:pt x="90301" y="7144"/>
                    <a:pt x="192881" y="7144"/>
                  </a:cubicBezTo>
                  <a:cubicBezTo>
                    <a:pt x="295461" y="7144"/>
                    <a:pt x="378619" y="90301"/>
                    <a:pt x="378619" y="192881"/>
                  </a:cubicBezTo>
                  <a:close/>
                </a:path>
              </a:pathLst>
            </a:custGeom>
            <a:noFill/>
            <a:ln w="22225" cap="flat">
              <a:solidFill>
                <a:schemeClr val="bg1"/>
              </a:solidFill>
              <a:prstDash val="solid"/>
              <a:miter/>
            </a:ln>
          </p:spPr>
          <p:txBody>
            <a:bodyPr rtlCol="0" anchor="ctr"/>
            <a:lstStyle>
              <a:defPPr>
                <a:defRPr lang="de-DE"/>
              </a:defPPr>
              <a:lvl1pPr marL="0" algn="l" defTabSz="914205" rtl="0" eaLnBrk="1" latinLnBrk="0" hangingPunct="1">
                <a:defRPr sz="1800" kern="1200">
                  <a:solidFill>
                    <a:schemeClr val="tx1"/>
                  </a:solidFill>
                  <a:latin typeface="+mn-lt"/>
                  <a:ea typeface="+mn-ea"/>
                  <a:cs typeface="+mn-cs"/>
                </a:defRPr>
              </a:lvl1pPr>
              <a:lvl2pPr marL="457102" algn="l" defTabSz="914205" rtl="0" eaLnBrk="1" latinLnBrk="0" hangingPunct="1">
                <a:defRPr sz="1800" kern="1200">
                  <a:solidFill>
                    <a:schemeClr val="tx1"/>
                  </a:solidFill>
                  <a:latin typeface="+mn-lt"/>
                  <a:ea typeface="+mn-ea"/>
                  <a:cs typeface="+mn-cs"/>
                </a:defRPr>
              </a:lvl2pPr>
              <a:lvl3pPr marL="914205" algn="l" defTabSz="914205" rtl="0" eaLnBrk="1" latinLnBrk="0" hangingPunct="1">
                <a:defRPr sz="1800" kern="1200">
                  <a:solidFill>
                    <a:schemeClr val="tx1"/>
                  </a:solidFill>
                  <a:latin typeface="+mn-lt"/>
                  <a:ea typeface="+mn-ea"/>
                  <a:cs typeface="+mn-cs"/>
                </a:defRPr>
              </a:lvl3pPr>
              <a:lvl4pPr marL="1371308" algn="l" defTabSz="914205" rtl="0" eaLnBrk="1" latinLnBrk="0" hangingPunct="1">
                <a:defRPr sz="1800" kern="1200">
                  <a:solidFill>
                    <a:schemeClr val="tx1"/>
                  </a:solidFill>
                  <a:latin typeface="+mn-lt"/>
                  <a:ea typeface="+mn-ea"/>
                  <a:cs typeface="+mn-cs"/>
                </a:defRPr>
              </a:lvl4pPr>
              <a:lvl5pPr marL="1828410" algn="l" defTabSz="914205" rtl="0" eaLnBrk="1" latinLnBrk="0" hangingPunct="1">
                <a:defRPr sz="1800" kern="1200">
                  <a:solidFill>
                    <a:schemeClr val="tx1"/>
                  </a:solidFill>
                  <a:latin typeface="+mn-lt"/>
                  <a:ea typeface="+mn-ea"/>
                  <a:cs typeface="+mn-cs"/>
                </a:defRPr>
              </a:lvl5pPr>
              <a:lvl6pPr marL="2285511" algn="l" defTabSz="914205" rtl="0" eaLnBrk="1" latinLnBrk="0" hangingPunct="1">
                <a:defRPr sz="1800" kern="1200">
                  <a:solidFill>
                    <a:schemeClr val="tx1"/>
                  </a:solidFill>
                  <a:latin typeface="+mn-lt"/>
                  <a:ea typeface="+mn-ea"/>
                  <a:cs typeface="+mn-cs"/>
                </a:defRPr>
              </a:lvl6pPr>
              <a:lvl7pPr marL="2742614" algn="l" defTabSz="914205" rtl="0" eaLnBrk="1" latinLnBrk="0" hangingPunct="1">
                <a:defRPr sz="1800" kern="1200">
                  <a:solidFill>
                    <a:schemeClr val="tx1"/>
                  </a:solidFill>
                  <a:latin typeface="+mn-lt"/>
                  <a:ea typeface="+mn-ea"/>
                  <a:cs typeface="+mn-cs"/>
                </a:defRPr>
              </a:lvl7pPr>
              <a:lvl8pPr marL="3199716" algn="l" defTabSz="914205" rtl="0" eaLnBrk="1" latinLnBrk="0" hangingPunct="1">
                <a:defRPr sz="1800" kern="1200">
                  <a:solidFill>
                    <a:schemeClr val="tx1"/>
                  </a:solidFill>
                  <a:latin typeface="+mn-lt"/>
                  <a:ea typeface="+mn-ea"/>
                  <a:cs typeface="+mn-cs"/>
                </a:defRPr>
              </a:lvl8pPr>
              <a:lvl9pPr marL="3656819" algn="l" defTabSz="914205" rtl="0" eaLnBrk="1" latinLnBrk="0" hangingPunct="1">
                <a:defRPr sz="1800" kern="1200">
                  <a:solidFill>
                    <a:schemeClr val="tx1"/>
                  </a:solidFill>
                  <a:latin typeface="+mn-lt"/>
                  <a:ea typeface="+mn-ea"/>
                  <a:cs typeface="+mn-cs"/>
                </a:defRPr>
              </a:lvl9pPr>
            </a:lstStyle>
            <a:p>
              <a:endParaRPr lang="de-DE"/>
            </a:p>
          </p:txBody>
        </p:sp>
        <p:sp>
          <p:nvSpPr>
            <p:cNvPr id="22" name="Freihandform: Form 21">
              <a:extLst>
                <a:ext uri="{FF2B5EF4-FFF2-40B4-BE49-F238E27FC236}">
                  <a16:creationId xmlns:a16="http://schemas.microsoft.com/office/drawing/2014/main" id="{481D59D7-2E05-4677-84CC-E31009A5F5F3}"/>
                </a:ext>
              </a:extLst>
            </p:cNvPr>
            <p:cNvSpPr/>
            <p:nvPr/>
          </p:nvSpPr>
          <p:spPr>
            <a:xfrm>
              <a:off x="5838825" y="2142036"/>
              <a:ext cx="142875" cy="161925"/>
            </a:xfrm>
            <a:custGeom>
              <a:avLst/>
              <a:gdLst>
                <a:gd name="connsiteX0" fmla="*/ 40862 w 142875"/>
                <a:gd name="connsiteY0" fmla="*/ 155184 h 161925"/>
                <a:gd name="connsiteX1" fmla="*/ 100965 w 142875"/>
                <a:gd name="connsiteY1" fmla="*/ 69459 h 161925"/>
                <a:gd name="connsiteX2" fmla="*/ 62103 w 142875"/>
                <a:gd name="connsiteY2" fmla="*/ 40884 h 161925"/>
                <a:gd name="connsiteX3" fmla="*/ 17336 w 142875"/>
                <a:gd name="connsiteY3" fmla="*/ 56695 h 161925"/>
                <a:gd name="connsiteX4" fmla="*/ 7144 w 142875"/>
                <a:gd name="connsiteY4" fmla="*/ 26215 h 161925"/>
                <a:gd name="connsiteX5" fmla="*/ 65342 w 142875"/>
                <a:gd name="connsiteY5" fmla="*/ 7165 h 161925"/>
                <a:gd name="connsiteX6" fmla="*/ 136208 w 142875"/>
                <a:gd name="connsiteY6" fmla="*/ 67553 h 161925"/>
                <a:gd name="connsiteX7" fmla="*/ 74867 w 142875"/>
                <a:gd name="connsiteY7" fmla="*/ 154707 h 161925"/>
                <a:gd name="connsiteX8" fmla="*/ 74867 w 142875"/>
                <a:gd name="connsiteY8" fmla="*/ 157851 h 161925"/>
                <a:gd name="connsiteX9" fmla="*/ 40862 w 142875"/>
                <a:gd name="connsiteY9" fmla="*/ 157851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2875" h="161925">
                  <a:moveTo>
                    <a:pt x="40862" y="155184"/>
                  </a:moveTo>
                  <a:cubicBezTo>
                    <a:pt x="40862" y="104892"/>
                    <a:pt x="100965" y="103368"/>
                    <a:pt x="100965" y="69459"/>
                  </a:cubicBezTo>
                  <a:cubicBezTo>
                    <a:pt x="100965" y="52885"/>
                    <a:pt x="86296" y="40884"/>
                    <a:pt x="62103" y="40884"/>
                  </a:cubicBezTo>
                  <a:cubicBezTo>
                    <a:pt x="45772" y="40648"/>
                    <a:pt x="29895" y="46255"/>
                    <a:pt x="17336" y="56695"/>
                  </a:cubicBezTo>
                  <a:lnTo>
                    <a:pt x="7144" y="26215"/>
                  </a:lnTo>
                  <a:cubicBezTo>
                    <a:pt x="23814" y="13434"/>
                    <a:pt x="44341" y="6715"/>
                    <a:pt x="65342" y="7165"/>
                  </a:cubicBezTo>
                  <a:cubicBezTo>
                    <a:pt x="107633" y="7165"/>
                    <a:pt x="136208" y="30692"/>
                    <a:pt x="136208" y="67553"/>
                  </a:cubicBezTo>
                  <a:cubicBezTo>
                    <a:pt x="136208" y="121941"/>
                    <a:pt x="74867" y="120322"/>
                    <a:pt x="74867" y="154707"/>
                  </a:cubicBezTo>
                  <a:lnTo>
                    <a:pt x="74867" y="157851"/>
                  </a:lnTo>
                  <a:lnTo>
                    <a:pt x="40862" y="157851"/>
                  </a:lnTo>
                  <a:close/>
                </a:path>
              </a:pathLst>
            </a:custGeom>
            <a:noFill/>
            <a:ln w="22225" cap="rnd">
              <a:solidFill>
                <a:schemeClr val="bg1"/>
              </a:solidFill>
              <a:prstDash val="solid"/>
              <a:round/>
            </a:ln>
          </p:spPr>
          <p:txBody>
            <a:bodyPr rtlCol="0" anchor="ctr"/>
            <a:lstStyle>
              <a:defPPr>
                <a:defRPr lang="de-DE"/>
              </a:defPPr>
              <a:lvl1pPr marL="0" algn="l" defTabSz="914205" rtl="0" eaLnBrk="1" latinLnBrk="0" hangingPunct="1">
                <a:defRPr sz="1800" kern="1200">
                  <a:solidFill>
                    <a:schemeClr val="tx1"/>
                  </a:solidFill>
                  <a:latin typeface="+mn-lt"/>
                  <a:ea typeface="+mn-ea"/>
                  <a:cs typeface="+mn-cs"/>
                </a:defRPr>
              </a:lvl1pPr>
              <a:lvl2pPr marL="457102" algn="l" defTabSz="914205" rtl="0" eaLnBrk="1" latinLnBrk="0" hangingPunct="1">
                <a:defRPr sz="1800" kern="1200">
                  <a:solidFill>
                    <a:schemeClr val="tx1"/>
                  </a:solidFill>
                  <a:latin typeface="+mn-lt"/>
                  <a:ea typeface="+mn-ea"/>
                  <a:cs typeface="+mn-cs"/>
                </a:defRPr>
              </a:lvl2pPr>
              <a:lvl3pPr marL="914205" algn="l" defTabSz="914205" rtl="0" eaLnBrk="1" latinLnBrk="0" hangingPunct="1">
                <a:defRPr sz="1800" kern="1200">
                  <a:solidFill>
                    <a:schemeClr val="tx1"/>
                  </a:solidFill>
                  <a:latin typeface="+mn-lt"/>
                  <a:ea typeface="+mn-ea"/>
                  <a:cs typeface="+mn-cs"/>
                </a:defRPr>
              </a:lvl3pPr>
              <a:lvl4pPr marL="1371308" algn="l" defTabSz="914205" rtl="0" eaLnBrk="1" latinLnBrk="0" hangingPunct="1">
                <a:defRPr sz="1800" kern="1200">
                  <a:solidFill>
                    <a:schemeClr val="tx1"/>
                  </a:solidFill>
                  <a:latin typeface="+mn-lt"/>
                  <a:ea typeface="+mn-ea"/>
                  <a:cs typeface="+mn-cs"/>
                </a:defRPr>
              </a:lvl4pPr>
              <a:lvl5pPr marL="1828410" algn="l" defTabSz="914205" rtl="0" eaLnBrk="1" latinLnBrk="0" hangingPunct="1">
                <a:defRPr sz="1800" kern="1200">
                  <a:solidFill>
                    <a:schemeClr val="tx1"/>
                  </a:solidFill>
                  <a:latin typeface="+mn-lt"/>
                  <a:ea typeface="+mn-ea"/>
                  <a:cs typeface="+mn-cs"/>
                </a:defRPr>
              </a:lvl5pPr>
              <a:lvl6pPr marL="2285511" algn="l" defTabSz="914205" rtl="0" eaLnBrk="1" latinLnBrk="0" hangingPunct="1">
                <a:defRPr sz="1800" kern="1200">
                  <a:solidFill>
                    <a:schemeClr val="tx1"/>
                  </a:solidFill>
                  <a:latin typeface="+mn-lt"/>
                  <a:ea typeface="+mn-ea"/>
                  <a:cs typeface="+mn-cs"/>
                </a:defRPr>
              </a:lvl6pPr>
              <a:lvl7pPr marL="2742614" algn="l" defTabSz="914205" rtl="0" eaLnBrk="1" latinLnBrk="0" hangingPunct="1">
                <a:defRPr sz="1800" kern="1200">
                  <a:solidFill>
                    <a:schemeClr val="tx1"/>
                  </a:solidFill>
                  <a:latin typeface="+mn-lt"/>
                  <a:ea typeface="+mn-ea"/>
                  <a:cs typeface="+mn-cs"/>
                </a:defRPr>
              </a:lvl7pPr>
              <a:lvl8pPr marL="3199716" algn="l" defTabSz="914205" rtl="0" eaLnBrk="1" latinLnBrk="0" hangingPunct="1">
                <a:defRPr sz="1800" kern="1200">
                  <a:solidFill>
                    <a:schemeClr val="tx1"/>
                  </a:solidFill>
                  <a:latin typeface="+mn-lt"/>
                  <a:ea typeface="+mn-ea"/>
                  <a:cs typeface="+mn-cs"/>
                </a:defRPr>
              </a:lvl8pPr>
              <a:lvl9pPr marL="3656819" algn="l" defTabSz="914205" rtl="0" eaLnBrk="1" latinLnBrk="0" hangingPunct="1">
                <a:defRPr sz="1800" kern="1200">
                  <a:solidFill>
                    <a:schemeClr val="tx1"/>
                  </a:solidFill>
                  <a:latin typeface="+mn-lt"/>
                  <a:ea typeface="+mn-ea"/>
                  <a:cs typeface="+mn-cs"/>
                </a:defRPr>
              </a:lvl9pPr>
            </a:lstStyle>
            <a:p>
              <a:endParaRPr lang="de-DE"/>
            </a:p>
          </p:txBody>
        </p:sp>
        <p:sp>
          <p:nvSpPr>
            <p:cNvPr id="23" name="Freihandform: Form 22">
              <a:extLst>
                <a:ext uri="{FF2B5EF4-FFF2-40B4-BE49-F238E27FC236}">
                  <a16:creationId xmlns:a16="http://schemas.microsoft.com/office/drawing/2014/main" id="{5B33B1D9-A546-4AE5-9967-A994930A1E55}"/>
                </a:ext>
              </a:extLst>
            </p:cNvPr>
            <p:cNvSpPr/>
            <p:nvPr/>
          </p:nvSpPr>
          <p:spPr>
            <a:xfrm>
              <a:off x="5865014" y="2315117"/>
              <a:ext cx="57150" cy="57150"/>
            </a:xfrm>
            <a:custGeom>
              <a:avLst/>
              <a:gdLst>
                <a:gd name="connsiteX0" fmla="*/ 7149 w 57150"/>
                <a:gd name="connsiteY0" fmla="*/ 30966 h 57150"/>
                <a:gd name="connsiteX1" fmla="*/ 29999 w 57150"/>
                <a:gd name="connsiteY1" fmla="*/ 7154 h 57150"/>
                <a:gd name="connsiteX2" fmla="*/ 30961 w 57150"/>
                <a:gd name="connsiteY2" fmla="*/ 7154 h 57150"/>
                <a:gd name="connsiteX3" fmla="*/ 54774 w 57150"/>
                <a:gd name="connsiteY3" fmla="*/ 29613 h 57150"/>
                <a:gd name="connsiteX4" fmla="*/ 54774 w 57150"/>
                <a:gd name="connsiteY4" fmla="*/ 30966 h 57150"/>
                <a:gd name="connsiteX5" fmla="*/ 32315 w 57150"/>
                <a:gd name="connsiteY5" fmla="*/ 54779 h 57150"/>
                <a:gd name="connsiteX6" fmla="*/ 30961 w 57150"/>
                <a:gd name="connsiteY6" fmla="*/ 54779 h 57150"/>
                <a:gd name="connsiteX7" fmla="*/ 7149 w 57150"/>
                <a:gd name="connsiteY7" fmla="*/ 31929 h 57150"/>
                <a:gd name="connsiteX8" fmla="*/ 7149 w 57150"/>
                <a:gd name="connsiteY8" fmla="*/ 30966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150" h="57150">
                  <a:moveTo>
                    <a:pt x="7149" y="30966"/>
                  </a:moveTo>
                  <a:cubicBezTo>
                    <a:pt x="6883" y="18081"/>
                    <a:pt x="17113" y="7420"/>
                    <a:pt x="29999" y="7154"/>
                  </a:cubicBezTo>
                  <a:cubicBezTo>
                    <a:pt x="30320" y="7147"/>
                    <a:pt x="30641" y="7147"/>
                    <a:pt x="30961" y="7154"/>
                  </a:cubicBezTo>
                  <a:cubicBezTo>
                    <a:pt x="43739" y="6780"/>
                    <a:pt x="54400" y="16836"/>
                    <a:pt x="54774" y="29613"/>
                  </a:cubicBezTo>
                  <a:cubicBezTo>
                    <a:pt x="54787" y="30064"/>
                    <a:pt x="54787" y="30515"/>
                    <a:pt x="54774" y="30966"/>
                  </a:cubicBezTo>
                  <a:cubicBezTo>
                    <a:pt x="55147" y="43744"/>
                    <a:pt x="45092" y="54405"/>
                    <a:pt x="32315" y="54779"/>
                  </a:cubicBezTo>
                  <a:cubicBezTo>
                    <a:pt x="31864" y="54792"/>
                    <a:pt x="31412" y="54792"/>
                    <a:pt x="30961" y="54779"/>
                  </a:cubicBezTo>
                  <a:cubicBezTo>
                    <a:pt x="18076" y="55045"/>
                    <a:pt x="7415" y="44814"/>
                    <a:pt x="7149" y="31929"/>
                  </a:cubicBezTo>
                  <a:cubicBezTo>
                    <a:pt x="7142" y="31608"/>
                    <a:pt x="7142" y="31287"/>
                    <a:pt x="7149" y="30966"/>
                  </a:cubicBezTo>
                  <a:close/>
                </a:path>
              </a:pathLst>
            </a:custGeom>
            <a:noFill/>
            <a:ln w="22225" cap="rnd">
              <a:solidFill>
                <a:schemeClr val="bg1"/>
              </a:solidFill>
              <a:prstDash val="solid"/>
              <a:round/>
            </a:ln>
          </p:spPr>
          <p:txBody>
            <a:bodyPr rtlCol="0" anchor="ctr"/>
            <a:lstStyle>
              <a:defPPr>
                <a:defRPr lang="de-DE"/>
              </a:defPPr>
              <a:lvl1pPr marL="0" algn="l" defTabSz="914205" rtl="0" eaLnBrk="1" latinLnBrk="0" hangingPunct="1">
                <a:defRPr sz="1800" kern="1200">
                  <a:solidFill>
                    <a:schemeClr val="tx1"/>
                  </a:solidFill>
                  <a:latin typeface="+mn-lt"/>
                  <a:ea typeface="+mn-ea"/>
                  <a:cs typeface="+mn-cs"/>
                </a:defRPr>
              </a:lvl1pPr>
              <a:lvl2pPr marL="457102" algn="l" defTabSz="914205" rtl="0" eaLnBrk="1" latinLnBrk="0" hangingPunct="1">
                <a:defRPr sz="1800" kern="1200">
                  <a:solidFill>
                    <a:schemeClr val="tx1"/>
                  </a:solidFill>
                  <a:latin typeface="+mn-lt"/>
                  <a:ea typeface="+mn-ea"/>
                  <a:cs typeface="+mn-cs"/>
                </a:defRPr>
              </a:lvl2pPr>
              <a:lvl3pPr marL="914205" algn="l" defTabSz="914205" rtl="0" eaLnBrk="1" latinLnBrk="0" hangingPunct="1">
                <a:defRPr sz="1800" kern="1200">
                  <a:solidFill>
                    <a:schemeClr val="tx1"/>
                  </a:solidFill>
                  <a:latin typeface="+mn-lt"/>
                  <a:ea typeface="+mn-ea"/>
                  <a:cs typeface="+mn-cs"/>
                </a:defRPr>
              </a:lvl3pPr>
              <a:lvl4pPr marL="1371308" algn="l" defTabSz="914205" rtl="0" eaLnBrk="1" latinLnBrk="0" hangingPunct="1">
                <a:defRPr sz="1800" kern="1200">
                  <a:solidFill>
                    <a:schemeClr val="tx1"/>
                  </a:solidFill>
                  <a:latin typeface="+mn-lt"/>
                  <a:ea typeface="+mn-ea"/>
                  <a:cs typeface="+mn-cs"/>
                </a:defRPr>
              </a:lvl4pPr>
              <a:lvl5pPr marL="1828410" algn="l" defTabSz="914205" rtl="0" eaLnBrk="1" latinLnBrk="0" hangingPunct="1">
                <a:defRPr sz="1800" kern="1200">
                  <a:solidFill>
                    <a:schemeClr val="tx1"/>
                  </a:solidFill>
                  <a:latin typeface="+mn-lt"/>
                  <a:ea typeface="+mn-ea"/>
                  <a:cs typeface="+mn-cs"/>
                </a:defRPr>
              </a:lvl5pPr>
              <a:lvl6pPr marL="2285511" algn="l" defTabSz="914205" rtl="0" eaLnBrk="1" latinLnBrk="0" hangingPunct="1">
                <a:defRPr sz="1800" kern="1200">
                  <a:solidFill>
                    <a:schemeClr val="tx1"/>
                  </a:solidFill>
                  <a:latin typeface="+mn-lt"/>
                  <a:ea typeface="+mn-ea"/>
                  <a:cs typeface="+mn-cs"/>
                </a:defRPr>
              </a:lvl6pPr>
              <a:lvl7pPr marL="2742614" algn="l" defTabSz="914205" rtl="0" eaLnBrk="1" latinLnBrk="0" hangingPunct="1">
                <a:defRPr sz="1800" kern="1200">
                  <a:solidFill>
                    <a:schemeClr val="tx1"/>
                  </a:solidFill>
                  <a:latin typeface="+mn-lt"/>
                  <a:ea typeface="+mn-ea"/>
                  <a:cs typeface="+mn-cs"/>
                </a:defRPr>
              </a:lvl7pPr>
              <a:lvl8pPr marL="3199716" algn="l" defTabSz="914205" rtl="0" eaLnBrk="1" latinLnBrk="0" hangingPunct="1">
                <a:defRPr sz="1800" kern="1200">
                  <a:solidFill>
                    <a:schemeClr val="tx1"/>
                  </a:solidFill>
                  <a:latin typeface="+mn-lt"/>
                  <a:ea typeface="+mn-ea"/>
                  <a:cs typeface="+mn-cs"/>
                </a:defRPr>
              </a:lvl8pPr>
              <a:lvl9pPr marL="3656819" algn="l" defTabSz="914205" rtl="0" eaLnBrk="1" latinLnBrk="0" hangingPunct="1">
                <a:defRPr sz="1800" kern="1200">
                  <a:solidFill>
                    <a:schemeClr val="tx1"/>
                  </a:solidFill>
                  <a:latin typeface="+mn-lt"/>
                  <a:ea typeface="+mn-ea"/>
                  <a:cs typeface="+mn-cs"/>
                </a:defRPr>
              </a:lvl9pPr>
            </a:lstStyle>
            <a:p>
              <a:endParaRPr lang="de-DE"/>
            </a:p>
          </p:txBody>
        </p:sp>
      </p:grpSp>
      <p:grpSp>
        <p:nvGrpSpPr>
          <p:cNvPr id="25" name="Grafik 23">
            <a:extLst>
              <a:ext uri="{FF2B5EF4-FFF2-40B4-BE49-F238E27FC236}">
                <a16:creationId xmlns:a16="http://schemas.microsoft.com/office/drawing/2014/main" id="{A3249185-96C5-4ED8-884E-2D381BCC009D}"/>
              </a:ext>
            </a:extLst>
          </p:cNvPr>
          <p:cNvGrpSpPr>
            <a:grpSpLocks noChangeAspect="1"/>
          </p:cNvGrpSpPr>
          <p:nvPr/>
        </p:nvGrpSpPr>
        <p:grpSpPr>
          <a:xfrm>
            <a:off x="471802" y="3232348"/>
            <a:ext cx="720000" cy="720000"/>
            <a:chOff x="506510" y="3415506"/>
            <a:chExt cx="381000" cy="381000"/>
          </a:xfrm>
        </p:grpSpPr>
        <p:sp>
          <p:nvSpPr>
            <p:cNvPr id="26" name="Freihandform: Form 25">
              <a:extLst>
                <a:ext uri="{FF2B5EF4-FFF2-40B4-BE49-F238E27FC236}">
                  <a16:creationId xmlns:a16="http://schemas.microsoft.com/office/drawing/2014/main" id="{F76C2CA9-0D1E-405F-B141-FCFADC909FB9}"/>
                </a:ext>
              </a:extLst>
            </p:cNvPr>
            <p:cNvSpPr/>
            <p:nvPr/>
          </p:nvSpPr>
          <p:spPr>
            <a:xfrm>
              <a:off x="504129" y="3413125"/>
              <a:ext cx="381000" cy="381000"/>
            </a:xfrm>
            <a:custGeom>
              <a:avLst/>
              <a:gdLst>
                <a:gd name="connsiteX0" fmla="*/ 378619 w 381000"/>
                <a:gd name="connsiteY0" fmla="*/ 192881 h 381000"/>
                <a:gd name="connsiteX1" fmla="*/ 192881 w 381000"/>
                <a:gd name="connsiteY1" fmla="*/ 378619 h 381000"/>
                <a:gd name="connsiteX2" fmla="*/ 7144 w 381000"/>
                <a:gd name="connsiteY2" fmla="*/ 192881 h 381000"/>
                <a:gd name="connsiteX3" fmla="*/ 192881 w 381000"/>
                <a:gd name="connsiteY3" fmla="*/ 7144 h 381000"/>
                <a:gd name="connsiteX4" fmla="*/ 378619 w 381000"/>
                <a:gd name="connsiteY4" fmla="*/ 192881 h 381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0" h="381000">
                  <a:moveTo>
                    <a:pt x="378619" y="192881"/>
                  </a:moveTo>
                  <a:cubicBezTo>
                    <a:pt x="378619" y="295461"/>
                    <a:pt x="295461" y="378619"/>
                    <a:pt x="192881" y="378619"/>
                  </a:cubicBezTo>
                  <a:cubicBezTo>
                    <a:pt x="90301" y="378619"/>
                    <a:pt x="7144" y="295461"/>
                    <a:pt x="7144" y="192881"/>
                  </a:cubicBezTo>
                  <a:cubicBezTo>
                    <a:pt x="7144" y="90301"/>
                    <a:pt x="90301" y="7144"/>
                    <a:pt x="192881" y="7144"/>
                  </a:cubicBezTo>
                  <a:cubicBezTo>
                    <a:pt x="295461" y="7144"/>
                    <a:pt x="378619" y="90301"/>
                    <a:pt x="378619" y="192881"/>
                  </a:cubicBezTo>
                  <a:close/>
                </a:path>
              </a:pathLst>
            </a:custGeom>
            <a:noFill/>
            <a:ln w="22225" cap="flat">
              <a:solidFill>
                <a:schemeClr val="bg1"/>
              </a:solidFill>
              <a:prstDash val="solid"/>
              <a:miter/>
            </a:ln>
          </p:spPr>
          <p:txBody>
            <a:bodyPr rtlCol="0" anchor="ctr"/>
            <a:lstStyle>
              <a:defPPr>
                <a:defRPr lang="de-DE"/>
              </a:defPPr>
              <a:lvl1pPr marL="0" algn="l" defTabSz="914205" rtl="0" eaLnBrk="1" latinLnBrk="0" hangingPunct="1">
                <a:defRPr sz="1800" kern="1200">
                  <a:solidFill>
                    <a:schemeClr val="tx1"/>
                  </a:solidFill>
                  <a:latin typeface="+mn-lt"/>
                  <a:ea typeface="+mn-ea"/>
                  <a:cs typeface="+mn-cs"/>
                </a:defRPr>
              </a:lvl1pPr>
              <a:lvl2pPr marL="457102" algn="l" defTabSz="914205" rtl="0" eaLnBrk="1" latinLnBrk="0" hangingPunct="1">
                <a:defRPr sz="1800" kern="1200">
                  <a:solidFill>
                    <a:schemeClr val="tx1"/>
                  </a:solidFill>
                  <a:latin typeface="+mn-lt"/>
                  <a:ea typeface="+mn-ea"/>
                  <a:cs typeface="+mn-cs"/>
                </a:defRPr>
              </a:lvl2pPr>
              <a:lvl3pPr marL="914205" algn="l" defTabSz="914205" rtl="0" eaLnBrk="1" latinLnBrk="0" hangingPunct="1">
                <a:defRPr sz="1800" kern="1200">
                  <a:solidFill>
                    <a:schemeClr val="tx1"/>
                  </a:solidFill>
                  <a:latin typeface="+mn-lt"/>
                  <a:ea typeface="+mn-ea"/>
                  <a:cs typeface="+mn-cs"/>
                </a:defRPr>
              </a:lvl3pPr>
              <a:lvl4pPr marL="1371308" algn="l" defTabSz="914205" rtl="0" eaLnBrk="1" latinLnBrk="0" hangingPunct="1">
                <a:defRPr sz="1800" kern="1200">
                  <a:solidFill>
                    <a:schemeClr val="tx1"/>
                  </a:solidFill>
                  <a:latin typeface="+mn-lt"/>
                  <a:ea typeface="+mn-ea"/>
                  <a:cs typeface="+mn-cs"/>
                </a:defRPr>
              </a:lvl4pPr>
              <a:lvl5pPr marL="1828410" algn="l" defTabSz="914205" rtl="0" eaLnBrk="1" latinLnBrk="0" hangingPunct="1">
                <a:defRPr sz="1800" kern="1200">
                  <a:solidFill>
                    <a:schemeClr val="tx1"/>
                  </a:solidFill>
                  <a:latin typeface="+mn-lt"/>
                  <a:ea typeface="+mn-ea"/>
                  <a:cs typeface="+mn-cs"/>
                </a:defRPr>
              </a:lvl5pPr>
              <a:lvl6pPr marL="2285511" algn="l" defTabSz="914205" rtl="0" eaLnBrk="1" latinLnBrk="0" hangingPunct="1">
                <a:defRPr sz="1800" kern="1200">
                  <a:solidFill>
                    <a:schemeClr val="tx1"/>
                  </a:solidFill>
                  <a:latin typeface="+mn-lt"/>
                  <a:ea typeface="+mn-ea"/>
                  <a:cs typeface="+mn-cs"/>
                </a:defRPr>
              </a:lvl6pPr>
              <a:lvl7pPr marL="2742614" algn="l" defTabSz="914205" rtl="0" eaLnBrk="1" latinLnBrk="0" hangingPunct="1">
                <a:defRPr sz="1800" kern="1200">
                  <a:solidFill>
                    <a:schemeClr val="tx1"/>
                  </a:solidFill>
                  <a:latin typeface="+mn-lt"/>
                  <a:ea typeface="+mn-ea"/>
                  <a:cs typeface="+mn-cs"/>
                </a:defRPr>
              </a:lvl7pPr>
              <a:lvl8pPr marL="3199716" algn="l" defTabSz="914205" rtl="0" eaLnBrk="1" latinLnBrk="0" hangingPunct="1">
                <a:defRPr sz="1800" kern="1200">
                  <a:solidFill>
                    <a:schemeClr val="tx1"/>
                  </a:solidFill>
                  <a:latin typeface="+mn-lt"/>
                  <a:ea typeface="+mn-ea"/>
                  <a:cs typeface="+mn-cs"/>
                </a:defRPr>
              </a:lvl8pPr>
              <a:lvl9pPr marL="3656819" algn="l" defTabSz="914205" rtl="0" eaLnBrk="1" latinLnBrk="0" hangingPunct="1">
                <a:defRPr sz="1800" kern="1200">
                  <a:solidFill>
                    <a:schemeClr val="tx1"/>
                  </a:solidFill>
                  <a:latin typeface="+mn-lt"/>
                  <a:ea typeface="+mn-ea"/>
                  <a:cs typeface="+mn-cs"/>
                </a:defRPr>
              </a:lvl9pPr>
            </a:lstStyle>
            <a:p>
              <a:endParaRPr lang="de-DE"/>
            </a:p>
          </p:txBody>
        </p:sp>
        <p:sp>
          <p:nvSpPr>
            <p:cNvPr id="27" name="Freihandform: Form 26">
              <a:extLst>
                <a:ext uri="{FF2B5EF4-FFF2-40B4-BE49-F238E27FC236}">
                  <a16:creationId xmlns:a16="http://schemas.microsoft.com/office/drawing/2014/main" id="{9436EE46-0464-4D53-B870-6ADBE2C93240}"/>
                </a:ext>
              </a:extLst>
            </p:cNvPr>
            <p:cNvSpPr/>
            <p:nvPr/>
          </p:nvSpPr>
          <p:spPr>
            <a:xfrm>
              <a:off x="670816" y="3565525"/>
              <a:ext cx="47625" cy="152400"/>
            </a:xfrm>
            <a:custGeom>
              <a:avLst/>
              <a:gdLst>
                <a:gd name="connsiteX0" fmla="*/ 7144 w 47625"/>
                <a:gd name="connsiteY0" fmla="*/ 7144 h 152400"/>
                <a:gd name="connsiteX1" fmla="*/ 45244 w 47625"/>
                <a:gd name="connsiteY1" fmla="*/ 7144 h 152400"/>
                <a:gd name="connsiteX2" fmla="*/ 45244 w 47625"/>
                <a:gd name="connsiteY2" fmla="*/ 150019 h 152400"/>
                <a:gd name="connsiteX3" fmla="*/ 7144 w 47625"/>
                <a:gd name="connsiteY3" fmla="*/ 150019 h 152400"/>
              </a:gdLst>
              <a:ahLst/>
              <a:cxnLst>
                <a:cxn ang="0">
                  <a:pos x="connsiteX0" y="connsiteY0"/>
                </a:cxn>
                <a:cxn ang="0">
                  <a:pos x="connsiteX1" y="connsiteY1"/>
                </a:cxn>
                <a:cxn ang="0">
                  <a:pos x="connsiteX2" y="connsiteY2"/>
                </a:cxn>
                <a:cxn ang="0">
                  <a:pos x="connsiteX3" y="connsiteY3"/>
                </a:cxn>
              </a:cxnLst>
              <a:rect l="l" t="t" r="r" b="b"/>
              <a:pathLst>
                <a:path w="47625" h="152400">
                  <a:moveTo>
                    <a:pt x="7144" y="7144"/>
                  </a:moveTo>
                  <a:lnTo>
                    <a:pt x="45244" y="7144"/>
                  </a:lnTo>
                  <a:lnTo>
                    <a:pt x="45244" y="150019"/>
                  </a:lnTo>
                  <a:lnTo>
                    <a:pt x="7144" y="150019"/>
                  </a:lnTo>
                  <a:close/>
                </a:path>
              </a:pathLst>
            </a:custGeom>
            <a:noFill/>
            <a:ln w="22225" cap="rnd">
              <a:solidFill>
                <a:schemeClr val="bg1"/>
              </a:solidFill>
              <a:prstDash val="solid"/>
              <a:round/>
            </a:ln>
          </p:spPr>
          <p:txBody>
            <a:bodyPr rtlCol="0" anchor="ctr"/>
            <a:lstStyle>
              <a:defPPr>
                <a:defRPr lang="de-DE"/>
              </a:defPPr>
              <a:lvl1pPr marL="0" algn="l" defTabSz="914205" rtl="0" eaLnBrk="1" latinLnBrk="0" hangingPunct="1">
                <a:defRPr sz="1800" kern="1200">
                  <a:solidFill>
                    <a:schemeClr val="tx1"/>
                  </a:solidFill>
                  <a:latin typeface="+mn-lt"/>
                  <a:ea typeface="+mn-ea"/>
                  <a:cs typeface="+mn-cs"/>
                </a:defRPr>
              </a:lvl1pPr>
              <a:lvl2pPr marL="457102" algn="l" defTabSz="914205" rtl="0" eaLnBrk="1" latinLnBrk="0" hangingPunct="1">
                <a:defRPr sz="1800" kern="1200">
                  <a:solidFill>
                    <a:schemeClr val="tx1"/>
                  </a:solidFill>
                  <a:latin typeface="+mn-lt"/>
                  <a:ea typeface="+mn-ea"/>
                  <a:cs typeface="+mn-cs"/>
                </a:defRPr>
              </a:lvl2pPr>
              <a:lvl3pPr marL="914205" algn="l" defTabSz="914205" rtl="0" eaLnBrk="1" latinLnBrk="0" hangingPunct="1">
                <a:defRPr sz="1800" kern="1200">
                  <a:solidFill>
                    <a:schemeClr val="tx1"/>
                  </a:solidFill>
                  <a:latin typeface="+mn-lt"/>
                  <a:ea typeface="+mn-ea"/>
                  <a:cs typeface="+mn-cs"/>
                </a:defRPr>
              </a:lvl3pPr>
              <a:lvl4pPr marL="1371308" algn="l" defTabSz="914205" rtl="0" eaLnBrk="1" latinLnBrk="0" hangingPunct="1">
                <a:defRPr sz="1800" kern="1200">
                  <a:solidFill>
                    <a:schemeClr val="tx1"/>
                  </a:solidFill>
                  <a:latin typeface="+mn-lt"/>
                  <a:ea typeface="+mn-ea"/>
                  <a:cs typeface="+mn-cs"/>
                </a:defRPr>
              </a:lvl4pPr>
              <a:lvl5pPr marL="1828410" algn="l" defTabSz="914205" rtl="0" eaLnBrk="1" latinLnBrk="0" hangingPunct="1">
                <a:defRPr sz="1800" kern="1200">
                  <a:solidFill>
                    <a:schemeClr val="tx1"/>
                  </a:solidFill>
                  <a:latin typeface="+mn-lt"/>
                  <a:ea typeface="+mn-ea"/>
                  <a:cs typeface="+mn-cs"/>
                </a:defRPr>
              </a:lvl5pPr>
              <a:lvl6pPr marL="2285511" algn="l" defTabSz="914205" rtl="0" eaLnBrk="1" latinLnBrk="0" hangingPunct="1">
                <a:defRPr sz="1800" kern="1200">
                  <a:solidFill>
                    <a:schemeClr val="tx1"/>
                  </a:solidFill>
                  <a:latin typeface="+mn-lt"/>
                  <a:ea typeface="+mn-ea"/>
                  <a:cs typeface="+mn-cs"/>
                </a:defRPr>
              </a:lvl6pPr>
              <a:lvl7pPr marL="2742614" algn="l" defTabSz="914205" rtl="0" eaLnBrk="1" latinLnBrk="0" hangingPunct="1">
                <a:defRPr sz="1800" kern="1200">
                  <a:solidFill>
                    <a:schemeClr val="tx1"/>
                  </a:solidFill>
                  <a:latin typeface="+mn-lt"/>
                  <a:ea typeface="+mn-ea"/>
                  <a:cs typeface="+mn-cs"/>
                </a:defRPr>
              </a:lvl7pPr>
              <a:lvl8pPr marL="3199716" algn="l" defTabSz="914205" rtl="0" eaLnBrk="1" latinLnBrk="0" hangingPunct="1">
                <a:defRPr sz="1800" kern="1200">
                  <a:solidFill>
                    <a:schemeClr val="tx1"/>
                  </a:solidFill>
                  <a:latin typeface="+mn-lt"/>
                  <a:ea typeface="+mn-ea"/>
                  <a:cs typeface="+mn-cs"/>
                </a:defRPr>
              </a:lvl8pPr>
              <a:lvl9pPr marL="3656819" algn="l" defTabSz="914205" rtl="0" eaLnBrk="1" latinLnBrk="0" hangingPunct="1">
                <a:defRPr sz="1800" kern="1200">
                  <a:solidFill>
                    <a:schemeClr val="tx1"/>
                  </a:solidFill>
                  <a:latin typeface="+mn-lt"/>
                  <a:ea typeface="+mn-ea"/>
                  <a:cs typeface="+mn-cs"/>
                </a:defRPr>
              </a:lvl9pPr>
            </a:lstStyle>
            <a:p>
              <a:endParaRPr lang="de-DE"/>
            </a:p>
          </p:txBody>
        </p:sp>
        <p:sp>
          <p:nvSpPr>
            <p:cNvPr id="28" name="Freihandform: Form 27">
              <a:extLst>
                <a:ext uri="{FF2B5EF4-FFF2-40B4-BE49-F238E27FC236}">
                  <a16:creationId xmlns:a16="http://schemas.microsoft.com/office/drawing/2014/main" id="{77141D46-C32A-4B4D-8F52-48425D562709}"/>
                </a:ext>
              </a:extLst>
            </p:cNvPr>
            <p:cNvSpPr/>
            <p:nvPr/>
          </p:nvSpPr>
          <p:spPr>
            <a:xfrm>
              <a:off x="666054" y="3489325"/>
              <a:ext cx="57150" cy="57150"/>
            </a:xfrm>
            <a:custGeom>
              <a:avLst/>
              <a:gdLst>
                <a:gd name="connsiteX0" fmla="*/ 30956 w 57150"/>
                <a:gd name="connsiteY0" fmla="*/ 54769 h 57150"/>
                <a:gd name="connsiteX1" fmla="*/ 7144 w 57150"/>
                <a:gd name="connsiteY1" fmla="*/ 30956 h 57150"/>
                <a:gd name="connsiteX2" fmla="*/ 30956 w 57150"/>
                <a:gd name="connsiteY2" fmla="*/ 7144 h 57150"/>
                <a:gd name="connsiteX3" fmla="*/ 54769 w 57150"/>
                <a:gd name="connsiteY3" fmla="*/ 30956 h 57150"/>
                <a:gd name="connsiteX4" fmla="*/ 30956 w 57150"/>
                <a:gd name="connsiteY4" fmla="*/ 54769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30956" y="54769"/>
                  </a:moveTo>
                  <a:cubicBezTo>
                    <a:pt x="17805" y="54769"/>
                    <a:pt x="7144" y="44107"/>
                    <a:pt x="7144" y="30956"/>
                  </a:cubicBezTo>
                  <a:cubicBezTo>
                    <a:pt x="7144" y="17805"/>
                    <a:pt x="17805" y="7144"/>
                    <a:pt x="30956" y="7144"/>
                  </a:cubicBezTo>
                  <a:cubicBezTo>
                    <a:pt x="44108" y="7144"/>
                    <a:pt x="54769" y="17805"/>
                    <a:pt x="54769" y="30956"/>
                  </a:cubicBezTo>
                  <a:cubicBezTo>
                    <a:pt x="54769" y="44107"/>
                    <a:pt x="44108" y="54769"/>
                    <a:pt x="30956" y="54769"/>
                  </a:cubicBezTo>
                  <a:close/>
                </a:path>
              </a:pathLst>
            </a:custGeom>
            <a:noFill/>
            <a:ln w="22225" cap="rnd">
              <a:solidFill>
                <a:schemeClr val="bg1"/>
              </a:solidFill>
              <a:prstDash val="solid"/>
              <a:round/>
            </a:ln>
          </p:spPr>
          <p:txBody>
            <a:bodyPr rtlCol="0" anchor="ctr"/>
            <a:lstStyle>
              <a:defPPr>
                <a:defRPr lang="de-DE"/>
              </a:defPPr>
              <a:lvl1pPr marL="0" algn="l" defTabSz="914205" rtl="0" eaLnBrk="1" latinLnBrk="0" hangingPunct="1">
                <a:defRPr sz="1800" kern="1200">
                  <a:solidFill>
                    <a:schemeClr val="tx1"/>
                  </a:solidFill>
                  <a:latin typeface="+mn-lt"/>
                  <a:ea typeface="+mn-ea"/>
                  <a:cs typeface="+mn-cs"/>
                </a:defRPr>
              </a:lvl1pPr>
              <a:lvl2pPr marL="457102" algn="l" defTabSz="914205" rtl="0" eaLnBrk="1" latinLnBrk="0" hangingPunct="1">
                <a:defRPr sz="1800" kern="1200">
                  <a:solidFill>
                    <a:schemeClr val="tx1"/>
                  </a:solidFill>
                  <a:latin typeface="+mn-lt"/>
                  <a:ea typeface="+mn-ea"/>
                  <a:cs typeface="+mn-cs"/>
                </a:defRPr>
              </a:lvl2pPr>
              <a:lvl3pPr marL="914205" algn="l" defTabSz="914205" rtl="0" eaLnBrk="1" latinLnBrk="0" hangingPunct="1">
                <a:defRPr sz="1800" kern="1200">
                  <a:solidFill>
                    <a:schemeClr val="tx1"/>
                  </a:solidFill>
                  <a:latin typeface="+mn-lt"/>
                  <a:ea typeface="+mn-ea"/>
                  <a:cs typeface="+mn-cs"/>
                </a:defRPr>
              </a:lvl3pPr>
              <a:lvl4pPr marL="1371308" algn="l" defTabSz="914205" rtl="0" eaLnBrk="1" latinLnBrk="0" hangingPunct="1">
                <a:defRPr sz="1800" kern="1200">
                  <a:solidFill>
                    <a:schemeClr val="tx1"/>
                  </a:solidFill>
                  <a:latin typeface="+mn-lt"/>
                  <a:ea typeface="+mn-ea"/>
                  <a:cs typeface="+mn-cs"/>
                </a:defRPr>
              </a:lvl4pPr>
              <a:lvl5pPr marL="1828410" algn="l" defTabSz="914205" rtl="0" eaLnBrk="1" latinLnBrk="0" hangingPunct="1">
                <a:defRPr sz="1800" kern="1200">
                  <a:solidFill>
                    <a:schemeClr val="tx1"/>
                  </a:solidFill>
                  <a:latin typeface="+mn-lt"/>
                  <a:ea typeface="+mn-ea"/>
                  <a:cs typeface="+mn-cs"/>
                </a:defRPr>
              </a:lvl5pPr>
              <a:lvl6pPr marL="2285511" algn="l" defTabSz="914205" rtl="0" eaLnBrk="1" latinLnBrk="0" hangingPunct="1">
                <a:defRPr sz="1800" kern="1200">
                  <a:solidFill>
                    <a:schemeClr val="tx1"/>
                  </a:solidFill>
                  <a:latin typeface="+mn-lt"/>
                  <a:ea typeface="+mn-ea"/>
                  <a:cs typeface="+mn-cs"/>
                </a:defRPr>
              </a:lvl6pPr>
              <a:lvl7pPr marL="2742614" algn="l" defTabSz="914205" rtl="0" eaLnBrk="1" latinLnBrk="0" hangingPunct="1">
                <a:defRPr sz="1800" kern="1200">
                  <a:solidFill>
                    <a:schemeClr val="tx1"/>
                  </a:solidFill>
                  <a:latin typeface="+mn-lt"/>
                  <a:ea typeface="+mn-ea"/>
                  <a:cs typeface="+mn-cs"/>
                </a:defRPr>
              </a:lvl7pPr>
              <a:lvl8pPr marL="3199716" algn="l" defTabSz="914205" rtl="0" eaLnBrk="1" latinLnBrk="0" hangingPunct="1">
                <a:defRPr sz="1800" kern="1200">
                  <a:solidFill>
                    <a:schemeClr val="tx1"/>
                  </a:solidFill>
                  <a:latin typeface="+mn-lt"/>
                  <a:ea typeface="+mn-ea"/>
                  <a:cs typeface="+mn-cs"/>
                </a:defRPr>
              </a:lvl8pPr>
              <a:lvl9pPr marL="3656819" algn="l" defTabSz="914205" rtl="0" eaLnBrk="1" latinLnBrk="0" hangingPunct="1">
                <a:defRPr sz="1800" kern="1200">
                  <a:solidFill>
                    <a:schemeClr val="tx1"/>
                  </a:solidFill>
                  <a:latin typeface="+mn-lt"/>
                  <a:ea typeface="+mn-ea"/>
                  <a:cs typeface="+mn-cs"/>
                </a:defRPr>
              </a:lvl9pPr>
            </a:lstStyle>
            <a:p>
              <a:endParaRPr lang="de-DE"/>
            </a:p>
          </p:txBody>
        </p:sp>
      </p:grpSp>
    </p:spTree>
    <p:extLst>
      <p:ext uri="{BB962C8B-B14F-4D97-AF65-F5344CB8AC3E}">
        <p14:creationId xmlns:p14="http://schemas.microsoft.com/office/powerpoint/2010/main" val="3311960970"/>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FC26DE45-615F-4CE7-A00B-1191498F5FA6}"/>
              </a:ext>
            </a:extLst>
          </p:cNvPr>
          <p:cNvSpPr>
            <a:spLocks noGrp="1"/>
          </p:cNvSpPr>
          <p:nvPr>
            <p:ph type="ctrTitle"/>
          </p:nvPr>
        </p:nvSpPr>
        <p:spPr/>
        <p:txBody>
          <a:bodyPr/>
          <a:lstStyle/>
          <a:p>
            <a:r>
              <a:rPr lang="de-DE" dirty="0"/>
              <a:t>Customer</a:t>
            </a:r>
          </a:p>
        </p:txBody>
      </p:sp>
      <p:sp>
        <p:nvSpPr>
          <p:cNvPr id="6" name="Untertitel 5">
            <a:extLst>
              <a:ext uri="{FF2B5EF4-FFF2-40B4-BE49-F238E27FC236}">
                <a16:creationId xmlns:a16="http://schemas.microsoft.com/office/drawing/2014/main" id="{E688C66E-25C4-444F-96C8-D85244574CDA}"/>
              </a:ext>
            </a:extLst>
          </p:cNvPr>
          <p:cNvSpPr>
            <a:spLocks noGrp="1"/>
          </p:cNvSpPr>
          <p:nvPr>
            <p:ph type="subTitle" idx="1"/>
          </p:nvPr>
        </p:nvSpPr>
        <p:spPr/>
        <p:txBody>
          <a:bodyPr/>
          <a:lstStyle/>
          <a:p>
            <a:r>
              <a:rPr lang="de-DE" dirty="0" err="1"/>
              <a:t>side</a:t>
            </a:r>
            <a:endParaRPr lang="de-DE" dirty="0"/>
          </a:p>
        </p:txBody>
      </p:sp>
      <p:sp>
        <p:nvSpPr>
          <p:cNvPr id="7" name="Foliennummernplatzhalter 6">
            <a:extLst>
              <a:ext uri="{FF2B5EF4-FFF2-40B4-BE49-F238E27FC236}">
                <a16:creationId xmlns:a16="http://schemas.microsoft.com/office/drawing/2014/main" id="{944834CD-6DCE-4E38-86C0-560B5193BB3B}"/>
              </a:ext>
            </a:extLst>
          </p:cNvPr>
          <p:cNvSpPr>
            <a:spLocks noGrp="1"/>
          </p:cNvSpPr>
          <p:nvPr>
            <p:ph type="sldNum" sz="quarter" idx="11"/>
          </p:nvPr>
        </p:nvSpPr>
        <p:spPr/>
        <p:txBody>
          <a:bodyPr/>
          <a:lstStyle/>
          <a:p>
            <a:fld id="{0F96B16C-3F5F-44BC-AFCC-8CBCBD90898D}" type="slidenum">
              <a:rPr lang="de-DE" smtClean="0"/>
              <a:t>35</a:t>
            </a:fld>
            <a:endParaRPr lang="de-DE"/>
          </a:p>
        </p:txBody>
      </p:sp>
    </p:spTree>
    <p:extLst>
      <p:ext uri="{BB962C8B-B14F-4D97-AF65-F5344CB8AC3E}">
        <p14:creationId xmlns:p14="http://schemas.microsoft.com/office/powerpoint/2010/main" val="845467964"/>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descr="svtx:article/content/headline">
            <a:extLst>
              <a:ext uri="{FF2B5EF4-FFF2-40B4-BE49-F238E27FC236}">
                <a16:creationId xmlns:a16="http://schemas.microsoft.com/office/drawing/2014/main" id="{89A7A182-EF37-4E98-82D0-9EC00BBD7F8E}"/>
              </a:ext>
            </a:extLst>
          </p:cNvPr>
          <p:cNvSpPr>
            <a:spLocks noGrp="1"/>
          </p:cNvSpPr>
          <p:nvPr>
            <p:ph type="title"/>
          </p:nvPr>
        </p:nvSpPr>
        <p:spPr/>
        <p:txBody>
          <a:bodyPr/>
          <a:lstStyle/>
          <a:p>
            <a:r>
              <a:rPr lang="de-DE" b="0" i="0" u="none"/>
              <a:t>In what cases is Allianz Direct Insurance an ideal tool for employers?</a:t>
            </a:r>
          </a:p>
        </p:txBody>
      </p:sp>
      <p:sp>
        <p:nvSpPr>
          <p:cNvPr id="11" name="Inhaltsplatzhalter 10" descr="svtx:article/content/body">
            <a:extLst>
              <a:ext uri="{FF2B5EF4-FFF2-40B4-BE49-F238E27FC236}">
                <a16:creationId xmlns:a16="http://schemas.microsoft.com/office/drawing/2014/main" id="{A9233E5C-A21A-45D1-A437-573A2EF2AF9D}"/>
              </a:ext>
            </a:extLst>
          </p:cNvPr>
          <p:cNvSpPr>
            <a:spLocks noGrp="1"/>
          </p:cNvSpPr>
          <p:nvPr>
            <p:ph idx="1"/>
          </p:nvPr>
        </p:nvSpPr>
        <p:spPr>
          <a:xfrm>
            <a:off x="479424" y="2069201"/>
            <a:ext cx="6426000" cy="2900096"/>
          </a:xfrm>
        </p:spPr>
        <p:txBody>
          <a:bodyPr/>
          <a:lstStyle/>
          <a:p>
            <a:pPr marL="180854" lvl="0" indent="-180854" algn="l">
              <a:spcBef>
                <a:spcPts val="300"/>
              </a:spcBef>
              <a:buSzTx/>
              <a:buChar char="•"/>
            </a:pPr>
            <a:r>
              <a:rPr lang="de-DE" sz="1600" b="0" i="0" u="none" dirty="0" err="1"/>
              <a:t>Offering</a:t>
            </a:r>
            <a:r>
              <a:rPr lang="de-DE" sz="1600" b="0" i="0" u="none" dirty="0"/>
              <a:t> a </a:t>
            </a:r>
            <a:r>
              <a:rPr lang="de-DE" sz="1600" b="0" i="0" u="none" dirty="0" err="1"/>
              <a:t>highly</a:t>
            </a:r>
            <a:r>
              <a:rPr lang="de-DE" sz="1600" b="0" i="0" u="none" dirty="0"/>
              <a:t> </a:t>
            </a:r>
            <a:r>
              <a:rPr lang="de-DE" sz="1600" b="0" i="0" u="none" dirty="0" err="1"/>
              <a:t>performing</a:t>
            </a:r>
            <a:r>
              <a:rPr lang="de-DE" sz="1600" b="0" i="0" u="none" dirty="0"/>
              <a:t> </a:t>
            </a:r>
            <a:r>
              <a:rPr lang="de-DE" sz="1600" b="0" i="0" u="none" dirty="0" err="1"/>
              <a:t>retirement</a:t>
            </a:r>
            <a:r>
              <a:rPr lang="de-DE" sz="1600" b="0" i="0" u="none" dirty="0"/>
              <a:t> plan </a:t>
            </a:r>
            <a:r>
              <a:rPr lang="de-DE" sz="1600" b="0" i="0" u="none" dirty="0" err="1"/>
              <a:t>is</a:t>
            </a:r>
            <a:r>
              <a:rPr lang="de-DE" sz="1600" b="0" i="0" u="none" dirty="0"/>
              <a:t> a </a:t>
            </a:r>
            <a:r>
              <a:rPr lang="de-DE" sz="1600" b="0" i="0" u="none" dirty="0" err="1"/>
              <a:t>good</a:t>
            </a:r>
            <a:r>
              <a:rPr lang="de-DE" sz="1600" b="0" i="0" u="none" dirty="0"/>
              <a:t> </a:t>
            </a:r>
            <a:r>
              <a:rPr lang="de-DE" sz="1600" b="0" i="0" u="none" dirty="0" err="1"/>
              <a:t>way</a:t>
            </a:r>
            <a:r>
              <a:rPr lang="de-DE" sz="1600" b="0" i="0" u="none" dirty="0"/>
              <a:t> </a:t>
            </a:r>
            <a:r>
              <a:rPr lang="de-DE" sz="1600" b="0" i="0" u="none" dirty="0" err="1"/>
              <a:t>to</a:t>
            </a:r>
            <a:r>
              <a:rPr lang="de-DE" sz="1600" b="0" i="0" u="none" dirty="0"/>
              <a:t> boost </a:t>
            </a:r>
            <a:r>
              <a:rPr lang="de-DE" sz="1600" b="0" i="0" u="none" dirty="0" err="1"/>
              <a:t>the</a:t>
            </a:r>
            <a:r>
              <a:rPr lang="de-DE" sz="1600" b="0" i="0" u="none" dirty="0"/>
              <a:t> </a:t>
            </a:r>
            <a:r>
              <a:rPr lang="de-DE" sz="1600" b="0" i="0" u="none" dirty="0" err="1"/>
              <a:t>attractiveness</a:t>
            </a:r>
            <a:r>
              <a:rPr lang="de-DE" sz="1600" b="0" i="0" u="none" dirty="0"/>
              <a:t> </a:t>
            </a:r>
            <a:r>
              <a:rPr lang="de-DE" sz="1600" b="0" i="0" u="none" dirty="0" err="1"/>
              <a:t>of</a:t>
            </a:r>
            <a:r>
              <a:rPr lang="de-DE" sz="1600" b="0" i="0" u="none" dirty="0"/>
              <a:t> </a:t>
            </a:r>
            <a:r>
              <a:rPr lang="de-DE" sz="1600" b="0" i="0" u="none" dirty="0" err="1"/>
              <a:t>my</a:t>
            </a:r>
            <a:r>
              <a:rPr lang="de-DE" sz="1600" b="0" i="0" u="none" dirty="0"/>
              <a:t> </a:t>
            </a:r>
            <a:r>
              <a:rPr lang="de-DE" sz="1600" b="0" i="0" u="none" dirty="0" err="1"/>
              <a:t>company</a:t>
            </a:r>
            <a:r>
              <a:rPr lang="de-DE" sz="1600" b="0" i="0" u="none" dirty="0"/>
              <a:t> and </a:t>
            </a:r>
            <a:r>
              <a:rPr lang="de-DE" sz="1600" b="0" i="0" u="none" dirty="0" err="1"/>
              <a:t>motivate</a:t>
            </a:r>
            <a:r>
              <a:rPr lang="de-DE" sz="1600" b="0" i="0" u="none" dirty="0"/>
              <a:t> </a:t>
            </a:r>
            <a:r>
              <a:rPr lang="de-DE" sz="1600" b="0" i="0" u="none" dirty="0" err="1"/>
              <a:t>my</a:t>
            </a:r>
            <a:r>
              <a:rPr lang="de-DE" sz="1600" b="0" i="0" u="none" dirty="0"/>
              <a:t> </a:t>
            </a:r>
            <a:r>
              <a:rPr lang="de-DE" sz="1600" b="0" i="0" u="none" dirty="0" err="1"/>
              <a:t>employees</a:t>
            </a:r>
            <a:r>
              <a:rPr lang="de-DE" sz="1600" b="0" i="0" u="none" dirty="0"/>
              <a:t>.</a:t>
            </a:r>
          </a:p>
          <a:p>
            <a:pPr marL="180854" lvl="0" indent="-180854" algn="l">
              <a:spcBef>
                <a:spcPts val="300"/>
              </a:spcBef>
              <a:buSzTx/>
              <a:buChar char="•"/>
            </a:pPr>
            <a:r>
              <a:rPr lang="de-DE" sz="1600" b="0" i="0" u="none" dirty="0"/>
              <a:t>I </a:t>
            </a:r>
            <a:r>
              <a:rPr lang="de-DE" sz="1600" b="0" i="0" u="none" dirty="0" err="1"/>
              <a:t>want</a:t>
            </a:r>
            <a:r>
              <a:rPr lang="de-DE" sz="1600" b="0" i="0" u="none" dirty="0"/>
              <a:t> </a:t>
            </a:r>
            <a:r>
              <a:rPr lang="de-DE" sz="1600" b="0" i="0" u="none" dirty="0" err="1"/>
              <a:t>to</a:t>
            </a:r>
            <a:r>
              <a:rPr lang="de-DE" sz="1600" b="0" i="0" u="none" dirty="0"/>
              <a:t> </a:t>
            </a:r>
            <a:r>
              <a:rPr lang="de-DE" sz="1600" b="0" i="0" u="none" dirty="0" err="1"/>
              <a:t>have</a:t>
            </a:r>
            <a:r>
              <a:rPr lang="de-DE" sz="1600" b="0" i="0" u="none" dirty="0"/>
              <a:t> an </a:t>
            </a:r>
            <a:r>
              <a:rPr lang="de-DE" sz="1600" b="0" i="0" u="none" dirty="0" err="1"/>
              <a:t>advantage</a:t>
            </a:r>
            <a:r>
              <a:rPr lang="de-DE" sz="1600" b="0" i="0" u="none" dirty="0"/>
              <a:t> in </a:t>
            </a:r>
            <a:r>
              <a:rPr lang="de-DE" sz="1600" b="0" i="0" u="none" dirty="0" err="1"/>
              <a:t>recruiting</a:t>
            </a:r>
            <a:r>
              <a:rPr lang="de-DE" sz="1600" b="0" i="0" u="none" dirty="0"/>
              <a:t> </a:t>
            </a:r>
            <a:r>
              <a:rPr lang="de-DE" sz="1600" b="0" i="0" u="none" dirty="0" err="1"/>
              <a:t>talent</a:t>
            </a:r>
            <a:r>
              <a:rPr lang="de-DE" sz="1600" b="0" i="0" u="none" dirty="0"/>
              <a:t>.</a:t>
            </a:r>
          </a:p>
          <a:p>
            <a:pPr marL="180854" lvl="0" indent="-180854" algn="l">
              <a:spcBef>
                <a:spcPts val="300"/>
              </a:spcBef>
              <a:buSzTx/>
              <a:buChar char="•"/>
            </a:pPr>
            <a:r>
              <a:rPr lang="de-DE" sz="1600" b="0" i="0" u="none" dirty="0"/>
              <a:t>I </a:t>
            </a:r>
            <a:r>
              <a:rPr lang="de-DE" sz="1600" b="0" i="0" u="none" dirty="0" err="1"/>
              <a:t>seek</a:t>
            </a:r>
            <a:r>
              <a:rPr lang="de-DE" sz="1600" b="0" i="0" u="none" dirty="0"/>
              <a:t> a simple, </a:t>
            </a:r>
            <a:r>
              <a:rPr lang="de-DE" sz="1600" b="0" i="0" u="none" dirty="0" err="1"/>
              <a:t>efficient</a:t>
            </a:r>
            <a:r>
              <a:rPr lang="de-DE" sz="1600" b="0" i="0" u="none" dirty="0"/>
              <a:t> </a:t>
            </a:r>
            <a:r>
              <a:rPr lang="de-DE" sz="1600" b="0" i="0" u="none" dirty="0" err="1"/>
              <a:t>solution</a:t>
            </a:r>
            <a:r>
              <a:rPr lang="de-DE" sz="1600" b="0" i="0" u="none" dirty="0"/>
              <a:t> </a:t>
            </a:r>
            <a:r>
              <a:rPr lang="de-DE" sz="1600" b="0" i="0" u="none" dirty="0" err="1"/>
              <a:t>for</a:t>
            </a:r>
            <a:r>
              <a:rPr lang="de-DE" sz="1600" b="0" i="0" u="none" dirty="0"/>
              <a:t> plan </a:t>
            </a:r>
            <a:r>
              <a:rPr lang="de-DE" sz="1600" b="0" i="0" u="none" dirty="0" err="1"/>
              <a:t>administration</a:t>
            </a:r>
            <a:r>
              <a:rPr lang="de-DE" sz="1600" b="0" i="0" u="none" dirty="0"/>
              <a:t> </a:t>
            </a:r>
            <a:r>
              <a:rPr lang="de-DE" sz="1600" b="0" i="0" u="none" dirty="0" err="1"/>
              <a:t>without</a:t>
            </a:r>
            <a:r>
              <a:rPr lang="de-DE" sz="1600" b="0" i="0" u="none" dirty="0"/>
              <a:t> additional </a:t>
            </a:r>
            <a:r>
              <a:rPr lang="de-DE" sz="1600" b="0" i="0" u="none" dirty="0" err="1"/>
              <a:t>cost</a:t>
            </a:r>
            <a:r>
              <a:rPr lang="de-DE" sz="1600" b="0" i="0" u="none" dirty="0"/>
              <a:t> </a:t>
            </a:r>
            <a:r>
              <a:rPr lang="de-DE" sz="1600" b="0" i="0" u="none" dirty="0" err="1"/>
              <a:t>or</a:t>
            </a:r>
            <a:r>
              <a:rPr lang="de-DE" sz="1600" b="0" i="0" u="none" dirty="0"/>
              <a:t> </a:t>
            </a:r>
            <a:r>
              <a:rPr lang="de-DE" sz="1600" b="0" i="0" u="none" dirty="0" err="1"/>
              <a:t>other</a:t>
            </a:r>
            <a:r>
              <a:rPr lang="de-DE" sz="1600" b="0" i="0" u="none" dirty="0"/>
              <a:t> </a:t>
            </a:r>
            <a:r>
              <a:rPr lang="de-DE" sz="1600" b="0" i="0" u="none" dirty="0" err="1"/>
              <a:t>expenses</a:t>
            </a:r>
            <a:r>
              <a:rPr lang="de-DE" sz="1600" b="0" i="0" u="none" dirty="0"/>
              <a:t> </a:t>
            </a:r>
            <a:r>
              <a:rPr lang="de-DE" sz="1600" b="0" i="0" u="none" dirty="0" err="1"/>
              <a:t>involved</a:t>
            </a:r>
            <a:r>
              <a:rPr lang="de-DE" sz="1600" b="0" i="0" u="none" dirty="0"/>
              <a:t> (e. g. </a:t>
            </a:r>
            <a:r>
              <a:rPr lang="de-DE" sz="1600" b="0" i="0" u="none" dirty="0" err="1"/>
              <a:t>for</a:t>
            </a:r>
            <a:r>
              <a:rPr lang="de-DE" sz="1600" b="0" i="0" u="none" dirty="0"/>
              <a:t> </a:t>
            </a:r>
            <a:r>
              <a:rPr lang="de-DE" sz="1600" b="0" i="0" u="none" dirty="0" err="1"/>
              <a:t>consulting</a:t>
            </a:r>
            <a:r>
              <a:rPr lang="de-DE" sz="1600" b="0" i="0" u="none" dirty="0"/>
              <a:t> </a:t>
            </a:r>
            <a:r>
              <a:rPr lang="de-DE" sz="1600" b="0" i="0" u="none" dirty="0" err="1"/>
              <a:t>documentation</a:t>
            </a:r>
            <a:r>
              <a:rPr lang="de-DE" sz="1600" b="0" i="0" u="none" dirty="0"/>
              <a:t>).</a:t>
            </a:r>
          </a:p>
          <a:p>
            <a:pPr marL="180854" lvl="0" indent="-180854" algn="l">
              <a:spcBef>
                <a:spcPts val="300"/>
              </a:spcBef>
              <a:buSzTx/>
              <a:buChar char="•"/>
            </a:pPr>
            <a:r>
              <a:rPr lang="de-DE" sz="1600" b="0" i="0" u="none" dirty="0"/>
              <a:t>I </a:t>
            </a:r>
            <a:r>
              <a:rPr lang="de-DE" sz="1600" b="0" i="0" u="none" dirty="0" err="1"/>
              <a:t>want</a:t>
            </a:r>
            <a:r>
              <a:rPr lang="de-DE" sz="1600" b="0" i="0" u="none" dirty="0"/>
              <a:t> </a:t>
            </a:r>
            <a:r>
              <a:rPr lang="de-DE" sz="1600" b="0" i="0" u="none" dirty="0" err="1"/>
              <a:t>to</a:t>
            </a:r>
            <a:r>
              <a:rPr lang="de-DE" sz="1600" b="0" i="0" u="none" dirty="0"/>
              <a:t> </a:t>
            </a:r>
            <a:r>
              <a:rPr lang="de-DE" sz="1600" b="0" i="0" u="none" dirty="0" err="1"/>
              <a:t>fulfill</a:t>
            </a:r>
            <a:r>
              <a:rPr lang="de-DE" sz="1600" b="0" i="0" u="none" dirty="0"/>
              <a:t> </a:t>
            </a:r>
            <a:r>
              <a:rPr lang="de-DE" sz="1600" b="0" i="0" u="none" dirty="0" err="1"/>
              <a:t>my</a:t>
            </a:r>
            <a:r>
              <a:rPr lang="de-DE" sz="1600" b="0" i="0" u="none" dirty="0"/>
              <a:t> </a:t>
            </a:r>
            <a:r>
              <a:rPr lang="de-DE" sz="1600" b="0" i="0" u="none" dirty="0" err="1"/>
              <a:t>employees</a:t>
            </a:r>
            <a:r>
              <a:rPr lang="de-DE" sz="1600" b="0" i="0" u="none" dirty="0"/>
              <a:t>‘ </a:t>
            </a:r>
            <a:r>
              <a:rPr lang="de-DE" sz="1600" b="0" i="0" u="none" dirty="0" err="1"/>
              <a:t>right</a:t>
            </a:r>
            <a:r>
              <a:rPr lang="de-DE" sz="1600" b="0" i="0" u="none" dirty="0"/>
              <a:t> </a:t>
            </a:r>
            <a:r>
              <a:rPr lang="de-DE" sz="1600" b="0" i="0" u="none" dirty="0" err="1"/>
              <a:t>to</a:t>
            </a:r>
            <a:r>
              <a:rPr lang="de-DE" sz="1600" b="0" i="0" u="none" dirty="0"/>
              <a:t> </a:t>
            </a:r>
            <a:r>
              <a:rPr lang="de-DE" sz="1600" b="0" i="0" u="none" dirty="0" err="1"/>
              <a:t>salary</a:t>
            </a:r>
            <a:r>
              <a:rPr lang="de-DE" sz="1600" b="0" i="0" u="none" dirty="0"/>
              <a:t> </a:t>
            </a:r>
            <a:r>
              <a:rPr lang="de-DE" sz="1600" b="0" i="0" u="none" dirty="0" err="1"/>
              <a:t>conversion</a:t>
            </a:r>
            <a:r>
              <a:rPr lang="de-DE" sz="1600" b="0" i="0" u="none" dirty="0"/>
              <a:t> </a:t>
            </a:r>
            <a:r>
              <a:rPr lang="de-DE" sz="1600" b="0" i="0" u="none" dirty="0" err="1"/>
              <a:t>by</a:t>
            </a:r>
            <a:r>
              <a:rPr lang="de-DE" sz="1600" b="0" i="0" u="none" dirty="0"/>
              <a:t> </a:t>
            </a:r>
            <a:r>
              <a:rPr lang="de-DE" sz="1600" b="0" i="0" u="none" dirty="0" err="1"/>
              <a:t>offering</a:t>
            </a:r>
            <a:r>
              <a:rPr lang="de-DE" sz="1600" b="0" i="0" u="none" dirty="0"/>
              <a:t> an </a:t>
            </a:r>
            <a:r>
              <a:rPr lang="de-DE" sz="1600" b="0" i="0" u="none" dirty="0" err="1"/>
              <a:t>attractive</a:t>
            </a:r>
            <a:r>
              <a:rPr lang="de-DE" sz="1600" b="0" i="0" u="none" dirty="0"/>
              <a:t> </a:t>
            </a:r>
            <a:r>
              <a:rPr lang="de-DE" sz="1600" b="0" i="0" u="none" dirty="0" err="1"/>
              <a:t>occupational</a:t>
            </a:r>
            <a:r>
              <a:rPr lang="de-DE" sz="1600" b="0" i="0" u="none" dirty="0"/>
              <a:t> </a:t>
            </a:r>
            <a:r>
              <a:rPr lang="de-DE" sz="1600" b="0" i="0" u="none" dirty="0" err="1"/>
              <a:t>retirement</a:t>
            </a:r>
            <a:r>
              <a:rPr lang="de-DE" sz="1600" b="0" i="0" u="none" dirty="0"/>
              <a:t> plan.</a:t>
            </a:r>
          </a:p>
        </p:txBody>
      </p:sp>
      <p:sp>
        <p:nvSpPr>
          <p:cNvPr id="13" name="Textplatzhalter 12" descr="svtxtr:svtx:pptx_transfrom_strapline_bold">
            <a:extLst>
              <a:ext uri="{FF2B5EF4-FFF2-40B4-BE49-F238E27FC236}">
                <a16:creationId xmlns:a16="http://schemas.microsoft.com/office/drawing/2014/main" id="{7AD4EA79-C9A4-4D4B-8A59-B52D6E5E84DF}"/>
              </a:ext>
            </a:extLst>
          </p:cNvPr>
          <p:cNvSpPr>
            <a:spLocks noGrp="1"/>
          </p:cNvSpPr>
          <p:nvPr>
            <p:ph type="body" sz="quarter" idx="12"/>
          </p:nvPr>
        </p:nvSpPr>
        <p:spPr/>
        <p:txBody>
          <a:bodyPr/>
          <a:lstStyle/>
          <a:p>
            <a:r>
              <a:rPr lang="de-DE" b="1" i="0" u="none"/>
              <a:t>Fact-checking</a:t>
            </a:r>
          </a:p>
        </p:txBody>
      </p:sp>
      <p:sp>
        <p:nvSpPr>
          <p:cNvPr id="6" name="Fußzeilenplatzhalter 5" descr="svtx:article/content/footnote">
            <a:extLst>
              <a:ext uri="{FF2B5EF4-FFF2-40B4-BE49-F238E27FC236}">
                <a16:creationId xmlns:a16="http://schemas.microsoft.com/office/drawing/2014/main" id="{528DACD9-E1A8-466F-99DE-835C0A1D84D6}"/>
              </a:ext>
            </a:extLst>
          </p:cNvPr>
          <p:cNvSpPr>
            <a:spLocks noGrp="1"/>
          </p:cNvSpPr>
          <p:nvPr>
            <p:ph type="ftr" sz="quarter" idx="13"/>
          </p:nvPr>
        </p:nvSpPr>
        <p:spPr>
          <a:xfrm>
            <a:off x="479426" y="6165850"/>
            <a:ext cx="6426000" cy="350150"/>
          </a:xfrm>
        </p:spPr>
        <p:txBody>
          <a:bodyPr/>
          <a:lstStyle/>
          <a:p>
            <a:endParaRPr/>
          </a:p>
        </p:txBody>
      </p:sp>
      <p:sp>
        <p:nvSpPr>
          <p:cNvPr id="7" name="Foliennummernplatzhalter 6">
            <a:extLst>
              <a:ext uri="{FF2B5EF4-FFF2-40B4-BE49-F238E27FC236}">
                <a16:creationId xmlns:a16="http://schemas.microsoft.com/office/drawing/2014/main" id="{01B67B75-DBB7-4AB5-98D0-194D2FE8383F}"/>
              </a:ext>
            </a:extLst>
          </p:cNvPr>
          <p:cNvSpPr>
            <a:spLocks noGrp="1"/>
          </p:cNvSpPr>
          <p:nvPr>
            <p:ph type="sldNum" sz="quarter" idx="14"/>
          </p:nvPr>
        </p:nvSpPr>
        <p:spPr/>
        <p:txBody>
          <a:bodyPr/>
          <a:lstStyle/>
          <a:p>
            <a:fld id="{0F96B16C-3F5F-44BC-AFCC-8CBCBD90898D}" type="slidenum">
              <a:rPr lang="de-DE" smtClean="0"/>
              <a:t>36</a:t>
            </a:fld>
            <a:endParaRPr lang="de-DE"/>
          </a:p>
        </p:txBody>
      </p:sp>
      <p:pic>
        <p:nvPicPr>
          <p:cNvPr id="2" name="Grafik 1">
            <a:extLst>
              <a:ext uri="{FF2B5EF4-FFF2-40B4-BE49-F238E27FC236}">
                <a16:creationId xmlns:a16="http://schemas.microsoft.com/office/drawing/2014/main" id="{DE41D591-26BA-8530-C180-C5F173D7B552}"/>
              </a:ext>
            </a:extLst>
          </p:cNvPr>
          <p:cNvPicPr>
            <a:picLocks noChangeAspect="1"/>
          </p:cNvPicPr>
          <p:nvPr/>
        </p:nvPicPr>
        <p:blipFill rotWithShape="1">
          <a:blip r:embed="rId2">
            <a:extLst>
              <a:ext uri="{28A0092B-C50C-407E-A947-70E740481C1C}">
                <a14:useLocalDpi xmlns:a14="http://schemas.microsoft.com/office/drawing/2010/main" val="0"/>
              </a:ext>
            </a:extLst>
          </a:blip>
          <a:srcRect l="5394" r="25892"/>
          <a:stretch/>
        </p:blipFill>
        <p:spPr>
          <a:xfrm>
            <a:off x="7285298" y="2095107"/>
            <a:ext cx="4906702" cy="4762893"/>
          </a:xfrm>
          <a:prstGeom prst="rect">
            <a:avLst/>
          </a:prstGeom>
        </p:spPr>
      </p:pic>
    </p:spTree>
    <p:extLst>
      <p:ext uri="{BB962C8B-B14F-4D97-AF65-F5344CB8AC3E}">
        <p14:creationId xmlns:p14="http://schemas.microsoft.com/office/powerpoint/2010/main" val="1707922999"/>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Grafik 13" descr="svtx:article/content/picture/@tmpUrl&#10;svtx:size=1-1&#10;svtxbackup:w=375.03094&#10;svtxbackup:h=375.03094&#10;svtxbackup:x=584.969&#10;svtxbackup:y=164.99716">
            <a:extLst>
              <a:ext uri="{FF2B5EF4-FFF2-40B4-BE49-F238E27FC236}">
                <a16:creationId xmlns:a16="http://schemas.microsoft.com/office/drawing/2014/main" id="{4D3F09CE-89C5-47A6-A4B1-BA86462267AB}"/>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429107" y="2095464"/>
            <a:ext cx="4762893" cy="4762893"/>
          </a:xfrm>
          <a:prstGeom prst="rect">
            <a:avLst/>
          </a:prstGeom>
          <a:noFill/>
        </p:spPr>
      </p:pic>
      <p:sp>
        <p:nvSpPr>
          <p:cNvPr id="15" name="Titel 3" descr="svtx:article/content/headline">
            <a:extLst>
              <a:ext uri="{FF2B5EF4-FFF2-40B4-BE49-F238E27FC236}">
                <a16:creationId xmlns:a16="http://schemas.microsoft.com/office/drawing/2014/main" id="{19DED360-99C8-4622-97DC-26989AAE2F32}"/>
              </a:ext>
            </a:extLst>
          </p:cNvPr>
          <p:cNvSpPr>
            <a:spLocks noGrp="1"/>
          </p:cNvSpPr>
          <p:nvPr>
            <p:ph type="title"/>
          </p:nvPr>
        </p:nvSpPr>
        <p:spPr>
          <a:xfrm>
            <a:off x="479427" y="875309"/>
            <a:ext cx="9324974" cy="932854"/>
          </a:xfrm>
        </p:spPr>
        <p:txBody>
          <a:bodyPr/>
          <a:lstStyle/>
          <a:p>
            <a:r>
              <a:rPr lang="de-DE" b="0" i="0" u="none"/>
              <a:t>In what cases is Allianz Direct Insurance an ideal tool for employees?</a:t>
            </a:r>
          </a:p>
        </p:txBody>
      </p:sp>
      <p:sp>
        <p:nvSpPr>
          <p:cNvPr id="16" name="Inhaltsplatzhalter 10" descr="svtx:article/content/body">
            <a:extLst>
              <a:ext uri="{FF2B5EF4-FFF2-40B4-BE49-F238E27FC236}">
                <a16:creationId xmlns:a16="http://schemas.microsoft.com/office/drawing/2014/main" id="{D962540C-BB9E-49A5-BEE2-AB40245ECB8C}"/>
              </a:ext>
            </a:extLst>
          </p:cNvPr>
          <p:cNvSpPr>
            <a:spLocks noGrp="1"/>
          </p:cNvSpPr>
          <p:nvPr>
            <p:ph idx="1"/>
          </p:nvPr>
        </p:nvSpPr>
        <p:spPr>
          <a:xfrm>
            <a:off x="479424" y="2046703"/>
            <a:ext cx="6426000" cy="2900096"/>
          </a:xfrm>
        </p:spPr>
        <p:txBody>
          <a:bodyPr/>
          <a:lstStyle/>
          <a:p>
            <a:pPr marL="180854" lvl="0" indent="-180854" algn="l">
              <a:spcBef>
                <a:spcPts val="300"/>
              </a:spcBef>
              <a:buSzTx/>
              <a:buChar char="•"/>
            </a:pPr>
            <a:r>
              <a:rPr lang="de-DE" sz="1600" b="0" i="0" u="none"/>
              <a:t>I </a:t>
            </a:r>
            <a:r>
              <a:rPr lang="de-DE" sz="1600" b="0" i="0" u="none" dirty="0" err="1"/>
              <a:t>want</a:t>
            </a:r>
            <a:r>
              <a:rPr lang="de-DE" sz="1600" b="0" i="0" u="none" dirty="0"/>
              <a:t> </a:t>
            </a:r>
            <a:r>
              <a:rPr lang="de-DE" sz="1600" b="0" i="0" u="none" dirty="0" err="1"/>
              <a:t>to</a:t>
            </a:r>
            <a:r>
              <a:rPr lang="de-DE" sz="1600" b="0" i="0" u="none" dirty="0"/>
              <a:t> </a:t>
            </a:r>
            <a:r>
              <a:rPr lang="de-DE" sz="1600" b="0" i="0" u="none" dirty="0" err="1"/>
              <a:t>supplement</a:t>
            </a:r>
            <a:r>
              <a:rPr lang="de-DE" sz="1600" b="0" i="0" u="none" dirty="0"/>
              <a:t> </a:t>
            </a:r>
            <a:r>
              <a:rPr lang="de-DE" sz="1600" b="0" i="0" u="none" dirty="0" err="1"/>
              <a:t>my</a:t>
            </a:r>
            <a:r>
              <a:rPr lang="de-DE" sz="1600" b="0" i="0" u="none" dirty="0"/>
              <a:t> </a:t>
            </a:r>
            <a:r>
              <a:rPr lang="de-DE" sz="1600" b="0" i="0" u="none" dirty="0" err="1"/>
              <a:t>statutory</a:t>
            </a:r>
            <a:r>
              <a:rPr lang="de-DE" sz="1600" b="0" i="0" u="none" dirty="0"/>
              <a:t> </a:t>
            </a:r>
            <a:r>
              <a:rPr lang="de-DE" sz="1600" b="0" i="0" u="none" dirty="0" err="1"/>
              <a:t>pension</a:t>
            </a:r>
            <a:r>
              <a:rPr lang="de-DE" sz="1600" b="0" i="0" u="none" dirty="0"/>
              <a:t> in a smart </a:t>
            </a:r>
            <a:r>
              <a:rPr lang="de-DE" sz="1600" b="0" i="0" u="none" dirty="0" err="1"/>
              <a:t>way</a:t>
            </a:r>
            <a:r>
              <a:rPr lang="de-DE" sz="1600" b="0" i="0" u="none" dirty="0"/>
              <a:t> and at a </a:t>
            </a:r>
            <a:r>
              <a:rPr lang="de-DE" sz="1600" b="0" i="0" u="none" dirty="0" err="1"/>
              <a:t>reduced</a:t>
            </a:r>
            <a:r>
              <a:rPr lang="de-DE" sz="1600" b="0" i="0" u="none" dirty="0"/>
              <a:t> own </a:t>
            </a:r>
            <a:r>
              <a:rPr lang="de-DE" sz="1600" b="0" i="0" u="none" dirty="0" err="1"/>
              <a:t>expense</a:t>
            </a:r>
            <a:r>
              <a:rPr lang="de-DE" sz="1600" b="0" i="0" u="none" dirty="0"/>
              <a:t> in </a:t>
            </a:r>
            <a:r>
              <a:rPr lang="de-DE" sz="1600" b="0" i="0" u="none" dirty="0" err="1"/>
              <a:t>order</a:t>
            </a:r>
            <a:r>
              <a:rPr lang="de-DE" sz="1600" b="0" i="0" u="none" dirty="0"/>
              <a:t> </a:t>
            </a:r>
            <a:r>
              <a:rPr lang="de-DE" sz="1600" b="0" i="0" u="none" dirty="0" err="1"/>
              <a:t>to</a:t>
            </a:r>
            <a:r>
              <a:rPr lang="de-DE" sz="1600" b="0" i="0" u="none" dirty="0"/>
              <a:t> </a:t>
            </a:r>
            <a:r>
              <a:rPr lang="de-DE" sz="1600" b="0" i="0" u="none" dirty="0" err="1"/>
              <a:t>maintain</a:t>
            </a:r>
            <a:r>
              <a:rPr lang="de-DE" sz="1600" b="0" i="0" u="none" dirty="0"/>
              <a:t> </a:t>
            </a:r>
            <a:r>
              <a:rPr lang="de-DE" sz="1600" b="0" i="0" u="none" dirty="0" err="1"/>
              <a:t>my</a:t>
            </a:r>
            <a:r>
              <a:rPr lang="de-DE" sz="1600" b="0" i="0" u="none" dirty="0"/>
              <a:t> </a:t>
            </a:r>
            <a:r>
              <a:rPr lang="de-DE" sz="1600" b="0" i="0" u="none" dirty="0" err="1"/>
              <a:t>usual</a:t>
            </a:r>
            <a:r>
              <a:rPr lang="de-DE" sz="1600" b="0" i="0" u="none" dirty="0"/>
              <a:t> </a:t>
            </a:r>
            <a:r>
              <a:rPr lang="de-DE" sz="1600" b="0" i="0" u="none" dirty="0" err="1"/>
              <a:t>standard</a:t>
            </a:r>
            <a:r>
              <a:rPr lang="de-DE" sz="1600" b="0" i="0" u="none" dirty="0"/>
              <a:t> </a:t>
            </a:r>
            <a:r>
              <a:rPr lang="de-DE" sz="1600" b="0" i="0" u="none" dirty="0" err="1"/>
              <a:t>of</a:t>
            </a:r>
            <a:r>
              <a:rPr lang="de-DE" sz="1600" b="0" i="0" u="none" dirty="0"/>
              <a:t> </a:t>
            </a:r>
            <a:r>
              <a:rPr lang="de-DE" sz="1600" b="0" i="0" u="none" dirty="0" err="1"/>
              <a:t>living</a:t>
            </a:r>
            <a:r>
              <a:rPr lang="de-DE" sz="1600" b="0" i="0" u="none" dirty="0"/>
              <a:t> in </a:t>
            </a:r>
            <a:r>
              <a:rPr lang="de-DE" sz="1600" b="0" i="0" u="none" dirty="0" err="1"/>
              <a:t>old</a:t>
            </a:r>
            <a:r>
              <a:rPr lang="de-DE" sz="1600" b="0" i="0" u="none" dirty="0"/>
              <a:t> </a:t>
            </a:r>
            <a:r>
              <a:rPr lang="de-DE" sz="1600" b="0" i="0" u="none" dirty="0" err="1"/>
              <a:t>age</a:t>
            </a:r>
            <a:r>
              <a:rPr lang="de-DE" sz="1600" b="0" i="0" u="none" dirty="0"/>
              <a:t>.</a:t>
            </a:r>
          </a:p>
          <a:p>
            <a:pPr marL="180854" lvl="0" indent="-180854" algn="l">
              <a:spcBef>
                <a:spcPts val="300"/>
              </a:spcBef>
              <a:buSzTx/>
              <a:buChar char="•"/>
            </a:pPr>
            <a:r>
              <a:rPr lang="de-DE" sz="1600" b="0" i="0" u="none" dirty="0"/>
              <a:t>I </a:t>
            </a:r>
            <a:r>
              <a:rPr lang="de-DE" sz="1600" b="0" i="0" u="none" dirty="0" err="1"/>
              <a:t>wish</a:t>
            </a:r>
            <a:r>
              <a:rPr lang="de-DE" sz="1600" b="0" i="0" u="none" dirty="0"/>
              <a:t> </a:t>
            </a:r>
            <a:r>
              <a:rPr lang="de-DE" sz="1600" b="0" i="0" u="none" dirty="0" err="1"/>
              <a:t>to</a:t>
            </a:r>
            <a:r>
              <a:rPr lang="de-DE" sz="1600" b="0" i="0" u="none" dirty="0"/>
              <a:t> </a:t>
            </a:r>
            <a:r>
              <a:rPr lang="de-DE" sz="1600" b="0" i="0" u="none" dirty="0" err="1"/>
              <a:t>obtain</a:t>
            </a:r>
            <a:r>
              <a:rPr lang="de-DE" sz="1600" b="0" i="0" u="none" dirty="0"/>
              <a:t> support </a:t>
            </a:r>
            <a:r>
              <a:rPr lang="de-DE" sz="1600" b="0" i="0" u="none" dirty="0" err="1"/>
              <a:t>from</a:t>
            </a:r>
            <a:r>
              <a:rPr lang="de-DE" sz="1600" b="0" i="0" u="none" dirty="0"/>
              <a:t> </a:t>
            </a:r>
            <a:r>
              <a:rPr lang="de-DE" sz="1600" b="0" i="0" u="none" dirty="0" err="1"/>
              <a:t>the</a:t>
            </a:r>
            <a:r>
              <a:rPr lang="de-DE" sz="1600" b="0" i="0" u="none" dirty="0"/>
              <a:t> </a:t>
            </a:r>
            <a:r>
              <a:rPr lang="de-DE" sz="1600" b="0" i="0" u="none" dirty="0" err="1"/>
              <a:t>employer</a:t>
            </a:r>
            <a:r>
              <a:rPr lang="de-DE" sz="1600" b="0" i="0" u="none" dirty="0"/>
              <a:t> and </a:t>
            </a:r>
            <a:r>
              <a:rPr lang="de-DE" sz="1600" b="0" i="0" u="none" dirty="0" err="1"/>
              <a:t>the</a:t>
            </a:r>
            <a:r>
              <a:rPr lang="de-DE" sz="1600" b="0" i="0" u="none" dirty="0"/>
              <a:t> </a:t>
            </a:r>
            <a:r>
              <a:rPr lang="de-DE" sz="1600" b="0" i="0" u="none" dirty="0" err="1"/>
              <a:t>government</a:t>
            </a:r>
            <a:r>
              <a:rPr lang="de-DE" sz="1600" b="0" i="0" u="none" dirty="0"/>
              <a:t>.</a:t>
            </a:r>
          </a:p>
          <a:p>
            <a:pPr marL="180854" lvl="0" indent="-180854" algn="l">
              <a:spcBef>
                <a:spcPts val="300"/>
              </a:spcBef>
              <a:buSzTx/>
              <a:buChar char="•"/>
            </a:pPr>
            <a:r>
              <a:rPr lang="de-DE" sz="1600" b="0" i="0" u="none" dirty="0"/>
              <a:t>I </a:t>
            </a:r>
            <a:r>
              <a:rPr lang="de-DE" sz="1600" b="0" i="0" u="none" dirty="0" err="1"/>
              <a:t>want</a:t>
            </a:r>
            <a:r>
              <a:rPr lang="de-DE" sz="1600" b="0" i="0" u="none" dirty="0"/>
              <a:t> </a:t>
            </a:r>
            <a:r>
              <a:rPr lang="de-DE" sz="1600" b="0" i="0" u="none" dirty="0" err="1"/>
              <a:t>to</a:t>
            </a:r>
            <a:r>
              <a:rPr lang="de-DE" sz="1600" b="0" i="0" u="none" dirty="0"/>
              <a:t> </a:t>
            </a:r>
            <a:r>
              <a:rPr lang="de-DE" sz="1600" b="0" i="0" u="none" dirty="0" err="1"/>
              <a:t>remain</a:t>
            </a:r>
            <a:r>
              <a:rPr lang="de-DE" sz="1600" b="0" i="0" u="none" dirty="0"/>
              <a:t> flexible in </a:t>
            </a:r>
            <a:r>
              <a:rPr lang="de-DE" sz="1600" b="0" i="0" u="none" dirty="0" err="1"/>
              <a:t>terms</a:t>
            </a:r>
            <a:r>
              <a:rPr lang="de-DE" sz="1600" b="0" i="0" u="none" dirty="0"/>
              <a:t> </a:t>
            </a:r>
            <a:r>
              <a:rPr lang="de-DE" sz="1600" b="0" i="0" u="none" dirty="0" err="1"/>
              <a:t>of</a:t>
            </a:r>
            <a:r>
              <a:rPr lang="de-DE" sz="1600" b="0" i="0" u="none" dirty="0"/>
              <a:t> </a:t>
            </a:r>
            <a:r>
              <a:rPr lang="de-DE" sz="1600" b="0" i="0" u="none" dirty="0" err="1"/>
              <a:t>benefit</a:t>
            </a:r>
            <a:r>
              <a:rPr lang="de-DE" sz="1600" b="0" i="0" u="none" dirty="0"/>
              <a:t> </a:t>
            </a:r>
            <a:r>
              <a:rPr lang="de-DE" sz="1600" b="0" i="0" u="none" dirty="0" err="1"/>
              <a:t>payment</a:t>
            </a:r>
            <a:r>
              <a:rPr lang="de-DE" sz="1600" b="0" i="0" u="none" dirty="0"/>
              <a:t> - </a:t>
            </a:r>
            <a:r>
              <a:rPr lang="de-DE" sz="1600" b="0" i="0" u="none" dirty="0" err="1"/>
              <a:t>pension</a:t>
            </a:r>
            <a:r>
              <a:rPr lang="de-DE" sz="1600" b="0" i="0" u="none" dirty="0"/>
              <a:t> </a:t>
            </a:r>
            <a:r>
              <a:rPr lang="de-DE" sz="1600" b="0" i="0" u="none" dirty="0" err="1"/>
              <a:t>or</a:t>
            </a:r>
            <a:r>
              <a:rPr lang="de-DE" sz="1600" b="0" i="0" u="none" dirty="0"/>
              <a:t> lump </a:t>
            </a:r>
            <a:r>
              <a:rPr lang="de-DE" sz="1600" b="0" i="0" u="none" dirty="0" err="1"/>
              <a:t>sum</a:t>
            </a:r>
            <a:r>
              <a:rPr lang="de-DE" sz="1600" b="0" i="0" u="none" dirty="0"/>
              <a:t> </a:t>
            </a:r>
            <a:r>
              <a:rPr lang="de-DE" sz="1600" b="0" i="0" u="none" dirty="0" err="1"/>
              <a:t>payment</a:t>
            </a:r>
            <a:r>
              <a:rPr lang="de-DE" sz="1600" b="0" i="0" u="none" dirty="0"/>
              <a:t>.</a:t>
            </a:r>
          </a:p>
          <a:p>
            <a:pPr marL="180854" lvl="0" indent="-180854" algn="l">
              <a:spcBef>
                <a:spcPts val="300"/>
              </a:spcBef>
              <a:buSzTx/>
              <a:buChar char="•"/>
            </a:pPr>
            <a:r>
              <a:rPr lang="de-DE" sz="1600" b="0" i="0" u="none" dirty="0"/>
              <a:t>I </a:t>
            </a:r>
            <a:r>
              <a:rPr lang="de-DE" sz="1600" b="0" i="0" u="none" dirty="0" err="1"/>
              <a:t>want</a:t>
            </a:r>
            <a:r>
              <a:rPr lang="de-DE" sz="1600" b="0" i="0" u="none" dirty="0"/>
              <a:t> </a:t>
            </a:r>
            <a:r>
              <a:rPr lang="de-DE" sz="1600" b="0" i="0" u="none" dirty="0" err="1"/>
              <a:t>to</a:t>
            </a:r>
            <a:r>
              <a:rPr lang="de-DE" sz="1600" b="0" i="0" u="none" dirty="0"/>
              <a:t> </a:t>
            </a:r>
            <a:r>
              <a:rPr lang="de-DE" sz="1600" b="0" i="0" u="none" dirty="0" err="1"/>
              <a:t>be</a:t>
            </a:r>
            <a:r>
              <a:rPr lang="de-DE" sz="1600" b="0" i="0" u="none" dirty="0"/>
              <a:t> </a:t>
            </a:r>
            <a:r>
              <a:rPr lang="de-DE" sz="1600" b="0" i="0" u="none" dirty="0" err="1"/>
              <a:t>sure</a:t>
            </a:r>
            <a:r>
              <a:rPr lang="de-DE" sz="1600" b="0" i="0" u="none" dirty="0"/>
              <a:t> </a:t>
            </a:r>
            <a:r>
              <a:rPr lang="de-DE" sz="1600" b="0" i="0" u="none" dirty="0" err="1"/>
              <a:t>that</a:t>
            </a:r>
            <a:r>
              <a:rPr lang="de-DE" sz="1600" b="0" i="0" u="none" dirty="0"/>
              <a:t> </a:t>
            </a:r>
            <a:r>
              <a:rPr lang="de-DE" sz="1600" b="0" i="0" u="none" dirty="0" err="1"/>
              <a:t>my</a:t>
            </a:r>
            <a:r>
              <a:rPr lang="de-DE" sz="1600" b="0" i="0" u="none" dirty="0"/>
              <a:t> </a:t>
            </a:r>
            <a:r>
              <a:rPr lang="de-DE" sz="1600" b="0" i="0" u="none" dirty="0" err="1"/>
              <a:t>retirement</a:t>
            </a:r>
            <a:r>
              <a:rPr lang="de-DE" sz="1600" b="0" i="0" u="none" dirty="0"/>
              <a:t> plan </a:t>
            </a:r>
            <a:r>
              <a:rPr lang="de-DE" sz="1600" b="0" i="0" u="none" dirty="0" err="1"/>
              <a:t>is</a:t>
            </a:r>
            <a:r>
              <a:rPr lang="de-DE" sz="1600" b="0" i="0" u="none" dirty="0"/>
              <a:t> </a:t>
            </a:r>
            <a:r>
              <a:rPr lang="de-DE" sz="1600" b="0" i="0" u="none" dirty="0" err="1"/>
              <a:t>protected</a:t>
            </a:r>
            <a:r>
              <a:rPr lang="de-DE" sz="1600" b="0" i="0" u="none" dirty="0"/>
              <a:t> in </a:t>
            </a:r>
            <a:r>
              <a:rPr lang="de-DE" sz="1600" b="0" i="0" u="none" dirty="0" err="1"/>
              <a:t>case</a:t>
            </a:r>
            <a:r>
              <a:rPr lang="de-DE" sz="1600" b="0" i="0" u="none" dirty="0"/>
              <a:t> </a:t>
            </a:r>
            <a:r>
              <a:rPr lang="de-DE" sz="1600" b="0" i="0" u="none" dirty="0" err="1"/>
              <a:t>of</a:t>
            </a:r>
            <a:r>
              <a:rPr lang="de-DE" sz="1600" b="0" i="0" u="none" dirty="0"/>
              <a:t> </a:t>
            </a:r>
            <a:r>
              <a:rPr lang="de-DE" sz="1600" b="0" i="0" u="none" dirty="0" err="1"/>
              <a:t>change</a:t>
            </a:r>
            <a:r>
              <a:rPr lang="de-DE" sz="1600" b="0" i="0" u="none" dirty="0"/>
              <a:t> </a:t>
            </a:r>
            <a:r>
              <a:rPr lang="de-DE" sz="1600" b="0" i="0" u="none" dirty="0" err="1"/>
              <a:t>of</a:t>
            </a:r>
            <a:r>
              <a:rPr lang="de-DE" sz="1600" b="0" i="0" u="none" dirty="0"/>
              <a:t> </a:t>
            </a:r>
            <a:r>
              <a:rPr lang="de-DE" sz="1600" b="0" i="0" u="none" dirty="0" err="1"/>
              <a:t>employer</a:t>
            </a:r>
            <a:r>
              <a:rPr lang="de-DE" sz="1600" b="0" i="0" u="none" dirty="0"/>
              <a:t>, </a:t>
            </a:r>
            <a:r>
              <a:rPr lang="de-DE" sz="1600" b="0" i="0" u="none" dirty="0" err="1"/>
              <a:t>insolvency</a:t>
            </a:r>
            <a:r>
              <a:rPr lang="de-DE" sz="1600" b="0" i="0" u="none" dirty="0"/>
              <a:t> </a:t>
            </a:r>
            <a:r>
              <a:rPr lang="de-DE" sz="1600" b="0" i="0" u="none" dirty="0" err="1"/>
              <a:t>of</a:t>
            </a:r>
            <a:r>
              <a:rPr lang="de-DE" sz="1600" b="0" i="0" u="none" dirty="0"/>
              <a:t> </a:t>
            </a:r>
            <a:r>
              <a:rPr lang="de-DE" sz="1600" b="0" i="0" u="none" dirty="0" err="1"/>
              <a:t>the</a:t>
            </a:r>
            <a:r>
              <a:rPr lang="de-DE" sz="1600" b="0" i="0" u="none" dirty="0"/>
              <a:t> </a:t>
            </a:r>
            <a:r>
              <a:rPr lang="de-DE" sz="1600" b="0" i="0" u="none" dirty="0" err="1"/>
              <a:t>employer</a:t>
            </a:r>
            <a:r>
              <a:rPr lang="de-DE" sz="1600" b="0" i="0" u="none" dirty="0"/>
              <a:t> </a:t>
            </a:r>
            <a:r>
              <a:rPr lang="de-DE" sz="1600" b="0" i="0" u="none" dirty="0" err="1"/>
              <a:t>or</a:t>
            </a:r>
            <a:r>
              <a:rPr lang="de-DE" sz="1600" b="0" i="0" u="none" dirty="0"/>
              <a:t> </a:t>
            </a:r>
            <a:r>
              <a:rPr lang="de-DE" sz="1600" b="0" i="0" u="none" dirty="0" err="1"/>
              <a:t>unemployment</a:t>
            </a:r>
            <a:r>
              <a:rPr lang="de-DE" sz="1600" b="0" i="0" u="none" dirty="0"/>
              <a:t>.</a:t>
            </a:r>
          </a:p>
          <a:p>
            <a:pPr marL="180854" lvl="0" indent="-180854" algn="l">
              <a:spcBef>
                <a:spcPts val="300"/>
              </a:spcBef>
              <a:buSzTx/>
              <a:buChar char="•"/>
            </a:pPr>
            <a:r>
              <a:rPr lang="de-DE" sz="1600" b="0" i="0" u="none" dirty="0"/>
              <a:t>I </a:t>
            </a:r>
            <a:r>
              <a:rPr lang="de-DE" sz="1600" b="0" i="0" u="none" dirty="0" err="1"/>
              <a:t>would</a:t>
            </a:r>
            <a:r>
              <a:rPr lang="de-DE" sz="1600" b="0" i="0" u="none" dirty="0"/>
              <a:t> also like </a:t>
            </a:r>
            <a:r>
              <a:rPr lang="de-DE" sz="1600" b="0" i="0" u="none" dirty="0" err="1"/>
              <a:t>to</a:t>
            </a:r>
            <a:r>
              <a:rPr lang="de-DE" sz="1600" b="0" i="0" u="none" dirty="0"/>
              <a:t> </a:t>
            </a:r>
            <a:r>
              <a:rPr lang="de-DE" sz="1600" b="0" i="0" u="none" dirty="0" err="1"/>
              <a:t>be</a:t>
            </a:r>
            <a:r>
              <a:rPr lang="de-DE" sz="1600" b="0" i="0" u="none" dirty="0"/>
              <a:t> </a:t>
            </a:r>
            <a:r>
              <a:rPr lang="de-DE" sz="1600" b="0" i="0" u="none" dirty="0" err="1"/>
              <a:t>covered</a:t>
            </a:r>
            <a:r>
              <a:rPr lang="de-DE" sz="1600" b="0" i="0" u="none" dirty="0"/>
              <a:t> in </a:t>
            </a:r>
            <a:r>
              <a:rPr lang="de-DE" sz="1600" b="0" i="0" u="none" dirty="0" err="1"/>
              <a:t>the</a:t>
            </a:r>
            <a:r>
              <a:rPr lang="de-DE" sz="1600" b="0" i="0" u="none" dirty="0"/>
              <a:t> </a:t>
            </a:r>
            <a:r>
              <a:rPr lang="de-DE" sz="1600" b="0" i="0" u="none" dirty="0" err="1"/>
              <a:t>event</a:t>
            </a:r>
            <a:r>
              <a:rPr lang="de-DE" sz="1600" b="0" i="0" u="none" dirty="0"/>
              <a:t> </a:t>
            </a:r>
            <a:r>
              <a:rPr lang="de-DE" sz="1600" b="0" i="0" u="none" dirty="0" err="1"/>
              <a:t>of</a:t>
            </a:r>
            <a:r>
              <a:rPr lang="de-DE" sz="1600" b="0" i="0" u="none" dirty="0"/>
              <a:t> </a:t>
            </a:r>
            <a:r>
              <a:rPr lang="de-DE" sz="1600" b="0" i="0" u="none" dirty="0" err="1"/>
              <a:t>occupational</a:t>
            </a:r>
            <a:r>
              <a:rPr lang="de-DE" sz="1600" b="0" i="0" u="none" dirty="0"/>
              <a:t> </a:t>
            </a:r>
            <a:r>
              <a:rPr lang="de-DE" sz="1600" b="0" i="0" u="none" dirty="0" err="1"/>
              <a:t>disability</a:t>
            </a:r>
            <a:r>
              <a:rPr lang="de-DE" sz="1600" b="0" i="0" u="none" dirty="0"/>
              <a:t> and </a:t>
            </a:r>
            <a:r>
              <a:rPr lang="de-DE" sz="1600" b="0" i="0" u="none" dirty="0" err="1"/>
              <a:t>know</a:t>
            </a:r>
            <a:r>
              <a:rPr lang="de-DE" sz="1600" b="0" i="0" u="none" dirty="0"/>
              <a:t> </a:t>
            </a:r>
            <a:r>
              <a:rPr lang="de-DE" sz="1600" b="0" i="0" u="none" dirty="0" err="1"/>
              <a:t>that</a:t>
            </a:r>
            <a:r>
              <a:rPr lang="de-DE" sz="1600" b="0" i="0" u="none" dirty="0"/>
              <a:t> </a:t>
            </a:r>
            <a:r>
              <a:rPr lang="de-DE" sz="1600" b="0" i="0" u="none" dirty="0" err="1"/>
              <a:t>my</a:t>
            </a:r>
            <a:r>
              <a:rPr lang="de-DE" sz="1600" b="0" i="0" u="none" dirty="0"/>
              <a:t> </a:t>
            </a:r>
            <a:r>
              <a:rPr lang="de-DE" sz="1600" b="0" i="0" u="none" dirty="0" err="1"/>
              <a:t>family</a:t>
            </a:r>
            <a:r>
              <a:rPr lang="de-DE" sz="1600" b="0" i="0" u="none" dirty="0"/>
              <a:t> </a:t>
            </a:r>
            <a:r>
              <a:rPr lang="de-DE" sz="1600" b="0" i="0" u="none" dirty="0" err="1"/>
              <a:t>is</a:t>
            </a:r>
            <a:r>
              <a:rPr lang="de-DE" sz="1600" b="0" i="0" u="none" dirty="0"/>
              <a:t> </a:t>
            </a:r>
            <a:r>
              <a:rPr lang="de-DE" sz="1600" b="0" i="0" u="none" dirty="0" err="1"/>
              <a:t>covered</a:t>
            </a:r>
            <a:r>
              <a:rPr lang="de-DE" sz="1600" b="0" i="0" u="none" dirty="0"/>
              <a:t> </a:t>
            </a:r>
            <a:r>
              <a:rPr lang="de-DE" sz="1600" b="0" i="0" u="none" dirty="0" err="1"/>
              <a:t>if</a:t>
            </a:r>
            <a:r>
              <a:rPr lang="de-DE" sz="1600" b="0" i="0" u="none" dirty="0"/>
              <a:t> </a:t>
            </a:r>
            <a:r>
              <a:rPr lang="de-DE" sz="1600" b="0" i="0" u="none" dirty="0" err="1"/>
              <a:t>something</a:t>
            </a:r>
            <a:r>
              <a:rPr lang="de-DE" sz="1600" b="0" i="0" u="none" dirty="0"/>
              <a:t> </a:t>
            </a:r>
            <a:r>
              <a:rPr lang="de-DE" sz="1600" b="0" i="0" u="none" dirty="0" err="1"/>
              <a:t>should</a:t>
            </a:r>
            <a:r>
              <a:rPr lang="de-DE" sz="1600" b="0" i="0" u="none" dirty="0"/>
              <a:t> happen </a:t>
            </a:r>
            <a:r>
              <a:rPr lang="de-DE" sz="1600" b="0" i="0" u="none" dirty="0" err="1"/>
              <a:t>to</a:t>
            </a:r>
            <a:r>
              <a:rPr lang="de-DE" sz="1600" b="0" i="0" u="none" dirty="0"/>
              <a:t> </a:t>
            </a:r>
            <a:r>
              <a:rPr lang="de-DE" sz="1600" b="0" i="0" u="none" dirty="0" err="1"/>
              <a:t>me</a:t>
            </a:r>
            <a:endParaRPr lang="de-DE" sz="1600" b="0" i="0" u="none" dirty="0"/>
          </a:p>
        </p:txBody>
      </p:sp>
      <p:sp>
        <p:nvSpPr>
          <p:cNvPr id="17" name="Textplatzhalter 12" descr="svtxtr:svtx:pptx_transfrom_strapline_bold">
            <a:extLst>
              <a:ext uri="{FF2B5EF4-FFF2-40B4-BE49-F238E27FC236}">
                <a16:creationId xmlns:a16="http://schemas.microsoft.com/office/drawing/2014/main" id="{8FCDC0D5-DB95-46A1-8C76-78523D80A59A}"/>
              </a:ext>
            </a:extLst>
          </p:cNvPr>
          <p:cNvSpPr>
            <a:spLocks noGrp="1"/>
          </p:cNvSpPr>
          <p:nvPr>
            <p:ph type="body" sz="quarter" idx="12"/>
          </p:nvPr>
        </p:nvSpPr>
        <p:spPr>
          <a:xfrm>
            <a:off x="479424" y="476250"/>
            <a:ext cx="9324973" cy="252000"/>
          </a:xfrm>
        </p:spPr>
        <p:txBody>
          <a:bodyPr/>
          <a:lstStyle/>
          <a:p>
            <a:r>
              <a:rPr lang="de-DE" b="1" i="0" u="none"/>
              <a:t>Fact-checking</a:t>
            </a:r>
          </a:p>
        </p:txBody>
      </p:sp>
      <p:sp>
        <p:nvSpPr>
          <p:cNvPr id="18" name="Fußzeilenplatzhalter 5" descr="svtx:article/content/footnote">
            <a:extLst>
              <a:ext uri="{FF2B5EF4-FFF2-40B4-BE49-F238E27FC236}">
                <a16:creationId xmlns:a16="http://schemas.microsoft.com/office/drawing/2014/main" id="{3FCA9328-DF52-4915-84ED-C2E7B843FAC6}"/>
              </a:ext>
            </a:extLst>
          </p:cNvPr>
          <p:cNvSpPr>
            <a:spLocks noGrp="1"/>
          </p:cNvSpPr>
          <p:nvPr>
            <p:ph type="ftr" sz="quarter" idx="13"/>
          </p:nvPr>
        </p:nvSpPr>
        <p:spPr>
          <a:xfrm>
            <a:off x="479426" y="6165850"/>
            <a:ext cx="6426000" cy="350150"/>
          </a:xfrm>
        </p:spPr>
        <p:txBody>
          <a:bodyPr/>
          <a:lstStyle/>
          <a:p>
            <a:endParaRPr/>
          </a:p>
        </p:txBody>
      </p:sp>
      <p:sp>
        <p:nvSpPr>
          <p:cNvPr id="19" name="Foliennummernplatzhalter 6">
            <a:extLst>
              <a:ext uri="{FF2B5EF4-FFF2-40B4-BE49-F238E27FC236}">
                <a16:creationId xmlns:a16="http://schemas.microsoft.com/office/drawing/2014/main" id="{9E1940AD-678C-4F53-816C-6B3435AA4B6B}"/>
              </a:ext>
            </a:extLst>
          </p:cNvPr>
          <p:cNvSpPr>
            <a:spLocks noGrp="1"/>
          </p:cNvSpPr>
          <p:nvPr>
            <p:ph type="sldNum" sz="quarter" idx="14"/>
          </p:nvPr>
        </p:nvSpPr>
        <p:spPr>
          <a:xfrm>
            <a:off x="11443580" y="6372000"/>
            <a:ext cx="268995" cy="144000"/>
          </a:xfrm>
        </p:spPr>
        <p:txBody>
          <a:bodyPr/>
          <a:lstStyle/>
          <a:p>
            <a:fld id="{0F96B16C-3F5F-44BC-AFCC-8CBCBD90898D}" type="slidenum">
              <a:rPr lang="de-DE" smtClean="0"/>
              <a:t>37</a:t>
            </a:fld>
            <a:endParaRPr lang="de-DE"/>
          </a:p>
        </p:txBody>
      </p:sp>
    </p:spTree>
    <p:extLst>
      <p:ext uri="{BB962C8B-B14F-4D97-AF65-F5344CB8AC3E}">
        <p14:creationId xmlns:p14="http://schemas.microsoft.com/office/powerpoint/2010/main" val="1706729125"/>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platzhalter 11" descr="svtxtr:svtx:pptx_transfrom_strapline_bold">
            <a:extLst>
              <a:ext uri="{FF2B5EF4-FFF2-40B4-BE49-F238E27FC236}">
                <a16:creationId xmlns:a16="http://schemas.microsoft.com/office/drawing/2014/main" id="{88FE1A0D-957D-4F84-AEC1-6D50625A8E96}"/>
              </a:ext>
            </a:extLst>
          </p:cNvPr>
          <p:cNvSpPr>
            <a:spLocks noGrp="1"/>
          </p:cNvSpPr>
          <p:nvPr>
            <p:ph type="body" sz="quarter" idx="12"/>
          </p:nvPr>
        </p:nvSpPr>
        <p:spPr/>
        <p:txBody>
          <a:bodyPr/>
          <a:lstStyle/>
          <a:p>
            <a:r>
              <a:rPr lang="de-DE" b="1" i="0" u="none"/>
              <a:t>Aid in the decision-making process</a:t>
            </a:r>
          </a:p>
        </p:txBody>
      </p:sp>
      <p:sp>
        <p:nvSpPr>
          <p:cNvPr id="7" name="Foliennummernplatzhalter 6">
            <a:extLst>
              <a:ext uri="{FF2B5EF4-FFF2-40B4-BE49-F238E27FC236}">
                <a16:creationId xmlns:a16="http://schemas.microsoft.com/office/drawing/2014/main" id="{DD80C27D-C6EE-4701-853D-7D2A4AD01C7A}"/>
              </a:ext>
            </a:extLst>
          </p:cNvPr>
          <p:cNvSpPr>
            <a:spLocks noGrp="1"/>
          </p:cNvSpPr>
          <p:nvPr>
            <p:ph type="sldNum" sz="quarter" idx="14"/>
          </p:nvPr>
        </p:nvSpPr>
        <p:spPr/>
        <p:txBody>
          <a:bodyPr/>
          <a:lstStyle/>
          <a:p>
            <a:fld id="{0F96B16C-3F5F-44BC-AFCC-8CBCBD90898D}" type="slidenum">
              <a:rPr lang="de-DE" smtClean="0"/>
              <a:t>38</a:t>
            </a:fld>
            <a:endParaRPr lang="de-DE"/>
          </a:p>
        </p:txBody>
      </p:sp>
      <p:sp>
        <p:nvSpPr>
          <p:cNvPr id="24" name="Titel 7" descr="svtx:article/content/headline">
            <a:extLst>
              <a:ext uri="{FF2B5EF4-FFF2-40B4-BE49-F238E27FC236}">
                <a16:creationId xmlns:a16="http://schemas.microsoft.com/office/drawing/2014/main" id="{18EA4C8E-6EF8-4015-B97C-3CF6B09D176D}"/>
              </a:ext>
            </a:extLst>
          </p:cNvPr>
          <p:cNvSpPr>
            <a:spLocks noGrp="1"/>
          </p:cNvSpPr>
          <p:nvPr>
            <p:ph type="title"/>
          </p:nvPr>
        </p:nvSpPr>
        <p:spPr>
          <a:xfrm>
            <a:off x="495611" y="1315707"/>
            <a:ext cx="3584264" cy="4357687"/>
          </a:xfrm>
          <a:ln>
            <a:noFill/>
          </a:ln>
        </p:spPr>
        <p:txBody>
          <a:bodyPr/>
          <a:lstStyle/>
          <a:p>
            <a:r>
              <a:rPr lang="de-DE" b="0" i="0" u="none"/>
              <a:t>For what type of employers is Direct Insurance suitable?</a:t>
            </a:r>
          </a:p>
        </p:txBody>
      </p:sp>
      <p:grpSp>
        <p:nvGrpSpPr>
          <p:cNvPr id="25" name="Grafik 23">
            <a:extLst>
              <a:ext uri="{FF2B5EF4-FFF2-40B4-BE49-F238E27FC236}">
                <a16:creationId xmlns:a16="http://schemas.microsoft.com/office/drawing/2014/main" id="{C8356E06-78A7-4CB8-AB90-9A03DC4AA421}"/>
              </a:ext>
            </a:extLst>
          </p:cNvPr>
          <p:cNvGrpSpPr>
            <a:grpSpLocks noChangeAspect="1"/>
          </p:cNvGrpSpPr>
          <p:nvPr/>
        </p:nvGrpSpPr>
        <p:grpSpPr>
          <a:xfrm>
            <a:off x="4286775" y="3728744"/>
            <a:ext cx="720000" cy="720000"/>
            <a:chOff x="5754564" y="1860000"/>
            <a:chExt cx="590400" cy="590400"/>
          </a:xfrm>
        </p:grpSpPr>
        <p:sp>
          <p:nvSpPr>
            <p:cNvPr id="26" name="Freihandform: Form 25">
              <a:extLst>
                <a:ext uri="{FF2B5EF4-FFF2-40B4-BE49-F238E27FC236}">
                  <a16:creationId xmlns:a16="http://schemas.microsoft.com/office/drawing/2014/main" id="{183BFE23-2F9E-4254-8A0D-A890603FE7F0}"/>
                </a:ext>
              </a:extLst>
            </p:cNvPr>
            <p:cNvSpPr/>
            <p:nvPr/>
          </p:nvSpPr>
          <p:spPr>
            <a:xfrm>
              <a:off x="5754564" y="1860000"/>
              <a:ext cx="590400" cy="590400"/>
            </a:xfrm>
            <a:custGeom>
              <a:avLst/>
              <a:gdLst>
                <a:gd name="connsiteX0" fmla="*/ 580800 w 590400"/>
                <a:gd name="connsiteY0" fmla="*/ 300000 h 590400"/>
                <a:gd name="connsiteX1" fmla="*/ 300000 w 590400"/>
                <a:gd name="connsiteY1" fmla="*/ 580800 h 590400"/>
                <a:gd name="connsiteX2" fmla="*/ 19200 w 590400"/>
                <a:gd name="connsiteY2" fmla="*/ 300000 h 590400"/>
                <a:gd name="connsiteX3" fmla="*/ 300000 w 590400"/>
                <a:gd name="connsiteY3" fmla="*/ 19200 h 590400"/>
                <a:gd name="connsiteX4" fmla="*/ 580800 w 590400"/>
                <a:gd name="connsiteY4" fmla="*/ 300000 h 590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0400" h="590400">
                  <a:moveTo>
                    <a:pt x="580800" y="300000"/>
                  </a:moveTo>
                  <a:cubicBezTo>
                    <a:pt x="580800" y="455082"/>
                    <a:pt x="455082" y="580800"/>
                    <a:pt x="300000" y="580800"/>
                  </a:cubicBezTo>
                  <a:cubicBezTo>
                    <a:pt x="144918" y="580800"/>
                    <a:pt x="19200" y="455082"/>
                    <a:pt x="19200" y="300000"/>
                  </a:cubicBezTo>
                  <a:cubicBezTo>
                    <a:pt x="19200" y="144918"/>
                    <a:pt x="144918" y="19200"/>
                    <a:pt x="300000" y="19200"/>
                  </a:cubicBezTo>
                  <a:cubicBezTo>
                    <a:pt x="455082" y="19200"/>
                    <a:pt x="580800" y="144918"/>
                    <a:pt x="580800" y="300000"/>
                  </a:cubicBezTo>
                  <a:close/>
                </a:path>
              </a:pathLst>
            </a:custGeom>
            <a:noFill/>
            <a:ln w="25400" cap="flat">
              <a:solidFill>
                <a:schemeClr val="bg1"/>
              </a:solidFill>
              <a:prstDash val="solid"/>
              <a:miter/>
            </a:ln>
          </p:spPr>
          <p:txBody>
            <a:bodyPr rtlCol="0" anchor="ctr"/>
            <a:lstStyle>
              <a:defPPr>
                <a:defRPr lang="de-DE"/>
              </a:defPPr>
              <a:lvl1pPr marL="0" algn="l" defTabSz="914205" rtl="0" eaLnBrk="1" latinLnBrk="0" hangingPunct="1">
                <a:defRPr sz="1800" kern="1200">
                  <a:solidFill>
                    <a:schemeClr val="tx1"/>
                  </a:solidFill>
                  <a:latin typeface="+mn-lt"/>
                  <a:ea typeface="+mn-ea"/>
                  <a:cs typeface="+mn-cs"/>
                </a:defRPr>
              </a:lvl1pPr>
              <a:lvl2pPr marL="457102" algn="l" defTabSz="914205" rtl="0" eaLnBrk="1" latinLnBrk="0" hangingPunct="1">
                <a:defRPr sz="1800" kern="1200">
                  <a:solidFill>
                    <a:schemeClr val="tx1"/>
                  </a:solidFill>
                  <a:latin typeface="+mn-lt"/>
                  <a:ea typeface="+mn-ea"/>
                  <a:cs typeface="+mn-cs"/>
                </a:defRPr>
              </a:lvl2pPr>
              <a:lvl3pPr marL="914205" algn="l" defTabSz="914205" rtl="0" eaLnBrk="1" latinLnBrk="0" hangingPunct="1">
                <a:defRPr sz="1800" kern="1200">
                  <a:solidFill>
                    <a:schemeClr val="tx1"/>
                  </a:solidFill>
                  <a:latin typeface="+mn-lt"/>
                  <a:ea typeface="+mn-ea"/>
                  <a:cs typeface="+mn-cs"/>
                </a:defRPr>
              </a:lvl3pPr>
              <a:lvl4pPr marL="1371308" algn="l" defTabSz="914205" rtl="0" eaLnBrk="1" latinLnBrk="0" hangingPunct="1">
                <a:defRPr sz="1800" kern="1200">
                  <a:solidFill>
                    <a:schemeClr val="tx1"/>
                  </a:solidFill>
                  <a:latin typeface="+mn-lt"/>
                  <a:ea typeface="+mn-ea"/>
                  <a:cs typeface="+mn-cs"/>
                </a:defRPr>
              </a:lvl4pPr>
              <a:lvl5pPr marL="1828410" algn="l" defTabSz="914205" rtl="0" eaLnBrk="1" latinLnBrk="0" hangingPunct="1">
                <a:defRPr sz="1800" kern="1200">
                  <a:solidFill>
                    <a:schemeClr val="tx1"/>
                  </a:solidFill>
                  <a:latin typeface="+mn-lt"/>
                  <a:ea typeface="+mn-ea"/>
                  <a:cs typeface="+mn-cs"/>
                </a:defRPr>
              </a:lvl5pPr>
              <a:lvl6pPr marL="2285511" algn="l" defTabSz="914205" rtl="0" eaLnBrk="1" latinLnBrk="0" hangingPunct="1">
                <a:defRPr sz="1800" kern="1200">
                  <a:solidFill>
                    <a:schemeClr val="tx1"/>
                  </a:solidFill>
                  <a:latin typeface="+mn-lt"/>
                  <a:ea typeface="+mn-ea"/>
                  <a:cs typeface="+mn-cs"/>
                </a:defRPr>
              </a:lvl6pPr>
              <a:lvl7pPr marL="2742614" algn="l" defTabSz="914205" rtl="0" eaLnBrk="1" latinLnBrk="0" hangingPunct="1">
                <a:defRPr sz="1800" kern="1200">
                  <a:solidFill>
                    <a:schemeClr val="tx1"/>
                  </a:solidFill>
                  <a:latin typeface="+mn-lt"/>
                  <a:ea typeface="+mn-ea"/>
                  <a:cs typeface="+mn-cs"/>
                </a:defRPr>
              </a:lvl7pPr>
              <a:lvl8pPr marL="3199716" algn="l" defTabSz="914205" rtl="0" eaLnBrk="1" latinLnBrk="0" hangingPunct="1">
                <a:defRPr sz="1800" kern="1200">
                  <a:solidFill>
                    <a:schemeClr val="tx1"/>
                  </a:solidFill>
                  <a:latin typeface="+mn-lt"/>
                  <a:ea typeface="+mn-ea"/>
                  <a:cs typeface="+mn-cs"/>
                </a:defRPr>
              </a:lvl8pPr>
              <a:lvl9pPr marL="3656819" algn="l" defTabSz="914205" rtl="0" eaLnBrk="1" latinLnBrk="0" hangingPunct="1">
                <a:defRPr sz="1800" kern="1200">
                  <a:solidFill>
                    <a:schemeClr val="tx1"/>
                  </a:solidFill>
                  <a:latin typeface="+mn-lt"/>
                  <a:ea typeface="+mn-ea"/>
                  <a:cs typeface="+mn-cs"/>
                </a:defRPr>
              </a:lvl9pPr>
            </a:lstStyle>
            <a:p>
              <a:endParaRPr lang="de-DE" sz="1905"/>
            </a:p>
          </p:txBody>
        </p:sp>
        <p:sp>
          <p:nvSpPr>
            <p:cNvPr id="27" name="Freihandform: Form 26">
              <a:extLst>
                <a:ext uri="{FF2B5EF4-FFF2-40B4-BE49-F238E27FC236}">
                  <a16:creationId xmlns:a16="http://schemas.microsoft.com/office/drawing/2014/main" id="{96A99625-8ABE-4A75-B8B7-2609B65F4EFD}"/>
                </a:ext>
              </a:extLst>
            </p:cNvPr>
            <p:cNvSpPr/>
            <p:nvPr/>
          </p:nvSpPr>
          <p:spPr>
            <a:xfrm>
              <a:off x="5862564" y="1968000"/>
              <a:ext cx="28800" cy="28800"/>
            </a:xfrm>
            <a:custGeom>
              <a:avLst/>
              <a:gdLst/>
              <a:ahLst/>
              <a:cxnLst/>
              <a:rect l="l" t="t" r="r" b="b"/>
              <a:pathLst>
                <a:path w="28800" h="28800"/>
              </a:pathLst>
            </a:custGeom>
            <a:noFill/>
            <a:ln w="25400" cap="rnd">
              <a:solidFill>
                <a:schemeClr val="bg1"/>
              </a:solidFill>
              <a:prstDash val="solid"/>
              <a:miter/>
            </a:ln>
          </p:spPr>
          <p:txBody>
            <a:bodyPr rtlCol="0" anchor="ctr"/>
            <a:lstStyle>
              <a:defPPr>
                <a:defRPr lang="de-DE"/>
              </a:defPPr>
              <a:lvl1pPr marL="0" algn="l" defTabSz="914205" rtl="0" eaLnBrk="1" latinLnBrk="0" hangingPunct="1">
                <a:defRPr sz="1800" kern="1200">
                  <a:solidFill>
                    <a:schemeClr val="tx1"/>
                  </a:solidFill>
                  <a:latin typeface="+mn-lt"/>
                  <a:ea typeface="+mn-ea"/>
                  <a:cs typeface="+mn-cs"/>
                </a:defRPr>
              </a:lvl1pPr>
              <a:lvl2pPr marL="457102" algn="l" defTabSz="914205" rtl="0" eaLnBrk="1" latinLnBrk="0" hangingPunct="1">
                <a:defRPr sz="1800" kern="1200">
                  <a:solidFill>
                    <a:schemeClr val="tx1"/>
                  </a:solidFill>
                  <a:latin typeface="+mn-lt"/>
                  <a:ea typeface="+mn-ea"/>
                  <a:cs typeface="+mn-cs"/>
                </a:defRPr>
              </a:lvl2pPr>
              <a:lvl3pPr marL="914205" algn="l" defTabSz="914205" rtl="0" eaLnBrk="1" latinLnBrk="0" hangingPunct="1">
                <a:defRPr sz="1800" kern="1200">
                  <a:solidFill>
                    <a:schemeClr val="tx1"/>
                  </a:solidFill>
                  <a:latin typeface="+mn-lt"/>
                  <a:ea typeface="+mn-ea"/>
                  <a:cs typeface="+mn-cs"/>
                </a:defRPr>
              </a:lvl3pPr>
              <a:lvl4pPr marL="1371308" algn="l" defTabSz="914205" rtl="0" eaLnBrk="1" latinLnBrk="0" hangingPunct="1">
                <a:defRPr sz="1800" kern="1200">
                  <a:solidFill>
                    <a:schemeClr val="tx1"/>
                  </a:solidFill>
                  <a:latin typeface="+mn-lt"/>
                  <a:ea typeface="+mn-ea"/>
                  <a:cs typeface="+mn-cs"/>
                </a:defRPr>
              </a:lvl4pPr>
              <a:lvl5pPr marL="1828410" algn="l" defTabSz="914205" rtl="0" eaLnBrk="1" latinLnBrk="0" hangingPunct="1">
                <a:defRPr sz="1800" kern="1200">
                  <a:solidFill>
                    <a:schemeClr val="tx1"/>
                  </a:solidFill>
                  <a:latin typeface="+mn-lt"/>
                  <a:ea typeface="+mn-ea"/>
                  <a:cs typeface="+mn-cs"/>
                </a:defRPr>
              </a:lvl5pPr>
              <a:lvl6pPr marL="2285511" algn="l" defTabSz="914205" rtl="0" eaLnBrk="1" latinLnBrk="0" hangingPunct="1">
                <a:defRPr sz="1800" kern="1200">
                  <a:solidFill>
                    <a:schemeClr val="tx1"/>
                  </a:solidFill>
                  <a:latin typeface="+mn-lt"/>
                  <a:ea typeface="+mn-ea"/>
                  <a:cs typeface="+mn-cs"/>
                </a:defRPr>
              </a:lvl6pPr>
              <a:lvl7pPr marL="2742614" algn="l" defTabSz="914205" rtl="0" eaLnBrk="1" latinLnBrk="0" hangingPunct="1">
                <a:defRPr sz="1800" kern="1200">
                  <a:solidFill>
                    <a:schemeClr val="tx1"/>
                  </a:solidFill>
                  <a:latin typeface="+mn-lt"/>
                  <a:ea typeface="+mn-ea"/>
                  <a:cs typeface="+mn-cs"/>
                </a:defRPr>
              </a:lvl7pPr>
              <a:lvl8pPr marL="3199716" algn="l" defTabSz="914205" rtl="0" eaLnBrk="1" latinLnBrk="0" hangingPunct="1">
                <a:defRPr sz="1800" kern="1200">
                  <a:solidFill>
                    <a:schemeClr val="tx1"/>
                  </a:solidFill>
                  <a:latin typeface="+mn-lt"/>
                  <a:ea typeface="+mn-ea"/>
                  <a:cs typeface="+mn-cs"/>
                </a:defRPr>
              </a:lvl8pPr>
              <a:lvl9pPr marL="3656819" algn="l" defTabSz="914205" rtl="0" eaLnBrk="1" latinLnBrk="0" hangingPunct="1">
                <a:defRPr sz="1800" kern="1200">
                  <a:solidFill>
                    <a:schemeClr val="tx1"/>
                  </a:solidFill>
                  <a:latin typeface="+mn-lt"/>
                  <a:ea typeface="+mn-ea"/>
                  <a:cs typeface="+mn-cs"/>
                </a:defRPr>
              </a:lvl9pPr>
            </a:lstStyle>
            <a:p>
              <a:endParaRPr lang="de-DE" sz="1905"/>
            </a:p>
          </p:txBody>
        </p:sp>
        <p:sp>
          <p:nvSpPr>
            <p:cNvPr id="28" name="Freihandform: Form 27">
              <a:extLst>
                <a:ext uri="{FF2B5EF4-FFF2-40B4-BE49-F238E27FC236}">
                  <a16:creationId xmlns:a16="http://schemas.microsoft.com/office/drawing/2014/main" id="{57C47A91-3760-40E2-9D36-D821D9CCE915}"/>
                </a:ext>
              </a:extLst>
            </p:cNvPr>
            <p:cNvSpPr/>
            <p:nvPr/>
          </p:nvSpPr>
          <p:spPr>
            <a:xfrm>
              <a:off x="5862564" y="1968000"/>
              <a:ext cx="28800" cy="28800"/>
            </a:xfrm>
            <a:custGeom>
              <a:avLst/>
              <a:gdLst/>
              <a:ahLst/>
              <a:cxnLst/>
              <a:rect l="l" t="t" r="r" b="b"/>
              <a:pathLst>
                <a:path w="28800" h="28800"/>
              </a:pathLst>
            </a:custGeom>
            <a:noFill/>
            <a:ln w="25400" cap="rnd">
              <a:solidFill>
                <a:schemeClr val="bg1"/>
              </a:solidFill>
              <a:prstDash val="solid"/>
              <a:miter/>
            </a:ln>
          </p:spPr>
          <p:txBody>
            <a:bodyPr rtlCol="0" anchor="ctr"/>
            <a:lstStyle>
              <a:defPPr>
                <a:defRPr lang="de-DE"/>
              </a:defPPr>
              <a:lvl1pPr marL="0" algn="l" defTabSz="914205" rtl="0" eaLnBrk="1" latinLnBrk="0" hangingPunct="1">
                <a:defRPr sz="1800" kern="1200">
                  <a:solidFill>
                    <a:schemeClr val="tx1"/>
                  </a:solidFill>
                  <a:latin typeface="+mn-lt"/>
                  <a:ea typeface="+mn-ea"/>
                  <a:cs typeface="+mn-cs"/>
                </a:defRPr>
              </a:lvl1pPr>
              <a:lvl2pPr marL="457102" algn="l" defTabSz="914205" rtl="0" eaLnBrk="1" latinLnBrk="0" hangingPunct="1">
                <a:defRPr sz="1800" kern="1200">
                  <a:solidFill>
                    <a:schemeClr val="tx1"/>
                  </a:solidFill>
                  <a:latin typeface="+mn-lt"/>
                  <a:ea typeface="+mn-ea"/>
                  <a:cs typeface="+mn-cs"/>
                </a:defRPr>
              </a:lvl2pPr>
              <a:lvl3pPr marL="914205" algn="l" defTabSz="914205" rtl="0" eaLnBrk="1" latinLnBrk="0" hangingPunct="1">
                <a:defRPr sz="1800" kern="1200">
                  <a:solidFill>
                    <a:schemeClr val="tx1"/>
                  </a:solidFill>
                  <a:latin typeface="+mn-lt"/>
                  <a:ea typeface="+mn-ea"/>
                  <a:cs typeface="+mn-cs"/>
                </a:defRPr>
              </a:lvl3pPr>
              <a:lvl4pPr marL="1371308" algn="l" defTabSz="914205" rtl="0" eaLnBrk="1" latinLnBrk="0" hangingPunct="1">
                <a:defRPr sz="1800" kern="1200">
                  <a:solidFill>
                    <a:schemeClr val="tx1"/>
                  </a:solidFill>
                  <a:latin typeface="+mn-lt"/>
                  <a:ea typeface="+mn-ea"/>
                  <a:cs typeface="+mn-cs"/>
                </a:defRPr>
              </a:lvl4pPr>
              <a:lvl5pPr marL="1828410" algn="l" defTabSz="914205" rtl="0" eaLnBrk="1" latinLnBrk="0" hangingPunct="1">
                <a:defRPr sz="1800" kern="1200">
                  <a:solidFill>
                    <a:schemeClr val="tx1"/>
                  </a:solidFill>
                  <a:latin typeface="+mn-lt"/>
                  <a:ea typeface="+mn-ea"/>
                  <a:cs typeface="+mn-cs"/>
                </a:defRPr>
              </a:lvl5pPr>
              <a:lvl6pPr marL="2285511" algn="l" defTabSz="914205" rtl="0" eaLnBrk="1" latinLnBrk="0" hangingPunct="1">
                <a:defRPr sz="1800" kern="1200">
                  <a:solidFill>
                    <a:schemeClr val="tx1"/>
                  </a:solidFill>
                  <a:latin typeface="+mn-lt"/>
                  <a:ea typeface="+mn-ea"/>
                  <a:cs typeface="+mn-cs"/>
                </a:defRPr>
              </a:lvl6pPr>
              <a:lvl7pPr marL="2742614" algn="l" defTabSz="914205" rtl="0" eaLnBrk="1" latinLnBrk="0" hangingPunct="1">
                <a:defRPr sz="1800" kern="1200">
                  <a:solidFill>
                    <a:schemeClr val="tx1"/>
                  </a:solidFill>
                  <a:latin typeface="+mn-lt"/>
                  <a:ea typeface="+mn-ea"/>
                  <a:cs typeface="+mn-cs"/>
                </a:defRPr>
              </a:lvl7pPr>
              <a:lvl8pPr marL="3199716" algn="l" defTabSz="914205" rtl="0" eaLnBrk="1" latinLnBrk="0" hangingPunct="1">
                <a:defRPr sz="1800" kern="1200">
                  <a:solidFill>
                    <a:schemeClr val="tx1"/>
                  </a:solidFill>
                  <a:latin typeface="+mn-lt"/>
                  <a:ea typeface="+mn-ea"/>
                  <a:cs typeface="+mn-cs"/>
                </a:defRPr>
              </a:lvl8pPr>
              <a:lvl9pPr marL="3656819" algn="l" defTabSz="914205" rtl="0" eaLnBrk="1" latinLnBrk="0" hangingPunct="1">
                <a:defRPr sz="1800" kern="1200">
                  <a:solidFill>
                    <a:schemeClr val="tx1"/>
                  </a:solidFill>
                  <a:latin typeface="+mn-lt"/>
                  <a:ea typeface="+mn-ea"/>
                  <a:cs typeface="+mn-cs"/>
                </a:defRPr>
              </a:lvl9pPr>
            </a:lstStyle>
            <a:p>
              <a:endParaRPr lang="de-DE" sz="1905"/>
            </a:p>
          </p:txBody>
        </p:sp>
        <p:sp>
          <p:nvSpPr>
            <p:cNvPr id="29" name="Freihandform: Form 28">
              <a:extLst>
                <a:ext uri="{FF2B5EF4-FFF2-40B4-BE49-F238E27FC236}">
                  <a16:creationId xmlns:a16="http://schemas.microsoft.com/office/drawing/2014/main" id="{7D22B85C-CDFF-4E25-A046-AA1D2F35FC71}"/>
                </a:ext>
              </a:extLst>
            </p:cNvPr>
            <p:cNvSpPr/>
            <p:nvPr/>
          </p:nvSpPr>
          <p:spPr>
            <a:xfrm>
              <a:off x="5869764" y="2140800"/>
              <a:ext cx="360000" cy="28800"/>
            </a:xfrm>
            <a:custGeom>
              <a:avLst/>
              <a:gdLst>
                <a:gd name="connsiteX0" fmla="*/ 350400 w 360000"/>
                <a:gd name="connsiteY0" fmla="*/ 19200 h 28800"/>
                <a:gd name="connsiteX1" fmla="*/ 19200 w 360000"/>
                <a:gd name="connsiteY1" fmla="*/ 19200 h 28800"/>
              </a:gdLst>
              <a:ahLst/>
              <a:cxnLst>
                <a:cxn ang="0">
                  <a:pos x="connsiteX0" y="connsiteY0"/>
                </a:cxn>
                <a:cxn ang="0">
                  <a:pos x="connsiteX1" y="connsiteY1"/>
                </a:cxn>
              </a:cxnLst>
              <a:rect l="l" t="t" r="r" b="b"/>
              <a:pathLst>
                <a:path w="360000" h="28800">
                  <a:moveTo>
                    <a:pt x="350400" y="19200"/>
                  </a:moveTo>
                  <a:lnTo>
                    <a:pt x="19200" y="19200"/>
                  </a:lnTo>
                </a:path>
              </a:pathLst>
            </a:custGeom>
            <a:ln w="25400" cap="rnd">
              <a:solidFill>
                <a:schemeClr val="bg1"/>
              </a:solidFill>
              <a:prstDash val="solid"/>
              <a:miter/>
            </a:ln>
          </p:spPr>
          <p:txBody>
            <a:bodyPr rtlCol="0" anchor="ctr"/>
            <a:lstStyle>
              <a:defPPr>
                <a:defRPr lang="de-DE"/>
              </a:defPPr>
              <a:lvl1pPr marL="0" algn="l" defTabSz="914205" rtl="0" eaLnBrk="1" latinLnBrk="0" hangingPunct="1">
                <a:defRPr sz="1800" kern="1200">
                  <a:solidFill>
                    <a:schemeClr val="tx1"/>
                  </a:solidFill>
                  <a:latin typeface="+mn-lt"/>
                  <a:ea typeface="+mn-ea"/>
                  <a:cs typeface="+mn-cs"/>
                </a:defRPr>
              </a:lvl1pPr>
              <a:lvl2pPr marL="457102" algn="l" defTabSz="914205" rtl="0" eaLnBrk="1" latinLnBrk="0" hangingPunct="1">
                <a:defRPr sz="1800" kern="1200">
                  <a:solidFill>
                    <a:schemeClr val="tx1"/>
                  </a:solidFill>
                  <a:latin typeface="+mn-lt"/>
                  <a:ea typeface="+mn-ea"/>
                  <a:cs typeface="+mn-cs"/>
                </a:defRPr>
              </a:lvl2pPr>
              <a:lvl3pPr marL="914205" algn="l" defTabSz="914205" rtl="0" eaLnBrk="1" latinLnBrk="0" hangingPunct="1">
                <a:defRPr sz="1800" kern="1200">
                  <a:solidFill>
                    <a:schemeClr val="tx1"/>
                  </a:solidFill>
                  <a:latin typeface="+mn-lt"/>
                  <a:ea typeface="+mn-ea"/>
                  <a:cs typeface="+mn-cs"/>
                </a:defRPr>
              </a:lvl3pPr>
              <a:lvl4pPr marL="1371308" algn="l" defTabSz="914205" rtl="0" eaLnBrk="1" latinLnBrk="0" hangingPunct="1">
                <a:defRPr sz="1800" kern="1200">
                  <a:solidFill>
                    <a:schemeClr val="tx1"/>
                  </a:solidFill>
                  <a:latin typeface="+mn-lt"/>
                  <a:ea typeface="+mn-ea"/>
                  <a:cs typeface="+mn-cs"/>
                </a:defRPr>
              </a:lvl4pPr>
              <a:lvl5pPr marL="1828410" algn="l" defTabSz="914205" rtl="0" eaLnBrk="1" latinLnBrk="0" hangingPunct="1">
                <a:defRPr sz="1800" kern="1200">
                  <a:solidFill>
                    <a:schemeClr val="tx1"/>
                  </a:solidFill>
                  <a:latin typeface="+mn-lt"/>
                  <a:ea typeface="+mn-ea"/>
                  <a:cs typeface="+mn-cs"/>
                </a:defRPr>
              </a:lvl5pPr>
              <a:lvl6pPr marL="2285511" algn="l" defTabSz="914205" rtl="0" eaLnBrk="1" latinLnBrk="0" hangingPunct="1">
                <a:defRPr sz="1800" kern="1200">
                  <a:solidFill>
                    <a:schemeClr val="tx1"/>
                  </a:solidFill>
                  <a:latin typeface="+mn-lt"/>
                  <a:ea typeface="+mn-ea"/>
                  <a:cs typeface="+mn-cs"/>
                </a:defRPr>
              </a:lvl6pPr>
              <a:lvl7pPr marL="2742614" algn="l" defTabSz="914205" rtl="0" eaLnBrk="1" latinLnBrk="0" hangingPunct="1">
                <a:defRPr sz="1800" kern="1200">
                  <a:solidFill>
                    <a:schemeClr val="tx1"/>
                  </a:solidFill>
                  <a:latin typeface="+mn-lt"/>
                  <a:ea typeface="+mn-ea"/>
                  <a:cs typeface="+mn-cs"/>
                </a:defRPr>
              </a:lvl7pPr>
              <a:lvl8pPr marL="3199716" algn="l" defTabSz="914205" rtl="0" eaLnBrk="1" latinLnBrk="0" hangingPunct="1">
                <a:defRPr sz="1800" kern="1200">
                  <a:solidFill>
                    <a:schemeClr val="tx1"/>
                  </a:solidFill>
                  <a:latin typeface="+mn-lt"/>
                  <a:ea typeface="+mn-ea"/>
                  <a:cs typeface="+mn-cs"/>
                </a:defRPr>
              </a:lvl8pPr>
              <a:lvl9pPr marL="3656819" algn="l" defTabSz="914205" rtl="0" eaLnBrk="1" latinLnBrk="0" hangingPunct="1">
                <a:defRPr sz="1800" kern="1200">
                  <a:solidFill>
                    <a:schemeClr val="tx1"/>
                  </a:solidFill>
                  <a:latin typeface="+mn-lt"/>
                  <a:ea typeface="+mn-ea"/>
                  <a:cs typeface="+mn-cs"/>
                </a:defRPr>
              </a:lvl9pPr>
            </a:lstStyle>
            <a:p>
              <a:endParaRPr lang="de-DE" sz="1905"/>
            </a:p>
          </p:txBody>
        </p:sp>
      </p:grpSp>
      <p:grpSp>
        <p:nvGrpSpPr>
          <p:cNvPr id="30" name="Grafik 25">
            <a:extLst>
              <a:ext uri="{FF2B5EF4-FFF2-40B4-BE49-F238E27FC236}">
                <a16:creationId xmlns:a16="http://schemas.microsoft.com/office/drawing/2014/main" id="{A37C97E9-37A9-47B9-8CF5-A07B2502BC0C}"/>
              </a:ext>
            </a:extLst>
          </p:cNvPr>
          <p:cNvGrpSpPr>
            <a:grpSpLocks noChangeAspect="1"/>
          </p:cNvGrpSpPr>
          <p:nvPr/>
        </p:nvGrpSpPr>
        <p:grpSpPr>
          <a:xfrm>
            <a:off x="4286775" y="1329136"/>
            <a:ext cx="720000" cy="720000"/>
            <a:chOff x="464623" y="1855787"/>
            <a:chExt cx="590400" cy="590400"/>
          </a:xfrm>
        </p:grpSpPr>
        <p:sp>
          <p:nvSpPr>
            <p:cNvPr id="31" name="Freihandform: Form 30">
              <a:extLst>
                <a:ext uri="{FF2B5EF4-FFF2-40B4-BE49-F238E27FC236}">
                  <a16:creationId xmlns:a16="http://schemas.microsoft.com/office/drawing/2014/main" id="{CF7E4AE7-5A0D-4AAE-9272-36614BFAB110}"/>
                </a:ext>
              </a:extLst>
            </p:cNvPr>
            <p:cNvSpPr/>
            <p:nvPr/>
          </p:nvSpPr>
          <p:spPr>
            <a:xfrm>
              <a:off x="464623" y="1855787"/>
              <a:ext cx="590400" cy="590400"/>
            </a:xfrm>
            <a:custGeom>
              <a:avLst/>
              <a:gdLst>
                <a:gd name="connsiteX0" fmla="*/ 586710 w 590400"/>
                <a:gd name="connsiteY0" fmla="*/ 298890 h 590400"/>
                <a:gd name="connsiteX1" fmla="*/ 298890 w 590400"/>
                <a:gd name="connsiteY1" fmla="*/ 586710 h 590400"/>
                <a:gd name="connsiteX2" fmla="*/ 11070 w 590400"/>
                <a:gd name="connsiteY2" fmla="*/ 298890 h 590400"/>
                <a:gd name="connsiteX3" fmla="*/ 298890 w 590400"/>
                <a:gd name="connsiteY3" fmla="*/ 11070 h 590400"/>
                <a:gd name="connsiteX4" fmla="*/ 586710 w 590400"/>
                <a:gd name="connsiteY4" fmla="*/ 298890 h 590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0400" h="590400">
                  <a:moveTo>
                    <a:pt x="586710" y="298890"/>
                  </a:moveTo>
                  <a:cubicBezTo>
                    <a:pt x="586710" y="457849"/>
                    <a:pt x="457849" y="586710"/>
                    <a:pt x="298890" y="586710"/>
                  </a:cubicBezTo>
                  <a:cubicBezTo>
                    <a:pt x="139931" y="586710"/>
                    <a:pt x="11070" y="457849"/>
                    <a:pt x="11070" y="298890"/>
                  </a:cubicBezTo>
                  <a:cubicBezTo>
                    <a:pt x="11070" y="139931"/>
                    <a:pt x="139931" y="11070"/>
                    <a:pt x="298890" y="11070"/>
                  </a:cubicBezTo>
                  <a:cubicBezTo>
                    <a:pt x="457849" y="11070"/>
                    <a:pt x="586710" y="139931"/>
                    <a:pt x="586710" y="298890"/>
                  </a:cubicBezTo>
                  <a:close/>
                </a:path>
              </a:pathLst>
            </a:custGeom>
            <a:noFill/>
            <a:ln w="25400" cap="flat">
              <a:solidFill>
                <a:schemeClr val="bg1"/>
              </a:solidFill>
              <a:prstDash val="solid"/>
              <a:miter/>
            </a:ln>
          </p:spPr>
          <p:txBody>
            <a:bodyPr rtlCol="0" anchor="ctr"/>
            <a:lstStyle>
              <a:defPPr>
                <a:defRPr lang="de-DE"/>
              </a:defPPr>
              <a:lvl1pPr marL="0" algn="l" defTabSz="914205" rtl="0" eaLnBrk="1" latinLnBrk="0" hangingPunct="1">
                <a:defRPr sz="1800" kern="1200">
                  <a:solidFill>
                    <a:schemeClr val="tx1"/>
                  </a:solidFill>
                  <a:latin typeface="+mn-lt"/>
                  <a:ea typeface="+mn-ea"/>
                  <a:cs typeface="+mn-cs"/>
                </a:defRPr>
              </a:lvl1pPr>
              <a:lvl2pPr marL="457102" algn="l" defTabSz="914205" rtl="0" eaLnBrk="1" latinLnBrk="0" hangingPunct="1">
                <a:defRPr sz="1800" kern="1200">
                  <a:solidFill>
                    <a:schemeClr val="tx1"/>
                  </a:solidFill>
                  <a:latin typeface="+mn-lt"/>
                  <a:ea typeface="+mn-ea"/>
                  <a:cs typeface="+mn-cs"/>
                </a:defRPr>
              </a:lvl2pPr>
              <a:lvl3pPr marL="914205" algn="l" defTabSz="914205" rtl="0" eaLnBrk="1" latinLnBrk="0" hangingPunct="1">
                <a:defRPr sz="1800" kern="1200">
                  <a:solidFill>
                    <a:schemeClr val="tx1"/>
                  </a:solidFill>
                  <a:latin typeface="+mn-lt"/>
                  <a:ea typeface="+mn-ea"/>
                  <a:cs typeface="+mn-cs"/>
                </a:defRPr>
              </a:lvl3pPr>
              <a:lvl4pPr marL="1371308" algn="l" defTabSz="914205" rtl="0" eaLnBrk="1" latinLnBrk="0" hangingPunct="1">
                <a:defRPr sz="1800" kern="1200">
                  <a:solidFill>
                    <a:schemeClr val="tx1"/>
                  </a:solidFill>
                  <a:latin typeface="+mn-lt"/>
                  <a:ea typeface="+mn-ea"/>
                  <a:cs typeface="+mn-cs"/>
                </a:defRPr>
              </a:lvl4pPr>
              <a:lvl5pPr marL="1828410" algn="l" defTabSz="914205" rtl="0" eaLnBrk="1" latinLnBrk="0" hangingPunct="1">
                <a:defRPr sz="1800" kern="1200">
                  <a:solidFill>
                    <a:schemeClr val="tx1"/>
                  </a:solidFill>
                  <a:latin typeface="+mn-lt"/>
                  <a:ea typeface="+mn-ea"/>
                  <a:cs typeface="+mn-cs"/>
                </a:defRPr>
              </a:lvl5pPr>
              <a:lvl6pPr marL="2285511" algn="l" defTabSz="914205" rtl="0" eaLnBrk="1" latinLnBrk="0" hangingPunct="1">
                <a:defRPr sz="1800" kern="1200">
                  <a:solidFill>
                    <a:schemeClr val="tx1"/>
                  </a:solidFill>
                  <a:latin typeface="+mn-lt"/>
                  <a:ea typeface="+mn-ea"/>
                  <a:cs typeface="+mn-cs"/>
                </a:defRPr>
              </a:lvl6pPr>
              <a:lvl7pPr marL="2742614" algn="l" defTabSz="914205" rtl="0" eaLnBrk="1" latinLnBrk="0" hangingPunct="1">
                <a:defRPr sz="1800" kern="1200">
                  <a:solidFill>
                    <a:schemeClr val="tx1"/>
                  </a:solidFill>
                  <a:latin typeface="+mn-lt"/>
                  <a:ea typeface="+mn-ea"/>
                  <a:cs typeface="+mn-cs"/>
                </a:defRPr>
              </a:lvl7pPr>
              <a:lvl8pPr marL="3199716" algn="l" defTabSz="914205" rtl="0" eaLnBrk="1" latinLnBrk="0" hangingPunct="1">
                <a:defRPr sz="1800" kern="1200">
                  <a:solidFill>
                    <a:schemeClr val="tx1"/>
                  </a:solidFill>
                  <a:latin typeface="+mn-lt"/>
                  <a:ea typeface="+mn-ea"/>
                  <a:cs typeface="+mn-cs"/>
                </a:defRPr>
              </a:lvl8pPr>
              <a:lvl9pPr marL="3656819" algn="l" defTabSz="914205" rtl="0" eaLnBrk="1" latinLnBrk="0" hangingPunct="1">
                <a:defRPr sz="1800" kern="1200">
                  <a:solidFill>
                    <a:schemeClr val="tx1"/>
                  </a:solidFill>
                  <a:latin typeface="+mn-lt"/>
                  <a:ea typeface="+mn-ea"/>
                  <a:cs typeface="+mn-cs"/>
                </a:defRPr>
              </a:lvl9pPr>
            </a:lstStyle>
            <a:p>
              <a:endParaRPr lang="de-DE" sz="1905"/>
            </a:p>
          </p:txBody>
        </p:sp>
        <p:sp>
          <p:nvSpPr>
            <p:cNvPr id="32" name="Freihandform: Form 31">
              <a:extLst>
                <a:ext uri="{FF2B5EF4-FFF2-40B4-BE49-F238E27FC236}">
                  <a16:creationId xmlns:a16="http://schemas.microsoft.com/office/drawing/2014/main" id="{FEF46347-EF45-4E22-A254-CC9A921A59CD}"/>
                </a:ext>
              </a:extLst>
            </p:cNvPr>
            <p:cNvSpPr/>
            <p:nvPr/>
          </p:nvSpPr>
          <p:spPr>
            <a:xfrm>
              <a:off x="582703" y="2018147"/>
              <a:ext cx="339480" cy="250920"/>
            </a:xfrm>
            <a:custGeom>
              <a:avLst/>
              <a:gdLst>
                <a:gd name="connsiteX0" fmla="*/ 11070 w 339480"/>
                <a:gd name="connsiteY0" fmla="*/ 143910 h 250920"/>
                <a:gd name="connsiteX1" fmla="*/ 114390 w 339480"/>
                <a:gd name="connsiteY1" fmla="*/ 247230 h 250920"/>
                <a:gd name="connsiteX2" fmla="*/ 335790 w 339480"/>
                <a:gd name="connsiteY2" fmla="*/ 11070 h 250920"/>
              </a:gdLst>
              <a:ahLst/>
              <a:cxnLst>
                <a:cxn ang="0">
                  <a:pos x="connsiteX0" y="connsiteY0"/>
                </a:cxn>
                <a:cxn ang="0">
                  <a:pos x="connsiteX1" y="connsiteY1"/>
                </a:cxn>
                <a:cxn ang="0">
                  <a:pos x="connsiteX2" y="connsiteY2"/>
                </a:cxn>
              </a:cxnLst>
              <a:rect l="l" t="t" r="r" b="b"/>
              <a:pathLst>
                <a:path w="339480" h="250920">
                  <a:moveTo>
                    <a:pt x="11070" y="143910"/>
                  </a:moveTo>
                  <a:lnTo>
                    <a:pt x="114390" y="247230"/>
                  </a:lnTo>
                  <a:lnTo>
                    <a:pt x="335790" y="11070"/>
                  </a:lnTo>
                </a:path>
              </a:pathLst>
            </a:custGeom>
            <a:noFill/>
            <a:ln w="25400" cap="rnd">
              <a:solidFill>
                <a:schemeClr val="bg1"/>
              </a:solidFill>
              <a:prstDash val="solid"/>
              <a:round/>
            </a:ln>
          </p:spPr>
          <p:txBody>
            <a:bodyPr rtlCol="0" anchor="ctr"/>
            <a:lstStyle>
              <a:defPPr>
                <a:defRPr lang="de-DE"/>
              </a:defPPr>
              <a:lvl1pPr marL="0" algn="l" defTabSz="914205" rtl="0" eaLnBrk="1" latinLnBrk="0" hangingPunct="1">
                <a:defRPr sz="1800" kern="1200">
                  <a:solidFill>
                    <a:schemeClr val="tx1"/>
                  </a:solidFill>
                  <a:latin typeface="+mn-lt"/>
                  <a:ea typeface="+mn-ea"/>
                  <a:cs typeface="+mn-cs"/>
                </a:defRPr>
              </a:lvl1pPr>
              <a:lvl2pPr marL="457102" algn="l" defTabSz="914205" rtl="0" eaLnBrk="1" latinLnBrk="0" hangingPunct="1">
                <a:defRPr sz="1800" kern="1200">
                  <a:solidFill>
                    <a:schemeClr val="tx1"/>
                  </a:solidFill>
                  <a:latin typeface="+mn-lt"/>
                  <a:ea typeface="+mn-ea"/>
                  <a:cs typeface="+mn-cs"/>
                </a:defRPr>
              </a:lvl2pPr>
              <a:lvl3pPr marL="914205" algn="l" defTabSz="914205" rtl="0" eaLnBrk="1" latinLnBrk="0" hangingPunct="1">
                <a:defRPr sz="1800" kern="1200">
                  <a:solidFill>
                    <a:schemeClr val="tx1"/>
                  </a:solidFill>
                  <a:latin typeface="+mn-lt"/>
                  <a:ea typeface="+mn-ea"/>
                  <a:cs typeface="+mn-cs"/>
                </a:defRPr>
              </a:lvl3pPr>
              <a:lvl4pPr marL="1371308" algn="l" defTabSz="914205" rtl="0" eaLnBrk="1" latinLnBrk="0" hangingPunct="1">
                <a:defRPr sz="1800" kern="1200">
                  <a:solidFill>
                    <a:schemeClr val="tx1"/>
                  </a:solidFill>
                  <a:latin typeface="+mn-lt"/>
                  <a:ea typeface="+mn-ea"/>
                  <a:cs typeface="+mn-cs"/>
                </a:defRPr>
              </a:lvl4pPr>
              <a:lvl5pPr marL="1828410" algn="l" defTabSz="914205" rtl="0" eaLnBrk="1" latinLnBrk="0" hangingPunct="1">
                <a:defRPr sz="1800" kern="1200">
                  <a:solidFill>
                    <a:schemeClr val="tx1"/>
                  </a:solidFill>
                  <a:latin typeface="+mn-lt"/>
                  <a:ea typeface="+mn-ea"/>
                  <a:cs typeface="+mn-cs"/>
                </a:defRPr>
              </a:lvl5pPr>
              <a:lvl6pPr marL="2285511" algn="l" defTabSz="914205" rtl="0" eaLnBrk="1" latinLnBrk="0" hangingPunct="1">
                <a:defRPr sz="1800" kern="1200">
                  <a:solidFill>
                    <a:schemeClr val="tx1"/>
                  </a:solidFill>
                  <a:latin typeface="+mn-lt"/>
                  <a:ea typeface="+mn-ea"/>
                  <a:cs typeface="+mn-cs"/>
                </a:defRPr>
              </a:lvl6pPr>
              <a:lvl7pPr marL="2742614" algn="l" defTabSz="914205" rtl="0" eaLnBrk="1" latinLnBrk="0" hangingPunct="1">
                <a:defRPr sz="1800" kern="1200">
                  <a:solidFill>
                    <a:schemeClr val="tx1"/>
                  </a:solidFill>
                  <a:latin typeface="+mn-lt"/>
                  <a:ea typeface="+mn-ea"/>
                  <a:cs typeface="+mn-cs"/>
                </a:defRPr>
              </a:lvl7pPr>
              <a:lvl8pPr marL="3199716" algn="l" defTabSz="914205" rtl="0" eaLnBrk="1" latinLnBrk="0" hangingPunct="1">
                <a:defRPr sz="1800" kern="1200">
                  <a:solidFill>
                    <a:schemeClr val="tx1"/>
                  </a:solidFill>
                  <a:latin typeface="+mn-lt"/>
                  <a:ea typeface="+mn-ea"/>
                  <a:cs typeface="+mn-cs"/>
                </a:defRPr>
              </a:lvl8pPr>
              <a:lvl9pPr marL="3656819" algn="l" defTabSz="914205" rtl="0" eaLnBrk="1" latinLnBrk="0" hangingPunct="1">
                <a:defRPr sz="1800" kern="1200">
                  <a:solidFill>
                    <a:schemeClr val="tx1"/>
                  </a:solidFill>
                  <a:latin typeface="+mn-lt"/>
                  <a:ea typeface="+mn-ea"/>
                  <a:cs typeface="+mn-cs"/>
                </a:defRPr>
              </a:lvl9pPr>
            </a:lstStyle>
            <a:p>
              <a:endParaRPr lang="de-DE" sz="1905"/>
            </a:p>
          </p:txBody>
        </p:sp>
      </p:grpSp>
      <p:sp>
        <p:nvSpPr>
          <p:cNvPr id="33" name="Inhaltsplatzhalter 2" descr="svtxtr:svtx:pptx.transfor.contra-list">
            <a:extLst>
              <a:ext uri="{FF2B5EF4-FFF2-40B4-BE49-F238E27FC236}">
                <a16:creationId xmlns:a16="http://schemas.microsoft.com/office/drawing/2014/main" id="{1332DBDF-42FA-44E3-B1C4-B4CA1F875A50}"/>
              </a:ext>
            </a:extLst>
          </p:cNvPr>
          <p:cNvSpPr txBox="1"/>
          <p:nvPr/>
        </p:nvSpPr>
        <p:spPr>
          <a:xfrm>
            <a:off x="5421085" y="4096299"/>
            <a:ext cx="6291489" cy="1933414"/>
          </a:xfrm>
          <a:prstGeom prst="rect">
            <a:avLst/>
          </a:prstGeom>
        </p:spPr>
        <p:txBody>
          <a:bodyPr vert="horz" lIns="0" tIns="0" rIns="0" bIns="0" rtlCol="0" anchor="t" anchorCtr="0">
            <a:noAutofit/>
          </a:bodyPr>
          <a:lstStyle>
            <a:defPPr>
              <a:defRPr lang="de-DE"/>
            </a:defPPr>
            <a:lvl1pPr marL="0" indent="0" algn="l" defTabSz="967710" rtl="0" eaLnBrk="1" latinLnBrk="0" hangingPunct="1">
              <a:lnSpc>
                <a:spcPct val="100000"/>
              </a:lnSpc>
              <a:spcBef>
                <a:spcPct val="0"/>
              </a:spcBef>
              <a:buFont typeface="+mj-lt"/>
              <a:buNone/>
              <a:defRPr sz="1600" kern="1200">
                <a:solidFill>
                  <a:schemeClr val="tx1"/>
                </a:solidFill>
                <a:latin typeface="+mn-lt"/>
                <a:ea typeface="+mn-ea"/>
                <a:cs typeface="+mn-cs"/>
              </a:defRPr>
            </a:lvl1pPr>
            <a:lvl2pPr marL="288000" indent="-288000" algn="l" defTabSz="967710" rtl="0" eaLnBrk="1" latinLnBrk="0" hangingPunct="1">
              <a:lnSpc>
                <a:spcPct val="100000"/>
              </a:lnSpc>
              <a:spcBef>
                <a:spcPct val="0"/>
              </a:spcBef>
              <a:buFont typeface="+mj-lt"/>
              <a:buAutoNum type="arabicPeriod"/>
              <a:defRPr sz="1600" kern="1200">
                <a:solidFill>
                  <a:schemeClr val="tx1"/>
                </a:solidFill>
                <a:latin typeface="+mn-lt"/>
                <a:ea typeface="+mn-ea"/>
                <a:cs typeface="+mn-cs"/>
              </a:defRPr>
            </a:lvl2pPr>
            <a:lvl3pPr marL="288000" indent="-288000" algn="l" defTabSz="967710" rtl="0" eaLnBrk="1" latinLnBrk="0" hangingPunct="1">
              <a:lnSpc>
                <a:spcPct val="100000"/>
              </a:lnSpc>
              <a:spcBef>
                <a:spcPct val="0"/>
              </a:spcBef>
              <a:buFont typeface="Arial" panose="020B0604020202020204" pitchFamily="34" charset="0"/>
              <a:buChar char="•"/>
              <a:defRPr sz="1600" kern="1200">
                <a:solidFill>
                  <a:schemeClr val="tx1"/>
                </a:solidFill>
                <a:latin typeface="+mn-lt"/>
                <a:ea typeface="+mn-ea"/>
                <a:cs typeface="+mn-cs"/>
              </a:defRPr>
            </a:lvl3pPr>
            <a:lvl4pPr marL="288000" indent="-288000" algn="l" defTabSz="967710" rtl="0" eaLnBrk="1" latinLnBrk="0" hangingPunct="1">
              <a:lnSpc>
                <a:spcPct val="100000"/>
              </a:lnSpc>
              <a:spcBef>
                <a:spcPct val="0"/>
              </a:spcBef>
              <a:buFont typeface="Symbol" panose="05050102010706020507" pitchFamily="18" charset="2"/>
              <a:buChar char="-"/>
              <a:defRPr sz="1600" kern="1200">
                <a:solidFill>
                  <a:schemeClr val="tx1"/>
                </a:solidFill>
                <a:latin typeface="+mn-lt"/>
                <a:ea typeface="+mn-ea"/>
                <a:cs typeface="+mn-cs"/>
              </a:defRPr>
            </a:lvl4pPr>
            <a:lvl5pPr marL="576000" indent="-288000" algn="l" defTabSz="967710" rtl="0" eaLnBrk="1" latinLnBrk="0" hangingPunct="1">
              <a:lnSpc>
                <a:spcPct val="100000"/>
              </a:lnSpc>
              <a:spcBef>
                <a:spcPct val="0"/>
              </a:spcBef>
              <a:buFont typeface="Symbol" panose="05050102010706020507" pitchFamily="18" charset="2"/>
              <a:buChar char="-"/>
              <a:defRPr sz="1600" kern="1200">
                <a:solidFill>
                  <a:schemeClr val="tx1"/>
                </a:solidFill>
                <a:latin typeface="+mn-lt"/>
                <a:ea typeface="+mn-ea"/>
                <a:cs typeface="+mn-cs"/>
              </a:defRPr>
            </a:lvl5pPr>
            <a:lvl6pPr marL="0" indent="0" algn="l" defTabSz="967710" rtl="0" eaLnBrk="1" latinLnBrk="0" hangingPunct="1">
              <a:lnSpc>
                <a:spcPct val="100000"/>
              </a:lnSpc>
              <a:spcBef>
                <a:spcPts val="2400"/>
              </a:spcBef>
              <a:buFont typeface="Arial" panose="020B0604020202020204" pitchFamily="34" charset="0"/>
              <a:buNone/>
              <a:defRPr sz="800" kern="1200">
                <a:solidFill>
                  <a:schemeClr val="tx1"/>
                </a:solidFill>
                <a:latin typeface="+mn-lt"/>
                <a:ea typeface="+mn-ea"/>
                <a:cs typeface="+mn-cs"/>
              </a:defRPr>
            </a:lvl6pPr>
            <a:lvl7pPr marL="0" indent="0" algn="l" defTabSz="967710" rtl="0" eaLnBrk="1" latinLnBrk="0" hangingPunct="1">
              <a:lnSpc>
                <a:spcPct val="90000"/>
              </a:lnSpc>
              <a:spcBef>
                <a:spcPts val="600"/>
              </a:spcBef>
              <a:buFont typeface="Arial" panose="020B0604020202020204" pitchFamily="34" charset="0"/>
              <a:buNone/>
              <a:defRPr sz="1800" kern="1200">
                <a:solidFill>
                  <a:srgbClr val="FF0000"/>
                </a:solidFill>
                <a:latin typeface="+mn-lt"/>
                <a:ea typeface="+mn-ea"/>
                <a:cs typeface="+mn-cs"/>
              </a:defRPr>
            </a:lvl7pPr>
            <a:lvl8pPr marL="3628911"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8pPr>
            <a:lvl9pPr marL="4112765"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9pPr>
          </a:lstStyle>
          <a:p>
            <a:pPr marL="317500" lvl="0" indent="-317500" algn="l">
              <a:spcBef>
                <a:spcPts val="300"/>
              </a:spcBef>
              <a:buSzPct val="90000"/>
              <a:buChar char="…"/>
            </a:pPr>
            <a:r>
              <a:rPr lang="de-DE" b="0" i="0" u="none">
                <a:solidFill>
                  <a:srgbClr val="003781"/>
                </a:solidFill>
              </a:rPr>
              <a:t>for freelancers.</a:t>
            </a:r>
          </a:p>
          <a:p>
            <a:pPr marL="317500" lvl="0" indent="-317500" algn="l">
              <a:spcBef>
                <a:spcPts val="300"/>
              </a:spcBef>
              <a:buSzPct val="90000"/>
            </a:pPr>
            <a:endParaRPr lang="de-DE" b="0" i="0" u="none">
              <a:solidFill>
                <a:srgbClr val="003781"/>
              </a:solidFill>
            </a:endParaRPr>
          </a:p>
        </p:txBody>
      </p:sp>
      <p:sp>
        <p:nvSpPr>
          <p:cNvPr id="35" name="Inhaltsplatzhalter 2" descr="svtxtr:svtx:pptx.transfor.pro-list">
            <a:extLst>
              <a:ext uri="{FF2B5EF4-FFF2-40B4-BE49-F238E27FC236}">
                <a16:creationId xmlns:a16="http://schemas.microsoft.com/office/drawing/2014/main" id="{FC381EC7-2988-48C1-9A1F-92CAAF4DD232}"/>
              </a:ext>
            </a:extLst>
          </p:cNvPr>
          <p:cNvSpPr txBox="1"/>
          <p:nvPr/>
        </p:nvSpPr>
        <p:spPr>
          <a:xfrm>
            <a:off x="5421085" y="1656087"/>
            <a:ext cx="6291489" cy="1681414"/>
          </a:xfrm>
          <a:prstGeom prst="rect">
            <a:avLst/>
          </a:prstGeom>
        </p:spPr>
        <p:txBody>
          <a:bodyPr lIns="0" tIns="0" rIns="0" bIns="0" anchor="t"/>
          <a:lstStyle>
            <a:defPPr>
              <a:defRPr lang="de-DE"/>
            </a:defPPr>
            <a:lvl1pPr marL="0" indent="0" algn="l" defTabSz="967710" rtl="0" eaLnBrk="1" latinLnBrk="0" hangingPunct="1">
              <a:lnSpc>
                <a:spcPct val="100000"/>
              </a:lnSpc>
              <a:spcBef>
                <a:spcPct val="0"/>
              </a:spcBef>
              <a:buFont typeface="+mj-lt"/>
              <a:buNone/>
              <a:defRPr sz="2000" kern="1200">
                <a:solidFill>
                  <a:schemeClr val="bg1"/>
                </a:solidFill>
                <a:latin typeface="+mn-lt"/>
                <a:ea typeface="+mn-ea"/>
                <a:cs typeface="+mn-cs"/>
              </a:defRPr>
            </a:lvl1pPr>
            <a:lvl2pPr marL="288000" indent="-288000" algn="l" defTabSz="967710" rtl="0" eaLnBrk="1" latinLnBrk="0" hangingPunct="1">
              <a:lnSpc>
                <a:spcPct val="100000"/>
              </a:lnSpc>
              <a:spcBef>
                <a:spcPct val="0"/>
              </a:spcBef>
              <a:buFont typeface="+mj-lt"/>
              <a:buAutoNum type="arabicPeriod"/>
              <a:defRPr sz="2000" kern="1200">
                <a:solidFill>
                  <a:schemeClr val="bg1"/>
                </a:solidFill>
                <a:latin typeface="+mn-lt"/>
                <a:ea typeface="+mn-ea"/>
                <a:cs typeface="+mn-cs"/>
              </a:defRPr>
            </a:lvl2pPr>
            <a:lvl3pPr marL="288000" indent="-288000" algn="l" defTabSz="967710" rtl="0" eaLnBrk="1" latinLnBrk="0" hangingPunct="1">
              <a:lnSpc>
                <a:spcPct val="100000"/>
              </a:lnSpc>
              <a:spcBef>
                <a:spcPct val="0"/>
              </a:spcBef>
              <a:buFont typeface="Arial" panose="020B0604020202020204" pitchFamily="34" charset="0"/>
              <a:buChar char="•"/>
              <a:defRPr sz="2000" kern="1200">
                <a:solidFill>
                  <a:schemeClr val="bg1"/>
                </a:solidFill>
                <a:latin typeface="+mn-lt"/>
                <a:ea typeface="+mn-ea"/>
                <a:cs typeface="+mn-cs"/>
              </a:defRPr>
            </a:lvl3pPr>
            <a:lvl4pPr marL="288000" indent="-288000" algn="l" defTabSz="967710" rtl="0" eaLnBrk="1" latinLnBrk="0" hangingPunct="1">
              <a:lnSpc>
                <a:spcPct val="100000"/>
              </a:lnSpc>
              <a:spcBef>
                <a:spcPct val="0"/>
              </a:spcBef>
              <a:buFont typeface="Symbol" panose="05050102010706020507" pitchFamily="18" charset="2"/>
              <a:buChar char="-"/>
              <a:defRPr sz="2000" kern="1200">
                <a:solidFill>
                  <a:schemeClr val="bg1"/>
                </a:solidFill>
                <a:latin typeface="+mn-lt"/>
                <a:ea typeface="+mn-ea"/>
                <a:cs typeface="+mn-cs"/>
              </a:defRPr>
            </a:lvl4pPr>
            <a:lvl5pPr marL="576000" indent="-288000" algn="l" defTabSz="967710" rtl="0" eaLnBrk="1" latinLnBrk="0" hangingPunct="1">
              <a:lnSpc>
                <a:spcPct val="100000"/>
              </a:lnSpc>
              <a:spcBef>
                <a:spcPct val="0"/>
              </a:spcBef>
              <a:buFont typeface="Symbol" panose="05050102010706020507" pitchFamily="18" charset="2"/>
              <a:buChar char="-"/>
              <a:defRPr sz="2000" kern="1200">
                <a:solidFill>
                  <a:schemeClr val="bg1"/>
                </a:solidFill>
                <a:latin typeface="+mn-lt"/>
                <a:ea typeface="+mn-ea"/>
                <a:cs typeface="+mn-cs"/>
              </a:defRPr>
            </a:lvl5pPr>
            <a:lvl6pPr marL="0" indent="0" algn="l" defTabSz="967710" rtl="0" eaLnBrk="1" latinLnBrk="0" hangingPunct="1">
              <a:lnSpc>
                <a:spcPct val="100000"/>
              </a:lnSpc>
              <a:spcBef>
                <a:spcPts val="2400"/>
              </a:spcBef>
              <a:buFont typeface="Arial" panose="020B0604020202020204" pitchFamily="34" charset="0"/>
              <a:buNone/>
              <a:defRPr sz="800" kern="1200">
                <a:solidFill>
                  <a:schemeClr val="bg1"/>
                </a:solidFill>
                <a:latin typeface="+mn-lt"/>
                <a:ea typeface="+mn-ea"/>
                <a:cs typeface="+mn-cs"/>
              </a:defRPr>
            </a:lvl6pPr>
            <a:lvl7pPr marL="0" indent="0" algn="l" defTabSz="967710" rtl="0" eaLnBrk="1" latinLnBrk="0" hangingPunct="1">
              <a:lnSpc>
                <a:spcPct val="100000"/>
              </a:lnSpc>
              <a:spcBef>
                <a:spcPts val="600"/>
              </a:spcBef>
              <a:buFont typeface="Arial" panose="020B0604020202020204" pitchFamily="34" charset="0"/>
              <a:buNone/>
              <a:defRPr sz="1800" kern="1200">
                <a:solidFill>
                  <a:srgbClr val="FF0000"/>
                </a:solidFill>
                <a:latin typeface="+mn-lt"/>
                <a:ea typeface="+mn-ea"/>
                <a:cs typeface="+mn-cs"/>
              </a:defRPr>
            </a:lvl7pPr>
            <a:lvl8pPr marL="3628911"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8pPr>
            <a:lvl9pPr marL="4112765"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9pPr>
          </a:lstStyle>
          <a:p>
            <a:pPr marL="317500" lvl="0" indent="-317500" algn="l">
              <a:spcBef>
                <a:spcPts val="300"/>
              </a:spcBef>
              <a:buSzPct val="90000"/>
              <a:buChar char="…"/>
            </a:pPr>
            <a:r>
              <a:rPr lang="de-DE" sz="1600" b="0" i="0" u="none" dirty="0" err="1"/>
              <a:t>to</a:t>
            </a:r>
            <a:r>
              <a:rPr lang="de-DE" sz="1600" b="0" i="0" u="none" dirty="0"/>
              <a:t> </a:t>
            </a:r>
            <a:r>
              <a:rPr lang="de-DE" sz="1600" b="0" i="0" u="none" dirty="0" err="1"/>
              <a:t>meet</a:t>
            </a:r>
            <a:r>
              <a:rPr lang="de-DE" sz="1600" b="0" i="0" u="none" dirty="0"/>
              <a:t> </a:t>
            </a:r>
            <a:r>
              <a:rPr lang="de-DE" sz="1600" b="0" i="0" u="none" dirty="0" err="1"/>
              <a:t>the</a:t>
            </a:r>
            <a:r>
              <a:rPr lang="de-DE" sz="1600" b="0" i="0" u="none" dirty="0"/>
              <a:t> legal </a:t>
            </a:r>
            <a:r>
              <a:rPr lang="de-DE" sz="1600" b="0" i="0" u="none" dirty="0" err="1"/>
              <a:t>right</a:t>
            </a:r>
            <a:r>
              <a:rPr lang="de-DE" sz="1600" b="0" i="0" u="none" dirty="0"/>
              <a:t> </a:t>
            </a:r>
            <a:r>
              <a:rPr lang="de-DE" sz="1600" b="0" i="0" u="none" dirty="0" err="1"/>
              <a:t>to</a:t>
            </a:r>
            <a:r>
              <a:rPr lang="de-DE" sz="1600" b="0" i="0" u="none" dirty="0"/>
              <a:t> </a:t>
            </a:r>
            <a:r>
              <a:rPr lang="de-DE" sz="1600" b="0" i="0" u="none" dirty="0" err="1"/>
              <a:t>salary</a:t>
            </a:r>
            <a:r>
              <a:rPr lang="de-DE" sz="1600" b="0" i="0" u="none" dirty="0"/>
              <a:t> </a:t>
            </a:r>
            <a:r>
              <a:rPr lang="de-DE" sz="1600" b="0" i="0" u="none" dirty="0" err="1"/>
              <a:t>conversion</a:t>
            </a:r>
            <a:r>
              <a:rPr lang="de-DE" sz="1600" b="0" i="0" u="none" dirty="0"/>
              <a:t>.</a:t>
            </a:r>
          </a:p>
          <a:p>
            <a:pPr marL="317500" indent="-317500">
              <a:spcBef>
                <a:spcPts val="300"/>
              </a:spcBef>
              <a:buSzPct val="90000"/>
              <a:buChar char="…"/>
            </a:pPr>
            <a:r>
              <a:rPr lang="de-DE" sz="1600" dirty="0" err="1">
                <a:ea typeface="+mn-lt"/>
                <a:cs typeface="+mn-lt"/>
              </a:rPr>
              <a:t>as</a:t>
            </a:r>
            <a:r>
              <a:rPr lang="de-DE" sz="1600" dirty="0">
                <a:ea typeface="+mn-lt"/>
                <a:cs typeface="+mn-lt"/>
              </a:rPr>
              <a:t> a </a:t>
            </a:r>
            <a:r>
              <a:rPr lang="de-DE" sz="1600" dirty="0" err="1">
                <a:ea typeface="+mn-lt"/>
                <a:cs typeface="+mn-lt"/>
              </a:rPr>
              <a:t>sign</a:t>
            </a:r>
            <a:r>
              <a:rPr lang="de-DE" sz="1600" dirty="0">
                <a:ea typeface="+mn-lt"/>
                <a:cs typeface="+mn-lt"/>
              </a:rPr>
              <a:t> </a:t>
            </a:r>
            <a:r>
              <a:rPr lang="de-DE" sz="1600" dirty="0" err="1">
                <a:ea typeface="+mn-lt"/>
                <a:cs typeface="+mn-lt"/>
              </a:rPr>
              <a:t>of</a:t>
            </a:r>
            <a:r>
              <a:rPr lang="de-DE" sz="1600" dirty="0">
                <a:ea typeface="+mn-lt"/>
                <a:cs typeface="+mn-lt"/>
              </a:rPr>
              <a:t> </a:t>
            </a:r>
            <a:r>
              <a:rPr lang="de-DE" sz="1600" dirty="0" err="1">
                <a:ea typeface="+mn-lt"/>
                <a:cs typeface="+mn-lt"/>
              </a:rPr>
              <a:t>appreciation</a:t>
            </a:r>
            <a:r>
              <a:rPr lang="de-DE" sz="1600" dirty="0">
                <a:ea typeface="+mn-lt"/>
                <a:cs typeface="+mn-lt"/>
              </a:rPr>
              <a:t> </a:t>
            </a:r>
            <a:r>
              <a:rPr lang="de-DE" sz="1600" dirty="0" err="1">
                <a:ea typeface="+mn-lt"/>
                <a:cs typeface="+mn-lt"/>
              </a:rPr>
              <a:t>towards</a:t>
            </a:r>
            <a:r>
              <a:rPr lang="de-DE" sz="1600" dirty="0">
                <a:ea typeface="+mn-lt"/>
                <a:cs typeface="+mn-lt"/>
              </a:rPr>
              <a:t> </a:t>
            </a:r>
            <a:r>
              <a:rPr lang="de-DE" sz="1600" dirty="0" err="1">
                <a:ea typeface="+mn-lt"/>
                <a:cs typeface="+mn-lt"/>
              </a:rPr>
              <a:t>the</a:t>
            </a:r>
            <a:r>
              <a:rPr lang="de-DE" sz="1600" dirty="0">
                <a:ea typeface="+mn-lt"/>
                <a:cs typeface="+mn-lt"/>
              </a:rPr>
              <a:t> </a:t>
            </a:r>
            <a:r>
              <a:rPr lang="de-DE" sz="1600" dirty="0" err="1">
                <a:ea typeface="+mn-lt"/>
                <a:cs typeface="+mn-lt"/>
              </a:rPr>
              <a:t>employees</a:t>
            </a:r>
            <a:r>
              <a:rPr lang="de-DE" sz="1600" dirty="0">
                <a:ea typeface="+mn-lt"/>
                <a:cs typeface="+mn-lt"/>
              </a:rPr>
              <a:t>.</a:t>
            </a:r>
            <a:endParaRPr lang="de-DE" sz="1600" dirty="0"/>
          </a:p>
          <a:p>
            <a:pPr marL="317500" lvl="0" indent="-317500" algn="l">
              <a:spcBef>
                <a:spcPts val="300"/>
              </a:spcBef>
              <a:buSzPct val="90000"/>
              <a:buChar char="…"/>
            </a:pPr>
            <a:r>
              <a:rPr lang="de-DE" sz="1600" b="0" i="0" u="none" dirty="0" err="1"/>
              <a:t>as</a:t>
            </a:r>
            <a:r>
              <a:rPr lang="de-DE" sz="1600" b="0" i="0" u="none" dirty="0"/>
              <a:t> </a:t>
            </a:r>
            <a:r>
              <a:rPr lang="de-DE" sz="1600" b="0" i="0" u="none" dirty="0" err="1"/>
              <a:t>attractive</a:t>
            </a:r>
            <a:r>
              <a:rPr lang="de-DE" sz="1600" b="0" i="0" u="none" dirty="0"/>
              <a:t> </a:t>
            </a:r>
            <a:r>
              <a:rPr lang="de-DE" sz="1600" b="0" i="0" u="none" dirty="0" err="1"/>
              <a:t>retirement</a:t>
            </a:r>
            <a:r>
              <a:rPr lang="de-DE" sz="1600" b="0" i="0" u="none" dirty="0"/>
              <a:t> </a:t>
            </a:r>
            <a:r>
              <a:rPr lang="de-DE" sz="1600" b="0" i="0" u="none" dirty="0" err="1"/>
              <a:t>provision</a:t>
            </a:r>
            <a:r>
              <a:rPr lang="de-DE" sz="1600" b="0" i="0" u="none" dirty="0"/>
              <a:t>.</a:t>
            </a:r>
          </a:p>
          <a:p>
            <a:pPr marL="317500" lvl="0" indent="-317500" algn="l">
              <a:spcBef>
                <a:spcPts val="300"/>
              </a:spcBef>
              <a:buSzPct val="90000"/>
              <a:buChar char="…"/>
            </a:pPr>
            <a:r>
              <a:rPr lang="de-DE" sz="1600" b="0" i="0" u="none" dirty="0" err="1"/>
              <a:t>as</a:t>
            </a:r>
            <a:r>
              <a:rPr lang="de-DE" sz="1600" b="0" i="0" u="none" dirty="0"/>
              <a:t> </a:t>
            </a:r>
            <a:r>
              <a:rPr lang="de-DE" sz="1600" b="0" i="0" u="none" dirty="0" err="1"/>
              <a:t>straightforward</a:t>
            </a:r>
            <a:r>
              <a:rPr lang="de-DE" sz="1600" b="0" i="0" u="none" dirty="0"/>
              <a:t> and simple </a:t>
            </a:r>
            <a:r>
              <a:rPr lang="de-DE" sz="1600" b="0" i="0" u="none" dirty="0" err="1"/>
              <a:t>occupational</a:t>
            </a:r>
            <a:r>
              <a:rPr lang="de-DE" sz="1600" b="0" i="0" u="none" dirty="0"/>
              <a:t> </a:t>
            </a:r>
            <a:r>
              <a:rPr lang="de-DE" sz="1600" b="0" i="0" u="none" dirty="0" err="1"/>
              <a:t>pension</a:t>
            </a:r>
            <a:r>
              <a:rPr lang="de-DE" sz="1600" b="0" i="0" u="none" dirty="0"/>
              <a:t> </a:t>
            </a:r>
            <a:r>
              <a:rPr lang="de-DE" sz="1600" b="0" i="0" u="none" dirty="0" err="1"/>
              <a:t>solution</a:t>
            </a:r>
            <a:r>
              <a:rPr lang="de-DE" sz="1600" b="0" i="0" u="none" dirty="0"/>
              <a:t>.</a:t>
            </a:r>
          </a:p>
          <a:p>
            <a:pPr marL="317500" indent="-317500">
              <a:spcBef>
                <a:spcPts val="300"/>
              </a:spcBef>
              <a:buSzPct val="90000"/>
              <a:buFont typeface="Arial"/>
              <a:buChar char="…"/>
            </a:pPr>
            <a:r>
              <a:rPr lang="de-DE" sz="1600" dirty="0" err="1">
                <a:ea typeface="+mn-lt"/>
                <a:cs typeface="+mn-lt"/>
              </a:rPr>
              <a:t>for</a:t>
            </a:r>
            <a:r>
              <a:rPr lang="de-DE" sz="1600" dirty="0">
                <a:ea typeface="+mn-lt"/>
                <a:cs typeface="+mn-lt"/>
              </a:rPr>
              <a:t> </a:t>
            </a:r>
            <a:r>
              <a:rPr lang="de-DE" sz="1600" dirty="0" err="1">
                <a:ea typeface="+mn-lt"/>
                <a:cs typeface="+mn-lt"/>
              </a:rPr>
              <a:t>the</a:t>
            </a:r>
            <a:r>
              <a:rPr lang="de-DE" sz="1600" dirty="0">
                <a:ea typeface="+mn-lt"/>
                <a:cs typeface="+mn-lt"/>
              </a:rPr>
              <a:t> </a:t>
            </a:r>
            <a:r>
              <a:rPr lang="de-DE" sz="1600" dirty="0" err="1">
                <a:ea typeface="+mn-lt"/>
                <a:cs typeface="+mn-lt"/>
              </a:rPr>
              <a:t>long</a:t>
            </a:r>
            <a:r>
              <a:rPr lang="de-DE" sz="1600" dirty="0">
                <a:ea typeface="+mn-lt"/>
                <a:cs typeface="+mn-lt"/>
              </a:rPr>
              <a:t>-term </a:t>
            </a:r>
            <a:r>
              <a:rPr lang="de-DE" sz="1600" dirty="0" err="1">
                <a:ea typeface="+mn-lt"/>
                <a:cs typeface="+mn-lt"/>
              </a:rPr>
              <a:t>retention</a:t>
            </a:r>
            <a:r>
              <a:rPr lang="de-DE" sz="1600" dirty="0">
                <a:ea typeface="+mn-lt"/>
                <a:cs typeface="+mn-lt"/>
              </a:rPr>
              <a:t> </a:t>
            </a:r>
            <a:r>
              <a:rPr lang="de-DE" sz="1600" dirty="0" err="1">
                <a:ea typeface="+mn-lt"/>
                <a:cs typeface="+mn-lt"/>
              </a:rPr>
              <a:t>of</a:t>
            </a:r>
            <a:r>
              <a:rPr lang="de-DE" sz="1600" dirty="0">
                <a:ea typeface="+mn-lt"/>
                <a:cs typeface="+mn-lt"/>
              </a:rPr>
              <a:t> </a:t>
            </a:r>
            <a:r>
              <a:rPr lang="de-DE" sz="1600" dirty="0" err="1">
                <a:ea typeface="+mn-lt"/>
                <a:cs typeface="+mn-lt"/>
              </a:rPr>
              <a:t>employees</a:t>
            </a:r>
            <a:r>
              <a:rPr lang="de-DE" sz="1600" dirty="0">
                <a:ea typeface="+mn-lt"/>
                <a:cs typeface="+mn-lt"/>
              </a:rPr>
              <a:t>.</a:t>
            </a:r>
            <a:endParaRPr lang="de-DE" sz="1600" b="0" i="0" u="none" dirty="0"/>
          </a:p>
          <a:p>
            <a:pPr marL="317500" indent="-317500">
              <a:spcBef>
                <a:spcPts val="300"/>
              </a:spcBef>
              <a:buSzPct val="90000"/>
            </a:pPr>
            <a:endParaRPr lang="de-DE" sz="1600" dirty="0"/>
          </a:p>
        </p:txBody>
      </p:sp>
      <p:sp>
        <p:nvSpPr>
          <p:cNvPr id="36" name="Inhaltsplatzhalter 2" descr="svtx:article/content/body/contra/headline">
            <a:extLst>
              <a:ext uri="{FF2B5EF4-FFF2-40B4-BE49-F238E27FC236}">
                <a16:creationId xmlns:a16="http://schemas.microsoft.com/office/drawing/2014/main" id="{225F69D0-0B03-49F9-9E3F-8C388E2391EA}"/>
              </a:ext>
            </a:extLst>
          </p:cNvPr>
          <p:cNvSpPr txBox="1"/>
          <p:nvPr/>
        </p:nvSpPr>
        <p:spPr>
          <a:xfrm>
            <a:off x="5421085" y="3769728"/>
            <a:ext cx="6291489" cy="206651"/>
          </a:xfrm>
          <a:prstGeom prst="rect">
            <a:avLst/>
          </a:prstGeom>
        </p:spPr>
        <p:txBody>
          <a:bodyPr vert="horz" lIns="0" tIns="0" rIns="0" bIns="0" rtlCol="0" anchor="t" anchorCtr="0">
            <a:noAutofit/>
          </a:bodyPr>
          <a:lstStyle>
            <a:defPPr>
              <a:defRPr lang="de-DE"/>
            </a:defPPr>
            <a:lvl1pPr marL="0" indent="0" algn="l" defTabSz="967710" rtl="0" eaLnBrk="1" latinLnBrk="0" hangingPunct="1">
              <a:lnSpc>
                <a:spcPct val="100000"/>
              </a:lnSpc>
              <a:spcBef>
                <a:spcPct val="0"/>
              </a:spcBef>
              <a:buFont typeface="+mj-lt"/>
              <a:buNone/>
              <a:defRPr sz="1600" kern="1200">
                <a:solidFill>
                  <a:schemeClr val="tx1"/>
                </a:solidFill>
                <a:latin typeface="+mn-lt"/>
                <a:ea typeface="+mn-ea"/>
                <a:cs typeface="+mn-cs"/>
              </a:defRPr>
            </a:lvl1pPr>
            <a:lvl2pPr marL="288000" indent="-288000" algn="l" defTabSz="967710" rtl="0" eaLnBrk="1" latinLnBrk="0" hangingPunct="1">
              <a:lnSpc>
                <a:spcPct val="100000"/>
              </a:lnSpc>
              <a:spcBef>
                <a:spcPct val="0"/>
              </a:spcBef>
              <a:buFont typeface="+mj-lt"/>
              <a:buAutoNum type="arabicPeriod"/>
              <a:defRPr sz="1600" kern="1200">
                <a:solidFill>
                  <a:schemeClr val="tx1"/>
                </a:solidFill>
                <a:latin typeface="+mn-lt"/>
                <a:ea typeface="+mn-ea"/>
                <a:cs typeface="+mn-cs"/>
              </a:defRPr>
            </a:lvl2pPr>
            <a:lvl3pPr marL="288000" indent="-288000" algn="l" defTabSz="967710" rtl="0" eaLnBrk="1" latinLnBrk="0" hangingPunct="1">
              <a:lnSpc>
                <a:spcPct val="100000"/>
              </a:lnSpc>
              <a:spcBef>
                <a:spcPct val="0"/>
              </a:spcBef>
              <a:buFont typeface="Arial" panose="020B0604020202020204" pitchFamily="34" charset="0"/>
              <a:buChar char="•"/>
              <a:defRPr sz="1600" kern="1200">
                <a:solidFill>
                  <a:schemeClr val="tx1"/>
                </a:solidFill>
                <a:latin typeface="+mn-lt"/>
                <a:ea typeface="+mn-ea"/>
                <a:cs typeface="+mn-cs"/>
              </a:defRPr>
            </a:lvl3pPr>
            <a:lvl4pPr marL="288000" indent="-288000" algn="l" defTabSz="967710" rtl="0" eaLnBrk="1" latinLnBrk="0" hangingPunct="1">
              <a:lnSpc>
                <a:spcPct val="100000"/>
              </a:lnSpc>
              <a:spcBef>
                <a:spcPct val="0"/>
              </a:spcBef>
              <a:buFont typeface="Symbol" panose="05050102010706020507" pitchFamily="18" charset="2"/>
              <a:buChar char="-"/>
              <a:defRPr sz="1600" kern="1200">
                <a:solidFill>
                  <a:schemeClr val="tx1"/>
                </a:solidFill>
                <a:latin typeface="+mn-lt"/>
                <a:ea typeface="+mn-ea"/>
                <a:cs typeface="+mn-cs"/>
              </a:defRPr>
            </a:lvl4pPr>
            <a:lvl5pPr marL="576000" indent="-288000" algn="l" defTabSz="967710" rtl="0" eaLnBrk="1" latinLnBrk="0" hangingPunct="1">
              <a:lnSpc>
                <a:spcPct val="100000"/>
              </a:lnSpc>
              <a:spcBef>
                <a:spcPct val="0"/>
              </a:spcBef>
              <a:buFont typeface="Symbol" panose="05050102010706020507" pitchFamily="18" charset="2"/>
              <a:buChar char="-"/>
              <a:defRPr sz="1600" kern="1200">
                <a:solidFill>
                  <a:schemeClr val="tx1"/>
                </a:solidFill>
                <a:latin typeface="+mn-lt"/>
                <a:ea typeface="+mn-ea"/>
                <a:cs typeface="+mn-cs"/>
              </a:defRPr>
            </a:lvl5pPr>
            <a:lvl6pPr marL="0" indent="0" algn="l" defTabSz="967710" rtl="0" eaLnBrk="1" latinLnBrk="0" hangingPunct="1">
              <a:lnSpc>
                <a:spcPct val="100000"/>
              </a:lnSpc>
              <a:spcBef>
                <a:spcPts val="2400"/>
              </a:spcBef>
              <a:buFont typeface="Arial" panose="020B0604020202020204" pitchFamily="34" charset="0"/>
              <a:buNone/>
              <a:defRPr sz="800" kern="1200">
                <a:solidFill>
                  <a:schemeClr val="tx1"/>
                </a:solidFill>
                <a:latin typeface="+mn-lt"/>
                <a:ea typeface="+mn-ea"/>
                <a:cs typeface="+mn-cs"/>
              </a:defRPr>
            </a:lvl6pPr>
            <a:lvl7pPr marL="0" indent="0" algn="l" defTabSz="967710" rtl="0" eaLnBrk="1" latinLnBrk="0" hangingPunct="1">
              <a:lnSpc>
                <a:spcPct val="90000"/>
              </a:lnSpc>
              <a:spcBef>
                <a:spcPts val="600"/>
              </a:spcBef>
              <a:buFont typeface="Arial" panose="020B0604020202020204" pitchFamily="34" charset="0"/>
              <a:buNone/>
              <a:defRPr sz="1800" kern="1200">
                <a:solidFill>
                  <a:srgbClr val="FF0000"/>
                </a:solidFill>
                <a:latin typeface="+mn-lt"/>
                <a:ea typeface="+mn-ea"/>
                <a:cs typeface="+mn-cs"/>
              </a:defRPr>
            </a:lvl7pPr>
            <a:lvl8pPr marL="3628911"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8pPr>
            <a:lvl9pPr marL="4112765"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9pPr>
          </a:lstStyle>
          <a:p>
            <a:pPr>
              <a:spcBef>
                <a:spcPts val="300"/>
              </a:spcBef>
            </a:pPr>
            <a:r>
              <a:rPr lang="de-DE" b="1" i="0" u="none">
                <a:solidFill>
                  <a:srgbClr val="003781"/>
                </a:solidFill>
              </a:rPr>
              <a:t>Less suitable ...</a:t>
            </a:r>
          </a:p>
        </p:txBody>
      </p:sp>
      <p:sp>
        <p:nvSpPr>
          <p:cNvPr id="37" name="Inhaltsplatzhalter 2" descr="svtx:article/content/body/pro/headline">
            <a:extLst>
              <a:ext uri="{FF2B5EF4-FFF2-40B4-BE49-F238E27FC236}">
                <a16:creationId xmlns:a16="http://schemas.microsoft.com/office/drawing/2014/main" id="{37C14A08-3B13-4EDD-B3A3-3FEE20853257}"/>
              </a:ext>
            </a:extLst>
          </p:cNvPr>
          <p:cNvSpPr txBox="1"/>
          <p:nvPr/>
        </p:nvSpPr>
        <p:spPr>
          <a:xfrm>
            <a:off x="5421085" y="1329137"/>
            <a:ext cx="6291489" cy="252000"/>
          </a:xfrm>
          <a:prstGeom prst="rect">
            <a:avLst/>
          </a:prstGeom>
        </p:spPr>
        <p:txBody>
          <a:bodyPr lIns="0" tIns="0" rIns="0" bIns="0"/>
          <a:lstStyle>
            <a:defPPr>
              <a:defRPr lang="de-DE"/>
            </a:defPPr>
            <a:lvl1pPr marL="0" indent="0" algn="l" defTabSz="967710" rtl="0" eaLnBrk="1" latinLnBrk="0" hangingPunct="1">
              <a:lnSpc>
                <a:spcPct val="100000"/>
              </a:lnSpc>
              <a:spcBef>
                <a:spcPct val="0"/>
              </a:spcBef>
              <a:buFont typeface="+mj-lt"/>
              <a:buNone/>
              <a:defRPr sz="2000" kern="1200">
                <a:solidFill>
                  <a:schemeClr val="bg1"/>
                </a:solidFill>
                <a:latin typeface="+mn-lt"/>
                <a:ea typeface="+mn-ea"/>
                <a:cs typeface="+mn-cs"/>
              </a:defRPr>
            </a:lvl1pPr>
            <a:lvl2pPr marL="288000" indent="-288000" algn="l" defTabSz="967710" rtl="0" eaLnBrk="1" latinLnBrk="0" hangingPunct="1">
              <a:lnSpc>
                <a:spcPct val="100000"/>
              </a:lnSpc>
              <a:spcBef>
                <a:spcPct val="0"/>
              </a:spcBef>
              <a:buFont typeface="+mj-lt"/>
              <a:buAutoNum type="arabicPeriod"/>
              <a:defRPr sz="2000" kern="1200">
                <a:solidFill>
                  <a:schemeClr val="bg1"/>
                </a:solidFill>
                <a:latin typeface="+mn-lt"/>
                <a:ea typeface="+mn-ea"/>
                <a:cs typeface="+mn-cs"/>
              </a:defRPr>
            </a:lvl2pPr>
            <a:lvl3pPr marL="288000" indent="-288000" algn="l" defTabSz="967710" rtl="0" eaLnBrk="1" latinLnBrk="0" hangingPunct="1">
              <a:lnSpc>
                <a:spcPct val="100000"/>
              </a:lnSpc>
              <a:spcBef>
                <a:spcPct val="0"/>
              </a:spcBef>
              <a:buFont typeface="Arial" panose="020B0604020202020204" pitchFamily="34" charset="0"/>
              <a:buChar char="•"/>
              <a:defRPr sz="2000" kern="1200">
                <a:solidFill>
                  <a:schemeClr val="bg1"/>
                </a:solidFill>
                <a:latin typeface="+mn-lt"/>
                <a:ea typeface="+mn-ea"/>
                <a:cs typeface="+mn-cs"/>
              </a:defRPr>
            </a:lvl3pPr>
            <a:lvl4pPr marL="288000" indent="-288000" algn="l" defTabSz="967710" rtl="0" eaLnBrk="1" latinLnBrk="0" hangingPunct="1">
              <a:lnSpc>
                <a:spcPct val="100000"/>
              </a:lnSpc>
              <a:spcBef>
                <a:spcPct val="0"/>
              </a:spcBef>
              <a:buFont typeface="Symbol" panose="05050102010706020507" pitchFamily="18" charset="2"/>
              <a:buChar char="-"/>
              <a:defRPr sz="2000" kern="1200">
                <a:solidFill>
                  <a:schemeClr val="bg1"/>
                </a:solidFill>
                <a:latin typeface="+mn-lt"/>
                <a:ea typeface="+mn-ea"/>
                <a:cs typeface="+mn-cs"/>
              </a:defRPr>
            </a:lvl4pPr>
            <a:lvl5pPr marL="576000" indent="-288000" algn="l" defTabSz="967710" rtl="0" eaLnBrk="1" latinLnBrk="0" hangingPunct="1">
              <a:lnSpc>
                <a:spcPct val="100000"/>
              </a:lnSpc>
              <a:spcBef>
                <a:spcPct val="0"/>
              </a:spcBef>
              <a:buFont typeface="Symbol" panose="05050102010706020507" pitchFamily="18" charset="2"/>
              <a:buChar char="-"/>
              <a:defRPr sz="2000" kern="1200">
                <a:solidFill>
                  <a:schemeClr val="bg1"/>
                </a:solidFill>
                <a:latin typeface="+mn-lt"/>
                <a:ea typeface="+mn-ea"/>
                <a:cs typeface="+mn-cs"/>
              </a:defRPr>
            </a:lvl5pPr>
            <a:lvl6pPr marL="0" indent="0" algn="l" defTabSz="967710" rtl="0" eaLnBrk="1" latinLnBrk="0" hangingPunct="1">
              <a:lnSpc>
                <a:spcPct val="100000"/>
              </a:lnSpc>
              <a:spcBef>
                <a:spcPts val="2400"/>
              </a:spcBef>
              <a:buFont typeface="Arial" panose="020B0604020202020204" pitchFamily="34" charset="0"/>
              <a:buNone/>
              <a:defRPr sz="800" kern="1200">
                <a:solidFill>
                  <a:schemeClr val="bg1"/>
                </a:solidFill>
                <a:latin typeface="+mn-lt"/>
                <a:ea typeface="+mn-ea"/>
                <a:cs typeface="+mn-cs"/>
              </a:defRPr>
            </a:lvl6pPr>
            <a:lvl7pPr marL="0" indent="0" algn="l" defTabSz="967710" rtl="0" eaLnBrk="1" latinLnBrk="0" hangingPunct="1">
              <a:lnSpc>
                <a:spcPct val="100000"/>
              </a:lnSpc>
              <a:spcBef>
                <a:spcPts val="600"/>
              </a:spcBef>
              <a:buFont typeface="Arial" panose="020B0604020202020204" pitchFamily="34" charset="0"/>
              <a:buNone/>
              <a:defRPr sz="1800" kern="1200">
                <a:solidFill>
                  <a:srgbClr val="FF0000"/>
                </a:solidFill>
                <a:latin typeface="+mn-lt"/>
                <a:ea typeface="+mn-ea"/>
                <a:cs typeface="+mn-cs"/>
              </a:defRPr>
            </a:lvl7pPr>
            <a:lvl8pPr marL="3628911"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8pPr>
            <a:lvl9pPr marL="4112765"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9pPr>
          </a:lstStyle>
          <a:p>
            <a:pPr>
              <a:spcBef>
                <a:spcPts val="300"/>
              </a:spcBef>
            </a:pPr>
            <a:r>
              <a:rPr lang="de-DE" sz="1600" b="1" i="0" u="none"/>
              <a:t>Suitable …</a:t>
            </a:r>
          </a:p>
        </p:txBody>
      </p:sp>
      <p:sp>
        <p:nvSpPr>
          <p:cNvPr id="2" name="Textfeld 1" descr="svtx:article/content/footnote">
            <a:extLst>
              <a:ext uri="{FF2B5EF4-FFF2-40B4-BE49-F238E27FC236}">
                <a16:creationId xmlns:a16="http://schemas.microsoft.com/office/drawing/2014/main" id="{FCF720E6-46CE-6B78-D68E-27ACC3061256}"/>
              </a:ext>
            </a:extLst>
          </p:cNvPr>
          <p:cNvSpPr txBox="1"/>
          <p:nvPr/>
        </p:nvSpPr>
        <p:spPr>
          <a:xfrm>
            <a:off x="5421084" y="6196925"/>
            <a:ext cx="5843264" cy="350150"/>
          </a:xfrm>
          <a:prstGeom prst="rect">
            <a:avLst/>
          </a:prstGeom>
          <a:noFill/>
        </p:spPr>
        <p:txBody>
          <a:bodyPr wrap="square" lIns="0" tIns="0" rIns="0" bIns="0" rtlCol="0" anchor="b" anchorCtr="0">
            <a:noAutofit/>
          </a:bodyPr>
          <a:lstStyle/>
          <a:p>
            <a:endParaRPr/>
          </a:p>
        </p:txBody>
      </p:sp>
    </p:spTree>
    <p:extLst>
      <p:ext uri="{BB962C8B-B14F-4D97-AF65-F5344CB8AC3E}">
        <p14:creationId xmlns:p14="http://schemas.microsoft.com/office/powerpoint/2010/main" val="3117048607"/>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platzhalter 11" descr="svtxtr:svtx:pptx_transfrom_strapline_bold">
            <a:extLst>
              <a:ext uri="{FF2B5EF4-FFF2-40B4-BE49-F238E27FC236}">
                <a16:creationId xmlns:a16="http://schemas.microsoft.com/office/drawing/2014/main" id="{CE0EF114-22C2-4243-9946-0D1A5C626B60}"/>
              </a:ext>
            </a:extLst>
          </p:cNvPr>
          <p:cNvSpPr>
            <a:spLocks noGrp="1"/>
          </p:cNvSpPr>
          <p:nvPr>
            <p:ph type="body" sz="quarter" idx="12"/>
          </p:nvPr>
        </p:nvSpPr>
        <p:spPr>
          <a:xfrm>
            <a:off x="479424" y="476250"/>
            <a:ext cx="9324973" cy="252000"/>
          </a:xfrm>
        </p:spPr>
        <p:txBody>
          <a:bodyPr/>
          <a:lstStyle/>
          <a:p>
            <a:r>
              <a:rPr lang="de-DE" b="1" i="0" u="none"/>
              <a:t>Aid in the decision-making process</a:t>
            </a:r>
          </a:p>
        </p:txBody>
      </p:sp>
      <p:sp>
        <p:nvSpPr>
          <p:cNvPr id="34" name="Foliennummernplatzhalter 6">
            <a:extLst>
              <a:ext uri="{FF2B5EF4-FFF2-40B4-BE49-F238E27FC236}">
                <a16:creationId xmlns:a16="http://schemas.microsoft.com/office/drawing/2014/main" id="{C9D34DDD-C9D2-40F5-B2DA-F88885FF3685}"/>
              </a:ext>
            </a:extLst>
          </p:cNvPr>
          <p:cNvSpPr>
            <a:spLocks noGrp="1"/>
          </p:cNvSpPr>
          <p:nvPr>
            <p:ph type="sldNum" sz="quarter" idx="14"/>
          </p:nvPr>
        </p:nvSpPr>
        <p:spPr>
          <a:xfrm>
            <a:off x="11443580" y="6372000"/>
            <a:ext cx="268995" cy="144000"/>
          </a:xfrm>
        </p:spPr>
        <p:txBody>
          <a:bodyPr/>
          <a:lstStyle/>
          <a:p>
            <a:fld id="{0F96B16C-3F5F-44BC-AFCC-8CBCBD90898D}" type="slidenum">
              <a:rPr lang="de-DE" smtClean="0"/>
              <a:t>39</a:t>
            </a:fld>
            <a:endParaRPr lang="de-DE"/>
          </a:p>
        </p:txBody>
      </p:sp>
      <p:sp>
        <p:nvSpPr>
          <p:cNvPr id="38" name="Titel 7" descr="svtx:article/content/headline">
            <a:extLst>
              <a:ext uri="{FF2B5EF4-FFF2-40B4-BE49-F238E27FC236}">
                <a16:creationId xmlns:a16="http://schemas.microsoft.com/office/drawing/2014/main" id="{8BADD6AD-20FD-48B4-9101-C7E9E2140630}"/>
              </a:ext>
            </a:extLst>
          </p:cNvPr>
          <p:cNvSpPr>
            <a:spLocks noGrp="1"/>
          </p:cNvSpPr>
          <p:nvPr>
            <p:ph type="title"/>
          </p:nvPr>
        </p:nvSpPr>
        <p:spPr>
          <a:xfrm>
            <a:off x="495611" y="1315707"/>
            <a:ext cx="3584264" cy="4357687"/>
          </a:xfrm>
          <a:ln>
            <a:noFill/>
          </a:ln>
        </p:spPr>
        <p:txBody>
          <a:bodyPr/>
          <a:lstStyle/>
          <a:p>
            <a:r>
              <a:rPr lang="de-DE" b="0" i="0" u="none"/>
              <a:t>For what type of employees is Direct Insurance suitable?</a:t>
            </a:r>
          </a:p>
        </p:txBody>
      </p:sp>
      <p:grpSp>
        <p:nvGrpSpPr>
          <p:cNvPr id="39" name="Grafik 23">
            <a:extLst>
              <a:ext uri="{FF2B5EF4-FFF2-40B4-BE49-F238E27FC236}">
                <a16:creationId xmlns:a16="http://schemas.microsoft.com/office/drawing/2014/main" id="{366289E9-05BF-478E-ABE7-3C51F3F00C54}"/>
              </a:ext>
            </a:extLst>
          </p:cNvPr>
          <p:cNvGrpSpPr>
            <a:grpSpLocks noChangeAspect="1"/>
          </p:cNvGrpSpPr>
          <p:nvPr/>
        </p:nvGrpSpPr>
        <p:grpSpPr>
          <a:xfrm>
            <a:off x="4286775" y="3728744"/>
            <a:ext cx="720000" cy="720000"/>
            <a:chOff x="5754564" y="1860000"/>
            <a:chExt cx="590400" cy="590400"/>
          </a:xfrm>
        </p:grpSpPr>
        <p:sp>
          <p:nvSpPr>
            <p:cNvPr id="40" name="Freihandform: Form 39">
              <a:extLst>
                <a:ext uri="{FF2B5EF4-FFF2-40B4-BE49-F238E27FC236}">
                  <a16:creationId xmlns:a16="http://schemas.microsoft.com/office/drawing/2014/main" id="{8B55ACF1-0785-4A3A-B21E-50FD2927E317}"/>
                </a:ext>
              </a:extLst>
            </p:cNvPr>
            <p:cNvSpPr/>
            <p:nvPr/>
          </p:nvSpPr>
          <p:spPr>
            <a:xfrm>
              <a:off x="5754564" y="1860000"/>
              <a:ext cx="590400" cy="590400"/>
            </a:xfrm>
            <a:custGeom>
              <a:avLst/>
              <a:gdLst>
                <a:gd name="connsiteX0" fmla="*/ 580800 w 590400"/>
                <a:gd name="connsiteY0" fmla="*/ 300000 h 590400"/>
                <a:gd name="connsiteX1" fmla="*/ 300000 w 590400"/>
                <a:gd name="connsiteY1" fmla="*/ 580800 h 590400"/>
                <a:gd name="connsiteX2" fmla="*/ 19200 w 590400"/>
                <a:gd name="connsiteY2" fmla="*/ 300000 h 590400"/>
                <a:gd name="connsiteX3" fmla="*/ 300000 w 590400"/>
                <a:gd name="connsiteY3" fmla="*/ 19200 h 590400"/>
                <a:gd name="connsiteX4" fmla="*/ 580800 w 590400"/>
                <a:gd name="connsiteY4" fmla="*/ 300000 h 590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0400" h="590400">
                  <a:moveTo>
                    <a:pt x="580800" y="300000"/>
                  </a:moveTo>
                  <a:cubicBezTo>
                    <a:pt x="580800" y="455082"/>
                    <a:pt x="455082" y="580800"/>
                    <a:pt x="300000" y="580800"/>
                  </a:cubicBezTo>
                  <a:cubicBezTo>
                    <a:pt x="144918" y="580800"/>
                    <a:pt x="19200" y="455082"/>
                    <a:pt x="19200" y="300000"/>
                  </a:cubicBezTo>
                  <a:cubicBezTo>
                    <a:pt x="19200" y="144918"/>
                    <a:pt x="144918" y="19200"/>
                    <a:pt x="300000" y="19200"/>
                  </a:cubicBezTo>
                  <a:cubicBezTo>
                    <a:pt x="455082" y="19200"/>
                    <a:pt x="580800" y="144918"/>
                    <a:pt x="580800" y="300000"/>
                  </a:cubicBezTo>
                  <a:close/>
                </a:path>
              </a:pathLst>
            </a:custGeom>
            <a:noFill/>
            <a:ln w="25400" cap="flat">
              <a:solidFill>
                <a:schemeClr val="bg1"/>
              </a:solidFill>
              <a:prstDash val="solid"/>
              <a:miter/>
            </a:ln>
          </p:spPr>
          <p:txBody>
            <a:bodyPr rtlCol="0" anchor="ctr"/>
            <a:lstStyle>
              <a:defPPr>
                <a:defRPr lang="de-DE"/>
              </a:defPPr>
              <a:lvl1pPr marL="0" algn="l" defTabSz="914205" rtl="0" eaLnBrk="1" latinLnBrk="0" hangingPunct="1">
                <a:defRPr sz="1800" kern="1200">
                  <a:solidFill>
                    <a:schemeClr val="tx1"/>
                  </a:solidFill>
                  <a:latin typeface="+mn-lt"/>
                  <a:ea typeface="+mn-ea"/>
                  <a:cs typeface="+mn-cs"/>
                </a:defRPr>
              </a:lvl1pPr>
              <a:lvl2pPr marL="457102" algn="l" defTabSz="914205" rtl="0" eaLnBrk="1" latinLnBrk="0" hangingPunct="1">
                <a:defRPr sz="1800" kern="1200">
                  <a:solidFill>
                    <a:schemeClr val="tx1"/>
                  </a:solidFill>
                  <a:latin typeface="+mn-lt"/>
                  <a:ea typeface="+mn-ea"/>
                  <a:cs typeface="+mn-cs"/>
                </a:defRPr>
              </a:lvl2pPr>
              <a:lvl3pPr marL="914205" algn="l" defTabSz="914205" rtl="0" eaLnBrk="1" latinLnBrk="0" hangingPunct="1">
                <a:defRPr sz="1800" kern="1200">
                  <a:solidFill>
                    <a:schemeClr val="tx1"/>
                  </a:solidFill>
                  <a:latin typeface="+mn-lt"/>
                  <a:ea typeface="+mn-ea"/>
                  <a:cs typeface="+mn-cs"/>
                </a:defRPr>
              </a:lvl3pPr>
              <a:lvl4pPr marL="1371308" algn="l" defTabSz="914205" rtl="0" eaLnBrk="1" latinLnBrk="0" hangingPunct="1">
                <a:defRPr sz="1800" kern="1200">
                  <a:solidFill>
                    <a:schemeClr val="tx1"/>
                  </a:solidFill>
                  <a:latin typeface="+mn-lt"/>
                  <a:ea typeface="+mn-ea"/>
                  <a:cs typeface="+mn-cs"/>
                </a:defRPr>
              </a:lvl4pPr>
              <a:lvl5pPr marL="1828410" algn="l" defTabSz="914205" rtl="0" eaLnBrk="1" latinLnBrk="0" hangingPunct="1">
                <a:defRPr sz="1800" kern="1200">
                  <a:solidFill>
                    <a:schemeClr val="tx1"/>
                  </a:solidFill>
                  <a:latin typeface="+mn-lt"/>
                  <a:ea typeface="+mn-ea"/>
                  <a:cs typeface="+mn-cs"/>
                </a:defRPr>
              </a:lvl5pPr>
              <a:lvl6pPr marL="2285511" algn="l" defTabSz="914205" rtl="0" eaLnBrk="1" latinLnBrk="0" hangingPunct="1">
                <a:defRPr sz="1800" kern="1200">
                  <a:solidFill>
                    <a:schemeClr val="tx1"/>
                  </a:solidFill>
                  <a:latin typeface="+mn-lt"/>
                  <a:ea typeface="+mn-ea"/>
                  <a:cs typeface="+mn-cs"/>
                </a:defRPr>
              </a:lvl6pPr>
              <a:lvl7pPr marL="2742614" algn="l" defTabSz="914205" rtl="0" eaLnBrk="1" latinLnBrk="0" hangingPunct="1">
                <a:defRPr sz="1800" kern="1200">
                  <a:solidFill>
                    <a:schemeClr val="tx1"/>
                  </a:solidFill>
                  <a:latin typeface="+mn-lt"/>
                  <a:ea typeface="+mn-ea"/>
                  <a:cs typeface="+mn-cs"/>
                </a:defRPr>
              </a:lvl7pPr>
              <a:lvl8pPr marL="3199716" algn="l" defTabSz="914205" rtl="0" eaLnBrk="1" latinLnBrk="0" hangingPunct="1">
                <a:defRPr sz="1800" kern="1200">
                  <a:solidFill>
                    <a:schemeClr val="tx1"/>
                  </a:solidFill>
                  <a:latin typeface="+mn-lt"/>
                  <a:ea typeface="+mn-ea"/>
                  <a:cs typeface="+mn-cs"/>
                </a:defRPr>
              </a:lvl8pPr>
              <a:lvl9pPr marL="3656819" algn="l" defTabSz="914205" rtl="0" eaLnBrk="1" latinLnBrk="0" hangingPunct="1">
                <a:defRPr sz="1800" kern="1200">
                  <a:solidFill>
                    <a:schemeClr val="tx1"/>
                  </a:solidFill>
                  <a:latin typeface="+mn-lt"/>
                  <a:ea typeface="+mn-ea"/>
                  <a:cs typeface="+mn-cs"/>
                </a:defRPr>
              </a:lvl9pPr>
            </a:lstStyle>
            <a:p>
              <a:endParaRPr lang="de-DE" sz="1905"/>
            </a:p>
          </p:txBody>
        </p:sp>
        <p:sp>
          <p:nvSpPr>
            <p:cNvPr id="41" name="Freihandform: Form 40">
              <a:extLst>
                <a:ext uri="{FF2B5EF4-FFF2-40B4-BE49-F238E27FC236}">
                  <a16:creationId xmlns:a16="http://schemas.microsoft.com/office/drawing/2014/main" id="{8B8B3E3F-CEF3-43E7-99C7-016EABD76AC5}"/>
                </a:ext>
              </a:extLst>
            </p:cNvPr>
            <p:cNvSpPr/>
            <p:nvPr/>
          </p:nvSpPr>
          <p:spPr>
            <a:xfrm>
              <a:off x="5862564" y="1968000"/>
              <a:ext cx="28800" cy="28800"/>
            </a:xfrm>
            <a:custGeom>
              <a:avLst/>
              <a:gdLst/>
              <a:ahLst/>
              <a:cxnLst/>
              <a:rect l="l" t="t" r="r" b="b"/>
              <a:pathLst>
                <a:path w="28800" h="28800"/>
              </a:pathLst>
            </a:custGeom>
            <a:noFill/>
            <a:ln w="25400" cap="rnd">
              <a:solidFill>
                <a:schemeClr val="bg1"/>
              </a:solidFill>
              <a:prstDash val="solid"/>
              <a:miter/>
            </a:ln>
          </p:spPr>
          <p:txBody>
            <a:bodyPr rtlCol="0" anchor="ctr"/>
            <a:lstStyle>
              <a:defPPr>
                <a:defRPr lang="de-DE"/>
              </a:defPPr>
              <a:lvl1pPr marL="0" algn="l" defTabSz="914205" rtl="0" eaLnBrk="1" latinLnBrk="0" hangingPunct="1">
                <a:defRPr sz="1800" kern="1200">
                  <a:solidFill>
                    <a:schemeClr val="tx1"/>
                  </a:solidFill>
                  <a:latin typeface="+mn-lt"/>
                  <a:ea typeface="+mn-ea"/>
                  <a:cs typeface="+mn-cs"/>
                </a:defRPr>
              </a:lvl1pPr>
              <a:lvl2pPr marL="457102" algn="l" defTabSz="914205" rtl="0" eaLnBrk="1" latinLnBrk="0" hangingPunct="1">
                <a:defRPr sz="1800" kern="1200">
                  <a:solidFill>
                    <a:schemeClr val="tx1"/>
                  </a:solidFill>
                  <a:latin typeface="+mn-lt"/>
                  <a:ea typeface="+mn-ea"/>
                  <a:cs typeface="+mn-cs"/>
                </a:defRPr>
              </a:lvl2pPr>
              <a:lvl3pPr marL="914205" algn="l" defTabSz="914205" rtl="0" eaLnBrk="1" latinLnBrk="0" hangingPunct="1">
                <a:defRPr sz="1800" kern="1200">
                  <a:solidFill>
                    <a:schemeClr val="tx1"/>
                  </a:solidFill>
                  <a:latin typeface="+mn-lt"/>
                  <a:ea typeface="+mn-ea"/>
                  <a:cs typeface="+mn-cs"/>
                </a:defRPr>
              </a:lvl3pPr>
              <a:lvl4pPr marL="1371308" algn="l" defTabSz="914205" rtl="0" eaLnBrk="1" latinLnBrk="0" hangingPunct="1">
                <a:defRPr sz="1800" kern="1200">
                  <a:solidFill>
                    <a:schemeClr val="tx1"/>
                  </a:solidFill>
                  <a:latin typeface="+mn-lt"/>
                  <a:ea typeface="+mn-ea"/>
                  <a:cs typeface="+mn-cs"/>
                </a:defRPr>
              </a:lvl4pPr>
              <a:lvl5pPr marL="1828410" algn="l" defTabSz="914205" rtl="0" eaLnBrk="1" latinLnBrk="0" hangingPunct="1">
                <a:defRPr sz="1800" kern="1200">
                  <a:solidFill>
                    <a:schemeClr val="tx1"/>
                  </a:solidFill>
                  <a:latin typeface="+mn-lt"/>
                  <a:ea typeface="+mn-ea"/>
                  <a:cs typeface="+mn-cs"/>
                </a:defRPr>
              </a:lvl5pPr>
              <a:lvl6pPr marL="2285511" algn="l" defTabSz="914205" rtl="0" eaLnBrk="1" latinLnBrk="0" hangingPunct="1">
                <a:defRPr sz="1800" kern="1200">
                  <a:solidFill>
                    <a:schemeClr val="tx1"/>
                  </a:solidFill>
                  <a:latin typeface="+mn-lt"/>
                  <a:ea typeface="+mn-ea"/>
                  <a:cs typeface="+mn-cs"/>
                </a:defRPr>
              </a:lvl6pPr>
              <a:lvl7pPr marL="2742614" algn="l" defTabSz="914205" rtl="0" eaLnBrk="1" latinLnBrk="0" hangingPunct="1">
                <a:defRPr sz="1800" kern="1200">
                  <a:solidFill>
                    <a:schemeClr val="tx1"/>
                  </a:solidFill>
                  <a:latin typeface="+mn-lt"/>
                  <a:ea typeface="+mn-ea"/>
                  <a:cs typeface="+mn-cs"/>
                </a:defRPr>
              </a:lvl7pPr>
              <a:lvl8pPr marL="3199716" algn="l" defTabSz="914205" rtl="0" eaLnBrk="1" latinLnBrk="0" hangingPunct="1">
                <a:defRPr sz="1800" kern="1200">
                  <a:solidFill>
                    <a:schemeClr val="tx1"/>
                  </a:solidFill>
                  <a:latin typeface="+mn-lt"/>
                  <a:ea typeface="+mn-ea"/>
                  <a:cs typeface="+mn-cs"/>
                </a:defRPr>
              </a:lvl8pPr>
              <a:lvl9pPr marL="3656819" algn="l" defTabSz="914205" rtl="0" eaLnBrk="1" latinLnBrk="0" hangingPunct="1">
                <a:defRPr sz="1800" kern="1200">
                  <a:solidFill>
                    <a:schemeClr val="tx1"/>
                  </a:solidFill>
                  <a:latin typeface="+mn-lt"/>
                  <a:ea typeface="+mn-ea"/>
                  <a:cs typeface="+mn-cs"/>
                </a:defRPr>
              </a:lvl9pPr>
            </a:lstStyle>
            <a:p>
              <a:endParaRPr lang="de-DE" sz="1905"/>
            </a:p>
          </p:txBody>
        </p:sp>
        <p:sp>
          <p:nvSpPr>
            <p:cNvPr id="42" name="Freihandform: Form 41">
              <a:extLst>
                <a:ext uri="{FF2B5EF4-FFF2-40B4-BE49-F238E27FC236}">
                  <a16:creationId xmlns:a16="http://schemas.microsoft.com/office/drawing/2014/main" id="{1696DE91-E587-45A2-BAAA-53A3053B35D7}"/>
                </a:ext>
              </a:extLst>
            </p:cNvPr>
            <p:cNvSpPr/>
            <p:nvPr/>
          </p:nvSpPr>
          <p:spPr>
            <a:xfrm>
              <a:off x="5862564" y="1968000"/>
              <a:ext cx="28800" cy="28800"/>
            </a:xfrm>
            <a:custGeom>
              <a:avLst/>
              <a:gdLst/>
              <a:ahLst/>
              <a:cxnLst/>
              <a:rect l="l" t="t" r="r" b="b"/>
              <a:pathLst>
                <a:path w="28800" h="28800"/>
              </a:pathLst>
            </a:custGeom>
            <a:noFill/>
            <a:ln w="25400" cap="rnd">
              <a:solidFill>
                <a:schemeClr val="bg1"/>
              </a:solidFill>
              <a:prstDash val="solid"/>
              <a:miter/>
            </a:ln>
          </p:spPr>
          <p:txBody>
            <a:bodyPr rtlCol="0" anchor="ctr"/>
            <a:lstStyle>
              <a:defPPr>
                <a:defRPr lang="de-DE"/>
              </a:defPPr>
              <a:lvl1pPr marL="0" algn="l" defTabSz="914205" rtl="0" eaLnBrk="1" latinLnBrk="0" hangingPunct="1">
                <a:defRPr sz="1800" kern="1200">
                  <a:solidFill>
                    <a:schemeClr val="tx1"/>
                  </a:solidFill>
                  <a:latin typeface="+mn-lt"/>
                  <a:ea typeface="+mn-ea"/>
                  <a:cs typeface="+mn-cs"/>
                </a:defRPr>
              </a:lvl1pPr>
              <a:lvl2pPr marL="457102" algn="l" defTabSz="914205" rtl="0" eaLnBrk="1" latinLnBrk="0" hangingPunct="1">
                <a:defRPr sz="1800" kern="1200">
                  <a:solidFill>
                    <a:schemeClr val="tx1"/>
                  </a:solidFill>
                  <a:latin typeface="+mn-lt"/>
                  <a:ea typeface="+mn-ea"/>
                  <a:cs typeface="+mn-cs"/>
                </a:defRPr>
              </a:lvl2pPr>
              <a:lvl3pPr marL="914205" algn="l" defTabSz="914205" rtl="0" eaLnBrk="1" latinLnBrk="0" hangingPunct="1">
                <a:defRPr sz="1800" kern="1200">
                  <a:solidFill>
                    <a:schemeClr val="tx1"/>
                  </a:solidFill>
                  <a:latin typeface="+mn-lt"/>
                  <a:ea typeface="+mn-ea"/>
                  <a:cs typeface="+mn-cs"/>
                </a:defRPr>
              </a:lvl3pPr>
              <a:lvl4pPr marL="1371308" algn="l" defTabSz="914205" rtl="0" eaLnBrk="1" latinLnBrk="0" hangingPunct="1">
                <a:defRPr sz="1800" kern="1200">
                  <a:solidFill>
                    <a:schemeClr val="tx1"/>
                  </a:solidFill>
                  <a:latin typeface="+mn-lt"/>
                  <a:ea typeface="+mn-ea"/>
                  <a:cs typeface="+mn-cs"/>
                </a:defRPr>
              </a:lvl4pPr>
              <a:lvl5pPr marL="1828410" algn="l" defTabSz="914205" rtl="0" eaLnBrk="1" latinLnBrk="0" hangingPunct="1">
                <a:defRPr sz="1800" kern="1200">
                  <a:solidFill>
                    <a:schemeClr val="tx1"/>
                  </a:solidFill>
                  <a:latin typeface="+mn-lt"/>
                  <a:ea typeface="+mn-ea"/>
                  <a:cs typeface="+mn-cs"/>
                </a:defRPr>
              </a:lvl5pPr>
              <a:lvl6pPr marL="2285511" algn="l" defTabSz="914205" rtl="0" eaLnBrk="1" latinLnBrk="0" hangingPunct="1">
                <a:defRPr sz="1800" kern="1200">
                  <a:solidFill>
                    <a:schemeClr val="tx1"/>
                  </a:solidFill>
                  <a:latin typeface="+mn-lt"/>
                  <a:ea typeface="+mn-ea"/>
                  <a:cs typeface="+mn-cs"/>
                </a:defRPr>
              </a:lvl6pPr>
              <a:lvl7pPr marL="2742614" algn="l" defTabSz="914205" rtl="0" eaLnBrk="1" latinLnBrk="0" hangingPunct="1">
                <a:defRPr sz="1800" kern="1200">
                  <a:solidFill>
                    <a:schemeClr val="tx1"/>
                  </a:solidFill>
                  <a:latin typeface="+mn-lt"/>
                  <a:ea typeface="+mn-ea"/>
                  <a:cs typeface="+mn-cs"/>
                </a:defRPr>
              </a:lvl7pPr>
              <a:lvl8pPr marL="3199716" algn="l" defTabSz="914205" rtl="0" eaLnBrk="1" latinLnBrk="0" hangingPunct="1">
                <a:defRPr sz="1800" kern="1200">
                  <a:solidFill>
                    <a:schemeClr val="tx1"/>
                  </a:solidFill>
                  <a:latin typeface="+mn-lt"/>
                  <a:ea typeface="+mn-ea"/>
                  <a:cs typeface="+mn-cs"/>
                </a:defRPr>
              </a:lvl8pPr>
              <a:lvl9pPr marL="3656819" algn="l" defTabSz="914205" rtl="0" eaLnBrk="1" latinLnBrk="0" hangingPunct="1">
                <a:defRPr sz="1800" kern="1200">
                  <a:solidFill>
                    <a:schemeClr val="tx1"/>
                  </a:solidFill>
                  <a:latin typeface="+mn-lt"/>
                  <a:ea typeface="+mn-ea"/>
                  <a:cs typeface="+mn-cs"/>
                </a:defRPr>
              </a:lvl9pPr>
            </a:lstStyle>
            <a:p>
              <a:endParaRPr lang="de-DE" sz="1905"/>
            </a:p>
          </p:txBody>
        </p:sp>
        <p:sp>
          <p:nvSpPr>
            <p:cNvPr id="43" name="Freihandform: Form 42">
              <a:extLst>
                <a:ext uri="{FF2B5EF4-FFF2-40B4-BE49-F238E27FC236}">
                  <a16:creationId xmlns:a16="http://schemas.microsoft.com/office/drawing/2014/main" id="{76BB4CE6-3CAB-4C32-9298-20E2C5C97B61}"/>
                </a:ext>
              </a:extLst>
            </p:cNvPr>
            <p:cNvSpPr/>
            <p:nvPr/>
          </p:nvSpPr>
          <p:spPr>
            <a:xfrm>
              <a:off x="5869764" y="2140800"/>
              <a:ext cx="360000" cy="28800"/>
            </a:xfrm>
            <a:custGeom>
              <a:avLst/>
              <a:gdLst>
                <a:gd name="connsiteX0" fmla="*/ 350400 w 360000"/>
                <a:gd name="connsiteY0" fmla="*/ 19200 h 28800"/>
                <a:gd name="connsiteX1" fmla="*/ 19200 w 360000"/>
                <a:gd name="connsiteY1" fmla="*/ 19200 h 28800"/>
              </a:gdLst>
              <a:ahLst/>
              <a:cxnLst>
                <a:cxn ang="0">
                  <a:pos x="connsiteX0" y="connsiteY0"/>
                </a:cxn>
                <a:cxn ang="0">
                  <a:pos x="connsiteX1" y="connsiteY1"/>
                </a:cxn>
              </a:cxnLst>
              <a:rect l="l" t="t" r="r" b="b"/>
              <a:pathLst>
                <a:path w="360000" h="28800">
                  <a:moveTo>
                    <a:pt x="350400" y="19200"/>
                  </a:moveTo>
                  <a:lnTo>
                    <a:pt x="19200" y="19200"/>
                  </a:lnTo>
                </a:path>
              </a:pathLst>
            </a:custGeom>
            <a:ln w="25400" cap="rnd">
              <a:solidFill>
                <a:schemeClr val="bg1"/>
              </a:solidFill>
              <a:prstDash val="solid"/>
              <a:miter/>
            </a:ln>
          </p:spPr>
          <p:txBody>
            <a:bodyPr rtlCol="0" anchor="ctr"/>
            <a:lstStyle>
              <a:defPPr>
                <a:defRPr lang="de-DE"/>
              </a:defPPr>
              <a:lvl1pPr marL="0" algn="l" defTabSz="914205" rtl="0" eaLnBrk="1" latinLnBrk="0" hangingPunct="1">
                <a:defRPr sz="1800" kern="1200">
                  <a:solidFill>
                    <a:schemeClr val="tx1"/>
                  </a:solidFill>
                  <a:latin typeface="+mn-lt"/>
                  <a:ea typeface="+mn-ea"/>
                  <a:cs typeface="+mn-cs"/>
                </a:defRPr>
              </a:lvl1pPr>
              <a:lvl2pPr marL="457102" algn="l" defTabSz="914205" rtl="0" eaLnBrk="1" latinLnBrk="0" hangingPunct="1">
                <a:defRPr sz="1800" kern="1200">
                  <a:solidFill>
                    <a:schemeClr val="tx1"/>
                  </a:solidFill>
                  <a:latin typeface="+mn-lt"/>
                  <a:ea typeface="+mn-ea"/>
                  <a:cs typeface="+mn-cs"/>
                </a:defRPr>
              </a:lvl2pPr>
              <a:lvl3pPr marL="914205" algn="l" defTabSz="914205" rtl="0" eaLnBrk="1" latinLnBrk="0" hangingPunct="1">
                <a:defRPr sz="1800" kern="1200">
                  <a:solidFill>
                    <a:schemeClr val="tx1"/>
                  </a:solidFill>
                  <a:latin typeface="+mn-lt"/>
                  <a:ea typeface="+mn-ea"/>
                  <a:cs typeface="+mn-cs"/>
                </a:defRPr>
              </a:lvl3pPr>
              <a:lvl4pPr marL="1371308" algn="l" defTabSz="914205" rtl="0" eaLnBrk="1" latinLnBrk="0" hangingPunct="1">
                <a:defRPr sz="1800" kern="1200">
                  <a:solidFill>
                    <a:schemeClr val="tx1"/>
                  </a:solidFill>
                  <a:latin typeface="+mn-lt"/>
                  <a:ea typeface="+mn-ea"/>
                  <a:cs typeface="+mn-cs"/>
                </a:defRPr>
              </a:lvl4pPr>
              <a:lvl5pPr marL="1828410" algn="l" defTabSz="914205" rtl="0" eaLnBrk="1" latinLnBrk="0" hangingPunct="1">
                <a:defRPr sz="1800" kern="1200">
                  <a:solidFill>
                    <a:schemeClr val="tx1"/>
                  </a:solidFill>
                  <a:latin typeface="+mn-lt"/>
                  <a:ea typeface="+mn-ea"/>
                  <a:cs typeface="+mn-cs"/>
                </a:defRPr>
              </a:lvl5pPr>
              <a:lvl6pPr marL="2285511" algn="l" defTabSz="914205" rtl="0" eaLnBrk="1" latinLnBrk="0" hangingPunct="1">
                <a:defRPr sz="1800" kern="1200">
                  <a:solidFill>
                    <a:schemeClr val="tx1"/>
                  </a:solidFill>
                  <a:latin typeface="+mn-lt"/>
                  <a:ea typeface="+mn-ea"/>
                  <a:cs typeface="+mn-cs"/>
                </a:defRPr>
              </a:lvl6pPr>
              <a:lvl7pPr marL="2742614" algn="l" defTabSz="914205" rtl="0" eaLnBrk="1" latinLnBrk="0" hangingPunct="1">
                <a:defRPr sz="1800" kern="1200">
                  <a:solidFill>
                    <a:schemeClr val="tx1"/>
                  </a:solidFill>
                  <a:latin typeface="+mn-lt"/>
                  <a:ea typeface="+mn-ea"/>
                  <a:cs typeface="+mn-cs"/>
                </a:defRPr>
              </a:lvl7pPr>
              <a:lvl8pPr marL="3199716" algn="l" defTabSz="914205" rtl="0" eaLnBrk="1" latinLnBrk="0" hangingPunct="1">
                <a:defRPr sz="1800" kern="1200">
                  <a:solidFill>
                    <a:schemeClr val="tx1"/>
                  </a:solidFill>
                  <a:latin typeface="+mn-lt"/>
                  <a:ea typeface="+mn-ea"/>
                  <a:cs typeface="+mn-cs"/>
                </a:defRPr>
              </a:lvl8pPr>
              <a:lvl9pPr marL="3656819" algn="l" defTabSz="914205" rtl="0" eaLnBrk="1" latinLnBrk="0" hangingPunct="1">
                <a:defRPr sz="1800" kern="1200">
                  <a:solidFill>
                    <a:schemeClr val="tx1"/>
                  </a:solidFill>
                  <a:latin typeface="+mn-lt"/>
                  <a:ea typeface="+mn-ea"/>
                  <a:cs typeface="+mn-cs"/>
                </a:defRPr>
              </a:lvl9pPr>
            </a:lstStyle>
            <a:p>
              <a:endParaRPr lang="de-DE" sz="1905"/>
            </a:p>
          </p:txBody>
        </p:sp>
      </p:grpSp>
      <p:grpSp>
        <p:nvGrpSpPr>
          <p:cNvPr id="44" name="Grafik 25">
            <a:extLst>
              <a:ext uri="{FF2B5EF4-FFF2-40B4-BE49-F238E27FC236}">
                <a16:creationId xmlns:a16="http://schemas.microsoft.com/office/drawing/2014/main" id="{B1DBFFF9-A353-40BF-8D48-D0792E59131A}"/>
              </a:ext>
            </a:extLst>
          </p:cNvPr>
          <p:cNvGrpSpPr>
            <a:grpSpLocks noChangeAspect="1"/>
          </p:cNvGrpSpPr>
          <p:nvPr/>
        </p:nvGrpSpPr>
        <p:grpSpPr>
          <a:xfrm>
            <a:off x="4286775" y="1329136"/>
            <a:ext cx="720000" cy="720000"/>
            <a:chOff x="464623" y="1855787"/>
            <a:chExt cx="590400" cy="590400"/>
          </a:xfrm>
        </p:grpSpPr>
        <p:sp>
          <p:nvSpPr>
            <p:cNvPr id="45" name="Freihandform: Form 44">
              <a:extLst>
                <a:ext uri="{FF2B5EF4-FFF2-40B4-BE49-F238E27FC236}">
                  <a16:creationId xmlns:a16="http://schemas.microsoft.com/office/drawing/2014/main" id="{91408A96-7D7B-441C-8F15-5235F2B1DB69}"/>
                </a:ext>
              </a:extLst>
            </p:cNvPr>
            <p:cNvSpPr/>
            <p:nvPr/>
          </p:nvSpPr>
          <p:spPr>
            <a:xfrm>
              <a:off x="464623" y="1855787"/>
              <a:ext cx="590400" cy="590400"/>
            </a:xfrm>
            <a:custGeom>
              <a:avLst/>
              <a:gdLst>
                <a:gd name="connsiteX0" fmla="*/ 586710 w 590400"/>
                <a:gd name="connsiteY0" fmla="*/ 298890 h 590400"/>
                <a:gd name="connsiteX1" fmla="*/ 298890 w 590400"/>
                <a:gd name="connsiteY1" fmla="*/ 586710 h 590400"/>
                <a:gd name="connsiteX2" fmla="*/ 11070 w 590400"/>
                <a:gd name="connsiteY2" fmla="*/ 298890 h 590400"/>
                <a:gd name="connsiteX3" fmla="*/ 298890 w 590400"/>
                <a:gd name="connsiteY3" fmla="*/ 11070 h 590400"/>
                <a:gd name="connsiteX4" fmla="*/ 586710 w 590400"/>
                <a:gd name="connsiteY4" fmla="*/ 298890 h 590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0400" h="590400">
                  <a:moveTo>
                    <a:pt x="586710" y="298890"/>
                  </a:moveTo>
                  <a:cubicBezTo>
                    <a:pt x="586710" y="457849"/>
                    <a:pt x="457849" y="586710"/>
                    <a:pt x="298890" y="586710"/>
                  </a:cubicBezTo>
                  <a:cubicBezTo>
                    <a:pt x="139931" y="586710"/>
                    <a:pt x="11070" y="457849"/>
                    <a:pt x="11070" y="298890"/>
                  </a:cubicBezTo>
                  <a:cubicBezTo>
                    <a:pt x="11070" y="139931"/>
                    <a:pt x="139931" y="11070"/>
                    <a:pt x="298890" y="11070"/>
                  </a:cubicBezTo>
                  <a:cubicBezTo>
                    <a:pt x="457849" y="11070"/>
                    <a:pt x="586710" y="139931"/>
                    <a:pt x="586710" y="298890"/>
                  </a:cubicBezTo>
                  <a:close/>
                </a:path>
              </a:pathLst>
            </a:custGeom>
            <a:noFill/>
            <a:ln w="25400" cap="flat">
              <a:solidFill>
                <a:schemeClr val="bg1"/>
              </a:solidFill>
              <a:prstDash val="solid"/>
              <a:miter/>
            </a:ln>
          </p:spPr>
          <p:txBody>
            <a:bodyPr rtlCol="0" anchor="ctr"/>
            <a:lstStyle>
              <a:defPPr>
                <a:defRPr lang="de-DE"/>
              </a:defPPr>
              <a:lvl1pPr marL="0" algn="l" defTabSz="914205" rtl="0" eaLnBrk="1" latinLnBrk="0" hangingPunct="1">
                <a:defRPr sz="1800" kern="1200">
                  <a:solidFill>
                    <a:schemeClr val="tx1"/>
                  </a:solidFill>
                  <a:latin typeface="+mn-lt"/>
                  <a:ea typeface="+mn-ea"/>
                  <a:cs typeface="+mn-cs"/>
                </a:defRPr>
              </a:lvl1pPr>
              <a:lvl2pPr marL="457102" algn="l" defTabSz="914205" rtl="0" eaLnBrk="1" latinLnBrk="0" hangingPunct="1">
                <a:defRPr sz="1800" kern="1200">
                  <a:solidFill>
                    <a:schemeClr val="tx1"/>
                  </a:solidFill>
                  <a:latin typeface="+mn-lt"/>
                  <a:ea typeface="+mn-ea"/>
                  <a:cs typeface="+mn-cs"/>
                </a:defRPr>
              </a:lvl2pPr>
              <a:lvl3pPr marL="914205" algn="l" defTabSz="914205" rtl="0" eaLnBrk="1" latinLnBrk="0" hangingPunct="1">
                <a:defRPr sz="1800" kern="1200">
                  <a:solidFill>
                    <a:schemeClr val="tx1"/>
                  </a:solidFill>
                  <a:latin typeface="+mn-lt"/>
                  <a:ea typeface="+mn-ea"/>
                  <a:cs typeface="+mn-cs"/>
                </a:defRPr>
              </a:lvl3pPr>
              <a:lvl4pPr marL="1371308" algn="l" defTabSz="914205" rtl="0" eaLnBrk="1" latinLnBrk="0" hangingPunct="1">
                <a:defRPr sz="1800" kern="1200">
                  <a:solidFill>
                    <a:schemeClr val="tx1"/>
                  </a:solidFill>
                  <a:latin typeface="+mn-lt"/>
                  <a:ea typeface="+mn-ea"/>
                  <a:cs typeface="+mn-cs"/>
                </a:defRPr>
              </a:lvl4pPr>
              <a:lvl5pPr marL="1828410" algn="l" defTabSz="914205" rtl="0" eaLnBrk="1" latinLnBrk="0" hangingPunct="1">
                <a:defRPr sz="1800" kern="1200">
                  <a:solidFill>
                    <a:schemeClr val="tx1"/>
                  </a:solidFill>
                  <a:latin typeface="+mn-lt"/>
                  <a:ea typeface="+mn-ea"/>
                  <a:cs typeface="+mn-cs"/>
                </a:defRPr>
              </a:lvl5pPr>
              <a:lvl6pPr marL="2285511" algn="l" defTabSz="914205" rtl="0" eaLnBrk="1" latinLnBrk="0" hangingPunct="1">
                <a:defRPr sz="1800" kern="1200">
                  <a:solidFill>
                    <a:schemeClr val="tx1"/>
                  </a:solidFill>
                  <a:latin typeface="+mn-lt"/>
                  <a:ea typeface="+mn-ea"/>
                  <a:cs typeface="+mn-cs"/>
                </a:defRPr>
              </a:lvl6pPr>
              <a:lvl7pPr marL="2742614" algn="l" defTabSz="914205" rtl="0" eaLnBrk="1" latinLnBrk="0" hangingPunct="1">
                <a:defRPr sz="1800" kern="1200">
                  <a:solidFill>
                    <a:schemeClr val="tx1"/>
                  </a:solidFill>
                  <a:latin typeface="+mn-lt"/>
                  <a:ea typeface="+mn-ea"/>
                  <a:cs typeface="+mn-cs"/>
                </a:defRPr>
              </a:lvl7pPr>
              <a:lvl8pPr marL="3199716" algn="l" defTabSz="914205" rtl="0" eaLnBrk="1" latinLnBrk="0" hangingPunct="1">
                <a:defRPr sz="1800" kern="1200">
                  <a:solidFill>
                    <a:schemeClr val="tx1"/>
                  </a:solidFill>
                  <a:latin typeface="+mn-lt"/>
                  <a:ea typeface="+mn-ea"/>
                  <a:cs typeface="+mn-cs"/>
                </a:defRPr>
              </a:lvl8pPr>
              <a:lvl9pPr marL="3656819" algn="l" defTabSz="914205" rtl="0" eaLnBrk="1" latinLnBrk="0" hangingPunct="1">
                <a:defRPr sz="1800" kern="1200">
                  <a:solidFill>
                    <a:schemeClr val="tx1"/>
                  </a:solidFill>
                  <a:latin typeface="+mn-lt"/>
                  <a:ea typeface="+mn-ea"/>
                  <a:cs typeface="+mn-cs"/>
                </a:defRPr>
              </a:lvl9pPr>
            </a:lstStyle>
            <a:p>
              <a:endParaRPr lang="de-DE" sz="1905"/>
            </a:p>
          </p:txBody>
        </p:sp>
        <p:sp>
          <p:nvSpPr>
            <p:cNvPr id="46" name="Freihandform: Form 45">
              <a:extLst>
                <a:ext uri="{FF2B5EF4-FFF2-40B4-BE49-F238E27FC236}">
                  <a16:creationId xmlns:a16="http://schemas.microsoft.com/office/drawing/2014/main" id="{367480D6-8474-44F1-B47B-555C9CE48A92}"/>
                </a:ext>
              </a:extLst>
            </p:cNvPr>
            <p:cNvSpPr/>
            <p:nvPr/>
          </p:nvSpPr>
          <p:spPr>
            <a:xfrm>
              <a:off x="582703" y="2018147"/>
              <a:ext cx="339480" cy="250920"/>
            </a:xfrm>
            <a:custGeom>
              <a:avLst/>
              <a:gdLst>
                <a:gd name="connsiteX0" fmla="*/ 11070 w 339480"/>
                <a:gd name="connsiteY0" fmla="*/ 143910 h 250920"/>
                <a:gd name="connsiteX1" fmla="*/ 114390 w 339480"/>
                <a:gd name="connsiteY1" fmla="*/ 247230 h 250920"/>
                <a:gd name="connsiteX2" fmla="*/ 335790 w 339480"/>
                <a:gd name="connsiteY2" fmla="*/ 11070 h 250920"/>
              </a:gdLst>
              <a:ahLst/>
              <a:cxnLst>
                <a:cxn ang="0">
                  <a:pos x="connsiteX0" y="connsiteY0"/>
                </a:cxn>
                <a:cxn ang="0">
                  <a:pos x="connsiteX1" y="connsiteY1"/>
                </a:cxn>
                <a:cxn ang="0">
                  <a:pos x="connsiteX2" y="connsiteY2"/>
                </a:cxn>
              </a:cxnLst>
              <a:rect l="l" t="t" r="r" b="b"/>
              <a:pathLst>
                <a:path w="339480" h="250920">
                  <a:moveTo>
                    <a:pt x="11070" y="143910"/>
                  </a:moveTo>
                  <a:lnTo>
                    <a:pt x="114390" y="247230"/>
                  </a:lnTo>
                  <a:lnTo>
                    <a:pt x="335790" y="11070"/>
                  </a:lnTo>
                </a:path>
              </a:pathLst>
            </a:custGeom>
            <a:noFill/>
            <a:ln w="25400" cap="rnd">
              <a:solidFill>
                <a:schemeClr val="bg1"/>
              </a:solidFill>
              <a:prstDash val="solid"/>
              <a:round/>
            </a:ln>
          </p:spPr>
          <p:txBody>
            <a:bodyPr rtlCol="0" anchor="ctr"/>
            <a:lstStyle>
              <a:defPPr>
                <a:defRPr lang="de-DE"/>
              </a:defPPr>
              <a:lvl1pPr marL="0" algn="l" defTabSz="914205" rtl="0" eaLnBrk="1" latinLnBrk="0" hangingPunct="1">
                <a:defRPr sz="1800" kern="1200">
                  <a:solidFill>
                    <a:schemeClr val="tx1"/>
                  </a:solidFill>
                  <a:latin typeface="+mn-lt"/>
                  <a:ea typeface="+mn-ea"/>
                  <a:cs typeface="+mn-cs"/>
                </a:defRPr>
              </a:lvl1pPr>
              <a:lvl2pPr marL="457102" algn="l" defTabSz="914205" rtl="0" eaLnBrk="1" latinLnBrk="0" hangingPunct="1">
                <a:defRPr sz="1800" kern="1200">
                  <a:solidFill>
                    <a:schemeClr val="tx1"/>
                  </a:solidFill>
                  <a:latin typeface="+mn-lt"/>
                  <a:ea typeface="+mn-ea"/>
                  <a:cs typeface="+mn-cs"/>
                </a:defRPr>
              </a:lvl2pPr>
              <a:lvl3pPr marL="914205" algn="l" defTabSz="914205" rtl="0" eaLnBrk="1" latinLnBrk="0" hangingPunct="1">
                <a:defRPr sz="1800" kern="1200">
                  <a:solidFill>
                    <a:schemeClr val="tx1"/>
                  </a:solidFill>
                  <a:latin typeface="+mn-lt"/>
                  <a:ea typeface="+mn-ea"/>
                  <a:cs typeface="+mn-cs"/>
                </a:defRPr>
              </a:lvl3pPr>
              <a:lvl4pPr marL="1371308" algn="l" defTabSz="914205" rtl="0" eaLnBrk="1" latinLnBrk="0" hangingPunct="1">
                <a:defRPr sz="1800" kern="1200">
                  <a:solidFill>
                    <a:schemeClr val="tx1"/>
                  </a:solidFill>
                  <a:latin typeface="+mn-lt"/>
                  <a:ea typeface="+mn-ea"/>
                  <a:cs typeface="+mn-cs"/>
                </a:defRPr>
              </a:lvl4pPr>
              <a:lvl5pPr marL="1828410" algn="l" defTabSz="914205" rtl="0" eaLnBrk="1" latinLnBrk="0" hangingPunct="1">
                <a:defRPr sz="1800" kern="1200">
                  <a:solidFill>
                    <a:schemeClr val="tx1"/>
                  </a:solidFill>
                  <a:latin typeface="+mn-lt"/>
                  <a:ea typeface="+mn-ea"/>
                  <a:cs typeface="+mn-cs"/>
                </a:defRPr>
              </a:lvl5pPr>
              <a:lvl6pPr marL="2285511" algn="l" defTabSz="914205" rtl="0" eaLnBrk="1" latinLnBrk="0" hangingPunct="1">
                <a:defRPr sz="1800" kern="1200">
                  <a:solidFill>
                    <a:schemeClr val="tx1"/>
                  </a:solidFill>
                  <a:latin typeface="+mn-lt"/>
                  <a:ea typeface="+mn-ea"/>
                  <a:cs typeface="+mn-cs"/>
                </a:defRPr>
              </a:lvl6pPr>
              <a:lvl7pPr marL="2742614" algn="l" defTabSz="914205" rtl="0" eaLnBrk="1" latinLnBrk="0" hangingPunct="1">
                <a:defRPr sz="1800" kern="1200">
                  <a:solidFill>
                    <a:schemeClr val="tx1"/>
                  </a:solidFill>
                  <a:latin typeface="+mn-lt"/>
                  <a:ea typeface="+mn-ea"/>
                  <a:cs typeface="+mn-cs"/>
                </a:defRPr>
              </a:lvl7pPr>
              <a:lvl8pPr marL="3199716" algn="l" defTabSz="914205" rtl="0" eaLnBrk="1" latinLnBrk="0" hangingPunct="1">
                <a:defRPr sz="1800" kern="1200">
                  <a:solidFill>
                    <a:schemeClr val="tx1"/>
                  </a:solidFill>
                  <a:latin typeface="+mn-lt"/>
                  <a:ea typeface="+mn-ea"/>
                  <a:cs typeface="+mn-cs"/>
                </a:defRPr>
              </a:lvl8pPr>
              <a:lvl9pPr marL="3656819" algn="l" defTabSz="914205" rtl="0" eaLnBrk="1" latinLnBrk="0" hangingPunct="1">
                <a:defRPr sz="1800" kern="1200">
                  <a:solidFill>
                    <a:schemeClr val="tx1"/>
                  </a:solidFill>
                  <a:latin typeface="+mn-lt"/>
                  <a:ea typeface="+mn-ea"/>
                  <a:cs typeface="+mn-cs"/>
                </a:defRPr>
              </a:lvl9pPr>
            </a:lstStyle>
            <a:p>
              <a:endParaRPr lang="de-DE" sz="1905"/>
            </a:p>
          </p:txBody>
        </p:sp>
      </p:grpSp>
      <p:sp>
        <p:nvSpPr>
          <p:cNvPr id="47" name="Inhaltsplatzhalter 2" descr="svtxtr:svtx:pptx.transfor.contra-list">
            <a:extLst>
              <a:ext uri="{FF2B5EF4-FFF2-40B4-BE49-F238E27FC236}">
                <a16:creationId xmlns:a16="http://schemas.microsoft.com/office/drawing/2014/main" id="{B4309FEF-8789-4812-8C8E-459134409FD0}"/>
              </a:ext>
            </a:extLst>
          </p:cNvPr>
          <p:cNvSpPr txBox="1"/>
          <p:nvPr/>
        </p:nvSpPr>
        <p:spPr>
          <a:xfrm>
            <a:off x="5421085" y="4096299"/>
            <a:ext cx="6291489" cy="1933414"/>
          </a:xfrm>
          <a:prstGeom prst="rect">
            <a:avLst/>
          </a:prstGeom>
        </p:spPr>
        <p:txBody>
          <a:bodyPr vert="horz" lIns="0" tIns="0" rIns="0" bIns="0" rtlCol="0" anchor="t" anchorCtr="0">
            <a:noAutofit/>
          </a:bodyPr>
          <a:lstStyle>
            <a:defPPr>
              <a:defRPr lang="de-DE"/>
            </a:defPPr>
            <a:lvl1pPr marL="0" indent="0" algn="l" defTabSz="967710" rtl="0" eaLnBrk="1" latinLnBrk="0" hangingPunct="1">
              <a:lnSpc>
                <a:spcPct val="100000"/>
              </a:lnSpc>
              <a:spcBef>
                <a:spcPct val="0"/>
              </a:spcBef>
              <a:buFont typeface="+mj-lt"/>
              <a:buNone/>
              <a:defRPr sz="1600" kern="1200">
                <a:solidFill>
                  <a:schemeClr val="tx1"/>
                </a:solidFill>
                <a:latin typeface="+mn-lt"/>
                <a:ea typeface="+mn-ea"/>
                <a:cs typeface="+mn-cs"/>
              </a:defRPr>
            </a:lvl1pPr>
            <a:lvl2pPr marL="288000" indent="-288000" algn="l" defTabSz="967710" rtl="0" eaLnBrk="1" latinLnBrk="0" hangingPunct="1">
              <a:lnSpc>
                <a:spcPct val="100000"/>
              </a:lnSpc>
              <a:spcBef>
                <a:spcPct val="0"/>
              </a:spcBef>
              <a:buFont typeface="+mj-lt"/>
              <a:buAutoNum type="arabicPeriod"/>
              <a:defRPr sz="1600" kern="1200">
                <a:solidFill>
                  <a:schemeClr val="tx1"/>
                </a:solidFill>
                <a:latin typeface="+mn-lt"/>
                <a:ea typeface="+mn-ea"/>
                <a:cs typeface="+mn-cs"/>
              </a:defRPr>
            </a:lvl2pPr>
            <a:lvl3pPr marL="288000" indent="-288000" algn="l" defTabSz="967710" rtl="0" eaLnBrk="1" latinLnBrk="0" hangingPunct="1">
              <a:lnSpc>
                <a:spcPct val="100000"/>
              </a:lnSpc>
              <a:spcBef>
                <a:spcPct val="0"/>
              </a:spcBef>
              <a:buFont typeface="Arial" panose="020B0604020202020204" pitchFamily="34" charset="0"/>
              <a:buChar char="•"/>
              <a:defRPr sz="1600" kern="1200">
                <a:solidFill>
                  <a:schemeClr val="tx1"/>
                </a:solidFill>
                <a:latin typeface="+mn-lt"/>
                <a:ea typeface="+mn-ea"/>
                <a:cs typeface="+mn-cs"/>
              </a:defRPr>
            </a:lvl3pPr>
            <a:lvl4pPr marL="288000" indent="-288000" algn="l" defTabSz="967710" rtl="0" eaLnBrk="1" latinLnBrk="0" hangingPunct="1">
              <a:lnSpc>
                <a:spcPct val="100000"/>
              </a:lnSpc>
              <a:spcBef>
                <a:spcPct val="0"/>
              </a:spcBef>
              <a:buFont typeface="Symbol" panose="05050102010706020507" pitchFamily="18" charset="2"/>
              <a:buChar char="-"/>
              <a:defRPr sz="1600" kern="1200">
                <a:solidFill>
                  <a:schemeClr val="tx1"/>
                </a:solidFill>
                <a:latin typeface="+mn-lt"/>
                <a:ea typeface="+mn-ea"/>
                <a:cs typeface="+mn-cs"/>
              </a:defRPr>
            </a:lvl4pPr>
            <a:lvl5pPr marL="576000" indent="-288000" algn="l" defTabSz="967710" rtl="0" eaLnBrk="1" latinLnBrk="0" hangingPunct="1">
              <a:lnSpc>
                <a:spcPct val="100000"/>
              </a:lnSpc>
              <a:spcBef>
                <a:spcPct val="0"/>
              </a:spcBef>
              <a:buFont typeface="Symbol" panose="05050102010706020507" pitchFamily="18" charset="2"/>
              <a:buChar char="-"/>
              <a:defRPr sz="1600" kern="1200">
                <a:solidFill>
                  <a:schemeClr val="tx1"/>
                </a:solidFill>
                <a:latin typeface="+mn-lt"/>
                <a:ea typeface="+mn-ea"/>
                <a:cs typeface="+mn-cs"/>
              </a:defRPr>
            </a:lvl5pPr>
            <a:lvl6pPr marL="0" indent="0" algn="l" defTabSz="967710" rtl="0" eaLnBrk="1" latinLnBrk="0" hangingPunct="1">
              <a:lnSpc>
                <a:spcPct val="100000"/>
              </a:lnSpc>
              <a:spcBef>
                <a:spcPts val="2400"/>
              </a:spcBef>
              <a:buFont typeface="Arial" panose="020B0604020202020204" pitchFamily="34" charset="0"/>
              <a:buNone/>
              <a:defRPr sz="800" kern="1200">
                <a:solidFill>
                  <a:schemeClr val="tx1"/>
                </a:solidFill>
                <a:latin typeface="+mn-lt"/>
                <a:ea typeface="+mn-ea"/>
                <a:cs typeface="+mn-cs"/>
              </a:defRPr>
            </a:lvl6pPr>
            <a:lvl7pPr marL="0" indent="0" algn="l" defTabSz="967710" rtl="0" eaLnBrk="1" latinLnBrk="0" hangingPunct="1">
              <a:lnSpc>
                <a:spcPct val="90000"/>
              </a:lnSpc>
              <a:spcBef>
                <a:spcPts val="600"/>
              </a:spcBef>
              <a:buFont typeface="Arial" panose="020B0604020202020204" pitchFamily="34" charset="0"/>
              <a:buNone/>
              <a:defRPr sz="1800" kern="1200">
                <a:solidFill>
                  <a:srgbClr val="FF0000"/>
                </a:solidFill>
                <a:latin typeface="+mn-lt"/>
                <a:ea typeface="+mn-ea"/>
                <a:cs typeface="+mn-cs"/>
              </a:defRPr>
            </a:lvl7pPr>
            <a:lvl8pPr marL="3628911"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8pPr>
            <a:lvl9pPr marL="4112765"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9pPr>
          </a:lstStyle>
          <a:p>
            <a:pPr marL="317500" lvl="0" indent="-317500" algn="l">
              <a:spcBef>
                <a:spcPts val="300"/>
              </a:spcBef>
              <a:buSzPct val="90000"/>
              <a:buChar char="…"/>
            </a:pPr>
            <a:r>
              <a:rPr lang="de-DE" b="0" i="0" u="none">
                <a:solidFill>
                  <a:srgbClr val="003781"/>
                </a:solidFill>
              </a:rPr>
              <a:t>for pensioners, civil servants, members of professional associations and self-employed.</a:t>
            </a:r>
          </a:p>
          <a:p>
            <a:pPr marL="317500" lvl="0" indent="-317500" algn="l">
              <a:spcBef>
                <a:spcPts val="300"/>
              </a:spcBef>
              <a:buSzPct val="90000"/>
              <a:buChar char="…"/>
            </a:pPr>
            <a:r>
              <a:rPr lang="de-DE" b="0" i="0" u="none">
                <a:solidFill>
                  <a:srgbClr val="003781"/>
                </a:solidFill>
              </a:rPr>
              <a:t>for employees who want to claim their retirement benefits before completion of age 62.</a:t>
            </a:r>
          </a:p>
          <a:p>
            <a:pPr marL="317500" lvl="0" indent="-317500" algn="l">
              <a:spcBef>
                <a:spcPts val="300"/>
              </a:spcBef>
              <a:buSzPct val="90000"/>
              <a:buChar char="…"/>
            </a:pPr>
            <a:r>
              <a:rPr lang="de-DE" b="0" i="0" u="none">
                <a:solidFill>
                  <a:srgbClr val="003781"/>
                </a:solidFill>
              </a:rPr>
              <a:t>as short-term investment, as collateral or as security, e.g. for real estate financing.</a:t>
            </a:r>
          </a:p>
          <a:p>
            <a:pPr marL="285750" lvl="0" indent="-285750">
              <a:spcBef>
                <a:spcPts val="300"/>
              </a:spcBef>
            </a:pPr>
            <a:endParaRPr lang="de-DE" b="0" i="0" u="none">
              <a:solidFill>
                <a:srgbClr val="003781"/>
              </a:solidFill>
            </a:endParaRPr>
          </a:p>
        </p:txBody>
      </p:sp>
      <p:sp>
        <p:nvSpPr>
          <p:cNvPr id="48" name="Inhaltsplatzhalter 2" descr="svtxtr:svtx:pptx.transfor.pro-list">
            <a:extLst>
              <a:ext uri="{FF2B5EF4-FFF2-40B4-BE49-F238E27FC236}">
                <a16:creationId xmlns:a16="http://schemas.microsoft.com/office/drawing/2014/main" id="{105A4C64-56A8-4E24-B415-77A1A97F8F38}"/>
              </a:ext>
            </a:extLst>
          </p:cNvPr>
          <p:cNvSpPr txBox="1"/>
          <p:nvPr/>
        </p:nvSpPr>
        <p:spPr>
          <a:xfrm>
            <a:off x="5421085" y="1656087"/>
            <a:ext cx="6291489" cy="1681414"/>
          </a:xfrm>
          <a:prstGeom prst="rect">
            <a:avLst/>
          </a:prstGeom>
        </p:spPr>
        <p:txBody>
          <a:bodyPr lIns="0" tIns="0" rIns="0" bIns="0"/>
          <a:lstStyle>
            <a:defPPr>
              <a:defRPr lang="de-DE"/>
            </a:defPPr>
            <a:lvl1pPr marL="0" indent="0" algn="l" defTabSz="967710" rtl="0" eaLnBrk="1" latinLnBrk="0" hangingPunct="1">
              <a:lnSpc>
                <a:spcPct val="100000"/>
              </a:lnSpc>
              <a:spcBef>
                <a:spcPct val="0"/>
              </a:spcBef>
              <a:buFont typeface="+mj-lt"/>
              <a:buNone/>
              <a:defRPr sz="2000" kern="1200">
                <a:solidFill>
                  <a:schemeClr val="bg1"/>
                </a:solidFill>
                <a:latin typeface="+mn-lt"/>
                <a:ea typeface="+mn-ea"/>
                <a:cs typeface="+mn-cs"/>
              </a:defRPr>
            </a:lvl1pPr>
            <a:lvl2pPr marL="288000" indent="-288000" algn="l" defTabSz="967710" rtl="0" eaLnBrk="1" latinLnBrk="0" hangingPunct="1">
              <a:lnSpc>
                <a:spcPct val="100000"/>
              </a:lnSpc>
              <a:spcBef>
                <a:spcPct val="0"/>
              </a:spcBef>
              <a:buFont typeface="+mj-lt"/>
              <a:buAutoNum type="arabicPeriod"/>
              <a:defRPr sz="2000" kern="1200">
                <a:solidFill>
                  <a:schemeClr val="bg1"/>
                </a:solidFill>
                <a:latin typeface="+mn-lt"/>
                <a:ea typeface="+mn-ea"/>
                <a:cs typeface="+mn-cs"/>
              </a:defRPr>
            </a:lvl2pPr>
            <a:lvl3pPr marL="288000" indent="-288000" algn="l" defTabSz="967710" rtl="0" eaLnBrk="1" latinLnBrk="0" hangingPunct="1">
              <a:lnSpc>
                <a:spcPct val="100000"/>
              </a:lnSpc>
              <a:spcBef>
                <a:spcPct val="0"/>
              </a:spcBef>
              <a:buFont typeface="Arial" panose="020B0604020202020204" pitchFamily="34" charset="0"/>
              <a:buChar char="•"/>
              <a:defRPr sz="2000" kern="1200">
                <a:solidFill>
                  <a:schemeClr val="bg1"/>
                </a:solidFill>
                <a:latin typeface="+mn-lt"/>
                <a:ea typeface="+mn-ea"/>
                <a:cs typeface="+mn-cs"/>
              </a:defRPr>
            </a:lvl3pPr>
            <a:lvl4pPr marL="288000" indent="-288000" algn="l" defTabSz="967710" rtl="0" eaLnBrk="1" latinLnBrk="0" hangingPunct="1">
              <a:lnSpc>
                <a:spcPct val="100000"/>
              </a:lnSpc>
              <a:spcBef>
                <a:spcPct val="0"/>
              </a:spcBef>
              <a:buFont typeface="Symbol" panose="05050102010706020507" pitchFamily="18" charset="2"/>
              <a:buChar char="-"/>
              <a:defRPr sz="2000" kern="1200">
                <a:solidFill>
                  <a:schemeClr val="bg1"/>
                </a:solidFill>
                <a:latin typeface="+mn-lt"/>
                <a:ea typeface="+mn-ea"/>
                <a:cs typeface="+mn-cs"/>
              </a:defRPr>
            </a:lvl4pPr>
            <a:lvl5pPr marL="576000" indent="-288000" algn="l" defTabSz="967710" rtl="0" eaLnBrk="1" latinLnBrk="0" hangingPunct="1">
              <a:lnSpc>
                <a:spcPct val="100000"/>
              </a:lnSpc>
              <a:spcBef>
                <a:spcPct val="0"/>
              </a:spcBef>
              <a:buFont typeface="Symbol" panose="05050102010706020507" pitchFamily="18" charset="2"/>
              <a:buChar char="-"/>
              <a:defRPr sz="2000" kern="1200">
                <a:solidFill>
                  <a:schemeClr val="bg1"/>
                </a:solidFill>
                <a:latin typeface="+mn-lt"/>
                <a:ea typeface="+mn-ea"/>
                <a:cs typeface="+mn-cs"/>
              </a:defRPr>
            </a:lvl5pPr>
            <a:lvl6pPr marL="0" indent="0" algn="l" defTabSz="967710" rtl="0" eaLnBrk="1" latinLnBrk="0" hangingPunct="1">
              <a:lnSpc>
                <a:spcPct val="100000"/>
              </a:lnSpc>
              <a:spcBef>
                <a:spcPts val="2400"/>
              </a:spcBef>
              <a:buFont typeface="Arial" panose="020B0604020202020204" pitchFamily="34" charset="0"/>
              <a:buNone/>
              <a:defRPr sz="800" kern="1200">
                <a:solidFill>
                  <a:schemeClr val="bg1"/>
                </a:solidFill>
                <a:latin typeface="+mn-lt"/>
                <a:ea typeface="+mn-ea"/>
                <a:cs typeface="+mn-cs"/>
              </a:defRPr>
            </a:lvl6pPr>
            <a:lvl7pPr marL="0" indent="0" algn="l" defTabSz="967710" rtl="0" eaLnBrk="1" latinLnBrk="0" hangingPunct="1">
              <a:lnSpc>
                <a:spcPct val="100000"/>
              </a:lnSpc>
              <a:spcBef>
                <a:spcPts val="600"/>
              </a:spcBef>
              <a:buFont typeface="Arial" panose="020B0604020202020204" pitchFamily="34" charset="0"/>
              <a:buNone/>
              <a:defRPr sz="1800" kern="1200">
                <a:solidFill>
                  <a:srgbClr val="FF0000"/>
                </a:solidFill>
                <a:latin typeface="+mn-lt"/>
                <a:ea typeface="+mn-ea"/>
                <a:cs typeface="+mn-cs"/>
              </a:defRPr>
            </a:lvl7pPr>
            <a:lvl8pPr marL="3628911"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8pPr>
            <a:lvl9pPr marL="4112765"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9pPr>
          </a:lstStyle>
          <a:p>
            <a:pPr marL="317500" lvl="0" indent="-317500" algn="l">
              <a:spcBef>
                <a:spcPts val="300"/>
              </a:spcBef>
              <a:buSzPct val="90000"/>
              <a:buChar char="…"/>
            </a:pPr>
            <a:r>
              <a:rPr lang="de-DE" sz="1600" b="0" i="0" u="none"/>
              <a:t>for employees who are subject to statutory pension insurance.</a:t>
            </a:r>
          </a:p>
          <a:p>
            <a:pPr marL="317500" lvl="0" indent="-317500" algn="l">
              <a:spcBef>
                <a:spcPts val="300"/>
              </a:spcBef>
              <a:buSzPct val="90000"/>
              <a:buChar char="…"/>
            </a:pPr>
            <a:r>
              <a:rPr lang="de-DE" sz="1600" b="0" i="0" u="none"/>
              <a:t>for employees who want to benefit from the government incentive and a potential employer contribution.</a:t>
            </a:r>
          </a:p>
          <a:p>
            <a:pPr marL="317500" lvl="0" indent="-317500" algn="l">
              <a:spcBef>
                <a:spcPts val="300"/>
              </a:spcBef>
              <a:buSzPct val="90000"/>
              <a:buChar char="…"/>
            </a:pPr>
            <a:r>
              <a:rPr lang="de-DE" sz="1600" b="0" i="0" u="none"/>
              <a:t>for employees who want to build up additional pension rights.</a:t>
            </a:r>
          </a:p>
          <a:p>
            <a:pPr marL="285750" lvl="0" indent="-285750">
              <a:spcBef>
                <a:spcPts val="300"/>
              </a:spcBef>
            </a:pPr>
            <a:endParaRPr lang="de-DE" sz="1600" b="0" i="0" u="none"/>
          </a:p>
        </p:txBody>
      </p:sp>
      <p:sp>
        <p:nvSpPr>
          <p:cNvPr id="49" name="Inhaltsplatzhalter 2" descr="svtx:article/content/body/contra/headline">
            <a:extLst>
              <a:ext uri="{FF2B5EF4-FFF2-40B4-BE49-F238E27FC236}">
                <a16:creationId xmlns:a16="http://schemas.microsoft.com/office/drawing/2014/main" id="{F1FA44E5-68E5-42E6-A60D-457523F6134E}"/>
              </a:ext>
            </a:extLst>
          </p:cNvPr>
          <p:cNvSpPr txBox="1"/>
          <p:nvPr/>
        </p:nvSpPr>
        <p:spPr>
          <a:xfrm>
            <a:off x="5421085" y="3769728"/>
            <a:ext cx="6291489" cy="206651"/>
          </a:xfrm>
          <a:prstGeom prst="rect">
            <a:avLst/>
          </a:prstGeom>
        </p:spPr>
        <p:txBody>
          <a:bodyPr vert="horz" lIns="0" tIns="0" rIns="0" bIns="0" rtlCol="0" anchor="t" anchorCtr="0">
            <a:noAutofit/>
          </a:bodyPr>
          <a:lstStyle>
            <a:defPPr>
              <a:defRPr lang="de-DE"/>
            </a:defPPr>
            <a:lvl1pPr marL="0" indent="0" algn="l" defTabSz="967710" rtl="0" eaLnBrk="1" latinLnBrk="0" hangingPunct="1">
              <a:lnSpc>
                <a:spcPct val="100000"/>
              </a:lnSpc>
              <a:spcBef>
                <a:spcPct val="0"/>
              </a:spcBef>
              <a:buFont typeface="+mj-lt"/>
              <a:buNone/>
              <a:defRPr sz="1600" kern="1200">
                <a:solidFill>
                  <a:schemeClr val="tx1"/>
                </a:solidFill>
                <a:latin typeface="+mn-lt"/>
                <a:ea typeface="+mn-ea"/>
                <a:cs typeface="+mn-cs"/>
              </a:defRPr>
            </a:lvl1pPr>
            <a:lvl2pPr marL="288000" indent="-288000" algn="l" defTabSz="967710" rtl="0" eaLnBrk="1" latinLnBrk="0" hangingPunct="1">
              <a:lnSpc>
                <a:spcPct val="100000"/>
              </a:lnSpc>
              <a:spcBef>
                <a:spcPct val="0"/>
              </a:spcBef>
              <a:buFont typeface="+mj-lt"/>
              <a:buAutoNum type="arabicPeriod"/>
              <a:defRPr sz="1600" kern="1200">
                <a:solidFill>
                  <a:schemeClr val="tx1"/>
                </a:solidFill>
                <a:latin typeface="+mn-lt"/>
                <a:ea typeface="+mn-ea"/>
                <a:cs typeface="+mn-cs"/>
              </a:defRPr>
            </a:lvl2pPr>
            <a:lvl3pPr marL="288000" indent="-288000" algn="l" defTabSz="967710" rtl="0" eaLnBrk="1" latinLnBrk="0" hangingPunct="1">
              <a:lnSpc>
                <a:spcPct val="100000"/>
              </a:lnSpc>
              <a:spcBef>
                <a:spcPct val="0"/>
              </a:spcBef>
              <a:buFont typeface="Arial" panose="020B0604020202020204" pitchFamily="34" charset="0"/>
              <a:buChar char="•"/>
              <a:defRPr sz="1600" kern="1200">
                <a:solidFill>
                  <a:schemeClr val="tx1"/>
                </a:solidFill>
                <a:latin typeface="+mn-lt"/>
                <a:ea typeface="+mn-ea"/>
                <a:cs typeface="+mn-cs"/>
              </a:defRPr>
            </a:lvl3pPr>
            <a:lvl4pPr marL="288000" indent="-288000" algn="l" defTabSz="967710" rtl="0" eaLnBrk="1" latinLnBrk="0" hangingPunct="1">
              <a:lnSpc>
                <a:spcPct val="100000"/>
              </a:lnSpc>
              <a:spcBef>
                <a:spcPct val="0"/>
              </a:spcBef>
              <a:buFont typeface="Symbol" panose="05050102010706020507" pitchFamily="18" charset="2"/>
              <a:buChar char="-"/>
              <a:defRPr sz="1600" kern="1200">
                <a:solidFill>
                  <a:schemeClr val="tx1"/>
                </a:solidFill>
                <a:latin typeface="+mn-lt"/>
                <a:ea typeface="+mn-ea"/>
                <a:cs typeface="+mn-cs"/>
              </a:defRPr>
            </a:lvl4pPr>
            <a:lvl5pPr marL="576000" indent="-288000" algn="l" defTabSz="967710" rtl="0" eaLnBrk="1" latinLnBrk="0" hangingPunct="1">
              <a:lnSpc>
                <a:spcPct val="100000"/>
              </a:lnSpc>
              <a:spcBef>
                <a:spcPct val="0"/>
              </a:spcBef>
              <a:buFont typeface="Symbol" panose="05050102010706020507" pitchFamily="18" charset="2"/>
              <a:buChar char="-"/>
              <a:defRPr sz="1600" kern="1200">
                <a:solidFill>
                  <a:schemeClr val="tx1"/>
                </a:solidFill>
                <a:latin typeface="+mn-lt"/>
                <a:ea typeface="+mn-ea"/>
                <a:cs typeface="+mn-cs"/>
              </a:defRPr>
            </a:lvl5pPr>
            <a:lvl6pPr marL="0" indent="0" algn="l" defTabSz="967710" rtl="0" eaLnBrk="1" latinLnBrk="0" hangingPunct="1">
              <a:lnSpc>
                <a:spcPct val="100000"/>
              </a:lnSpc>
              <a:spcBef>
                <a:spcPts val="2400"/>
              </a:spcBef>
              <a:buFont typeface="Arial" panose="020B0604020202020204" pitchFamily="34" charset="0"/>
              <a:buNone/>
              <a:defRPr sz="800" kern="1200">
                <a:solidFill>
                  <a:schemeClr val="tx1"/>
                </a:solidFill>
                <a:latin typeface="+mn-lt"/>
                <a:ea typeface="+mn-ea"/>
                <a:cs typeface="+mn-cs"/>
              </a:defRPr>
            </a:lvl6pPr>
            <a:lvl7pPr marL="0" indent="0" algn="l" defTabSz="967710" rtl="0" eaLnBrk="1" latinLnBrk="0" hangingPunct="1">
              <a:lnSpc>
                <a:spcPct val="90000"/>
              </a:lnSpc>
              <a:spcBef>
                <a:spcPts val="600"/>
              </a:spcBef>
              <a:buFont typeface="Arial" panose="020B0604020202020204" pitchFamily="34" charset="0"/>
              <a:buNone/>
              <a:defRPr sz="1800" kern="1200">
                <a:solidFill>
                  <a:srgbClr val="FF0000"/>
                </a:solidFill>
                <a:latin typeface="+mn-lt"/>
                <a:ea typeface="+mn-ea"/>
                <a:cs typeface="+mn-cs"/>
              </a:defRPr>
            </a:lvl7pPr>
            <a:lvl8pPr marL="3628911"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8pPr>
            <a:lvl9pPr marL="4112765"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9pPr>
          </a:lstStyle>
          <a:p>
            <a:pPr>
              <a:spcBef>
                <a:spcPts val="300"/>
              </a:spcBef>
            </a:pPr>
            <a:r>
              <a:rPr lang="de-DE" b="1" i="0" u="none">
                <a:solidFill>
                  <a:srgbClr val="003781"/>
                </a:solidFill>
              </a:rPr>
              <a:t>Less suitable ...</a:t>
            </a:r>
          </a:p>
        </p:txBody>
      </p:sp>
      <p:sp>
        <p:nvSpPr>
          <p:cNvPr id="50" name="Inhaltsplatzhalter 2" descr="svtx:article/content/body/pro/headline">
            <a:extLst>
              <a:ext uri="{FF2B5EF4-FFF2-40B4-BE49-F238E27FC236}">
                <a16:creationId xmlns:a16="http://schemas.microsoft.com/office/drawing/2014/main" id="{6C0765E7-A5A6-436F-9FBD-CF9392CDC7BF}"/>
              </a:ext>
            </a:extLst>
          </p:cNvPr>
          <p:cNvSpPr txBox="1"/>
          <p:nvPr/>
        </p:nvSpPr>
        <p:spPr>
          <a:xfrm>
            <a:off x="5421085" y="1329137"/>
            <a:ext cx="6291489" cy="252000"/>
          </a:xfrm>
          <a:prstGeom prst="rect">
            <a:avLst/>
          </a:prstGeom>
        </p:spPr>
        <p:txBody>
          <a:bodyPr lIns="0" tIns="0" rIns="0" bIns="0"/>
          <a:lstStyle>
            <a:defPPr>
              <a:defRPr lang="de-DE"/>
            </a:defPPr>
            <a:lvl1pPr marL="0" indent="0" algn="l" defTabSz="967710" rtl="0" eaLnBrk="1" latinLnBrk="0" hangingPunct="1">
              <a:lnSpc>
                <a:spcPct val="100000"/>
              </a:lnSpc>
              <a:spcBef>
                <a:spcPct val="0"/>
              </a:spcBef>
              <a:buFont typeface="+mj-lt"/>
              <a:buNone/>
              <a:defRPr sz="2000" kern="1200">
                <a:solidFill>
                  <a:schemeClr val="bg1"/>
                </a:solidFill>
                <a:latin typeface="+mn-lt"/>
                <a:ea typeface="+mn-ea"/>
                <a:cs typeface="+mn-cs"/>
              </a:defRPr>
            </a:lvl1pPr>
            <a:lvl2pPr marL="288000" indent="-288000" algn="l" defTabSz="967710" rtl="0" eaLnBrk="1" latinLnBrk="0" hangingPunct="1">
              <a:lnSpc>
                <a:spcPct val="100000"/>
              </a:lnSpc>
              <a:spcBef>
                <a:spcPct val="0"/>
              </a:spcBef>
              <a:buFont typeface="+mj-lt"/>
              <a:buAutoNum type="arabicPeriod"/>
              <a:defRPr sz="2000" kern="1200">
                <a:solidFill>
                  <a:schemeClr val="bg1"/>
                </a:solidFill>
                <a:latin typeface="+mn-lt"/>
                <a:ea typeface="+mn-ea"/>
                <a:cs typeface="+mn-cs"/>
              </a:defRPr>
            </a:lvl2pPr>
            <a:lvl3pPr marL="288000" indent="-288000" algn="l" defTabSz="967710" rtl="0" eaLnBrk="1" latinLnBrk="0" hangingPunct="1">
              <a:lnSpc>
                <a:spcPct val="100000"/>
              </a:lnSpc>
              <a:spcBef>
                <a:spcPct val="0"/>
              </a:spcBef>
              <a:buFont typeface="Arial" panose="020B0604020202020204" pitchFamily="34" charset="0"/>
              <a:buChar char="•"/>
              <a:defRPr sz="2000" kern="1200">
                <a:solidFill>
                  <a:schemeClr val="bg1"/>
                </a:solidFill>
                <a:latin typeface="+mn-lt"/>
                <a:ea typeface="+mn-ea"/>
                <a:cs typeface="+mn-cs"/>
              </a:defRPr>
            </a:lvl3pPr>
            <a:lvl4pPr marL="288000" indent="-288000" algn="l" defTabSz="967710" rtl="0" eaLnBrk="1" latinLnBrk="0" hangingPunct="1">
              <a:lnSpc>
                <a:spcPct val="100000"/>
              </a:lnSpc>
              <a:spcBef>
                <a:spcPct val="0"/>
              </a:spcBef>
              <a:buFont typeface="Symbol" panose="05050102010706020507" pitchFamily="18" charset="2"/>
              <a:buChar char="-"/>
              <a:defRPr sz="2000" kern="1200">
                <a:solidFill>
                  <a:schemeClr val="bg1"/>
                </a:solidFill>
                <a:latin typeface="+mn-lt"/>
                <a:ea typeface="+mn-ea"/>
                <a:cs typeface="+mn-cs"/>
              </a:defRPr>
            </a:lvl4pPr>
            <a:lvl5pPr marL="576000" indent="-288000" algn="l" defTabSz="967710" rtl="0" eaLnBrk="1" latinLnBrk="0" hangingPunct="1">
              <a:lnSpc>
                <a:spcPct val="100000"/>
              </a:lnSpc>
              <a:spcBef>
                <a:spcPct val="0"/>
              </a:spcBef>
              <a:buFont typeface="Symbol" panose="05050102010706020507" pitchFamily="18" charset="2"/>
              <a:buChar char="-"/>
              <a:defRPr sz="2000" kern="1200">
                <a:solidFill>
                  <a:schemeClr val="bg1"/>
                </a:solidFill>
                <a:latin typeface="+mn-lt"/>
                <a:ea typeface="+mn-ea"/>
                <a:cs typeface="+mn-cs"/>
              </a:defRPr>
            </a:lvl5pPr>
            <a:lvl6pPr marL="0" indent="0" algn="l" defTabSz="967710" rtl="0" eaLnBrk="1" latinLnBrk="0" hangingPunct="1">
              <a:lnSpc>
                <a:spcPct val="100000"/>
              </a:lnSpc>
              <a:spcBef>
                <a:spcPts val="2400"/>
              </a:spcBef>
              <a:buFont typeface="Arial" panose="020B0604020202020204" pitchFamily="34" charset="0"/>
              <a:buNone/>
              <a:defRPr sz="800" kern="1200">
                <a:solidFill>
                  <a:schemeClr val="bg1"/>
                </a:solidFill>
                <a:latin typeface="+mn-lt"/>
                <a:ea typeface="+mn-ea"/>
                <a:cs typeface="+mn-cs"/>
              </a:defRPr>
            </a:lvl6pPr>
            <a:lvl7pPr marL="0" indent="0" algn="l" defTabSz="967710" rtl="0" eaLnBrk="1" latinLnBrk="0" hangingPunct="1">
              <a:lnSpc>
                <a:spcPct val="100000"/>
              </a:lnSpc>
              <a:spcBef>
                <a:spcPts val="600"/>
              </a:spcBef>
              <a:buFont typeface="Arial" panose="020B0604020202020204" pitchFamily="34" charset="0"/>
              <a:buNone/>
              <a:defRPr sz="1800" kern="1200">
                <a:solidFill>
                  <a:srgbClr val="FF0000"/>
                </a:solidFill>
                <a:latin typeface="+mn-lt"/>
                <a:ea typeface="+mn-ea"/>
                <a:cs typeface="+mn-cs"/>
              </a:defRPr>
            </a:lvl7pPr>
            <a:lvl8pPr marL="3628911"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8pPr>
            <a:lvl9pPr marL="4112765"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9pPr>
          </a:lstStyle>
          <a:p>
            <a:pPr>
              <a:spcBef>
                <a:spcPts val="300"/>
              </a:spcBef>
            </a:pPr>
            <a:r>
              <a:rPr lang="de-DE" sz="1600" b="1" i="0" u="none"/>
              <a:t>Suitable …</a:t>
            </a:r>
          </a:p>
        </p:txBody>
      </p:sp>
      <p:sp>
        <p:nvSpPr>
          <p:cNvPr id="51" name="Textfeld 50" descr="svtx:article/content/footnote">
            <a:extLst>
              <a:ext uri="{FF2B5EF4-FFF2-40B4-BE49-F238E27FC236}">
                <a16:creationId xmlns:a16="http://schemas.microsoft.com/office/drawing/2014/main" id="{B72785AC-6004-4C7E-89E0-FF6370F0955B}"/>
              </a:ext>
            </a:extLst>
          </p:cNvPr>
          <p:cNvSpPr txBox="1"/>
          <p:nvPr/>
        </p:nvSpPr>
        <p:spPr>
          <a:xfrm>
            <a:off x="5421084" y="6196925"/>
            <a:ext cx="5843264" cy="350150"/>
          </a:xfrm>
          <a:prstGeom prst="rect">
            <a:avLst/>
          </a:prstGeom>
          <a:noFill/>
        </p:spPr>
        <p:txBody>
          <a:bodyPr wrap="square" lIns="0" tIns="0" rIns="0" bIns="0" rtlCol="0" anchor="b" anchorCtr="0">
            <a:noAutofit/>
          </a:bodyPr>
          <a:lstStyle>
            <a:defPPr>
              <a:defRPr lang="de-DE"/>
            </a:defPPr>
            <a:lvl1pPr marL="0" algn="l" defTabSz="914205" rtl="0" eaLnBrk="1" latinLnBrk="0" hangingPunct="1">
              <a:defRPr sz="1800" kern="1200">
                <a:solidFill>
                  <a:schemeClr val="tx1"/>
                </a:solidFill>
                <a:latin typeface="+mn-lt"/>
                <a:ea typeface="+mn-ea"/>
                <a:cs typeface="+mn-cs"/>
              </a:defRPr>
            </a:lvl1pPr>
            <a:lvl2pPr marL="457102" algn="l" defTabSz="914205" rtl="0" eaLnBrk="1" latinLnBrk="0" hangingPunct="1">
              <a:defRPr sz="1800" kern="1200">
                <a:solidFill>
                  <a:schemeClr val="tx1"/>
                </a:solidFill>
                <a:latin typeface="+mn-lt"/>
                <a:ea typeface="+mn-ea"/>
                <a:cs typeface="+mn-cs"/>
              </a:defRPr>
            </a:lvl2pPr>
            <a:lvl3pPr marL="914205" algn="l" defTabSz="914205" rtl="0" eaLnBrk="1" latinLnBrk="0" hangingPunct="1">
              <a:defRPr sz="1800" kern="1200">
                <a:solidFill>
                  <a:schemeClr val="tx1"/>
                </a:solidFill>
                <a:latin typeface="+mn-lt"/>
                <a:ea typeface="+mn-ea"/>
                <a:cs typeface="+mn-cs"/>
              </a:defRPr>
            </a:lvl3pPr>
            <a:lvl4pPr marL="1371308" algn="l" defTabSz="914205" rtl="0" eaLnBrk="1" latinLnBrk="0" hangingPunct="1">
              <a:defRPr sz="1800" kern="1200">
                <a:solidFill>
                  <a:schemeClr val="tx1"/>
                </a:solidFill>
                <a:latin typeface="+mn-lt"/>
                <a:ea typeface="+mn-ea"/>
                <a:cs typeface="+mn-cs"/>
              </a:defRPr>
            </a:lvl4pPr>
            <a:lvl5pPr marL="1828410" algn="l" defTabSz="914205" rtl="0" eaLnBrk="1" latinLnBrk="0" hangingPunct="1">
              <a:defRPr sz="1800" kern="1200">
                <a:solidFill>
                  <a:schemeClr val="tx1"/>
                </a:solidFill>
                <a:latin typeface="+mn-lt"/>
                <a:ea typeface="+mn-ea"/>
                <a:cs typeface="+mn-cs"/>
              </a:defRPr>
            </a:lvl5pPr>
            <a:lvl6pPr marL="2285511" algn="l" defTabSz="914205" rtl="0" eaLnBrk="1" latinLnBrk="0" hangingPunct="1">
              <a:defRPr sz="1800" kern="1200">
                <a:solidFill>
                  <a:schemeClr val="tx1"/>
                </a:solidFill>
                <a:latin typeface="+mn-lt"/>
                <a:ea typeface="+mn-ea"/>
                <a:cs typeface="+mn-cs"/>
              </a:defRPr>
            </a:lvl6pPr>
            <a:lvl7pPr marL="2742614" algn="l" defTabSz="914205" rtl="0" eaLnBrk="1" latinLnBrk="0" hangingPunct="1">
              <a:defRPr sz="1800" kern="1200">
                <a:solidFill>
                  <a:schemeClr val="tx1"/>
                </a:solidFill>
                <a:latin typeface="+mn-lt"/>
                <a:ea typeface="+mn-ea"/>
                <a:cs typeface="+mn-cs"/>
              </a:defRPr>
            </a:lvl7pPr>
            <a:lvl8pPr marL="3199716" algn="l" defTabSz="914205" rtl="0" eaLnBrk="1" latinLnBrk="0" hangingPunct="1">
              <a:defRPr sz="1800" kern="1200">
                <a:solidFill>
                  <a:schemeClr val="tx1"/>
                </a:solidFill>
                <a:latin typeface="+mn-lt"/>
                <a:ea typeface="+mn-ea"/>
                <a:cs typeface="+mn-cs"/>
              </a:defRPr>
            </a:lvl8pPr>
            <a:lvl9pPr marL="3656819" algn="l" defTabSz="914205" rtl="0" eaLnBrk="1" latinLnBrk="0" hangingPunct="1">
              <a:defRPr sz="1800" kern="1200">
                <a:solidFill>
                  <a:schemeClr val="tx1"/>
                </a:solidFill>
                <a:latin typeface="+mn-lt"/>
                <a:ea typeface="+mn-ea"/>
                <a:cs typeface="+mn-cs"/>
              </a:defRPr>
            </a:lvl9pPr>
          </a:lstStyle>
          <a:p>
            <a:endParaRPr/>
          </a:p>
        </p:txBody>
      </p:sp>
    </p:spTree>
    <p:extLst>
      <p:ext uri="{BB962C8B-B14F-4D97-AF65-F5344CB8AC3E}">
        <p14:creationId xmlns:p14="http://schemas.microsoft.com/office/powerpoint/2010/main" val="2506850769"/>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22F632A-DDC8-4FD5-A71D-29BE38DBB189}"/>
              </a:ext>
            </a:extLst>
          </p:cNvPr>
          <p:cNvSpPr>
            <a:spLocks noGrp="1"/>
          </p:cNvSpPr>
          <p:nvPr>
            <p:ph type="title"/>
          </p:nvPr>
        </p:nvSpPr>
        <p:spPr/>
        <p:txBody>
          <a:bodyPr/>
          <a:lstStyle/>
          <a:p>
            <a:r>
              <a:rPr lang="en-US" dirty="0"/>
              <a:t>Funding methods</a:t>
            </a:r>
            <a:endParaRPr lang="de-DE" dirty="0"/>
          </a:p>
        </p:txBody>
      </p:sp>
      <p:sp>
        <p:nvSpPr>
          <p:cNvPr id="3" name="Foliennummernplatzhalter 2">
            <a:extLst>
              <a:ext uri="{FF2B5EF4-FFF2-40B4-BE49-F238E27FC236}">
                <a16:creationId xmlns:a16="http://schemas.microsoft.com/office/drawing/2014/main" id="{D6AEACB9-E0D5-4E8A-B01A-26E719F52E83}"/>
              </a:ext>
            </a:extLst>
          </p:cNvPr>
          <p:cNvSpPr>
            <a:spLocks noGrp="1"/>
          </p:cNvSpPr>
          <p:nvPr>
            <p:ph type="sldNum" sz="quarter" idx="11"/>
          </p:nvPr>
        </p:nvSpPr>
        <p:spPr/>
        <p:txBody>
          <a:bodyPr/>
          <a:lstStyle/>
          <a:p>
            <a:fld id="{56C449F3-BD9D-48DC-BFF1-0F66671DA7C6}" type="slidenum">
              <a:rPr lang="de-DE" smtClean="0"/>
              <a:pPr/>
              <a:t>4</a:t>
            </a:fld>
            <a:endParaRPr lang="de-DE" dirty="0"/>
          </a:p>
        </p:txBody>
      </p:sp>
      <p:sp>
        <p:nvSpPr>
          <p:cNvPr id="4" name="Textplatzhalter 3">
            <a:extLst>
              <a:ext uri="{FF2B5EF4-FFF2-40B4-BE49-F238E27FC236}">
                <a16:creationId xmlns:a16="http://schemas.microsoft.com/office/drawing/2014/main" id="{B4002D5B-B02D-49B9-A55B-4F190C76C75F}"/>
              </a:ext>
            </a:extLst>
          </p:cNvPr>
          <p:cNvSpPr>
            <a:spLocks noGrp="1"/>
          </p:cNvSpPr>
          <p:nvPr>
            <p:ph type="body" sz="quarter" idx="12"/>
          </p:nvPr>
        </p:nvSpPr>
        <p:spPr/>
        <p:txBody>
          <a:bodyPr/>
          <a:lstStyle/>
          <a:p>
            <a:r>
              <a:rPr lang="en-US" dirty="0"/>
              <a:t>Two paths to Allianz Direct Insurance</a:t>
            </a:r>
          </a:p>
        </p:txBody>
      </p:sp>
      <p:sp>
        <p:nvSpPr>
          <p:cNvPr id="6" name="Textfeld 5">
            <a:extLst>
              <a:ext uri="{FF2B5EF4-FFF2-40B4-BE49-F238E27FC236}">
                <a16:creationId xmlns:a16="http://schemas.microsoft.com/office/drawing/2014/main" id="{581ED2C8-9655-44A7-9855-D30E840DC154}"/>
              </a:ext>
            </a:extLst>
          </p:cNvPr>
          <p:cNvSpPr txBox="1"/>
          <p:nvPr/>
        </p:nvSpPr>
        <p:spPr>
          <a:xfrm>
            <a:off x="479424" y="1808163"/>
            <a:ext cx="3785005" cy="4357687"/>
          </a:xfrm>
          <a:prstGeom prst="rect">
            <a:avLst/>
          </a:prstGeom>
          <a:noFill/>
        </p:spPr>
        <p:txBody>
          <a:bodyPr wrap="square" lIns="0" tIns="0" rIns="0" bIns="0" rtlCol="0" anchor="t" anchorCtr="0">
            <a:noAutofit/>
          </a:bodyPr>
          <a:lstStyle/>
          <a:p>
            <a:r>
              <a:rPr lang="en-US" sz="1600" dirty="0">
                <a:solidFill>
                  <a:schemeClr val="bg1"/>
                </a:solidFill>
              </a:rPr>
              <a:t>The occupational retirement plan can be implemented in two ways:</a:t>
            </a:r>
            <a:br>
              <a:rPr lang="en-US" sz="1600" dirty="0">
                <a:solidFill>
                  <a:schemeClr val="bg1"/>
                </a:solidFill>
              </a:rPr>
            </a:br>
            <a:endParaRPr lang="en-US" sz="1600" dirty="0">
              <a:solidFill>
                <a:schemeClr val="bg1"/>
              </a:solidFill>
            </a:endParaRPr>
          </a:p>
          <a:p>
            <a:r>
              <a:rPr lang="en-US" sz="1600" b="1" dirty="0">
                <a:solidFill>
                  <a:schemeClr val="bg1"/>
                </a:solidFill>
              </a:rPr>
              <a:t>Salary conversion scheme</a:t>
            </a:r>
          </a:p>
          <a:p>
            <a:r>
              <a:rPr lang="en-US" sz="1600" dirty="0">
                <a:solidFill>
                  <a:schemeClr val="bg1"/>
                </a:solidFill>
              </a:rPr>
              <a:t>Under a salary conversion scheme portions of gross salary will be invested in the retirement plan. In addition, the employer can make a contribution</a:t>
            </a:r>
            <a:r>
              <a:rPr lang="en-US" sz="1600" baseline="30000" dirty="0">
                <a:solidFill>
                  <a:schemeClr val="bg1"/>
                </a:solidFill>
              </a:rPr>
              <a:t>1</a:t>
            </a:r>
            <a:r>
              <a:rPr lang="en-US" sz="1600" dirty="0">
                <a:solidFill>
                  <a:schemeClr val="bg1"/>
                </a:solidFill>
              </a:rPr>
              <a:t>. </a:t>
            </a:r>
            <a:br>
              <a:rPr lang="en-US" sz="1600" dirty="0">
                <a:solidFill>
                  <a:schemeClr val="bg1"/>
                </a:solidFill>
              </a:rPr>
            </a:br>
            <a:endParaRPr lang="en-US" sz="1600" dirty="0">
              <a:solidFill>
                <a:schemeClr val="bg1"/>
              </a:solidFill>
            </a:endParaRPr>
          </a:p>
          <a:p>
            <a:r>
              <a:rPr lang="en-US" sz="1600" b="1" dirty="0">
                <a:solidFill>
                  <a:schemeClr val="bg1"/>
                </a:solidFill>
              </a:rPr>
              <a:t>Employer-sponsored plan</a:t>
            </a:r>
          </a:p>
          <a:p>
            <a:r>
              <a:rPr lang="en-US" sz="1600" dirty="0">
                <a:solidFill>
                  <a:schemeClr val="bg1"/>
                </a:solidFill>
              </a:rPr>
              <a:t>Under this type of plan the premiums are exclusively funded by the employer.</a:t>
            </a:r>
          </a:p>
          <a:p>
            <a:endParaRPr lang="en-US" sz="1600" dirty="0">
              <a:solidFill>
                <a:schemeClr val="bg1"/>
              </a:solidFill>
            </a:endParaRPr>
          </a:p>
          <a:p>
            <a:r>
              <a:rPr lang="en-US" sz="1600" dirty="0">
                <a:solidFill>
                  <a:schemeClr val="bg1"/>
                </a:solidFill>
              </a:rPr>
              <a:t>Both methods can be combined. </a:t>
            </a:r>
          </a:p>
        </p:txBody>
      </p:sp>
      <p:sp>
        <p:nvSpPr>
          <p:cNvPr id="10" name="Fußzeilenplatzhalter 7">
            <a:extLst>
              <a:ext uri="{FF2B5EF4-FFF2-40B4-BE49-F238E27FC236}">
                <a16:creationId xmlns:a16="http://schemas.microsoft.com/office/drawing/2014/main" id="{7E47E660-D709-4954-AF4A-6C47710D06C2}"/>
              </a:ext>
            </a:extLst>
          </p:cNvPr>
          <p:cNvSpPr txBox="1">
            <a:spLocks/>
          </p:cNvSpPr>
          <p:nvPr/>
        </p:nvSpPr>
        <p:spPr>
          <a:xfrm>
            <a:off x="479425" y="6165850"/>
            <a:ext cx="9324974" cy="365617"/>
          </a:xfrm>
          <a:prstGeom prst="rect">
            <a:avLst/>
          </a:prstGeom>
          <a:noFill/>
        </p:spPr>
        <p:txBody>
          <a:bodyPr vert="horz" wrap="square" lIns="0" tIns="0" rIns="0" bIns="0" rtlCol="0" anchor="b">
            <a:noAutofit/>
          </a:bodyPr>
          <a:lstStyle>
            <a:defPPr>
              <a:defRPr lang="de-DE"/>
            </a:defPPr>
            <a:lvl1pPr marL="0" algn="l" defTabSz="1219170" rtl="0" eaLnBrk="1" latinLnBrk="0" hangingPunct="1">
              <a:defRPr sz="8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a:defRPr/>
            </a:pPr>
            <a:r>
              <a:rPr kumimoji="0" lang="de-DE" sz="800" b="0" i="0" strike="noStrike" kern="1200" cap="none" spc="0" normalizeH="0" baseline="30000" noProof="0" dirty="0">
                <a:ln>
                  <a:noFill/>
                </a:ln>
                <a:solidFill>
                  <a:schemeClr val="bg1"/>
                </a:solidFill>
                <a:effectLst/>
                <a:uLnTx/>
                <a:uFillTx/>
                <a:latin typeface="Arial"/>
                <a:ea typeface="+mn-ea"/>
                <a:cs typeface="+mn-cs"/>
              </a:rPr>
              <a:t>1</a:t>
            </a:r>
            <a:r>
              <a:rPr lang="en-US" dirty="0">
                <a:solidFill>
                  <a:schemeClr val="bg1"/>
                </a:solidFill>
              </a:rPr>
              <a:t>Under a salary conversion scheme where premiums into a direct insurance plan, a </a:t>
            </a:r>
            <a:r>
              <a:rPr lang="en-US" dirty="0" err="1">
                <a:solidFill>
                  <a:schemeClr val="bg1"/>
                </a:solidFill>
              </a:rPr>
              <a:t>Pensionskasse</a:t>
            </a:r>
            <a:r>
              <a:rPr lang="en-US" dirty="0">
                <a:solidFill>
                  <a:schemeClr val="bg1"/>
                </a:solidFill>
              </a:rPr>
              <a:t> or a pension fund (§ 3 (63) </a:t>
            </a:r>
            <a:r>
              <a:rPr lang="en-US" dirty="0" err="1">
                <a:solidFill>
                  <a:schemeClr val="bg1"/>
                </a:solidFill>
              </a:rPr>
              <a:t>EStG</a:t>
            </a:r>
            <a:r>
              <a:rPr lang="en-US" dirty="0">
                <a:solidFill>
                  <a:schemeClr val="bg1"/>
                </a:solidFill>
              </a:rPr>
              <a:t>) are exempt from social security contributions, the employer is required to contribute 15% of the salary converted up to 4% of the CAC West. </a:t>
            </a:r>
            <a:r>
              <a:rPr kumimoji="0" lang="de-DE" sz="800" b="0" i="0" strike="noStrike" kern="1200" cap="none" spc="0" normalizeH="0" baseline="30000" noProof="0" dirty="0">
                <a:ln>
                  <a:noFill/>
                </a:ln>
                <a:solidFill>
                  <a:schemeClr val="bg1"/>
                </a:solidFill>
                <a:effectLst/>
                <a:uLnTx/>
                <a:uFillTx/>
                <a:latin typeface="Arial"/>
              </a:rPr>
              <a:t> </a:t>
            </a:r>
            <a:endParaRPr lang="de-DE" dirty="0">
              <a:solidFill>
                <a:schemeClr val="bg1"/>
              </a:solidFill>
            </a:endParaRPr>
          </a:p>
        </p:txBody>
      </p:sp>
      <p:pic>
        <p:nvPicPr>
          <p:cNvPr id="5" name="Grafik 4" descr="Ein Bild, das Text, Screenshot, Schrift, Reihe enthält.&#10;&#10;Beschreibung automatisch generiert.">
            <a:extLst>
              <a:ext uri="{FF2B5EF4-FFF2-40B4-BE49-F238E27FC236}">
                <a16:creationId xmlns:a16="http://schemas.microsoft.com/office/drawing/2014/main" id="{20AFD338-40AE-6DD9-EA52-364F23B74DD6}"/>
              </a:ext>
            </a:extLst>
          </p:cNvPr>
          <p:cNvPicPr>
            <a:picLocks noChangeAspect="1"/>
          </p:cNvPicPr>
          <p:nvPr/>
        </p:nvPicPr>
        <p:blipFill>
          <a:blip r:embed="rId3"/>
          <a:stretch>
            <a:fillRect/>
          </a:stretch>
        </p:blipFill>
        <p:spPr>
          <a:xfrm>
            <a:off x="4434840" y="2243137"/>
            <a:ext cx="7372350" cy="2371725"/>
          </a:xfrm>
          <a:prstGeom prst="rect">
            <a:avLst/>
          </a:prstGeom>
        </p:spPr>
      </p:pic>
      <p:sp>
        <p:nvSpPr>
          <p:cNvPr id="9" name="Textfeld 8">
            <a:extLst>
              <a:ext uri="{FF2B5EF4-FFF2-40B4-BE49-F238E27FC236}">
                <a16:creationId xmlns:a16="http://schemas.microsoft.com/office/drawing/2014/main" id="{7EE50AEF-4CAE-4D33-00FE-41ACC7483261}"/>
              </a:ext>
            </a:extLst>
          </p:cNvPr>
          <p:cNvSpPr txBox="1"/>
          <p:nvPr/>
        </p:nvSpPr>
        <p:spPr>
          <a:xfrm>
            <a:off x="6192982" y="4821382"/>
            <a:ext cx="4085243" cy="1088967"/>
          </a:xfrm>
          <a:prstGeom prst="rect">
            <a:avLst/>
          </a:prstGeom>
          <a:noFill/>
        </p:spPr>
        <p:txBody>
          <a:bodyPr wrap="square" lIns="0" tIns="0" rIns="0" bIns="0" rtlCol="0" anchor="t" anchorCtr="0">
            <a:noAutofit/>
          </a:bodyPr>
          <a:lstStyle/>
          <a:p>
            <a:r>
              <a:rPr lang="en-US" sz="1200" dirty="0">
                <a:solidFill>
                  <a:schemeClr val="bg1"/>
                </a:solidFill>
              </a:rPr>
              <a:t>Salary conversion can result in lower social security benefits and the liability to become a member of statutory health insurance and long-term care insurance. Benefits are sub-</a:t>
            </a:r>
            <a:r>
              <a:rPr lang="en-US" sz="1200" dirty="0" err="1">
                <a:solidFill>
                  <a:schemeClr val="bg1"/>
                </a:solidFill>
              </a:rPr>
              <a:t>ject</a:t>
            </a:r>
            <a:r>
              <a:rPr lang="en-US" sz="1200" dirty="0">
                <a:solidFill>
                  <a:schemeClr val="bg1"/>
                </a:solidFill>
              </a:rPr>
              <a:t> to individual taxation and mandatory health and long-term care insurance contributions.</a:t>
            </a:r>
          </a:p>
          <a:p>
            <a:pPr algn="l"/>
            <a:endParaRPr lang="de-DE" sz="1600" dirty="0">
              <a:solidFill>
                <a:schemeClr val="bg1"/>
              </a:solidFill>
            </a:endParaRPr>
          </a:p>
        </p:txBody>
      </p:sp>
    </p:spTree>
    <p:extLst>
      <p:ext uri="{BB962C8B-B14F-4D97-AF65-F5344CB8AC3E}">
        <p14:creationId xmlns:p14="http://schemas.microsoft.com/office/powerpoint/2010/main" val="1549824266"/>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umsplatzhalter 2" hidden="1">
            <a:extLst>
              <a:ext uri="{FF2B5EF4-FFF2-40B4-BE49-F238E27FC236}">
                <a16:creationId xmlns:a16="http://schemas.microsoft.com/office/drawing/2014/main" id="{0605AB15-DA03-45D2-994B-0725B277F5CB}"/>
              </a:ext>
            </a:extLst>
          </p:cNvPr>
          <p:cNvSpPr>
            <a:spLocks noGrp="1"/>
          </p:cNvSpPr>
          <p:nvPr>
            <p:ph type="dt" sz="half" idx="4294967295"/>
          </p:nvPr>
        </p:nvSpPr>
        <p:spPr>
          <a:xfrm flipH="1">
            <a:off x="0" y="0"/>
            <a:ext cx="0" cy="0"/>
          </a:xfrm>
        </p:spPr>
        <p:txBody>
          <a:bodyPr/>
          <a:lstStyle>
            <a:defPPr>
              <a:defRPr lang="de-DE"/>
            </a:defPPr>
            <a:lvl1pPr marL="0" algn="l" defTabSz="914205" rtl="0" eaLnBrk="1" latinLnBrk="0" hangingPunct="1">
              <a:defRPr sz="1800" kern="1200">
                <a:solidFill>
                  <a:schemeClr val="tx1"/>
                </a:solidFill>
                <a:latin typeface="+mn-lt"/>
                <a:ea typeface="+mn-ea"/>
                <a:cs typeface="+mn-cs"/>
              </a:defRPr>
            </a:lvl1pPr>
            <a:lvl2pPr marL="457102" algn="l" defTabSz="914205" rtl="0" eaLnBrk="1" latinLnBrk="0" hangingPunct="1">
              <a:defRPr sz="1800" kern="1200">
                <a:solidFill>
                  <a:schemeClr val="tx1"/>
                </a:solidFill>
                <a:latin typeface="+mn-lt"/>
                <a:ea typeface="+mn-ea"/>
                <a:cs typeface="+mn-cs"/>
              </a:defRPr>
            </a:lvl2pPr>
            <a:lvl3pPr marL="914205" algn="l" defTabSz="914205" rtl="0" eaLnBrk="1" latinLnBrk="0" hangingPunct="1">
              <a:defRPr sz="1800" kern="1200">
                <a:solidFill>
                  <a:schemeClr val="tx1"/>
                </a:solidFill>
                <a:latin typeface="+mn-lt"/>
                <a:ea typeface="+mn-ea"/>
                <a:cs typeface="+mn-cs"/>
              </a:defRPr>
            </a:lvl3pPr>
            <a:lvl4pPr marL="1371308" algn="l" defTabSz="914205" rtl="0" eaLnBrk="1" latinLnBrk="0" hangingPunct="1">
              <a:defRPr sz="1800" kern="1200">
                <a:solidFill>
                  <a:schemeClr val="tx1"/>
                </a:solidFill>
                <a:latin typeface="+mn-lt"/>
                <a:ea typeface="+mn-ea"/>
                <a:cs typeface="+mn-cs"/>
              </a:defRPr>
            </a:lvl4pPr>
            <a:lvl5pPr marL="1828410" algn="l" defTabSz="914205" rtl="0" eaLnBrk="1" latinLnBrk="0" hangingPunct="1">
              <a:defRPr sz="1800" kern="1200">
                <a:solidFill>
                  <a:schemeClr val="tx1"/>
                </a:solidFill>
                <a:latin typeface="+mn-lt"/>
                <a:ea typeface="+mn-ea"/>
                <a:cs typeface="+mn-cs"/>
              </a:defRPr>
            </a:lvl5pPr>
            <a:lvl6pPr marL="2285511" algn="l" defTabSz="914205" rtl="0" eaLnBrk="1" latinLnBrk="0" hangingPunct="1">
              <a:defRPr sz="1800" kern="1200">
                <a:solidFill>
                  <a:schemeClr val="tx1"/>
                </a:solidFill>
                <a:latin typeface="+mn-lt"/>
                <a:ea typeface="+mn-ea"/>
                <a:cs typeface="+mn-cs"/>
              </a:defRPr>
            </a:lvl6pPr>
            <a:lvl7pPr marL="2742614" algn="l" defTabSz="914205" rtl="0" eaLnBrk="1" latinLnBrk="0" hangingPunct="1">
              <a:defRPr sz="1800" kern="1200">
                <a:solidFill>
                  <a:schemeClr val="tx1"/>
                </a:solidFill>
                <a:latin typeface="+mn-lt"/>
                <a:ea typeface="+mn-ea"/>
                <a:cs typeface="+mn-cs"/>
              </a:defRPr>
            </a:lvl7pPr>
            <a:lvl8pPr marL="3199716" algn="l" defTabSz="914205" rtl="0" eaLnBrk="1" latinLnBrk="0" hangingPunct="1">
              <a:defRPr sz="1800" kern="1200">
                <a:solidFill>
                  <a:schemeClr val="tx1"/>
                </a:solidFill>
                <a:latin typeface="+mn-lt"/>
                <a:ea typeface="+mn-ea"/>
                <a:cs typeface="+mn-cs"/>
              </a:defRPr>
            </a:lvl8pPr>
            <a:lvl9pPr marL="3656819" algn="l" defTabSz="914205" rtl="0" eaLnBrk="1" latinLnBrk="0" hangingPunct="1">
              <a:defRPr sz="1800" kern="1200">
                <a:solidFill>
                  <a:schemeClr val="tx1"/>
                </a:solidFill>
                <a:latin typeface="+mn-lt"/>
                <a:ea typeface="+mn-ea"/>
                <a:cs typeface="+mn-cs"/>
              </a:defRPr>
            </a:lvl9pPr>
          </a:lstStyle>
          <a:p>
            <a:r>
              <a:rPr lang="de-DE">
                <a:solidFill>
                  <a:schemeClr val="tx1"/>
                </a:solidFill>
              </a:rPr>
              <a:t>© Allianz 2021</a:t>
            </a:r>
          </a:p>
        </p:txBody>
      </p:sp>
      <p:pic>
        <p:nvPicPr>
          <p:cNvPr id="18" name="Grafik 17" descr="svtx:article/content/picture/@tmpUrl&#10;svtx:size=4-5&#10;svtxbackup:w=376.8589&#10;svtxbackup:h=471.0736&#10;svtxbackup:x=583.1412&#10;svtxbackup:y=68.92197">
            <a:extLst>
              <a:ext uri="{FF2B5EF4-FFF2-40B4-BE49-F238E27FC236}">
                <a16:creationId xmlns:a16="http://schemas.microsoft.com/office/drawing/2014/main" id="{6F28E562-BEFC-474D-9E5A-17CFB5AEBAB3}"/>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405893" y="875309"/>
            <a:ext cx="4786108" cy="5982635"/>
          </a:xfrm>
          <a:prstGeom prst="rect">
            <a:avLst/>
          </a:prstGeom>
          <a:noFill/>
        </p:spPr>
      </p:pic>
      <p:sp>
        <p:nvSpPr>
          <p:cNvPr id="19" name="Titel 3" descr="svtx:article/content/headline">
            <a:extLst>
              <a:ext uri="{FF2B5EF4-FFF2-40B4-BE49-F238E27FC236}">
                <a16:creationId xmlns:a16="http://schemas.microsoft.com/office/drawing/2014/main" id="{2BE1DC30-8539-4188-B9C7-A93E38071E43}"/>
              </a:ext>
            </a:extLst>
          </p:cNvPr>
          <p:cNvSpPr>
            <a:spLocks noGrp="1"/>
          </p:cNvSpPr>
          <p:nvPr>
            <p:ph type="title"/>
          </p:nvPr>
        </p:nvSpPr>
        <p:spPr>
          <a:xfrm>
            <a:off x="479427" y="875309"/>
            <a:ext cx="9324974" cy="932854"/>
          </a:xfrm>
        </p:spPr>
        <p:txBody>
          <a:bodyPr/>
          <a:lstStyle/>
          <a:p>
            <a:r>
              <a:rPr lang="de-DE" b="0" i="0" u="none"/>
              <a:t>Model calculation</a:t>
            </a:r>
          </a:p>
        </p:txBody>
      </p:sp>
      <p:sp>
        <p:nvSpPr>
          <p:cNvPr id="20" name="Textplatzhalter 12" descr="svtxtr:svtx:pptx_transfrom_strapline_bold">
            <a:extLst>
              <a:ext uri="{FF2B5EF4-FFF2-40B4-BE49-F238E27FC236}">
                <a16:creationId xmlns:a16="http://schemas.microsoft.com/office/drawing/2014/main" id="{35E06CD0-4293-4A4B-AE1E-384109DD6816}"/>
              </a:ext>
            </a:extLst>
          </p:cNvPr>
          <p:cNvSpPr>
            <a:spLocks noGrp="1"/>
          </p:cNvSpPr>
          <p:nvPr>
            <p:ph type="body" sz="quarter" idx="12"/>
          </p:nvPr>
        </p:nvSpPr>
        <p:spPr>
          <a:xfrm>
            <a:off x="479424" y="476250"/>
            <a:ext cx="9324973" cy="252000"/>
          </a:xfrm>
        </p:spPr>
        <p:txBody>
          <a:bodyPr/>
          <a:lstStyle/>
          <a:p>
            <a:r>
              <a:rPr lang="de-DE" b="1" i="0" u="none"/>
              <a:t>Allianz Direct Insurance in figures</a:t>
            </a:r>
          </a:p>
        </p:txBody>
      </p:sp>
      <p:sp>
        <p:nvSpPr>
          <p:cNvPr id="21" name="Fußzeilenplatzhalter 5" descr="svtx:article/content/footnote">
            <a:extLst>
              <a:ext uri="{FF2B5EF4-FFF2-40B4-BE49-F238E27FC236}">
                <a16:creationId xmlns:a16="http://schemas.microsoft.com/office/drawing/2014/main" id="{ED10176C-B6C9-4F58-A811-B8BA99DA420D}"/>
              </a:ext>
            </a:extLst>
          </p:cNvPr>
          <p:cNvSpPr>
            <a:spLocks noGrp="1"/>
          </p:cNvSpPr>
          <p:nvPr>
            <p:ph type="ftr" sz="quarter" idx="13"/>
          </p:nvPr>
        </p:nvSpPr>
        <p:spPr>
          <a:xfrm>
            <a:off x="479426" y="6165850"/>
            <a:ext cx="6555854" cy="350150"/>
          </a:xfrm>
        </p:spPr>
        <p:txBody>
          <a:bodyPr/>
          <a:lstStyle/>
          <a:p>
            <a:r>
              <a:rPr lang="de-DE" sz="800" b="0" i="0" u="none" baseline="30000">
                <a:solidFill>
                  <a:srgbClr val="003781"/>
                </a:solidFill>
              </a:rPr>
              <a:t>1 </a:t>
            </a:r>
            <a:r>
              <a:rPr lang="de-DE" sz="800" b="0" i="0" u="none">
                <a:solidFill>
                  <a:srgbClr val="003781"/>
                </a:solidFill>
              </a:rPr>
              <a:t>Tax charge 30 %.  </a:t>
            </a:r>
            <a:r>
              <a:rPr lang="de-DE" sz="800" b="0" i="0" u="none" baseline="30000">
                <a:solidFill>
                  <a:srgbClr val="003781"/>
                </a:solidFill>
              </a:rPr>
              <a:t>2 </a:t>
            </a:r>
            <a:r>
              <a:rPr lang="de-DE" sz="800" b="0" i="0" u="none">
                <a:solidFill>
                  <a:srgbClr val="003781"/>
                </a:solidFill>
              </a:rPr>
              <a:t>Social security contributions approx. 20 %  </a:t>
            </a:r>
            <a:r>
              <a:rPr lang="de-DE" sz="800" b="0" i="0" u="none" baseline="30000">
                <a:solidFill>
                  <a:srgbClr val="003781"/>
                </a:solidFill>
              </a:rPr>
              <a:t>3 </a:t>
            </a:r>
            <a:r>
              <a:rPr lang="de-DE" sz="800" b="0" i="0" u="none">
                <a:solidFill>
                  <a:srgbClr val="003781"/>
                </a:solidFill>
              </a:rPr>
              <a:t>Under a salary conversion scheme where premiums into a direct insurance plan, a Pensionskasse or a pension fund (§ 3 (63) EStG) are exempt from social security contributions, the employer is required to contribute 15 % of the salary converted up to 4 % of the CAC West.  </a:t>
            </a:r>
          </a:p>
        </p:txBody>
      </p:sp>
      <p:sp>
        <p:nvSpPr>
          <p:cNvPr id="22" name="Foliennummernplatzhalter 6">
            <a:extLst>
              <a:ext uri="{FF2B5EF4-FFF2-40B4-BE49-F238E27FC236}">
                <a16:creationId xmlns:a16="http://schemas.microsoft.com/office/drawing/2014/main" id="{6498F077-F9B6-4EC2-8621-AF447D45B27F}"/>
              </a:ext>
            </a:extLst>
          </p:cNvPr>
          <p:cNvSpPr>
            <a:spLocks noGrp="1"/>
          </p:cNvSpPr>
          <p:nvPr>
            <p:ph type="sldNum" sz="quarter" idx="14"/>
          </p:nvPr>
        </p:nvSpPr>
        <p:spPr>
          <a:xfrm>
            <a:off x="11443580" y="6372000"/>
            <a:ext cx="268995" cy="144000"/>
          </a:xfrm>
        </p:spPr>
        <p:txBody>
          <a:bodyPr/>
          <a:lstStyle/>
          <a:p>
            <a:fld id="{0F96B16C-3F5F-44BC-AFCC-8CBCBD90898D}" type="slidenum">
              <a:rPr lang="de-DE" smtClean="0">
                <a:solidFill>
                  <a:schemeClr val="tx1"/>
                </a:solidFill>
              </a:rPr>
              <a:t>40</a:t>
            </a:fld>
            <a:endParaRPr lang="de-DE">
              <a:solidFill>
                <a:schemeClr val="tx1"/>
              </a:solidFill>
            </a:endParaRPr>
          </a:p>
        </p:txBody>
      </p:sp>
      <p:sp>
        <p:nvSpPr>
          <p:cNvPr id="23" name="Textfeld 22">
            <a:extLst>
              <a:ext uri="{FF2B5EF4-FFF2-40B4-BE49-F238E27FC236}">
                <a16:creationId xmlns:a16="http://schemas.microsoft.com/office/drawing/2014/main" id="{CF4133CB-105B-4C57-9063-C4688096C643}"/>
              </a:ext>
            </a:extLst>
          </p:cNvPr>
          <p:cNvSpPr txBox="1"/>
          <p:nvPr/>
        </p:nvSpPr>
        <p:spPr>
          <a:xfrm flipH="1">
            <a:off x="8468139" y="-705678"/>
            <a:ext cx="0" cy="0"/>
          </a:xfrm>
          <a:prstGeom prst="rect">
            <a:avLst/>
          </a:prstGeom>
          <a:noFill/>
        </p:spPr>
        <p:txBody>
          <a:bodyPr wrap="none" lIns="0" tIns="0" rIns="0" bIns="0" rtlCol="0" anchor="t" anchorCtr="0">
            <a:noAutofit/>
          </a:bodyPr>
          <a:lstStyle>
            <a:defPPr>
              <a:defRPr lang="de-DE"/>
            </a:defPPr>
            <a:lvl1pPr marL="0" algn="l" defTabSz="914205" rtl="0" eaLnBrk="1" latinLnBrk="0" hangingPunct="1">
              <a:defRPr sz="1800" kern="1200">
                <a:solidFill>
                  <a:schemeClr val="tx1"/>
                </a:solidFill>
                <a:latin typeface="+mn-lt"/>
                <a:ea typeface="+mn-ea"/>
                <a:cs typeface="+mn-cs"/>
              </a:defRPr>
            </a:lvl1pPr>
            <a:lvl2pPr marL="457102" algn="l" defTabSz="914205" rtl="0" eaLnBrk="1" latinLnBrk="0" hangingPunct="1">
              <a:defRPr sz="1800" kern="1200">
                <a:solidFill>
                  <a:schemeClr val="tx1"/>
                </a:solidFill>
                <a:latin typeface="+mn-lt"/>
                <a:ea typeface="+mn-ea"/>
                <a:cs typeface="+mn-cs"/>
              </a:defRPr>
            </a:lvl2pPr>
            <a:lvl3pPr marL="914205" algn="l" defTabSz="914205" rtl="0" eaLnBrk="1" latinLnBrk="0" hangingPunct="1">
              <a:defRPr sz="1800" kern="1200">
                <a:solidFill>
                  <a:schemeClr val="tx1"/>
                </a:solidFill>
                <a:latin typeface="+mn-lt"/>
                <a:ea typeface="+mn-ea"/>
                <a:cs typeface="+mn-cs"/>
              </a:defRPr>
            </a:lvl3pPr>
            <a:lvl4pPr marL="1371308" algn="l" defTabSz="914205" rtl="0" eaLnBrk="1" latinLnBrk="0" hangingPunct="1">
              <a:defRPr sz="1800" kern="1200">
                <a:solidFill>
                  <a:schemeClr val="tx1"/>
                </a:solidFill>
                <a:latin typeface="+mn-lt"/>
                <a:ea typeface="+mn-ea"/>
                <a:cs typeface="+mn-cs"/>
              </a:defRPr>
            </a:lvl4pPr>
            <a:lvl5pPr marL="1828410" algn="l" defTabSz="914205" rtl="0" eaLnBrk="1" latinLnBrk="0" hangingPunct="1">
              <a:defRPr sz="1800" kern="1200">
                <a:solidFill>
                  <a:schemeClr val="tx1"/>
                </a:solidFill>
                <a:latin typeface="+mn-lt"/>
                <a:ea typeface="+mn-ea"/>
                <a:cs typeface="+mn-cs"/>
              </a:defRPr>
            </a:lvl5pPr>
            <a:lvl6pPr marL="2285511" algn="l" defTabSz="914205" rtl="0" eaLnBrk="1" latinLnBrk="0" hangingPunct="1">
              <a:defRPr sz="1800" kern="1200">
                <a:solidFill>
                  <a:schemeClr val="tx1"/>
                </a:solidFill>
                <a:latin typeface="+mn-lt"/>
                <a:ea typeface="+mn-ea"/>
                <a:cs typeface="+mn-cs"/>
              </a:defRPr>
            </a:lvl6pPr>
            <a:lvl7pPr marL="2742614" algn="l" defTabSz="914205" rtl="0" eaLnBrk="1" latinLnBrk="0" hangingPunct="1">
              <a:defRPr sz="1800" kern="1200">
                <a:solidFill>
                  <a:schemeClr val="tx1"/>
                </a:solidFill>
                <a:latin typeface="+mn-lt"/>
                <a:ea typeface="+mn-ea"/>
                <a:cs typeface="+mn-cs"/>
              </a:defRPr>
            </a:lvl7pPr>
            <a:lvl8pPr marL="3199716" algn="l" defTabSz="914205" rtl="0" eaLnBrk="1" latinLnBrk="0" hangingPunct="1">
              <a:defRPr sz="1800" kern="1200">
                <a:solidFill>
                  <a:schemeClr val="tx1"/>
                </a:solidFill>
                <a:latin typeface="+mn-lt"/>
                <a:ea typeface="+mn-ea"/>
                <a:cs typeface="+mn-cs"/>
              </a:defRPr>
            </a:lvl8pPr>
            <a:lvl9pPr marL="3656819" algn="l" defTabSz="914205" rtl="0" eaLnBrk="1" latinLnBrk="0" hangingPunct="1">
              <a:defRPr sz="1800" kern="1200">
                <a:solidFill>
                  <a:schemeClr val="tx1"/>
                </a:solidFill>
                <a:latin typeface="+mn-lt"/>
                <a:ea typeface="+mn-ea"/>
                <a:cs typeface="+mn-cs"/>
              </a:defRPr>
            </a:lvl9pPr>
          </a:lstStyle>
          <a:p>
            <a:pPr algn="l"/>
            <a:endParaRPr lang="de-DE" sz="1600">
              <a:solidFill>
                <a:schemeClr val="bg1"/>
              </a:solidFill>
            </a:endParaRPr>
          </a:p>
        </p:txBody>
      </p:sp>
      <p:graphicFrame>
        <p:nvGraphicFramePr>
          <p:cNvPr id="24" name="Tabelle 23" descr="svtxtr:svtx:pptx.transform.casestudy-table">
            <a:extLst>
              <a:ext uri="{FF2B5EF4-FFF2-40B4-BE49-F238E27FC236}">
                <a16:creationId xmlns:a16="http://schemas.microsoft.com/office/drawing/2014/main" id="{2C2BFB70-0088-44E5-9EF5-01800AF7AE52}"/>
              </a:ext>
            </a:extLst>
          </p:cNvPr>
          <p:cNvGraphicFramePr>
            <a:graphicFrameLocks noGrp="1"/>
          </p:cNvGraphicFramePr>
          <p:nvPr>
            <p:extLst>
              <p:ext uri="{D42A27DB-BD31-4B8C-83A1-F6EECF244321}">
                <p14:modId xmlns:p14="http://schemas.microsoft.com/office/powerpoint/2010/main" val="1805575698"/>
              </p:ext>
            </p:extLst>
          </p:nvPr>
        </p:nvGraphicFramePr>
        <p:xfrm>
          <a:off x="479424" y="1830571"/>
          <a:ext cx="6555856" cy="4045934"/>
        </p:xfrm>
        <a:graphic>
          <a:graphicData uri="http://schemas.openxmlformats.org/drawingml/2006/table">
            <a:tbl>
              <a:tblPr>
                <a:tableStyleId>{3B4B98B0-60AC-42C2-AFA5-B58CD77FA1E5}</a:tableStyleId>
              </a:tblPr>
              <a:tblGrid>
                <a:gridCol w="4866136">
                  <a:extLst>
                    <a:ext uri="{9D8B030D-6E8A-4147-A177-3AD203B41FA5}">
                      <a16:colId xmlns:a16="http://schemas.microsoft.com/office/drawing/2014/main" val="1414233370"/>
                    </a:ext>
                  </a:extLst>
                </a:gridCol>
                <a:gridCol w="1689720">
                  <a:extLst>
                    <a:ext uri="{9D8B030D-6E8A-4147-A177-3AD203B41FA5}">
                      <a16:colId xmlns:a16="http://schemas.microsoft.com/office/drawing/2014/main" val="721332801"/>
                    </a:ext>
                  </a:extLst>
                </a:gridCol>
              </a:tblGrid>
              <a:tr h="449334">
                <a:tc>
                  <a:txBody>
                    <a:bodyPr/>
                    <a:lstStyle/>
                    <a:p>
                      <a:pPr lvl="0" algn="l"/>
                      <a:r>
                        <a:rPr lang="de-DE" sz="1600" b="1" i="0" u="none">
                          <a:solidFill>
                            <a:srgbClr val="003781"/>
                          </a:solidFill>
                        </a:rPr>
                        <a:t>Employee´s premium:</a:t>
                      </a:r>
                    </a:p>
                  </a:txBody>
                  <a:tcPr marL="0" marR="0" marT="38098" marB="76197" anchor="ctr">
                    <a:lnL>
                      <a:noFill/>
                    </a:lnL>
                    <a:lnR>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gn="r"/>
                      <a:r>
                        <a:rPr lang="de-DE" sz="1600" b="0" i="0" u="none">
                          <a:solidFill>
                            <a:srgbClr val="003781"/>
                          </a:solidFill>
                        </a:rPr>
                        <a:t>€ 100</a:t>
                      </a:r>
                    </a:p>
                  </a:txBody>
                  <a:tcPr marL="0" marR="0" marT="38098" marB="76197" anchor="ctr">
                    <a:lnL>
                      <a:noFill/>
                    </a:lnL>
                    <a:lnR>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48163308"/>
                  </a:ext>
                </a:extLst>
              </a:tr>
              <a:tr h="267324">
                <a:tc>
                  <a:txBody>
                    <a:bodyPr/>
                    <a:lstStyle/>
                    <a:p>
                      <a:pPr lvl="0" algn="l"/>
                      <a:r>
                        <a:rPr lang="de-DE" sz="1600" b="1" i="0" u="none">
                          <a:solidFill>
                            <a:srgbClr val="003781"/>
                          </a:solidFill>
                        </a:rPr>
                        <a:t>Tax savings:</a:t>
                      </a:r>
                    </a:p>
                  </a:txBody>
                  <a:tcPr marL="0" marR="0" marT="38098" marB="76197"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lvl="0" indent="0" algn="r"/>
                      <a:r>
                        <a:rPr lang="de-DE" sz="1600" b="0" i="0" u="none">
                          <a:solidFill>
                            <a:srgbClr val="003781"/>
                          </a:solidFill>
                        </a:rPr>
                        <a:t>-€ 30</a:t>
                      </a:r>
                      <a:r>
                        <a:rPr lang="de-DE" sz="1600" b="0" i="0" u="none" baseline="30000">
                          <a:solidFill>
                            <a:srgbClr val="003781"/>
                          </a:solidFill>
                        </a:rPr>
                        <a:t>1</a:t>
                      </a:r>
                    </a:p>
                  </a:txBody>
                  <a:tcPr marL="296492" marR="0" marT="38098" marB="76197"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267324">
                <a:tc gridSpan="2">
                  <a:txBody>
                    <a:bodyPr/>
                    <a:lstStyle/>
                    <a:p>
                      <a:pPr lvl="0" algn="l"/>
                      <a:r>
                        <a:rPr lang="de-DE" sz="1600" b="0" i="0" u="none">
                          <a:solidFill>
                            <a:srgbClr val="003781"/>
                          </a:solidFill>
                        </a:rPr>
                        <a:t>Insurance premiums are directly deducted from gross salary and are therefore tax-free.</a:t>
                      </a:r>
                    </a:p>
                  </a:txBody>
                  <a:tcPr marL="0" marR="0" marT="38098" marB="76197"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lvl="0" indent="0" algn="r"/>
                      <a:endParaRPr lang="de-DE" sz="1600" b="0" i="0" u="none">
                        <a:solidFill>
                          <a:srgbClr val="003781"/>
                        </a:solidFill>
                      </a:endParaRPr>
                    </a:p>
                  </a:txBody>
                  <a:tcPr marL="296492" marR="0" marT="38098" marB="76197"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61746017"/>
                  </a:ext>
                </a:extLst>
              </a:tr>
              <a:tr h="267324">
                <a:tc>
                  <a:txBody>
                    <a:bodyPr/>
                    <a:lstStyle/>
                    <a:p>
                      <a:pPr lvl="0" algn="l"/>
                      <a:r>
                        <a:rPr lang="de-DE" sz="1600" b="1" i="0" u="none">
                          <a:solidFill>
                            <a:srgbClr val="003781"/>
                          </a:solidFill>
                        </a:rPr>
                        <a:t>Social security savings:</a:t>
                      </a:r>
                    </a:p>
                  </a:txBody>
                  <a:tcPr marL="0" marR="0" marT="38098" marB="76197"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lvl="0" indent="0" algn="r"/>
                      <a:r>
                        <a:rPr lang="de-DE" sz="1600" b="0" i="0" u="none">
                          <a:solidFill>
                            <a:srgbClr val="003781"/>
                          </a:solidFill>
                        </a:rPr>
                        <a:t>-€ 20</a:t>
                      </a:r>
                      <a:r>
                        <a:rPr lang="de-DE" sz="1600" b="0" i="0" u="none" baseline="30000">
                          <a:solidFill>
                            <a:srgbClr val="003781"/>
                          </a:solidFill>
                        </a:rPr>
                        <a:t>2</a:t>
                      </a:r>
                    </a:p>
                  </a:txBody>
                  <a:tcPr marL="296492" marR="0" marT="38098" marB="76197"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49513751"/>
                  </a:ext>
                </a:extLst>
              </a:tr>
              <a:tr h="449334">
                <a:tc gridSpan="2">
                  <a:txBody>
                    <a:bodyPr/>
                    <a:lstStyle/>
                    <a:p>
                      <a:pPr lvl="0" algn="l"/>
                      <a:r>
                        <a:rPr lang="de-DE" sz="1600" b="0" i="0" u="none">
                          <a:solidFill>
                            <a:srgbClr val="003781"/>
                          </a:solidFill>
                        </a:rPr>
                        <a:t>The second advantage is the exemption from social security contributions.</a:t>
                      </a:r>
                    </a:p>
                  </a:txBody>
                  <a:tcPr marL="0" marR="0" marT="38098" marB="76197"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lgn="r"/>
                      <a:endParaRPr lang="de-DE" sz="1600" b="0" i="0" u="none">
                        <a:solidFill>
                          <a:srgbClr val="003781"/>
                        </a:solidFill>
                      </a:endParaRPr>
                    </a:p>
                  </a:txBody>
                  <a:tcPr marL="0" marR="0" marT="38098" marB="76197"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98562580"/>
                  </a:ext>
                </a:extLst>
              </a:tr>
              <a:tr h="267324">
                <a:tc>
                  <a:txBody>
                    <a:bodyPr/>
                    <a:lstStyle/>
                    <a:p>
                      <a:pPr lvl="0" algn="l"/>
                      <a:r>
                        <a:rPr lang="de-DE" sz="1600" b="1" i="0" u="none">
                          <a:solidFill>
                            <a:srgbClr val="003781"/>
                          </a:solidFill>
                        </a:rPr>
                        <a:t>Actual expense:</a:t>
                      </a:r>
                    </a:p>
                  </a:txBody>
                  <a:tcPr marL="0" marR="0" marT="38098" marB="76197"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lvl="0" indent="0" algn="r"/>
                      <a:r>
                        <a:rPr lang="de-DE" sz="1600" b="0" i="0" u="none">
                          <a:solidFill>
                            <a:srgbClr val="003781"/>
                          </a:solidFill>
                        </a:rPr>
                        <a:t>€ 50</a:t>
                      </a:r>
                    </a:p>
                  </a:txBody>
                  <a:tcPr marL="296492" marR="0" marT="38098" marB="76197"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80671761"/>
                  </a:ext>
                </a:extLst>
              </a:tr>
              <a:tr h="267324">
                <a:tc>
                  <a:txBody>
                    <a:bodyPr/>
                    <a:lstStyle/>
                    <a:p>
                      <a:pPr lvl="0" algn="l"/>
                      <a:r>
                        <a:rPr lang="de-DE" sz="1600" b="1" i="0" u="none">
                          <a:solidFill>
                            <a:srgbClr val="003781"/>
                          </a:solidFill>
                        </a:rPr>
                        <a:t>€ 15 employer contribution</a:t>
                      </a:r>
                    </a:p>
                  </a:txBody>
                  <a:tcPr marL="0" marR="0" marT="38098" marB="76197"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gn="r"/>
                      <a:r>
                        <a:rPr lang="de-DE" sz="1600" b="0" i="0" u="none">
                          <a:solidFill>
                            <a:srgbClr val="003781"/>
                          </a:solidFill>
                        </a:rPr>
                        <a:t>€ 15</a:t>
                      </a:r>
                      <a:r>
                        <a:rPr lang="de-DE" sz="1600" b="0" i="0" u="none" baseline="30000">
                          <a:solidFill>
                            <a:srgbClr val="003781"/>
                          </a:solidFill>
                        </a:rPr>
                        <a:t>3</a:t>
                      </a:r>
                    </a:p>
                  </a:txBody>
                  <a:tcPr marL="0" marR="0" marT="38098" marB="76197"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1679329"/>
                  </a:ext>
                </a:extLst>
              </a:tr>
              <a:tr h="267324">
                <a:tc>
                  <a:txBody>
                    <a:bodyPr/>
                    <a:lstStyle/>
                    <a:p>
                      <a:pPr lvl="0" algn="l"/>
                      <a:r>
                        <a:rPr lang="de-DE" sz="1600" b="1" i="0" u="none">
                          <a:solidFill>
                            <a:srgbClr val="003781"/>
                          </a:solidFill>
                        </a:rPr>
                        <a:t>Total premium</a:t>
                      </a:r>
                    </a:p>
                  </a:txBody>
                  <a:tcPr marL="0" marR="0" marT="38098" marB="76197"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lvl="0" indent="0" algn="r"/>
                      <a:r>
                        <a:rPr lang="de-DE" sz="1600" b="1" i="0" u="none">
                          <a:solidFill>
                            <a:srgbClr val="003781"/>
                          </a:solidFill>
                        </a:rPr>
                        <a:t>€ 115</a:t>
                      </a:r>
                    </a:p>
                  </a:txBody>
                  <a:tcPr marL="296492" marR="0" marT="38098" marB="76197"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1833279"/>
                  </a:ext>
                </a:extLst>
              </a:tr>
              <a:tr h="267324">
                <a:tc gridSpan="2">
                  <a:txBody>
                    <a:bodyPr/>
                    <a:lstStyle/>
                    <a:p>
                      <a:pPr lvl="0" algn="l"/>
                      <a:r>
                        <a:rPr lang="de-DE" sz="1600" b="0" i="0" u="none">
                          <a:solidFill>
                            <a:srgbClr val="003781"/>
                          </a:solidFill>
                        </a:rPr>
                        <a:t>Based on the employee’s own expense of approx. € 50, an amount of € 115 will be invested in an occupational pension.</a:t>
                      </a:r>
                    </a:p>
                  </a:txBody>
                  <a:tcPr marL="0" marR="0" marT="38098" marB="76197" anchor="ctr">
                    <a:lnL>
                      <a:noFill/>
                    </a:lnL>
                    <a:lnR>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hMerge="1">
                  <a:txBody>
                    <a:bodyPr/>
                    <a:lstStyle/>
                    <a:p>
                      <a:pPr marL="0" marR="0" lvl="0" indent="0" algn="r" defTabSz="914400" fontAlgn="auto">
                        <a:lnSpc>
                          <a:spcPct val="100000"/>
                        </a:lnSpc>
                        <a:spcBef>
                          <a:spcPct val="0"/>
                        </a:spcBef>
                        <a:spcAft>
                          <a:spcPct val="0"/>
                        </a:spcAft>
                        <a:buSzTx/>
                      </a:pPr>
                      <a:endParaRPr lang="de-DE" sz="1600" b="0" i="0" u="none" kern="1200">
                        <a:solidFill>
                          <a:srgbClr val="003781"/>
                        </a:solidFill>
                        <a:latin typeface="+mn-lt"/>
                        <a:ea typeface="+mn-ea"/>
                        <a:cs typeface="+mn-cs"/>
                      </a:endParaRPr>
                    </a:p>
                  </a:txBody>
                  <a:tcPr marL="0" marR="0" marT="38098" marB="76197" anchor="ctr">
                    <a:lnL>
                      <a:noFill/>
                    </a:lnL>
                    <a:lnR>
                      <a:noFill/>
                    </a:lnR>
                    <a:lnT>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693147805"/>
                  </a:ext>
                </a:extLst>
              </a:tr>
            </a:tbl>
          </a:graphicData>
        </a:graphic>
      </p:graphicFrame>
      <p:grpSp>
        <p:nvGrpSpPr>
          <p:cNvPr id="25" name="Gruppe-CTA" descr="svtxtr:svtx:pptx.transform.group-cta" hidden="1">
            <a:extLst>
              <a:ext uri="{FF2B5EF4-FFF2-40B4-BE49-F238E27FC236}">
                <a16:creationId xmlns:a16="http://schemas.microsoft.com/office/drawing/2014/main" id="{7BA80F01-0E2B-42B3-98AD-ACB0EC90B244}"/>
              </a:ext>
            </a:extLst>
          </p:cNvPr>
          <p:cNvGrpSpPr/>
          <p:nvPr/>
        </p:nvGrpSpPr>
        <p:grpSpPr>
          <a:xfrm>
            <a:off x="479424" y="5491886"/>
            <a:ext cx="2214022" cy="332030"/>
            <a:chOff x="479424" y="5491886"/>
            <a:chExt cx="2214022" cy="332030"/>
          </a:xfrm>
        </p:grpSpPr>
        <p:sp>
          <p:nvSpPr>
            <p:cNvPr id="26" name="Abgerundetes Rechteck 16" descr="svtxtr:svtx:pptx.transform.calltoaction-link3">
              <a:extLst>
                <a:ext uri="{FF2B5EF4-FFF2-40B4-BE49-F238E27FC236}">
                  <a16:creationId xmlns:a16="http://schemas.microsoft.com/office/drawing/2014/main" id="{0F7D2DAE-D84F-45FE-9413-56DEC7F4259D}"/>
                </a:ext>
              </a:extLst>
            </p:cNvPr>
            <p:cNvSpPr/>
            <p:nvPr/>
          </p:nvSpPr>
          <p:spPr>
            <a:xfrm>
              <a:off x="479424" y="5449915"/>
              <a:ext cx="376891" cy="417614"/>
            </a:xfrm>
            <a:prstGeom prst="roundRect">
              <a:avLst>
                <a:gd name="adj" fmla="val 6240"/>
              </a:avLst>
            </a:prstGeom>
            <a:solidFill>
              <a:sysClr val="window" lastClr="FFFFFF">
                <a:alpha val="60000"/>
              </a:sysClr>
            </a:solidFill>
            <a:ln w="15875" cap="flat" cmpd="sng" algn="ctr">
              <a:solidFill>
                <a:schemeClr val="bg1"/>
              </a:solidFill>
              <a:prstDash val="solid"/>
              <a:miter lim="800000"/>
            </a:ln>
            <a:effectLst/>
          </p:spPr>
          <p:txBody>
            <a:bodyPr wrap="none" lIns="180000" tIns="72000" rIns="180000" bIns="54000" rtlCol="0" anchor="ctr">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27" name="Rechteck 26">
              <a:extLst>
                <a:ext uri="{FF2B5EF4-FFF2-40B4-BE49-F238E27FC236}">
                  <a16:creationId xmlns:a16="http://schemas.microsoft.com/office/drawing/2014/main" id="{B8149D29-5925-4291-9FB6-219235DF8F95}"/>
                </a:ext>
              </a:extLst>
            </p:cNvPr>
            <p:cNvSpPr/>
            <p:nvPr/>
          </p:nvSpPr>
          <p:spPr>
            <a:xfrm>
              <a:off x="495610" y="5692588"/>
              <a:ext cx="131919" cy="913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205" rtl="0" eaLnBrk="1" latinLnBrk="0" hangingPunct="1">
                <a:defRPr sz="1800" kern="1200">
                  <a:solidFill>
                    <a:srgbClr val="FFFFFF"/>
                  </a:solidFill>
                  <a:latin typeface="Arial"/>
                  <a:ea typeface="+mn-ea"/>
                  <a:cs typeface="+mn-cs"/>
                </a:defRPr>
              </a:lvl1pPr>
              <a:lvl2pPr marL="457102" algn="l" defTabSz="914205" rtl="0" eaLnBrk="1" latinLnBrk="0" hangingPunct="1">
                <a:defRPr sz="1800" kern="1200">
                  <a:solidFill>
                    <a:srgbClr val="FFFFFF"/>
                  </a:solidFill>
                  <a:latin typeface="Arial"/>
                  <a:ea typeface="+mn-ea"/>
                  <a:cs typeface="+mn-cs"/>
                </a:defRPr>
              </a:lvl2pPr>
              <a:lvl3pPr marL="914205" algn="l" defTabSz="914205" rtl="0" eaLnBrk="1" latinLnBrk="0" hangingPunct="1">
                <a:defRPr sz="1800" kern="1200">
                  <a:solidFill>
                    <a:srgbClr val="FFFFFF"/>
                  </a:solidFill>
                  <a:latin typeface="Arial"/>
                  <a:ea typeface="+mn-ea"/>
                  <a:cs typeface="+mn-cs"/>
                </a:defRPr>
              </a:lvl3pPr>
              <a:lvl4pPr marL="1371308" algn="l" defTabSz="914205" rtl="0" eaLnBrk="1" latinLnBrk="0" hangingPunct="1">
                <a:defRPr sz="1800" kern="1200">
                  <a:solidFill>
                    <a:srgbClr val="FFFFFF"/>
                  </a:solidFill>
                  <a:latin typeface="Arial"/>
                  <a:ea typeface="+mn-ea"/>
                  <a:cs typeface="+mn-cs"/>
                </a:defRPr>
              </a:lvl4pPr>
              <a:lvl5pPr marL="1828410" algn="l" defTabSz="914205" rtl="0" eaLnBrk="1" latinLnBrk="0" hangingPunct="1">
                <a:defRPr sz="1800" kern="1200">
                  <a:solidFill>
                    <a:srgbClr val="FFFFFF"/>
                  </a:solidFill>
                  <a:latin typeface="Arial"/>
                  <a:ea typeface="+mn-ea"/>
                  <a:cs typeface="+mn-cs"/>
                </a:defRPr>
              </a:lvl5pPr>
              <a:lvl6pPr marL="2285511" algn="l" defTabSz="914205" rtl="0" eaLnBrk="1" latinLnBrk="0" hangingPunct="1">
                <a:defRPr sz="1800" kern="1200">
                  <a:solidFill>
                    <a:srgbClr val="FFFFFF"/>
                  </a:solidFill>
                  <a:latin typeface="Arial"/>
                  <a:ea typeface="+mn-ea"/>
                  <a:cs typeface="+mn-cs"/>
                </a:defRPr>
              </a:lvl6pPr>
              <a:lvl7pPr marL="2742614" algn="l" defTabSz="914205" rtl="0" eaLnBrk="1" latinLnBrk="0" hangingPunct="1">
                <a:defRPr sz="1800" kern="1200">
                  <a:solidFill>
                    <a:srgbClr val="FFFFFF"/>
                  </a:solidFill>
                  <a:latin typeface="Arial"/>
                  <a:ea typeface="+mn-ea"/>
                  <a:cs typeface="+mn-cs"/>
                </a:defRPr>
              </a:lvl7pPr>
              <a:lvl8pPr marL="3199716" algn="l" defTabSz="914205" rtl="0" eaLnBrk="1" latinLnBrk="0" hangingPunct="1">
                <a:defRPr sz="1800" kern="1200">
                  <a:solidFill>
                    <a:srgbClr val="FFFFFF"/>
                  </a:solidFill>
                  <a:latin typeface="Arial"/>
                  <a:ea typeface="+mn-ea"/>
                  <a:cs typeface="+mn-cs"/>
                </a:defRPr>
              </a:lvl8pPr>
              <a:lvl9pPr marL="3656819" algn="l" defTabSz="914205" rtl="0" eaLnBrk="1" latinLnBrk="0" hangingPunct="1">
                <a:defRPr sz="1800" kern="1200">
                  <a:solidFill>
                    <a:srgbClr val="FFFFFF"/>
                  </a:solidFill>
                  <a:latin typeface="Arial"/>
                  <a:ea typeface="+mn-ea"/>
                  <a:cs typeface="+mn-cs"/>
                </a:defRPr>
              </a:lvl9pPr>
            </a:lstStyle>
            <a:p>
              <a:endParaRPr lang="de-DE"/>
            </a:p>
          </p:txBody>
        </p:sp>
      </p:grpSp>
    </p:spTree>
    <p:extLst>
      <p:ext uri="{BB962C8B-B14F-4D97-AF65-F5344CB8AC3E}">
        <p14:creationId xmlns:p14="http://schemas.microsoft.com/office/powerpoint/2010/main" val="4177873263"/>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D3FF8BB9-EB8C-448B-AE36-5B7D8D15B929}"/>
              </a:ext>
            </a:extLst>
          </p:cNvPr>
          <p:cNvSpPr>
            <a:spLocks noGrp="1"/>
          </p:cNvSpPr>
          <p:nvPr>
            <p:ph type="title"/>
          </p:nvPr>
        </p:nvSpPr>
        <p:spPr/>
        <p:txBody>
          <a:bodyPr/>
          <a:lstStyle/>
          <a:p>
            <a:r>
              <a:rPr lang="en-US" dirty="0"/>
              <a:t>That‘s how employees benefit from government incentives</a:t>
            </a:r>
            <a:endParaRPr lang="en-GB" dirty="0"/>
          </a:p>
        </p:txBody>
      </p:sp>
      <p:sp>
        <p:nvSpPr>
          <p:cNvPr id="5" name="Foliennummernplatzhalter 4">
            <a:extLst>
              <a:ext uri="{FF2B5EF4-FFF2-40B4-BE49-F238E27FC236}">
                <a16:creationId xmlns:a16="http://schemas.microsoft.com/office/drawing/2014/main" id="{1BDA5FAB-FBE1-4C60-9DE2-1869C0A5D664}"/>
              </a:ext>
            </a:extLst>
          </p:cNvPr>
          <p:cNvSpPr>
            <a:spLocks noGrp="1"/>
          </p:cNvSpPr>
          <p:nvPr>
            <p:ph type="sldNum" sz="quarter" idx="11"/>
          </p:nvPr>
        </p:nvSpPr>
        <p:spPr/>
        <p:txBody>
          <a:bodyPr/>
          <a:lstStyle/>
          <a:p>
            <a:fld id="{56C449F3-BD9D-48DC-BFF1-0F66671DA7C6}" type="slidenum">
              <a:rPr lang="de-DE" smtClean="0"/>
              <a:t>41</a:t>
            </a:fld>
            <a:endParaRPr lang="de-DE"/>
          </a:p>
        </p:txBody>
      </p:sp>
      <p:sp>
        <p:nvSpPr>
          <p:cNvPr id="7" name="Textplatzhalter 6">
            <a:extLst>
              <a:ext uri="{FF2B5EF4-FFF2-40B4-BE49-F238E27FC236}">
                <a16:creationId xmlns:a16="http://schemas.microsoft.com/office/drawing/2014/main" id="{65F0296A-2D2B-47F6-A2FC-C2C3509BE727}"/>
              </a:ext>
            </a:extLst>
          </p:cNvPr>
          <p:cNvSpPr>
            <a:spLocks noGrp="1"/>
          </p:cNvSpPr>
          <p:nvPr>
            <p:ph type="body" sz="quarter" idx="12"/>
          </p:nvPr>
        </p:nvSpPr>
        <p:spPr/>
        <p:txBody>
          <a:bodyPr/>
          <a:lstStyle/>
          <a:p>
            <a:r>
              <a:rPr lang="en-US" dirty="0"/>
              <a:t>Occupational retirement plan – employee-funded</a:t>
            </a:r>
          </a:p>
          <a:p>
            <a:endParaRPr lang="en-GB" dirty="0"/>
          </a:p>
        </p:txBody>
      </p:sp>
      <p:sp>
        <p:nvSpPr>
          <p:cNvPr id="15" name="Rechteck 14">
            <a:extLst>
              <a:ext uri="{FF2B5EF4-FFF2-40B4-BE49-F238E27FC236}">
                <a16:creationId xmlns:a16="http://schemas.microsoft.com/office/drawing/2014/main" id="{BD2C4407-1531-4D4A-88FF-FB663B29E09C}"/>
              </a:ext>
            </a:extLst>
          </p:cNvPr>
          <p:cNvSpPr/>
          <p:nvPr/>
        </p:nvSpPr>
        <p:spPr>
          <a:xfrm>
            <a:off x="485497" y="2126680"/>
            <a:ext cx="11227077" cy="430887"/>
          </a:xfrm>
          <a:prstGeom prst="rect">
            <a:avLst/>
          </a:prstGeom>
        </p:spPr>
        <p:txBody>
          <a:bodyPr wrap="square" lIns="0" tIns="0" rIns="0" bIns="0" anchor="t">
            <a:spAutoFit/>
          </a:bodyPr>
          <a:lstStyle/>
          <a:p>
            <a:pPr defTabSz="914400">
              <a:defRPr/>
            </a:pPr>
            <a:r>
              <a:rPr kumimoji="0" lang="en-US" sz="1400" b="1" i="0" u="none" strike="noStrike" kern="0" cap="none" spc="0" normalizeH="0" baseline="0" noProof="0" dirty="0">
                <a:ln>
                  <a:noFill/>
                </a:ln>
                <a:solidFill>
                  <a:schemeClr val="bg1"/>
                </a:solidFill>
                <a:effectLst/>
                <a:uLnTx/>
                <a:uFillTx/>
              </a:rPr>
              <a:t>The government has been sponsoring salary conversion schemes</a:t>
            </a:r>
            <a:r>
              <a:rPr kumimoji="0" lang="en-US" sz="1400" b="1" i="0" u="none" strike="noStrike" kern="0" cap="none" spc="0" normalizeH="0" baseline="30000" noProof="0" dirty="0">
                <a:ln>
                  <a:noFill/>
                </a:ln>
                <a:solidFill>
                  <a:schemeClr val="bg1"/>
                </a:solidFill>
                <a:effectLst/>
                <a:uLnTx/>
                <a:uFillTx/>
              </a:rPr>
              <a:t>1</a:t>
            </a:r>
            <a:r>
              <a:rPr kumimoji="0" lang="en-US" sz="1400" b="1" i="0" u="none" strike="noStrike" kern="0" cap="none" spc="0" normalizeH="0" baseline="0" noProof="0" dirty="0">
                <a:ln>
                  <a:noFill/>
                </a:ln>
                <a:solidFill>
                  <a:schemeClr val="bg1"/>
                </a:solidFill>
                <a:effectLst/>
                <a:uLnTx/>
                <a:uFillTx/>
              </a:rPr>
              <a:t> since January 01, 2018 by granting higher tax-free amounts up to maximum EUR </a:t>
            </a:r>
            <a:r>
              <a:rPr lang="en-US" sz="1400" b="1" kern="0" dirty="0">
                <a:solidFill>
                  <a:schemeClr val="bg1"/>
                </a:solidFill>
              </a:rPr>
              <a:t>604</a:t>
            </a:r>
            <a:r>
              <a:rPr kumimoji="0" lang="en-US" sz="1400" b="1" i="0" u="none" strike="noStrike" kern="0" cap="none" spc="0" normalizeH="0" baseline="0" noProof="0" dirty="0">
                <a:ln>
                  <a:noFill/>
                </a:ln>
                <a:solidFill>
                  <a:schemeClr val="bg1"/>
                </a:solidFill>
                <a:effectLst/>
                <a:uLnTx/>
                <a:uFillTx/>
              </a:rPr>
              <a:t> monthly, premiums up to maximum EUR </a:t>
            </a:r>
            <a:r>
              <a:rPr lang="en-US" sz="1400" b="1" kern="0" dirty="0">
                <a:solidFill>
                  <a:schemeClr val="bg1"/>
                </a:solidFill>
              </a:rPr>
              <a:t>302 </a:t>
            </a:r>
            <a:r>
              <a:rPr kumimoji="0" lang="en-US" sz="1400" b="1" i="0" u="none" strike="noStrike" kern="0" cap="none" spc="0" normalizeH="0" baseline="0" noProof="0" dirty="0">
                <a:ln>
                  <a:noFill/>
                </a:ln>
                <a:solidFill>
                  <a:schemeClr val="bg1"/>
                </a:solidFill>
                <a:effectLst/>
                <a:uLnTx/>
                <a:uFillTx/>
              </a:rPr>
              <a:t>monthly remain exempt from social security contributions</a:t>
            </a:r>
            <a:endParaRPr kumimoji="0" lang="de-DE" sz="1400" b="1" i="0" u="none" strike="noStrike" kern="0" cap="none" spc="0" normalizeH="0" baseline="0" noProof="0" dirty="0">
              <a:ln>
                <a:noFill/>
              </a:ln>
              <a:solidFill>
                <a:schemeClr val="bg1"/>
              </a:solidFill>
              <a:effectLst/>
              <a:uLnTx/>
              <a:uFillTx/>
            </a:endParaRPr>
          </a:p>
        </p:txBody>
      </p:sp>
      <p:sp>
        <p:nvSpPr>
          <p:cNvPr id="16" name="Fußzeilenplatzhalter 7">
            <a:extLst>
              <a:ext uri="{FF2B5EF4-FFF2-40B4-BE49-F238E27FC236}">
                <a16:creationId xmlns:a16="http://schemas.microsoft.com/office/drawing/2014/main" id="{E01C8F73-359F-420E-958F-F02F443F0A50}"/>
              </a:ext>
            </a:extLst>
          </p:cNvPr>
          <p:cNvSpPr txBox="1">
            <a:spLocks/>
          </p:cNvSpPr>
          <p:nvPr/>
        </p:nvSpPr>
        <p:spPr>
          <a:xfrm>
            <a:off x="479424" y="5778428"/>
            <a:ext cx="10692159" cy="973004"/>
          </a:xfrm>
          <a:prstGeom prst="rect">
            <a:avLst/>
          </a:prstGeom>
          <a:noFill/>
        </p:spPr>
        <p:txBody>
          <a:bodyPr vert="horz" wrap="square" lIns="0" tIns="0" rIns="0" bIns="0" rtlCol="0" anchor="b">
            <a:noAutofit/>
          </a:bodyPr>
          <a:lstStyle>
            <a:defPPr>
              <a:defRPr lang="de-DE"/>
            </a:defPPr>
            <a:lvl1pPr marL="0" algn="l" defTabSz="1219170" rtl="0" eaLnBrk="1" latinLnBrk="0" hangingPunct="1">
              <a:defRPr sz="8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fontAlgn="base">
              <a:defRPr/>
            </a:pPr>
            <a:r>
              <a:rPr kumimoji="0" lang="de-DE" altLang="de-DE" sz="800" b="0" i="0" u="none" strike="noStrike" kern="1200" cap="none" spc="0" normalizeH="0" baseline="30000" noProof="0" dirty="0">
                <a:ln>
                  <a:noFill/>
                </a:ln>
                <a:solidFill>
                  <a:srgbClr val="122B54"/>
                </a:solidFill>
                <a:effectLst/>
                <a:uLnTx/>
                <a:uFillTx/>
                <a:latin typeface="Arial"/>
                <a:ea typeface="+mn-ea"/>
                <a:cs typeface="+mn-cs"/>
              </a:rPr>
              <a:t>1 </a:t>
            </a:r>
            <a:r>
              <a:rPr kumimoji="0" lang="en-US" sz="800" b="0" i="0" u="none" strike="noStrike" kern="1200" cap="none" spc="0" normalizeH="0" baseline="0" noProof="0" dirty="0">
                <a:ln>
                  <a:noFill/>
                </a:ln>
                <a:solidFill>
                  <a:schemeClr val="bg1"/>
                </a:solidFill>
                <a:effectLst/>
                <a:uLnTx/>
                <a:uFillTx/>
                <a:latin typeface="Arial"/>
                <a:ea typeface="+mn-ea"/>
                <a:cs typeface="+mn-cs"/>
              </a:rPr>
              <a:t>Salary conversion scheme in accordance with § 3 (63) </a:t>
            </a:r>
            <a:r>
              <a:rPr kumimoji="0" lang="en-US" sz="800" b="0" i="0" u="none" strike="noStrike" kern="1200" cap="none" spc="0" normalizeH="0" baseline="0" noProof="0" dirty="0" err="1">
                <a:ln>
                  <a:noFill/>
                </a:ln>
                <a:solidFill>
                  <a:schemeClr val="bg1"/>
                </a:solidFill>
                <a:effectLst/>
                <a:uLnTx/>
                <a:uFillTx/>
                <a:latin typeface="Arial"/>
                <a:ea typeface="+mn-ea"/>
                <a:cs typeface="+mn-cs"/>
              </a:rPr>
              <a:t>EStG</a:t>
            </a:r>
            <a:r>
              <a:rPr kumimoji="0" lang="en-US" sz="800" b="0" i="0" u="none" strike="noStrike" kern="1200" cap="none" spc="0" normalizeH="0" baseline="0" noProof="0" dirty="0">
                <a:ln>
                  <a:noFill/>
                </a:ln>
                <a:solidFill>
                  <a:schemeClr val="bg1"/>
                </a:solidFill>
                <a:effectLst/>
                <a:uLnTx/>
                <a:uFillTx/>
                <a:latin typeface="Arial"/>
                <a:ea typeface="+mn-ea"/>
                <a:cs typeface="+mn-cs"/>
              </a:rPr>
              <a:t>. </a:t>
            </a:r>
            <a:r>
              <a:rPr kumimoji="0" lang="de-DE" sz="800" b="0" i="0" u="none" strike="noStrike" kern="1200" cap="none" spc="0" normalizeH="0" baseline="30000" noProof="0" dirty="0">
                <a:ln>
                  <a:noFill/>
                </a:ln>
                <a:solidFill>
                  <a:schemeClr val="bg1"/>
                </a:solidFill>
                <a:effectLst/>
                <a:uLnTx/>
                <a:uFillTx/>
                <a:latin typeface="Arial"/>
                <a:ea typeface="+mn-ea"/>
                <a:cs typeface="+mn-cs"/>
              </a:rPr>
              <a:t>2</a:t>
            </a:r>
            <a:r>
              <a:rPr kumimoji="0" lang="de-DE" sz="800" b="0" i="0" u="none" strike="noStrike" kern="1200" cap="none" spc="0" normalizeH="0" baseline="0" noProof="0" dirty="0">
                <a:ln>
                  <a:noFill/>
                </a:ln>
                <a:solidFill>
                  <a:schemeClr val="bg1"/>
                </a:solidFill>
                <a:effectLst/>
                <a:uLnTx/>
                <a:uFillTx/>
                <a:latin typeface="Arial"/>
                <a:ea typeface="+mn-ea"/>
                <a:cs typeface="+mn-cs"/>
              </a:rPr>
              <a:t> </a:t>
            </a:r>
            <a:r>
              <a:rPr kumimoji="0" lang="en-US" sz="800" b="0" i="0" u="none" strike="noStrike" kern="1200" cap="none" spc="0" normalizeH="0" baseline="0" noProof="0" dirty="0">
                <a:ln>
                  <a:noFill/>
                </a:ln>
                <a:solidFill>
                  <a:schemeClr val="bg1"/>
                </a:solidFill>
                <a:effectLst/>
                <a:uLnTx/>
                <a:uFillTx/>
                <a:latin typeface="Arial"/>
                <a:ea typeface="+mn-ea"/>
                <a:cs typeface="+mn-cs"/>
              </a:rPr>
              <a:t>Salary conversion can result in lower social security benefits.</a:t>
            </a:r>
            <a:r>
              <a:rPr kumimoji="0" lang="de-DE" sz="800" b="0" i="0" u="none" strike="noStrike" kern="1200" cap="none" spc="0" normalizeH="0" baseline="0" noProof="0" dirty="0">
                <a:ln>
                  <a:noFill/>
                </a:ln>
                <a:solidFill>
                  <a:schemeClr val="bg1"/>
                </a:solidFill>
                <a:effectLst/>
                <a:uLnTx/>
                <a:uFillTx/>
                <a:latin typeface="Arial"/>
                <a:ea typeface="+mn-ea"/>
                <a:cs typeface="+mn-cs"/>
              </a:rPr>
              <a:t> </a:t>
            </a:r>
            <a:r>
              <a:rPr kumimoji="0" lang="de-DE" altLang="de-DE" sz="800" b="0" i="0" u="none" strike="noStrike" kern="1200" cap="none" spc="0" normalizeH="0" baseline="30000" noProof="0" dirty="0">
                <a:ln>
                  <a:noFill/>
                </a:ln>
                <a:solidFill>
                  <a:schemeClr val="bg1"/>
                </a:solidFill>
                <a:effectLst/>
                <a:uLnTx/>
                <a:uFillTx/>
                <a:latin typeface="Arial"/>
                <a:ea typeface="+mn-ea"/>
                <a:cs typeface="+mn-cs"/>
              </a:rPr>
              <a:t>3</a:t>
            </a:r>
            <a:r>
              <a:rPr kumimoji="0" lang="de-DE" altLang="de-DE" sz="800" b="1" i="0" u="none" strike="noStrike" kern="1200" cap="none" spc="0" normalizeH="0" baseline="30000" noProof="0" dirty="0">
                <a:ln>
                  <a:noFill/>
                </a:ln>
                <a:solidFill>
                  <a:schemeClr val="bg1"/>
                </a:solidFill>
                <a:effectLst/>
                <a:uLnTx/>
                <a:uFillTx/>
                <a:latin typeface="Arial"/>
                <a:ea typeface="+mn-ea"/>
                <a:cs typeface="+mn-cs"/>
              </a:rPr>
              <a:t> </a:t>
            </a:r>
            <a:r>
              <a:rPr kumimoji="0" lang="en-US" sz="800" b="1" i="0" u="none" strike="noStrike" kern="1200" cap="none" spc="0" normalizeH="0" baseline="0" noProof="0" dirty="0">
                <a:ln>
                  <a:noFill/>
                </a:ln>
                <a:solidFill>
                  <a:schemeClr val="bg1"/>
                </a:solidFill>
                <a:effectLst/>
                <a:uLnTx/>
                <a:uFillTx/>
                <a:latin typeface="Arial"/>
                <a:ea typeface="+mn-ea"/>
                <a:cs typeface="+mn-cs"/>
              </a:rPr>
              <a:t>Taxation and social security: </a:t>
            </a:r>
            <a:r>
              <a:rPr kumimoji="0" lang="en-US" sz="800" b="0" i="0" u="none" strike="noStrike" kern="1200" cap="none" spc="0" normalizeH="0" baseline="0" noProof="0" dirty="0">
                <a:ln>
                  <a:noFill/>
                </a:ln>
                <a:solidFill>
                  <a:schemeClr val="bg1"/>
                </a:solidFill>
                <a:effectLst/>
                <a:uLnTx/>
                <a:uFillTx/>
                <a:latin typeface="Arial"/>
                <a:ea typeface="+mn-ea"/>
                <a:cs typeface="+mn-cs"/>
              </a:rPr>
              <a:t>Tax class I, church tax 8 %, statutory health insurance including supplemental contribution of </a:t>
            </a:r>
            <a:r>
              <a:rPr lang="en-US" dirty="0">
                <a:solidFill>
                  <a:schemeClr val="bg1"/>
                </a:solidFill>
                <a:latin typeface="Arial"/>
              </a:rPr>
              <a:t>1.7 %, </a:t>
            </a:r>
            <a:r>
              <a:rPr lang="en-US" dirty="0">
                <a:solidFill>
                  <a:schemeClr val="bg1"/>
                </a:solidFill>
                <a:ea typeface="+mn-lt"/>
                <a:cs typeface="+mn-lt"/>
              </a:rPr>
              <a:t>contribution rate for statutory long-term care insurance 4 % for childless persons</a:t>
            </a:r>
            <a:r>
              <a:rPr lang="en-US" dirty="0">
                <a:solidFill>
                  <a:schemeClr val="bg1"/>
                </a:solidFill>
                <a:latin typeface="Arial"/>
              </a:rPr>
              <a:t>;</a:t>
            </a:r>
            <a:r>
              <a:rPr kumimoji="0" lang="en-US" sz="800" b="0" i="0" u="none" strike="noStrike" kern="1200" cap="none" spc="0" normalizeH="0" baseline="0" noProof="0" dirty="0">
                <a:ln>
                  <a:noFill/>
                </a:ln>
                <a:solidFill>
                  <a:schemeClr val="bg1"/>
                </a:solidFill>
                <a:effectLst/>
                <a:uLnTx/>
                <a:uFillTx/>
                <a:latin typeface="Arial"/>
                <a:ea typeface="+mn-ea"/>
                <a:cs typeface="+mn-cs"/>
              </a:rPr>
              <a:t> calculations are based on tax and social security legislation applicable in </a:t>
            </a:r>
            <a:r>
              <a:rPr lang="en-US" dirty="0">
                <a:solidFill>
                  <a:schemeClr val="bg1"/>
                </a:solidFill>
                <a:latin typeface="Arial"/>
              </a:rPr>
              <a:t>2024</a:t>
            </a:r>
            <a:r>
              <a:rPr kumimoji="0" lang="en-US" sz="800" b="0" i="0" u="none" strike="noStrike" kern="1200" cap="none" spc="0" normalizeH="0" baseline="0" noProof="0" dirty="0">
                <a:ln>
                  <a:noFill/>
                </a:ln>
                <a:solidFill>
                  <a:schemeClr val="bg1"/>
                </a:solidFill>
                <a:effectLst/>
                <a:uLnTx/>
                <a:uFillTx/>
                <a:latin typeface="Arial"/>
                <a:ea typeface="+mn-ea"/>
                <a:cs typeface="+mn-cs"/>
              </a:rPr>
              <a:t>.</a:t>
            </a:r>
            <a:r>
              <a:rPr lang="en-US" dirty="0">
                <a:solidFill>
                  <a:schemeClr val="bg1"/>
                </a:solidFill>
                <a:latin typeface="Arial"/>
              </a:rPr>
              <a:t> </a:t>
            </a:r>
            <a:r>
              <a:rPr kumimoji="0" lang="de-DE" sz="800" b="0" i="0" u="none" strike="noStrike" kern="1200" cap="none" spc="0" normalizeH="0" baseline="0" noProof="0" dirty="0">
                <a:ln>
                  <a:noFill/>
                </a:ln>
                <a:solidFill>
                  <a:schemeClr val="bg1"/>
                </a:solidFill>
                <a:effectLst/>
                <a:uLnTx/>
                <a:uFillTx/>
                <a:latin typeface="Arial"/>
                <a:ea typeface="+mn-ea"/>
                <a:cs typeface="+mn-cs"/>
              </a:rPr>
              <a:t> </a:t>
            </a:r>
            <a:r>
              <a:rPr kumimoji="0" lang="de-DE" altLang="de-DE" sz="800" b="0" i="0" u="none" strike="noStrike" kern="1200" cap="none" spc="0" normalizeH="0" baseline="30000" noProof="0" dirty="0">
                <a:ln>
                  <a:noFill/>
                </a:ln>
                <a:solidFill>
                  <a:schemeClr val="bg1"/>
                </a:solidFill>
                <a:effectLst/>
                <a:uLnTx/>
                <a:uFillTx/>
                <a:latin typeface="Arial"/>
                <a:ea typeface="+mn-ea"/>
                <a:cs typeface="+mn-cs"/>
              </a:rPr>
              <a:t>4 </a:t>
            </a:r>
            <a:r>
              <a:rPr kumimoji="0" lang="de-DE" sz="800" b="1" i="0" u="none" strike="noStrike" kern="1200" cap="none" spc="0" normalizeH="0" baseline="0" noProof="0" dirty="0">
                <a:ln>
                  <a:noFill/>
                </a:ln>
                <a:solidFill>
                  <a:schemeClr val="bg1"/>
                </a:solidFill>
                <a:effectLst/>
                <a:uLnTx/>
                <a:uFillTx/>
                <a:latin typeface="Arial"/>
                <a:ea typeface="+mn-ea"/>
                <a:cs typeface="+mn-cs"/>
              </a:rPr>
              <a:t>Premium rate:</a:t>
            </a:r>
            <a:r>
              <a:rPr kumimoji="0" lang="de-DE" sz="800" b="0" i="0" u="none" strike="noStrike" kern="1200" cap="none" spc="0" normalizeH="0" baseline="0" noProof="0" dirty="0">
                <a:ln>
                  <a:noFill/>
                </a:ln>
                <a:solidFill>
                  <a:schemeClr val="bg1"/>
                </a:solidFill>
                <a:effectLst/>
                <a:uLnTx/>
                <a:uFillTx/>
                <a:latin typeface="Arial"/>
                <a:ea typeface="+mn-ea"/>
                <a:cs typeface="+mn-cs"/>
              </a:rPr>
              <a:t> </a:t>
            </a:r>
            <a:r>
              <a:rPr kumimoji="0" lang="de-DE" sz="800" b="0" i="0" u="none" strike="noStrike" kern="1200" cap="none" spc="0" normalizeH="0" baseline="0" noProof="0" dirty="0" err="1">
                <a:ln>
                  <a:noFill/>
                </a:ln>
                <a:solidFill>
                  <a:schemeClr val="bg1"/>
                </a:solidFill>
                <a:effectLst/>
                <a:uLnTx/>
                <a:uFillTx/>
                <a:latin typeface="Arial"/>
                <a:ea typeface="+mn-ea"/>
                <a:cs typeface="+mn-cs"/>
              </a:rPr>
              <a:t>KomfortDynamik</a:t>
            </a:r>
            <a:r>
              <a:rPr kumimoji="0" lang="de-DE" sz="800" b="0" i="0" u="none" strike="noStrike" kern="1200" cap="none" spc="0" normalizeH="0" baseline="0" noProof="0" dirty="0">
                <a:ln>
                  <a:noFill/>
                </a:ln>
                <a:solidFill>
                  <a:schemeClr val="bg1"/>
                </a:solidFill>
                <a:effectLst/>
                <a:uLnTx/>
                <a:uFillTx/>
                <a:latin typeface="Arial"/>
                <a:ea typeface="+mn-ea"/>
                <a:cs typeface="+mn-cs"/>
              </a:rPr>
              <a:t> StRFKU1U.GD.TB(U), </a:t>
            </a:r>
            <a:r>
              <a:rPr kumimoji="0" lang="en-US" sz="800" b="0" i="0" u="none" strike="noStrike" kern="1200" cap="none" spc="0" normalizeH="0" baseline="0" noProof="0" dirty="0">
                <a:ln>
                  <a:noFill/>
                </a:ln>
                <a:solidFill>
                  <a:schemeClr val="bg1"/>
                </a:solidFill>
                <a:effectLst/>
                <a:uLnTx/>
                <a:uFillTx/>
                <a:latin typeface="Arial"/>
                <a:ea typeface="+mn-ea"/>
                <a:cs typeface="+mn-cs"/>
              </a:rPr>
              <a:t>occupational group: B4, admission/maturity age 35 / 67, commencement date: </a:t>
            </a:r>
            <a:r>
              <a:rPr lang="en-US" dirty="0">
                <a:solidFill>
                  <a:schemeClr val="bg1"/>
                </a:solidFill>
                <a:latin typeface="Arial"/>
              </a:rPr>
              <a:t>01.2024</a:t>
            </a:r>
            <a:r>
              <a:rPr kumimoji="0" lang="en-US" sz="800" b="0" i="0" u="none" strike="noStrike" kern="1200" cap="none" spc="0" normalizeH="0" baseline="0" noProof="0" dirty="0">
                <a:ln>
                  <a:noFill/>
                </a:ln>
                <a:solidFill>
                  <a:schemeClr val="bg1"/>
                </a:solidFill>
                <a:effectLst/>
                <a:uLnTx/>
                <a:uFillTx/>
                <a:latin typeface="Arial"/>
                <a:ea typeface="+mn-ea"/>
                <a:cs typeface="+mn-cs"/>
              </a:rPr>
              <a:t>, premium frequency: monthly, death benefit: 20 years, </a:t>
            </a:r>
            <a:r>
              <a:rPr kumimoji="0" lang="en-US" sz="800" b="0" i="0" u="none" strike="noStrike" kern="1200" cap="none" spc="0" normalizeH="0" baseline="0" noProof="0" dirty="0" err="1">
                <a:ln>
                  <a:noFill/>
                </a:ln>
                <a:solidFill>
                  <a:schemeClr val="bg1"/>
                </a:solidFill>
                <a:effectLst/>
                <a:uLnTx/>
                <a:uFillTx/>
                <a:latin typeface="Arial"/>
                <a:ea typeface="+mn-ea"/>
                <a:cs typeface="+mn-cs"/>
              </a:rPr>
              <a:t>boLZ</a:t>
            </a:r>
            <a:r>
              <a:rPr kumimoji="0" lang="en-US" sz="800" b="0" i="0" u="none" strike="noStrike" kern="1200" cap="none" spc="0" normalizeH="0" baseline="0" noProof="0" dirty="0">
                <a:ln>
                  <a:noFill/>
                </a:ln>
                <a:solidFill>
                  <a:schemeClr val="bg1"/>
                </a:solidFill>
                <a:effectLst/>
                <a:uLnTx/>
                <a:uFillTx/>
                <a:latin typeface="Arial"/>
                <a:ea typeface="+mn-ea"/>
                <a:cs typeface="+mn-cs"/>
              </a:rPr>
              <a:t>, guarantee-level 80 %, without increase, profits: </a:t>
            </a:r>
            <a:r>
              <a:rPr kumimoji="0" lang="de-DE" sz="800" b="0" i="0" u="none" strike="noStrike" kern="1200" cap="none" spc="0" normalizeH="0" baseline="0" noProof="0" dirty="0" err="1">
                <a:ln>
                  <a:noFill/>
                </a:ln>
                <a:solidFill>
                  <a:schemeClr val="bg1"/>
                </a:solidFill>
                <a:effectLst/>
                <a:uLnTx/>
                <a:uFillTx/>
                <a:latin typeface="Arial"/>
                <a:ea typeface="+mn-ea"/>
                <a:cs typeface="+mn-cs"/>
              </a:rPr>
              <a:t>during</a:t>
            </a:r>
            <a:r>
              <a:rPr kumimoji="0" lang="de-DE" sz="800" b="0" i="0" u="none" strike="noStrike" kern="1200" cap="none" spc="0" normalizeH="0" baseline="0" noProof="0" dirty="0">
                <a:ln>
                  <a:noFill/>
                </a:ln>
                <a:solidFill>
                  <a:schemeClr val="bg1"/>
                </a:solidFill>
                <a:effectLst/>
                <a:uLnTx/>
                <a:uFillTx/>
                <a:latin typeface="Arial"/>
                <a:ea typeface="+mn-ea"/>
                <a:cs typeface="+mn-cs"/>
              </a:rPr>
              <a:t> </a:t>
            </a:r>
            <a:r>
              <a:rPr kumimoji="0" lang="de-DE" sz="800" b="0" i="0" u="none" strike="noStrike" kern="1200" cap="none" spc="0" normalizeH="0" baseline="0" noProof="0" dirty="0" err="1">
                <a:ln>
                  <a:noFill/>
                </a:ln>
                <a:solidFill>
                  <a:schemeClr val="bg1"/>
                </a:solidFill>
                <a:effectLst/>
                <a:uLnTx/>
                <a:uFillTx/>
                <a:latin typeface="Arial"/>
                <a:ea typeface="+mn-ea"/>
                <a:cs typeface="+mn-cs"/>
              </a:rPr>
              <a:t>the</a:t>
            </a:r>
            <a:r>
              <a:rPr kumimoji="0" lang="de-DE" sz="800" b="0" i="0" u="none" strike="noStrike" kern="1200" cap="none" spc="0" normalizeH="0" baseline="0" noProof="0" dirty="0">
                <a:ln>
                  <a:noFill/>
                </a:ln>
                <a:solidFill>
                  <a:schemeClr val="bg1"/>
                </a:solidFill>
                <a:effectLst/>
                <a:uLnTx/>
                <a:uFillTx/>
                <a:latin typeface="Arial"/>
                <a:ea typeface="+mn-ea"/>
                <a:cs typeface="+mn-cs"/>
              </a:rPr>
              <a:t> </a:t>
            </a:r>
            <a:r>
              <a:rPr kumimoji="0" lang="de-DE" sz="800" b="0" i="0" u="none" strike="noStrike" kern="1200" cap="none" spc="0" normalizeH="0" baseline="0" noProof="0" dirty="0" err="1">
                <a:ln>
                  <a:noFill/>
                </a:ln>
                <a:solidFill>
                  <a:schemeClr val="bg1"/>
                </a:solidFill>
                <a:effectLst/>
                <a:uLnTx/>
                <a:uFillTx/>
                <a:latin typeface="Arial"/>
                <a:ea typeface="+mn-ea"/>
                <a:cs typeface="+mn-cs"/>
              </a:rPr>
              <a:t>deferred</a:t>
            </a:r>
            <a:r>
              <a:rPr kumimoji="0" lang="de-DE" sz="800" b="0" i="0" u="none" strike="noStrike" kern="1200" cap="none" spc="0" normalizeH="0" baseline="0" noProof="0" dirty="0">
                <a:ln>
                  <a:noFill/>
                </a:ln>
                <a:solidFill>
                  <a:schemeClr val="bg1"/>
                </a:solidFill>
                <a:effectLst/>
                <a:uLnTx/>
                <a:uFillTx/>
                <a:latin typeface="Arial"/>
                <a:ea typeface="+mn-ea"/>
                <a:cs typeface="+mn-cs"/>
              </a:rPr>
              <a:t> </a:t>
            </a:r>
            <a:r>
              <a:rPr kumimoji="0" lang="de-DE" sz="800" b="0" i="0" u="none" strike="noStrike" kern="1200" cap="none" spc="0" normalizeH="0" baseline="0" noProof="0" dirty="0" err="1">
                <a:ln>
                  <a:noFill/>
                </a:ln>
                <a:solidFill>
                  <a:schemeClr val="bg1"/>
                </a:solidFill>
                <a:effectLst/>
                <a:uLnTx/>
                <a:uFillTx/>
                <a:latin typeface="Arial"/>
                <a:ea typeface="+mn-ea"/>
                <a:cs typeface="+mn-cs"/>
              </a:rPr>
              <a:t>period</a:t>
            </a:r>
            <a:r>
              <a:rPr kumimoji="0" lang="de-DE" sz="800" b="0" i="0" u="none" strike="noStrike" kern="1200" cap="none" spc="0" normalizeH="0" baseline="0" noProof="0" dirty="0">
                <a:ln>
                  <a:noFill/>
                </a:ln>
                <a:solidFill>
                  <a:schemeClr val="bg1"/>
                </a:solidFill>
                <a:effectLst/>
                <a:uLnTx/>
                <a:uFillTx/>
                <a:latin typeface="Arial"/>
                <a:ea typeface="+mn-ea"/>
                <a:cs typeface="+mn-cs"/>
              </a:rPr>
              <a:t>: Investment in </a:t>
            </a:r>
            <a:r>
              <a:rPr kumimoji="0" lang="de-DE" sz="800" b="0" i="0" u="none" strike="noStrike" kern="1200" cap="none" spc="0" normalizeH="0" baseline="0" noProof="0" dirty="0" err="1">
                <a:ln>
                  <a:noFill/>
                </a:ln>
                <a:solidFill>
                  <a:schemeClr val="bg1"/>
                </a:solidFill>
                <a:effectLst/>
                <a:uLnTx/>
                <a:uFillTx/>
                <a:latin typeface="Arial"/>
                <a:ea typeface="+mn-ea"/>
                <a:cs typeface="+mn-cs"/>
              </a:rPr>
              <a:t>the</a:t>
            </a:r>
            <a:r>
              <a:rPr kumimoji="0" lang="de-DE" sz="800" b="0" i="0" u="none" strike="noStrike" kern="1200" cap="none" spc="0" normalizeH="0" baseline="0" noProof="0" dirty="0">
                <a:ln>
                  <a:noFill/>
                </a:ln>
                <a:solidFill>
                  <a:schemeClr val="bg1"/>
                </a:solidFill>
                <a:effectLst/>
                <a:uLnTx/>
                <a:uFillTx/>
                <a:latin typeface="Arial"/>
                <a:ea typeface="+mn-ea"/>
                <a:cs typeface="+mn-cs"/>
              </a:rPr>
              <a:t> </a:t>
            </a:r>
            <a:r>
              <a:rPr kumimoji="0" lang="de-DE" sz="800" b="0" i="0" u="none" strike="noStrike" kern="1200" cap="none" spc="0" normalizeH="0" baseline="0" noProof="0" dirty="0" err="1">
                <a:ln>
                  <a:noFill/>
                </a:ln>
                <a:solidFill>
                  <a:schemeClr val="bg1"/>
                </a:solidFill>
                <a:effectLst/>
                <a:uLnTx/>
                <a:uFillTx/>
                <a:latin typeface="Arial"/>
                <a:ea typeface="+mn-ea"/>
                <a:cs typeface="+mn-cs"/>
              </a:rPr>
              <a:t>KomfortDynamik</a:t>
            </a:r>
            <a:r>
              <a:rPr kumimoji="0" lang="de-DE" sz="800" b="0" i="0" u="none" strike="noStrike" kern="1200" cap="none" spc="0" normalizeH="0" baseline="0" noProof="0" dirty="0">
                <a:ln>
                  <a:noFill/>
                </a:ln>
                <a:solidFill>
                  <a:schemeClr val="bg1"/>
                </a:solidFill>
                <a:effectLst/>
                <a:uLnTx/>
                <a:uFillTx/>
                <a:latin typeface="Arial"/>
                <a:ea typeface="+mn-ea"/>
                <a:cs typeface="+mn-cs"/>
              </a:rPr>
              <a:t> </a:t>
            </a:r>
            <a:r>
              <a:rPr kumimoji="0" lang="de-DE" sz="800" b="0" i="0" u="none" strike="noStrike" kern="1200" cap="none" spc="0" normalizeH="0" baseline="0" noProof="0" dirty="0" err="1">
                <a:ln>
                  <a:noFill/>
                </a:ln>
                <a:solidFill>
                  <a:schemeClr val="bg1"/>
                </a:solidFill>
                <a:effectLst/>
                <a:uLnTx/>
                <a:uFillTx/>
                <a:latin typeface="Arial"/>
                <a:ea typeface="+mn-ea"/>
                <a:cs typeface="+mn-cs"/>
              </a:rPr>
              <a:t>special</a:t>
            </a:r>
            <a:r>
              <a:rPr kumimoji="0" lang="de-DE" sz="800" b="0" i="0" u="none" strike="noStrike" kern="1200" cap="none" spc="0" normalizeH="0" baseline="0" noProof="0" dirty="0">
                <a:ln>
                  <a:noFill/>
                </a:ln>
                <a:solidFill>
                  <a:schemeClr val="bg1"/>
                </a:solidFill>
                <a:effectLst/>
                <a:uLnTx/>
                <a:uFillTx/>
                <a:latin typeface="Arial"/>
                <a:ea typeface="+mn-ea"/>
                <a:cs typeface="+mn-cs"/>
              </a:rPr>
              <a:t> </a:t>
            </a:r>
            <a:r>
              <a:rPr kumimoji="0" lang="de-DE" sz="800" b="0" i="0" u="none" strike="noStrike" kern="1200" cap="none" spc="0" normalizeH="0" baseline="0" noProof="0" dirty="0" err="1">
                <a:ln>
                  <a:noFill/>
                </a:ln>
                <a:solidFill>
                  <a:schemeClr val="bg1"/>
                </a:solidFill>
                <a:effectLst/>
                <a:uLnTx/>
                <a:uFillTx/>
                <a:latin typeface="Arial"/>
                <a:ea typeface="+mn-ea"/>
                <a:cs typeface="+mn-cs"/>
              </a:rPr>
              <a:t>funds</a:t>
            </a:r>
            <a:r>
              <a:rPr kumimoji="0" lang="de-DE" sz="800" b="0" i="0" u="none" strike="noStrike" kern="1200" cap="none" spc="0" normalizeH="0" baseline="0" noProof="0" dirty="0">
                <a:ln>
                  <a:noFill/>
                </a:ln>
                <a:solidFill>
                  <a:schemeClr val="bg1"/>
                </a:solidFill>
                <a:effectLst/>
                <a:uLnTx/>
                <a:uFillTx/>
                <a:latin typeface="Arial"/>
                <a:ea typeface="+mn-ea"/>
                <a:cs typeface="+mn-cs"/>
              </a:rPr>
              <a:t> (</a:t>
            </a:r>
            <a:r>
              <a:rPr kumimoji="0" lang="de-DE" sz="800" b="0" i="0" u="none" strike="noStrike" kern="1200" cap="none" spc="0" normalizeH="0" baseline="0" noProof="0" dirty="0" err="1">
                <a:ln>
                  <a:noFill/>
                </a:ln>
                <a:solidFill>
                  <a:schemeClr val="bg1"/>
                </a:solidFill>
                <a:effectLst/>
                <a:uLnTx/>
                <a:uFillTx/>
                <a:latin typeface="Arial"/>
                <a:ea typeface="+mn-ea"/>
                <a:cs typeface="+mn-cs"/>
              </a:rPr>
              <a:t>supposed</a:t>
            </a:r>
            <a:r>
              <a:rPr kumimoji="0" lang="de-DE" sz="800" b="0" i="0" u="none" strike="noStrike" kern="1200" cap="none" spc="0" normalizeH="0" baseline="0" noProof="0" dirty="0">
                <a:ln>
                  <a:noFill/>
                </a:ln>
                <a:solidFill>
                  <a:schemeClr val="bg1"/>
                </a:solidFill>
                <a:effectLst/>
                <a:uLnTx/>
                <a:uFillTx/>
                <a:latin typeface="Arial"/>
                <a:ea typeface="+mn-ea"/>
                <a:cs typeface="+mn-cs"/>
              </a:rPr>
              <a:t> </a:t>
            </a:r>
            <a:r>
              <a:rPr kumimoji="0" lang="de-DE" sz="800" b="0" i="0" u="none" strike="noStrike" kern="1200" cap="none" spc="0" normalizeH="0" baseline="0" noProof="0" dirty="0" err="1">
                <a:ln>
                  <a:noFill/>
                </a:ln>
                <a:solidFill>
                  <a:schemeClr val="bg1"/>
                </a:solidFill>
                <a:effectLst/>
                <a:uLnTx/>
                <a:uFillTx/>
                <a:latin typeface="Arial"/>
                <a:ea typeface="+mn-ea"/>
                <a:cs typeface="+mn-cs"/>
              </a:rPr>
              <a:t>performance</a:t>
            </a:r>
            <a:r>
              <a:rPr kumimoji="0" lang="de-DE" sz="800" b="0" i="0" u="none" strike="noStrike" kern="1200" cap="none" spc="0" normalizeH="0" baseline="0" noProof="0" dirty="0">
                <a:ln>
                  <a:noFill/>
                </a:ln>
                <a:solidFill>
                  <a:schemeClr val="bg1"/>
                </a:solidFill>
                <a:effectLst/>
                <a:uLnTx/>
                <a:uFillTx/>
                <a:latin typeface="Arial"/>
                <a:ea typeface="+mn-ea"/>
                <a:cs typeface="+mn-cs"/>
              </a:rPr>
              <a:t> 4,5 %), </a:t>
            </a:r>
            <a:r>
              <a:rPr kumimoji="0" lang="de-DE" sz="800" b="0" i="0" u="none" strike="noStrike" kern="1200" cap="none" spc="0" normalizeH="0" baseline="0" noProof="0" dirty="0" err="1">
                <a:ln>
                  <a:noFill/>
                </a:ln>
                <a:solidFill>
                  <a:schemeClr val="bg1"/>
                </a:solidFill>
                <a:effectLst/>
                <a:uLnTx/>
                <a:uFillTx/>
                <a:latin typeface="Arial"/>
                <a:ea typeface="+mn-ea"/>
                <a:cs typeface="+mn-cs"/>
              </a:rPr>
              <a:t>as</a:t>
            </a:r>
            <a:r>
              <a:rPr kumimoji="0" lang="de-DE" sz="800" b="0" i="0" u="none" strike="noStrike" kern="1200" cap="none" spc="0" normalizeH="0" baseline="0" noProof="0" dirty="0">
                <a:ln>
                  <a:noFill/>
                </a:ln>
                <a:solidFill>
                  <a:schemeClr val="bg1"/>
                </a:solidFill>
                <a:effectLst/>
                <a:uLnTx/>
                <a:uFillTx/>
                <a:latin typeface="Arial"/>
                <a:ea typeface="+mn-ea"/>
                <a:cs typeface="+mn-cs"/>
              </a:rPr>
              <a:t> </a:t>
            </a:r>
            <a:r>
              <a:rPr kumimoji="0" lang="de-DE" sz="800" b="0" i="0" u="none" strike="noStrike" kern="1200" cap="none" spc="0" normalizeH="0" baseline="0" noProof="0" dirty="0" err="1">
                <a:ln>
                  <a:noFill/>
                </a:ln>
                <a:solidFill>
                  <a:schemeClr val="bg1"/>
                </a:solidFill>
                <a:effectLst/>
                <a:uLnTx/>
                <a:uFillTx/>
                <a:latin typeface="Arial"/>
                <a:ea typeface="+mn-ea"/>
                <a:cs typeface="+mn-cs"/>
              </a:rPr>
              <a:t>of</a:t>
            </a:r>
            <a:r>
              <a:rPr kumimoji="0" lang="de-DE" sz="800" b="0" i="0" u="none" strike="noStrike" kern="1200" cap="none" spc="0" normalizeH="0" baseline="0" noProof="0" dirty="0">
                <a:ln>
                  <a:noFill/>
                </a:ln>
                <a:solidFill>
                  <a:schemeClr val="bg1"/>
                </a:solidFill>
                <a:effectLst/>
                <a:uLnTx/>
                <a:uFillTx/>
                <a:latin typeface="Arial"/>
                <a:ea typeface="+mn-ea"/>
                <a:cs typeface="+mn-cs"/>
              </a:rPr>
              <a:t> </a:t>
            </a:r>
            <a:r>
              <a:rPr kumimoji="0" lang="de-DE" sz="800" b="0" i="0" u="none" strike="noStrike" kern="1200" cap="none" spc="0" normalizeH="0" baseline="0" noProof="0" dirty="0" err="1">
                <a:ln>
                  <a:noFill/>
                </a:ln>
                <a:solidFill>
                  <a:schemeClr val="bg1"/>
                </a:solidFill>
                <a:effectLst/>
                <a:uLnTx/>
                <a:uFillTx/>
                <a:latin typeface="Arial"/>
                <a:ea typeface="+mn-ea"/>
                <a:cs typeface="+mn-cs"/>
              </a:rPr>
              <a:t>commencment</a:t>
            </a:r>
            <a:r>
              <a:rPr kumimoji="0" lang="de-DE" sz="800" b="0" i="0" u="none" strike="noStrike" kern="1200" cap="none" spc="0" normalizeH="0" baseline="0" noProof="0" dirty="0">
                <a:ln>
                  <a:noFill/>
                </a:ln>
                <a:solidFill>
                  <a:schemeClr val="bg1"/>
                </a:solidFill>
                <a:effectLst/>
                <a:uLnTx/>
                <a:uFillTx/>
                <a:latin typeface="Arial"/>
                <a:ea typeface="+mn-ea"/>
                <a:cs typeface="+mn-cs"/>
              </a:rPr>
              <a:t> </a:t>
            </a:r>
            <a:r>
              <a:rPr kumimoji="0" lang="de-DE" sz="800" b="0" i="0" u="none" strike="noStrike" kern="1200" cap="none" spc="0" normalizeH="0" baseline="0" noProof="0" dirty="0" err="1">
                <a:ln>
                  <a:noFill/>
                </a:ln>
                <a:solidFill>
                  <a:schemeClr val="bg1"/>
                </a:solidFill>
                <a:effectLst/>
                <a:uLnTx/>
                <a:uFillTx/>
                <a:latin typeface="Arial"/>
                <a:ea typeface="+mn-ea"/>
                <a:cs typeface="+mn-cs"/>
              </a:rPr>
              <a:t>annuity</a:t>
            </a:r>
            <a:r>
              <a:rPr kumimoji="0" lang="de-DE" sz="800" b="0" i="0" u="none" strike="noStrike" kern="1200" cap="none" spc="0" normalizeH="0" baseline="0" noProof="0" dirty="0">
                <a:ln>
                  <a:noFill/>
                </a:ln>
                <a:solidFill>
                  <a:schemeClr val="bg1"/>
                </a:solidFill>
                <a:effectLst/>
                <a:uLnTx/>
                <a:uFillTx/>
                <a:latin typeface="Arial"/>
                <a:ea typeface="+mn-ea"/>
                <a:cs typeface="+mn-cs"/>
              </a:rPr>
              <a:t> </a:t>
            </a:r>
            <a:r>
              <a:rPr kumimoji="0" lang="de-DE" sz="800" b="0" i="0" u="none" strike="noStrike" kern="1200" cap="none" spc="0" normalizeH="0" baseline="0" noProof="0" dirty="0" err="1">
                <a:ln>
                  <a:noFill/>
                </a:ln>
                <a:solidFill>
                  <a:schemeClr val="bg1"/>
                </a:solidFill>
                <a:effectLst/>
                <a:uLnTx/>
                <a:uFillTx/>
                <a:latin typeface="Arial"/>
                <a:ea typeface="+mn-ea"/>
                <a:cs typeface="+mn-cs"/>
              </a:rPr>
              <a:t>payout</a:t>
            </a:r>
            <a:r>
              <a:rPr kumimoji="0" lang="de-DE" sz="800" b="0" i="0" u="none" strike="noStrike" kern="1200" cap="none" spc="0" normalizeH="0" baseline="0" noProof="0" dirty="0">
                <a:ln>
                  <a:noFill/>
                </a:ln>
                <a:solidFill>
                  <a:schemeClr val="bg1"/>
                </a:solidFill>
                <a:effectLst/>
                <a:uLnTx/>
                <a:uFillTx/>
                <a:latin typeface="Arial"/>
                <a:ea typeface="+mn-ea"/>
                <a:cs typeface="+mn-cs"/>
              </a:rPr>
              <a:t>: additional </a:t>
            </a:r>
            <a:r>
              <a:rPr kumimoji="0" lang="de-DE" sz="800" b="0" i="0" u="none" strike="noStrike" kern="1200" cap="none" spc="0" normalizeH="0" baseline="0" noProof="0" dirty="0" err="1">
                <a:ln>
                  <a:noFill/>
                </a:ln>
                <a:solidFill>
                  <a:schemeClr val="bg1"/>
                </a:solidFill>
                <a:effectLst/>
                <a:uLnTx/>
                <a:uFillTx/>
                <a:latin typeface="Arial"/>
                <a:ea typeface="+mn-ea"/>
                <a:cs typeface="+mn-cs"/>
              </a:rPr>
              <a:t>annuity</a:t>
            </a:r>
            <a:r>
              <a:rPr kumimoji="0" lang="de-DE" sz="800" b="0" i="0" u="none" strike="noStrike" kern="1200" cap="none" spc="0" normalizeH="0" baseline="0" noProof="0" dirty="0">
                <a:ln>
                  <a:noFill/>
                </a:ln>
                <a:solidFill>
                  <a:schemeClr val="bg1"/>
                </a:solidFill>
                <a:effectLst/>
                <a:uLnTx/>
                <a:uFillTx/>
                <a:latin typeface="Arial"/>
                <a:ea typeface="+mn-ea"/>
                <a:cs typeface="+mn-cs"/>
              </a:rPr>
              <a:t>.</a:t>
            </a:r>
            <a:r>
              <a:rPr kumimoji="0" lang="en-US" sz="800" b="0" i="0" u="none" strike="noStrike" kern="1200" cap="none" spc="0" normalizeH="0" baseline="0" noProof="0" dirty="0">
                <a:ln>
                  <a:noFill/>
                </a:ln>
                <a:solidFill>
                  <a:schemeClr val="bg1"/>
                </a:solidFill>
                <a:effectLst/>
                <a:uLnTx/>
                <a:uFillTx/>
                <a:latin typeface="Arial"/>
                <a:ea typeface="+mn-ea"/>
                <a:cs typeface="+mn-cs"/>
              </a:rPr>
              <a:t> Benefits are individually taxed and subject health and long-term care insurance contributions.</a:t>
            </a:r>
            <a:r>
              <a:rPr lang="en-US" dirty="0">
                <a:solidFill>
                  <a:schemeClr val="bg1"/>
                </a:solidFill>
                <a:latin typeface="Arial"/>
              </a:rPr>
              <a:t> </a:t>
            </a:r>
            <a:r>
              <a:rPr kumimoji="0" lang="en-US" sz="800" b="0" i="0" u="none" strike="noStrike" kern="1200" cap="none" spc="0" normalizeH="0" baseline="0" noProof="0" dirty="0">
                <a:ln>
                  <a:noFill/>
                </a:ln>
                <a:solidFill>
                  <a:schemeClr val="bg1"/>
                </a:solidFill>
                <a:effectLst/>
                <a:uLnTx/>
                <a:uFillTx/>
                <a:latin typeface="Arial"/>
                <a:ea typeface="+mn-ea"/>
                <a:cs typeface="+mn-cs"/>
              </a:rPr>
              <a:t> </a:t>
            </a:r>
            <a:r>
              <a:rPr kumimoji="0" lang="en-US" altLang="de-DE" sz="800" b="0" i="0" u="none" strike="noStrike" kern="1200" cap="none" spc="0" normalizeH="0" baseline="30000" noProof="0" dirty="0">
                <a:ln>
                  <a:noFill/>
                </a:ln>
                <a:solidFill>
                  <a:schemeClr val="bg1"/>
                </a:solidFill>
                <a:effectLst/>
                <a:uLnTx/>
                <a:uFillTx/>
                <a:latin typeface="Arial"/>
                <a:ea typeface="+mn-ea"/>
                <a:cs typeface="+mn-cs"/>
              </a:rPr>
              <a:t>5 </a:t>
            </a:r>
            <a:r>
              <a:rPr kumimoji="0" lang="en-US" altLang="de-DE" sz="800" b="0" i="0" u="none" strike="noStrike" kern="1200" cap="none" spc="0" normalizeH="0" baseline="0" noProof="0" dirty="0">
                <a:ln>
                  <a:noFill/>
                </a:ln>
                <a:solidFill>
                  <a:schemeClr val="bg1"/>
                </a:solidFill>
                <a:effectLst/>
                <a:uLnTx/>
                <a:uFillTx/>
                <a:latin typeface="Arial"/>
                <a:ea typeface="+mn-ea"/>
                <a:cs typeface="+mn-cs"/>
              </a:rPr>
              <a:t>Under tax class III / 2 children the net expense amounts to EUR </a:t>
            </a:r>
            <a:r>
              <a:rPr lang="en-US" altLang="de-DE" dirty="0">
                <a:solidFill>
                  <a:schemeClr val="bg1"/>
                </a:solidFill>
                <a:latin typeface="Arial"/>
              </a:rPr>
              <a:t>62</a:t>
            </a:r>
            <a:r>
              <a:rPr kumimoji="0" lang="en-US" altLang="de-DE" sz="800" b="0" i="0" u="none" strike="noStrike" kern="1200" cap="none" spc="0" normalizeH="0" baseline="0" noProof="0" dirty="0">
                <a:ln>
                  <a:noFill/>
                </a:ln>
                <a:solidFill>
                  <a:schemeClr val="bg1"/>
                </a:solidFill>
                <a:effectLst/>
                <a:uLnTx/>
                <a:uFillTx/>
                <a:latin typeface="Arial"/>
                <a:ea typeface="+mn-ea"/>
                <a:cs typeface="+mn-cs"/>
              </a:rPr>
              <a:t>.</a:t>
            </a:r>
            <a:endParaRPr kumimoji="0" lang="de-DE" sz="800" b="0" i="0" u="none" strike="noStrike" kern="1200" cap="none" spc="0" normalizeH="0" baseline="0" noProof="0" dirty="0">
              <a:ln>
                <a:noFill/>
              </a:ln>
              <a:solidFill>
                <a:schemeClr val="bg1"/>
              </a:solidFill>
              <a:effectLst/>
              <a:uLnTx/>
              <a:uFillTx/>
              <a:latin typeface="Arial"/>
              <a:ea typeface="+mn-ea"/>
              <a:cs typeface="+mn-cs"/>
            </a:endParaRPr>
          </a:p>
        </p:txBody>
      </p:sp>
      <p:sp>
        <p:nvSpPr>
          <p:cNvPr id="18" name="Inhaltsplatzhalter 7">
            <a:extLst>
              <a:ext uri="{FF2B5EF4-FFF2-40B4-BE49-F238E27FC236}">
                <a16:creationId xmlns:a16="http://schemas.microsoft.com/office/drawing/2014/main" id="{0A67EB84-F3C3-419E-A349-062FC806D152}"/>
              </a:ext>
            </a:extLst>
          </p:cNvPr>
          <p:cNvSpPr txBox="1">
            <a:spLocks/>
          </p:cNvSpPr>
          <p:nvPr/>
        </p:nvSpPr>
        <p:spPr>
          <a:xfrm>
            <a:off x="488716" y="2555465"/>
            <a:ext cx="8063941" cy="327737"/>
          </a:xfrm>
          <a:prstGeom prst="rect">
            <a:avLst/>
          </a:prstGeom>
        </p:spPr>
        <p:txBody>
          <a:bodyPr vert="horz" lIns="0" tIns="0" rIns="0" bIns="0" rtlCol="0" anchor="ctr">
            <a:noAutofit/>
          </a:bodyPr>
          <a:lstStyle>
            <a:lvl1pPr marL="0" indent="0" algn="l" defTabSz="1219170" rtl="0" eaLnBrk="1" latinLnBrk="0" hangingPunct="1">
              <a:lnSpc>
                <a:spcPct val="100000"/>
              </a:lnSpc>
              <a:spcBef>
                <a:spcPts val="200"/>
              </a:spcBef>
              <a:spcAft>
                <a:spcPts val="200"/>
              </a:spcAft>
              <a:buFont typeface="Arial" panose="020B0604020202020204" pitchFamily="34" charset="0"/>
              <a:buNone/>
              <a:defRPr sz="1600" b="0" kern="1200" cap="none" baseline="0">
                <a:solidFill>
                  <a:schemeClr val="tx1"/>
                </a:solidFill>
                <a:latin typeface="+mn-lt"/>
                <a:ea typeface="+mn-ea"/>
                <a:cs typeface="+mn-cs"/>
              </a:defRPr>
            </a:lvl1pPr>
            <a:lvl2pPr marL="179388" marR="0" indent="-179388" algn="l" defTabSz="1219170" rtl="0" eaLnBrk="1" fontAlgn="auto" latinLnBrk="0" hangingPunct="1">
              <a:lnSpc>
                <a:spcPct val="100000"/>
              </a:lnSpc>
              <a:spcBef>
                <a:spcPts val="200"/>
              </a:spcBef>
              <a:spcAft>
                <a:spcPts val="200"/>
              </a:spcAft>
              <a:buClrTx/>
              <a:buSzTx/>
              <a:buFont typeface="Arial" panose="020B0604020202020204" pitchFamily="34" charset="0"/>
              <a:buChar char="•"/>
              <a:tabLst/>
              <a:defRPr lang="en-GB" sz="1600" kern="1200" noProof="0" dirty="0">
                <a:solidFill>
                  <a:schemeClr val="tx1"/>
                </a:solidFill>
                <a:latin typeface="+mn-lt"/>
                <a:ea typeface="+mn-ea"/>
                <a:cs typeface="+mn-cs"/>
              </a:defRPr>
            </a:lvl2pPr>
            <a:lvl3pPr marL="354013" indent="-179388" algn="l" defTabSz="1219170" rtl="0" eaLnBrk="1" latinLnBrk="0" hangingPunct="1">
              <a:lnSpc>
                <a:spcPct val="100000"/>
              </a:lnSpc>
              <a:spcBef>
                <a:spcPts val="200"/>
              </a:spcBef>
              <a:spcAft>
                <a:spcPts val="200"/>
              </a:spcAft>
              <a:buFont typeface="Symbol" panose="05050102010706020507" pitchFamily="18" charset="2"/>
              <a:buChar char="-"/>
              <a:defRPr sz="1400" kern="1200">
                <a:solidFill>
                  <a:schemeClr val="tx1"/>
                </a:solidFill>
                <a:latin typeface="+mn-lt"/>
                <a:ea typeface="+mn-ea"/>
                <a:cs typeface="+mn-cs"/>
              </a:defRPr>
            </a:lvl3pPr>
            <a:lvl4pPr marL="237061" indent="-237061" algn="l" defTabSz="1219170" rtl="0" eaLnBrk="1" latinLnBrk="0" hangingPunct="1">
              <a:lnSpc>
                <a:spcPct val="100000"/>
              </a:lnSpc>
              <a:spcBef>
                <a:spcPts val="200"/>
              </a:spcBef>
              <a:spcAft>
                <a:spcPts val="200"/>
              </a:spcAft>
              <a:buClr>
                <a:schemeClr val="tx1"/>
              </a:buClr>
              <a:buFont typeface="+mj-lt"/>
              <a:buAutoNum type="arabicPeriod"/>
              <a:defRPr sz="1400" kern="1200">
                <a:solidFill>
                  <a:schemeClr val="tx1"/>
                </a:solidFill>
                <a:latin typeface="+mn-lt"/>
                <a:ea typeface="+mn-ea"/>
                <a:cs typeface="+mn-cs"/>
              </a:defRPr>
            </a:lvl4pPr>
            <a:lvl5pPr marL="0" indent="0" algn="l" defTabSz="1219170" rtl="0" eaLnBrk="1" latinLnBrk="0" hangingPunct="1">
              <a:lnSpc>
                <a:spcPct val="100000"/>
              </a:lnSpc>
              <a:spcBef>
                <a:spcPts val="200"/>
              </a:spcBef>
              <a:spcAft>
                <a:spcPts val="200"/>
              </a:spcAft>
              <a:buFont typeface="Arial" panose="020B0604020202020204" pitchFamily="34" charset="0"/>
              <a:buNone/>
              <a:defRPr sz="1400" kern="1200" baseline="0">
                <a:solidFill>
                  <a:schemeClr val="tx1"/>
                </a:solidFill>
                <a:latin typeface="+mn-lt"/>
                <a:ea typeface="+mn-ea"/>
                <a:cs typeface="+mn-cs"/>
              </a:defRPr>
            </a:lvl5pPr>
            <a:lvl6pPr marL="179388" indent="-179388" algn="l" defTabSz="1219170" rtl="0" eaLnBrk="1" latinLnBrk="0" hangingPunct="1">
              <a:lnSpc>
                <a:spcPct val="100000"/>
              </a:lnSpc>
              <a:spcBef>
                <a:spcPts val="200"/>
              </a:spcBef>
              <a:spcAft>
                <a:spcPts val="200"/>
              </a:spcAft>
              <a:buFont typeface="Symbol" panose="05050102010706020507" pitchFamily="18" charset="2"/>
              <a:buChar char="-"/>
              <a:defRPr sz="1200" kern="1200">
                <a:solidFill>
                  <a:schemeClr val="tx1"/>
                </a:solidFill>
                <a:latin typeface="+mn-lt"/>
                <a:ea typeface="+mn-ea"/>
                <a:cs typeface="+mn-cs"/>
              </a:defRPr>
            </a:lvl6pPr>
            <a:lvl7pPr marL="0" indent="0" algn="l" defTabSz="1219170" rtl="0" eaLnBrk="1" latinLnBrk="0" hangingPunct="1">
              <a:lnSpc>
                <a:spcPct val="100000"/>
              </a:lnSpc>
              <a:spcBef>
                <a:spcPts val="200"/>
              </a:spcBef>
              <a:spcAft>
                <a:spcPts val="200"/>
              </a:spcAft>
              <a:buFont typeface="Arial" panose="020B0604020202020204" pitchFamily="34" charset="0"/>
              <a:buNone/>
              <a:defRPr sz="1200" kern="1200">
                <a:solidFill>
                  <a:schemeClr val="tx1"/>
                </a:solidFill>
                <a:latin typeface="+mn-lt"/>
                <a:ea typeface="+mn-ea"/>
                <a:cs typeface="+mn-cs"/>
              </a:defRPr>
            </a:lvl7pPr>
            <a:lvl8pPr marL="0" indent="0" algn="l" defTabSz="1219170" rtl="0" eaLnBrk="1" latinLnBrk="0" hangingPunct="1">
              <a:lnSpc>
                <a:spcPct val="100000"/>
              </a:lnSpc>
              <a:spcBef>
                <a:spcPts val="200"/>
              </a:spcBef>
              <a:spcAft>
                <a:spcPts val="200"/>
              </a:spcAft>
              <a:buFont typeface="Arial" panose="020B0604020202020204" pitchFamily="34" charset="0"/>
              <a:buNone/>
              <a:defRPr sz="1100" kern="1200">
                <a:solidFill>
                  <a:schemeClr val="tx1"/>
                </a:solidFill>
                <a:latin typeface="+mn-lt"/>
                <a:ea typeface="+mn-ea"/>
                <a:cs typeface="+mn-cs"/>
              </a:defRPr>
            </a:lvl8pPr>
            <a:lvl9pPr marL="122764" indent="-122764" algn="l" defTabSz="1219170" rtl="0" eaLnBrk="1" latinLnBrk="0" hangingPunct="1">
              <a:lnSpc>
                <a:spcPct val="100000"/>
              </a:lnSpc>
              <a:spcBef>
                <a:spcPts val="200"/>
              </a:spcBef>
              <a:spcAft>
                <a:spcPts val="200"/>
              </a:spcAft>
              <a:buFont typeface="+mj-lt"/>
              <a:buAutoNum type="arabicParenR"/>
              <a:defRPr sz="800" kern="1200">
                <a:solidFill>
                  <a:schemeClr val="tx1"/>
                </a:solidFill>
                <a:latin typeface="+mn-lt"/>
                <a:ea typeface="+mn-ea"/>
                <a:cs typeface="+mn-cs"/>
              </a:defRPr>
            </a:lvl9pPr>
          </a:lstStyle>
          <a:p>
            <a:pPr indent="-179705" defTabSz="914400">
              <a:spcBef>
                <a:spcPts val="1800"/>
              </a:spcBef>
              <a:spcAft>
                <a:spcPts val="0"/>
              </a:spcAft>
              <a:buClr>
                <a:srgbClr val="003781"/>
              </a:buClr>
              <a:defRPr/>
            </a:pPr>
            <a:r>
              <a:rPr kumimoji="0" lang="en-US" sz="1200" b="1" i="0" u="none" strike="noStrike" kern="1200" cap="none" spc="0" normalizeH="0" baseline="0" noProof="0" dirty="0">
                <a:ln>
                  <a:noFill/>
                </a:ln>
                <a:solidFill>
                  <a:schemeClr val="bg1"/>
                </a:solidFill>
                <a:effectLst/>
                <a:uLnTx/>
                <a:uFillTx/>
                <a:latin typeface="Arial"/>
                <a:ea typeface="+mn-ea"/>
                <a:cs typeface="+mn-cs"/>
              </a:rPr>
              <a:t>Comparison: Private contract versus occupational pension contract</a:t>
            </a:r>
            <a:r>
              <a:rPr lang="en-US" sz="1200" b="1" dirty="0">
                <a:solidFill>
                  <a:schemeClr val="bg1"/>
                </a:solidFill>
                <a:latin typeface="Arial"/>
              </a:rPr>
              <a:t> with the same supply target for daily life</a:t>
            </a:r>
          </a:p>
        </p:txBody>
      </p:sp>
      <p:graphicFrame>
        <p:nvGraphicFramePr>
          <p:cNvPr id="3" name="Group 159">
            <a:extLst>
              <a:ext uri="{FF2B5EF4-FFF2-40B4-BE49-F238E27FC236}">
                <a16:creationId xmlns:a16="http://schemas.microsoft.com/office/drawing/2014/main" id="{D87913F7-0DD8-BADA-660E-E4B6EFC47F1E}"/>
              </a:ext>
            </a:extLst>
          </p:cNvPr>
          <p:cNvGraphicFramePr>
            <a:graphicFrameLocks noGrp="1"/>
          </p:cNvGraphicFramePr>
          <p:nvPr/>
        </p:nvGraphicFramePr>
        <p:xfrm>
          <a:off x="488716" y="2847637"/>
          <a:ext cx="11303890" cy="3135050"/>
        </p:xfrm>
        <a:graphic>
          <a:graphicData uri="http://schemas.openxmlformats.org/drawingml/2006/table">
            <a:tbl>
              <a:tblPr/>
              <a:tblGrid>
                <a:gridCol w="3372050">
                  <a:extLst>
                    <a:ext uri="{9D8B030D-6E8A-4147-A177-3AD203B41FA5}">
                      <a16:colId xmlns:a16="http://schemas.microsoft.com/office/drawing/2014/main" val="20000"/>
                    </a:ext>
                  </a:extLst>
                </a:gridCol>
                <a:gridCol w="2604732">
                  <a:extLst>
                    <a:ext uri="{9D8B030D-6E8A-4147-A177-3AD203B41FA5}">
                      <a16:colId xmlns:a16="http://schemas.microsoft.com/office/drawing/2014/main" val="20001"/>
                    </a:ext>
                  </a:extLst>
                </a:gridCol>
                <a:gridCol w="2711048">
                  <a:extLst>
                    <a:ext uri="{9D8B030D-6E8A-4147-A177-3AD203B41FA5}">
                      <a16:colId xmlns:a16="http://schemas.microsoft.com/office/drawing/2014/main" val="20002"/>
                    </a:ext>
                  </a:extLst>
                </a:gridCol>
                <a:gridCol w="117645">
                  <a:extLst>
                    <a:ext uri="{9D8B030D-6E8A-4147-A177-3AD203B41FA5}">
                      <a16:colId xmlns:a16="http://schemas.microsoft.com/office/drawing/2014/main" val="20003"/>
                    </a:ext>
                  </a:extLst>
                </a:gridCol>
                <a:gridCol w="2498415">
                  <a:extLst>
                    <a:ext uri="{9D8B030D-6E8A-4147-A177-3AD203B41FA5}">
                      <a16:colId xmlns:a16="http://schemas.microsoft.com/office/drawing/2014/main" val="20004"/>
                    </a:ext>
                  </a:extLst>
                </a:gridCol>
              </a:tblGrid>
              <a:tr h="498985">
                <a:tc>
                  <a:txBody>
                    <a:bodyPr/>
                    <a:lstStyle>
                      <a:lvl1pPr marL="0" algn="l" defTabSz="967710" rtl="0" eaLnBrk="1" latinLnBrk="0" hangingPunct="1">
                        <a:defRPr sz="1905" kern="1200">
                          <a:solidFill>
                            <a:schemeClr val="tx1"/>
                          </a:solidFill>
                          <a:latin typeface="Arial"/>
                        </a:defRPr>
                      </a:lvl1pPr>
                      <a:lvl2pPr marL="483855" algn="l" defTabSz="967710" rtl="0" eaLnBrk="1" latinLnBrk="0" hangingPunct="1">
                        <a:defRPr sz="1905" kern="1200">
                          <a:solidFill>
                            <a:schemeClr val="tx1"/>
                          </a:solidFill>
                          <a:latin typeface="Arial"/>
                        </a:defRPr>
                      </a:lvl2pPr>
                      <a:lvl3pPr marL="967710" algn="l" defTabSz="967710" rtl="0" eaLnBrk="1" latinLnBrk="0" hangingPunct="1">
                        <a:defRPr sz="1905" kern="1200">
                          <a:solidFill>
                            <a:schemeClr val="tx1"/>
                          </a:solidFill>
                          <a:latin typeface="Arial"/>
                        </a:defRPr>
                      </a:lvl3pPr>
                      <a:lvl4pPr marL="1451564" algn="l" defTabSz="967710" rtl="0" eaLnBrk="1" latinLnBrk="0" hangingPunct="1">
                        <a:defRPr sz="1905" kern="1200">
                          <a:solidFill>
                            <a:schemeClr val="tx1"/>
                          </a:solidFill>
                          <a:latin typeface="Arial"/>
                        </a:defRPr>
                      </a:lvl4pPr>
                      <a:lvl5pPr marL="1935419" algn="l" defTabSz="967710" rtl="0" eaLnBrk="1" latinLnBrk="0" hangingPunct="1">
                        <a:defRPr sz="1905" kern="1200">
                          <a:solidFill>
                            <a:schemeClr val="tx1"/>
                          </a:solidFill>
                          <a:latin typeface="Arial"/>
                        </a:defRPr>
                      </a:lvl5pPr>
                      <a:lvl6pPr marL="2419274" algn="l" defTabSz="967710" rtl="0" eaLnBrk="1" latinLnBrk="0" hangingPunct="1">
                        <a:defRPr sz="1905" kern="1200">
                          <a:solidFill>
                            <a:schemeClr val="tx1"/>
                          </a:solidFill>
                          <a:latin typeface="Arial"/>
                        </a:defRPr>
                      </a:lvl6pPr>
                      <a:lvl7pPr marL="2903129" algn="l" defTabSz="967710" rtl="0" eaLnBrk="1" latinLnBrk="0" hangingPunct="1">
                        <a:defRPr sz="1905" kern="1200">
                          <a:solidFill>
                            <a:schemeClr val="tx1"/>
                          </a:solidFill>
                          <a:latin typeface="Arial"/>
                        </a:defRPr>
                      </a:lvl7pPr>
                      <a:lvl8pPr marL="3386983" algn="l" defTabSz="967710" rtl="0" eaLnBrk="1" latinLnBrk="0" hangingPunct="1">
                        <a:defRPr sz="1905" kern="1200">
                          <a:solidFill>
                            <a:schemeClr val="tx1"/>
                          </a:solidFill>
                          <a:latin typeface="Arial"/>
                        </a:defRPr>
                      </a:lvl8pPr>
                      <a:lvl9pPr marL="3870838" algn="l" defTabSz="967710" rtl="0" eaLnBrk="1" latinLnBrk="0" hangingPunct="1">
                        <a:defRPr sz="1905" kern="1200">
                          <a:solidFill>
                            <a:schemeClr val="tx1"/>
                          </a:solidFill>
                          <a:latin typeface="Arial"/>
                        </a:defRPr>
                      </a:lvl9pPr>
                    </a:lstStyle>
                    <a:p>
                      <a:pPr marL="0" marR="0" lvl="0" indent="0" algn="l" defTabSz="914400" rtl="0" eaLnBrk="0" fontAlgn="base" latinLnBrk="0" hangingPunct="0">
                        <a:lnSpc>
                          <a:spcPct val="100000"/>
                        </a:lnSpc>
                        <a:spcBef>
                          <a:spcPct val="0"/>
                        </a:spcBef>
                        <a:spcAft>
                          <a:spcPct val="0"/>
                        </a:spcAft>
                        <a:buClr>
                          <a:srgbClr val="D2D2D2"/>
                        </a:buClr>
                        <a:buSzPct val="70000"/>
                        <a:buFont typeface="Wingdings" pitchFamily="2" charset="2"/>
                        <a:buNone/>
                        <a:tabLst>
                          <a:tab pos="195263" algn="l"/>
                        </a:tabLst>
                      </a:pPr>
                      <a:r>
                        <a:rPr kumimoji="0" lang="en-US" altLang="de-DE" sz="1000" b="1" i="0" u="none" strike="noStrike" cap="none" normalizeH="0" baseline="0" dirty="0">
                          <a:ln>
                            <a:noFill/>
                          </a:ln>
                          <a:solidFill>
                            <a:schemeClr val="bg1"/>
                          </a:solidFill>
                          <a:effectLst/>
                          <a:latin typeface="Arial" pitchFamily="34" charset="0"/>
                          <a:cs typeface="Arial" pitchFamily="34" charset="0"/>
                        </a:rPr>
                        <a:t>Comparison tax class I </a:t>
                      </a:r>
                    </a:p>
                  </a:txBody>
                  <a:tcPr marT="45705" marB="45705"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5"/>
                    </a:solidFill>
                  </a:tcPr>
                </a:tc>
                <a:tc>
                  <a:txBody>
                    <a:bodyPr/>
                    <a:lstStyle>
                      <a:lvl1pPr marL="0" algn="l" defTabSz="967710" rtl="0" eaLnBrk="1" latinLnBrk="0" hangingPunct="1">
                        <a:defRPr sz="1905" kern="1200">
                          <a:solidFill>
                            <a:schemeClr val="tx1"/>
                          </a:solidFill>
                          <a:latin typeface="Arial"/>
                        </a:defRPr>
                      </a:lvl1pPr>
                      <a:lvl2pPr marL="483855" algn="l" defTabSz="967710" rtl="0" eaLnBrk="1" latinLnBrk="0" hangingPunct="1">
                        <a:defRPr sz="1905" kern="1200">
                          <a:solidFill>
                            <a:schemeClr val="tx1"/>
                          </a:solidFill>
                          <a:latin typeface="Arial"/>
                        </a:defRPr>
                      </a:lvl2pPr>
                      <a:lvl3pPr marL="967710" algn="l" defTabSz="967710" rtl="0" eaLnBrk="1" latinLnBrk="0" hangingPunct="1">
                        <a:defRPr sz="1905" kern="1200">
                          <a:solidFill>
                            <a:schemeClr val="tx1"/>
                          </a:solidFill>
                          <a:latin typeface="Arial"/>
                        </a:defRPr>
                      </a:lvl3pPr>
                      <a:lvl4pPr marL="1451564" algn="l" defTabSz="967710" rtl="0" eaLnBrk="1" latinLnBrk="0" hangingPunct="1">
                        <a:defRPr sz="1905" kern="1200">
                          <a:solidFill>
                            <a:schemeClr val="tx1"/>
                          </a:solidFill>
                          <a:latin typeface="Arial"/>
                        </a:defRPr>
                      </a:lvl4pPr>
                      <a:lvl5pPr marL="1935419" algn="l" defTabSz="967710" rtl="0" eaLnBrk="1" latinLnBrk="0" hangingPunct="1">
                        <a:defRPr sz="1905" kern="1200">
                          <a:solidFill>
                            <a:schemeClr val="tx1"/>
                          </a:solidFill>
                          <a:latin typeface="Arial"/>
                        </a:defRPr>
                      </a:lvl5pPr>
                      <a:lvl6pPr marL="2419274" algn="l" defTabSz="967710" rtl="0" eaLnBrk="1" latinLnBrk="0" hangingPunct="1">
                        <a:defRPr sz="1905" kern="1200">
                          <a:solidFill>
                            <a:schemeClr val="tx1"/>
                          </a:solidFill>
                          <a:latin typeface="Arial"/>
                        </a:defRPr>
                      </a:lvl6pPr>
                      <a:lvl7pPr marL="2903129" algn="l" defTabSz="967710" rtl="0" eaLnBrk="1" latinLnBrk="0" hangingPunct="1">
                        <a:defRPr sz="1905" kern="1200">
                          <a:solidFill>
                            <a:schemeClr val="tx1"/>
                          </a:solidFill>
                          <a:latin typeface="Arial"/>
                        </a:defRPr>
                      </a:lvl7pPr>
                      <a:lvl8pPr marL="3386983" algn="l" defTabSz="967710" rtl="0" eaLnBrk="1" latinLnBrk="0" hangingPunct="1">
                        <a:defRPr sz="1905" kern="1200">
                          <a:solidFill>
                            <a:schemeClr val="tx1"/>
                          </a:solidFill>
                          <a:latin typeface="Arial"/>
                        </a:defRPr>
                      </a:lvl8pPr>
                      <a:lvl9pPr marL="3870838" algn="l" defTabSz="967710" rtl="0" eaLnBrk="1" latinLnBrk="0" hangingPunct="1">
                        <a:defRPr sz="1905" kern="1200">
                          <a:solidFill>
                            <a:schemeClr val="tx1"/>
                          </a:solidFill>
                          <a:latin typeface="Arial"/>
                        </a:defRPr>
                      </a:lvl9pPr>
                    </a:lstStyle>
                    <a:p>
                      <a:pPr marL="0" marR="0" lvl="0" indent="0" algn="ctr" defTabSz="914400" rtl="0" eaLnBrk="0" fontAlgn="base" latinLnBrk="0" hangingPunct="0">
                        <a:lnSpc>
                          <a:spcPct val="100000"/>
                        </a:lnSpc>
                        <a:spcBef>
                          <a:spcPct val="0"/>
                        </a:spcBef>
                        <a:spcAft>
                          <a:spcPct val="0"/>
                        </a:spcAft>
                        <a:buClr>
                          <a:srgbClr val="D2D2D2"/>
                        </a:buClr>
                        <a:buSzPct val="70000"/>
                        <a:buFont typeface="Wingdings" pitchFamily="2" charset="2"/>
                        <a:buNone/>
                        <a:tabLst>
                          <a:tab pos="195263" algn="l"/>
                        </a:tabLst>
                      </a:pPr>
                      <a:r>
                        <a:rPr kumimoji="0" lang="en-US" altLang="de-DE" sz="1000" b="1" i="0" u="none" strike="noStrike" cap="none" normalizeH="0" baseline="0" noProof="0" dirty="0">
                          <a:ln>
                            <a:noFill/>
                          </a:ln>
                          <a:solidFill>
                            <a:schemeClr val="bg1"/>
                          </a:solidFill>
                          <a:effectLst/>
                          <a:latin typeface="Arial" pitchFamily="34" charset="0"/>
                          <a:cs typeface="Arial" pitchFamily="34" charset="0"/>
                        </a:rPr>
                        <a:t>Private pension “funded from net salary“</a:t>
                      </a:r>
                    </a:p>
                  </a:txBody>
                  <a:tcPr marT="45705" marB="45705"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5"/>
                    </a:solidFill>
                  </a:tcPr>
                </a:tc>
                <a:tc>
                  <a:txBody>
                    <a:bodyPr/>
                    <a:lstStyle>
                      <a:lvl1pPr marL="0" algn="l" defTabSz="967710" rtl="0" eaLnBrk="1" latinLnBrk="0" hangingPunct="1">
                        <a:defRPr sz="1905" kern="1200">
                          <a:solidFill>
                            <a:schemeClr val="tx1"/>
                          </a:solidFill>
                          <a:latin typeface="Arial"/>
                        </a:defRPr>
                      </a:lvl1pPr>
                      <a:lvl2pPr marL="483855" algn="l" defTabSz="967710" rtl="0" eaLnBrk="1" latinLnBrk="0" hangingPunct="1">
                        <a:defRPr sz="1905" kern="1200">
                          <a:solidFill>
                            <a:schemeClr val="tx1"/>
                          </a:solidFill>
                          <a:latin typeface="Arial"/>
                        </a:defRPr>
                      </a:lvl2pPr>
                      <a:lvl3pPr marL="967710" algn="l" defTabSz="967710" rtl="0" eaLnBrk="1" latinLnBrk="0" hangingPunct="1">
                        <a:defRPr sz="1905" kern="1200">
                          <a:solidFill>
                            <a:schemeClr val="tx1"/>
                          </a:solidFill>
                          <a:latin typeface="Arial"/>
                        </a:defRPr>
                      </a:lvl3pPr>
                      <a:lvl4pPr marL="1451564" algn="l" defTabSz="967710" rtl="0" eaLnBrk="1" latinLnBrk="0" hangingPunct="1">
                        <a:defRPr sz="1905" kern="1200">
                          <a:solidFill>
                            <a:schemeClr val="tx1"/>
                          </a:solidFill>
                          <a:latin typeface="Arial"/>
                        </a:defRPr>
                      </a:lvl4pPr>
                      <a:lvl5pPr marL="1935419" algn="l" defTabSz="967710" rtl="0" eaLnBrk="1" latinLnBrk="0" hangingPunct="1">
                        <a:defRPr sz="1905" kern="1200">
                          <a:solidFill>
                            <a:schemeClr val="tx1"/>
                          </a:solidFill>
                          <a:latin typeface="Arial"/>
                        </a:defRPr>
                      </a:lvl5pPr>
                      <a:lvl6pPr marL="2419274" algn="l" defTabSz="967710" rtl="0" eaLnBrk="1" latinLnBrk="0" hangingPunct="1">
                        <a:defRPr sz="1905" kern="1200">
                          <a:solidFill>
                            <a:schemeClr val="tx1"/>
                          </a:solidFill>
                          <a:latin typeface="Arial"/>
                        </a:defRPr>
                      </a:lvl6pPr>
                      <a:lvl7pPr marL="2903129" algn="l" defTabSz="967710" rtl="0" eaLnBrk="1" latinLnBrk="0" hangingPunct="1">
                        <a:defRPr sz="1905" kern="1200">
                          <a:solidFill>
                            <a:schemeClr val="tx1"/>
                          </a:solidFill>
                          <a:latin typeface="Arial"/>
                        </a:defRPr>
                      </a:lvl7pPr>
                      <a:lvl8pPr marL="3386983" algn="l" defTabSz="967710" rtl="0" eaLnBrk="1" latinLnBrk="0" hangingPunct="1">
                        <a:defRPr sz="1905" kern="1200">
                          <a:solidFill>
                            <a:schemeClr val="tx1"/>
                          </a:solidFill>
                          <a:latin typeface="Arial"/>
                        </a:defRPr>
                      </a:lvl8pPr>
                      <a:lvl9pPr marL="3870838" algn="l" defTabSz="967710" rtl="0" eaLnBrk="1" latinLnBrk="0" hangingPunct="1">
                        <a:defRPr sz="1905" kern="1200">
                          <a:solidFill>
                            <a:schemeClr val="tx1"/>
                          </a:solidFill>
                          <a:latin typeface="Arial"/>
                        </a:defRPr>
                      </a:lvl9pPr>
                    </a:lstStyle>
                    <a:p>
                      <a:pPr marL="0" marR="0" lvl="0" indent="0" algn="ctr" defTabSz="914400" rtl="0" eaLnBrk="0" fontAlgn="base" latinLnBrk="0" hangingPunct="0">
                        <a:lnSpc>
                          <a:spcPct val="100000"/>
                        </a:lnSpc>
                        <a:spcBef>
                          <a:spcPct val="0"/>
                        </a:spcBef>
                        <a:spcAft>
                          <a:spcPct val="0"/>
                        </a:spcAft>
                        <a:buClr>
                          <a:srgbClr val="D2D2D2"/>
                        </a:buClr>
                        <a:buSzPct val="70000"/>
                        <a:buFont typeface="Wingdings" pitchFamily="2" charset="2"/>
                        <a:buNone/>
                        <a:tabLst>
                          <a:tab pos="195263" algn="l"/>
                        </a:tabLst>
                      </a:pPr>
                      <a:r>
                        <a:rPr kumimoji="0" lang="en-US" altLang="de-DE" sz="1000" b="1" i="0" u="none" strike="noStrike" cap="none" normalizeH="0" baseline="0" noProof="0" dirty="0">
                          <a:ln>
                            <a:noFill/>
                          </a:ln>
                          <a:solidFill>
                            <a:schemeClr val="bg1"/>
                          </a:solidFill>
                          <a:effectLst/>
                          <a:latin typeface="Arial" pitchFamily="34" charset="0"/>
                          <a:cs typeface="Arial" pitchFamily="34" charset="0"/>
                        </a:rPr>
                        <a:t>Occupational pension funded from gross salary</a:t>
                      </a:r>
                    </a:p>
                  </a:txBody>
                  <a:tcPr marT="45705" marB="45705"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5"/>
                    </a:solidFill>
                  </a:tcPr>
                </a:tc>
                <a:tc>
                  <a:txBody>
                    <a:bodyPr/>
                    <a:lstStyle>
                      <a:lvl1pPr marL="0" algn="l" defTabSz="967710" rtl="0" eaLnBrk="1" latinLnBrk="0" hangingPunct="1">
                        <a:defRPr sz="1905" kern="1200">
                          <a:solidFill>
                            <a:schemeClr val="tx1"/>
                          </a:solidFill>
                          <a:latin typeface="Arial"/>
                        </a:defRPr>
                      </a:lvl1pPr>
                      <a:lvl2pPr marL="483855" algn="l" defTabSz="967710" rtl="0" eaLnBrk="1" latinLnBrk="0" hangingPunct="1">
                        <a:defRPr sz="1905" kern="1200">
                          <a:solidFill>
                            <a:schemeClr val="tx1"/>
                          </a:solidFill>
                          <a:latin typeface="Arial"/>
                        </a:defRPr>
                      </a:lvl2pPr>
                      <a:lvl3pPr marL="967710" algn="l" defTabSz="967710" rtl="0" eaLnBrk="1" latinLnBrk="0" hangingPunct="1">
                        <a:defRPr sz="1905" kern="1200">
                          <a:solidFill>
                            <a:schemeClr val="tx1"/>
                          </a:solidFill>
                          <a:latin typeface="Arial"/>
                        </a:defRPr>
                      </a:lvl3pPr>
                      <a:lvl4pPr marL="1451564" algn="l" defTabSz="967710" rtl="0" eaLnBrk="1" latinLnBrk="0" hangingPunct="1">
                        <a:defRPr sz="1905" kern="1200">
                          <a:solidFill>
                            <a:schemeClr val="tx1"/>
                          </a:solidFill>
                          <a:latin typeface="Arial"/>
                        </a:defRPr>
                      </a:lvl4pPr>
                      <a:lvl5pPr marL="1935419" algn="l" defTabSz="967710" rtl="0" eaLnBrk="1" latinLnBrk="0" hangingPunct="1">
                        <a:defRPr sz="1905" kern="1200">
                          <a:solidFill>
                            <a:schemeClr val="tx1"/>
                          </a:solidFill>
                          <a:latin typeface="Arial"/>
                        </a:defRPr>
                      </a:lvl5pPr>
                      <a:lvl6pPr marL="2419274" algn="l" defTabSz="967710" rtl="0" eaLnBrk="1" latinLnBrk="0" hangingPunct="1">
                        <a:defRPr sz="1905" kern="1200">
                          <a:solidFill>
                            <a:schemeClr val="tx1"/>
                          </a:solidFill>
                          <a:latin typeface="Arial"/>
                        </a:defRPr>
                      </a:lvl6pPr>
                      <a:lvl7pPr marL="2903129" algn="l" defTabSz="967710" rtl="0" eaLnBrk="1" latinLnBrk="0" hangingPunct="1">
                        <a:defRPr sz="1905" kern="1200">
                          <a:solidFill>
                            <a:schemeClr val="tx1"/>
                          </a:solidFill>
                          <a:latin typeface="Arial"/>
                        </a:defRPr>
                      </a:lvl7pPr>
                      <a:lvl8pPr marL="3386983" algn="l" defTabSz="967710" rtl="0" eaLnBrk="1" latinLnBrk="0" hangingPunct="1">
                        <a:defRPr sz="1905" kern="1200">
                          <a:solidFill>
                            <a:schemeClr val="tx1"/>
                          </a:solidFill>
                          <a:latin typeface="Arial"/>
                        </a:defRPr>
                      </a:lvl8pPr>
                      <a:lvl9pPr marL="3870838" algn="l" defTabSz="967710" rtl="0" eaLnBrk="1" latinLnBrk="0" hangingPunct="1">
                        <a:defRPr sz="1905" kern="1200">
                          <a:solidFill>
                            <a:schemeClr val="tx1"/>
                          </a:solidFill>
                          <a:latin typeface="Arial"/>
                        </a:defRPr>
                      </a:lvl9pPr>
                    </a:lstStyle>
                    <a:p>
                      <a:pPr marL="0" marR="0" lvl="0" indent="0" algn="l" defTabSz="914400" rtl="0" eaLnBrk="0" fontAlgn="base" latinLnBrk="0" hangingPunct="0">
                        <a:lnSpc>
                          <a:spcPct val="100000"/>
                        </a:lnSpc>
                        <a:spcBef>
                          <a:spcPct val="0"/>
                        </a:spcBef>
                        <a:spcAft>
                          <a:spcPct val="0"/>
                        </a:spcAft>
                        <a:buClr>
                          <a:srgbClr val="D2D2D2"/>
                        </a:buClr>
                        <a:buSzPct val="70000"/>
                        <a:buFont typeface="Wingdings" pitchFamily="2" charset="2"/>
                        <a:buNone/>
                        <a:tabLst>
                          <a:tab pos="195263" algn="l"/>
                        </a:tabLst>
                      </a:pPr>
                      <a:endParaRPr kumimoji="0" lang="de-DE" altLang="de-DE" sz="1200" b="1" i="0" u="none" strike="noStrike" cap="none" normalizeH="0" baseline="0">
                        <a:ln>
                          <a:noFill/>
                        </a:ln>
                        <a:solidFill>
                          <a:schemeClr val="bg1"/>
                        </a:solidFill>
                        <a:effectLst/>
                        <a:latin typeface="Arial" panose="020B0604020202020204" pitchFamily="34" charset="0"/>
                        <a:cs typeface="Arial" panose="020B0604020202020204" pitchFamily="34" charset="0"/>
                      </a:endParaRPr>
                    </a:p>
                  </a:txBody>
                  <a:tcPr marL="36000" marR="36000" marT="36000" marB="36000" anchor="ctr" horzOverflow="overflow">
                    <a:lnL w="12700" cap="flat" cmpd="sng" algn="ctr">
                      <a:noFill/>
                      <a:prstDash val="solid"/>
                      <a:round/>
                      <a:headEnd type="none" w="med" len="med"/>
                      <a:tailEnd type="none" w="med" len="med"/>
                    </a:lnL>
                    <a:lnR>
                      <a:noFill/>
                    </a:lnR>
                    <a:lnT>
                      <a:noFill/>
                    </a:lnT>
                    <a:lnB>
                      <a:noFill/>
                    </a:lnB>
                    <a:lnTlToBr>
                      <a:noFill/>
                    </a:lnTlToBr>
                    <a:lnBlToTr>
                      <a:noFill/>
                    </a:lnBlToTr>
                    <a:noFill/>
                  </a:tcPr>
                </a:tc>
                <a:tc>
                  <a:txBody>
                    <a:bodyPr/>
                    <a:lstStyle>
                      <a:lvl1pPr marL="0" algn="l" defTabSz="967710" rtl="0" eaLnBrk="1" latinLnBrk="0" hangingPunct="1">
                        <a:defRPr sz="1905" kern="1200">
                          <a:solidFill>
                            <a:schemeClr val="tx1"/>
                          </a:solidFill>
                          <a:latin typeface="Arial"/>
                        </a:defRPr>
                      </a:lvl1pPr>
                      <a:lvl2pPr marL="483855" algn="l" defTabSz="967710" rtl="0" eaLnBrk="1" latinLnBrk="0" hangingPunct="1">
                        <a:defRPr sz="1905" kern="1200">
                          <a:solidFill>
                            <a:schemeClr val="tx1"/>
                          </a:solidFill>
                          <a:latin typeface="Arial"/>
                        </a:defRPr>
                      </a:lvl2pPr>
                      <a:lvl3pPr marL="967710" algn="l" defTabSz="967710" rtl="0" eaLnBrk="1" latinLnBrk="0" hangingPunct="1">
                        <a:defRPr sz="1905" kern="1200">
                          <a:solidFill>
                            <a:schemeClr val="tx1"/>
                          </a:solidFill>
                          <a:latin typeface="Arial"/>
                        </a:defRPr>
                      </a:lvl3pPr>
                      <a:lvl4pPr marL="1451564" algn="l" defTabSz="967710" rtl="0" eaLnBrk="1" latinLnBrk="0" hangingPunct="1">
                        <a:defRPr sz="1905" kern="1200">
                          <a:solidFill>
                            <a:schemeClr val="tx1"/>
                          </a:solidFill>
                          <a:latin typeface="Arial"/>
                        </a:defRPr>
                      </a:lvl4pPr>
                      <a:lvl5pPr marL="1935419" algn="l" defTabSz="967710" rtl="0" eaLnBrk="1" latinLnBrk="0" hangingPunct="1">
                        <a:defRPr sz="1905" kern="1200">
                          <a:solidFill>
                            <a:schemeClr val="tx1"/>
                          </a:solidFill>
                          <a:latin typeface="Arial"/>
                        </a:defRPr>
                      </a:lvl5pPr>
                      <a:lvl6pPr marL="2419274" algn="l" defTabSz="967710" rtl="0" eaLnBrk="1" latinLnBrk="0" hangingPunct="1">
                        <a:defRPr sz="1905" kern="1200">
                          <a:solidFill>
                            <a:schemeClr val="tx1"/>
                          </a:solidFill>
                          <a:latin typeface="Arial"/>
                        </a:defRPr>
                      </a:lvl6pPr>
                      <a:lvl7pPr marL="2903129" algn="l" defTabSz="967710" rtl="0" eaLnBrk="1" latinLnBrk="0" hangingPunct="1">
                        <a:defRPr sz="1905" kern="1200">
                          <a:solidFill>
                            <a:schemeClr val="tx1"/>
                          </a:solidFill>
                          <a:latin typeface="Arial"/>
                        </a:defRPr>
                      </a:lvl7pPr>
                      <a:lvl8pPr marL="3386983" algn="l" defTabSz="967710" rtl="0" eaLnBrk="1" latinLnBrk="0" hangingPunct="1">
                        <a:defRPr sz="1905" kern="1200">
                          <a:solidFill>
                            <a:schemeClr val="tx1"/>
                          </a:solidFill>
                          <a:latin typeface="Arial"/>
                        </a:defRPr>
                      </a:lvl8pPr>
                      <a:lvl9pPr marL="3870838" algn="l" defTabSz="967710" rtl="0" eaLnBrk="1" latinLnBrk="0" hangingPunct="1">
                        <a:defRPr sz="1905" kern="1200">
                          <a:solidFill>
                            <a:schemeClr val="tx1"/>
                          </a:solidFill>
                          <a:latin typeface="Arial"/>
                        </a:defRPr>
                      </a:lvl9pPr>
                    </a:lstStyle>
                    <a:p>
                      <a:pPr marL="0" marR="0" lvl="0" indent="0" algn="ctr" defTabSz="914400" rtl="0" eaLnBrk="0" fontAlgn="base" latinLnBrk="0" hangingPunct="0">
                        <a:lnSpc>
                          <a:spcPct val="100000"/>
                        </a:lnSpc>
                        <a:spcBef>
                          <a:spcPct val="0"/>
                        </a:spcBef>
                        <a:spcAft>
                          <a:spcPct val="0"/>
                        </a:spcAft>
                        <a:buClr>
                          <a:srgbClr val="D2D2D2"/>
                        </a:buClr>
                        <a:buSzPct val="70000"/>
                        <a:buFont typeface="Wingdings" pitchFamily="2" charset="2"/>
                        <a:buNone/>
                        <a:tabLst>
                          <a:tab pos="195263" algn="l"/>
                        </a:tabLst>
                      </a:pPr>
                      <a:endParaRPr kumimoji="0" lang="de-DE" altLang="de-DE" sz="1000" b="1" i="0" u="none" strike="noStrike" cap="none" normalizeH="0" baseline="30000" dirty="0">
                        <a:ln>
                          <a:noFill/>
                        </a:ln>
                        <a:solidFill>
                          <a:schemeClr val="bg1"/>
                        </a:solidFill>
                        <a:effectLst/>
                        <a:latin typeface="Arial" panose="020B0604020202020204" pitchFamily="34" charset="0"/>
                        <a:cs typeface="Arial" panose="020B0604020202020204" pitchFamily="34" charset="0"/>
                      </a:endParaRPr>
                    </a:p>
                  </a:txBody>
                  <a:tcPr marL="36000" marR="36000" marT="36000" marB="36000" anchor="ctr" horzOverflow="overflow">
                    <a:lnL>
                      <a:noFill/>
                    </a:lnL>
                    <a:lnR>
                      <a:noFill/>
                    </a:lnR>
                    <a:lnT>
                      <a:noFill/>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20994">
                <a:tc>
                  <a:txBody>
                    <a:bodyPr/>
                    <a:lstStyle>
                      <a:lvl1pPr marL="0" algn="l" defTabSz="967710" rtl="0" eaLnBrk="1" latinLnBrk="0" hangingPunct="1">
                        <a:defRPr sz="1905" kern="1200">
                          <a:solidFill>
                            <a:schemeClr val="tx1"/>
                          </a:solidFill>
                          <a:latin typeface="Arial"/>
                        </a:defRPr>
                      </a:lvl1pPr>
                      <a:lvl2pPr marL="483855" algn="l" defTabSz="967710" rtl="0" eaLnBrk="1" latinLnBrk="0" hangingPunct="1">
                        <a:defRPr sz="1905" kern="1200">
                          <a:solidFill>
                            <a:schemeClr val="tx1"/>
                          </a:solidFill>
                          <a:latin typeface="Arial"/>
                        </a:defRPr>
                      </a:lvl2pPr>
                      <a:lvl3pPr marL="967710" algn="l" defTabSz="967710" rtl="0" eaLnBrk="1" latinLnBrk="0" hangingPunct="1">
                        <a:defRPr sz="1905" kern="1200">
                          <a:solidFill>
                            <a:schemeClr val="tx1"/>
                          </a:solidFill>
                          <a:latin typeface="Arial"/>
                        </a:defRPr>
                      </a:lvl3pPr>
                      <a:lvl4pPr marL="1451564" algn="l" defTabSz="967710" rtl="0" eaLnBrk="1" latinLnBrk="0" hangingPunct="1">
                        <a:defRPr sz="1905" kern="1200">
                          <a:solidFill>
                            <a:schemeClr val="tx1"/>
                          </a:solidFill>
                          <a:latin typeface="Arial"/>
                        </a:defRPr>
                      </a:lvl4pPr>
                      <a:lvl5pPr marL="1935419" algn="l" defTabSz="967710" rtl="0" eaLnBrk="1" latinLnBrk="0" hangingPunct="1">
                        <a:defRPr sz="1905" kern="1200">
                          <a:solidFill>
                            <a:schemeClr val="tx1"/>
                          </a:solidFill>
                          <a:latin typeface="Arial"/>
                        </a:defRPr>
                      </a:lvl5pPr>
                      <a:lvl6pPr marL="2419274" algn="l" defTabSz="967710" rtl="0" eaLnBrk="1" latinLnBrk="0" hangingPunct="1">
                        <a:defRPr sz="1905" kern="1200">
                          <a:solidFill>
                            <a:schemeClr val="tx1"/>
                          </a:solidFill>
                          <a:latin typeface="Arial"/>
                        </a:defRPr>
                      </a:lvl6pPr>
                      <a:lvl7pPr marL="2903129" algn="l" defTabSz="967710" rtl="0" eaLnBrk="1" latinLnBrk="0" hangingPunct="1">
                        <a:defRPr sz="1905" kern="1200">
                          <a:solidFill>
                            <a:schemeClr val="tx1"/>
                          </a:solidFill>
                          <a:latin typeface="Arial"/>
                        </a:defRPr>
                      </a:lvl7pPr>
                      <a:lvl8pPr marL="3386983" algn="l" defTabSz="967710" rtl="0" eaLnBrk="1" latinLnBrk="0" hangingPunct="1">
                        <a:defRPr sz="1905" kern="1200">
                          <a:solidFill>
                            <a:schemeClr val="tx1"/>
                          </a:solidFill>
                          <a:latin typeface="Arial"/>
                        </a:defRPr>
                      </a:lvl8pPr>
                      <a:lvl9pPr marL="3870838" algn="l" defTabSz="967710" rtl="0" eaLnBrk="1" latinLnBrk="0" hangingPunct="1">
                        <a:defRPr sz="1905" kern="1200">
                          <a:solidFill>
                            <a:schemeClr val="tx1"/>
                          </a:solidFill>
                          <a:latin typeface="Arial"/>
                        </a:defRPr>
                      </a:lvl9pPr>
                    </a:lstStyle>
                    <a:p>
                      <a:pPr marL="0" marR="0" lvl="0" indent="0" algn="l" defTabSz="914400" rtl="0" eaLnBrk="0" fontAlgn="base" latinLnBrk="0" hangingPunct="0">
                        <a:lnSpc>
                          <a:spcPct val="100000"/>
                        </a:lnSpc>
                        <a:spcBef>
                          <a:spcPct val="0"/>
                        </a:spcBef>
                        <a:spcAft>
                          <a:spcPct val="30000"/>
                        </a:spcAft>
                        <a:buClrTx/>
                        <a:buSzTx/>
                        <a:buFontTx/>
                        <a:buNone/>
                        <a:tabLst/>
                      </a:pPr>
                      <a:r>
                        <a:rPr kumimoji="0" lang="en-US" altLang="de-DE" sz="1000" b="0" i="0" u="none" strike="noStrike" cap="none" normalizeH="0" baseline="0" dirty="0">
                          <a:ln>
                            <a:noFill/>
                          </a:ln>
                          <a:solidFill>
                            <a:schemeClr val="bg1"/>
                          </a:solidFill>
                          <a:effectLst/>
                          <a:latin typeface="Arial" pitchFamily="34" charset="0"/>
                          <a:cs typeface="Arial" pitchFamily="34" charset="0"/>
                        </a:rPr>
                        <a:t>Monthly gross salary</a:t>
                      </a:r>
                    </a:p>
                  </a:txBody>
                  <a:tcPr marT="45705" marB="45705"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6">
                        <a:alpha val="60000"/>
                      </a:schemeClr>
                    </a:solidFill>
                  </a:tcPr>
                </a:tc>
                <a:tc>
                  <a:txBody>
                    <a:bodyPr/>
                    <a:lstStyle>
                      <a:lvl1pPr marL="0" algn="l" defTabSz="967710" rtl="0" eaLnBrk="1" latinLnBrk="0" hangingPunct="1">
                        <a:defRPr sz="1905" kern="1200">
                          <a:solidFill>
                            <a:schemeClr val="tx1"/>
                          </a:solidFill>
                          <a:latin typeface="Arial"/>
                        </a:defRPr>
                      </a:lvl1pPr>
                      <a:lvl2pPr marL="483855" algn="l" defTabSz="967710" rtl="0" eaLnBrk="1" latinLnBrk="0" hangingPunct="1">
                        <a:defRPr sz="1905" kern="1200">
                          <a:solidFill>
                            <a:schemeClr val="tx1"/>
                          </a:solidFill>
                          <a:latin typeface="Arial"/>
                        </a:defRPr>
                      </a:lvl2pPr>
                      <a:lvl3pPr marL="967710" algn="l" defTabSz="967710" rtl="0" eaLnBrk="1" latinLnBrk="0" hangingPunct="1">
                        <a:defRPr sz="1905" kern="1200">
                          <a:solidFill>
                            <a:schemeClr val="tx1"/>
                          </a:solidFill>
                          <a:latin typeface="Arial"/>
                        </a:defRPr>
                      </a:lvl3pPr>
                      <a:lvl4pPr marL="1451564" algn="l" defTabSz="967710" rtl="0" eaLnBrk="1" latinLnBrk="0" hangingPunct="1">
                        <a:defRPr sz="1905" kern="1200">
                          <a:solidFill>
                            <a:schemeClr val="tx1"/>
                          </a:solidFill>
                          <a:latin typeface="Arial"/>
                        </a:defRPr>
                      </a:lvl4pPr>
                      <a:lvl5pPr marL="1935419" algn="l" defTabSz="967710" rtl="0" eaLnBrk="1" latinLnBrk="0" hangingPunct="1">
                        <a:defRPr sz="1905" kern="1200">
                          <a:solidFill>
                            <a:schemeClr val="tx1"/>
                          </a:solidFill>
                          <a:latin typeface="Arial"/>
                        </a:defRPr>
                      </a:lvl5pPr>
                      <a:lvl6pPr marL="2419274" algn="l" defTabSz="967710" rtl="0" eaLnBrk="1" latinLnBrk="0" hangingPunct="1">
                        <a:defRPr sz="1905" kern="1200">
                          <a:solidFill>
                            <a:schemeClr val="tx1"/>
                          </a:solidFill>
                          <a:latin typeface="Arial"/>
                        </a:defRPr>
                      </a:lvl6pPr>
                      <a:lvl7pPr marL="2903129" algn="l" defTabSz="967710" rtl="0" eaLnBrk="1" latinLnBrk="0" hangingPunct="1">
                        <a:defRPr sz="1905" kern="1200">
                          <a:solidFill>
                            <a:schemeClr val="tx1"/>
                          </a:solidFill>
                          <a:latin typeface="Arial"/>
                        </a:defRPr>
                      </a:lvl7pPr>
                      <a:lvl8pPr marL="3386983" algn="l" defTabSz="967710" rtl="0" eaLnBrk="1" latinLnBrk="0" hangingPunct="1">
                        <a:defRPr sz="1905" kern="1200">
                          <a:solidFill>
                            <a:schemeClr val="tx1"/>
                          </a:solidFill>
                          <a:latin typeface="Arial"/>
                        </a:defRPr>
                      </a:lvl8pPr>
                      <a:lvl9pPr marL="3870838" algn="l" defTabSz="967710" rtl="0" eaLnBrk="1" latinLnBrk="0" hangingPunct="1">
                        <a:defRPr sz="1905" kern="1200">
                          <a:solidFill>
                            <a:schemeClr val="tx1"/>
                          </a:solidFill>
                          <a:latin typeface="Arial"/>
                        </a:defRPr>
                      </a:lvl9pPr>
                    </a:lstStyle>
                    <a:p>
                      <a:pPr marL="0" marR="0" lvl="0" indent="0" algn="r" defTabSz="914400" rtl="0" eaLnBrk="0" fontAlgn="base" latinLnBrk="0" hangingPunct="0">
                        <a:lnSpc>
                          <a:spcPct val="100000"/>
                        </a:lnSpc>
                        <a:spcBef>
                          <a:spcPct val="0"/>
                        </a:spcBef>
                        <a:spcAft>
                          <a:spcPct val="30000"/>
                        </a:spcAft>
                        <a:buClrTx/>
                        <a:buSzTx/>
                        <a:buFontTx/>
                        <a:buNone/>
                        <a:tabLst>
                          <a:tab pos="195263" algn="l"/>
                        </a:tabLst>
                      </a:pPr>
                      <a:r>
                        <a:rPr kumimoji="0" lang="de-DE" altLang="de-DE" sz="1000" b="0" i="0" u="none" strike="noStrike" cap="none" normalizeH="0" baseline="0" dirty="0">
                          <a:ln>
                            <a:noFill/>
                          </a:ln>
                          <a:solidFill>
                            <a:schemeClr val="bg1"/>
                          </a:solidFill>
                          <a:effectLst/>
                          <a:latin typeface="Arial" pitchFamily="34" charset="0"/>
                          <a:cs typeface="Arial" pitchFamily="34" charset="0"/>
                        </a:rPr>
                        <a:t> € 3,500</a:t>
                      </a:r>
                    </a:p>
                  </a:txBody>
                  <a:tcPr marL="91435" marR="91435" marT="45702" marB="45702"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6">
                        <a:alpha val="60000"/>
                      </a:schemeClr>
                    </a:solidFill>
                  </a:tcPr>
                </a:tc>
                <a:tc>
                  <a:txBody>
                    <a:bodyPr/>
                    <a:lstStyle>
                      <a:lvl1pPr marL="0" algn="l" defTabSz="967710" rtl="0" eaLnBrk="1" latinLnBrk="0" hangingPunct="1">
                        <a:defRPr sz="1905" kern="1200">
                          <a:solidFill>
                            <a:schemeClr val="tx1"/>
                          </a:solidFill>
                          <a:latin typeface="Arial"/>
                        </a:defRPr>
                      </a:lvl1pPr>
                      <a:lvl2pPr marL="483855" algn="l" defTabSz="967710" rtl="0" eaLnBrk="1" latinLnBrk="0" hangingPunct="1">
                        <a:defRPr sz="1905" kern="1200">
                          <a:solidFill>
                            <a:schemeClr val="tx1"/>
                          </a:solidFill>
                          <a:latin typeface="Arial"/>
                        </a:defRPr>
                      </a:lvl2pPr>
                      <a:lvl3pPr marL="967710" algn="l" defTabSz="967710" rtl="0" eaLnBrk="1" latinLnBrk="0" hangingPunct="1">
                        <a:defRPr sz="1905" kern="1200">
                          <a:solidFill>
                            <a:schemeClr val="tx1"/>
                          </a:solidFill>
                          <a:latin typeface="Arial"/>
                        </a:defRPr>
                      </a:lvl3pPr>
                      <a:lvl4pPr marL="1451564" algn="l" defTabSz="967710" rtl="0" eaLnBrk="1" latinLnBrk="0" hangingPunct="1">
                        <a:defRPr sz="1905" kern="1200">
                          <a:solidFill>
                            <a:schemeClr val="tx1"/>
                          </a:solidFill>
                          <a:latin typeface="Arial"/>
                        </a:defRPr>
                      </a:lvl4pPr>
                      <a:lvl5pPr marL="1935419" algn="l" defTabSz="967710" rtl="0" eaLnBrk="1" latinLnBrk="0" hangingPunct="1">
                        <a:defRPr sz="1905" kern="1200">
                          <a:solidFill>
                            <a:schemeClr val="tx1"/>
                          </a:solidFill>
                          <a:latin typeface="Arial"/>
                        </a:defRPr>
                      </a:lvl5pPr>
                      <a:lvl6pPr marL="2419274" algn="l" defTabSz="967710" rtl="0" eaLnBrk="1" latinLnBrk="0" hangingPunct="1">
                        <a:defRPr sz="1905" kern="1200">
                          <a:solidFill>
                            <a:schemeClr val="tx1"/>
                          </a:solidFill>
                          <a:latin typeface="Arial"/>
                        </a:defRPr>
                      </a:lvl6pPr>
                      <a:lvl7pPr marL="2903129" algn="l" defTabSz="967710" rtl="0" eaLnBrk="1" latinLnBrk="0" hangingPunct="1">
                        <a:defRPr sz="1905" kern="1200">
                          <a:solidFill>
                            <a:schemeClr val="tx1"/>
                          </a:solidFill>
                          <a:latin typeface="Arial"/>
                        </a:defRPr>
                      </a:lvl7pPr>
                      <a:lvl8pPr marL="3386983" algn="l" defTabSz="967710" rtl="0" eaLnBrk="1" latinLnBrk="0" hangingPunct="1">
                        <a:defRPr sz="1905" kern="1200">
                          <a:solidFill>
                            <a:schemeClr val="tx1"/>
                          </a:solidFill>
                          <a:latin typeface="Arial"/>
                        </a:defRPr>
                      </a:lvl8pPr>
                      <a:lvl9pPr marL="3870838" algn="l" defTabSz="967710" rtl="0" eaLnBrk="1" latinLnBrk="0" hangingPunct="1">
                        <a:defRPr sz="1905" kern="1200">
                          <a:solidFill>
                            <a:schemeClr val="tx1"/>
                          </a:solidFill>
                          <a:latin typeface="Arial"/>
                        </a:defRPr>
                      </a:lvl9pPr>
                    </a:lstStyle>
                    <a:p>
                      <a:pPr marL="0" marR="0" lvl="0" indent="0" algn="r" defTabSz="914400" rtl="0" eaLnBrk="0" fontAlgn="base" latinLnBrk="0" hangingPunct="0">
                        <a:lnSpc>
                          <a:spcPct val="100000"/>
                        </a:lnSpc>
                        <a:spcBef>
                          <a:spcPct val="0"/>
                        </a:spcBef>
                        <a:spcAft>
                          <a:spcPct val="30000"/>
                        </a:spcAft>
                        <a:buClrTx/>
                        <a:buSzTx/>
                        <a:buFontTx/>
                        <a:buNone/>
                        <a:tabLst>
                          <a:tab pos="195263" algn="l"/>
                        </a:tabLst>
                      </a:pPr>
                      <a:r>
                        <a:rPr kumimoji="0" lang="de-DE" altLang="de-DE" sz="1000" b="0" i="0" u="none" strike="noStrike" cap="none" normalizeH="0" baseline="0" dirty="0">
                          <a:ln>
                            <a:noFill/>
                          </a:ln>
                          <a:solidFill>
                            <a:schemeClr val="bg1"/>
                          </a:solidFill>
                          <a:effectLst/>
                          <a:latin typeface="Arial" pitchFamily="34" charset="0"/>
                          <a:cs typeface="Arial" pitchFamily="34" charset="0"/>
                        </a:rPr>
                        <a:t>€ 3,500</a:t>
                      </a:r>
                    </a:p>
                  </a:txBody>
                  <a:tcPr marL="91435" marR="91435" marT="45702" marB="45702"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6">
                        <a:alpha val="60000"/>
                      </a:schemeClr>
                    </a:solidFill>
                  </a:tcPr>
                </a:tc>
                <a:tc>
                  <a:txBody>
                    <a:bodyPr/>
                    <a:lstStyle>
                      <a:lvl1pPr marL="0" algn="l" defTabSz="967710" rtl="0" eaLnBrk="1" latinLnBrk="0" hangingPunct="1">
                        <a:defRPr sz="1905" kern="1200">
                          <a:solidFill>
                            <a:schemeClr val="tx1"/>
                          </a:solidFill>
                          <a:latin typeface="Arial"/>
                        </a:defRPr>
                      </a:lvl1pPr>
                      <a:lvl2pPr marL="483855" algn="l" defTabSz="967710" rtl="0" eaLnBrk="1" latinLnBrk="0" hangingPunct="1">
                        <a:defRPr sz="1905" kern="1200">
                          <a:solidFill>
                            <a:schemeClr val="tx1"/>
                          </a:solidFill>
                          <a:latin typeface="Arial"/>
                        </a:defRPr>
                      </a:lvl2pPr>
                      <a:lvl3pPr marL="967710" algn="l" defTabSz="967710" rtl="0" eaLnBrk="1" latinLnBrk="0" hangingPunct="1">
                        <a:defRPr sz="1905" kern="1200">
                          <a:solidFill>
                            <a:schemeClr val="tx1"/>
                          </a:solidFill>
                          <a:latin typeface="Arial"/>
                        </a:defRPr>
                      </a:lvl3pPr>
                      <a:lvl4pPr marL="1451564" algn="l" defTabSz="967710" rtl="0" eaLnBrk="1" latinLnBrk="0" hangingPunct="1">
                        <a:defRPr sz="1905" kern="1200">
                          <a:solidFill>
                            <a:schemeClr val="tx1"/>
                          </a:solidFill>
                          <a:latin typeface="Arial"/>
                        </a:defRPr>
                      </a:lvl4pPr>
                      <a:lvl5pPr marL="1935419" algn="l" defTabSz="967710" rtl="0" eaLnBrk="1" latinLnBrk="0" hangingPunct="1">
                        <a:defRPr sz="1905" kern="1200">
                          <a:solidFill>
                            <a:schemeClr val="tx1"/>
                          </a:solidFill>
                          <a:latin typeface="Arial"/>
                        </a:defRPr>
                      </a:lvl5pPr>
                      <a:lvl6pPr marL="2419274" algn="l" defTabSz="967710" rtl="0" eaLnBrk="1" latinLnBrk="0" hangingPunct="1">
                        <a:defRPr sz="1905" kern="1200">
                          <a:solidFill>
                            <a:schemeClr val="tx1"/>
                          </a:solidFill>
                          <a:latin typeface="Arial"/>
                        </a:defRPr>
                      </a:lvl6pPr>
                      <a:lvl7pPr marL="2903129" algn="l" defTabSz="967710" rtl="0" eaLnBrk="1" latinLnBrk="0" hangingPunct="1">
                        <a:defRPr sz="1905" kern="1200">
                          <a:solidFill>
                            <a:schemeClr val="tx1"/>
                          </a:solidFill>
                          <a:latin typeface="Arial"/>
                        </a:defRPr>
                      </a:lvl7pPr>
                      <a:lvl8pPr marL="3386983" algn="l" defTabSz="967710" rtl="0" eaLnBrk="1" latinLnBrk="0" hangingPunct="1">
                        <a:defRPr sz="1905" kern="1200">
                          <a:solidFill>
                            <a:schemeClr val="tx1"/>
                          </a:solidFill>
                          <a:latin typeface="Arial"/>
                        </a:defRPr>
                      </a:lvl8pPr>
                      <a:lvl9pPr marL="3870838" algn="l" defTabSz="967710" rtl="0" eaLnBrk="1" latinLnBrk="0" hangingPunct="1">
                        <a:defRPr sz="1905" kern="1200">
                          <a:solidFill>
                            <a:schemeClr val="tx1"/>
                          </a:solidFill>
                          <a:latin typeface="Arial"/>
                        </a:defRPr>
                      </a:lvl9pPr>
                    </a:lstStyle>
                    <a:p>
                      <a:pPr marL="0" marR="0" lvl="0" indent="0" algn="r" defTabSz="914400" rtl="0" eaLnBrk="0" fontAlgn="base" latinLnBrk="0" hangingPunct="0">
                        <a:lnSpc>
                          <a:spcPct val="100000"/>
                        </a:lnSpc>
                        <a:spcBef>
                          <a:spcPct val="0"/>
                        </a:spcBef>
                        <a:spcAft>
                          <a:spcPct val="30000"/>
                        </a:spcAft>
                        <a:buClrTx/>
                        <a:buSzTx/>
                        <a:buFontTx/>
                        <a:buNone/>
                        <a:tabLst>
                          <a:tab pos="195263" algn="l"/>
                        </a:tabLst>
                      </a:pPr>
                      <a:endParaRPr kumimoji="0" lang="de-DE" altLang="de-DE" sz="1200" b="0" i="0" u="none" strike="noStrike" cap="none" normalizeH="0" baseline="0">
                        <a:ln>
                          <a:noFill/>
                        </a:ln>
                        <a:solidFill>
                          <a:schemeClr val="bg1"/>
                        </a:solidFill>
                        <a:effectLst/>
                        <a:latin typeface="Arial" panose="020B0604020202020204" pitchFamily="34" charset="0"/>
                        <a:cs typeface="Arial" panose="020B0604020202020204" pitchFamily="34" charset="0"/>
                      </a:endParaRPr>
                    </a:p>
                  </a:txBody>
                  <a:tcPr marL="36000" marR="36000" marT="36000" marB="36000" horzOverflow="overflow">
                    <a:lnL w="12700" cap="flat" cmpd="sng" algn="ctr">
                      <a:noFill/>
                      <a:prstDash val="solid"/>
                      <a:round/>
                      <a:headEnd type="none" w="med" len="med"/>
                      <a:tailEnd type="none" w="med" len="med"/>
                    </a:lnL>
                    <a:lnR>
                      <a:noFill/>
                    </a:lnR>
                    <a:lnT>
                      <a:noFill/>
                    </a:lnT>
                    <a:lnB>
                      <a:noFill/>
                    </a:lnB>
                    <a:lnTlToBr>
                      <a:noFill/>
                    </a:lnTlToBr>
                    <a:lnBlToTr>
                      <a:noFill/>
                    </a:lnBlToTr>
                    <a:noFill/>
                  </a:tcPr>
                </a:tc>
                <a:tc rowSpan="2">
                  <a:txBody>
                    <a:bodyPr/>
                    <a:lstStyle>
                      <a:lvl1pPr marL="0" algn="l" defTabSz="967710" rtl="0" eaLnBrk="1" latinLnBrk="0" hangingPunct="1">
                        <a:defRPr sz="1905" kern="1200">
                          <a:solidFill>
                            <a:schemeClr val="tx1"/>
                          </a:solidFill>
                          <a:latin typeface="Arial"/>
                        </a:defRPr>
                      </a:lvl1pPr>
                      <a:lvl2pPr marL="483855" algn="l" defTabSz="967710" rtl="0" eaLnBrk="1" latinLnBrk="0" hangingPunct="1">
                        <a:defRPr sz="1905" kern="1200">
                          <a:solidFill>
                            <a:schemeClr val="tx1"/>
                          </a:solidFill>
                          <a:latin typeface="Arial"/>
                        </a:defRPr>
                      </a:lvl2pPr>
                      <a:lvl3pPr marL="967710" algn="l" defTabSz="967710" rtl="0" eaLnBrk="1" latinLnBrk="0" hangingPunct="1">
                        <a:defRPr sz="1905" kern="1200">
                          <a:solidFill>
                            <a:schemeClr val="tx1"/>
                          </a:solidFill>
                          <a:latin typeface="Arial"/>
                        </a:defRPr>
                      </a:lvl3pPr>
                      <a:lvl4pPr marL="1451564" algn="l" defTabSz="967710" rtl="0" eaLnBrk="1" latinLnBrk="0" hangingPunct="1">
                        <a:defRPr sz="1905" kern="1200">
                          <a:solidFill>
                            <a:schemeClr val="tx1"/>
                          </a:solidFill>
                          <a:latin typeface="Arial"/>
                        </a:defRPr>
                      </a:lvl4pPr>
                      <a:lvl5pPr marL="1935419" algn="l" defTabSz="967710" rtl="0" eaLnBrk="1" latinLnBrk="0" hangingPunct="1">
                        <a:defRPr sz="1905" kern="1200">
                          <a:solidFill>
                            <a:schemeClr val="tx1"/>
                          </a:solidFill>
                          <a:latin typeface="Arial"/>
                        </a:defRPr>
                      </a:lvl5pPr>
                      <a:lvl6pPr marL="2419274" algn="l" defTabSz="967710" rtl="0" eaLnBrk="1" latinLnBrk="0" hangingPunct="1">
                        <a:defRPr sz="1905" kern="1200">
                          <a:solidFill>
                            <a:schemeClr val="tx1"/>
                          </a:solidFill>
                          <a:latin typeface="Arial"/>
                        </a:defRPr>
                      </a:lvl6pPr>
                      <a:lvl7pPr marL="2903129" algn="l" defTabSz="967710" rtl="0" eaLnBrk="1" latinLnBrk="0" hangingPunct="1">
                        <a:defRPr sz="1905" kern="1200">
                          <a:solidFill>
                            <a:schemeClr val="tx1"/>
                          </a:solidFill>
                          <a:latin typeface="Arial"/>
                        </a:defRPr>
                      </a:lvl7pPr>
                      <a:lvl8pPr marL="3386983" algn="l" defTabSz="967710" rtl="0" eaLnBrk="1" latinLnBrk="0" hangingPunct="1">
                        <a:defRPr sz="1905" kern="1200">
                          <a:solidFill>
                            <a:schemeClr val="tx1"/>
                          </a:solidFill>
                          <a:latin typeface="Arial"/>
                        </a:defRPr>
                      </a:lvl8pPr>
                      <a:lvl9pPr marL="3870838" algn="l" defTabSz="967710" rtl="0" eaLnBrk="1" latinLnBrk="0" hangingPunct="1">
                        <a:defRPr sz="1905" kern="1200">
                          <a:solidFill>
                            <a:schemeClr val="tx1"/>
                          </a:solidFill>
                          <a:latin typeface="Arial"/>
                        </a:defRPr>
                      </a:lvl9pPr>
                    </a:lstStyle>
                    <a:p>
                      <a:pPr marL="0" marR="0" lvl="0" indent="0" algn="ctr" defTabSz="914400" rtl="0" eaLnBrk="0" fontAlgn="base" latinLnBrk="0" hangingPunct="0">
                        <a:lnSpc>
                          <a:spcPct val="100000"/>
                        </a:lnSpc>
                        <a:spcBef>
                          <a:spcPct val="0"/>
                        </a:spcBef>
                        <a:spcAft>
                          <a:spcPct val="30000"/>
                        </a:spcAft>
                        <a:buClrTx/>
                        <a:buSzTx/>
                        <a:buFontTx/>
                        <a:buNone/>
                        <a:tabLst>
                          <a:tab pos="195263" algn="l"/>
                        </a:tabLst>
                        <a:defRPr/>
                      </a:pPr>
                      <a:r>
                        <a:rPr kumimoji="0" lang="en-US" altLang="de-DE" sz="10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Monthly pension from the occupational pension scheme</a:t>
                      </a:r>
                      <a:r>
                        <a:rPr kumimoji="0" lang="en-US" altLang="de-DE" sz="1000" b="1" i="0" u="none" strike="noStrike" cap="none" normalizeH="0" baseline="30000" dirty="0">
                          <a:ln>
                            <a:noFill/>
                          </a:ln>
                          <a:solidFill>
                            <a:schemeClr val="tx1"/>
                          </a:solidFill>
                          <a:effectLst/>
                          <a:latin typeface="Arial" panose="020B0604020202020204" pitchFamily="34" charset="0"/>
                          <a:cs typeface="Arial" panose="020B0604020202020204" pitchFamily="34" charset="0"/>
                        </a:rPr>
                        <a:t>4</a:t>
                      </a:r>
                      <a:r>
                        <a:rPr kumimoji="0" lang="en-US" altLang="de-DE" sz="10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 € 206</a:t>
                      </a:r>
                      <a:endParaRPr kumimoji="0" lang="de-DE" altLang="de-DE" sz="1000" b="1"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36000" marR="36000" marT="36000" marB="36000" anchor="ctr" horzOverflow="overflow">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4"/>
                    </a:solidFill>
                  </a:tcPr>
                </a:tc>
                <a:extLst>
                  <a:ext uri="{0D108BD9-81ED-4DB2-BD59-A6C34878D82A}">
                    <a16:rowId xmlns:a16="http://schemas.microsoft.com/office/drawing/2014/main" val="10001"/>
                  </a:ext>
                </a:extLst>
              </a:tr>
              <a:tr h="556556">
                <a:tc>
                  <a:txBody>
                    <a:bodyPr/>
                    <a:lstStyle>
                      <a:lvl1pPr marL="0" algn="l" defTabSz="967710" rtl="0" eaLnBrk="1" latinLnBrk="0" hangingPunct="1">
                        <a:defRPr sz="1905" kern="1200">
                          <a:solidFill>
                            <a:schemeClr val="tx1"/>
                          </a:solidFill>
                          <a:latin typeface="Arial"/>
                        </a:defRPr>
                      </a:lvl1pPr>
                      <a:lvl2pPr marL="483855" algn="l" defTabSz="967710" rtl="0" eaLnBrk="1" latinLnBrk="0" hangingPunct="1">
                        <a:defRPr sz="1905" kern="1200">
                          <a:solidFill>
                            <a:schemeClr val="tx1"/>
                          </a:solidFill>
                          <a:latin typeface="Arial"/>
                        </a:defRPr>
                      </a:lvl2pPr>
                      <a:lvl3pPr marL="967710" algn="l" defTabSz="967710" rtl="0" eaLnBrk="1" latinLnBrk="0" hangingPunct="1">
                        <a:defRPr sz="1905" kern="1200">
                          <a:solidFill>
                            <a:schemeClr val="tx1"/>
                          </a:solidFill>
                          <a:latin typeface="Arial"/>
                        </a:defRPr>
                      </a:lvl3pPr>
                      <a:lvl4pPr marL="1451564" algn="l" defTabSz="967710" rtl="0" eaLnBrk="1" latinLnBrk="0" hangingPunct="1">
                        <a:defRPr sz="1905" kern="1200">
                          <a:solidFill>
                            <a:schemeClr val="tx1"/>
                          </a:solidFill>
                          <a:latin typeface="Arial"/>
                        </a:defRPr>
                      </a:lvl4pPr>
                      <a:lvl5pPr marL="1935419" algn="l" defTabSz="967710" rtl="0" eaLnBrk="1" latinLnBrk="0" hangingPunct="1">
                        <a:defRPr sz="1905" kern="1200">
                          <a:solidFill>
                            <a:schemeClr val="tx1"/>
                          </a:solidFill>
                          <a:latin typeface="Arial"/>
                        </a:defRPr>
                      </a:lvl5pPr>
                      <a:lvl6pPr marL="2419274" algn="l" defTabSz="967710" rtl="0" eaLnBrk="1" latinLnBrk="0" hangingPunct="1">
                        <a:defRPr sz="1905" kern="1200">
                          <a:solidFill>
                            <a:schemeClr val="tx1"/>
                          </a:solidFill>
                          <a:latin typeface="Arial"/>
                        </a:defRPr>
                      </a:lvl6pPr>
                      <a:lvl7pPr marL="2903129" algn="l" defTabSz="967710" rtl="0" eaLnBrk="1" latinLnBrk="0" hangingPunct="1">
                        <a:defRPr sz="1905" kern="1200">
                          <a:solidFill>
                            <a:schemeClr val="tx1"/>
                          </a:solidFill>
                          <a:latin typeface="Arial"/>
                        </a:defRPr>
                      </a:lvl7pPr>
                      <a:lvl8pPr marL="3386983" algn="l" defTabSz="967710" rtl="0" eaLnBrk="1" latinLnBrk="0" hangingPunct="1">
                        <a:defRPr sz="1905" kern="1200">
                          <a:solidFill>
                            <a:schemeClr val="tx1"/>
                          </a:solidFill>
                          <a:latin typeface="Arial"/>
                        </a:defRPr>
                      </a:lvl8pPr>
                      <a:lvl9pPr marL="3870838" algn="l" defTabSz="967710" rtl="0" eaLnBrk="1" latinLnBrk="0" hangingPunct="1">
                        <a:defRPr sz="1905" kern="1200">
                          <a:solidFill>
                            <a:schemeClr val="tx1"/>
                          </a:solidFill>
                          <a:latin typeface="Arial"/>
                        </a:defRPr>
                      </a:lvl9pPr>
                    </a:lstStyle>
                    <a:p>
                      <a:pPr marL="0" marR="0" lvl="0" indent="0" algn="l" defTabSz="914400" rtl="0" eaLnBrk="0" fontAlgn="base" latinLnBrk="0" hangingPunct="0">
                        <a:lnSpc>
                          <a:spcPct val="100000"/>
                        </a:lnSpc>
                        <a:spcBef>
                          <a:spcPct val="0"/>
                        </a:spcBef>
                        <a:spcAft>
                          <a:spcPct val="30000"/>
                        </a:spcAft>
                        <a:buClrTx/>
                        <a:buSzTx/>
                        <a:buFontTx/>
                        <a:buNone/>
                        <a:tabLst>
                          <a:tab pos="195263" algn="l"/>
                        </a:tabLst>
                      </a:pPr>
                      <a:r>
                        <a:rPr kumimoji="0" lang="en-US" altLang="de-DE" sz="1000" b="0" i="0" u="none" strike="noStrike" cap="none" normalizeH="0" baseline="0" dirty="0">
                          <a:ln>
                            <a:noFill/>
                          </a:ln>
                          <a:solidFill>
                            <a:schemeClr val="bg1"/>
                          </a:solidFill>
                          <a:effectLst/>
                          <a:latin typeface="Arial" pitchFamily="34" charset="0"/>
                          <a:cs typeface="Arial" pitchFamily="34" charset="0"/>
                        </a:rPr>
                        <a:t>./. Monthly occupational pension premium</a:t>
                      </a:r>
                      <a:r>
                        <a:rPr kumimoji="0" lang="en-US" altLang="de-DE" sz="1000" b="0" i="0" u="none" strike="noStrike" cap="none" normalizeH="0" baseline="30000" dirty="0">
                          <a:ln>
                            <a:noFill/>
                          </a:ln>
                          <a:solidFill>
                            <a:schemeClr val="bg1"/>
                          </a:solidFill>
                          <a:effectLst/>
                          <a:latin typeface="Arial" pitchFamily="34" charset="0"/>
                          <a:cs typeface="Arial" pitchFamily="34" charset="0"/>
                        </a:rPr>
                        <a:t>2</a:t>
                      </a:r>
                      <a:endParaRPr kumimoji="0" lang="en-US" altLang="de-DE" sz="1000" b="0" i="0" u="none" strike="noStrike" cap="none" normalizeH="0" baseline="0" dirty="0">
                        <a:ln>
                          <a:noFill/>
                        </a:ln>
                        <a:solidFill>
                          <a:schemeClr val="bg1"/>
                        </a:solidFill>
                        <a:effectLst/>
                        <a:latin typeface="Arial" pitchFamily="34" charset="0"/>
                        <a:cs typeface="Arial" pitchFamily="34" charset="0"/>
                      </a:endParaRPr>
                    </a:p>
                  </a:txBody>
                  <a:tcPr marT="45705" marB="45705"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FFFF">
                        <a:alpha val="60000"/>
                      </a:srgbClr>
                    </a:solidFill>
                  </a:tcPr>
                </a:tc>
                <a:tc>
                  <a:txBody>
                    <a:bodyPr/>
                    <a:lstStyle>
                      <a:lvl1pPr marL="0" algn="l" defTabSz="967710" rtl="0" eaLnBrk="1" latinLnBrk="0" hangingPunct="1">
                        <a:defRPr sz="1905" kern="1200">
                          <a:solidFill>
                            <a:schemeClr val="tx1"/>
                          </a:solidFill>
                          <a:latin typeface="Arial"/>
                        </a:defRPr>
                      </a:lvl1pPr>
                      <a:lvl2pPr marL="483855" algn="l" defTabSz="967710" rtl="0" eaLnBrk="1" latinLnBrk="0" hangingPunct="1">
                        <a:defRPr sz="1905" kern="1200">
                          <a:solidFill>
                            <a:schemeClr val="tx1"/>
                          </a:solidFill>
                          <a:latin typeface="Arial"/>
                        </a:defRPr>
                      </a:lvl2pPr>
                      <a:lvl3pPr marL="967710" algn="l" defTabSz="967710" rtl="0" eaLnBrk="1" latinLnBrk="0" hangingPunct="1">
                        <a:defRPr sz="1905" kern="1200">
                          <a:solidFill>
                            <a:schemeClr val="tx1"/>
                          </a:solidFill>
                          <a:latin typeface="Arial"/>
                        </a:defRPr>
                      </a:lvl3pPr>
                      <a:lvl4pPr marL="1451564" algn="l" defTabSz="967710" rtl="0" eaLnBrk="1" latinLnBrk="0" hangingPunct="1">
                        <a:defRPr sz="1905" kern="1200">
                          <a:solidFill>
                            <a:schemeClr val="tx1"/>
                          </a:solidFill>
                          <a:latin typeface="Arial"/>
                        </a:defRPr>
                      </a:lvl4pPr>
                      <a:lvl5pPr marL="1935419" algn="l" defTabSz="967710" rtl="0" eaLnBrk="1" latinLnBrk="0" hangingPunct="1">
                        <a:defRPr sz="1905" kern="1200">
                          <a:solidFill>
                            <a:schemeClr val="tx1"/>
                          </a:solidFill>
                          <a:latin typeface="Arial"/>
                        </a:defRPr>
                      </a:lvl5pPr>
                      <a:lvl6pPr marL="2419274" algn="l" defTabSz="967710" rtl="0" eaLnBrk="1" latinLnBrk="0" hangingPunct="1">
                        <a:defRPr sz="1905" kern="1200">
                          <a:solidFill>
                            <a:schemeClr val="tx1"/>
                          </a:solidFill>
                          <a:latin typeface="Arial"/>
                        </a:defRPr>
                      </a:lvl6pPr>
                      <a:lvl7pPr marL="2903129" algn="l" defTabSz="967710" rtl="0" eaLnBrk="1" latinLnBrk="0" hangingPunct="1">
                        <a:defRPr sz="1905" kern="1200">
                          <a:solidFill>
                            <a:schemeClr val="tx1"/>
                          </a:solidFill>
                          <a:latin typeface="Arial"/>
                        </a:defRPr>
                      </a:lvl7pPr>
                      <a:lvl8pPr marL="3386983" algn="l" defTabSz="967710" rtl="0" eaLnBrk="1" latinLnBrk="0" hangingPunct="1">
                        <a:defRPr sz="1905" kern="1200">
                          <a:solidFill>
                            <a:schemeClr val="tx1"/>
                          </a:solidFill>
                          <a:latin typeface="Arial"/>
                        </a:defRPr>
                      </a:lvl8pPr>
                      <a:lvl9pPr marL="3870838" algn="l" defTabSz="967710" rtl="0" eaLnBrk="1" latinLnBrk="0" hangingPunct="1">
                        <a:defRPr sz="1905" kern="1200">
                          <a:solidFill>
                            <a:schemeClr val="tx1"/>
                          </a:solidFill>
                          <a:latin typeface="Arial"/>
                        </a:defRPr>
                      </a:lvl9pPr>
                    </a:lstStyle>
                    <a:p>
                      <a:pPr marL="0" marR="0" lvl="0" indent="0" algn="r" defTabSz="914400" rtl="0" eaLnBrk="0" fontAlgn="base" latinLnBrk="0" hangingPunct="0">
                        <a:lnSpc>
                          <a:spcPct val="100000"/>
                        </a:lnSpc>
                        <a:spcBef>
                          <a:spcPct val="0"/>
                        </a:spcBef>
                        <a:spcAft>
                          <a:spcPct val="30000"/>
                        </a:spcAft>
                        <a:buClrTx/>
                        <a:buSzTx/>
                        <a:buFontTx/>
                        <a:buNone/>
                        <a:tabLst>
                          <a:tab pos="195263" algn="l"/>
                        </a:tabLst>
                      </a:pPr>
                      <a:r>
                        <a:rPr kumimoji="0" lang="de-DE" altLang="de-DE" sz="1000" b="0" i="0" u="none" strike="noStrike" cap="none" normalizeH="0" baseline="0" dirty="0">
                          <a:ln>
                            <a:noFill/>
                          </a:ln>
                          <a:solidFill>
                            <a:schemeClr val="bg1"/>
                          </a:solidFill>
                          <a:effectLst/>
                          <a:latin typeface="Arial" pitchFamily="34" charset="0"/>
                          <a:cs typeface="Arial" pitchFamily="34" charset="0"/>
                        </a:rPr>
                        <a:t>€ 0 </a:t>
                      </a:r>
                    </a:p>
                  </a:txBody>
                  <a:tcPr marL="91435" marR="91435" marT="45702" marB="45702"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FFFF">
                        <a:alpha val="60000"/>
                      </a:srgbClr>
                    </a:solidFill>
                  </a:tcPr>
                </a:tc>
                <a:tc>
                  <a:txBody>
                    <a:bodyPr/>
                    <a:lstStyle>
                      <a:lvl1pPr marL="0" algn="l" defTabSz="967710" rtl="0" eaLnBrk="1" latinLnBrk="0" hangingPunct="1">
                        <a:defRPr sz="1905" kern="1200">
                          <a:solidFill>
                            <a:schemeClr val="tx1"/>
                          </a:solidFill>
                          <a:latin typeface="Arial"/>
                        </a:defRPr>
                      </a:lvl1pPr>
                      <a:lvl2pPr marL="483855" algn="l" defTabSz="967710" rtl="0" eaLnBrk="1" latinLnBrk="0" hangingPunct="1">
                        <a:defRPr sz="1905" kern="1200">
                          <a:solidFill>
                            <a:schemeClr val="tx1"/>
                          </a:solidFill>
                          <a:latin typeface="Arial"/>
                        </a:defRPr>
                      </a:lvl2pPr>
                      <a:lvl3pPr marL="967710" algn="l" defTabSz="967710" rtl="0" eaLnBrk="1" latinLnBrk="0" hangingPunct="1">
                        <a:defRPr sz="1905" kern="1200">
                          <a:solidFill>
                            <a:schemeClr val="tx1"/>
                          </a:solidFill>
                          <a:latin typeface="Arial"/>
                        </a:defRPr>
                      </a:lvl3pPr>
                      <a:lvl4pPr marL="1451564" algn="l" defTabSz="967710" rtl="0" eaLnBrk="1" latinLnBrk="0" hangingPunct="1">
                        <a:defRPr sz="1905" kern="1200">
                          <a:solidFill>
                            <a:schemeClr val="tx1"/>
                          </a:solidFill>
                          <a:latin typeface="Arial"/>
                        </a:defRPr>
                      </a:lvl4pPr>
                      <a:lvl5pPr marL="1935419" algn="l" defTabSz="967710" rtl="0" eaLnBrk="1" latinLnBrk="0" hangingPunct="1">
                        <a:defRPr sz="1905" kern="1200">
                          <a:solidFill>
                            <a:schemeClr val="tx1"/>
                          </a:solidFill>
                          <a:latin typeface="Arial"/>
                        </a:defRPr>
                      </a:lvl5pPr>
                      <a:lvl6pPr marL="2419274" algn="l" defTabSz="967710" rtl="0" eaLnBrk="1" latinLnBrk="0" hangingPunct="1">
                        <a:defRPr sz="1905" kern="1200">
                          <a:solidFill>
                            <a:schemeClr val="tx1"/>
                          </a:solidFill>
                          <a:latin typeface="Arial"/>
                        </a:defRPr>
                      </a:lvl6pPr>
                      <a:lvl7pPr marL="2903129" algn="l" defTabSz="967710" rtl="0" eaLnBrk="1" latinLnBrk="0" hangingPunct="1">
                        <a:defRPr sz="1905" kern="1200">
                          <a:solidFill>
                            <a:schemeClr val="tx1"/>
                          </a:solidFill>
                          <a:latin typeface="Arial"/>
                        </a:defRPr>
                      </a:lvl7pPr>
                      <a:lvl8pPr marL="3386983" algn="l" defTabSz="967710" rtl="0" eaLnBrk="1" latinLnBrk="0" hangingPunct="1">
                        <a:defRPr sz="1905" kern="1200">
                          <a:solidFill>
                            <a:schemeClr val="tx1"/>
                          </a:solidFill>
                          <a:latin typeface="Arial"/>
                        </a:defRPr>
                      </a:lvl8pPr>
                      <a:lvl9pPr marL="3870838" algn="l" defTabSz="967710" rtl="0" eaLnBrk="1" latinLnBrk="0" hangingPunct="1">
                        <a:defRPr sz="1905" kern="1200">
                          <a:solidFill>
                            <a:schemeClr val="tx1"/>
                          </a:solidFill>
                          <a:latin typeface="Arial"/>
                        </a:defRPr>
                      </a:lvl9pPr>
                    </a:lstStyle>
                    <a:p>
                      <a:pPr marL="171450" marR="0" lvl="0" indent="-171450" algn="r" defTabSz="914400" rtl="0" eaLnBrk="0" fontAlgn="base" latinLnBrk="0" hangingPunct="0">
                        <a:lnSpc>
                          <a:spcPct val="100000"/>
                        </a:lnSpc>
                        <a:spcBef>
                          <a:spcPct val="0"/>
                        </a:spcBef>
                        <a:spcAft>
                          <a:spcPct val="30000"/>
                        </a:spcAft>
                        <a:buClrTx/>
                        <a:buSzTx/>
                        <a:buFontTx/>
                        <a:buChar char="-"/>
                        <a:tabLst>
                          <a:tab pos="195263" algn="l"/>
                        </a:tabLst>
                        <a:defRPr/>
                      </a:pPr>
                      <a:r>
                        <a:rPr kumimoji="0" lang="de-DE" altLang="de-DE" sz="1000" b="0" i="0" u="none" strike="noStrike" cap="none" normalizeH="0" baseline="0" dirty="0">
                          <a:ln>
                            <a:noFill/>
                          </a:ln>
                          <a:solidFill>
                            <a:schemeClr val="bg1"/>
                          </a:solidFill>
                          <a:effectLst/>
                          <a:latin typeface="Arial" pitchFamily="34" charset="0"/>
                          <a:cs typeface="Arial" pitchFamily="34" charset="0"/>
                        </a:rPr>
                        <a:t>€ </a:t>
                      </a:r>
                      <a:r>
                        <a:rPr kumimoji="0" lang="de-DE" altLang="de-DE" sz="1000" b="1" i="0" u="none" strike="noStrike" cap="none" normalizeH="0" baseline="0" dirty="0">
                          <a:ln>
                            <a:noFill/>
                          </a:ln>
                          <a:solidFill>
                            <a:schemeClr val="bg1"/>
                          </a:solidFill>
                          <a:effectLst/>
                          <a:latin typeface="Arial" pitchFamily="34" charset="0"/>
                          <a:cs typeface="Arial" pitchFamily="34" charset="0"/>
                        </a:rPr>
                        <a:t>100 </a:t>
                      </a:r>
                    </a:p>
                    <a:p>
                      <a:pPr marL="0" marR="0" lvl="0" indent="0" algn="r" defTabSz="914400" rtl="0" eaLnBrk="0" fontAlgn="base" latinLnBrk="0" hangingPunct="0">
                        <a:lnSpc>
                          <a:spcPct val="100000"/>
                        </a:lnSpc>
                        <a:spcBef>
                          <a:spcPct val="0"/>
                        </a:spcBef>
                        <a:spcAft>
                          <a:spcPct val="30000"/>
                        </a:spcAft>
                        <a:buClrTx/>
                        <a:buSzTx/>
                        <a:buFontTx/>
                        <a:buNone/>
                        <a:tabLst>
                          <a:tab pos="195263" algn="l"/>
                        </a:tabLst>
                        <a:defRPr/>
                      </a:pPr>
                      <a:r>
                        <a:rPr kumimoji="0" lang="de-DE" altLang="de-DE" sz="1000" b="1" i="0" u="none" strike="noStrike" cap="none" normalizeH="0" baseline="0" dirty="0">
                          <a:ln>
                            <a:noFill/>
                          </a:ln>
                          <a:solidFill>
                            <a:schemeClr val="bg1"/>
                          </a:solidFill>
                          <a:effectLst/>
                          <a:latin typeface="Arial" pitchFamily="34" charset="0"/>
                          <a:cs typeface="Arial" pitchFamily="34" charset="0"/>
                        </a:rPr>
                        <a:t>+ €</a:t>
                      </a:r>
                      <a:r>
                        <a:rPr kumimoji="0" lang="de-DE" altLang="de-DE" sz="1000" b="0" i="0" u="none" strike="noStrike" cap="none" normalizeH="0" baseline="0" dirty="0">
                          <a:ln>
                            <a:noFill/>
                          </a:ln>
                          <a:solidFill>
                            <a:schemeClr val="bg1"/>
                          </a:solidFill>
                          <a:effectLst/>
                          <a:latin typeface="Arial" pitchFamily="34" charset="0"/>
                          <a:cs typeface="Arial" pitchFamily="34" charset="0"/>
                        </a:rPr>
                        <a:t> </a:t>
                      </a:r>
                      <a:r>
                        <a:rPr kumimoji="0" lang="de-DE" altLang="de-DE" sz="1000" b="1" i="0" u="none" strike="noStrike" cap="none" normalizeH="0" baseline="0" dirty="0">
                          <a:ln>
                            <a:noFill/>
                          </a:ln>
                          <a:solidFill>
                            <a:schemeClr val="bg1"/>
                          </a:solidFill>
                          <a:effectLst/>
                          <a:latin typeface="Arial" pitchFamily="34" charset="0"/>
                          <a:cs typeface="Arial" pitchFamily="34" charset="0"/>
                        </a:rPr>
                        <a:t>15  </a:t>
                      </a:r>
                    </a:p>
                  </a:txBody>
                  <a:tcPr marL="91435" marR="91435" marT="45702" marB="45702"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FFFF">
                        <a:alpha val="60000"/>
                      </a:srgbClr>
                    </a:solidFill>
                  </a:tcPr>
                </a:tc>
                <a:tc>
                  <a:txBody>
                    <a:bodyPr/>
                    <a:lstStyle>
                      <a:lvl1pPr marL="0" algn="l" defTabSz="967710" rtl="0" eaLnBrk="1" latinLnBrk="0" hangingPunct="1">
                        <a:defRPr sz="1905" kern="1200">
                          <a:solidFill>
                            <a:schemeClr val="tx1"/>
                          </a:solidFill>
                          <a:latin typeface="Arial"/>
                        </a:defRPr>
                      </a:lvl1pPr>
                      <a:lvl2pPr marL="483855" algn="l" defTabSz="967710" rtl="0" eaLnBrk="1" latinLnBrk="0" hangingPunct="1">
                        <a:defRPr sz="1905" kern="1200">
                          <a:solidFill>
                            <a:schemeClr val="tx1"/>
                          </a:solidFill>
                          <a:latin typeface="Arial"/>
                        </a:defRPr>
                      </a:lvl2pPr>
                      <a:lvl3pPr marL="967710" algn="l" defTabSz="967710" rtl="0" eaLnBrk="1" latinLnBrk="0" hangingPunct="1">
                        <a:defRPr sz="1905" kern="1200">
                          <a:solidFill>
                            <a:schemeClr val="tx1"/>
                          </a:solidFill>
                          <a:latin typeface="Arial"/>
                        </a:defRPr>
                      </a:lvl3pPr>
                      <a:lvl4pPr marL="1451564" algn="l" defTabSz="967710" rtl="0" eaLnBrk="1" latinLnBrk="0" hangingPunct="1">
                        <a:defRPr sz="1905" kern="1200">
                          <a:solidFill>
                            <a:schemeClr val="tx1"/>
                          </a:solidFill>
                          <a:latin typeface="Arial"/>
                        </a:defRPr>
                      </a:lvl4pPr>
                      <a:lvl5pPr marL="1935419" algn="l" defTabSz="967710" rtl="0" eaLnBrk="1" latinLnBrk="0" hangingPunct="1">
                        <a:defRPr sz="1905" kern="1200">
                          <a:solidFill>
                            <a:schemeClr val="tx1"/>
                          </a:solidFill>
                          <a:latin typeface="Arial"/>
                        </a:defRPr>
                      </a:lvl5pPr>
                      <a:lvl6pPr marL="2419274" algn="l" defTabSz="967710" rtl="0" eaLnBrk="1" latinLnBrk="0" hangingPunct="1">
                        <a:defRPr sz="1905" kern="1200">
                          <a:solidFill>
                            <a:schemeClr val="tx1"/>
                          </a:solidFill>
                          <a:latin typeface="Arial"/>
                        </a:defRPr>
                      </a:lvl6pPr>
                      <a:lvl7pPr marL="2903129" algn="l" defTabSz="967710" rtl="0" eaLnBrk="1" latinLnBrk="0" hangingPunct="1">
                        <a:defRPr sz="1905" kern="1200">
                          <a:solidFill>
                            <a:schemeClr val="tx1"/>
                          </a:solidFill>
                          <a:latin typeface="Arial"/>
                        </a:defRPr>
                      </a:lvl7pPr>
                      <a:lvl8pPr marL="3386983" algn="l" defTabSz="967710" rtl="0" eaLnBrk="1" latinLnBrk="0" hangingPunct="1">
                        <a:defRPr sz="1905" kern="1200">
                          <a:solidFill>
                            <a:schemeClr val="tx1"/>
                          </a:solidFill>
                          <a:latin typeface="Arial"/>
                        </a:defRPr>
                      </a:lvl8pPr>
                      <a:lvl9pPr marL="3870838" algn="l" defTabSz="967710" rtl="0" eaLnBrk="1" latinLnBrk="0" hangingPunct="1">
                        <a:defRPr sz="1905" kern="1200">
                          <a:solidFill>
                            <a:schemeClr val="tx1"/>
                          </a:solidFill>
                          <a:latin typeface="Arial"/>
                        </a:defRPr>
                      </a:lvl9pPr>
                    </a:lstStyle>
                    <a:p>
                      <a:pPr marL="0" marR="0" lvl="0" indent="0" algn="r" defTabSz="914400" rtl="0" eaLnBrk="0" fontAlgn="base" latinLnBrk="0" hangingPunct="0">
                        <a:lnSpc>
                          <a:spcPct val="100000"/>
                        </a:lnSpc>
                        <a:spcBef>
                          <a:spcPct val="0"/>
                        </a:spcBef>
                        <a:spcAft>
                          <a:spcPct val="30000"/>
                        </a:spcAft>
                        <a:buClrTx/>
                        <a:buSzTx/>
                        <a:buFontTx/>
                        <a:buNone/>
                        <a:tabLst>
                          <a:tab pos="195263" algn="l"/>
                        </a:tabLst>
                      </a:pPr>
                      <a:endParaRPr kumimoji="0" lang="de-DE" altLang="de-DE" sz="1200" b="0" i="0" u="none" strike="noStrike" cap="none" normalizeH="0" baseline="0">
                        <a:ln>
                          <a:noFill/>
                        </a:ln>
                        <a:solidFill>
                          <a:schemeClr val="bg1"/>
                        </a:solidFill>
                        <a:effectLst/>
                        <a:latin typeface="Arial" panose="020B0604020202020204" pitchFamily="34" charset="0"/>
                        <a:cs typeface="Arial" panose="020B0604020202020204" pitchFamily="34" charset="0"/>
                      </a:endParaRPr>
                    </a:p>
                  </a:txBody>
                  <a:tcPr marL="36000" marR="36000" marT="36000" marB="36000" horzOverflow="overflow">
                    <a:lnL w="12700" cap="flat" cmpd="sng" algn="ctr">
                      <a:noFill/>
                      <a:prstDash val="solid"/>
                      <a:round/>
                      <a:headEnd type="none" w="med" len="med"/>
                      <a:tailEnd type="none" w="med" len="med"/>
                    </a:lnL>
                    <a:lnR>
                      <a:noFill/>
                    </a:lnR>
                    <a:lnT>
                      <a:noFill/>
                    </a:lnT>
                    <a:lnB>
                      <a:noFill/>
                    </a:lnB>
                    <a:lnTlToBr>
                      <a:noFill/>
                    </a:lnTlToBr>
                    <a:lnBlToTr>
                      <a:noFill/>
                    </a:lnBlToTr>
                    <a:noFill/>
                  </a:tcPr>
                </a:tc>
                <a:tc vMerge="1">
                  <a:txBody>
                    <a:bodyPr/>
                    <a:lstStyle/>
                    <a:p>
                      <a:endParaRPr lang="de-DE"/>
                    </a:p>
                  </a:txBody>
                  <a:tcPr/>
                </a:tc>
                <a:extLst>
                  <a:ext uri="{0D108BD9-81ED-4DB2-BD59-A6C34878D82A}">
                    <a16:rowId xmlns:a16="http://schemas.microsoft.com/office/drawing/2014/main" val="10002"/>
                  </a:ext>
                </a:extLst>
              </a:tr>
              <a:tr h="320994">
                <a:tc>
                  <a:txBody>
                    <a:bodyPr/>
                    <a:lstStyle>
                      <a:lvl1pPr marL="0" algn="l" defTabSz="967710" rtl="0" eaLnBrk="1" latinLnBrk="0" hangingPunct="1">
                        <a:defRPr sz="1905" kern="1200">
                          <a:solidFill>
                            <a:schemeClr val="tx1"/>
                          </a:solidFill>
                          <a:latin typeface="Arial"/>
                        </a:defRPr>
                      </a:lvl1pPr>
                      <a:lvl2pPr marL="483855" algn="l" defTabSz="967710" rtl="0" eaLnBrk="1" latinLnBrk="0" hangingPunct="1">
                        <a:defRPr sz="1905" kern="1200">
                          <a:solidFill>
                            <a:schemeClr val="tx1"/>
                          </a:solidFill>
                          <a:latin typeface="Arial"/>
                        </a:defRPr>
                      </a:lvl2pPr>
                      <a:lvl3pPr marL="967710" algn="l" defTabSz="967710" rtl="0" eaLnBrk="1" latinLnBrk="0" hangingPunct="1">
                        <a:defRPr sz="1905" kern="1200">
                          <a:solidFill>
                            <a:schemeClr val="tx1"/>
                          </a:solidFill>
                          <a:latin typeface="Arial"/>
                        </a:defRPr>
                      </a:lvl3pPr>
                      <a:lvl4pPr marL="1451564" algn="l" defTabSz="967710" rtl="0" eaLnBrk="1" latinLnBrk="0" hangingPunct="1">
                        <a:defRPr sz="1905" kern="1200">
                          <a:solidFill>
                            <a:schemeClr val="tx1"/>
                          </a:solidFill>
                          <a:latin typeface="Arial"/>
                        </a:defRPr>
                      </a:lvl4pPr>
                      <a:lvl5pPr marL="1935419" algn="l" defTabSz="967710" rtl="0" eaLnBrk="1" latinLnBrk="0" hangingPunct="1">
                        <a:defRPr sz="1905" kern="1200">
                          <a:solidFill>
                            <a:schemeClr val="tx1"/>
                          </a:solidFill>
                          <a:latin typeface="Arial"/>
                        </a:defRPr>
                      </a:lvl5pPr>
                      <a:lvl6pPr marL="2419274" algn="l" defTabSz="967710" rtl="0" eaLnBrk="1" latinLnBrk="0" hangingPunct="1">
                        <a:defRPr sz="1905" kern="1200">
                          <a:solidFill>
                            <a:schemeClr val="tx1"/>
                          </a:solidFill>
                          <a:latin typeface="Arial"/>
                        </a:defRPr>
                      </a:lvl6pPr>
                      <a:lvl7pPr marL="2903129" algn="l" defTabSz="967710" rtl="0" eaLnBrk="1" latinLnBrk="0" hangingPunct="1">
                        <a:defRPr sz="1905" kern="1200">
                          <a:solidFill>
                            <a:schemeClr val="tx1"/>
                          </a:solidFill>
                          <a:latin typeface="Arial"/>
                        </a:defRPr>
                      </a:lvl7pPr>
                      <a:lvl8pPr marL="3386983" algn="l" defTabSz="967710" rtl="0" eaLnBrk="1" latinLnBrk="0" hangingPunct="1">
                        <a:defRPr sz="1905" kern="1200">
                          <a:solidFill>
                            <a:schemeClr val="tx1"/>
                          </a:solidFill>
                          <a:latin typeface="Arial"/>
                        </a:defRPr>
                      </a:lvl8pPr>
                      <a:lvl9pPr marL="3870838" algn="l" defTabSz="967710" rtl="0" eaLnBrk="1" latinLnBrk="0" hangingPunct="1">
                        <a:defRPr sz="1905" kern="1200">
                          <a:solidFill>
                            <a:schemeClr val="tx1"/>
                          </a:solidFill>
                          <a:latin typeface="Arial"/>
                        </a:defRPr>
                      </a:lvl9pPr>
                    </a:lstStyle>
                    <a:p>
                      <a:pPr marL="0" marR="0" lvl="0" indent="0" algn="l" defTabSz="914400" rtl="0" eaLnBrk="0" fontAlgn="base" latinLnBrk="0" hangingPunct="0">
                        <a:lnSpc>
                          <a:spcPct val="100000"/>
                        </a:lnSpc>
                        <a:spcBef>
                          <a:spcPct val="0"/>
                        </a:spcBef>
                        <a:spcAft>
                          <a:spcPct val="30000"/>
                        </a:spcAft>
                        <a:buClrTx/>
                        <a:buSzTx/>
                        <a:buFontTx/>
                        <a:buNone/>
                        <a:tabLst>
                          <a:tab pos="195263" algn="l"/>
                        </a:tabLst>
                        <a:defRPr/>
                      </a:pPr>
                      <a:r>
                        <a:rPr kumimoji="0" lang="en-US" altLang="de-DE" sz="1000" b="0" i="0" u="none" strike="noStrike" cap="none" normalizeH="0" baseline="0" noProof="0" dirty="0">
                          <a:ln>
                            <a:noFill/>
                          </a:ln>
                          <a:solidFill>
                            <a:schemeClr val="bg1"/>
                          </a:solidFill>
                          <a:effectLst/>
                          <a:latin typeface="Arial" pitchFamily="34" charset="0"/>
                          <a:cs typeface="Arial" pitchFamily="34" charset="0"/>
                        </a:rPr>
                        <a:t>Salary subject to taxes and other deductions</a:t>
                      </a:r>
                      <a:endParaRPr kumimoji="0" lang="en-US" altLang="de-DE" sz="1000" b="0" i="0" u="none" strike="noStrike" cap="none" normalizeH="0" baseline="0" dirty="0">
                        <a:ln>
                          <a:noFill/>
                        </a:ln>
                        <a:solidFill>
                          <a:schemeClr val="bg1"/>
                        </a:solidFill>
                        <a:effectLst/>
                        <a:latin typeface="Arial" pitchFamily="34" charset="0"/>
                        <a:cs typeface="Arial" pitchFamily="34" charset="0"/>
                      </a:endParaRPr>
                    </a:p>
                  </a:txBody>
                  <a:tcPr marT="45705" marB="45705"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6">
                        <a:alpha val="60000"/>
                      </a:schemeClr>
                    </a:solidFill>
                  </a:tcPr>
                </a:tc>
                <a:tc>
                  <a:txBody>
                    <a:bodyPr/>
                    <a:lstStyle>
                      <a:lvl1pPr marL="0" algn="l" defTabSz="967710" rtl="0" eaLnBrk="1" latinLnBrk="0" hangingPunct="1">
                        <a:defRPr sz="1905" kern="1200">
                          <a:solidFill>
                            <a:schemeClr val="tx1"/>
                          </a:solidFill>
                          <a:latin typeface="Arial"/>
                        </a:defRPr>
                      </a:lvl1pPr>
                      <a:lvl2pPr marL="483855" algn="l" defTabSz="967710" rtl="0" eaLnBrk="1" latinLnBrk="0" hangingPunct="1">
                        <a:defRPr sz="1905" kern="1200">
                          <a:solidFill>
                            <a:schemeClr val="tx1"/>
                          </a:solidFill>
                          <a:latin typeface="Arial"/>
                        </a:defRPr>
                      </a:lvl2pPr>
                      <a:lvl3pPr marL="967710" algn="l" defTabSz="967710" rtl="0" eaLnBrk="1" latinLnBrk="0" hangingPunct="1">
                        <a:defRPr sz="1905" kern="1200">
                          <a:solidFill>
                            <a:schemeClr val="tx1"/>
                          </a:solidFill>
                          <a:latin typeface="Arial"/>
                        </a:defRPr>
                      </a:lvl3pPr>
                      <a:lvl4pPr marL="1451564" algn="l" defTabSz="967710" rtl="0" eaLnBrk="1" latinLnBrk="0" hangingPunct="1">
                        <a:defRPr sz="1905" kern="1200">
                          <a:solidFill>
                            <a:schemeClr val="tx1"/>
                          </a:solidFill>
                          <a:latin typeface="Arial"/>
                        </a:defRPr>
                      </a:lvl4pPr>
                      <a:lvl5pPr marL="1935419" algn="l" defTabSz="967710" rtl="0" eaLnBrk="1" latinLnBrk="0" hangingPunct="1">
                        <a:defRPr sz="1905" kern="1200">
                          <a:solidFill>
                            <a:schemeClr val="tx1"/>
                          </a:solidFill>
                          <a:latin typeface="Arial"/>
                        </a:defRPr>
                      </a:lvl5pPr>
                      <a:lvl6pPr marL="2419274" algn="l" defTabSz="967710" rtl="0" eaLnBrk="1" latinLnBrk="0" hangingPunct="1">
                        <a:defRPr sz="1905" kern="1200">
                          <a:solidFill>
                            <a:schemeClr val="tx1"/>
                          </a:solidFill>
                          <a:latin typeface="Arial"/>
                        </a:defRPr>
                      </a:lvl6pPr>
                      <a:lvl7pPr marL="2903129" algn="l" defTabSz="967710" rtl="0" eaLnBrk="1" latinLnBrk="0" hangingPunct="1">
                        <a:defRPr sz="1905" kern="1200">
                          <a:solidFill>
                            <a:schemeClr val="tx1"/>
                          </a:solidFill>
                          <a:latin typeface="Arial"/>
                        </a:defRPr>
                      </a:lvl7pPr>
                      <a:lvl8pPr marL="3386983" algn="l" defTabSz="967710" rtl="0" eaLnBrk="1" latinLnBrk="0" hangingPunct="1">
                        <a:defRPr sz="1905" kern="1200">
                          <a:solidFill>
                            <a:schemeClr val="tx1"/>
                          </a:solidFill>
                          <a:latin typeface="Arial"/>
                        </a:defRPr>
                      </a:lvl8pPr>
                      <a:lvl9pPr marL="3870838" algn="l" defTabSz="967710" rtl="0" eaLnBrk="1" latinLnBrk="0" hangingPunct="1">
                        <a:defRPr sz="1905" kern="1200">
                          <a:solidFill>
                            <a:schemeClr val="tx1"/>
                          </a:solidFill>
                          <a:latin typeface="Arial"/>
                        </a:defRPr>
                      </a:lvl9pPr>
                    </a:lstStyle>
                    <a:p>
                      <a:pPr marL="0" marR="0" lvl="0" indent="0" algn="r" defTabSz="914400" rtl="0" eaLnBrk="0" fontAlgn="base" latinLnBrk="0" hangingPunct="0">
                        <a:lnSpc>
                          <a:spcPct val="100000"/>
                        </a:lnSpc>
                        <a:spcBef>
                          <a:spcPct val="0"/>
                        </a:spcBef>
                        <a:spcAft>
                          <a:spcPct val="30000"/>
                        </a:spcAft>
                        <a:buClrTx/>
                        <a:buSzTx/>
                        <a:buFontTx/>
                        <a:buNone/>
                        <a:tabLst>
                          <a:tab pos="195263" algn="l"/>
                        </a:tabLst>
                      </a:pPr>
                      <a:r>
                        <a:rPr kumimoji="0" lang="de-DE" altLang="de-DE" sz="1000" b="0" i="0" u="none" strike="noStrike" cap="none" normalizeH="0" baseline="0" dirty="0">
                          <a:ln>
                            <a:noFill/>
                          </a:ln>
                          <a:solidFill>
                            <a:schemeClr val="bg1"/>
                          </a:solidFill>
                          <a:effectLst/>
                          <a:latin typeface="Arial" pitchFamily="34" charset="0"/>
                          <a:cs typeface="Arial" pitchFamily="34" charset="0"/>
                        </a:rPr>
                        <a:t>€ 3,500</a:t>
                      </a:r>
                    </a:p>
                  </a:txBody>
                  <a:tcPr marL="91435" marR="91435" marT="45702" marB="45702"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6">
                        <a:alpha val="60000"/>
                      </a:schemeClr>
                    </a:solidFill>
                  </a:tcPr>
                </a:tc>
                <a:tc>
                  <a:txBody>
                    <a:bodyPr/>
                    <a:lstStyle>
                      <a:lvl1pPr marL="0" algn="l" defTabSz="967710" rtl="0" eaLnBrk="1" latinLnBrk="0" hangingPunct="1">
                        <a:defRPr sz="1905" kern="1200">
                          <a:solidFill>
                            <a:schemeClr val="tx1"/>
                          </a:solidFill>
                          <a:latin typeface="Arial"/>
                        </a:defRPr>
                      </a:lvl1pPr>
                      <a:lvl2pPr marL="483855" algn="l" defTabSz="967710" rtl="0" eaLnBrk="1" latinLnBrk="0" hangingPunct="1">
                        <a:defRPr sz="1905" kern="1200">
                          <a:solidFill>
                            <a:schemeClr val="tx1"/>
                          </a:solidFill>
                          <a:latin typeface="Arial"/>
                        </a:defRPr>
                      </a:lvl2pPr>
                      <a:lvl3pPr marL="967710" algn="l" defTabSz="967710" rtl="0" eaLnBrk="1" latinLnBrk="0" hangingPunct="1">
                        <a:defRPr sz="1905" kern="1200">
                          <a:solidFill>
                            <a:schemeClr val="tx1"/>
                          </a:solidFill>
                          <a:latin typeface="Arial"/>
                        </a:defRPr>
                      </a:lvl3pPr>
                      <a:lvl4pPr marL="1451564" algn="l" defTabSz="967710" rtl="0" eaLnBrk="1" latinLnBrk="0" hangingPunct="1">
                        <a:defRPr sz="1905" kern="1200">
                          <a:solidFill>
                            <a:schemeClr val="tx1"/>
                          </a:solidFill>
                          <a:latin typeface="Arial"/>
                        </a:defRPr>
                      </a:lvl4pPr>
                      <a:lvl5pPr marL="1935419" algn="l" defTabSz="967710" rtl="0" eaLnBrk="1" latinLnBrk="0" hangingPunct="1">
                        <a:defRPr sz="1905" kern="1200">
                          <a:solidFill>
                            <a:schemeClr val="tx1"/>
                          </a:solidFill>
                          <a:latin typeface="Arial"/>
                        </a:defRPr>
                      </a:lvl5pPr>
                      <a:lvl6pPr marL="2419274" algn="l" defTabSz="967710" rtl="0" eaLnBrk="1" latinLnBrk="0" hangingPunct="1">
                        <a:defRPr sz="1905" kern="1200">
                          <a:solidFill>
                            <a:schemeClr val="tx1"/>
                          </a:solidFill>
                          <a:latin typeface="Arial"/>
                        </a:defRPr>
                      </a:lvl6pPr>
                      <a:lvl7pPr marL="2903129" algn="l" defTabSz="967710" rtl="0" eaLnBrk="1" latinLnBrk="0" hangingPunct="1">
                        <a:defRPr sz="1905" kern="1200">
                          <a:solidFill>
                            <a:schemeClr val="tx1"/>
                          </a:solidFill>
                          <a:latin typeface="Arial"/>
                        </a:defRPr>
                      </a:lvl7pPr>
                      <a:lvl8pPr marL="3386983" algn="l" defTabSz="967710" rtl="0" eaLnBrk="1" latinLnBrk="0" hangingPunct="1">
                        <a:defRPr sz="1905" kern="1200">
                          <a:solidFill>
                            <a:schemeClr val="tx1"/>
                          </a:solidFill>
                          <a:latin typeface="Arial"/>
                        </a:defRPr>
                      </a:lvl8pPr>
                      <a:lvl9pPr marL="3870838" algn="l" defTabSz="967710" rtl="0" eaLnBrk="1" latinLnBrk="0" hangingPunct="1">
                        <a:defRPr sz="1905" kern="1200">
                          <a:solidFill>
                            <a:schemeClr val="tx1"/>
                          </a:solidFill>
                          <a:latin typeface="Arial"/>
                        </a:defRPr>
                      </a:lvl9pPr>
                    </a:lstStyle>
                    <a:p>
                      <a:pPr marL="0" marR="0" lvl="0" indent="0" algn="r" defTabSz="914400" rtl="0" eaLnBrk="0" fontAlgn="base" latinLnBrk="0" hangingPunct="0">
                        <a:lnSpc>
                          <a:spcPct val="100000"/>
                        </a:lnSpc>
                        <a:spcBef>
                          <a:spcPct val="0"/>
                        </a:spcBef>
                        <a:spcAft>
                          <a:spcPct val="30000"/>
                        </a:spcAft>
                        <a:buClrTx/>
                        <a:buSzTx/>
                        <a:buFontTx/>
                        <a:buNone/>
                        <a:tabLst>
                          <a:tab pos="195263" algn="l"/>
                        </a:tabLst>
                      </a:pPr>
                      <a:r>
                        <a:rPr kumimoji="0" lang="de-DE" altLang="de-DE" sz="1000" b="0" i="0" u="none" strike="noStrike" cap="none" normalizeH="0" baseline="0" dirty="0">
                          <a:ln>
                            <a:noFill/>
                          </a:ln>
                          <a:solidFill>
                            <a:schemeClr val="bg1"/>
                          </a:solidFill>
                          <a:effectLst/>
                          <a:latin typeface="Arial" pitchFamily="34" charset="0"/>
                          <a:cs typeface="Arial" pitchFamily="34" charset="0"/>
                        </a:rPr>
                        <a:t>€ 3,400</a:t>
                      </a:r>
                    </a:p>
                  </a:txBody>
                  <a:tcPr marL="91435" marR="91435" marT="45702" marB="45702"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6">
                        <a:alpha val="60000"/>
                      </a:schemeClr>
                    </a:solidFill>
                  </a:tcPr>
                </a:tc>
                <a:tc>
                  <a:txBody>
                    <a:bodyPr/>
                    <a:lstStyle>
                      <a:lvl1pPr marL="0" algn="l" defTabSz="967710" rtl="0" eaLnBrk="1" latinLnBrk="0" hangingPunct="1">
                        <a:defRPr sz="1905" kern="1200">
                          <a:solidFill>
                            <a:schemeClr val="tx1"/>
                          </a:solidFill>
                          <a:latin typeface="Arial"/>
                        </a:defRPr>
                      </a:lvl1pPr>
                      <a:lvl2pPr marL="483855" algn="l" defTabSz="967710" rtl="0" eaLnBrk="1" latinLnBrk="0" hangingPunct="1">
                        <a:defRPr sz="1905" kern="1200">
                          <a:solidFill>
                            <a:schemeClr val="tx1"/>
                          </a:solidFill>
                          <a:latin typeface="Arial"/>
                        </a:defRPr>
                      </a:lvl2pPr>
                      <a:lvl3pPr marL="967710" algn="l" defTabSz="967710" rtl="0" eaLnBrk="1" latinLnBrk="0" hangingPunct="1">
                        <a:defRPr sz="1905" kern="1200">
                          <a:solidFill>
                            <a:schemeClr val="tx1"/>
                          </a:solidFill>
                          <a:latin typeface="Arial"/>
                        </a:defRPr>
                      </a:lvl3pPr>
                      <a:lvl4pPr marL="1451564" algn="l" defTabSz="967710" rtl="0" eaLnBrk="1" latinLnBrk="0" hangingPunct="1">
                        <a:defRPr sz="1905" kern="1200">
                          <a:solidFill>
                            <a:schemeClr val="tx1"/>
                          </a:solidFill>
                          <a:latin typeface="Arial"/>
                        </a:defRPr>
                      </a:lvl4pPr>
                      <a:lvl5pPr marL="1935419" algn="l" defTabSz="967710" rtl="0" eaLnBrk="1" latinLnBrk="0" hangingPunct="1">
                        <a:defRPr sz="1905" kern="1200">
                          <a:solidFill>
                            <a:schemeClr val="tx1"/>
                          </a:solidFill>
                          <a:latin typeface="Arial"/>
                        </a:defRPr>
                      </a:lvl5pPr>
                      <a:lvl6pPr marL="2419274" algn="l" defTabSz="967710" rtl="0" eaLnBrk="1" latinLnBrk="0" hangingPunct="1">
                        <a:defRPr sz="1905" kern="1200">
                          <a:solidFill>
                            <a:schemeClr val="tx1"/>
                          </a:solidFill>
                          <a:latin typeface="Arial"/>
                        </a:defRPr>
                      </a:lvl6pPr>
                      <a:lvl7pPr marL="2903129" algn="l" defTabSz="967710" rtl="0" eaLnBrk="1" latinLnBrk="0" hangingPunct="1">
                        <a:defRPr sz="1905" kern="1200">
                          <a:solidFill>
                            <a:schemeClr val="tx1"/>
                          </a:solidFill>
                          <a:latin typeface="Arial"/>
                        </a:defRPr>
                      </a:lvl7pPr>
                      <a:lvl8pPr marL="3386983" algn="l" defTabSz="967710" rtl="0" eaLnBrk="1" latinLnBrk="0" hangingPunct="1">
                        <a:defRPr sz="1905" kern="1200">
                          <a:solidFill>
                            <a:schemeClr val="tx1"/>
                          </a:solidFill>
                          <a:latin typeface="Arial"/>
                        </a:defRPr>
                      </a:lvl8pPr>
                      <a:lvl9pPr marL="3870838" algn="l" defTabSz="967710" rtl="0" eaLnBrk="1" latinLnBrk="0" hangingPunct="1">
                        <a:defRPr sz="1905" kern="1200">
                          <a:solidFill>
                            <a:schemeClr val="tx1"/>
                          </a:solidFill>
                          <a:latin typeface="Arial"/>
                        </a:defRPr>
                      </a:lvl9pPr>
                    </a:lstStyle>
                    <a:p>
                      <a:pPr marL="0" marR="0" lvl="0" indent="0" algn="r" defTabSz="914400" rtl="0" eaLnBrk="0" fontAlgn="base" latinLnBrk="0" hangingPunct="0">
                        <a:lnSpc>
                          <a:spcPct val="100000"/>
                        </a:lnSpc>
                        <a:spcBef>
                          <a:spcPct val="0"/>
                        </a:spcBef>
                        <a:spcAft>
                          <a:spcPct val="30000"/>
                        </a:spcAft>
                        <a:buClrTx/>
                        <a:buSzTx/>
                        <a:buFontTx/>
                        <a:buNone/>
                        <a:tabLst>
                          <a:tab pos="195263" algn="l"/>
                        </a:tabLst>
                      </a:pPr>
                      <a:endParaRPr kumimoji="0" lang="de-DE" altLang="de-DE" sz="1200" b="0" i="0" u="none" strike="noStrike" cap="none" normalizeH="0" baseline="0">
                        <a:ln>
                          <a:noFill/>
                        </a:ln>
                        <a:solidFill>
                          <a:schemeClr val="bg1"/>
                        </a:solidFill>
                        <a:effectLst/>
                        <a:latin typeface="Arial" panose="020B0604020202020204" pitchFamily="34" charset="0"/>
                        <a:cs typeface="Arial" panose="020B0604020202020204" pitchFamily="34" charset="0"/>
                      </a:endParaRPr>
                    </a:p>
                  </a:txBody>
                  <a:tcPr marL="36000" marR="36000" marT="36000" marB="36000" horzOverflow="overflow">
                    <a:lnL w="12700" cap="flat" cmpd="sng" algn="ctr">
                      <a:noFill/>
                      <a:prstDash val="solid"/>
                      <a:round/>
                      <a:headEnd type="none" w="med" len="med"/>
                      <a:tailEnd type="none" w="med" len="med"/>
                    </a:lnL>
                    <a:lnR>
                      <a:noFill/>
                    </a:lnR>
                    <a:lnT>
                      <a:noFill/>
                    </a:lnT>
                    <a:lnB>
                      <a:noFill/>
                    </a:lnB>
                    <a:lnTlToBr>
                      <a:noFill/>
                    </a:lnTlToBr>
                    <a:lnBlToTr>
                      <a:noFill/>
                    </a:lnBlToTr>
                    <a:noFill/>
                  </a:tcPr>
                </a:tc>
                <a:tc>
                  <a:txBody>
                    <a:bodyPr/>
                    <a:lstStyle>
                      <a:lvl1pPr marL="0" algn="l" defTabSz="967710" rtl="0" eaLnBrk="1" latinLnBrk="0" hangingPunct="1">
                        <a:defRPr sz="1905" kern="1200">
                          <a:solidFill>
                            <a:schemeClr val="tx1"/>
                          </a:solidFill>
                          <a:latin typeface="Arial"/>
                        </a:defRPr>
                      </a:lvl1pPr>
                      <a:lvl2pPr marL="483855" algn="l" defTabSz="967710" rtl="0" eaLnBrk="1" latinLnBrk="0" hangingPunct="1">
                        <a:defRPr sz="1905" kern="1200">
                          <a:solidFill>
                            <a:schemeClr val="tx1"/>
                          </a:solidFill>
                          <a:latin typeface="Arial"/>
                        </a:defRPr>
                      </a:lvl2pPr>
                      <a:lvl3pPr marL="967710" algn="l" defTabSz="967710" rtl="0" eaLnBrk="1" latinLnBrk="0" hangingPunct="1">
                        <a:defRPr sz="1905" kern="1200">
                          <a:solidFill>
                            <a:schemeClr val="tx1"/>
                          </a:solidFill>
                          <a:latin typeface="Arial"/>
                        </a:defRPr>
                      </a:lvl3pPr>
                      <a:lvl4pPr marL="1451564" algn="l" defTabSz="967710" rtl="0" eaLnBrk="1" latinLnBrk="0" hangingPunct="1">
                        <a:defRPr sz="1905" kern="1200">
                          <a:solidFill>
                            <a:schemeClr val="tx1"/>
                          </a:solidFill>
                          <a:latin typeface="Arial"/>
                        </a:defRPr>
                      </a:lvl4pPr>
                      <a:lvl5pPr marL="1935419" algn="l" defTabSz="967710" rtl="0" eaLnBrk="1" latinLnBrk="0" hangingPunct="1">
                        <a:defRPr sz="1905" kern="1200">
                          <a:solidFill>
                            <a:schemeClr val="tx1"/>
                          </a:solidFill>
                          <a:latin typeface="Arial"/>
                        </a:defRPr>
                      </a:lvl5pPr>
                      <a:lvl6pPr marL="2419274" algn="l" defTabSz="967710" rtl="0" eaLnBrk="1" latinLnBrk="0" hangingPunct="1">
                        <a:defRPr sz="1905" kern="1200">
                          <a:solidFill>
                            <a:schemeClr val="tx1"/>
                          </a:solidFill>
                          <a:latin typeface="Arial"/>
                        </a:defRPr>
                      </a:lvl6pPr>
                      <a:lvl7pPr marL="2903129" algn="l" defTabSz="967710" rtl="0" eaLnBrk="1" latinLnBrk="0" hangingPunct="1">
                        <a:defRPr sz="1905" kern="1200">
                          <a:solidFill>
                            <a:schemeClr val="tx1"/>
                          </a:solidFill>
                          <a:latin typeface="Arial"/>
                        </a:defRPr>
                      </a:lvl7pPr>
                      <a:lvl8pPr marL="3386983" algn="l" defTabSz="967710" rtl="0" eaLnBrk="1" latinLnBrk="0" hangingPunct="1">
                        <a:defRPr sz="1905" kern="1200">
                          <a:solidFill>
                            <a:schemeClr val="tx1"/>
                          </a:solidFill>
                          <a:latin typeface="Arial"/>
                        </a:defRPr>
                      </a:lvl8pPr>
                      <a:lvl9pPr marL="3870838" algn="l" defTabSz="967710" rtl="0" eaLnBrk="1" latinLnBrk="0" hangingPunct="1">
                        <a:defRPr sz="1905" kern="1200">
                          <a:solidFill>
                            <a:schemeClr val="tx1"/>
                          </a:solidFill>
                          <a:latin typeface="Arial"/>
                        </a:defRPr>
                      </a:lvl9pPr>
                    </a:lstStyle>
                    <a:p>
                      <a:pPr marL="0" marR="0" lvl="0" indent="0" algn="r" defTabSz="914400" rtl="0" eaLnBrk="0" fontAlgn="base" latinLnBrk="0" hangingPunct="0">
                        <a:lnSpc>
                          <a:spcPct val="100000"/>
                        </a:lnSpc>
                        <a:spcBef>
                          <a:spcPct val="0"/>
                        </a:spcBef>
                        <a:spcAft>
                          <a:spcPct val="30000"/>
                        </a:spcAft>
                        <a:buClrTx/>
                        <a:buSzTx/>
                        <a:buFontTx/>
                        <a:buNone/>
                        <a:tabLst>
                          <a:tab pos="195263" algn="l"/>
                        </a:tabLst>
                      </a:pPr>
                      <a:endParaRPr kumimoji="0" lang="de-DE" altLang="de-DE" sz="1200" b="1" i="0" u="none" strike="noStrike" kern="1200" cap="none" normalizeH="0" baseline="0">
                        <a:ln>
                          <a:noFill/>
                        </a:ln>
                        <a:solidFill>
                          <a:schemeClr val="bg1"/>
                        </a:solidFill>
                        <a:effectLst/>
                        <a:latin typeface="Arial" panose="020B0604020202020204" pitchFamily="34" charset="0"/>
                        <a:ea typeface="+mn-ea"/>
                        <a:cs typeface="Arial" panose="020B0604020202020204" pitchFamily="34" charset="0"/>
                      </a:endParaRPr>
                    </a:p>
                  </a:txBody>
                  <a:tcPr marL="36000" marR="36000" marT="36000" marB="36000" horzOverflow="overflow">
                    <a:lnL>
                      <a:noFill/>
                    </a:lnL>
                    <a:lnR>
                      <a:noFill/>
                    </a:lnR>
                    <a:lnT w="12700" cap="flat" cmpd="sng" algn="ctr">
                      <a:no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3"/>
                  </a:ext>
                </a:extLst>
              </a:tr>
              <a:tr h="320994">
                <a:tc>
                  <a:txBody>
                    <a:bodyPr/>
                    <a:lstStyle>
                      <a:lvl1pPr marL="0" algn="l" defTabSz="967710" rtl="0" eaLnBrk="1" latinLnBrk="0" hangingPunct="1">
                        <a:defRPr sz="1905" kern="1200">
                          <a:solidFill>
                            <a:schemeClr val="tx1"/>
                          </a:solidFill>
                          <a:latin typeface="Arial"/>
                        </a:defRPr>
                      </a:lvl1pPr>
                      <a:lvl2pPr marL="483855" algn="l" defTabSz="967710" rtl="0" eaLnBrk="1" latinLnBrk="0" hangingPunct="1">
                        <a:defRPr sz="1905" kern="1200">
                          <a:solidFill>
                            <a:schemeClr val="tx1"/>
                          </a:solidFill>
                          <a:latin typeface="Arial"/>
                        </a:defRPr>
                      </a:lvl2pPr>
                      <a:lvl3pPr marL="967710" algn="l" defTabSz="967710" rtl="0" eaLnBrk="1" latinLnBrk="0" hangingPunct="1">
                        <a:defRPr sz="1905" kern="1200">
                          <a:solidFill>
                            <a:schemeClr val="tx1"/>
                          </a:solidFill>
                          <a:latin typeface="Arial"/>
                        </a:defRPr>
                      </a:lvl3pPr>
                      <a:lvl4pPr marL="1451564" algn="l" defTabSz="967710" rtl="0" eaLnBrk="1" latinLnBrk="0" hangingPunct="1">
                        <a:defRPr sz="1905" kern="1200">
                          <a:solidFill>
                            <a:schemeClr val="tx1"/>
                          </a:solidFill>
                          <a:latin typeface="Arial"/>
                        </a:defRPr>
                      </a:lvl4pPr>
                      <a:lvl5pPr marL="1935419" algn="l" defTabSz="967710" rtl="0" eaLnBrk="1" latinLnBrk="0" hangingPunct="1">
                        <a:defRPr sz="1905" kern="1200">
                          <a:solidFill>
                            <a:schemeClr val="tx1"/>
                          </a:solidFill>
                          <a:latin typeface="Arial"/>
                        </a:defRPr>
                      </a:lvl5pPr>
                      <a:lvl6pPr marL="2419274" algn="l" defTabSz="967710" rtl="0" eaLnBrk="1" latinLnBrk="0" hangingPunct="1">
                        <a:defRPr sz="1905" kern="1200">
                          <a:solidFill>
                            <a:schemeClr val="tx1"/>
                          </a:solidFill>
                          <a:latin typeface="Arial"/>
                        </a:defRPr>
                      </a:lvl6pPr>
                      <a:lvl7pPr marL="2903129" algn="l" defTabSz="967710" rtl="0" eaLnBrk="1" latinLnBrk="0" hangingPunct="1">
                        <a:defRPr sz="1905" kern="1200">
                          <a:solidFill>
                            <a:schemeClr val="tx1"/>
                          </a:solidFill>
                          <a:latin typeface="Arial"/>
                        </a:defRPr>
                      </a:lvl7pPr>
                      <a:lvl8pPr marL="3386983" algn="l" defTabSz="967710" rtl="0" eaLnBrk="1" latinLnBrk="0" hangingPunct="1">
                        <a:defRPr sz="1905" kern="1200">
                          <a:solidFill>
                            <a:schemeClr val="tx1"/>
                          </a:solidFill>
                          <a:latin typeface="Arial"/>
                        </a:defRPr>
                      </a:lvl8pPr>
                      <a:lvl9pPr marL="3870838" algn="l" defTabSz="967710" rtl="0" eaLnBrk="1" latinLnBrk="0" hangingPunct="1">
                        <a:defRPr sz="1905" kern="1200">
                          <a:solidFill>
                            <a:schemeClr val="tx1"/>
                          </a:solidFill>
                          <a:latin typeface="Arial"/>
                        </a:defRPr>
                      </a:lvl9pPr>
                    </a:lstStyle>
                    <a:p>
                      <a:pPr marL="0" marR="0" lvl="0" indent="0" algn="l" defTabSz="914400" rtl="0" eaLnBrk="0" fontAlgn="base" latinLnBrk="0" hangingPunct="0">
                        <a:lnSpc>
                          <a:spcPct val="100000"/>
                        </a:lnSpc>
                        <a:spcBef>
                          <a:spcPct val="0"/>
                        </a:spcBef>
                        <a:spcAft>
                          <a:spcPct val="30000"/>
                        </a:spcAft>
                        <a:buClrTx/>
                        <a:buSzTx/>
                        <a:buFontTx/>
                        <a:buNone/>
                        <a:tabLst>
                          <a:tab pos="195263" algn="l"/>
                        </a:tabLst>
                        <a:defRPr/>
                      </a:pPr>
                      <a:r>
                        <a:rPr kumimoji="0" lang="en-US" altLang="de-DE" sz="1000" b="0" i="0" u="none" strike="noStrike" cap="none" normalizeH="0" baseline="0" dirty="0">
                          <a:ln>
                            <a:noFill/>
                          </a:ln>
                          <a:solidFill>
                            <a:schemeClr val="bg1"/>
                          </a:solidFill>
                          <a:effectLst/>
                          <a:latin typeface="Arial" pitchFamily="34" charset="0"/>
                          <a:cs typeface="Arial" pitchFamily="34" charset="0"/>
                        </a:rPr>
                        <a:t>./. </a:t>
                      </a:r>
                      <a:r>
                        <a:rPr kumimoji="0" lang="en-US" altLang="de-DE" sz="1000" b="0" i="0" u="none" strike="noStrike" cap="none" normalizeH="0" baseline="0" noProof="0" dirty="0">
                          <a:ln>
                            <a:noFill/>
                          </a:ln>
                          <a:solidFill>
                            <a:schemeClr val="bg1"/>
                          </a:solidFill>
                          <a:effectLst/>
                          <a:latin typeface="Arial" pitchFamily="34" charset="0"/>
                          <a:cs typeface="Arial" pitchFamily="34" charset="0"/>
                        </a:rPr>
                        <a:t>Taxes and social security contributions</a:t>
                      </a:r>
                      <a:r>
                        <a:rPr kumimoji="0" lang="en-US" altLang="de-DE" sz="1000" b="0" i="0" u="none" strike="noStrike" kern="1200" cap="none" normalizeH="0" baseline="30000" dirty="0">
                          <a:ln>
                            <a:noFill/>
                          </a:ln>
                          <a:solidFill>
                            <a:schemeClr val="bg1"/>
                          </a:solidFill>
                          <a:effectLst/>
                          <a:latin typeface="Arial" pitchFamily="34" charset="0"/>
                          <a:ea typeface="+mn-ea"/>
                          <a:cs typeface="Arial" pitchFamily="34" charset="0"/>
                        </a:rPr>
                        <a:t>3</a:t>
                      </a:r>
                    </a:p>
                  </a:txBody>
                  <a:tcPr marT="45705" marB="45705"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FFFF">
                        <a:alpha val="60000"/>
                      </a:srgbClr>
                    </a:solidFill>
                  </a:tcPr>
                </a:tc>
                <a:tc>
                  <a:txBody>
                    <a:bodyPr/>
                    <a:lstStyle>
                      <a:lvl1pPr marL="0" algn="l" defTabSz="967710" rtl="0" eaLnBrk="1" latinLnBrk="0" hangingPunct="1">
                        <a:defRPr sz="1905" kern="1200">
                          <a:solidFill>
                            <a:schemeClr val="tx1"/>
                          </a:solidFill>
                          <a:latin typeface="Arial"/>
                        </a:defRPr>
                      </a:lvl1pPr>
                      <a:lvl2pPr marL="483855" algn="l" defTabSz="967710" rtl="0" eaLnBrk="1" latinLnBrk="0" hangingPunct="1">
                        <a:defRPr sz="1905" kern="1200">
                          <a:solidFill>
                            <a:schemeClr val="tx1"/>
                          </a:solidFill>
                          <a:latin typeface="Arial"/>
                        </a:defRPr>
                      </a:lvl2pPr>
                      <a:lvl3pPr marL="967710" algn="l" defTabSz="967710" rtl="0" eaLnBrk="1" latinLnBrk="0" hangingPunct="1">
                        <a:defRPr sz="1905" kern="1200">
                          <a:solidFill>
                            <a:schemeClr val="tx1"/>
                          </a:solidFill>
                          <a:latin typeface="Arial"/>
                        </a:defRPr>
                      </a:lvl3pPr>
                      <a:lvl4pPr marL="1451564" algn="l" defTabSz="967710" rtl="0" eaLnBrk="1" latinLnBrk="0" hangingPunct="1">
                        <a:defRPr sz="1905" kern="1200">
                          <a:solidFill>
                            <a:schemeClr val="tx1"/>
                          </a:solidFill>
                          <a:latin typeface="Arial"/>
                        </a:defRPr>
                      </a:lvl4pPr>
                      <a:lvl5pPr marL="1935419" algn="l" defTabSz="967710" rtl="0" eaLnBrk="1" latinLnBrk="0" hangingPunct="1">
                        <a:defRPr sz="1905" kern="1200">
                          <a:solidFill>
                            <a:schemeClr val="tx1"/>
                          </a:solidFill>
                          <a:latin typeface="Arial"/>
                        </a:defRPr>
                      </a:lvl5pPr>
                      <a:lvl6pPr marL="2419274" algn="l" defTabSz="967710" rtl="0" eaLnBrk="1" latinLnBrk="0" hangingPunct="1">
                        <a:defRPr sz="1905" kern="1200">
                          <a:solidFill>
                            <a:schemeClr val="tx1"/>
                          </a:solidFill>
                          <a:latin typeface="Arial"/>
                        </a:defRPr>
                      </a:lvl6pPr>
                      <a:lvl7pPr marL="2903129" algn="l" defTabSz="967710" rtl="0" eaLnBrk="1" latinLnBrk="0" hangingPunct="1">
                        <a:defRPr sz="1905" kern="1200">
                          <a:solidFill>
                            <a:schemeClr val="tx1"/>
                          </a:solidFill>
                          <a:latin typeface="Arial"/>
                        </a:defRPr>
                      </a:lvl7pPr>
                      <a:lvl8pPr marL="3386983" algn="l" defTabSz="967710" rtl="0" eaLnBrk="1" latinLnBrk="0" hangingPunct="1">
                        <a:defRPr sz="1905" kern="1200">
                          <a:solidFill>
                            <a:schemeClr val="tx1"/>
                          </a:solidFill>
                          <a:latin typeface="Arial"/>
                        </a:defRPr>
                      </a:lvl8pPr>
                      <a:lvl9pPr marL="3870838" algn="l" defTabSz="967710" rtl="0" eaLnBrk="1" latinLnBrk="0" hangingPunct="1">
                        <a:defRPr sz="1905" kern="1200">
                          <a:solidFill>
                            <a:schemeClr val="tx1"/>
                          </a:solidFill>
                          <a:latin typeface="Arial"/>
                        </a:defRPr>
                      </a:lvl9pPr>
                    </a:lstStyle>
                    <a:p>
                      <a:pPr marL="0" marR="0" lvl="0" indent="0" algn="r" rtl="0" eaLnBrk="0" fontAlgn="base" latinLnBrk="0" hangingPunct="0">
                        <a:lnSpc>
                          <a:spcPct val="100000"/>
                        </a:lnSpc>
                        <a:spcBef>
                          <a:spcPct val="0"/>
                        </a:spcBef>
                        <a:spcAft>
                          <a:spcPct val="30000"/>
                        </a:spcAft>
                        <a:buClrTx/>
                        <a:buSzTx/>
                        <a:buFontTx/>
                        <a:buNone/>
                      </a:pPr>
                      <a:r>
                        <a:rPr lang="de-DE" altLang="de-DE" sz="1000" b="0" i="0" u="none" strike="noStrike" cap="none" normalizeH="0" baseline="0" dirty="0">
                          <a:ln>
                            <a:noFill/>
                          </a:ln>
                          <a:solidFill>
                            <a:schemeClr val="bg1"/>
                          </a:solidFill>
                          <a:effectLst/>
                          <a:latin typeface="Arial"/>
                          <a:cs typeface="Arial"/>
                        </a:rPr>
                        <a:t> </a:t>
                      </a:r>
                      <a:r>
                        <a:rPr kumimoji="0" lang="de-DE" altLang="de-DE" sz="1000" b="0" i="0" u="none" strike="noStrike" cap="none" normalizeH="0" baseline="0" dirty="0">
                          <a:ln>
                            <a:noFill/>
                          </a:ln>
                          <a:solidFill>
                            <a:schemeClr val="bg1"/>
                          </a:solidFill>
                          <a:effectLst/>
                          <a:latin typeface="Arial"/>
                          <a:cs typeface="Arial"/>
                        </a:rPr>
                        <a:t>- € </a:t>
                      </a:r>
                      <a:r>
                        <a:rPr lang="de-DE" sz="1000" b="0" i="0" u="none" strike="noStrike" cap="none" normalizeH="0" baseline="0" noProof="0" dirty="0">
                          <a:ln>
                            <a:noFill/>
                          </a:ln>
                          <a:solidFill>
                            <a:schemeClr val="bg1"/>
                          </a:solidFill>
                          <a:effectLst/>
                          <a:latin typeface="Arial"/>
                        </a:rPr>
                        <a:t>1,204</a:t>
                      </a:r>
                      <a:endParaRPr kumimoji="0" lang="de-DE" altLang="de-DE" sz="1000" b="0" i="0" u="none" strike="noStrike" cap="none" normalizeH="0" baseline="0" dirty="0">
                        <a:ln>
                          <a:noFill/>
                        </a:ln>
                        <a:solidFill>
                          <a:schemeClr val="bg1"/>
                        </a:solidFill>
                        <a:effectLst/>
                        <a:latin typeface="Arial" pitchFamily="34" charset="0"/>
                        <a:cs typeface="Arial" pitchFamily="34" charset="0"/>
                      </a:endParaRPr>
                    </a:p>
                  </a:txBody>
                  <a:tcPr marL="91435" marR="91435" marT="45702" marB="45702"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FFFF">
                        <a:alpha val="60000"/>
                      </a:srgbClr>
                    </a:solidFill>
                  </a:tcPr>
                </a:tc>
                <a:tc>
                  <a:txBody>
                    <a:bodyPr/>
                    <a:lstStyle>
                      <a:lvl1pPr marL="0" algn="l" defTabSz="967710" rtl="0" eaLnBrk="1" latinLnBrk="0" hangingPunct="1">
                        <a:defRPr sz="1905" kern="1200">
                          <a:solidFill>
                            <a:schemeClr val="tx1"/>
                          </a:solidFill>
                          <a:latin typeface="Arial"/>
                        </a:defRPr>
                      </a:lvl1pPr>
                      <a:lvl2pPr marL="483855" algn="l" defTabSz="967710" rtl="0" eaLnBrk="1" latinLnBrk="0" hangingPunct="1">
                        <a:defRPr sz="1905" kern="1200">
                          <a:solidFill>
                            <a:schemeClr val="tx1"/>
                          </a:solidFill>
                          <a:latin typeface="Arial"/>
                        </a:defRPr>
                      </a:lvl2pPr>
                      <a:lvl3pPr marL="967710" algn="l" defTabSz="967710" rtl="0" eaLnBrk="1" latinLnBrk="0" hangingPunct="1">
                        <a:defRPr sz="1905" kern="1200">
                          <a:solidFill>
                            <a:schemeClr val="tx1"/>
                          </a:solidFill>
                          <a:latin typeface="Arial"/>
                        </a:defRPr>
                      </a:lvl3pPr>
                      <a:lvl4pPr marL="1451564" algn="l" defTabSz="967710" rtl="0" eaLnBrk="1" latinLnBrk="0" hangingPunct="1">
                        <a:defRPr sz="1905" kern="1200">
                          <a:solidFill>
                            <a:schemeClr val="tx1"/>
                          </a:solidFill>
                          <a:latin typeface="Arial"/>
                        </a:defRPr>
                      </a:lvl4pPr>
                      <a:lvl5pPr marL="1935419" algn="l" defTabSz="967710" rtl="0" eaLnBrk="1" latinLnBrk="0" hangingPunct="1">
                        <a:defRPr sz="1905" kern="1200">
                          <a:solidFill>
                            <a:schemeClr val="tx1"/>
                          </a:solidFill>
                          <a:latin typeface="Arial"/>
                        </a:defRPr>
                      </a:lvl5pPr>
                      <a:lvl6pPr marL="2419274" algn="l" defTabSz="967710" rtl="0" eaLnBrk="1" latinLnBrk="0" hangingPunct="1">
                        <a:defRPr sz="1905" kern="1200">
                          <a:solidFill>
                            <a:schemeClr val="tx1"/>
                          </a:solidFill>
                          <a:latin typeface="Arial"/>
                        </a:defRPr>
                      </a:lvl6pPr>
                      <a:lvl7pPr marL="2903129" algn="l" defTabSz="967710" rtl="0" eaLnBrk="1" latinLnBrk="0" hangingPunct="1">
                        <a:defRPr sz="1905" kern="1200">
                          <a:solidFill>
                            <a:schemeClr val="tx1"/>
                          </a:solidFill>
                          <a:latin typeface="Arial"/>
                        </a:defRPr>
                      </a:lvl7pPr>
                      <a:lvl8pPr marL="3386983" algn="l" defTabSz="967710" rtl="0" eaLnBrk="1" latinLnBrk="0" hangingPunct="1">
                        <a:defRPr sz="1905" kern="1200">
                          <a:solidFill>
                            <a:schemeClr val="tx1"/>
                          </a:solidFill>
                          <a:latin typeface="Arial"/>
                        </a:defRPr>
                      </a:lvl8pPr>
                      <a:lvl9pPr marL="3870838" algn="l" defTabSz="967710" rtl="0" eaLnBrk="1" latinLnBrk="0" hangingPunct="1">
                        <a:defRPr sz="1905" kern="1200">
                          <a:solidFill>
                            <a:schemeClr val="tx1"/>
                          </a:solidFill>
                          <a:latin typeface="Arial"/>
                        </a:defRPr>
                      </a:lvl9pPr>
                    </a:lstStyle>
                    <a:p>
                      <a:pPr marL="0" marR="0" lvl="0" indent="0" algn="r" rtl="0" eaLnBrk="0" fontAlgn="base" latinLnBrk="0" hangingPunct="0">
                        <a:lnSpc>
                          <a:spcPct val="100000"/>
                        </a:lnSpc>
                        <a:spcBef>
                          <a:spcPct val="0"/>
                        </a:spcBef>
                        <a:spcAft>
                          <a:spcPct val="30000"/>
                        </a:spcAft>
                        <a:buClrTx/>
                        <a:buSzTx/>
                        <a:buFontTx/>
                        <a:buNone/>
                      </a:pPr>
                      <a:r>
                        <a:rPr lang="de-DE" altLang="de-DE" sz="1000" b="0" i="0" u="none" strike="noStrike" cap="none" normalizeH="0" baseline="0" dirty="0">
                          <a:ln>
                            <a:noFill/>
                          </a:ln>
                          <a:solidFill>
                            <a:schemeClr val="bg1"/>
                          </a:solidFill>
                          <a:effectLst/>
                          <a:latin typeface="Arial"/>
                          <a:cs typeface="Arial"/>
                        </a:rPr>
                        <a:t> </a:t>
                      </a:r>
                      <a:r>
                        <a:rPr kumimoji="0" lang="de-DE" altLang="de-DE" sz="1000" b="0" i="0" u="none" strike="noStrike" cap="none" normalizeH="0" baseline="0" dirty="0">
                          <a:ln>
                            <a:noFill/>
                          </a:ln>
                          <a:solidFill>
                            <a:schemeClr val="bg1"/>
                          </a:solidFill>
                          <a:effectLst/>
                          <a:latin typeface="Arial"/>
                          <a:cs typeface="Arial"/>
                        </a:rPr>
                        <a:t>- € </a:t>
                      </a:r>
                      <a:r>
                        <a:rPr lang="de-DE" sz="1000" b="0" i="0" u="none" strike="noStrike" cap="none" normalizeH="0" baseline="0" noProof="0" dirty="0">
                          <a:ln>
                            <a:noFill/>
                          </a:ln>
                          <a:solidFill>
                            <a:schemeClr val="bg1"/>
                          </a:solidFill>
                          <a:effectLst/>
                          <a:latin typeface="Arial"/>
                        </a:rPr>
                        <a:t>1.157</a:t>
                      </a:r>
                      <a:endParaRPr kumimoji="0" lang="de-DE" altLang="de-DE" sz="1000" b="0" i="0" u="none" strike="noStrike" cap="none" normalizeH="0" baseline="0" dirty="0">
                        <a:ln>
                          <a:noFill/>
                        </a:ln>
                        <a:solidFill>
                          <a:schemeClr val="bg1"/>
                        </a:solidFill>
                        <a:effectLst/>
                        <a:latin typeface="Arial" pitchFamily="34" charset="0"/>
                        <a:cs typeface="Arial" pitchFamily="34" charset="0"/>
                      </a:endParaRPr>
                    </a:p>
                  </a:txBody>
                  <a:tcPr marL="91435" marR="91435" marT="45702" marB="45702"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FFFF">
                        <a:alpha val="60000"/>
                      </a:srgbClr>
                    </a:solidFill>
                  </a:tcPr>
                </a:tc>
                <a:tc>
                  <a:txBody>
                    <a:bodyPr/>
                    <a:lstStyle>
                      <a:lvl1pPr marL="0" algn="l" defTabSz="967710" rtl="0" eaLnBrk="1" latinLnBrk="0" hangingPunct="1">
                        <a:defRPr sz="1905" kern="1200">
                          <a:solidFill>
                            <a:schemeClr val="tx1"/>
                          </a:solidFill>
                          <a:latin typeface="Arial"/>
                        </a:defRPr>
                      </a:lvl1pPr>
                      <a:lvl2pPr marL="483855" algn="l" defTabSz="967710" rtl="0" eaLnBrk="1" latinLnBrk="0" hangingPunct="1">
                        <a:defRPr sz="1905" kern="1200">
                          <a:solidFill>
                            <a:schemeClr val="tx1"/>
                          </a:solidFill>
                          <a:latin typeface="Arial"/>
                        </a:defRPr>
                      </a:lvl2pPr>
                      <a:lvl3pPr marL="967710" algn="l" defTabSz="967710" rtl="0" eaLnBrk="1" latinLnBrk="0" hangingPunct="1">
                        <a:defRPr sz="1905" kern="1200">
                          <a:solidFill>
                            <a:schemeClr val="tx1"/>
                          </a:solidFill>
                          <a:latin typeface="Arial"/>
                        </a:defRPr>
                      </a:lvl3pPr>
                      <a:lvl4pPr marL="1451564" algn="l" defTabSz="967710" rtl="0" eaLnBrk="1" latinLnBrk="0" hangingPunct="1">
                        <a:defRPr sz="1905" kern="1200">
                          <a:solidFill>
                            <a:schemeClr val="tx1"/>
                          </a:solidFill>
                          <a:latin typeface="Arial"/>
                        </a:defRPr>
                      </a:lvl4pPr>
                      <a:lvl5pPr marL="1935419" algn="l" defTabSz="967710" rtl="0" eaLnBrk="1" latinLnBrk="0" hangingPunct="1">
                        <a:defRPr sz="1905" kern="1200">
                          <a:solidFill>
                            <a:schemeClr val="tx1"/>
                          </a:solidFill>
                          <a:latin typeface="Arial"/>
                        </a:defRPr>
                      </a:lvl5pPr>
                      <a:lvl6pPr marL="2419274" algn="l" defTabSz="967710" rtl="0" eaLnBrk="1" latinLnBrk="0" hangingPunct="1">
                        <a:defRPr sz="1905" kern="1200">
                          <a:solidFill>
                            <a:schemeClr val="tx1"/>
                          </a:solidFill>
                          <a:latin typeface="Arial"/>
                        </a:defRPr>
                      </a:lvl6pPr>
                      <a:lvl7pPr marL="2903129" algn="l" defTabSz="967710" rtl="0" eaLnBrk="1" latinLnBrk="0" hangingPunct="1">
                        <a:defRPr sz="1905" kern="1200">
                          <a:solidFill>
                            <a:schemeClr val="tx1"/>
                          </a:solidFill>
                          <a:latin typeface="Arial"/>
                        </a:defRPr>
                      </a:lvl7pPr>
                      <a:lvl8pPr marL="3386983" algn="l" defTabSz="967710" rtl="0" eaLnBrk="1" latinLnBrk="0" hangingPunct="1">
                        <a:defRPr sz="1905" kern="1200">
                          <a:solidFill>
                            <a:schemeClr val="tx1"/>
                          </a:solidFill>
                          <a:latin typeface="Arial"/>
                        </a:defRPr>
                      </a:lvl8pPr>
                      <a:lvl9pPr marL="3870838" algn="l" defTabSz="967710" rtl="0" eaLnBrk="1" latinLnBrk="0" hangingPunct="1">
                        <a:defRPr sz="1905" kern="1200">
                          <a:solidFill>
                            <a:schemeClr val="tx1"/>
                          </a:solidFill>
                          <a:latin typeface="Arial"/>
                        </a:defRPr>
                      </a:lvl9pPr>
                    </a:lstStyle>
                    <a:p>
                      <a:pPr marL="0" marR="0" lvl="0" indent="0" algn="r" defTabSz="914400" rtl="0" eaLnBrk="0" fontAlgn="base" latinLnBrk="0" hangingPunct="0">
                        <a:lnSpc>
                          <a:spcPct val="100000"/>
                        </a:lnSpc>
                        <a:spcBef>
                          <a:spcPct val="0"/>
                        </a:spcBef>
                        <a:spcAft>
                          <a:spcPct val="30000"/>
                        </a:spcAft>
                        <a:buClrTx/>
                        <a:buSzTx/>
                        <a:buFontTx/>
                        <a:buNone/>
                        <a:tabLst>
                          <a:tab pos="195263" algn="l"/>
                        </a:tabLst>
                      </a:pPr>
                      <a:endParaRPr kumimoji="0" lang="de-DE" altLang="de-DE" sz="1200" b="0" i="0" u="none" strike="noStrike" cap="none" normalizeH="0" baseline="0">
                        <a:ln>
                          <a:noFill/>
                        </a:ln>
                        <a:solidFill>
                          <a:schemeClr val="bg1"/>
                        </a:solidFill>
                        <a:effectLst/>
                        <a:latin typeface="Arial" panose="020B0604020202020204" pitchFamily="34" charset="0"/>
                        <a:cs typeface="Arial" panose="020B0604020202020204" pitchFamily="34" charset="0"/>
                      </a:endParaRPr>
                    </a:p>
                  </a:txBody>
                  <a:tcPr marL="36000" marR="36000" marT="36000" marB="36000" horzOverflow="overflow">
                    <a:lnL w="12700" cap="flat" cmpd="sng" algn="ctr">
                      <a:noFill/>
                      <a:prstDash val="solid"/>
                      <a:round/>
                      <a:headEnd type="none" w="med" len="med"/>
                      <a:tailEnd type="none" w="med" len="med"/>
                    </a:lnL>
                    <a:lnR>
                      <a:noFill/>
                    </a:lnR>
                    <a:lnT>
                      <a:noFill/>
                    </a:lnT>
                    <a:lnB>
                      <a:noFill/>
                    </a:lnB>
                    <a:lnTlToBr>
                      <a:noFill/>
                    </a:lnTlToBr>
                    <a:lnBlToTr>
                      <a:noFill/>
                    </a:lnBlToTr>
                    <a:noFill/>
                  </a:tcPr>
                </a:tc>
                <a:tc>
                  <a:txBody>
                    <a:bodyPr/>
                    <a:lstStyle>
                      <a:lvl1pPr marL="0" algn="l" defTabSz="967710" rtl="0" eaLnBrk="1" latinLnBrk="0" hangingPunct="1">
                        <a:defRPr sz="1905" kern="1200">
                          <a:solidFill>
                            <a:schemeClr val="tx1"/>
                          </a:solidFill>
                          <a:latin typeface="Arial"/>
                        </a:defRPr>
                      </a:lvl1pPr>
                      <a:lvl2pPr marL="483855" algn="l" defTabSz="967710" rtl="0" eaLnBrk="1" latinLnBrk="0" hangingPunct="1">
                        <a:defRPr sz="1905" kern="1200">
                          <a:solidFill>
                            <a:schemeClr val="tx1"/>
                          </a:solidFill>
                          <a:latin typeface="Arial"/>
                        </a:defRPr>
                      </a:lvl2pPr>
                      <a:lvl3pPr marL="967710" algn="l" defTabSz="967710" rtl="0" eaLnBrk="1" latinLnBrk="0" hangingPunct="1">
                        <a:defRPr sz="1905" kern="1200">
                          <a:solidFill>
                            <a:schemeClr val="tx1"/>
                          </a:solidFill>
                          <a:latin typeface="Arial"/>
                        </a:defRPr>
                      </a:lvl3pPr>
                      <a:lvl4pPr marL="1451564" algn="l" defTabSz="967710" rtl="0" eaLnBrk="1" latinLnBrk="0" hangingPunct="1">
                        <a:defRPr sz="1905" kern="1200">
                          <a:solidFill>
                            <a:schemeClr val="tx1"/>
                          </a:solidFill>
                          <a:latin typeface="Arial"/>
                        </a:defRPr>
                      </a:lvl4pPr>
                      <a:lvl5pPr marL="1935419" algn="l" defTabSz="967710" rtl="0" eaLnBrk="1" latinLnBrk="0" hangingPunct="1">
                        <a:defRPr sz="1905" kern="1200">
                          <a:solidFill>
                            <a:schemeClr val="tx1"/>
                          </a:solidFill>
                          <a:latin typeface="Arial"/>
                        </a:defRPr>
                      </a:lvl5pPr>
                      <a:lvl6pPr marL="2419274" algn="l" defTabSz="967710" rtl="0" eaLnBrk="1" latinLnBrk="0" hangingPunct="1">
                        <a:defRPr sz="1905" kern="1200">
                          <a:solidFill>
                            <a:schemeClr val="tx1"/>
                          </a:solidFill>
                          <a:latin typeface="Arial"/>
                        </a:defRPr>
                      </a:lvl6pPr>
                      <a:lvl7pPr marL="2903129" algn="l" defTabSz="967710" rtl="0" eaLnBrk="1" latinLnBrk="0" hangingPunct="1">
                        <a:defRPr sz="1905" kern="1200">
                          <a:solidFill>
                            <a:schemeClr val="tx1"/>
                          </a:solidFill>
                          <a:latin typeface="Arial"/>
                        </a:defRPr>
                      </a:lvl7pPr>
                      <a:lvl8pPr marL="3386983" algn="l" defTabSz="967710" rtl="0" eaLnBrk="1" latinLnBrk="0" hangingPunct="1">
                        <a:defRPr sz="1905" kern="1200">
                          <a:solidFill>
                            <a:schemeClr val="tx1"/>
                          </a:solidFill>
                          <a:latin typeface="Arial"/>
                        </a:defRPr>
                      </a:lvl8pPr>
                      <a:lvl9pPr marL="3870838" algn="l" defTabSz="967710" rtl="0" eaLnBrk="1" latinLnBrk="0" hangingPunct="1">
                        <a:defRPr sz="1905" kern="1200">
                          <a:solidFill>
                            <a:schemeClr val="tx1"/>
                          </a:solidFill>
                          <a:latin typeface="Arial"/>
                        </a:defRPr>
                      </a:lvl9pPr>
                    </a:lstStyle>
                    <a:p>
                      <a:pPr marL="0" marR="0" lvl="0" indent="0" algn="r" defTabSz="914400" rtl="0" eaLnBrk="0" fontAlgn="base" latinLnBrk="0" hangingPunct="0">
                        <a:lnSpc>
                          <a:spcPct val="100000"/>
                        </a:lnSpc>
                        <a:spcBef>
                          <a:spcPct val="0"/>
                        </a:spcBef>
                        <a:spcAft>
                          <a:spcPct val="30000"/>
                        </a:spcAft>
                        <a:buClrTx/>
                        <a:buSzTx/>
                        <a:buFontTx/>
                        <a:buNone/>
                        <a:tabLst>
                          <a:tab pos="195263" algn="l"/>
                        </a:tabLst>
                      </a:pPr>
                      <a:endParaRPr kumimoji="0" lang="de-DE" altLang="de-DE" sz="1200" b="1" i="0" u="none" strike="noStrike" kern="1200" cap="none" normalizeH="0" baseline="0">
                        <a:ln>
                          <a:noFill/>
                        </a:ln>
                        <a:solidFill>
                          <a:schemeClr val="bg1"/>
                        </a:solidFill>
                        <a:effectLst/>
                        <a:latin typeface="Arial" panose="020B0604020202020204" pitchFamily="34" charset="0"/>
                        <a:ea typeface="+mn-ea"/>
                        <a:cs typeface="Arial" panose="020B0604020202020204" pitchFamily="34" charset="0"/>
                      </a:endParaRPr>
                    </a:p>
                  </a:txBody>
                  <a:tcPr marL="36000" marR="36000" marT="36000" marB="3600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4"/>
                  </a:ext>
                </a:extLst>
              </a:tr>
              <a:tr h="320994">
                <a:tc>
                  <a:txBody>
                    <a:bodyPr/>
                    <a:lstStyle>
                      <a:lvl1pPr marL="0" algn="l" defTabSz="967710" rtl="0" eaLnBrk="1" latinLnBrk="0" hangingPunct="1">
                        <a:defRPr sz="1905" kern="1200">
                          <a:solidFill>
                            <a:schemeClr val="tx1"/>
                          </a:solidFill>
                          <a:latin typeface="Arial"/>
                        </a:defRPr>
                      </a:lvl1pPr>
                      <a:lvl2pPr marL="483855" algn="l" defTabSz="967710" rtl="0" eaLnBrk="1" latinLnBrk="0" hangingPunct="1">
                        <a:defRPr sz="1905" kern="1200">
                          <a:solidFill>
                            <a:schemeClr val="tx1"/>
                          </a:solidFill>
                          <a:latin typeface="Arial"/>
                        </a:defRPr>
                      </a:lvl2pPr>
                      <a:lvl3pPr marL="967710" algn="l" defTabSz="967710" rtl="0" eaLnBrk="1" latinLnBrk="0" hangingPunct="1">
                        <a:defRPr sz="1905" kern="1200">
                          <a:solidFill>
                            <a:schemeClr val="tx1"/>
                          </a:solidFill>
                          <a:latin typeface="Arial"/>
                        </a:defRPr>
                      </a:lvl3pPr>
                      <a:lvl4pPr marL="1451564" algn="l" defTabSz="967710" rtl="0" eaLnBrk="1" latinLnBrk="0" hangingPunct="1">
                        <a:defRPr sz="1905" kern="1200">
                          <a:solidFill>
                            <a:schemeClr val="tx1"/>
                          </a:solidFill>
                          <a:latin typeface="Arial"/>
                        </a:defRPr>
                      </a:lvl4pPr>
                      <a:lvl5pPr marL="1935419" algn="l" defTabSz="967710" rtl="0" eaLnBrk="1" latinLnBrk="0" hangingPunct="1">
                        <a:defRPr sz="1905" kern="1200">
                          <a:solidFill>
                            <a:schemeClr val="tx1"/>
                          </a:solidFill>
                          <a:latin typeface="Arial"/>
                        </a:defRPr>
                      </a:lvl5pPr>
                      <a:lvl6pPr marL="2419274" algn="l" defTabSz="967710" rtl="0" eaLnBrk="1" latinLnBrk="0" hangingPunct="1">
                        <a:defRPr sz="1905" kern="1200">
                          <a:solidFill>
                            <a:schemeClr val="tx1"/>
                          </a:solidFill>
                          <a:latin typeface="Arial"/>
                        </a:defRPr>
                      </a:lvl6pPr>
                      <a:lvl7pPr marL="2903129" algn="l" defTabSz="967710" rtl="0" eaLnBrk="1" latinLnBrk="0" hangingPunct="1">
                        <a:defRPr sz="1905" kern="1200">
                          <a:solidFill>
                            <a:schemeClr val="tx1"/>
                          </a:solidFill>
                          <a:latin typeface="Arial"/>
                        </a:defRPr>
                      </a:lvl7pPr>
                      <a:lvl8pPr marL="3386983" algn="l" defTabSz="967710" rtl="0" eaLnBrk="1" latinLnBrk="0" hangingPunct="1">
                        <a:defRPr sz="1905" kern="1200">
                          <a:solidFill>
                            <a:schemeClr val="tx1"/>
                          </a:solidFill>
                          <a:latin typeface="Arial"/>
                        </a:defRPr>
                      </a:lvl8pPr>
                      <a:lvl9pPr marL="3870838" algn="l" defTabSz="967710" rtl="0" eaLnBrk="1" latinLnBrk="0" hangingPunct="1">
                        <a:defRPr sz="1905" kern="1200">
                          <a:solidFill>
                            <a:schemeClr val="tx1"/>
                          </a:solidFill>
                          <a:latin typeface="Arial"/>
                        </a:defRPr>
                      </a:lvl9pPr>
                    </a:lstStyle>
                    <a:p>
                      <a:pPr marL="0" marR="0" lvl="0" indent="0" algn="l" defTabSz="914400" rtl="0" eaLnBrk="0" fontAlgn="base" latinLnBrk="0" hangingPunct="0">
                        <a:lnSpc>
                          <a:spcPct val="100000"/>
                        </a:lnSpc>
                        <a:spcBef>
                          <a:spcPct val="0"/>
                        </a:spcBef>
                        <a:spcAft>
                          <a:spcPct val="30000"/>
                        </a:spcAft>
                        <a:buClrTx/>
                        <a:buSzTx/>
                        <a:buFontTx/>
                        <a:buNone/>
                        <a:tabLst>
                          <a:tab pos="195263" algn="l"/>
                        </a:tabLst>
                      </a:pPr>
                      <a:r>
                        <a:rPr kumimoji="0" lang="en-US" altLang="de-DE" sz="1000" b="0" i="0" u="none" strike="noStrike" cap="none" normalizeH="0" baseline="0" dirty="0">
                          <a:ln>
                            <a:noFill/>
                          </a:ln>
                          <a:solidFill>
                            <a:schemeClr val="bg1"/>
                          </a:solidFill>
                          <a:effectLst/>
                          <a:latin typeface="Arial" pitchFamily="34" charset="0"/>
                          <a:cs typeface="Arial" pitchFamily="34" charset="0"/>
                        </a:rPr>
                        <a:t>Payout</a:t>
                      </a:r>
                    </a:p>
                  </a:txBody>
                  <a:tcPr marT="45705" marB="45705"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6">
                        <a:alpha val="60000"/>
                      </a:schemeClr>
                    </a:solidFill>
                  </a:tcPr>
                </a:tc>
                <a:tc>
                  <a:txBody>
                    <a:bodyPr/>
                    <a:lstStyle>
                      <a:lvl1pPr marL="0" algn="l" defTabSz="967710" rtl="0" eaLnBrk="1" latinLnBrk="0" hangingPunct="1">
                        <a:defRPr sz="1905" kern="1200">
                          <a:solidFill>
                            <a:schemeClr val="tx1"/>
                          </a:solidFill>
                          <a:latin typeface="Arial"/>
                        </a:defRPr>
                      </a:lvl1pPr>
                      <a:lvl2pPr marL="483855" algn="l" defTabSz="967710" rtl="0" eaLnBrk="1" latinLnBrk="0" hangingPunct="1">
                        <a:defRPr sz="1905" kern="1200">
                          <a:solidFill>
                            <a:schemeClr val="tx1"/>
                          </a:solidFill>
                          <a:latin typeface="Arial"/>
                        </a:defRPr>
                      </a:lvl2pPr>
                      <a:lvl3pPr marL="967710" algn="l" defTabSz="967710" rtl="0" eaLnBrk="1" latinLnBrk="0" hangingPunct="1">
                        <a:defRPr sz="1905" kern="1200">
                          <a:solidFill>
                            <a:schemeClr val="tx1"/>
                          </a:solidFill>
                          <a:latin typeface="Arial"/>
                        </a:defRPr>
                      </a:lvl3pPr>
                      <a:lvl4pPr marL="1451564" algn="l" defTabSz="967710" rtl="0" eaLnBrk="1" latinLnBrk="0" hangingPunct="1">
                        <a:defRPr sz="1905" kern="1200">
                          <a:solidFill>
                            <a:schemeClr val="tx1"/>
                          </a:solidFill>
                          <a:latin typeface="Arial"/>
                        </a:defRPr>
                      </a:lvl4pPr>
                      <a:lvl5pPr marL="1935419" algn="l" defTabSz="967710" rtl="0" eaLnBrk="1" latinLnBrk="0" hangingPunct="1">
                        <a:defRPr sz="1905" kern="1200">
                          <a:solidFill>
                            <a:schemeClr val="tx1"/>
                          </a:solidFill>
                          <a:latin typeface="Arial"/>
                        </a:defRPr>
                      </a:lvl5pPr>
                      <a:lvl6pPr marL="2419274" algn="l" defTabSz="967710" rtl="0" eaLnBrk="1" latinLnBrk="0" hangingPunct="1">
                        <a:defRPr sz="1905" kern="1200">
                          <a:solidFill>
                            <a:schemeClr val="tx1"/>
                          </a:solidFill>
                          <a:latin typeface="Arial"/>
                        </a:defRPr>
                      </a:lvl6pPr>
                      <a:lvl7pPr marL="2903129" algn="l" defTabSz="967710" rtl="0" eaLnBrk="1" latinLnBrk="0" hangingPunct="1">
                        <a:defRPr sz="1905" kern="1200">
                          <a:solidFill>
                            <a:schemeClr val="tx1"/>
                          </a:solidFill>
                          <a:latin typeface="Arial"/>
                        </a:defRPr>
                      </a:lvl7pPr>
                      <a:lvl8pPr marL="3386983" algn="l" defTabSz="967710" rtl="0" eaLnBrk="1" latinLnBrk="0" hangingPunct="1">
                        <a:defRPr sz="1905" kern="1200">
                          <a:solidFill>
                            <a:schemeClr val="tx1"/>
                          </a:solidFill>
                          <a:latin typeface="Arial"/>
                        </a:defRPr>
                      </a:lvl8pPr>
                      <a:lvl9pPr marL="3870838" algn="l" defTabSz="967710" rtl="0" eaLnBrk="1" latinLnBrk="0" hangingPunct="1">
                        <a:defRPr sz="1905" kern="1200">
                          <a:solidFill>
                            <a:schemeClr val="tx1"/>
                          </a:solidFill>
                          <a:latin typeface="Arial"/>
                        </a:defRPr>
                      </a:lvl9pPr>
                    </a:lstStyle>
                    <a:p>
                      <a:pPr marL="0" marR="0" lvl="0" indent="0" algn="r" defTabSz="914400" rtl="0" eaLnBrk="0" fontAlgn="base" latinLnBrk="0" hangingPunct="0">
                        <a:lnSpc>
                          <a:spcPct val="100000"/>
                        </a:lnSpc>
                        <a:spcBef>
                          <a:spcPct val="0"/>
                        </a:spcBef>
                        <a:spcAft>
                          <a:spcPct val="30000"/>
                        </a:spcAft>
                        <a:buClrTx/>
                        <a:buSzTx/>
                        <a:buFontTx/>
                        <a:buNone/>
                        <a:tabLst>
                          <a:tab pos="195263" algn="l"/>
                        </a:tabLst>
                      </a:pPr>
                      <a:r>
                        <a:rPr kumimoji="0" lang="de-DE" altLang="de-DE" sz="1000" b="0" i="0" u="none" strike="noStrike" cap="none" normalizeH="0" baseline="0" dirty="0">
                          <a:ln>
                            <a:noFill/>
                          </a:ln>
                          <a:solidFill>
                            <a:schemeClr val="bg1"/>
                          </a:solidFill>
                          <a:effectLst/>
                          <a:latin typeface="Arial"/>
                          <a:cs typeface="Arial"/>
                        </a:rPr>
                        <a:t>€ </a:t>
                      </a:r>
                      <a:r>
                        <a:rPr lang="de-DE" sz="1000" b="0" i="0" u="none" strike="noStrike" cap="none" normalizeH="0" baseline="0" noProof="0" dirty="0">
                          <a:ln>
                            <a:noFill/>
                          </a:ln>
                          <a:solidFill>
                            <a:schemeClr val="bg1"/>
                          </a:solidFill>
                          <a:effectLst/>
                          <a:latin typeface="Arial"/>
                        </a:rPr>
                        <a:t>2,296</a:t>
                      </a:r>
                      <a:endParaRPr kumimoji="0" lang="de-DE" sz="1000" b="0" i="0" u="none" strike="noStrike" cap="none" normalizeH="0" baseline="0" noProof="0" dirty="0">
                        <a:ln>
                          <a:noFill/>
                        </a:ln>
                        <a:solidFill>
                          <a:schemeClr val="bg1"/>
                        </a:solidFill>
                        <a:effectLst/>
                        <a:latin typeface="Arial"/>
                      </a:endParaRPr>
                    </a:p>
                  </a:txBody>
                  <a:tcPr marL="91435" marR="91435" marT="45702" marB="45702"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6">
                        <a:alpha val="60000"/>
                      </a:schemeClr>
                    </a:solidFill>
                  </a:tcPr>
                </a:tc>
                <a:tc>
                  <a:txBody>
                    <a:bodyPr/>
                    <a:lstStyle>
                      <a:lvl1pPr marL="0" algn="l" defTabSz="967710" rtl="0" eaLnBrk="1" latinLnBrk="0" hangingPunct="1">
                        <a:defRPr sz="1905" kern="1200">
                          <a:solidFill>
                            <a:schemeClr val="tx1"/>
                          </a:solidFill>
                          <a:latin typeface="Arial"/>
                        </a:defRPr>
                      </a:lvl1pPr>
                      <a:lvl2pPr marL="483855" algn="l" defTabSz="967710" rtl="0" eaLnBrk="1" latinLnBrk="0" hangingPunct="1">
                        <a:defRPr sz="1905" kern="1200">
                          <a:solidFill>
                            <a:schemeClr val="tx1"/>
                          </a:solidFill>
                          <a:latin typeface="Arial"/>
                        </a:defRPr>
                      </a:lvl2pPr>
                      <a:lvl3pPr marL="967710" algn="l" defTabSz="967710" rtl="0" eaLnBrk="1" latinLnBrk="0" hangingPunct="1">
                        <a:defRPr sz="1905" kern="1200">
                          <a:solidFill>
                            <a:schemeClr val="tx1"/>
                          </a:solidFill>
                          <a:latin typeface="Arial"/>
                        </a:defRPr>
                      </a:lvl3pPr>
                      <a:lvl4pPr marL="1451564" algn="l" defTabSz="967710" rtl="0" eaLnBrk="1" latinLnBrk="0" hangingPunct="1">
                        <a:defRPr sz="1905" kern="1200">
                          <a:solidFill>
                            <a:schemeClr val="tx1"/>
                          </a:solidFill>
                          <a:latin typeface="Arial"/>
                        </a:defRPr>
                      </a:lvl4pPr>
                      <a:lvl5pPr marL="1935419" algn="l" defTabSz="967710" rtl="0" eaLnBrk="1" latinLnBrk="0" hangingPunct="1">
                        <a:defRPr sz="1905" kern="1200">
                          <a:solidFill>
                            <a:schemeClr val="tx1"/>
                          </a:solidFill>
                          <a:latin typeface="Arial"/>
                        </a:defRPr>
                      </a:lvl5pPr>
                      <a:lvl6pPr marL="2419274" algn="l" defTabSz="967710" rtl="0" eaLnBrk="1" latinLnBrk="0" hangingPunct="1">
                        <a:defRPr sz="1905" kern="1200">
                          <a:solidFill>
                            <a:schemeClr val="tx1"/>
                          </a:solidFill>
                          <a:latin typeface="Arial"/>
                        </a:defRPr>
                      </a:lvl6pPr>
                      <a:lvl7pPr marL="2903129" algn="l" defTabSz="967710" rtl="0" eaLnBrk="1" latinLnBrk="0" hangingPunct="1">
                        <a:defRPr sz="1905" kern="1200">
                          <a:solidFill>
                            <a:schemeClr val="tx1"/>
                          </a:solidFill>
                          <a:latin typeface="Arial"/>
                        </a:defRPr>
                      </a:lvl7pPr>
                      <a:lvl8pPr marL="3386983" algn="l" defTabSz="967710" rtl="0" eaLnBrk="1" latinLnBrk="0" hangingPunct="1">
                        <a:defRPr sz="1905" kern="1200">
                          <a:solidFill>
                            <a:schemeClr val="tx1"/>
                          </a:solidFill>
                          <a:latin typeface="Arial"/>
                        </a:defRPr>
                      </a:lvl8pPr>
                      <a:lvl9pPr marL="3870838" algn="l" defTabSz="967710" rtl="0" eaLnBrk="1" latinLnBrk="0" hangingPunct="1">
                        <a:defRPr sz="1905" kern="1200">
                          <a:solidFill>
                            <a:schemeClr val="tx1"/>
                          </a:solidFill>
                          <a:latin typeface="Arial"/>
                        </a:defRPr>
                      </a:lvl9pPr>
                    </a:lstStyle>
                    <a:p>
                      <a:pPr marL="0" marR="0" lvl="0" indent="0" algn="r" defTabSz="914400" rtl="0" eaLnBrk="0" fontAlgn="base" latinLnBrk="0" hangingPunct="0">
                        <a:lnSpc>
                          <a:spcPct val="100000"/>
                        </a:lnSpc>
                        <a:spcBef>
                          <a:spcPct val="0"/>
                        </a:spcBef>
                        <a:spcAft>
                          <a:spcPct val="30000"/>
                        </a:spcAft>
                        <a:buClrTx/>
                        <a:buSzTx/>
                        <a:buFontTx/>
                        <a:buNone/>
                        <a:tabLst>
                          <a:tab pos="195263" algn="l"/>
                        </a:tabLst>
                      </a:pPr>
                      <a:r>
                        <a:rPr kumimoji="0" lang="de-DE" altLang="de-DE" sz="1000" b="0" i="0" u="none" strike="noStrike" cap="none" normalizeH="0" baseline="0" dirty="0">
                          <a:ln>
                            <a:noFill/>
                          </a:ln>
                          <a:solidFill>
                            <a:schemeClr val="bg1"/>
                          </a:solidFill>
                          <a:effectLst/>
                          <a:latin typeface="Arial"/>
                          <a:cs typeface="Arial"/>
                        </a:rPr>
                        <a:t>€ </a:t>
                      </a:r>
                      <a:r>
                        <a:rPr lang="de-DE" sz="1000" b="0" i="0" u="none" strike="noStrike" cap="none" normalizeH="0" baseline="0" noProof="0" dirty="0">
                          <a:ln>
                            <a:noFill/>
                          </a:ln>
                          <a:solidFill>
                            <a:schemeClr val="bg1"/>
                          </a:solidFill>
                          <a:effectLst/>
                          <a:latin typeface="Arial"/>
                        </a:rPr>
                        <a:t>2.243</a:t>
                      </a:r>
                      <a:endParaRPr kumimoji="0" lang="de-DE" altLang="de-DE" sz="1000" b="0" i="0" u="none" strike="noStrike" cap="none" normalizeH="0" baseline="0" dirty="0">
                        <a:ln>
                          <a:noFill/>
                        </a:ln>
                        <a:solidFill>
                          <a:schemeClr val="bg1"/>
                        </a:solidFill>
                        <a:effectLst/>
                        <a:latin typeface="Arial" pitchFamily="34" charset="0"/>
                        <a:cs typeface="Arial" pitchFamily="34" charset="0"/>
                      </a:endParaRPr>
                    </a:p>
                  </a:txBody>
                  <a:tcPr marL="91435" marR="91435" marT="45702" marB="45702"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6">
                        <a:alpha val="60000"/>
                      </a:schemeClr>
                    </a:solidFill>
                  </a:tcPr>
                </a:tc>
                <a:tc>
                  <a:txBody>
                    <a:bodyPr/>
                    <a:lstStyle>
                      <a:lvl1pPr marL="0" algn="l" defTabSz="967710" rtl="0" eaLnBrk="1" latinLnBrk="0" hangingPunct="1">
                        <a:defRPr sz="1905" kern="1200">
                          <a:solidFill>
                            <a:schemeClr val="tx1"/>
                          </a:solidFill>
                          <a:latin typeface="Arial"/>
                        </a:defRPr>
                      </a:lvl1pPr>
                      <a:lvl2pPr marL="483855" algn="l" defTabSz="967710" rtl="0" eaLnBrk="1" latinLnBrk="0" hangingPunct="1">
                        <a:defRPr sz="1905" kern="1200">
                          <a:solidFill>
                            <a:schemeClr val="tx1"/>
                          </a:solidFill>
                          <a:latin typeface="Arial"/>
                        </a:defRPr>
                      </a:lvl2pPr>
                      <a:lvl3pPr marL="967710" algn="l" defTabSz="967710" rtl="0" eaLnBrk="1" latinLnBrk="0" hangingPunct="1">
                        <a:defRPr sz="1905" kern="1200">
                          <a:solidFill>
                            <a:schemeClr val="tx1"/>
                          </a:solidFill>
                          <a:latin typeface="Arial"/>
                        </a:defRPr>
                      </a:lvl3pPr>
                      <a:lvl4pPr marL="1451564" algn="l" defTabSz="967710" rtl="0" eaLnBrk="1" latinLnBrk="0" hangingPunct="1">
                        <a:defRPr sz="1905" kern="1200">
                          <a:solidFill>
                            <a:schemeClr val="tx1"/>
                          </a:solidFill>
                          <a:latin typeface="Arial"/>
                        </a:defRPr>
                      </a:lvl4pPr>
                      <a:lvl5pPr marL="1935419" algn="l" defTabSz="967710" rtl="0" eaLnBrk="1" latinLnBrk="0" hangingPunct="1">
                        <a:defRPr sz="1905" kern="1200">
                          <a:solidFill>
                            <a:schemeClr val="tx1"/>
                          </a:solidFill>
                          <a:latin typeface="Arial"/>
                        </a:defRPr>
                      </a:lvl5pPr>
                      <a:lvl6pPr marL="2419274" algn="l" defTabSz="967710" rtl="0" eaLnBrk="1" latinLnBrk="0" hangingPunct="1">
                        <a:defRPr sz="1905" kern="1200">
                          <a:solidFill>
                            <a:schemeClr val="tx1"/>
                          </a:solidFill>
                          <a:latin typeface="Arial"/>
                        </a:defRPr>
                      </a:lvl6pPr>
                      <a:lvl7pPr marL="2903129" algn="l" defTabSz="967710" rtl="0" eaLnBrk="1" latinLnBrk="0" hangingPunct="1">
                        <a:defRPr sz="1905" kern="1200">
                          <a:solidFill>
                            <a:schemeClr val="tx1"/>
                          </a:solidFill>
                          <a:latin typeface="Arial"/>
                        </a:defRPr>
                      </a:lvl7pPr>
                      <a:lvl8pPr marL="3386983" algn="l" defTabSz="967710" rtl="0" eaLnBrk="1" latinLnBrk="0" hangingPunct="1">
                        <a:defRPr sz="1905" kern="1200">
                          <a:solidFill>
                            <a:schemeClr val="tx1"/>
                          </a:solidFill>
                          <a:latin typeface="Arial"/>
                        </a:defRPr>
                      </a:lvl8pPr>
                      <a:lvl9pPr marL="3870838" algn="l" defTabSz="967710" rtl="0" eaLnBrk="1" latinLnBrk="0" hangingPunct="1">
                        <a:defRPr sz="1905" kern="1200">
                          <a:solidFill>
                            <a:schemeClr val="tx1"/>
                          </a:solidFill>
                          <a:latin typeface="Arial"/>
                        </a:defRPr>
                      </a:lvl9pPr>
                    </a:lstStyle>
                    <a:p>
                      <a:pPr marL="0" marR="0" lvl="0" indent="0" algn="r" defTabSz="914400" rtl="0" eaLnBrk="0" fontAlgn="base" latinLnBrk="0" hangingPunct="0">
                        <a:lnSpc>
                          <a:spcPct val="100000"/>
                        </a:lnSpc>
                        <a:spcBef>
                          <a:spcPct val="0"/>
                        </a:spcBef>
                        <a:spcAft>
                          <a:spcPct val="30000"/>
                        </a:spcAft>
                        <a:buClrTx/>
                        <a:buSzTx/>
                        <a:buFontTx/>
                        <a:buNone/>
                        <a:tabLst>
                          <a:tab pos="195263" algn="l"/>
                        </a:tabLst>
                      </a:pPr>
                      <a:endParaRPr kumimoji="0" lang="de-DE" altLang="de-DE" sz="1200" b="0"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a:txBody>
                  <a:tcPr marL="36000" marR="36000" marT="36000" marB="36000" horzOverflow="overflow">
                    <a:lnL w="12700" cap="flat" cmpd="sng" algn="ctr">
                      <a:noFill/>
                      <a:prstDash val="solid"/>
                      <a:round/>
                      <a:headEnd type="none" w="med" len="med"/>
                      <a:tailEnd type="none" w="med" len="med"/>
                    </a:lnL>
                    <a:lnR>
                      <a:noFill/>
                    </a:lnR>
                    <a:lnT>
                      <a:noFill/>
                    </a:lnT>
                    <a:lnB>
                      <a:noFill/>
                    </a:lnB>
                    <a:lnTlToBr>
                      <a:noFill/>
                    </a:lnTlToBr>
                    <a:lnBlToTr>
                      <a:noFill/>
                    </a:lnBlToTr>
                    <a:noFill/>
                  </a:tcPr>
                </a:tc>
                <a:tc>
                  <a:txBody>
                    <a:bodyPr/>
                    <a:lstStyle>
                      <a:lvl1pPr marL="0" algn="l" defTabSz="967710" rtl="0" eaLnBrk="1" latinLnBrk="0" hangingPunct="1">
                        <a:defRPr sz="1905" kern="1200">
                          <a:solidFill>
                            <a:schemeClr val="tx1"/>
                          </a:solidFill>
                          <a:latin typeface="Arial"/>
                        </a:defRPr>
                      </a:lvl1pPr>
                      <a:lvl2pPr marL="483855" algn="l" defTabSz="967710" rtl="0" eaLnBrk="1" latinLnBrk="0" hangingPunct="1">
                        <a:defRPr sz="1905" kern="1200">
                          <a:solidFill>
                            <a:schemeClr val="tx1"/>
                          </a:solidFill>
                          <a:latin typeface="Arial"/>
                        </a:defRPr>
                      </a:lvl2pPr>
                      <a:lvl3pPr marL="967710" algn="l" defTabSz="967710" rtl="0" eaLnBrk="1" latinLnBrk="0" hangingPunct="1">
                        <a:defRPr sz="1905" kern="1200">
                          <a:solidFill>
                            <a:schemeClr val="tx1"/>
                          </a:solidFill>
                          <a:latin typeface="Arial"/>
                        </a:defRPr>
                      </a:lvl3pPr>
                      <a:lvl4pPr marL="1451564" algn="l" defTabSz="967710" rtl="0" eaLnBrk="1" latinLnBrk="0" hangingPunct="1">
                        <a:defRPr sz="1905" kern="1200">
                          <a:solidFill>
                            <a:schemeClr val="tx1"/>
                          </a:solidFill>
                          <a:latin typeface="Arial"/>
                        </a:defRPr>
                      </a:lvl4pPr>
                      <a:lvl5pPr marL="1935419" algn="l" defTabSz="967710" rtl="0" eaLnBrk="1" latinLnBrk="0" hangingPunct="1">
                        <a:defRPr sz="1905" kern="1200">
                          <a:solidFill>
                            <a:schemeClr val="tx1"/>
                          </a:solidFill>
                          <a:latin typeface="Arial"/>
                        </a:defRPr>
                      </a:lvl5pPr>
                      <a:lvl6pPr marL="2419274" algn="l" defTabSz="967710" rtl="0" eaLnBrk="1" latinLnBrk="0" hangingPunct="1">
                        <a:defRPr sz="1905" kern="1200">
                          <a:solidFill>
                            <a:schemeClr val="tx1"/>
                          </a:solidFill>
                          <a:latin typeface="Arial"/>
                        </a:defRPr>
                      </a:lvl6pPr>
                      <a:lvl7pPr marL="2903129" algn="l" defTabSz="967710" rtl="0" eaLnBrk="1" latinLnBrk="0" hangingPunct="1">
                        <a:defRPr sz="1905" kern="1200">
                          <a:solidFill>
                            <a:schemeClr val="tx1"/>
                          </a:solidFill>
                          <a:latin typeface="Arial"/>
                        </a:defRPr>
                      </a:lvl7pPr>
                      <a:lvl8pPr marL="3386983" algn="l" defTabSz="967710" rtl="0" eaLnBrk="1" latinLnBrk="0" hangingPunct="1">
                        <a:defRPr sz="1905" kern="1200">
                          <a:solidFill>
                            <a:schemeClr val="tx1"/>
                          </a:solidFill>
                          <a:latin typeface="Arial"/>
                        </a:defRPr>
                      </a:lvl8pPr>
                      <a:lvl9pPr marL="3870838" algn="l" defTabSz="967710" rtl="0" eaLnBrk="1" latinLnBrk="0" hangingPunct="1">
                        <a:defRPr sz="1905" kern="1200">
                          <a:solidFill>
                            <a:schemeClr val="tx1"/>
                          </a:solidFill>
                          <a:latin typeface="Arial"/>
                        </a:defRPr>
                      </a:lvl9pPr>
                    </a:lstStyle>
                    <a:p>
                      <a:pPr marL="0" marR="0" lvl="0" indent="0" algn="ctr" defTabSz="914400" rtl="0" eaLnBrk="0" fontAlgn="base" latinLnBrk="0" hangingPunct="0">
                        <a:lnSpc>
                          <a:spcPct val="100000"/>
                        </a:lnSpc>
                        <a:spcBef>
                          <a:spcPct val="0"/>
                        </a:spcBef>
                        <a:spcAft>
                          <a:spcPct val="0"/>
                        </a:spcAft>
                        <a:buClrTx/>
                        <a:buSzTx/>
                        <a:buFontTx/>
                        <a:buNone/>
                        <a:tabLst>
                          <a:tab pos="195263" algn="l"/>
                        </a:tabLst>
                      </a:pPr>
                      <a:endParaRPr kumimoji="0" lang="de-DE" altLang="de-DE" sz="1000" b="0"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a:txBody>
                  <a:tcPr marL="36000" marR="36000" marT="36000" marB="3600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5"/>
                  </a:ext>
                </a:extLst>
              </a:tr>
              <a:tr h="474539">
                <a:tc>
                  <a:txBody>
                    <a:bodyPr/>
                    <a:lstStyle>
                      <a:lvl1pPr marL="0" algn="l" defTabSz="967710" rtl="0" eaLnBrk="1" latinLnBrk="0" hangingPunct="1">
                        <a:defRPr sz="1905" kern="1200">
                          <a:solidFill>
                            <a:schemeClr val="tx1"/>
                          </a:solidFill>
                          <a:latin typeface="Arial"/>
                        </a:defRPr>
                      </a:lvl1pPr>
                      <a:lvl2pPr marL="483855" algn="l" defTabSz="967710" rtl="0" eaLnBrk="1" latinLnBrk="0" hangingPunct="1">
                        <a:defRPr sz="1905" kern="1200">
                          <a:solidFill>
                            <a:schemeClr val="tx1"/>
                          </a:solidFill>
                          <a:latin typeface="Arial"/>
                        </a:defRPr>
                      </a:lvl2pPr>
                      <a:lvl3pPr marL="967710" algn="l" defTabSz="967710" rtl="0" eaLnBrk="1" latinLnBrk="0" hangingPunct="1">
                        <a:defRPr sz="1905" kern="1200">
                          <a:solidFill>
                            <a:schemeClr val="tx1"/>
                          </a:solidFill>
                          <a:latin typeface="Arial"/>
                        </a:defRPr>
                      </a:lvl3pPr>
                      <a:lvl4pPr marL="1451564" algn="l" defTabSz="967710" rtl="0" eaLnBrk="1" latinLnBrk="0" hangingPunct="1">
                        <a:defRPr sz="1905" kern="1200">
                          <a:solidFill>
                            <a:schemeClr val="tx1"/>
                          </a:solidFill>
                          <a:latin typeface="Arial"/>
                        </a:defRPr>
                      </a:lvl4pPr>
                      <a:lvl5pPr marL="1935419" algn="l" defTabSz="967710" rtl="0" eaLnBrk="1" latinLnBrk="0" hangingPunct="1">
                        <a:defRPr sz="1905" kern="1200">
                          <a:solidFill>
                            <a:schemeClr val="tx1"/>
                          </a:solidFill>
                          <a:latin typeface="Arial"/>
                        </a:defRPr>
                      </a:lvl5pPr>
                      <a:lvl6pPr marL="2419274" algn="l" defTabSz="967710" rtl="0" eaLnBrk="1" latinLnBrk="0" hangingPunct="1">
                        <a:defRPr sz="1905" kern="1200">
                          <a:solidFill>
                            <a:schemeClr val="tx1"/>
                          </a:solidFill>
                          <a:latin typeface="Arial"/>
                        </a:defRPr>
                      </a:lvl6pPr>
                      <a:lvl7pPr marL="2903129" algn="l" defTabSz="967710" rtl="0" eaLnBrk="1" latinLnBrk="0" hangingPunct="1">
                        <a:defRPr sz="1905" kern="1200">
                          <a:solidFill>
                            <a:schemeClr val="tx1"/>
                          </a:solidFill>
                          <a:latin typeface="Arial"/>
                        </a:defRPr>
                      </a:lvl7pPr>
                      <a:lvl8pPr marL="3386983" algn="l" defTabSz="967710" rtl="0" eaLnBrk="1" latinLnBrk="0" hangingPunct="1">
                        <a:defRPr sz="1905" kern="1200">
                          <a:solidFill>
                            <a:schemeClr val="tx1"/>
                          </a:solidFill>
                          <a:latin typeface="Arial"/>
                        </a:defRPr>
                      </a:lvl8pPr>
                      <a:lvl9pPr marL="3870838" algn="l" defTabSz="967710" rtl="0" eaLnBrk="1" latinLnBrk="0" hangingPunct="1">
                        <a:defRPr sz="1905" kern="1200">
                          <a:solidFill>
                            <a:schemeClr val="tx1"/>
                          </a:solidFill>
                          <a:latin typeface="Arial"/>
                        </a:defRPr>
                      </a:lvl9pPr>
                    </a:lstStyle>
                    <a:p>
                      <a:pPr marL="0" marR="0" lvl="0" indent="0" algn="l" defTabSz="914400" rtl="0" eaLnBrk="0" fontAlgn="base" latinLnBrk="0" hangingPunct="0">
                        <a:lnSpc>
                          <a:spcPct val="100000"/>
                        </a:lnSpc>
                        <a:spcBef>
                          <a:spcPct val="0"/>
                        </a:spcBef>
                        <a:spcAft>
                          <a:spcPct val="30000"/>
                        </a:spcAft>
                        <a:buClrTx/>
                        <a:buSzTx/>
                        <a:buFontTx/>
                        <a:buNone/>
                        <a:tabLst>
                          <a:tab pos="195263" algn="l"/>
                        </a:tabLst>
                        <a:defRPr/>
                      </a:pPr>
                      <a:r>
                        <a:rPr kumimoji="0" lang="en-US" altLang="de-DE" sz="1000" b="0" i="0" u="none" strike="noStrike" cap="none" normalizeH="0" baseline="0" dirty="0">
                          <a:ln>
                            <a:noFill/>
                          </a:ln>
                          <a:solidFill>
                            <a:schemeClr val="bg1"/>
                          </a:solidFill>
                          <a:effectLst/>
                          <a:latin typeface="Arial" pitchFamily="34" charset="0"/>
                          <a:cs typeface="Arial" pitchFamily="34" charset="0"/>
                        </a:rPr>
                        <a:t>./. </a:t>
                      </a:r>
                      <a:r>
                        <a:rPr kumimoji="0" lang="en-US" altLang="de-DE" sz="1000" b="0" i="0" u="none" strike="noStrike" cap="none" normalizeH="0" baseline="0" noProof="0" dirty="0">
                          <a:ln>
                            <a:noFill/>
                          </a:ln>
                          <a:solidFill>
                            <a:schemeClr val="bg1"/>
                          </a:solidFill>
                          <a:effectLst/>
                          <a:latin typeface="Arial" pitchFamily="34" charset="0"/>
                          <a:cs typeface="Arial" pitchFamily="34" charset="0"/>
                        </a:rPr>
                        <a:t>Monthly premium invested in private pension plan</a:t>
                      </a:r>
                      <a:endParaRPr kumimoji="0" lang="en-US" altLang="de-DE" sz="1000" b="0" i="0" u="none" strike="noStrike" cap="none" normalizeH="0" baseline="0" dirty="0">
                        <a:ln>
                          <a:noFill/>
                        </a:ln>
                        <a:solidFill>
                          <a:schemeClr val="bg1"/>
                        </a:solidFill>
                        <a:effectLst/>
                        <a:latin typeface="Arial" pitchFamily="34" charset="0"/>
                        <a:cs typeface="Arial" pitchFamily="34" charset="0"/>
                      </a:endParaRPr>
                    </a:p>
                  </a:txBody>
                  <a:tcPr marT="45705" marB="45705"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FFFF">
                        <a:alpha val="60000"/>
                      </a:srgbClr>
                    </a:solidFill>
                  </a:tcPr>
                </a:tc>
                <a:tc>
                  <a:txBody>
                    <a:bodyPr/>
                    <a:lstStyle>
                      <a:lvl1pPr marL="0" algn="l" defTabSz="967710" rtl="0" eaLnBrk="1" latinLnBrk="0" hangingPunct="1">
                        <a:defRPr sz="1905" kern="1200">
                          <a:solidFill>
                            <a:schemeClr val="tx1"/>
                          </a:solidFill>
                          <a:latin typeface="Arial"/>
                        </a:defRPr>
                      </a:lvl1pPr>
                      <a:lvl2pPr marL="483855" algn="l" defTabSz="967710" rtl="0" eaLnBrk="1" latinLnBrk="0" hangingPunct="1">
                        <a:defRPr sz="1905" kern="1200">
                          <a:solidFill>
                            <a:schemeClr val="tx1"/>
                          </a:solidFill>
                          <a:latin typeface="Arial"/>
                        </a:defRPr>
                      </a:lvl2pPr>
                      <a:lvl3pPr marL="967710" algn="l" defTabSz="967710" rtl="0" eaLnBrk="1" latinLnBrk="0" hangingPunct="1">
                        <a:defRPr sz="1905" kern="1200">
                          <a:solidFill>
                            <a:schemeClr val="tx1"/>
                          </a:solidFill>
                          <a:latin typeface="Arial"/>
                        </a:defRPr>
                      </a:lvl3pPr>
                      <a:lvl4pPr marL="1451564" algn="l" defTabSz="967710" rtl="0" eaLnBrk="1" latinLnBrk="0" hangingPunct="1">
                        <a:defRPr sz="1905" kern="1200">
                          <a:solidFill>
                            <a:schemeClr val="tx1"/>
                          </a:solidFill>
                          <a:latin typeface="Arial"/>
                        </a:defRPr>
                      </a:lvl4pPr>
                      <a:lvl5pPr marL="1935419" algn="l" defTabSz="967710" rtl="0" eaLnBrk="1" latinLnBrk="0" hangingPunct="1">
                        <a:defRPr sz="1905" kern="1200">
                          <a:solidFill>
                            <a:schemeClr val="tx1"/>
                          </a:solidFill>
                          <a:latin typeface="Arial"/>
                        </a:defRPr>
                      </a:lvl5pPr>
                      <a:lvl6pPr marL="2419274" algn="l" defTabSz="967710" rtl="0" eaLnBrk="1" latinLnBrk="0" hangingPunct="1">
                        <a:defRPr sz="1905" kern="1200">
                          <a:solidFill>
                            <a:schemeClr val="tx1"/>
                          </a:solidFill>
                          <a:latin typeface="Arial"/>
                        </a:defRPr>
                      </a:lvl6pPr>
                      <a:lvl7pPr marL="2903129" algn="l" defTabSz="967710" rtl="0" eaLnBrk="1" latinLnBrk="0" hangingPunct="1">
                        <a:defRPr sz="1905" kern="1200">
                          <a:solidFill>
                            <a:schemeClr val="tx1"/>
                          </a:solidFill>
                          <a:latin typeface="Arial"/>
                        </a:defRPr>
                      </a:lvl7pPr>
                      <a:lvl8pPr marL="3386983" algn="l" defTabSz="967710" rtl="0" eaLnBrk="1" latinLnBrk="0" hangingPunct="1">
                        <a:defRPr sz="1905" kern="1200">
                          <a:solidFill>
                            <a:schemeClr val="tx1"/>
                          </a:solidFill>
                          <a:latin typeface="Arial"/>
                        </a:defRPr>
                      </a:lvl8pPr>
                      <a:lvl9pPr marL="3870838" algn="l" defTabSz="967710" rtl="0" eaLnBrk="1" latinLnBrk="0" hangingPunct="1">
                        <a:defRPr sz="1905" kern="1200">
                          <a:solidFill>
                            <a:schemeClr val="tx1"/>
                          </a:solidFill>
                          <a:latin typeface="Arial"/>
                        </a:defRPr>
                      </a:lvl9pPr>
                    </a:lstStyle>
                    <a:p>
                      <a:pPr marL="0" marR="0" lvl="0" indent="0" algn="r" defTabSz="914400" rtl="0" eaLnBrk="0" fontAlgn="base" latinLnBrk="0" hangingPunct="0">
                        <a:lnSpc>
                          <a:spcPct val="100000"/>
                        </a:lnSpc>
                        <a:spcBef>
                          <a:spcPct val="0"/>
                        </a:spcBef>
                        <a:spcAft>
                          <a:spcPct val="30000"/>
                        </a:spcAft>
                        <a:buClrTx/>
                        <a:buSzTx/>
                        <a:buFontTx/>
                        <a:buNone/>
                        <a:tabLst>
                          <a:tab pos="195263" algn="l"/>
                        </a:tabLst>
                      </a:pPr>
                      <a:r>
                        <a:rPr kumimoji="0" lang="de-DE" altLang="de-DE" sz="1000" b="0" i="0" u="none" strike="noStrike" cap="none" normalizeH="0" baseline="0" dirty="0">
                          <a:ln>
                            <a:noFill/>
                          </a:ln>
                          <a:solidFill>
                            <a:schemeClr val="bg1"/>
                          </a:solidFill>
                          <a:effectLst/>
                          <a:latin typeface="Arial" pitchFamily="34" charset="0"/>
                          <a:cs typeface="Arial" pitchFamily="34" charset="0"/>
                        </a:rPr>
                        <a:t> </a:t>
                      </a:r>
                      <a:r>
                        <a:rPr kumimoji="0" lang="de-DE" altLang="de-DE" sz="1000" b="1" i="0" u="none" strike="noStrike" cap="none" normalizeH="0" baseline="0" dirty="0">
                          <a:ln>
                            <a:noFill/>
                          </a:ln>
                          <a:solidFill>
                            <a:schemeClr val="bg1"/>
                          </a:solidFill>
                          <a:effectLst/>
                          <a:latin typeface="Arial" pitchFamily="34" charset="0"/>
                          <a:cs typeface="Arial" pitchFamily="34" charset="0"/>
                        </a:rPr>
                        <a:t>- </a:t>
                      </a:r>
                      <a:r>
                        <a:rPr kumimoji="0" lang="de-DE" altLang="de-DE" sz="1000" b="0" i="0" u="none" strike="noStrike" cap="none" normalizeH="0" baseline="0" dirty="0">
                          <a:ln>
                            <a:noFill/>
                          </a:ln>
                          <a:solidFill>
                            <a:schemeClr val="bg1"/>
                          </a:solidFill>
                          <a:effectLst/>
                          <a:latin typeface="Arial" pitchFamily="34" charset="0"/>
                          <a:cs typeface="Arial" pitchFamily="34" charset="0"/>
                        </a:rPr>
                        <a:t>€ </a:t>
                      </a:r>
                      <a:r>
                        <a:rPr kumimoji="0" lang="de-DE" altLang="de-DE" sz="1000" b="1" i="0" u="none" strike="noStrike" cap="none" normalizeH="0" baseline="0" dirty="0">
                          <a:ln>
                            <a:noFill/>
                          </a:ln>
                          <a:solidFill>
                            <a:schemeClr val="bg1"/>
                          </a:solidFill>
                          <a:effectLst/>
                          <a:latin typeface="Arial" pitchFamily="34" charset="0"/>
                          <a:cs typeface="Arial" pitchFamily="34" charset="0"/>
                        </a:rPr>
                        <a:t>53</a:t>
                      </a:r>
                    </a:p>
                  </a:txBody>
                  <a:tcPr marL="91435" marR="91435" marT="45702" marB="45702"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FFFF">
                        <a:alpha val="60000"/>
                      </a:srgbClr>
                    </a:solidFill>
                  </a:tcPr>
                </a:tc>
                <a:tc>
                  <a:txBody>
                    <a:bodyPr/>
                    <a:lstStyle>
                      <a:lvl1pPr marL="0" algn="l" defTabSz="967710" rtl="0" eaLnBrk="1" latinLnBrk="0" hangingPunct="1">
                        <a:defRPr sz="1905" kern="1200">
                          <a:solidFill>
                            <a:schemeClr val="tx1"/>
                          </a:solidFill>
                          <a:latin typeface="Arial"/>
                        </a:defRPr>
                      </a:lvl1pPr>
                      <a:lvl2pPr marL="483855" algn="l" defTabSz="967710" rtl="0" eaLnBrk="1" latinLnBrk="0" hangingPunct="1">
                        <a:defRPr sz="1905" kern="1200">
                          <a:solidFill>
                            <a:schemeClr val="tx1"/>
                          </a:solidFill>
                          <a:latin typeface="Arial"/>
                        </a:defRPr>
                      </a:lvl2pPr>
                      <a:lvl3pPr marL="967710" algn="l" defTabSz="967710" rtl="0" eaLnBrk="1" latinLnBrk="0" hangingPunct="1">
                        <a:defRPr sz="1905" kern="1200">
                          <a:solidFill>
                            <a:schemeClr val="tx1"/>
                          </a:solidFill>
                          <a:latin typeface="Arial"/>
                        </a:defRPr>
                      </a:lvl3pPr>
                      <a:lvl4pPr marL="1451564" algn="l" defTabSz="967710" rtl="0" eaLnBrk="1" latinLnBrk="0" hangingPunct="1">
                        <a:defRPr sz="1905" kern="1200">
                          <a:solidFill>
                            <a:schemeClr val="tx1"/>
                          </a:solidFill>
                          <a:latin typeface="Arial"/>
                        </a:defRPr>
                      </a:lvl4pPr>
                      <a:lvl5pPr marL="1935419" algn="l" defTabSz="967710" rtl="0" eaLnBrk="1" latinLnBrk="0" hangingPunct="1">
                        <a:defRPr sz="1905" kern="1200">
                          <a:solidFill>
                            <a:schemeClr val="tx1"/>
                          </a:solidFill>
                          <a:latin typeface="Arial"/>
                        </a:defRPr>
                      </a:lvl5pPr>
                      <a:lvl6pPr marL="2419274" algn="l" defTabSz="967710" rtl="0" eaLnBrk="1" latinLnBrk="0" hangingPunct="1">
                        <a:defRPr sz="1905" kern="1200">
                          <a:solidFill>
                            <a:schemeClr val="tx1"/>
                          </a:solidFill>
                          <a:latin typeface="Arial"/>
                        </a:defRPr>
                      </a:lvl6pPr>
                      <a:lvl7pPr marL="2903129" algn="l" defTabSz="967710" rtl="0" eaLnBrk="1" latinLnBrk="0" hangingPunct="1">
                        <a:defRPr sz="1905" kern="1200">
                          <a:solidFill>
                            <a:schemeClr val="tx1"/>
                          </a:solidFill>
                          <a:latin typeface="Arial"/>
                        </a:defRPr>
                      </a:lvl7pPr>
                      <a:lvl8pPr marL="3386983" algn="l" defTabSz="967710" rtl="0" eaLnBrk="1" latinLnBrk="0" hangingPunct="1">
                        <a:defRPr sz="1905" kern="1200">
                          <a:solidFill>
                            <a:schemeClr val="tx1"/>
                          </a:solidFill>
                          <a:latin typeface="Arial"/>
                        </a:defRPr>
                      </a:lvl8pPr>
                      <a:lvl9pPr marL="3870838" algn="l" defTabSz="967710" rtl="0" eaLnBrk="1" latinLnBrk="0" hangingPunct="1">
                        <a:defRPr sz="1905" kern="1200">
                          <a:solidFill>
                            <a:schemeClr val="tx1"/>
                          </a:solidFill>
                          <a:latin typeface="Arial"/>
                        </a:defRPr>
                      </a:lvl9pPr>
                    </a:lstStyle>
                    <a:p>
                      <a:pPr marL="0" marR="0" lvl="0" indent="0" algn="r" defTabSz="914400" rtl="0" eaLnBrk="0" fontAlgn="base" latinLnBrk="0" hangingPunct="0">
                        <a:lnSpc>
                          <a:spcPct val="100000"/>
                        </a:lnSpc>
                        <a:spcBef>
                          <a:spcPct val="0"/>
                        </a:spcBef>
                        <a:spcAft>
                          <a:spcPct val="30000"/>
                        </a:spcAft>
                        <a:buClrTx/>
                        <a:buSzTx/>
                        <a:buFontTx/>
                        <a:buNone/>
                        <a:tabLst>
                          <a:tab pos="195263" algn="l"/>
                        </a:tabLst>
                      </a:pPr>
                      <a:r>
                        <a:rPr kumimoji="0" lang="de-DE" altLang="de-DE" sz="1000" b="0" i="0" u="none" strike="noStrike" cap="none" normalizeH="0" baseline="0" dirty="0">
                          <a:ln>
                            <a:noFill/>
                          </a:ln>
                          <a:solidFill>
                            <a:schemeClr val="bg1"/>
                          </a:solidFill>
                          <a:effectLst/>
                          <a:latin typeface="Arial" pitchFamily="34" charset="0"/>
                          <a:cs typeface="Arial" pitchFamily="34" charset="0"/>
                        </a:rPr>
                        <a:t>€ 0</a:t>
                      </a:r>
                    </a:p>
                  </a:txBody>
                  <a:tcPr marL="91435" marR="91435" marT="45702" marB="45702"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FFFF">
                        <a:alpha val="60000"/>
                      </a:srgbClr>
                    </a:solidFill>
                  </a:tcPr>
                </a:tc>
                <a:tc>
                  <a:txBody>
                    <a:bodyPr/>
                    <a:lstStyle>
                      <a:lvl1pPr marL="0" algn="l" defTabSz="967710" rtl="0" eaLnBrk="1" latinLnBrk="0" hangingPunct="1">
                        <a:defRPr sz="1905" kern="1200">
                          <a:solidFill>
                            <a:schemeClr val="tx1"/>
                          </a:solidFill>
                          <a:latin typeface="Arial"/>
                        </a:defRPr>
                      </a:lvl1pPr>
                      <a:lvl2pPr marL="483855" algn="l" defTabSz="967710" rtl="0" eaLnBrk="1" latinLnBrk="0" hangingPunct="1">
                        <a:defRPr sz="1905" kern="1200">
                          <a:solidFill>
                            <a:schemeClr val="tx1"/>
                          </a:solidFill>
                          <a:latin typeface="Arial"/>
                        </a:defRPr>
                      </a:lvl2pPr>
                      <a:lvl3pPr marL="967710" algn="l" defTabSz="967710" rtl="0" eaLnBrk="1" latinLnBrk="0" hangingPunct="1">
                        <a:defRPr sz="1905" kern="1200">
                          <a:solidFill>
                            <a:schemeClr val="tx1"/>
                          </a:solidFill>
                          <a:latin typeface="Arial"/>
                        </a:defRPr>
                      </a:lvl3pPr>
                      <a:lvl4pPr marL="1451564" algn="l" defTabSz="967710" rtl="0" eaLnBrk="1" latinLnBrk="0" hangingPunct="1">
                        <a:defRPr sz="1905" kern="1200">
                          <a:solidFill>
                            <a:schemeClr val="tx1"/>
                          </a:solidFill>
                          <a:latin typeface="Arial"/>
                        </a:defRPr>
                      </a:lvl4pPr>
                      <a:lvl5pPr marL="1935419" algn="l" defTabSz="967710" rtl="0" eaLnBrk="1" latinLnBrk="0" hangingPunct="1">
                        <a:defRPr sz="1905" kern="1200">
                          <a:solidFill>
                            <a:schemeClr val="tx1"/>
                          </a:solidFill>
                          <a:latin typeface="Arial"/>
                        </a:defRPr>
                      </a:lvl5pPr>
                      <a:lvl6pPr marL="2419274" algn="l" defTabSz="967710" rtl="0" eaLnBrk="1" latinLnBrk="0" hangingPunct="1">
                        <a:defRPr sz="1905" kern="1200">
                          <a:solidFill>
                            <a:schemeClr val="tx1"/>
                          </a:solidFill>
                          <a:latin typeface="Arial"/>
                        </a:defRPr>
                      </a:lvl6pPr>
                      <a:lvl7pPr marL="2903129" algn="l" defTabSz="967710" rtl="0" eaLnBrk="1" latinLnBrk="0" hangingPunct="1">
                        <a:defRPr sz="1905" kern="1200">
                          <a:solidFill>
                            <a:schemeClr val="tx1"/>
                          </a:solidFill>
                          <a:latin typeface="Arial"/>
                        </a:defRPr>
                      </a:lvl7pPr>
                      <a:lvl8pPr marL="3386983" algn="l" defTabSz="967710" rtl="0" eaLnBrk="1" latinLnBrk="0" hangingPunct="1">
                        <a:defRPr sz="1905" kern="1200">
                          <a:solidFill>
                            <a:schemeClr val="tx1"/>
                          </a:solidFill>
                          <a:latin typeface="Arial"/>
                        </a:defRPr>
                      </a:lvl8pPr>
                      <a:lvl9pPr marL="3870838" algn="l" defTabSz="967710" rtl="0" eaLnBrk="1" latinLnBrk="0" hangingPunct="1">
                        <a:defRPr sz="1905" kern="1200">
                          <a:solidFill>
                            <a:schemeClr val="tx1"/>
                          </a:solidFill>
                          <a:latin typeface="Arial"/>
                        </a:defRPr>
                      </a:lvl9pPr>
                    </a:lstStyle>
                    <a:p>
                      <a:pPr marL="0" marR="0" lvl="0" indent="0" algn="r" defTabSz="914400" rtl="0" eaLnBrk="0" fontAlgn="base" latinLnBrk="0" hangingPunct="0">
                        <a:lnSpc>
                          <a:spcPct val="100000"/>
                        </a:lnSpc>
                        <a:spcBef>
                          <a:spcPct val="0"/>
                        </a:spcBef>
                        <a:spcAft>
                          <a:spcPct val="30000"/>
                        </a:spcAft>
                        <a:buClrTx/>
                        <a:buSzTx/>
                        <a:buFontTx/>
                        <a:buNone/>
                        <a:tabLst>
                          <a:tab pos="195263" algn="l"/>
                        </a:tabLst>
                      </a:pPr>
                      <a:endParaRPr kumimoji="0" lang="de-DE" altLang="de-DE" sz="1200" b="0" i="0" u="none" strike="noStrike" cap="none" normalizeH="0" baseline="0">
                        <a:ln>
                          <a:noFill/>
                        </a:ln>
                        <a:solidFill>
                          <a:schemeClr val="bg1"/>
                        </a:solidFill>
                        <a:effectLst/>
                        <a:latin typeface="Arial" panose="020B0604020202020204" pitchFamily="34" charset="0"/>
                        <a:cs typeface="Arial" panose="020B0604020202020204" pitchFamily="34" charset="0"/>
                      </a:endParaRPr>
                    </a:p>
                  </a:txBody>
                  <a:tcPr marL="36000" marR="36000" marT="36000" marB="36000" horzOverflow="overflow">
                    <a:lnL w="12700" cap="flat" cmpd="sng" algn="ctr">
                      <a:noFill/>
                      <a:prstDash val="solid"/>
                      <a:round/>
                      <a:headEnd type="none" w="med" len="med"/>
                      <a:tailEnd type="none" w="med" len="med"/>
                    </a:lnL>
                    <a:lnR>
                      <a:noFill/>
                    </a:lnR>
                    <a:lnT>
                      <a:noFill/>
                    </a:lnT>
                    <a:lnB>
                      <a:noFill/>
                    </a:lnB>
                    <a:lnTlToBr>
                      <a:noFill/>
                    </a:lnTlToBr>
                    <a:lnBlToTr>
                      <a:noFill/>
                    </a:lnBlToTr>
                    <a:noFill/>
                  </a:tcPr>
                </a:tc>
                <a:tc>
                  <a:txBody>
                    <a:bodyPr/>
                    <a:lstStyle>
                      <a:lvl1pPr marL="0" algn="l" defTabSz="967710" rtl="0" eaLnBrk="1" latinLnBrk="0" hangingPunct="1">
                        <a:defRPr sz="1905" kern="1200">
                          <a:solidFill>
                            <a:schemeClr val="tx1"/>
                          </a:solidFill>
                          <a:latin typeface="Arial"/>
                        </a:defRPr>
                      </a:lvl1pPr>
                      <a:lvl2pPr marL="483855" algn="l" defTabSz="967710" rtl="0" eaLnBrk="1" latinLnBrk="0" hangingPunct="1">
                        <a:defRPr sz="1905" kern="1200">
                          <a:solidFill>
                            <a:schemeClr val="tx1"/>
                          </a:solidFill>
                          <a:latin typeface="Arial"/>
                        </a:defRPr>
                      </a:lvl2pPr>
                      <a:lvl3pPr marL="967710" algn="l" defTabSz="967710" rtl="0" eaLnBrk="1" latinLnBrk="0" hangingPunct="1">
                        <a:defRPr sz="1905" kern="1200">
                          <a:solidFill>
                            <a:schemeClr val="tx1"/>
                          </a:solidFill>
                          <a:latin typeface="Arial"/>
                        </a:defRPr>
                      </a:lvl3pPr>
                      <a:lvl4pPr marL="1451564" algn="l" defTabSz="967710" rtl="0" eaLnBrk="1" latinLnBrk="0" hangingPunct="1">
                        <a:defRPr sz="1905" kern="1200">
                          <a:solidFill>
                            <a:schemeClr val="tx1"/>
                          </a:solidFill>
                          <a:latin typeface="Arial"/>
                        </a:defRPr>
                      </a:lvl4pPr>
                      <a:lvl5pPr marL="1935419" algn="l" defTabSz="967710" rtl="0" eaLnBrk="1" latinLnBrk="0" hangingPunct="1">
                        <a:defRPr sz="1905" kern="1200">
                          <a:solidFill>
                            <a:schemeClr val="tx1"/>
                          </a:solidFill>
                          <a:latin typeface="Arial"/>
                        </a:defRPr>
                      </a:lvl5pPr>
                      <a:lvl6pPr marL="2419274" algn="l" defTabSz="967710" rtl="0" eaLnBrk="1" latinLnBrk="0" hangingPunct="1">
                        <a:defRPr sz="1905" kern="1200">
                          <a:solidFill>
                            <a:schemeClr val="tx1"/>
                          </a:solidFill>
                          <a:latin typeface="Arial"/>
                        </a:defRPr>
                      </a:lvl6pPr>
                      <a:lvl7pPr marL="2903129" algn="l" defTabSz="967710" rtl="0" eaLnBrk="1" latinLnBrk="0" hangingPunct="1">
                        <a:defRPr sz="1905" kern="1200">
                          <a:solidFill>
                            <a:schemeClr val="tx1"/>
                          </a:solidFill>
                          <a:latin typeface="Arial"/>
                        </a:defRPr>
                      </a:lvl7pPr>
                      <a:lvl8pPr marL="3386983" algn="l" defTabSz="967710" rtl="0" eaLnBrk="1" latinLnBrk="0" hangingPunct="1">
                        <a:defRPr sz="1905" kern="1200">
                          <a:solidFill>
                            <a:schemeClr val="tx1"/>
                          </a:solidFill>
                          <a:latin typeface="Arial"/>
                        </a:defRPr>
                      </a:lvl8pPr>
                      <a:lvl9pPr marL="3870838" algn="l" defTabSz="967710" rtl="0" eaLnBrk="1" latinLnBrk="0" hangingPunct="1">
                        <a:defRPr sz="1905" kern="1200">
                          <a:solidFill>
                            <a:schemeClr val="tx1"/>
                          </a:solidFill>
                          <a:latin typeface="Arial"/>
                        </a:defRPr>
                      </a:lvl9pPr>
                    </a:lstStyle>
                    <a:p>
                      <a:pPr marL="0" marR="0" lvl="0" indent="0" algn="ctr" defTabSz="914400" rtl="0" eaLnBrk="0" fontAlgn="base" latinLnBrk="0" hangingPunct="0">
                        <a:lnSpc>
                          <a:spcPct val="100000"/>
                        </a:lnSpc>
                        <a:spcBef>
                          <a:spcPct val="0"/>
                        </a:spcBef>
                        <a:spcAft>
                          <a:spcPct val="0"/>
                        </a:spcAft>
                        <a:buClrTx/>
                        <a:buSzTx/>
                        <a:buFontTx/>
                        <a:buNone/>
                        <a:tabLst>
                          <a:tab pos="195263" algn="l"/>
                        </a:tabLst>
                        <a:defRPr/>
                      </a:pPr>
                      <a:r>
                        <a:rPr kumimoji="0" lang="de-DE" altLang="de-DE" sz="10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Net </a:t>
                      </a:r>
                      <a:r>
                        <a:rPr kumimoji="0" lang="de-DE" altLang="de-DE" sz="1000" b="1" i="0" u="none" strike="noStrike" kern="1200" cap="none" spc="0" normalizeH="0" baseline="0" noProof="0" dirty="0" err="1">
                          <a:ln>
                            <a:noFill/>
                          </a:ln>
                          <a:solidFill>
                            <a:schemeClr val="tx1"/>
                          </a:solidFill>
                          <a:effectLst/>
                          <a:uLnTx/>
                          <a:uFillTx/>
                          <a:latin typeface="Arial" panose="020B0604020202020204" pitchFamily="34" charset="0"/>
                          <a:ea typeface="+mn-ea"/>
                          <a:cs typeface="Arial" panose="020B0604020202020204" pitchFamily="34" charset="0"/>
                        </a:rPr>
                        <a:t>expense</a:t>
                      </a:r>
                      <a:r>
                        <a:rPr kumimoji="0" lang="de-DE" altLang="de-DE" sz="10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 </a:t>
                      </a:r>
                      <a:br>
                        <a:rPr kumimoji="0" lang="de-DE" altLang="de-DE" sz="10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br>
                      <a:r>
                        <a:rPr kumimoji="0" lang="de-DE" altLang="de-DE" sz="10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- 53 </a:t>
                      </a:r>
                      <a:r>
                        <a:rPr kumimoji="0" lang="de-DE" sz="10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 </a:t>
                      </a:r>
                      <a:r>
                        <a:rPr kumimoji="0" lang="de-DE" altLang="de-DE" sz="1000" b="1" i="0" u="none" strike="noStrike" kern="1200" cap="none" spc="0" normalizeH="0" baseline="30000" noProof="0" dirty="0">
                          <a:ln>
                            <a:noFill/>
                          </a:ln>
                          <a:solidFill>
                            <a:schemeClr val="tx1"/>
                          </a:solidFill>
                          <a:effectLst/>
                          <a:uLnTx/>
                          <a:uFillTx/>
                          <a:latin typeface="Arial" panose="020B0604020202020204" pitchFamily="34" charset="0"/>
                          <a:ea typeface="+mn-ea"/>
                          <a:cs typeface="Arial" panose="020B0604020202020204" pitchFamily="34" charset="0"/>
                        </a:rPr>
                        <a:t>5</a:t>
                      </a:r>
                      <a:endParaRPr kumimoji="0" lang="de-DE" altLang="de-DE" sz="10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a:txBody>
                  <a:tcPr marL="36000" marR="36000" marT="36000" marB="36000" anchor="ctr" horzOverflow="overflow">
                    <a:lnL>
                      <a:noFill/>
                    </a:lnL>
                    <a:lnR>
                      <a:noFill/>
                    </a:lnR>
                    <a:lnT>
                      <a:noFill/>
                    </a:lnT>
                    <a:lnB>
                      <a:noFill/>
                    </a:lnB>
                    <a:lnTlToBr>
                      <a:noFill/>
                    </a:lnTlToBr>
                    <a:lnBlToTr>
                      <a:noFill/>
                    </a:lnBlToTr>
                    <a:solidFill>
                      <a:schemeClr val="accent4"/>
                    </a:solidFill>
                  </a:tcPr>
                </a:tc>
                <a:extLst>
                  <a:ext uri="{0D108BD9-81ED-4DB2-BD59-A6C34878D82A}">
                    <a16:rowId xmlns:a16="http://schemas.microsoft.com/office/drawing/2014/main" val="10006"/>
                  </a:ext>
                </a:extLst>
              </a:tr>
              <a:tr h="320994">
                <a:tc>
                  <a:txBody>
                    <a:bodyPr/>
                    <a:lstStyle>
                      <a:lvl1pPr marL="0" algn="l" defTabSz="967710" rtl="0" eaLnBrk="1" latinLnBrk="0" hangingPunct="1">
                        <a:defRPr sz="1905" kern="1200">
                          <a:solidFill>
                            <a:schemeClr val="tx1"/>
                          </a:solidFill>
                          <a:latin typeface="Arial"/>
                        </a:defRPr>
                      </a:lvl1pPr>
                      <a:lvl2pPr marL="483855" algn="l" defTabSz="967710" rtl="0" eaLnBrk="1" latinLnBrk="0" hangingPunct="1">
                        <a:defRPr sz="1905" kern="1200">
                          <a:solidFill>
                            <a:schemeClr val="tx1"/>
                          </a:solidFill>
                          <a:latin typeface="Arial"/>
                        </a:defRPr>
                      </a:lvl2pPr>
                      <a:lvl3pPr marL="967710" algn="l" defTabSz="967710" rtl="0" eaLnBrk="1" latinLnBrk="0" hangingPunct="1">
                        <a:defRPr sz="1905" kern="1200">
                          <a:solidFill>
                            <a:schemeClr val="tx1"/>
                          </a:solidFill>
                          <a:latin typeface="Arial"/>
                        </a:defRPr>
                      </a:lvl3pPr>
                      <a:lvl4pPr marL="1451564" algn="l" defTabSz="967710" rtl="0" eaLnBrk="1" latinLnBrk="0" hangingPunct="1">
                        <a:defRPr sz="1905" kern="1200">
                          <a:solidFill>
                            <a:schemeClr val="tx1"/>
                          </a:solidFill>
                          <a:latin typeface="Arial"/>
                        </a:defRPr>
                      </a:lvl4pPr>
                      <a:lvl5pPr marL="1935419" algn="l" defTabSz="967710" rtl="0" eaLnBrk="1" latinLnBrk="0" hangingPunct="1">
                        <a:defRPr sz="1905" kern="1200">
                          <a:solidFill>
                            <a:schemeClr val="tx1"/>
                          </a:solidFill>
                          <a:latin typeface="Arial"/>
                        </a:defRPr>
                      </a:lvl5pPr>
                      <a:lvl6pPr marL="2419274" algn="l" defTabSz="967710" rtl="0" eaLnBrk="1" latinLnBrk="0" hangingPunct="1">
                        <a:defRPr sz="1905" kern="1200">
                          <a:solidFill>
                            <a:schemeClr val="tx1"/>
                          </a:solidFill>
                          <a:latin typeface="Arial"/>
                        </a:defRPr>
                      </a:lvl6pPr>
                      <a:lvl7pPr marL="2903129" algn="l" defTabSz="967710" rtl="0" eaLnBrk="1" latinLnBrk="0" hangingPunct="1">
                        <a:defRPr sz="1905" kern="1200">
                          <a:solidFill>
                            <a:schemeClr val="tx1"/>
                          </a:solidFill>
                          <a:latin typeface="Arial"/>
                        </a:defRPr>
                      </a:lvl7pPr>
                      <a:lvl8pPr marL="3386983" algn="l" defTabSz="967710" rtl="0" eaLnBrk="1" latinLnBrk="0" hangingPunct="1">
                        <a:defRPr sz="1905" kern="1200">
                          <a:solidFill>
                            <a:schemeClr val="tx1"/>
                          </a:solidFill>
                          <a:latin typeface="Arial"/>
                        </a:defRPr>
                      </a:lvl8pPr>
                      <a:lvl9pPr marL="3870838" algn="l" defTabSz="967710" rtl="0" eaLnBrk="1" latinLnBrk="0" hangingPunct="1">
                        <a:defRPr sz="1905" kern="1200">
                          <a:solidFill>
                            <a:schemeClr val="tx1"/>
                          </a:solidFill>
                          <a:latin typeface="Arial"/>
                        </a:defRPr>
                      </a:lvl9pPr>
                    </a:lstStyle>
                    <a:p>
                      <a:pPr marL="0" marR="0" lvl="0" indent="0" algn="l" defTabSz="914400" rtl="0" eaLnBrk="0" fontAlgn="base" latinLnBrk="0" hangingPunct="0">
                        <a:lnSpc>
                          <a:spcPct val="100000"/>
                        </a:lnSpc>
                        <a:spcBef>
                          <a:spcPct val="0"/>
                        </a:spcBef>
                        <a:spcAft>
                          <a:spcPct val="30000"/>
                        </a:spcAft>
                        <a:buClrTx/>
                        <a:buSzTx/>
                        <a:buFontTx/>
                        <a:buNone/>
                        <a:tabLst>
                          <a:tab pos="195263" algn="l"/>
                        </a:tabLst>
                      </a:pPr>
                      <a:r>
                        <a:rPr kumimoji="0" lang="en-US" altLang="de-DE" sz="1000" b="1" i="0" u="none" strike="noStrike" cap="none" normalizeH="0" baseline="0" noProof="0" dirty="0">
                          <a:ln>
                            <a:noFill/>
                          </a:ln>
                          <a:solidFill>
                            <a:schemeClr val="bg1"/>
                          </a:solidFill>
                          <a:effectLst/>
                          <a:latin typeface="Arial" pitchFamily="34" charset="0"/>
                          <a:cs typeface="Arial" pitchFamily="34" charset="0"/>
                        </a:rPr>
                        <a:t>Remaining amount</a:t>
                      </a:r>
                    </a:p>
                  </a:txBody>
                  <a:tcPr marT="45705" marB="45705"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5"/>
                    </a:solidFill>
                  </a:tcPr>
                </a:tc>
                <a:tc>
                  <a:txBody>
                    <a:bodyPr/>
                    <a:lstStyle>
                      <a:lvl1pPr marL="0" algn="l" defTabSz="967710" rtl="0" eaLnBrk="1" latinLnBrk="0" hangingPunct="1">
                        <a:defRPr sz="1905" kern="1200">
                          <a:solidFill>
                            <a:schemeClr val="tx1"/>
                          </a:solidFill>
                          <a:latin typeface="Arial"/>
                        </a:defRPr>
                      </a:lvl1pPr>
                      <a:lvl2pPr marL="483855" algn="l" defTabSz="967710" rtl="0" eaLnBrk="1" latinLnBrk="0" hangingPunct="1">
                        <a:defRPr sz="1905" kern="1200">
                          <a:solidFill>
                            <a:schemeClr val="tx1"/>
                          </a:solidFill>
                          <a:latin typeface="Arial"/>
                        </a:defRPr>
                      </a:lvl2pPr>
                      <a:lvl3pPr marL="967710" algn="l" defTabSz="967710" rtl="0" eaLnBrk="1" latinLnBrk="0" hangingPunct="1">
                        <a:defRPr sz="1905" kern="1200">
                          <a:solidFill>
                            <a:schemeClr val="tx1"/>
                          </a:solidFill>
                          <a:latin typeface="Arial"/>
                        </a:defRPr>
                      </a:lvl3pPr>
                      <a:lvl4pPr marL="1451564" algn="l" defTabSz="967710" rtl="0" eaLnBrk="1" latinLnBrk="0" hangingPunct="1">
                        <a:defRPr sz="1905" kern="1200">
                          <a:solidFill>
                            <a:schemeClr val="tx1"/>
                          </a:solidFill>
                          <a:latin typeface="Arial"/>
                        </a:defRPr>
                      </a:lvl4pPr>
                      <a:lvl5pPr marL="1935419" algn="l" defTabSz="967710" rtl="0" eaLnBrk="1" latinLnBrk="0" hangingPunct="1">
                        <a:defRPr sz="1905" kern="1200">
                          <a:solidFill>
                            <a:schemeClr val="tx1"/>
                          </a:solidFill>
                          <a:latin typeface="Arial"/>
                        </a:defRPr>
                      </a:lvl5pPr>
                      <a:lvl6pPr marL="2419274" algn="l" defTabSz="967710" rtl="0" eaLnBrk="1" latinLnBrk="0" hangingPunct="1">
                        <a:defRPr sz="1905" kern="1200">
                          <a:solidFill>
                            <a:schemeClr val="tx1"/>
                          </a:solidFill>
                          <a:latin typeface="Arial"/>
                        </a:defRPr>
                      </a:lvl6pPr>
                      <a:lvl7pPr marL="2903129" algn="l" defTabSz="967710" rtl="0" eaLnBrk="1" latinLnBrk="0" hangingPunct="1">
                        <a:defRPr sz="1905" kern="1200">
                          <a:solidFill>
                            <a:schemeClr val="tx1"/>
                          </a:solidFill>
                          <a:latin typeface="Arial"/>
                        </a:defRPr>
                      </a:lvl7pPr>
                      <a:lvl8pPr marL="3386983" algn="l" defTabSz="967710" rtl="0" eaLnBrk="1" latinLnBrk="0" hangingPunct="1">
                        <a:defRPr sz="1905" kern="1200">
                          <a:solidFill>
                            <a:schemeClr val="tx1"/>
                          </a:solidFill>
                          <a:latin typeface="Arial"/>
                        </a:defRPr>
                      </a:lvl8pPr>
                      <a:lvl9pPr marL="3870838" algn="l" defTabSz="967710" rtl="0" eaLnBrk="1" latinLnBrk="0" hangingPunct="1">
                        <a:defRPr sz="1905" kern="1200">
                          <a:solidFill>
                            <a:schemeClr val="tx1"/>
                          </a:solidFill>
                          <a:latin typeface="Arial"/>
                        </a:defRPr>
                      </a:lvl9pPr>
                    </a:lstStyle>
                    <a:p>
                      <a:pPr marL="0" marR="0" lvl="0" indent="0" algn="r" defTabSz="914400" rtl="0" eaLnBrk="0" fontAlgn="base" latinLnBrk="0" hangingPunct="0">
                        <a:lnSpc>
                          <a:spcPct val="100000"/>
                        </a:lnSpc>
                        <a:spcBef>
                          <a:spcPct val="0"/>
                        </a:spcBef>
                        <a:spcAft>
                          <a:spcPct val="30000"/>
                        </a:spcAft>
                        <a:buClrTx/>
                        <a:buSzTx/>
                        <a:buFontTx/>
                        <a:buNone/>
                        <a:tabLst>
                          <a:tab pos="195263" algn="l"/>
                        </a:tabLst>
                      </a:pPr>
                      <a:r>
                        <a:rPr kumimoji="0" lang="de-DE" altLang="de-DE" sz="1000" b="0" i="0" u="none" strike="noStrike" cap="none" normalizeH="0" baseline="0" dirty="0">
                          <a:ln>
                            <a:noFill/>
                          </a:ln>
                          <a:solidFill>
                            <a:schemeClr val="bg1"/>
                          </a:solidFill>
                          <a:effectLst/>
                          <a:latin typeface="Arial"/>
                          <a:cs typeface="Arial"/>
                        </a:rPr>
                        <a:t>EUR </a:t>
                      </a:r>
                      <a:r>
                        <a:rPr lang="de-DE" sz="1000" b="1" i="0" u="none" strike="noStrike" cap="none" normalizeH="0" baseline="0" noProof="0" dirty="0">
                          <a:ln>
                            <a:noFill/>
                          </a:ln>
                          <a:solidFill>
                            <a:schemeClr val="bg1"/>
                          </a:solidFill>
                          <a:effectLst/>
                          <a:latin typeface="Arial"/>
                        </a:rPr>
                        <a:t>2,243</a:t>
                      </a:r>
                      <a:endParaRPr kumimoji="0" lang="de-DE" altLang="de-DE" sz="1000" b="1" i="0" u="none" strike="noStrike" cap="none" normalizeH="0" baseline="0" dirty="0">
                        <a:ln>
                          <a:noFill/>
                        </a:ln>
                        <a:solidFill>
                          <a:schemeClr val="bg1"/>
                        </a:solidFill>
                        <a:effectLst/>
                        <a:latin typeface="Arial" pitchFamily="34" charset="0"/>
                        <a:cs typeface="Arial" pitchFamily="34" charset="0"/>
                      </a:endParaRPr>
                    </a:p>
                  </a:txBody>
                  <a:tcPr marL="91435" marR="91435" marT="45702" marB="45702"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5"/>
                    </a:solidFill>
                  </a:tcPr>
                </a:tc>
                <a:tc>
                  <a:txBody>
                    <a:bodyPr/>
                    <a:lstStyle>
                      <a:lvl1pPr marL="0" algn="l" defTabSz="967710" rtl="0" eaLnBrk="1" latinLnBrk="0" hangingPunct="1">
                        <a:defRPr sz="1905" kern="1200">
                          <a:solidFill>
                            <a:schemeClr val="tx1"/>
                          </a:solidFill>
                          <a:latin typeface="Arial"/>
                        </a:defRPr>
                      </a:lvl1pPr>
                      <a:lvl2pPr marL="483855" algn="l" defTabSz="967710" rtl="0" eaLnBrk="1" latinLnBrk="0" hangingPunct="1">
                        <a:defRPr sz="1905" kern="1200">
                          <a:solidFill>
                            <a:schemeClr val="tx1"/>
                          </a:solidFill>
                          <a:latin typeface="Arial"/>
                        </a:defRPr>
                      </a:lvl2pPr>
                      <a:lvl3pPr marL="967710" algn="l" defTabSz="967710" rtl="0" eaLnBrk="1" latinLnBrk="0" hangingPunct="1">
                        <a:defRPr sz="1905" kern="1200">
                          <a:solidFill>
                            <a:schemeClr val="tx1"/>
                          </a:solidFill>
                          <a:latin typeface="Arial"/>
                        </a:defRPr>
                      </a:lvl3pPr>
                      <a:lvl4pPr marL="1451564" algn="l" defTabSz="967710" rtl="0" eaLnBrk="1" latinLnBrk="0" hangingPunct="1">
                        <a:defRPr sz="1905" kern="1200">
                          <a:solidFill>
                            <a:schemeClr val="tx1"/>
                          </a:solidFill>
                          <a:latin typeface="Arial"/>
                        </a:defRPr>
                      </a:lvl4pPr>
                      <a:lvl5pPr marL="1935419" algn="l" defTabSz="967710" rtl="0" eaLnBrk="1" latinLnBrk="0" hangingPunct="1">
                        <a:defRPr sz="1905" kern="1200">
                          <a:solidFill>
                            <a:schemeClr val="tx1"/>
                          </a:solidFill>
                          <a:latin typeface="Arial"/>
                        </a:defRPr>
                      </a:lvl5pPr>
                      <a:lvl6pPr marL="2419274" algn="l" defTabSz="967710" rtl="0" eaLnBrk="1" latinLnBrk="0" hangingPunct="1">
                        <a:defRPr sz="1905" kern="1200">
                          <a:solidFill>
                            <a:schemeClr val="tx1"/>
                          </a:solidFill>
                          <a:latin typeface="Arial"/>
                        </a:defRPr>
                      </a:lvl6pPr>
                      <a:lvl7pPr marL="2903129" algn="l" defTabSz="967710" rtl="0" eaLnBrk="1" latinLnBrk="0" hangingPunct="1">
                        <a:defRPr sz="1905" kern="1200">
                          <a:solidFill>
                            <a:schemeClr val="tx1"/>
                          </a:solidFill>
                          <a:latin typeface="Arial"/>
                        </a:defRPr>
                      </a:lvl7pPr>
                      <a:lvl8pPr marL="3386983" algn="l" defTabSz="967710" rtl="0" eaLnBrk="1" latinLnBrk="0" hangingPunct="1">
                        <a:defRPr sz="1905" kern="1200">
                          <a:solidFill>
                            <a:schemeClr val="tx1"/>
                          </a:solidFill>
                          <a:latin typeface="Arial"/>
                        </a:defRPr>
                      </a:lvl8pPr>
                      <a:lvl9pPr marL="3870838" algn="l" defTabSz="967710" rtl="0" eaLnBrk="1" latinLnBrk="0" hangingPunct="1">
                        <a:defRPr sz="1905" kern="1200">
                          <a:solidFill>
                            <a:schemeClr val="tx1"/>
                          </a:solidFill>
                          <a:latin typeface="Arial"/>
                        </a:defRPr>
                      </a:lvl9pPr>
                    </a:lstStyle>
                    <a:p>
                      <a:pPr marL="0" marR="0" lvl="0" indent="0" algn="r" defTabSz="914400" rtl="0" eaLnBrk="0" fontAlgn="base" latinLnBrk="0" hangingPunct="0">
                        <a:lnSpc>
                          <a:spcPct val="100000"/>
                        </a:lnSpc>
                        <a:spcBef>
                          <a:spcPct val="0"/>
                        </a:spcBef>
                        <a:spcAft>
                          <a:spcPct val="30000"/>
                        </a:spcAft>
                        <a:buClrTx/>
                        <a:buSzTx/>
                        <a:buFontTx/>
                        <a:buNone/>
                        <a:tabLst>
                          <a:tab pos="195263" algn="l"/>
                        </a:tabLst>
                      </a:pPr>
                      <a:r>
                        <a:rPr kumimoji="0" lang="de-DE" altLang="de-DE" sz="1000" b="0" i="0" u="none" strike="noStrike" cap="none" normalizeH="0" baseline="0" dirty="0">
                          <a:ln>
                            <a:noFill/>
                          </a:ln>
                          <a:solidFill>
                            <a:schemeClr val="bg1"/>
                          </a:solidFill>
                          <a:effectLst/>
                          <a:latin typeface="Arial"/>
                          <a:cs typeface="Arial"/>
                        </a:rPr>
                        <a:t>€ </a:t>
                      </a:r>
                      <a:r>
                        <a:rPr lang="de-DE" sz="1000" b="1" i="0" u="none" strike="noStrike" cap="none" normalizeH="0" baseline="0" noProof="0" dirty="0">
                          <a:ln>
                            <a:noFill/>
                          </a:ln>
                          <a:solidFill>
                            <a:schemeClr val="bg1"/>
                          </a:solidFill>
                          <a:effectLst/>
                          <a:latin typeface="Arial"/>
                        </a:rPr>
                        <a:t>2.243</a:t>
                      </a:r>
                      <a:endParaRPr kumimoji="0" lang="de-DE" altLang="de-DE" sz="1000" b="1" i="0" u="none" strike="noStrike" cap="none" normalizeH="0" baseline="0" dirty="0">
                        <a:ln>
                          <a:noFill/>
                        </a:ln>
                        <a:solidFill>
                          <a:schemeClr val="bg1"/>
                        </a:solidFill>
                        <a:effectLst/>
                        <a:latin typeface="Arial" pitchFamily="34" charset="0"/>
                        <a:cs typeface="Arial" pitchFamily="34" charset="0"/>
                      </a:endParaRPr>
                    </a:p>
                  </a:txBody>
                  <a:tcPr marL="91435" marR="91435" marT="45702" marB="45702"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5"/>
                    </a:solidFill>
                  </a:tcPr>
                </a:tc>
                <a:tc>
                  <a:txBody>
                    <a:bodyPr/>
                    <a:lstStyle>
                      <a:lvl1pPr marL="0" algn="l" defTabSz="967710" rtl="0" eaLnBrk="1" latinLnBrk="0" hangingPunct="1">
                        <a:defRPr sz="1905" kern="1200">
                          <a:solidFill>
                            <a:schemeClr val="tx1"/>
                          </a:solidFill>
                          <a:latin typeface="Arial"/>
                        </a:defRPr>
                      </a:lvl1pPr>
                      <a:lvl2pPr marL="483855" algn="l" defTabSz="967710" rtl="0" eaLnBrk="1" latinLnBrk="0" hangingPunct="1">
                        <a:defRPr sz="1905" kern="1200">
                          <a:solidFill>
                            <a:schemeClr val="tx1"/>
                          </a:solidFill>
                          <a:latin typeface="Arial"/>
                        </a:defRPr>
                      </a:lvl2pPr>
                      <a:lvl3pPr marL="967710" algn="l" defTabSz="967710" rtl="0" eaLnBrk="1" latinLnBrk="0" hangingPunct="1">
                        <a:defRPr sz="1905" kern="1200">
                          <a:solidFill>
                            <a:schemeClr val="tx1"/>
                          </a:solidFill>
                          <a:latin typeface="Arial"/>
                        </a:defRPr>
                      </a:lvl3pPr>
                      <a:lvl4pPr marL="1451564" algn="l" defTabSz="967710" rtl="0" eaLnBrk="1" latinLnBrk="0" hangingPunct="1">
                        <a:defRPr sz="1905" kern="1200">
                          <a:solidFill>
                            <a:schemeClr val="tx1"/>
                          </a:solidFill>
                          <a:latin typeface="Arial"/>
                        </a:defRPr>
                      </a:lvl4pPr>
                      <a:lvl5pPr marL="1935419" algn="l" defTabSz="967710" rtl="0" eaLnBrk="1" latinLnBrk="0" hangingPunct="1">
                        <a:defRPr sz="1905" kern="1200">
                          <a:solidFill>
                            <a:schemeClr val="tx1"/>
                          </a:solidFill>
                          <a:latin typeface="Arial"/>
                        </a:defRPr>
                      </a:lvl5pPr>
                      <a:lvl6pPr marL="2419274" algn="l" defTabSz="967710" rtl="0" eaLnBrk="1" latinLnBrk="0" hangingPunct="1">
                        <a:defRPr sz="1905" kern="1200">
                          <a:solidFill>
                            <a:schemeClr val="tx1"/>
                          </a:solidFill>
                          <a:latin typeface="Arial"/>
                        </a:defRPr>
                      </a:lvl6pPr>
                      <a:lvl7pPr marL="2903129" algn="l" defTabSz="967710" rtl="0" eaLnBrk="1" latinLnBrk="0" hangingPunct="1">
                        <a:defRPr sz="1905" kern="1200">
                          <a:solidFill>
                            <a:schemeClr val="tx1"/>
                          </a:solidFill>
                          <a:latin typeface="Arial"/>
                        </a:defRPr>
                      </a:lvl7pPr>
                      <a:lvl8pPr marL="3386983" algn="l" defTabSz="967710" rtl="0" eaLnBrk="1" latinLnBrk="0" hangingPunct="1">
                        <a:defRPr sz="1905" kern="1200">
                          <a:solidFill>
                            <a:schemeClr val="tx1"/>
                          </a:solidFill>
                          <a:latin typeface="Arial"/>
                        </a:defRPr>
                      </a:lvl8pPr>
                      <a:lvl9pPr marL="3870838" algn="l" defTabSz="967710" rtl="0" eaLnBrk="1" latinLnBrk="0" hangingPunct="1">
                        <a:defRPr sz="1905" kern="1200">
                          <a:solidFill>
                            <a:schemeClr val="tx1"/>
                          </a:solidFill>
                          <a:latin typeface="Arial"/>
                        </a:defRPr>
                      </a:lvl9pPr>
                    </a:lstStyle>
                    <a:p>
                      <a:pPr marL="0" marR="0" lvl="0" indent="0" algn="r" defTabSz="914400" rtl="0" eaLnBrk="0" fontAlgn="base" latinLnBrk="0" hangingPunct="0">
                        <a:lnSpc>
                          <a:spcPct val="100000"/>
                        </a:lnSpc>
                        <a:spcBef>
                          <a:spcPct val="0"/>
                        </a:spcBef>
                        <a:spcAft>
                          <a:spcPct val="30000"/>
                        </a:spcAft>
                        <a:buClrTx/>
                        <a:buSzTx/>
                        <a:buFontTx/>
                        <a:buNone/>
                        <a:tabLst>
                          <a:tab pos="195263" algn="l"/>
                        </a:tabLst>
                      </a:pPr>
                      <a:endParaRPr kumimoji="0" lang="de-DE" altLang="de-DE" sz="1200" b="1" i="0" u="none" strike="noStrike" cap="none" normalizeH="0" baseline="0">
                        <a:ln>
                          <a:noFill/>
                        </a:ln>
                        <a:solidFill>
                          <a:schemeClr val="bg1"/>
                        </a:solidFill>
                        <a:effectLst/>
                        <a:latin typeface="Arial" panose="020B0604020202020204" pitchFamily="34" charset="0"/>
                        <a:cs typeface="Arial" panose="020B0604020202020204" pitchFamily="34" charset="0"/>
                      </a:endParaRPr>
                    </a:p>
                  </a:txBody>
                  <a:tcPr marL="36000" marR="36000" marT="36000" marB="36000" horzOverflow="overflow">
                    <a:lnL w="12700" cap="flat" cmpd="sng" algn="ctr">
                      <a:noFill/>
                      <a:prstDash val="solid"/>
                      <a:round/>
                      <a:headEnd type="none" w="med" len="med"/>
                      <a:tailEnd type="none" w="med" len="med"/>
                    </a:lnL>
                    <a:lnR>
                      <a:noFill/>
                    </a:lnR>
                    <a:lnT>
                      <a:noFill/>
                    </a:lnT>
                    <a:lnB>
                      <a:noFill/>
                    </a:lnB>
                    <a:lnTlToBr>
                      <a:noFill/>
                    </a:lnTlToBr>
                    <a:lnBlToTr>
                      <a:noFill/>
                    </a:lnBlToTr>
                    <a:noFill/>
                  </a:tcPr>
                </a:tc>
                <a:tc>
                  <a:txBody>
                    <a:bodyPr/>
                    <a:lstStyle>
                      <a:lvl1pPr marL="0" algn="l" defTabSz="967710" rtl="0" eaLnBrk="1" latinLnBrk="0" hangingPunct="1">
                        <a:defRPr sz="1905" kern="1200">
                          <a:solidFill>
                            <a:schemeClr val="tx1"/>
                          </a:solidFill>
                          <a:latin typeface="Arial"/>
                        </a:defRPr>
                      </a:lvl1pPr>
                      <a:lvl2pPr marL="483855" algn="l" defTabSz="967710" rtl="0" eaLnBrk="1" latinLnBrk="0" hangingPunct="1">
                        <a:defRPr sz="1905" kern="1200">
                          <a:solidFill>
                            <a:schemeClr val="tx1"/>
                          </a:solidFill>
                          <a:latin typeface="Arial"/>
                        </a:defRPr>
                      </a:lvl2pPr>
                      <a:lvl3pPr marL="967710" algn="l" defTabSz="967710" rtl="0" eaLnBrk="1" latinLnBrk="0" hangingPunct="1">
                        <a:defRPr sz="1905" kern="1200">
                          <a:solidFill>
                            <a:schemeClr val="tx1"/>
                          </a:solidFill>
                          <a:latin typeface="Arial"/>
                        </a:defRPr>
                      </a:lvl3pPr>
                      <a:lvl4pPr marL="1451564" algn="l" defTabSz="967710" rtl="0" eaLnBrk="1" latinLnBrk="0" hangingPunct="1">
                        <a:defRPr sz="1905" kern="1200">
                          <a:solidFill>
                            <a:schemeClr val="tx1"/>
                          </a:solidFill>
                          <a:latin typeface="Arial"/>
                        </a:defRPr>
                      </a:lvl4pPr>
                      <a:lvl5pPr marL="1935419" algn="l" defTabSz="967710" rtl="0" eaLnBrk="1" latinLnBrk="0" hangingPunct="1">
                        <a:defRPr sz="1905" kern="1200">
                          <a:solidFill>
                            <a:schemeClr val="tx1"/>
                          </a:solidFill>
                          <a:latin typeface="Arial"/>
                        </a:defRPr>
                      </a:lvl5pPr>
                      <a:lvl6pPr marL="2419274" algn="l" defTabSz="967710" rtl="0" eaLnBrk="1" latinLnBrk="0" hangingPunct="1">
                        <a:defRPr sz="1905" kern="1200">
                          <a:solidFill>
                            <a:schemeClr val="tx1"/>
                          </a:solidFill>
                          <a:latin typeface="Arial"/>
                        </a:defRPr>
                      </a:lvl6pPr>
                      <a:lvl7pPr marL="2903129" algn="l" defTabSz="967710" rtl="0" eaLnBrk="1" latinLnBrk="0" hangingPunct="1">
                        <a:defRPr sz="1905" kern="1200">
                          <a:solidFill>
                            <a:schemeClr val="tx1"/>
                          </a:solidFill>
                          <a:latin typeface="Arial"/>
                        </a:defRPr>
                      </a:lvl7pPr>
                      <a:lvl8pPr marL="3386983" algn="l" defTabSz="967710" rtl="0" eaLnBrk="1" latinLnBrk="0" hangingPunct="1">
                        <a:defRPr sz="1905" kern="1200">
                          <a:solidFill>
                            <a:schemeClr val="tx1"/>
                          </a:solidFill>
                          <a:latin typeface="Arial"/>
                        </a:defRPr>
                      </a:lvl8pPr>
                      <a:lvl9pPr marL="3870838" algn="l" defTabSz="967710" rtl="0" eaLnBrk="1" latinLnBrk="0" hangingPunct="1">
                        <a:defRPr sz="1905" kern="1200">
                          <a:solidFill>
                            <a:schemeClr val="tx1"/>
                          </a:solidFill>
                          <a:latin typeface="Arial"/>
                        </a:defRPr>
                      </a:lvl9pPr>
                    </a:lstStyle>
                    <a:p>
                      <a:pPr marL="0" marR="0" lvl="0" indent="0" algn="r" defTabSz="914400" rtl="0" eaLnBrk="0" fontAlgn="base" latinLnBrk="0" hangingPunct="0">
                        <a:lnSpc>
                          <a:spcPct val="100000"/>
                        </a:lnSpc>
                        <a:spcBef>
                          <a:spcPct val="0"/>
                        </a:spcBef>
                        <a:spcAft>
                          <a:spcPct val="30000"/>
                        </a:spcAft>
                        <a:buClrTx/>
                        <a:buSzTx/>
                        <a:buFontTx/>
                        <a:buNone/>
                        <a:tabLst>
                          <a:tab pos="195263" algn="l"/>
                        </a:tabLst>
                      </a:pPr>
                      <a:endParaRPr kumimoji="0" lang="de-DE" altLang="de-DE" sz="12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a:txBody>
                  <a:tcPr marL="36000" marR="36000" marT="36000" marB="3600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2279807696"/>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D3FF8BB9-EB8C-448B-AE36-5B7D8D15B929}"/>
              </a:ext>
            </a:extLst>
          </p:cNvPr>
          <p:cNvSpPr>
            <a:spLocks noGrp="1"/>
          </p:cNvSpPr>
          <p:nvPr>
            <p:ph type="title"/>
          </p:nvPr>
        </p:nvSpPr>
        <p:spPr/>
        <p:txBody>
          <a:bodyPr/>
          <a:lstStyle/>
          <a:p>
            <a:r>
              <a:rPr lang="en-US" dirty="0"/>
              <a:t>Salary conversion</a:t>
            </a:r>
            <a:r>
              <a:rPr lang="en-US" baseline="30000" dirty="0"/>
              <a:t>1</a:t>
            </a:r>
            <a:r>
              <a:rPr lang="en-US" dirty="0"/>
              <a:t> is more profitable than a private pension contract</a:t>
            </a:r>
            <a:endParaRPr lang="en-GB" dirty="0"/>
          </a:p>
        </p:txBody>
      </p:sp>
      <p:sp>
        <p:nvSpPr>
          <p:cNvPr id="5" name="Foliennummernplatzhalter 4">
            <a:extLst>
              <a:ext uri="{FF2B5EF4-FFF2-40B4-BE49-F238E27FC236}">
                <a16:creationId xmlns:a16="http://schemas.microsoft.com/office/drawing/2014/main" id="{1BDA5FAB-FBE1-4C60-9DE2-1869C0A5D664}"/>
              </a:ext>
            </a:extLst>
          </p:cNvPr>
          <p:cNvSpPr>
            <a:spLocks noGrp="1"/>
          </p:cNvSpPr>
          <p:nvPr>
            <p:ph type="sldNum" sz="quarter" idx="11"/>
          </p:nvPr>
        </p:nvSpPr>
        <p:spPr/>
        <p:txBody>
          <a:bodyPr/>
          <a:lstStyle/>
          <a:p>
            <a:fld id="{56C449F3-BD9D-48DC-BFF1-0F66671DA7C6}" type="slidenum">
              <a:rPr lang="de-DE" smtClean="0"/>
              <a:t>42</a:t>
            </a:fld>
            <a:endParaRPr lang="de-DE"/>
          </a:p>
        </p:txBody>
      </p:sp>
      <p:sp>
        <p:nvSpPr>
          <p:cNvPr id="7" name="Textplatzhalter 6">
            <a:extLst>
              <a:ext uri="{FF2B5EF4-FFF2-40B4-BE49-F238E27FC236}">
                <a16:creationId xmlns:a16="http://schemas.microsoft.com/office/drawing/2014/main" id="{65F0296A-2D2B-47F6-A2FC-C2C3509BE727}"/>
              </a:ext>
            </a:extLst>
          </p:cNvPr>
          <p:cNvSpPr>
            <a:spLocks noGrp="1"/>
          </p:cNvSpPr>
          <p:nvPr>
            <p:ph type="body" sz="quarter" idx="12"/>
          </p:nvPr>
        </p:nvSpPr>
        <p:spPr/>
        <p:txBody>
          <a:bodyPr/>
          <a:lstStyle/>
          <a:p>
            <a:pPr>
              <a:buClr>
                <a:srgbClr val="003781"/>
              </a:buClr>
            </a:pPr>
            <a:r>
              <a:rPr lang="en-US" dirty="0"/>
              <a:t>Occupational retirement plan – employee-funded</a:t>
            </a:r>
          </a:p>
          <a:p>
            <a:pPr lvl="0">
              <a:buClr>
                <a:srgbClr val="003781"/>
              </a:buClr>
            </a:pPr>
            <a:endParaRPr lang="de-DE" dirty="0"/>
          </a:p>
          <a:p>
            <a:endParaRPr lang="en-GB" dirty="0"/>
          </a:p>
        </p:txBody>
      </p:sp>
      <p:sp>
        <p:nvSpPr>
          <p:cNvPr id="11" name="Rechteck 10">
            <a:extLst>
              <a:ext uri="{FF2B5EF4-FFF2-40B4-BE49-F238E27FC236}">
                <a16:creationId xmlns:a16="http://schemas.microsoft.com/office/drawing/2014/main" id="{B06303A4-1F22-40C5-B22E-1DB2F64A1E70}"/>
              </a:ext>
            </a:extLst>
          </p:cNvPr>
          <p:cNvSpPr/>
          <p:nvPr/>
        </p:nvSpPr>
        <p:spPr>
          <a:xfrm>
            <a:off x="508000" y="2212936"/>
            <a:ext cx="8136865" cy="215444"/>
          </a:xfrm>
          <a:prstGeom prst="rect">
            <a:avLst/>
          </a:prstGeom>
        </p:spPr>
        <p:txBody>
          <a:bodyPr wrap="square" lIns="0" tIns="0" rIns="0" bIns="0">
            <a:spAutoFit/>
          </a:bodyPr>
          <a:lstStyle/>
          <a:p>
            <a:pPr marL="0" marR="0" lvl="0" indent="-180000" defTabSz="914400" eaLnBrk="1" fontAlgn="auto" latinLnBrk="0" hangingPunct="1">
              <a:lnSpc>
                <a:spcPct val="100000"/>
              </a:lnSpc>
              <a:spcBef>
                <a:spcPts val="1800"/>
              </a:spcBef>
              <a:spcAft>
                <a:spcPts val="0"/>
              </a:spcAft>
              <a:buClr>
                <a:srgbClr val="003781"/>
              </a:buClr>
              <a:buSzTx/>
              <a:buFontTx/>
              <a:buNone/>
              <a:tabLst/>
              <a:defRPr/>
            </a:pPr>
            <a:r>
              <a:rPr kumimoji="0" lang="en-US" sz="1400" b="1" i="0" u="none" strike="noStrike" kern="0" cap="none" spc="0" normalizeH="0" baseline="0" noProof="0" dirty="0">
                <a:ln>
                  <a:noFill/>
                </a:ln>
                <a:solidFill>
                  <a:schemeClr val="bg1"/>
                </a:solidFill>
                <a:effectLst/>
                <a:uLnTx/>
                <a:uFillTx/>
              </a:rPr>
              <a:t>Comparison: Private contract versus occupational pension contract</a:t>
            </a:r>
            <a:endParaRPr kumimoji="0" lang="de-DE" sz="1400" b="1" i="0" u="none" strike="noStrike" kern="0" cap="none" spc="0" normalizeH="0" baseline="0" noProof="0" dirty="0">
              <a:ln>
                <a:noFill/>
              </a:ln>
              <a:solidFill>
                <a:schemeClr val="bg1"/>
              </a:solidFill>
              <a:effectLst/>
              <a:uLnTx/>
              <a:uFillTx/>
            </a:endParaRPr>
          </a:p>
        </p:txBody>
      </p:sp>
      <p:sp>
        <p:nvSpPr>
          <p:cNvPr id="12" name="Fußzeilenplatzhalter 7">
            <a:extLst>
              <a:ext uri="{FF2B5EF4-FFF2-40B4-BE49-F238E27FC236}">
                <a16:creationId xmlns:a16="http://schemas.microsoft.com/office/drawing/2014/main" id="{9E453F04-DABD-4322-BEC8-39D9791F3DC4}"/>
              </a:ext>
            </a:extLst>
          </p:cNvPr>
          <p:cNvSpPr txBox="1">
            <a:spLocks/>
          </p:cNvSpPr>
          <p:nvPr/>
        </p:nvSpPr>
        <p:spPr>
          <a:xfrm>
            <a:off x="479424" y="6165850"/>
            <a:ext cx="9540876" cy="365617"/>
          </a:xfrm>
          <a:prstGeom prst="rect">
            <a:avLst/>
          </a:prstGeom>
          <a:noFill/>
        </p:spPr>
        <p:txBody>
          <a:bodyPr vert="horz" wrap="square" lIns="0" tIns="0" rIns="0" bIns="0" rtlCol="0" anchor="b">
            <a:noAutofit/>
          </a:bodyPr>
          <a:lstStyle>
            <a:defPPr>
              <a:defRPr lang="de-DE"/>
            </a:defPPr>
            <a:lvl1pPr marL="0" algn="l" defTabSz="1219170" rtl="0" eaLnBrk="1" latinLnBrk="0" hangingPunct="1">
              <a:defRPr sz="8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marL="88900" marR="0" lvl="0" indent="-88900" algn="l" defTabSz="1219170" rtl="0" eaLnBrk="1" fontAlgn="auto" latinLnBrk="0" hangingPunct="1">
              <a:lnSpc>
                <a:spcPct val="100000"/>
              </a:lnSpc>
              <a:spcBef>
                <a:spcPts val="0"/>
              </a:spcBef>
              <a:spcAft>
                <a:spcPct val="0"/>
              </a:spcAft>
              <a:buClrTx/>
              <a:buSzTx/>
              <a:buFontTx/>
              <a:buNone/>
              <a:tabLst/>
              <a:defRPr/>
            </a:pPr>
            <a:r>
              <a:rPr kumimoji="0" lang="de-DE" altLang="de-DE" sz="800" b="0" i="0" u="none" strike="noStrike" kern="1200" cap="none" spc="0" normalizeH="0" baseline="30000" noProof="0" dirty="0">
                <a:ln>
                  <a:noFill/>
                </a:ln>
                <a:solidFill>
                  <a:schemeClr val="bg1"/>
                </a:solidFill>
                <a:effectLst/>
                <a:uLnTx/>
                <a:uFillTx/>
                <a:latin typeface="Arial"/>
                <a:ea typeface="+mn-ea"/>
                <a:cs typeface="+mn-cs"/>
              </a:rPr>
              <a:t>1 </a:t>
            </a:r>
            <a:r>
              <a:rPr kumimoji="0" lang="en-US" sz="800" b="0" i="0" u="none" strike="noStrike" kern="1200" cap="none" spc="0" normalizeH="0" baseline="0" noProof="0" dirty="0">
                <a:ln>
                  <a:noFill/>
                </a:ln>
                <a:solidFill>
                  <a:schemeClr val="bg1"/>
                </a:solidFill>
                <a:effectLst/>
                <a:uLnTx/>
                <a:uFillTx/>
                <a:latin typeface="Arial"/>
                <a:ea typeface="+mn-ea"/>
                <a:cs typeface="+mn-cs"/>
              </a:rPr>
              <a:t>In accordance with § 3 (63) </a:t>
            </a:r>
            <a:r>
              <a:rPr kumimoji="0" lang="en-US" sz="800" b="0" i="0" u="none" strike="noStrike" kern="1200" cap="none" spc="0" normalizeH="0" baseline="0" noProof="0" dirty="0" err="1">
                <a:ln>
                  <a:noFill/>
                </a:ln>
                <a:solidFill>
                  <a:schemeClr val="bg1"/>
                </a:solidFill>
                <a:effectLst/>
                <a:uLnTx/>
                <a:uFillTx/>
                <a:latin typeface="Arial"/>
                <a:ea typeface="+mn-ea"/>
                <a:cs typeface="+mn-cs"/>
              </a:rPr>
              <a:t>EStG</a:t>
            </a:r>
            <a:r>
              <a:rPr kumimoji="0" lang="en-US" sz="800" b="0" i="0" u="none" strike="noStrike" kern="1200" cap="none" spc="0" normalizeH="0" baseline="0" noProof="0" dirty="0">
                <a:ln>
                  <a:noFill/>
                </a:ln>
                <a:solidFill>
                  <a:schemeClr val="bg1"/>
                </a:solidFill>
                <a:effectLst/>
                <a:uLnTx/>
                <a:uFillTx/>
                <a:latin typeface="Arial"/>
                <a:ea typeface="+mn-ea"/>
                <a:cs typeface="+mn-cs"/>
              </a:rPr>
              <a:t>. </a:t>
            </a:r>
          </a:p>
          <a:p>
            <a:pPr marL="88900" marR="0" lvl="0" indent="-88900" algn="l" defTabSz="1219170" rtl="0" eaLnBrk="1" fontAlgn="auto" latinLnBrk="0" hangingPunct="1">
              <a:lnSpc>
                <a:spcPct val="100000"/>
              </a:lnSpc>
              <a:spcBef>
                <a:spcPts val="0"/>
              </a:spcBef>
              <a:spcAft>
                <a:spcPct val="0"/>
              </a:spcAft>
              <a:buClrTx/>
              <a:buSzTx/>
              <a:buFontTx/>
              <a:buNone/>
              <a:tabLst/>
              <a:defRPr/>
            </a:pPr>
            <a:r>
              <a:rPr kumimoji="0" lang="en-US" altLang="de-DE" sz="800" b="0" i="0" u="none" strike="noStrike" kern="1200" cap="none" spc="0" normalizeH="0" baseline="30000" noProof="0" dirty="0">
                <a:ln>
                  <a:noFill/>
                </a:ln>
                <a:solidFill>
                  <a:schemeClr val="bg1"/>
                </a:solidFill>
                <a:effectLst/>
                <a:uLnTx/>
                <a:uFillTx/>
                <a:latin typeface="Arial"/>
                <a:ea typeface="+mn-ea"/>
                <a:cs typeface="+mn-cs"/>
              </a:rPr>
              <a:t>2</a:t>
            </a:r>
            <a:r>
              <a:rPr kumimoji="0" lang="en-US" altLang="de-DE" sz="800" b="0" i="0" u="none" strike="noStrike" kern="1200" cap="none" spc="0" normalizeH="0" baseline="0" noProof="0" dirty="0">
                <a:ln>
                  <a:noFill/>
                </a:ln>
                <a:solidFill>
                  <a:schemeClr val="bg1"/>
                </a:solidFill>
                <a:effectLst/>
                <a:uLnTx/>
                <a:uFillTx/>
                <a:latin typeface="Arial"/>
                <a:ea typeface="+mn-ea"/>
                <a:cs typeface="+mn-cs"/>
              </a:rPr>
              <a:t> Premium rates: </a:t>
            </a:r>
            <a:r>
              <a:rPr kumimoji="0" lang="de-DE" sz="800" b="0" i="0" u="none" strike="noStrike" kern="1200" cap="none" spc="0" normalizeH="0" baseline="0" noProof="0" dirty="0" err="1">
                <a:ln>
                  <a:noFill/>
                </a:ln>
                <a:solidFill>
                  <a:schemeClr val="bg1"/>
                </a:solidFill>
                <a:effectLst/>
                <a:uLnTx/>
                <a:uFillTx/>
                <a:latin typeface="Arial"/>
                <a:ea typeface="+mn-ea"/>
                <a:cs typeface="+mn-cs"/>
              </a:rPr>
              <a:t>KomfortDynamik</a:t>
            </a:r>
            <a:r>
              <a:rPr kumimoji="0" lang="de-DE" sz="800" b="0" i="0" u="none" strike="noStrike" kern="1200" cap="none" spc="0" normalizeH="0" baseline="0" noProof="0" dirty="0">
                <a:ln>
                  <a:noFill/>
                </a:ln>
                <a:solidFill>
                  <a:schemeClr val="bg1"/>
                </a:solidFill>
                <a:effectLst/>
                <a:uLnTx/>
                <a:uFillTx/>
                <a:latin typeface="Arial"/>
                <a:ea typeface="+mn-ea"/>
                <a:cs typeface="+mn-cs"/>
              </a:rPr>
              <a:t> </a:t>
            </a:r>
            <a:r>
              <a:rPr kumimoji="0" lang="de-DE" sz="800" b="0" i="0" u="none" strike="noStrike" kern="1200" cap="none" spc="0" normalizeH="0" baseline="0" noProof="0" dirty="0" err="1">
                <a:ln>
                  <a:noFill/>
                </a:ln>
                <a:solidFill>
                  <a:schemeClr val="bg1"/>
                </a:solidFill>
                <a:effectLst/>
                <a:uLnTx/>
                <a:uFillTx/>
                <a:latin typeface="Arial"/>
                <a:ea typeface="+mn-ea"/>
                <a:cs typeface="+mn-cs"/>
              </a:rPr>
              <a:t>Direct</a:t>
            </a:r>
            <a:r>
              <a:rPr kumimoji="0" lang="de-DE" sz="800" b="0" i="0" u="none" strike="noStrike" kern="1200" cap="none" spc="0" normalizeH="0" baseline="0" noProof="0" dirty="0">
                <a:ln>
                  <a:noFill/>
                </a:ln>
                <a:solidFill>
                  <a:schemeClr val="bg1"/>
                </a:solidFill>
                <a:effectLst/>
                <a:uLnTx/>
                <a:uFillTx/>
                <a:latin typeface="Arial"/>
                <a:ea typeface="+mn-ea"/>
                <a:cs typeface="+mn-cs"/>
              </a:rPr>
              <a:t> </a:t>
            </a:r>
            <a:r>
              <a:rPr kumimoji="0" lang="de-DE" sz="800" b="0" i="0" u="none" strike="noStrike" kern="1200" cap="none" spc="0" normalizeH="0" baseline="0" noProof="0" dirty="0" err="1">
                <a:ln>
                  <a:noFill/>
                </a:ln>
                <a:solidFill>
                  <a:schemeClr val="bg1"/>
                </a:solidFill>
                <a:effectLst/>
                <a:uLnTx/>
                <a:uFillTx/>
                <a:latin typeface="Arial"/>
                <a:ea typeface="+mn-ea"/>
                <a:cs typeface="+mn-cs"/>
              </a:rPr>
              <a:t>insurance</a:t>
            </a:r>
            <a:r>
              <a:rPr kumimoji="0" lang="de-DE" sz="800" b="0" i="0" u="none" strike="noStrike" kern="1200" cap="none" spc="0" normalizeH="0" baseline="0" noProof="0" dirty="0">
                <a:ln>
                  <a:noFill/>
                </a:ln>
                <a:solidFill>
                  <a:schemeClr val="bg1"/>
                </a:solidFill>
                <a:effectLst/>
                <a:uLnTx/>
                <a:uFillTx/>
                <a:latin typeface="Arial"/>
                <a:ea typeface="+mn-ea"/>
                <a:cs typeface="+mn-cs"/>
              </a:rPr>
              <a:t>: StRFKU1U.GD.TB(U), Private </a:t>
            </a:r>
            <a:r>
              <a:rPr kumimoji="0" lang="de-DE" sz="800" b="0" i="0" u="none" strike="noStrike" kern="1200" cap="none" spc="0" normalizeH="0" baseline="0" noProof="0" dirty="0" err="1">
                <a:ln>
                  <a:noFill/>
                </a:ln>
                <a:solidFill>
                  <a:schemeClr val="bg1"/>
                </a:solidFill>
                <a:effectLst/>
                <a:uLnTx/>
                <a:uFillTx/>
                <a:latin typeface="Arial"/>
                <a:ea typeface="+mn-ea"/>
                <a:cs typeface="+mn-cs"/>
              </a:rPr>
              <a:t>contract</a:t>
            </a:r>
            <a:r>
              <a:rPr kumimoji="0" lang="de-DE" sz="800" b="0" i="0" u="none" strike="noStrike" kern="1200" cap="none" spc="0" normalizeH="0" baseline="0" noProof="0" dirty="0">
                <a:ln>
                  <a:noFill/>
                </a:ln>
                <a:solidFill>
                  <a:schemeClr val="bg1"/>
                </a:solidFill>
                <a:effectLst/>
                <a:uLnTx/>
                <a:uFillTx/>
                <a:latin typeface="Arial"/>
                <a:ea typeface="+mn-ea"/>
                <a:cs typeface="+mn-cs"/>
              </a:rPr>
              <a:t>: RFKU1U.GD.OB(O), </a:t>
            </a:r>
            <a:r>
              <a:rPr kumimoji="0" lang="de-DE" sz="800" b="0" i="0" u="none" strike="noStrike" kern="1200" cap="none" spc="0" normalizeH="0" baseline="0" noProof="0" dirty="0" err="1">
                <a:ln>
                  <a:noFill/>
                </a:ln>
                <a:solidFill>
                  <a:schemeClr val="bg1"/>
                </a:solidFill>
                <a:effectLst/>
                <a:uLnTx/>
                <a:uFillTx/>
                <a:latin typeface="Arial"/>
                <a:ea typeface="+mn-ea"/>
                <a:cs typeface="+mn-cs"/>
              </a:rPr>
              <a:t>occupational</a:t>
            </a:r>
            <a:r>
              <a:rPr kumimoji="0" lang="de-DE" sz="800" b="0" i="0" u="none" strike="noStrike" kern="1200" cap="none" spc="0" normalizeH="0" baseline="0" noProof="0" dirty="0">
                <a:ln>
                  <a:noFill/>
                </a:ln>
                <a:solidFill>
                  <a:schemeClr val="bg1"/>
                </a:solidFill>
                <a:effectLst/>
                <a:uLnTx/>
                <a:uFillTx/>
                <a:latin typeface="Arial"/>
                <a:ea typeface="+mn-ea"/>
                <a:cs typeface="+mn-cs"/>
              </a:rPr>
              <a:t> </a:t>
            </a:r>
            <a:r>
              <a:rPr kumimoji="0" lang="de-DE" sz="800" b="0" i="0" u="none" strike="noStrike" kern="1200" cap="none" spc="0" normalizeH="0" baseline="0" noProof="0" dirty="0" err="1">
                <a:ln>
                  <a:noFill/>
                </a:ln>
                <a:solidFill>
                  <a:schemeClr val="bg1"/>
                </a:solidFill>
                <a:effectLst/>
                <a:uLnTx/>
                <a:uFillTx/>
                <a:latin typeface="Arial"/>
                <a:ea typeface="+mn-ea"/>
                <a:cs typeface="+mn-cs"/>
              </a:rPr>
              <a:t>group</a:t>
            </a:r>
            <a:r>
              <a:rPr kumimoji="0" lang="de-DE" sz="800" b="0" i="0" u="none" strike="noStrike" kern="1200" cap="none" spc="0" normalizeH="0" baseline="0" noProof="0" dirty="0">
                <a:ln>
                  <a:noFill/>
                </a:ln>
                <a:solidFill>
                  <a:schemeClr val="bg1"/>
                </a:solidFill>
                <a:effectLst/>
                <a:uLnTx/>
                <a:uFillTx/>
                <a:latin typeface="Arial"/>
                <a:ea typeface="+mn-ea"/>
                <a:cs typeface="+mn-cs"/>
              </a:rPr>
              <a:t>: B4, NR, </a:t>
            </a:r>
            <a:r>
              <a:rPr kumimoji="0" lang="en-US" sz="800" b="0" i="0" u="none" strike="noStrike" kern="1200" cap="none" spc="0" normalizeH="0" baseline="0" noProof="0" dirty="0">
                <a:ln>
                  <a:noFill/>
                </a:ln>
                <a:solidFill>
                  <a:schemeClr val="bg1"/>
                </a:solidFill>
                <a:effectLst/>
                <a:uLnTx/>
                <a:uFillTx/>
                <a:latin typeface="Arial"/>
                <a:ea typeface="+mn-ea"/>
                <a:cs typeface="+mn-cs"/>
              </a:rPr>
              <a:t>admission/maturity</a:t>
            </a:r>
            <a:r>
              <a:rPr kumimoji="0" lang="de-DE" sz="800" b="0" i="0" u="none" strike="noStrike" kern="1200" cap="none" spc="0" normalizeH="0" baseline="0" noProof="0" dirty="0">
                <a:ln>
                  <a:noFill/>
                </a:ln>
                <a:solidFill>
                  <a:schemeClr val="bg1"/>
                </a:solidFill>
                <a:effectLst/>
                <a:uLnTx/>
                <a:uFillTx/>
                <a:latin typeface="Arial"/>
                <a:ea typeface="+mn-ea"/>
                <a:cs typeface="+mn-cs"/>
              </a:rPr>
              <a:t> 35/67, </a:t>
            </a:r>
            <a:r>
              <a:rPr kumimoji="0" lang="en-US" sz="800" b="0" i="0" u="none" strike="noStrike" kern="1200" cap="none" spc="0" normalizeH="0" baseline="0" noProof="0" dirty="0">
                <a:ln>
                  <a:noFill/>
                </a:ln>
                <a:solidFill>
                  <a:schemeClr val="bg1"/>
                </a:solidFill>
                <a:effectLst/>
                <a:uLnTx/>
                <a:uFillTx/>
                <a:latin typeface="Arial"/>
                <a:ea typeface="+mn-ea"/>
                <a:cs typeface="+mn-cs"/>
              </a:rPr>
              <a:t>commencement date</a:t>
            </a:r>
            <a:r>
              <a:rPr kumimoji="0" lang="de-DE" sz="800" b="0" i="0" u="none" strike="noStrike" kern="1200" cap="none" spc="0" normalizeH="0" baseline="0" noProof="0" dirty="0">
                <a:ln>
                  <a:noFill/>
                </a:ln>
                <a:solidFill>
                  <a:schemeClr val="bg1"/>
                </a:solidFill>
                <a:effectLst/>
                <a:uLnTx/>
                <a:uFillTx/>
                <a:latin typeface="Arial"/>
                <a:ea typeface="+mn-ea"/>
                <a:cs typeface="+mn-cs"/>
              </a:rPr>
              <a:t> </a:t>
            </a:r>
            <a:r>
              <a:rPr lang="de-DE" dirty="0">
                <a:solidFill>
                  <a:schemeClr val="bg1"/>
                </a:solidFill>
                <a:latin typeface="Arial"/>
              </a:rPr>
              <a:t>01.2024</a:t>
            </a:r>
            <a:r>
              <a:rPr kumimoji="0" lang="de-DE" sz="800" b="0" i="0" u="none" strike="noStrike" kern="1200" cap="none" spc="0" normalizeH="0" baseline="0" noProof="0" dirty="0">
                <a:ln>
                  <a:noFill/>
                </a:ln>
                <a:solidFill>
                  <a:schemeClr val="bg1"/>
                </a:solidFill>
                <a:effectLst/>
                <a:uLnTx/>
                <a:uFillTx/>
                <a:latin typeface="Arial"/>
                <a:ea typeface="+mn-ea"/>
                <a:cs typeface="+mn-cs"/>
              </a:rPr>
              <a:t>, </a:t>
            </a:r>
            <a:r>
              <a:rPr kumimoji="0" lang="en-US" sz="800" b="0" i="0" u="none" strike="noStrike" kern="1200" cap="none" spc="0" normalizeH="0" baseline="0" noProof="0" dirty="0">
                <a:ln>
                  <a:noFill/>
                </a:ln>
                <a:solidFill>
                  <a:schemeClr val="bg1"/>
                </a:solidFill>
                <a:effectLst/>
                <a:uLnTx/>
                <a:uFillTx/>
                <a:latin typeface="Arial"/>
                <a:ea typeface="+mn-ea"/>
                <a:cs typeface="+mn-cs"/>
              </a:rPr>
              <a:t>premium frequency</a:t>
            </a:r>
            <a:r>
              <a:rPr kumimoji="0" lang="de-DE" sz="800" b="0" i="0" u="none" strike="noStrike" kern="1200" cap="none" spc="0" normalizeH="0" baseline="0" noProof="0" dirty="0">
                <a:ln>
                  <a:noFill/>
                </a:ln>
                <a:solidFill>
                  <a:schemeClr val="bg1"/>
                </a:solidFill>
                <a:effectLst/>
                <a:uLnTx/>
                <a:uFillTx/>
                <a:latin typeface="Arial"/>
                <a:ea typeface="+mn-ea"/>
                <a:cs typeface="+mn-cs"/>
              </a:rPr>
              <a:t>, </a:t>
            </a:r>
            <a:r>
              <a:rPr kumimoji="0" lang="en-US" sz="800" b="0" i="0" u="none" strike="noStrike" kern="1200" cap="none" spc="0" normalizeH="0" baseline="0" noProof="0" dirty="0">
                <a:ln>
                  <a:noFill/>
                </a:ln>
                <a:solidFill>
                  <a:schemeClr val="bg1"/>
                </a:solidFill>
                <a:effectLst/>
                <a:uLnTx/>
                <a:uFillTx/>
                <a:latin typeface="Arial"/>
                <a:ea typeface="+mn-ea"/>
                <a:cs typeface="+mn-cs"/>
              </a:rPr>
              <a:t>death benefit </a:t>
            </a:r>
            <a:r>
              <a:rPr kumimoji="0" lang="de-DE" sz="800" b="0" i="0" u="none" strike="noStrike" kern="1200" cap="none" spc="0" normalizeH="0" baseline="0" noProof="0" dirty="0">
                <a:ln>
                  <a:noFill/>
                </a:ln>
                <a:solidFill>
                  <a:schemeClr val="bg1"/>
                </a:solidFill>
                <a:effectLst/>
                <a:uLnTx/>
                <a:uFillTx/>
                <a:latin typeface="Arial"/>
                <a:ea typeface="+mn-ea"/>
                <a:cs typeface="+mn-cs"/>
              </a:rPr>
              <a:t>: 20 </a:t>
            </a:r>
            <a:r>
              <a:rPr kumimoji="0" lang="de-DE" sz="800" b="0" i="0" u="none" strike="noStrike" kern="1200" cap="none" spc="0" normalizeH="0" baseline="0" noProof="0" dirty="0" err="1">
                <a:ln>
                  <a:noFill/>
                </a:ln>
                <a:solidFill>
                  <a:schemeClr val="bg1"/>
                </a:solidFill>
                <a:effectLst/>
                <a:uLnTx/>
                <a:uFillTx/>
                <a:latin typeface="Arial"/>
                <a:ea typeface="+mn-ea"/>
                <a:cs typeface="+mn-cs"/>
              </a:rPr>
              <a:t>years</a:t>
            </a:r>
            <a:r>
              <a:rPr kumimoji="0" lang="de-DE" sz="800" b="0" i="0" u="none" strike="noStrike" kern="1200" cap="none" spc="0" normalizeH="0" baseline="0" noProof="0" dirty="0">
                <a:ln>
                  <a:noFill/>
                </a:ln>
                <a:solidFill>
                  <a:schemeClr val="bg1"/>
                </a:solidFill>
                <a:effectLst/>
                <a:uLnTx/>
                <a:uFillTx/>
                <a:latin typeface="Arial"/>
                <a:ea typeface="+mn-ea"/>
                <a:cs typeface="+mn-cs"/>
              </a:rPr>
              <a:t>, </a:t>
            </a:r>
            <a:r>
              <a:rPr kumimoji="0" lang="de-DE" sz="800" b="0" i="0" u="none" strike="noStrike" kern="1200" cap="none" spc="0" normalizeH="0" baseline="0" noProof="0" dirty="0" err="1">
                <a:ln>
                  <a:noFill/>
                </a:ln>
                <a:solidFill>
                  <a:schemeClr val="bg1"/>
                </a:solidFill>
                <a:effectLst/>
                <a:uLnTx/>
                <a:uFillTx/>
                <a:latin typeface="Arial"/>
                <a:ea typeface="+mn-ea"/>
                <a:cs typeface="+mn-cs"/>
              </a:rPr>
              <a:t>boLZ</a:t>
            </a:r>
            <a:r>
              <a:rPr kumimoji="0" lang="de-DE" sz="800" b="0" i="0" u="none" strike="noStrike" kern="1200" cap="none" spc="0" normalizeH="0" baseline="0" noProof="0" dirty="0">
                <a:ln>
                  <a:noFill/>
                </a:ln>
                <a:solidFill>
                  <a:schemeClr val="bg1"/>
                </a:solidFill>
                <a:effectLst/>
                <a:uLnTx/>
                <a:uFillTx/>
                <a:latin typeface="Arial"/>
                <a:ea typeface="+mn-ea"/>
                <a:cs typeface="+mn-cs"/>
              </a:rPr>
              <a:t>, </a:t>
            </a:r>
            <a:r>
              <a:rPr kumimoji="0" lang="de-DE" sz="800" b="0" i="0" u="none" strike="noStrike" kern="1200" cap="none" spc="0" normalizeH="0" baseline="0" noProof="0" dirty="0" err="1">
                <a:ln>
                  <a:noFill/>
                </a:ln>
                <a:solidFill>
                  <a:schemeClr val="bg1"/>
                </a:solidFill>
                <a:effectLst/>
                <a:uLnTx/>
                <a:uFillTx/>
                <a:latin typeface="Arial"/>
                <a:ea typeface="+mn-ea"/>
                <a:cs typeface="+mn-cs"/>
              </a:rPr>
              <a:t>garantee</a:t>
            </a:r>
            <a:r>
              <a:rPr kumimoji="0" lang="de-DE" sz="800" b="0" i="0" u="none" strike="noStrike" kern="1200" cap="none" spc="0" normalizeH="0" baseline="0" noProof="0" dirty="0">
                <a:ln>
                  <a:noFill/>
                </a:ln>
                <a:solidFill>
                  <a:schemeClr val="bg1"/>
                </a:solidFill>
                <a:effectLst/>
                <a:uLnTx/>
                <a:uFillTx/>
                <a:latin typeface="Arial"/>
                <a:ea typeface="+mn-ea"/>
                <a:cs typeface="+mn-cs"/>
              </a:rPr>
              <a:t> </a:t>
            </a:r>
            <a:r>
              <a:rPr kumimoji="0" lang="de-DE" sz="800" b="0" i="0" u="none" strike="noStrike" kern="1200" cap="none" spc="0" normalizeH="0" baseline="0" noProof="0" dirty="0" err="1">
                <a:ln>
                  <a:noFill/>
                </a:ln>
                <a:solidFill>
                  <a:schemeClr val="bg1"/>
                </a:solidFill>
                <a:effectLst/>
                <a:uLnTx/>
                <a:uFillTx/>
                <a:latin typeface="Arial"/>
                <a:ea typeface="+mn-ea"/>
                <a:cs typeface="+mn-cs"/>
              </a:rPr>
              <a:t>level</a:t>
            </a:r>
            <a:r>
              <a:rPr kumimoji="0" lang="de-DE" sz="800" b="0" i="0" u="none" strike="noStrike" kern="1200" cap="none" spc="0" normalizeH="0" baseline="0" noProof="0" dirty="0">
                <a:ln>
                  <a:noFill/>
                </a:ln>
                <a:solidFill>
                  <a:schemeClr val="bg1"/>
                </a:solidFill>
                <a:effectLst/>
                <a:uLnTx/>
                <a:uFillTx/>
                <a:latin typeface="Arial"/>
                <a:ea typeface="+mn-ea"/>
                <a:cs typeface="+mn-cs"/>
              </a:rPr>
              <a:t> 80 %, </a:t>
            </a:r>
            <a:r>
              <a:rPr kumimoji="0" lang="en-US" sz="800" b="0" i="0" u="none" strike="noStrike" kern="1200" cap="none" spc="0" normalizeH="0" baseline="0" noProof="0" dirty="0">
                <a:ln>
                  <a:noFill/>
                </a:ln>
                <a:solidFill>
                  <a:schemeClr val="bg1"/>
                </a:solidFill>
                <a:effectLst/>
                <a:uLnTx/>
                <a:uFillTx/>
                <a:latin typeface="Arial"/>
                <a:ea typeface="+mn-ea"/>
                <a:cs typeface="+mn-cs"/>
              </a:rPr>
              <a:t>without increase</a:t>
            </a:r>
            <a:r>
              <a:rPr kumimoji="0" lang="de-DE" sz="800" b="0" i="0" u="none" strike="noStrike" kern="1200" cap="none" spc="0" normalizeH="0" baseline="0" noProof="0" dirty="0">
                <a:ln>
                  <a:noFill/>
                </a:ln>
                <a:solidFill>
                  <a:schemeClr val="bg1"/>
                </a:solidFill>
                <a:effectLst/>
                <a:uLnTx/>
                <a:uFillTx/>
                <a:latin typeface="Arial"/>
                <a:ea typeface="+mn-ea"/>
                <a:cs typeface="+mn-cs"/>
              </a:rPr>
              <a:t>, </a:t>
            </a:r>
            <a:r>
              <a:rPr kumimoji="0" lang="en-US" sz="800" b="0" i="0" u="none" strike="noStrike" kern="1200" cap="none" spc="0" normalizeH="0" baseline="0" noProof="0" dirty="0">
                <a:ln>
                  <a:noFill/>
                </a:ln>
                <a:solidFill>
                  <a:schemeClr val="bg1"/>
                </a:solidFill>
                <a:effectLst/>
                <a:uLnTx/>
                <a:uFillTx/>
                <a:latin typeface="Arial"/>
                <a:ea typeface="+mn-ea"/>
                <a:cs typeface="+mn-cs"/>
              </a:rPr>
              <a:t>profits:</a:t>
            </a:r>
            <a:r>
              <a:rPr kumimoji="0" lang="de-DE" sz="800" b="0" i="0" u="none" strike="noStrike" kern="1200" cap="none" spc="0" normalizeH="0" baseline="0" noProof="0" dirty="0">
                <a:ln>
                  <a:noFill/>
                </a:ln>
                <a:solidFill>
                  <a:schemeClr val="bg1"/>
                </a:solidFill>
                <a:effectLst/>
                <a:uLnTx/>
                <a:uFillTx/>
                <a:latin typeface="Arial"/>
                <a:ea typeface="+mn-ea"/>
                <a:cs typeface="+mn-cs"/>
              </a:rPr>
              <a:t> </a:t>
            </a:r>
            <a:r>
              <a:rPr kumimoji="0" lang="de-DE" sz="800" b="0" i="0" u="none" strike="noStrike" kern="1200" cap="none" spc="0" normalizeH="0" baseline="0" noProof="0" dirty="0" err="1">
                <a:ln>
                  <a:noFill/>
                </a:ln>
                <a:solidFill>
                  <a:schemeClr val="bg1"/>
                </a:solidFill>
                <a:effectLst/>
                <a:uLnTx/>
                <a:uFillTx/>
                <a:latin typeface="Arial"/>
                <a:ea typeface="+mn-ea"/>
                <a:cs typeface="+mn-cs"/>
              </a:rPr>
              <a:t>during</a:t>
            </a:r>
            <a:r>
              <a:rPr kumimoji="0" lang="de-DE" sz="800" b="0" i="0" u="none" strike="noStrike" kern="1200" cap="none" spc="0" normalizeH="0" baseline="0" noProof="0" dirty="0">
                <a:ln>
                  <a:noFill/>
                </a:ln>
                <a:solidFill>
                  <a:schemeClr val="bg1"/>
                </a:solidFill>
                <a:effectLst/>
                <a:uLnTx/>
                <a:uFillTx/>
                <a:latin typeface="Arial"/>
                <a:ea typeface="+mn-ea"/>
                <a:cs typeface="+mn-cs"/>
              </a:rPr>
              <a:t> </a:t>
            </a:r>
            <a:r>
              <a:rPr kumimoji="0" lang="de-DE" sz="800" b="0" i="0" u="none" strike="noStrike" kern="1200" cap="none" spc="0" normalizeH="0" baseline="0" noProof="0" dirty="0" err="1">
                <a:ln>
                  <a:noFill/>
                </a:ln>
                <a:solidFill>
                  <a:schemeClr val="bg1"/>
                </a:solidFill>
                <a:effectLst/>
                <a:uLnTx/>
                <a:uFillTx/>
                <a:latin typeface="Arial"/>
                <a:ea typeface="+mn-ea"/>
                <a:cs typeface="+mn-cs"/>
              </a:rPr>
              <a:t>the</a:t>
            </a:r>
            <a:r>
              <a:rPr kumimoji="0" lang="de-DE" sz="800" b="0" i="0" u="none" strike="noStrike" kern="1200" cap="none" spc="0" normalizeH="0" baseline="0" noProof="0" dirty="0">
                <a:ln>
                  <a:noFill/>
                </a:ln>
                <a:solidFill>
                  <a:schemeClr val="bg1"/>
                </a:solidFill>
                <a:effectLst/>
                <a:uLnTx/>
                <a:uFillTx/>
                <a:latin typeface="Arial"/>
                <a:ea typeface="+mn-ea"/>
                <a:cs typeface="+mn-cs"/>
              </a:rPr>
              <a:t> </a:t>
            </a:r>
            <a:r>
              <a:rPr kumimoji="0" lang="de-DE" sz="800" b="0" i="0" u="none" strike="noStrike" kern="1200" cap="none" spc="0" normalizeH="0" baseline="0" noProof="0" dirty="0" err="1">
                <a:ln>
                  <a:noFill/>
                </a:ln>
                <a:solidFill>
                  <a:schemeClr val="bg1"/>
                </a:solidFill>
                <a:effectLst/>
                <a:uLnTx/>
                <a:uFillTx/>
                <a:latin typeface="Arial"/>
                <a:ea typeface="+mn-ea"/>
                <a:cs typeface="+mn-cs"/>
              </a:rPr>
              <a:t>deferred</a:t>
            </a:r>
            <a:r>
              <a:rPr kumimoji="0" lang="de-DE" sz="800" b="0" i="0" u="none" strike="noStrike" kern="1200" cap="none" spc="0" normalizeH="0" baseline="0" noProof="0" dirty="0">
                <a:ln>
                  <a:noFill/>
                </a:ln>
                <a:solidFill>
                  <a:schemeClr val="bg1"/>
                </a:solidFill>
                <a:effectLst/>
                <a:uLnTx/>
                <a:uFillTx/>
                <a:latin typeface="Arial"/>
                <a:ea typeface="+mn-ea"/>
                <a:cs typeface="+mn-cs"/>
              </a:rPr>
              <a:t> </a:t>
            </a:r>
            <a:r>
              <a:rPr kumimoji="0" lang="de-DE" sz="800" b="0" i="0" u="none" strike="noStrike" kern="1200" cap="none" spc="0" normalizeH="0" baseline="0" noProof="0" dirty="0" err="1">
                <a:ln>
                  <a:noFill/>
                </a:ln>
                <a:solidFill>
                  <a:schemeClr val="bg1"/>
                </a:solidFill>
                <a:effectLst/>
                <a:uLnTx/>
                <a:uFillTx/>
                <a:latin typeface="Arial"/>
                <a:ea typeface="+mn-ea"/>
                <a:cs typeface="+mn-cs"/>
              </a:rPr>
              <a:t>period</a:t>
            </a:r>
            <a:r>
              <a:rPr kumimoji="0" lang="de-DE" sz="800" b="0" i="0" u="none" strike="noStrike" kern="1200" cap="none" spc="0" normalizeH="0" baseline="0" noProof="0" dirty="0">
                <a:ln>
                  <a:noFill/>
                </a:ln>
                <a:solidFill>
                  <a:schemeClr val="bg1"/>
                </a:solidFill>
                <a:effectLst/>
                <a:uLnTx/>
                <a:uFillTx/>
                <a:latin typeface="Arial"/>
                <a:ea typeface="+mn-ea"/>
                <a:cs typeface="+mn-cs"/>
              </a:rPr>
              <a:t>: Investment in </a:t>
            </a:r>
            <a:r>
              <a:rPr kumimoji="0" lang="de-DE" sz="800" b="0" i="0" u="none" strike="noStrike" kern="1200" cap="none" spc="0" normalizeH="0" baseline="0" noProof="0" dirty="0" err="1">
                <a:ln>
                  <a:noFill/>
                </a:ln>
                <a:solidFill>
                  <a:schemeClr val="bg1"/>
                </a:solidFill>
                <a:effectLst/>
                <a:uLnTx/>
                <a:uFillTx/>
                <a:latin typeface="Arial"/>
                <a:ea typeface="+mn-ea"/>
                <a:cs typeface="+mn-cs"/>
              </a:rPr>
              <a:t>the</a:t>
            </a:r>
            <a:r>
              <a:rPr kumimoji="0" lang="de-DE" sz="800" b="0" i="0" u="none" strike="noStrike" kern="1200" cap="none" spc="0" normalizeH="0" baseline="0" noProof="0" dirty="0">
                <a:ln>
                  <a:noFill/>
                </a:ln>
                <a:solidFill>
                  <a:schemeClr val="bg1"/>
                </a:solidFill>
                <a:effectLst/>
                <a:uLnTx/>
                <a:uFillTx/>
                <a:latin typeface="Arial"/>
                <a:ea typeface="+mn-ea"/>
                <a:cs typeface="+mn-cs"/>
              </a:rPr>
              <a:t> </a:t>
            </a:r>
            <a:r>
              <a:rPr kumimoji="0" lang="de-DE" sz="800" b="0" i="0" u="none" strike="noStrike" kern="1200" cap="none" spc="0" normalizeH="0" baseline="0" noProof="0" dirty="0" err="1">
                <a:ln>
                  <a:noFill/>
                </a:ln>
                <a:solidFill>
                  <a:schemeClr val="bg1"/>
                </a:solidFill>
                <a:effectLst/>
                <a:uLnTx/>
                <a:uFillTx/>
                <a:latin typeface="Arial"/>
                <a:ea typeface="+mn-ea"/>
                <a:cs typeface="+mn-cs"/>
              </a:rPr>
              <a:t>KomfortDynamik</a:t>
            </a:r>
            <a:r>
              <a:rPr kumimoji="0" lang="de-DE" sz="800" b="0" i="0" u="none" strike="noStrike" kern="1200" cap="none" spc="0" normalizeH="0" baseline="0" noProof="0" dirty="0">
                <a:ln>
                  <a:noFill/>
                </a:ln>
                <a:solidFill>
                  <a:schemeClr val="bg1"/>
                </a:solidFill>
                <a:effectLst/>
                <a:uLnTx/>
                <a:uFillTx/>
                <a:latin typeface="Arial"/>
                <a:ea typeface="+mn-ea"/>
                <a:cs typeface="+mn-cs"/>
              </a:rPr>
              <a:t> </a:t>
            </a:r>
            <a:r>
              <a:rPr kumimoji="0" lang="de-DE" sz="800" b="0" i="0" u="none" strike="noStrike" kern="1200" cap="none" spc="0" normalizeH="0" baseline="0" noProof="0" dirty="0" err="1">
                <a:ln>
                  <a:noFill/>
                </a:ln>
                <a:solidFill>
                  <a:schemeClr val="bg1"/>
                </a:solidFill>
                <a:effectLst/>
                <a:uLnTx/>
                <a:uFillTx/>
                <a:latin typeface="Arial"/>
                <a:ea typeface="+mn-ea"/>
                <a:cs typeface="+mn-cs"/>
              </a:rPr>
              <a:t>special</a:t>
            </a:r>
            <a:r>
              <a:rPr kumimoji="0" lang="de-DE" sz="800" b="0" i="0" u="none" strike="noStrike" kern="1200" cap="none" spc="0" normalizeH="0" baseline="0" noProof="0" dirty="0">
                <a:ln>
                  <a:noFill/>
                </a:ln>
                <a:solidFill>
                  <a:schemeClr val="bg1"/>
                </a:solidFill>
                <a:effectLst/>
                <a:uLnTx/>
                <a:uFillTx/>
                <a:latin typeface="Arial"/>
                <a:ea typeface="+mn-ea"/>
                <a:cs typeface="+mn-cs"/>
              </a:rPr>
              <a:t> </a:t>
            </a:r>
            <a:r>
              <a:rPr kumimoji="0" lang="de-DE" sz="800" b="0" i="0" u="none" strike="noStrike" kern="1200" cap="none" spc="0" normalizeH="0" baseline="0" noProof="0" dirty="0" err="1">
                <a:ln>
                  <a:noFill/>
                </a:ln>
                <a:solidFill>
                  <a:schemeClr val="bg1"/>
                </a:solidFill>
                <a:effectLst/>
                <a:uLnTx/>
                <a:uFillTx/>
                <a:latin typeface="Arial"/>
                <a:ea typeface="+mn-ea"/>
                <a:cs typeface="+mn-cs"/>
              </a:rPr>
              <a:t>funds</a:t>
            </a:r>
            <a:r>
              <a:rPr kumimoji="0" lang="de-DE" sz="800" b="0" i="0" u="none" strike="noStrike" kern="1200" cap="none" spc="0" normalizeH="0" baseline="0" noProof="0" dirty="0">
                <a:ln>
                  <a:noFill/>
                </a:ln>
                <a:solidFill>
                  <a:schemeClr val="bg1"/>
                </a:solidFill>
                <a:effectLst/>
                <a:uLnTx/>
                <a:uFillTx/>
                <a:latin typeface="Arial"/>
                <a:ea typeface="+mn-ea"/>
                <a:cs typeface="+mn-cs"/>
              </a:rPr>
              <a:t> (</a:t>
            </a:r>
            <a:r>
              <a:rPr kumimoji="0" lang="de-DE" sz="800" b="0" i="0" u="none" strike="noStrike" kern="1200" cap="none" spc="0" normalizeH="0" baseline="0" noProof="0" dirty="0" err="1">
                <a:ln>
                  <a:noFill/>
                </a:ln>
                <a:solidFill>
                  <a:schemeClr val="bg1"/>
                </a:solidFill>
                <a:effectLst/>
                <a:uLnTx/>
                <a:uFillTx/>
                <a:latin typeface="Arial"/>
                <a:ea typeface="+mn-ea"/>
                <a:cs typeface="+mn-cs"/>
              </a:rPr>
              <a:t>supposed</a:t>
            </a:r>
            <a:r>
              <a:rPr kumimoji="0" lang="de-DE" sz="800" b="0" i="0" u="none" strike="noStrike" kern="1200" cap="none" spc="0" normalizeH="0" baseline="0" noProof="0" dirty="0">
                <a:ln>
                  <a:noFill/>
                </a:ln>
                <a:solidFill>
                  <a:schemeClr val="bg1"/>
                </a:solidFill>
                <a:effectLst/>
                <a:uLnTx/>
                <a:uFillTx/>
                <a:latin typeface="Arial"/>
                <a:ea typeface="+mn-ea"/>
                <a:cs typeface="+mn-cs"/>
              </a:rPr>
              <a:t> </a:t>
            </a:r>
            <a:r>
              <a:rPr kumimoji="0" lang="de-DE" sz="800" b="0" i="0" u="none" strike="noStrike" kern="1200" cap="none" spc="0" normalizeH="0" baseline="0" noProof="0" dirty="0" err="1">
                <a:ln>
                  <a:noFill/>
                </a:ln>
                <a:solidFill>
                  <a:schemeClr val="bg1"/>
                </a:solidFill>
                <a:effectLst/>
                <a:uLnTx/>
                <a:uFillTx/>
                <a:latin typeface="Arial"/>
                <a:ea typeface="+mn-ea"/>
                <a:cs typeface="+mn-cs"/>
              </a:rPr>
              <a:t>performance</a:t>
            </a:r>
            <a:r>
              <a:rPr kumimoji="0" lang="de-DE" sz="800" b="0" i="0" u="none" strike="noStrike" kern="1200" cap="none" spc="0" normalizeH="0" baseline="0" noProof="0" dirty="0">
                <a:ln>
                  <a:noFill/>
                </a:ln>
                <a:solidFill>
                  <a:schemeClr val="bg1"/>
                </a:solidFill>
                <a:effectLst/>
                <a:uLnTx/>
                <a:uFillTx/>
                <a:latin typeface="Arial"/>
                <a:ea typeface="+mn-ea"/>
                <a:cs typeface="+mn-cs"/>
              </a:rPr>
              <a:t> 4,5 %), </a:t>
            </a:r>
            <a:r>
              <a:rPr kumimoji="0" lang="de-DE" sz="800" b="0" i="0" u="none" strike="noStrike" kern="1200" cap="none" spc="0" normalizeH="0" baseline="0" noProof="0" dirty="0" err="1">
                <a:ln>
                  <a:noFill/>
                </a:ln>
                <a:solidFill>
                  <a:schemeClr val="bg1"/>
                </a:solidFill>
                <a:effectLst/>
                <a:uLnTx/>
                <a:uFillTx/>
                <a:latin typeface="Arial"/>
                <a:ea typeface="+mn-ea"/>
                <a:cs typeface="+mn-cs"/>
              </a:rPr>
              <a:t>as</a:t>
            </a:r>
            <a:r>
              <a:rPr kumimoji="0" lang="de-DE" sz="800" b="0" i="0" u="none" strike="noStrike" kern="1200" cap="none" spc="0" normalizeH="0" baseline="0" noProof="0" dirty="0">
                <a:ln>
                  <a:noFill/>
                </a:ln>
                <a:solidFill>
                  <a:schemeClr val="bg1"/>
                </a:solidFill>
                <a:effectLst/>
                <a:uLnTx/>
                <a:uFillTx/>
                <a:latin typeface="Arial"/>
                <a:ea typeface="+mn-ea"/>
                <a:cs typeface="+mn-cs"/>
              </a:rPr>
              <a:t> </a:t>
            </a:r>
            <a:r>
              <a:rPr kumimoji="0" lang="de-DE" sz="800" b="0" i="0" u="none" strike="noStrike" kern="1200" cap="none" spc="0" normalizeH="0" baseline="0" noProof="0" dirty="0" err="1">
                <a:ln>
                  <a:noFill/>
                </a:ln>
                <a:solidFill>
                  <a:schemeClr val="bg1"/>
                </a:solidFill>
                <a:effectLst/>
                <a:uLnTx/>
                <a:uFillTx/>
                <a:latin typeface="Arial"/>
                <a:ea typeface="+mn-ea"/>
                <a:cs typeface="+mn-cs"/>
              </a:rPr>
              <a:t>of</a:t>
            </a:r>
            <a:r>
              <a:rPr kumimoji="0" lang="de-DE" sz="800" b="0" i="0" u="none" strike="noStrike" kern="1200" cap="none" spc="0" normalizeH="0" baseline="0" noProof="0" dirty="0">
                <a:ln>
                  <a:noFill/>
                </a:ln>
                <a:solidFill>
                  <a:schemeClr val="bg1"/>
                </a:solidFill>
                <a:effectLst/>
                <a:uLnTx/>
                <a:uFillTx/>
                <a:latin typeface="Arial"/>
                <a:ea typeface="+mn-ea"/>
                <a:cs typeface="+mn-cs"/>
              </a:rPr>
              <a:t> </a:t>
            </a:r>
            <a:r>
              <a:rPr kumimoji="0" lang="de-DE" sz="800" b="0" i="0" u="none" strike="noStrike" kern="1200" cap="none" spc="0" normalizeH="0" baseline="0" noProof="0" dirty="0" err="1">
                <a:ln>
                  <a:noFill/>
                </a:ln>
                <a:solidFill>
                  <a:schemeClr val="bg1"/>
                </a:solidFill>
                <a:effectLst/>
                <a:uLnTx/>
                <a:uFillTx/>
                <a:latin typeface="Arial"/>
                <a:ea typeface="+mn-ea"/>
                <a:cs typeface="+mn-cs"/>
              </a:rPr>
              <a:t>commencment</a:t>
            </a:r>
            <a:r>
              <a:rPr kumimoji="0" lang="de-DE" sz="800" b="0" i="0" u="none" strike="noStrike" kern="1200" cap="none" spc="0" normalizeH="0" baseline="0" noProof="0" dirty="0">
                <a:ln>
                  <a:noFill/>
                </a:ln>
                <a:solidFill>
                  <a:schemeClr val="bg1"/>
                </a:solidFill>
                <a:effectLst/>
                <a:uLnTx/>
                <a:uFillTx/>
                <a:latin typeface="Arial"/>
                <a:ea typeface="+mn-ea"/>
                <a:cs typeface="+mn-cs"/>
              </a:rPr>
              <a:t> </a:t>
            </a:r>
            <a:r>
              <a:rPr kumimoji="0" lang="de-DE" sz="800" b="0" i="0" u="none" strike="noStrike" kern="1200" cap="none" spc="0" normalizeH="0" baseline="0" noProof="0" dirty="0" err="1">
                <a:ln>
                  <a:noFill/>
                </a:ln>
                <a:solidFill>
                  <a:schemeClr val="bg1"/>
                </a:solidFill>
                <a:effectLst/>
                <a:uLnTx/>
                <a:uFillTx/>
                <a:latin typeface="Arial"/>
                <a:ea typeface="+mn-ea"/>
                <a:cs typeface="+mn-cs"/>
              </a:rPr>
              <a:t>annuity</a:t>
            </a:r>
            <a:r>
              <a:rPr kumimoji="0" lang="de-DE" sz="800" b="0" i="0" u="none" strike="noStrike" kern="1200" cap="none" spc="0" normalizeH="0" baseline="0" noProof="0" dirty="0">
                <a:ln>
                  <a:noFill/>
                </a:ln>
                <a:solidFill>
                  <a:schemeClr val="bg1"/>
                </a:solidFill>
                <a:effectLst/>
                <a:uLnTx/>
                <a:uFillTx/>
                <a:latin typeface="Arial"/>
                <a:ea typeface="+mn-ea"/>
                <a:cs typeface="+mn-cs"/>
              </a:rPr>
              <a:t> </a:t>
            </a:r>
            <a:r>
              <a:rPr kumimoji="0" lang="de-DE" sz="800" b="0" i="0" u="none" strike="noStrike" kern="1200" cap="none" spc="0" normalizeH="0" baseline="0" noProof="0" dirty="0" err="1">
                <a:ln>
                  <a:noFill/>
                </a:ln>
                <a:solidFill>
                  <a:schemeClr val="bg1"/>
                </a:solidFill>
                <a:effectLst/>
                <a:uLnTx/>
                <a:uFillTx/>
                <a:latin typeface="Arial"/>
                <a:ea typeface="+mn-ea"/>
                <a:cs typeface="+mn-cs"/>
              </a:rPr>
              <a:t>payout</a:t>
            </a:r>
            <a:r>
              <a:rPr kumimoji="0" lang="de-DE" sz="800" b="0" i="0" u="none" strike="noStrike" kern="1200" cap="none" spc="0" normalizeH="0" baseline="0" noProof="0" dirty="0">
                <a:ln>
                  <a:noFill/>
                </a:ln>
                <a:solidFill>
                  <a:schemeClr val="bg1"/>
                </a:solidFill>
                <a:effectLst/>
                <a:uLnTx/>
                <a:uFillTx/>
                <a:latin typeface="Arial"/>
                <a:ea typeface="+mn-ea"/>
                <a:cs typeface="+mn-cs"/>
              </a:rPr>
              <a:t>: additional </a:t>
            </a:r>
            <a:r>
              <a:rPr kumimoji="0" lang="de-DE" sz="800" b="0" i="0" u="none" strike="noStrike" kern="1200" cap="none" spc="0" normalizeH="0" baseline="0" noProof="0" dirty="0" err="1">
                <a:ln>
                  <a:noFill/>
                </a:ln>
                <a:solidFill>
                  <a:schemeClr val="bg1"/>
                </a:solidFill>
                <a:effectLst/>
                <a:uLnTx/>
                <a:uFillTx/>
                <a:latin typeface="Arial"/>
                <a:ea typeface="+mn-ea"/>
                <a:cs typeface="+mn-cs"/>
              </a:rPr>
              <a:t>annuity</a:t>
            </a:r>
            <a:r>
              <a:rPr kumimoji="0" lang="de-DE" sz="800" b="0" i="0" u="none" strike="noStrike" kern="1200" cap="none" spc="0" normalizeH="0" baseline="0" noProof="0" dirty="0">
                <a:ln>
                  <a:noFill/>
                </a:ln>
                <a:solidFill>
                  <a:schemeClr val="bg1"/>
                </a:solidFill>
                <a:effectLst/>
                <a:uLnTx/>
                <a:uFillTx/>
                <a:latin typeface="Arial"/>
                <a:ea typeface="+mn-ea"/>
                <a:cs typeface="+mn-cs"/>
              </a:rPr>
              <a:t>.</a:t>
            </a:r>
            <a:endParaRPr lang="de-DE" sz="800" b="0" i="0" u="none" strike="noStrike" kern="1200" cap="none" spc="0" normalizeH="0" baseline="0" noProof="0" dirty="0">
              <a:ln>
                <a:noFill/>
              </a:ln>
              <a:solidFill>
                <a:schemeClr val="bg1"/>
              </a:solidFill>
              <a:effectLst/>
              <a:uLnTx/>
              <a:uFillTx/>
              <a:latin typeface="Arial"/>
              <a:ea typeface="+mn-ea"/>
              <a:cs typeface="+mn-cs"/>
            </a:endParaRPr>
          </a:p>
          <a:p>
            <a:pPr marL="88900" indent="-88900">
              <a:spcAft>
                <a:spcPct val="0"/>
              </a:spcAft>
              <a:defRPr/>
            </a:pPr>
            <a:r>
              <a:rPr kumimoji="0" lang="de-DE" altLang="de-DE" sz="800" b="0" i="0" u="none" strike="noStrike" kern="1200" cap="none" spc="0" normalizeH="0" baseline="30000" noProof="0" dirty="0">
                <a:ln>
                  <a:noFill/>
                </a:ln>
                <a:solidFill>
                  <a:schemeClr val="bg1"/>
                </a:solidFill>
                <a:effectLst/>
                <a:uLnTx/>
                <a:uFillTx/>
                <a:latin typeface="Arial"/>
                <a:ea typeface="+mn-ea"/>
                <a:cs typeface="+mn-cs"/>
              </a:rPr>
              <a:t>3 </a:t>
            </a:r>
            <a:r>
              <a:rPr kumimoji="0" lang="en-US" sz="800" b="0" i="0" u="none" strike="noStrike" kern="1200" cap="none" spc="0" normalizeH="0" baseline="0" noProof="0" dirty="0">
                <a:ln>
                  <a:noFill/>
                </a:ln>
                <a:solidFill>
                  <a:schemeClr val="bg1"/>
                </a:solidFill>
                <a:effectLst/>
                <a:uLnTx/>
                <a:uFillTx/>
                <a:latin typeface="Arial"/>
                <a:ea typeface="+mn-ea"/>
                <a:cs typeface="+mn-cs"/>
              </a:rPr>
              <a:t>Taxation and social security:</a:t>
            </a:r>
            <a:r>
              <a:rPr kumimoji="0" lang="en-US" sz="800" b="0" i="1" u="none" strike="noStrike" kern="1200" cap="none" spc="0" normalizeH="0" baseline="0" noProof="0" dirty="0">
                <a:ln>
                  <a:noFill/>
                </a:ln>
                <a:solidFill>
                  <a:schemeClr val="bg1"/>
                </a:solidFill>
                <a:effectLst/>
                <a:uLnTx/>
                <a:uFillTx/>
                <a:latin typeface="Arial"/>
                <a:ea typeface="+mn-ea"/>
                <a:cs typeface="+mn-cs"/>
              </a:rPr>
              <a:t> </a:t>
            </a:r>
            <a:r>
              <a:rPr kumimoji="0" lang="en-US" sz="800" b="0" i="0" u="none" strike="noStrike" kern="1200" cap="none" spc="0" normalizeH="0" baseline="0" noProof="0" dirty="0">
                <a:ln>
                  <a:noFill/>
                </a:ln>
                <a:solidFill>
                  <a:schemeClr val="bg1"/>
                </a:solidFill>
                <a:effectLst/>
                <a:uLnTx/>
                <a:uFillTx/>
                <a:latin typeface="Arial"/>
                <a:ea typeface="+mn-ea"/>
                <a:cs typeface="+mn-cs"/>
              </a:rPr>
              <a:t>Basic table, church tax 8 %, statutory health insurance including supplemental contribution of </a:t>
            </a:r>
            <a:r>
              <a:rPr lang="en-US" dirty="0">
                <a:solidFill>
                  <a:schemeClr val="bg1"/>
                </a:solidFill>
                <a:latin typeface="Arial"/>
              </a:rPr>
              <a:t>1.7</a:t>
            </a:r>
            <a:r>
              <a:rPr kumimoji="0" lang="en-US" sz="800" b="0" i="0" u="none" strike="noStrike" kern="1200" cap="none" spc="0" normalizeH="0" baseline="0" noProof="0" dirty="0">
                <a:ln>
                  <a:noFill/>
                </a:ln>
                <a:solidFill>
                  <a:schemeClr val="bg1"/>
                </a:solidFill>
                <a:effectLst/>
                <a:uLnTx/>
                <a:uFillTx/>
                <a:latin typeface="Arial"/>
                <a:ea typeface="+mn-ea"/>
                <a:cs typeface="+mn-cs"/>
              </a:rPr>
              <a:t> </a:t>
            </a:r>
            <a:r>
              <a:rPr lang="en-US" dirty="0">
                <a:solidFill>
                  <a:schemeClr val="bg1"/>
                </a:solidFill>
                <a:latin typeface="Arial"/>
              </a:rPr>
              <a:t>%, </a:t>
            </a:r>
            <a:r>
              <a:rPr lang="en-US" dirty="0">
                <a:solidFill>
                  <a:schemeClr val="bg1"/>
                </a:solidFill>
                <a:ea typeface="+mn-lt"/>
                <a:cs typeface="+mn-lt"/>
              </a:rPr>
              <a:t>contribution rate for statutory long-term care insurance 4 % for childless persons</a:t>
            </a:r>
            <a:r>
              <a:rPr lang="en-US" dirty="0">
                <a:solidFill>
                  <a:schemeClr val="bg1"/>
                </a:solidFill>
                <a:latin typeface="Arial"/>
              </a:rPr>
              <a:t>.</a:t>
            </a:r>
            <a:r>
              <a:rPr kumimoji="0" lang="en-US" sz="800" b="0" i="0" u="none" strike="noStrike" kern="1200" cap="none" spc="0" normalizeH="0" baseline="0" noProof="0" dirty="0">
                <a:ln>
                  <a:noFill/>
                </a:ln>
                <a:solidFill>
                  <a:schemeClr val="bg1"/>
                </a:solidFill>
                <a:effectLst/>
                <a:uLnTx/>
                <a:uFillTx/>
                <a:latin typeface="Arial"/>
                <a:ea typeface="+mn-ea"/>
                <a:cs typeface="+mn-cs"/>
              </a:rPr>
              <a:t> Calculations are based on tax and social security legislation applicable in </a:t>
            </a:r>
            <a:r>
              <a:rPr lang="en-US" dirty="0">
                <a:solidFill>
                  <a:schemeClr val="bg1"/>
                </a:solidFill>
                <a:latin typeface="Arial"/>
              </a:rPr>
              <a:t>2024</a:t>
            </a:r>
            <a:endParaRPr kumimoji="0" lang="de-DE" altLang="de-DE" sz="800" b="0" i="0" u="none" strike="noStrike" kern="1200" cap="none" spc="0" normalizeH="0" baseline="0" noProof="0" dirty="0">
              <a:ln>
                <a:noFill/>
              </a:ln>
              <a:solidFill>
                <a:schemeClr val="bg1"/>
              </a:solidFill>
              <a:effectLst/>
              <a:uLnTx/>
              <a:uFillTx/>
              <a:latin typeface="Arial"/>
              <a:ea typeface="+mn-ea"/>
              <a:cs typeface="+mn-cs"/>
            </a:endParaRPr>
          </a:p>
        </p:txBody>
      </p:sp>
      <p:graphicFrame>
        <p:nvGraphicFramePr>
          <p:cNvPr id="13" name="Group 159">
            <a:extLst>
              <a:ext uri="{FF2B5EF4-FFF2-40B4-BE49-F238E27FC236}">
                <a16:creationId xmlns:a16="http://schemas.microsoft.com/office/drawing/2014/main" id="{6577634A-2E0F-4B1A-805E-E53B1961CCA2}"/>
              </a:ext>
            </a:extLst>
          </p:cNvPr>
          <p:cNvGraphicFramePr>
            <a:graphicFrameLocks noGrp="1"/>
          </p:cNvGraphicFramePr>
          <p:nvPr/>
        </p:nvGraphicFramePr>
        <p:xfrm>
          <a:off x="479424" y="2538796"/>
          <a:ext cx="11233151" cy="3424738"/>
        </p:xfrm>
        <a:graphic>
          <a:graphicData uri="http://schemas.openxmlformats.org/drawingml/2006/table">
            <a:tbl>
              <a:tblPr/>
              <a:tblGrid>
                <a:gridCol w="4520904">
                  <a:extLst>
                    <a:ext uri="{9D8B030D-6E8A-4147-A177-3AD203B41FA5}">
                      <a16:colId xmlns:a16="http://schemas.microsoft.com/office/drawing/2014/main" val="20000"/>
                    </a:ext>
                  </a:extLst>
                </a:gridCol>
                <a:gridCol w="3229477">
                  <a:extLst>
                    <a:ext uri="{9D8B030D-6E8A-4147-A177-3AD203B41FA5}">
                      <a16:colId xmlns:a16="http://schemas.microsoft.com/office/drawing/2014/main" val="20001"/>
                    </a:ext>
                  </a:extLst>
                </a:gridCol>
                <a:gridCol w="3482770">
                  <a:extLst>
                    <a:ext uri="{9D8B030D-6E8A-4147-A177-3AD203B41FA5}">
                      <a16:colId xmlns:a16="http://schemas.microsoft.com/office/drawing/2014/main" val="20002"/>
                    </a:ext>
                  </a:extLst>
                </a:gridCol>
              </a:tblGrid>
              <a:tr h="428098">
                <a:tc rowSpan="2">
                  <a:txBody>
                    <a:bodyPr/>
                    <a:lstStyle>
                      <a:lvl1pPr marL="0" algn="l" defTabSz="967710" rtl="0" eaLnBrk="1" latinLnBrk="0" hangingPunct="1">
                        <a:defRPr sz="1905" kern="1200">
                          <a:solidFill>
                            <a:schemeClr val="tx1"/>
                          </a:solidFill>
                          <a:latin typeface="Arial"/>
                        </a:defRPr>
                      </a:lvl1pPr>
                      <a:lvl2pPr marL="483855" algn="l" defTabSz="967710" rtl="0" eaLnBrk="1" latinLnBrk="0" hangingPunct="1">
                        <a:defRPr sz="1905" kern="1200">
                          <a:solidFill>
                            <a:schemeClr val="tx1"/>
                          </a:solidFill>
                          <a:latin typeface="Arial"/>
                        </a:defRPr>
                      </a:lvl2pPr>
                      <a:lvl3pPr marL="967710" algn="l" defTabSz="967710" rtl="0" eaLnBrk="1" latinLnBrk="0" hangingPunct="1">
                        <a:defRPr sz="1905" kern="1200">
                          <a:solidFill>
                            <a:schemeClr val="tx1"/>
                          </a:solidFill>
                          <a:latin typeface="Arial"/>
                        </a:defRPr>
                      </a:lvl3pPr>
                      <a:lvl4pPr marL="1451564" algn="l" defTabSz="967710" rtl="0" eaLnBrk="1" latinLnBrk="0" hangingPunct="1">
                        <a:defRPr sz="1905" kern="1200">
                          <a:solidFill>
                            <a:schemeClr val="tx1"/>
                          </a:solidFill>
                          <a:latin typeface="Arial"/>
                        </a:defRPr>
                      </a:lvl4pPr>
                      <a:lvl5pPr marL="1935419" algn="l" defTabSz="967710" rtl="0" eaLnBrk="1" latinLnBrk="0" hangingPunct="1">
                        <a:defRPr sz="1905" kern="1200">
                          <a:solidFill>
                            <a:schemeClr val="tx1"/>
                          </a:solidFill>
                          <a:latin typeface="Arial"/>
                        </a:defRPr>
                      </a:lvl5pPr>
                      <a:lvl6pPr marL="2419274" algn="l" defTabSz="967710" rtl="0" eaLnBrk="1" latinLnBrk="0" hangingPunct="1">
                        <a:defRPr sz="1905" kern="1200">
                          <a:solidFill>
                            <a:schemeClr val="tx1"/>
                          </a:solidFill>
                          <a:latin typeface="Arial"/>
                        </a:defRPr>
                      </a:lvl6pPr>
                      <a:lvl7pPr marL="2903129" algn="l" defTabSz="967710" rtl="0" eaLnBrk="1" latinLnBrk="0" hangingPunct="1">
                        <a:defRPr sz="1905" kern="1200">
                          <a:solidFill>
                            <a:schemeClr val="tx1"/>
                          </a:solidFill>
                          <a:latin typeface="Arial"/>
                        </a:defRPr>
                      </a:lvl7pPr>
                      <a:lvl8pPr marL="3386983" algn="l" defTabSz="967710" rtl="0" eaLnBrk="1" latinLnBrk="0" hangingPunct="1">
                        <a:defRPr sz="1905" kern="1200">
                          <a:solidFill>
                            <a:schemeClr val="tx1"/>
                          </a:solidFill>
                          <a:latin typeface="Arial"/>
                        </a:defRPr>
                      </a:lvl8pPr>
                      <a:lvl9pPr marL="3870838" algn="l" defTabSz="967710" rtl="0" eaLnBrk="1" latinLnBrk="0" hangingPunct="1">
                        <a:defRPr sz="1905" kern="1200">
                          <a:solidFill>
                            <a:schemeClr val="tx1"/>
                          </a:solidFill>
                          <a:latin typeface="Arial"/>
                        </a:defRPr>
                      </a:lvl9pPr>
                    </a:lstStyle>
                    <a:p>
                      <a:pPr algn="l">
                        <a:spcBef>
                          <a:spcPts val="500"/>
                        </a:spcBef>
                        <a:tabLst>
                          <a:tab pos="190500" algn="l"/>
                        </a:tabLst>
                        <a:defRPr sz="1800"/>
                      </a:pPr>
                      <a:r>
                        <a:rPr lang="en-US" sz="1200" b="1" noProof="0" dirty="0">
                          <a:solidFill>
                            <a:schemeClr val="bg1"/>
                          </a:solidFill>
                        </a:rPr>
                        <a:t>Retirement pension and deductions</a:t>
                      </a:r>
                    </a:p>
                  </a:txBody>
                  <a:tcPr marT="45705" marB="45705"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5"/>
                    </a:solidFill>
                  </a:tcPr>
                </a:tc>
                <a:tc gridSpan="2">
                  <a:txBody>
                    <a:bodyPr/>
                    <a:lstStyle>
                      <a:lvl1pPr marL="0" algn="l" defTabSz="967710" rtl="0" eaLnBrk="1" latinLnBrk="0" hangingPunct="1">
                        <a:defRPr sz="1905" kern="1200">
                          <a:solidFill>
                            <a:schemeClr val="tx1"/>
                          </a:solidFill>
                          <a:latin typeface="Arial"/>
                        </a:defRPr>
                      </a:lvl1pPr>
                      <a:lvl2pPr marL="483855" algn="l" defTabSz="967710" rtl="0" eaLnBrk="1" latinLnBrk="0" hangingPunct="1">
                        <a:defRPr sz="1905" kern="1200">
                          <a:solidFill>
                            <a:schemeClr val="tx1"/>
                          </a:solidFill>
                          <a:latin typeface="Arial"/>
                        </a:defRPr>
                      </a:lvl2pPr>
                      <a:lvl3pPr marL="967710" algn="l" defTabSz="967710" rtl="0" eaLnBrk="1" latinLnBrk="0" hangingPunct="1">
                        <a:defRPr sz="1905" kern="1200">
                          <a:solidFill>
                            <a:schemeClr val="tx1"/>
                          </a:solidFill>
                          <a:latin typeface="Arial"/>
                        </a:defRPr>
                      </a:lvl3pPr>
                      <a:lvl4pPr marL="1451564" algn="l" defTabSz="967710" rtl="0" eaLnBrk="1" latinLnBrk="0" hangingPunct="1">
                        <a:defRPr sz="1905" kern="1200">
                          <a:solidFill>
                            <a:schemeClr val="tx1"/>
                          </a:solidFill>
                          <a:latin typeface="Arial"/>
                        </a:defRPr>
                      </a:lvl4pPr>
                      <a:lvl5pPr marL="1935419" algn="l" defTabSz="967710" rtl="0" eaLnBrk="1" latinLnBrk="0" hangingPunct="1">
                        <a:defRPr sz="1905" kern="1200">
                          <a:solidFill>
                            <a:schemeClr val="tx1"/>
                          </a:solidFill>
                          <a:latin typeface="Arial"/>
                        </a:defRPr>
                      </a:lvl5pPr>
                      <a:lvl6pPr marL="2419274" algn="l" defTabSz="967710" rtl="0" eaLnBrk="1" latinLnBrk="0" hangingPunct="1">
                        <a:defRPr sz="1905" kern="1200">
                          <a:solidFill>
                            <a:schemeClr val="tx1"/>
                          </a:solidFill>
                          <a:latin typeface="Arial"/>
                        </a:defRPr>
                      </a:lvl6pPr>
                      <a:lvl7pPr marL="2903129" algn="l" defTabSz="967710" rtl="0" eaLnBrk="1" latinLnBrk="0" hangingPunct="1">
                        <a:defRPr sz="1905" kern="1200">
                          <a:solidFill>
                            <a:schemeClr val="tx1"/>
                          </a:solidFill>
                          <a:latin typeface="Arial"/>
                        </a:defRPr>
                      </a:lvl7pPr>
                      <a:lvl8pPr marL="3386983" algn="l" defTabSz="967710" rtl="0" eaLnBrk="1" latinLnBrk="0" hangingPunct="1">
                        <a:defRPr sz="1905" kern="1200">
                          <a:solidFill>
                            <a:schemeClr val="tx1"/>
                          </a:solidFill>
                          <a:latin typeface="Arial"/>
                        </a:defRPr>
                      </a:lvl8pPr>
                      <a:lvl9pPr marL="3870838" algn="l" defTabSz="967710" rtl="0" eaLnBrk="1" latinLnBrk="0" hangingPunct="1">
                        <a:defRPr sz="1905" kern="1200">
                          <a:solidFill>
                            <a:schemeClr val="tx1"/>
                          </a:solidFill>
                          <a:latin typeface="Arial"/>
                        </a:defRPr>
                      </a:lvl9pPr>
                    </a:lstStyle>
                    <a:p>
                      <a:pPr marL="0" marR="0" indent="0" algn="ctr" defTabSz="1219170" rtl="0" eaLnBrk="1" fontAlgn="auto" latinLnBrk="0" hangingPunct="1">
                        <a:lnSpc>
                          <a:spcPct val="100000"/>
                        </a:lnSpc>
                        <a:spcBef>
                          <a:spcPts val="500"/>
                        </a:spcBef>
                        <a:spcAft>
                          <a:spcPts val="0"/>
                        </a:spcAft>
                        <a:buClrTx/>
                        <a:buSzTx/>
                        <a:buFontTx/>
                        <a:buNone/>
                        <a:tabLst>
                          <a:tab pos="190500" algn="l"/>
                        </a:tabLst>
                        <a:defRPr sz="1800"/>
                      </a:pPr>
                      <a:r>
                        <a:rPr lang="en-US" sz="1200" b="1" noProof="0" dirty="0">
                          <a:solidFill>
                            <a:schemeClr val="bg1"/>
                          </a:solidFill>
                        </a:rPr>
                        <a:t>Retirement provision via</a:t>
                      </a:r>
                    </a:p>
                  </a:txBody>
                  <a:tcPr marT="45705" marB="45705"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5"/>
                    </a:solidFill>
                  </a:tcPr>
                </a:tc>
                <a:tc hMerge="1">
                  <a:txBody>
                    <a:bodyPr/>
                    <a:lstStyle/>
                    <a:p>
                      <a:pPr algn="ctr">
                        <a:spcBef>
                          <a:spcPts val="500"/>
                        </a:spcBef>
                        <a:tabLst>
                          <a:tab pos="190500" algn="l"/>
                        </a:tabLst>
                        <a:defRPr sz="1800"/>
                      </a:pPr>
                      <a:endParaRPr lang="de-DE" sz="1000" b="1" noProof="0" dirty="0">
                        <a:solidFill>
                          <a:schemeClr val="bg1"/>
                        </a:solidFill>
                      </a:endParaRPr>
                    </a:p>
                  </a:txBody>
                  <a:tcPr marT="45705" marB="45705"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0"/>
                  </a:ext>
                </a:extLst>
              </a:tr>
              <a:tr h="586203">
                <a:tc vMerge="1">
                  <a:txBody>
                    <a:bodyPr/>
                    <a:lstStyle/>
                    <a:p>
                      <a:pPr algn="l">
                        <a:spcBef>
                          <a:spcPts val="500"/>
                        </a:spcBef>
                        <a:tabLst>
                          <a:tab pos="190500" algn="l"/>
                        </a:tabLst>
                        <a:defRPr sz="1800"/>
                      </a:pPr>
                      <a:endParaRPr lang="de-DE" sz="1000" b="1" noProof="0" dirty="0">
                        <a:solidFill>
                          <a:schemeClr val="accent3">
                            <a:lumOff val="44000"/>
                          </a:schemeClr>
                        </a:solidFill>
                      </a:endParaRPr>
                    </a:p>
                  </a:txBody>
                  <a:tcPr marT="45705" marB="45705"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chemeClr val="accent2"/>
                    </a:solidFill>
                  </a:tcPr>
                </a:tc>
                <a:tc>
                  <a:txBody>
                    <a:bodyPr/>
                    <a:lstStyle>
                      <a:lvl1pPr marL="0" algn="l" defTabSz="967710" rtl="0" eaLnBrk="1" latinLnBrk="0" hangingPunct="1">
                        <a:defRPr sz="1905" kern="1200">
                          <a:solidFill>
                            <a:schemeClr val="tx1"/>
                          </a:solidFill>
                          <a:latin typeface="Arial"/>
                        </a:defRPr>
                      </a:lvl1pPr>
                      <a:lvl2pPr marL="483855" algn="l" defTabSz="967710" rtl="0" eaLnBrk="1" latinLnBrk="0" hangingPunct="1">
                        <a:defRPr sz="1905" kern="1200">
                          <a:solidFill>
                            <a:schemeClr val="tx1"/>
                          </a:solidFill>
                          <a:latin typeface="Arial"/>
                        </a:defRPr>
                      </a:lvl2pPr>
                      <a:lvl3pPr marL="967710" algn="l" defTabSz="967710" rtl="0" eaLnBrk="1" latinLnBrk="0" hangingPunct="1">
                        <a:defRPr sz="1905" kern="1200">
                          <a:solidFill>
                            <a:schemeClr val="tx1"/>
                          </a:solidFill>
                          <a:latin typeface="Arial"/>
                        </a:defRPr>
                      </a:lvl3pPr>
                      <a:lvl4pPr marL="1451564" algn="l" defTabSz="967710" rtl="0" eaLnBrk="1" latinLnBrk="0" hangingPunct="1">
                        <a:defRPr sz="1905" kern="1200">
                          <a:solidFill>
                            <a:schemeClr val="tx1"/>
                          </a:solidFill>
                          <a:latin typeface="Arial"/>
                        </a:defRPr>
                      </a:lvl4pPr>
                      <a:lvl5pPr marL="1935419" algn="l" defTabSz="967710" rtl="0" eaLnBrk="1" latinLnBrk="0" hangingPunct="1">
                        <a:defRPr sz="1905" kern="1200">
                          <a:solidFill>
                            <a:schemeClr val="tx1"/>
                          </a:solidFill>
                          <a:latin typeface="Arial"/>
                        </a:defRPr>
                      </a:lvl5pPr>
                      <a:lvl6pPr marL="2419274" algn="l" defTabSz="967710" rtl="0" eaLnBrk="1" latinLnBrk="0" hangingPunct="1">
                        <a:defRPr sz="1905" kern="1200">
                          <a:solidFill>
                            <a:schemeClr val="tx1"/>
                          </a:solidFill>
                          <a:latin typeface="Arial"/>
                        </a:defRPr>
                      </a:lvl6pPr>
                      <a:lvl7pPr marL="2903129" algn="l" defTabSz="967710" rtl="0" eaLnBrk="1" latinLnBrk="0" hangingPunct="1">
                        <a:defRPr sz="1905" kern="1200">
                          <a:solidFill>
                            <a:schemeClr val="tx1"/>
                          </a:solidFill>
                          <a:latin typeface="Arial"/>
                        </a:defRPr>
                      </a:lvl7pPr>
                      <a:lvl8pPr marL="3386983" algn="l" defTabSz="967710" rtl="0" eaLnBrk="1" latinLnBrk="0" hangingPunct="1">
                        <a:defRPr sz="1905" kern="1200">
                          <a:solidFill>
                            <a:schemeClr val="tx1"/>
                          </a:solidFill>
                          <a:latin typeface="Arial"/>
                        </a:defRPr>
                      </a:lvl8pPr>
                      <a:lvl9pPr marL="3870838" algn="l" defTabSz="967710" rtl="0" eaLnBrk="1" latinLnBrk="0" hangingPunct="1">
                        <a:defRPr sz="1905" kern="1200">
                          <a:solidFill>
                            <a:schemeClr val="tx1"/>
                          </a:solidFill>
                          <a:latin typeface="Arial"/>
                        </a:defRPr>
                      </a:lvl9pPr>
                    </a:lstStyle>
                    <a:p>
                      <a:pPr algn="ctr">
                        <a:spcBef>
                          <a:spcPts val="500"/>
                        </a:spcBef>
                        <a:tabLst>
                          <a:tab pos="190500" algn="l"/>
                        </a:tabLst>
                        <a:defRPr sz="1800"/>
                      </a:pPr>
                      <a:r>
                        <a:rPr lang="en-US" sz="1200" b="1" noProof="0" dirty="0">
                          <a:solidFill>
                            <a:schemeClr val="bg1"/>
                          </a:solidFill>
                        </a:rPr>
                        <a:t>Private contract</a:t>
                      </a:r>
                    </a:p>
                  </a:txBody>
                  <a:tcPr marT="45705" marB="45705"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5"/>
                    </a:solidFill>
                  </a:tcPr>
                </a:tc>
                <a:tc>
                  <a:txBody>
                    <a:bodyPr/>
                    <a:lstStyle>
                      <a:lvl1pPr marL="0" algn="l" defTabSz="967710" rtl="0" eaLnBrk="1" latinLnBrk="0" hangingPunct="1">
                        <a:defRPr sz="1905" kern="1200">
                          <a:solidFill>
                            <a:schemeClr val="tx1"/>
                          </a:solidFill>
                          <a:latin typeface="Arial"/>
                        </a:defRPr>
                      </a:lvl1pPr>
                      <a:lvl2pPr marL="483855" algn="l" defTabSz="967710" rtl="0" eaLnBrk="1" latinLnBrk="0" hangingPunct="1">
                        <a:defRPr sz="1905" kern="1200">
                          <a:solidFill>
                            <a:schemeClr val="tx1"/>
                          </a:solidFill>
                          <a:latin typeface="Arial"/>
                        </a:defRPr>
                      </a:lvl2pPr>
                      <a:lvl3pPr marL="967710" algn="l" defTabSz="967710" rtl="0" eaLnBrk="1" latinLnBrk="0" hangingPunct="1">
                        <a:defRPr sz="1905" kern="1200">
                          <a:solidFill>
                            <a:schemeClr val="tx1"/>
                          </a:solidFill>
                          <a:latin typeface="Arial"/>
                        </a:defRPr>
                      </a:lvl3pPr>
                      <a:lvl4pPr marL="1451564" algn="l" defTabSz="967710" rtl="0" eaLnBrk="1" latinLnBrk="0" hangingPunct="1">
                        <a:defRPr sz="1905" kern="1200">
                          <a:solidFill>
                            <a:schemeClr val="tx1"/>
                          </a:solidFill>
                          <a:latin typeface="Arial"/>
                        </a:defRPr>
                      </a:lvl4pPr>
                      <a:lvl5pPr marL="1935419" algn="l" defTabSz="967710" rtl="0" eaLnBrk="1" latinLnBrk="0" hangingPunct="1">
                        <a:defRPr sz="1905" kern="1200">
                          <a:solidFill>
                            <a:schemeClr val="tx1"/>
                          </a:solidFill>
                          <a:latin typeface="Arial"/>
                        </a:defRPr>
                      </a:lvl5pPr>
                      <a:lvl6pPr marL="2419274" algn="l" defTabSz="967710" rtl="0" eaLnBrk="1" latinLnBrk="0" hangingPunct="1">
                        <a:defRPr sz="1905" kern="1200">
                          <a:solidFill>
                            <a:schemeClr val="tx1"/>
                          </a:solidFill>
                          <a:latin typeface="Arial"/>
                        </a:defRPr>
                      </a:lvl6pPr>
                      <a:lvl7pPr marL="2903129" algn="l" defTabSz="967710" rtl="0" eaLnBrk="1" latinLnBrk="0" hangingPunct="1">
                        <a:defRPr sz="1905" kern="1200">
                          <a:solidFill>
                            <a:schemeClr val="tx1"/>
                          </a:solidFill>
                          <a:latin typeface="Arial"/>
                        </a:defRPr>
                      </a:lvl7pPr>
                      <a:lvl8pPr marL="3386983" algn="l" defTabSz="967710" rtl="0" eaLnBrk="1" latinLnBrk="0" hangingPunct="1">
                        <a:defRPr sz="1905" kern="1200">
                          <a:solidFill>
                            <a:schemeClr val="tx1"/>
                          </a:solidFill>
                          <a:latin typeface="Arial"/>
                        </a:defRPr>
                      </a:lvl8pPr>
                      <a:lvl9pPr marL="3870838" algn="l" defTabSz="967710" rtl="0" eaLnBrk="1" latinLnBrk="0" hangingPunct="1">
                        <a:defRPr sz="1905" kern="1200">
                          <a:solidFill>
                            <a:schemeClr val="tx1"/>
                          </a:solidFill>
                          <a:latin typeface="Arial"/>
                        </a:defRPr>
                      </a:lvl9pPr>
                    </a:lstStyle>
                    <a:p>
                      <a:pPr algn="ctr">
                        <a:spcBef>
                          <a:spcPts val="500"/>
                        </a:spcBef>
                        <a:tabLst>
                          <a:tab pos="190500" algn="l"/>
                        </a:tabLst>
                        <a:defRPr sz="1800"/>
                      </a:pPr>
                      <a:r>
                        <a:rPr lang="en-US" sz="1200" b="1" noProof="0" dirty="0">
                          <a:solidFill>
                            <a:schemeClr val="bg1"/>
                          </a:solidFill>
                        </a:rPr>
                        <a:t>Direct insurance</a:t>
                      </a:r>
                      <a:br>
                        <a:rPr lang="en-US" sz="1200" b="1" noProof="0" dirty="0">
                          <a:solidFill>
                            <a:schemeClr val="bg1"/>
                          </a:solidFill>
                        </a:rPr>
                      </a:br>
                      <a:r>
                        <a:rPr lang="en-US" sz="1200" b="1" noProof="0" dirty="0">
                          <a:solidFill>
                            <a:schemeClr val="bg1"/>
                          </a:solidFill>
                        </a:rPr>
                        <a:t>(§ 3 (63) </a:t>
                      </a:r>
                      <a:r>
                        <a:rPr lang="en-US" sz="1200" b="1" noProof="0" dirty="0" err="1">
                          <a:solidFill>
                            <a:schemeClr val="bg1"/>
                          </a:solidFill>
                        </a:rPr>
                        <a:t>EStG</a:t>
                      </a:r>
                      <a:r>
                        <a:rPr lang="en-US" sz="1200" b="1" noProof="0" dirty="0">
                          <a:solidFill>
                            <a:schemeClr val="bg1"/>
                          </a:solidFill>
                        </a:rPr>
                        <a:t>)</a:t>
                      </a:r>
                    </a:p>
                  </a:txBody>
                  <a:tcPr marT="45705" marB="45705"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5"/>
                    </a:solidFill>
                  </a:tcPr>
                </a:tc>
                <a:extLst>
                  <a:ext uri="{0D108BD9-81ED-4DB2-BD59-A6C34878D82A}">
                    <a16:rowId xmlns:a16="http://schemas.microsoft.com/office/drawing/2014/main" val="10001"/>
                  </a:ext>
                </a:extLst>
              </a:tr>
              <a:tr h="305811">
                <a:tc>
                  <a:txBody>
                    <a:bodyPr/>
                    <a:lstStyle>
                      <a:lvl1pPr marL="0" algn="l" defTabSz="1219170" rtl="0" eaLnBrk="1" latinLnBrk="0" hangingPunct="1">
                        <a:defRPr sz="2400" kern="1200">
                          <a:solidFill>
                            <a:schemeClr val="tx1"/>
                          </a:solidFill>
                          <a:latin typeface="Arial"/>
                        </a:defRPr>
                      </a:lvl1pPr>
                      <a:lvl2pPr marL="609585" algn="l" defTabSz="1219170" rtl="0" eaLnBrk="1" latinLnBrk="0" hangingPunct="1">
                        <a:defRPr sz="2400" kern="1200">
                          <a:solidFill>
                            <a:schemeClr val="tx1"/>
                          </a:solidFill>
                          <a:latin typeface="Arial"/>
                        </a:defRPr>
                      </a:lvl2pPr>
                      <a:lvl3pPr marL="1219170" algn="l" defTabSz="1219170" rtl="0" eaLnBrk="1" latinLnBrk="0" hangingPunct="1">
                        <a:defRPr sz="2400" kern="1200">
                          <a:solidFill>
                            <a:schemeClr val="tx1"/>
                          </a:solidFill>
                          <a:latin typeface="Arial"/>
                        </a:defRPr>
                      </a:lvl3pPr>
                      <a:lvl4pPr marL="1828754" algn="l" defTabSz="1219170" rtl="0" eaLnBrk="1" latinLnBrk="0" hangingPunct="1">
                        <a:defRPr sz="2400" kern="1200">
                          <a:solidFill>
                            <a:schemeClr val="tx1"/>
                          </a:solidFill>
                          <a:latin typeface="Arial"/>
                        </a:defRPr>
                      </a:lvl4pPr>
                      <a:lvl5pPr marL="2438339" algn="l" defTabSz="1219170" rtl="0" eaLnBrk="1" latinLnBrk="0" hangingPunct="1">
                        <a:defRPr sz="2400" kern="1200">
                          <a:solidFill>
                            <a:schemeClr val="tx1"/>
                          </a:solidFill>
                          <a:latin typeface="Arial"/>
                        </a:defRPr>
                      </a:lvl5pPr>
                      <a:lvl6pPr marL="3047924" algn="l" defTabSz="1219170" rtl="0" eaLnBrk="1" latinLnBrk="0" hangingPunct="1">
                        <a:defRPr sz="2400" kern="1200">
                          <a:solidFill>
                            <a:schemeClr val="tx1"/>
                          </a:solidFill>
                          <a:latin typeface="Arial"/>
                        </a:defRPr>
                      </a:lvl6pPr>
                      <a:lvl7pPr marL="3657509" algn="l" defTabSz="1219170" rtl="0" eaLnBrk="1" latinLnBrk="0" hangingPunct="1">
                        <a:defRPr sz="2400" kern="1200">
                          <a:solidFill>
                            <a:schemeClr val="tx1"/>
                          </a:solidFill>
                          <a:latin typeface="Arial"/>
                        </a:defRPr>
                      </a:lvl7pPr>
                      <a:lvl8pPr marL="4267093" algn="l" defTabSz="1219170" rtl="0" eaLnBrk="1" latinLnBrk="0" hangingPunct="1">
                        <a:defRPr sz="2400" kern="1200">
                          <a:solidFill>
                            <a:schemeClr val="tx1"/>
                          </a:solidFill>
                          <a:latin typeface="Arial"/>
                        </a:defRPr>
                      </a:lvl8pPr>
                      <a:lvl9pPr marL="4876678" algn="l" defTabSz="1219170" rtl="0" eaLnBrk="1" latinLnBrk="0" hangingPunct="1">
                        <a:defRPr sz="2400" kern="1200">
                          <a:solidFill>
                            <a:schemeClr val="tx1"/>
                          </a:solidFill>
                          <a:latin typeface="Arial"/>
                        </a:defRPr>
                      </a:lvl9pPr>
                    </a:lstStyle>
                    <a:p>
                      <a:pPr algn="l">
                        <a:spcBef>
                          <a:spcPts val="400"/>
                        </a:spcBef>
                        <a:tabLst>
                          <a:tab pos="190500" algn="l"/>
                        </a:tabLst>
                        <a:defRPr sz="1800"/>
                      </a:pPr>
                      <a:r>
                        <a:rPr lang="en-US" sz="1200" b="0" i="1" noProof="0" dirty="0">
                          <a:solidFill>
                            <a:schemeClr val="bg1"/>
                          </a:solidFill>
                        </a:rPr>
                        <a:t>Statutory pension (estimate)</a:t>
                      </a:r>
                    </a:p>
                  </a:txBody>
                  <a:tcPr marL="71979" marR="71979" marT="71979" marB="71979"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6"/>
                    </a:solidFill>
                  </a:tcPr>
                </a:tc>
                <a:tc>
                  <a:txBody>
                    <a:bodyPr/>
                    <a:lstStyle>
                      <a:lvl1pPr marL="0" algn="l" defTabSz="967710" rtl="0" eaLnBrk="1" latinLnBrk="0" hangingPunct="1">
                        <a:defRPr sz="1905" kern="1200">
                          <a:solidFill>
                            <a:schemeClr val="tx1"/>
                          </a:solidFill>
                          <a:latin typeface="Arial"/>
                        </a:defRPr>
                      </a:lvl1pPr>
                      <a:lvl2pPr marL="483855" algn="l" defTabSz="967710" rtl="0" eaLnBrk="1" latinLnBrk="0" hangingPunct="1">
                        <a:defRPr sz="1905" kern="1200">
                          <a:solidFill>
                            <a:schemeClr val="tx1"/>
                          </a:solidFill>
                          <a:latin typeface="Arial"/>
                        </a:defRPr>
                      </a:lvl2pPr>
                      <a:lvl3pPr marL="967710" algn="l" defTabSz="967710" rtl="0" eaLnBrk="1" latinLnBrk="0" hangingPunct="1">
                        <a:defRPr sz="1905" kern="1200">
                          <a:solidFill>
                            <a:schemeClr val="tx1"/>
                          </a:solidFill>
                          <a:latin typeface="Arial"/>
                        </a:defRPr>
                      </a:lvl3pPr>
                      <a:lvl4pPr marL="1451564" algn="l" defTabSz="967710" rtl="0" eaLnBrk="1" latinLnBrk="0" hangingPunct="1">
                        <a:defRPr sz="1905" kern="1200">
                          <a:solidFill>
                            <a:schemeClr val="tx1"/>
                          </a:solidFill>
                          <a:latin typeface="Arial"/>
                        </a:defRPr>
                      </a:lvl4pPr>
                      <a:lvl5pPr marL="1935419" algn="l" defTabSz="967710" rtl="0" eaLnBrk="1" latinLnBrk="0" hangingPunct="1">
                        <a:defRPr sz="1905" kern="1200">
                          <a:solidFill>
                            <a:schemeClr val="tx1"/>
                          </a:solidFill>
                          <a:latin typeface="Arial"/>
                        </a:defRPr>
                      </a:lvl5pPr>
                      <a:lvl6pPr marL="2419274" algn="l" defTabSz="967710" rtl="0" eaLnBrk="1" latinLnBrk="0" hangingPunct="1">
                        <a:defRPr sz="1905" kern="1200">
                          <a:solidFill>
                            <a:schemeClr val="tx1"/>
                          </a:solidFill>
                          <a:latin typeface="Arial"/>
                        </a:defRPr>
                      </a:lvl6pPr>
                      <a:lvl7pPr marL="2903129" algn="l" defTabSz="967710" rtl="0" eaLnBrk="1" latinLnBrk="0" hangingPunct="1">
                        <a:defRPr sz="1905" kern="1200">
                          <a:solidFill>
                            <a:schemeClr val="tx1"/>
                          </a:solidFill>
                          <a:latin typeface="Arial"/>
                        </a:defRPr>
                      </a:lvl7pPr>
                      <a:lvl8pPr marL="3386983" algn="l" defTabSz="967710" rtl="0" eaLnBrk="1" latinLnBrk="0" hangingPunct="1">
                        <a:defRPr sz="1905" kern="1200">
                          <a:solidFill>
                            <a:schemeClr val="tx1"/>
                          </a:solidFill>
                          <a:latin typeface="Arial"/>
                        </a:defRPr>
                      </a:lvl8pPr>
                      <a:lvl9pPr marL="3870838" algn="l" defTabSz="967710" rtl="0" eaLnBrk="1" latinLnBrk="0" hangingPunct="1">
                        <a:defRPr sz="1905" kern="1200">
                          <a:solidFill>
                            <a:schemeClr val="tx1"/>
                          </a:solidFill>
                          <a:latin typeface="Arial"/>
                        </a:defRPr>
                      </a:lvl9pPr>
                    </a:lstStyle>
                    <a:p>
                      <a:pPr marL="0" marR="0" lvl="0" indent="0" algn="r" rtl="0" eaLnBrk="0" fontAlgn="base" latinLnBrk="0" hangingPunct="0">
                        <a:lnSpc>
                          <a:spcPct val="100000"/>
                        </a:lnSpc>
                        <a:spcBef>
                          <a:spcPct val="0"/>
                        </a:spcBef>
                        <a:spcAft>
                          <a:spcPct val="30000"/>
                        </a:spcAft>
                        <a:buClrTx/>
                        <a:buSzTx/>
                        <a:buFontTx/>
                        <a:buNone/>
                      </a:pPr>
                      <a:r>
                        <a:rPr kumimoji="0" lang="de-DE" altLang="de-DE" sz="1200" b="0" i="0" u="none" strike="noStrike" cap="none" normalizeH="0" baseline="0" dirty="0">
                          <a:ln>
                            <a:noFill/>
                          </a:ln>
                          <a:solidFill>
                            <a:schemeClr val="bg1"/>
                          </a:solidFill>
                          <a:effectLst/>
                          <a:latin typeface="Arial"/>
                          <a:cs typeface="Arial"/>
                        </a:rPr>
                        <a:t>€ </a:t>
                      </a:r>
                      <a:r>
                        <a:rPr lang="de-DE" sz="1200" b="0" i="1" u="none" strike="noStrike" cap="none" normalizeH="0" baseline="0" noProof="0" dirty="0">
                          <a:ln>
                            <a:noFill/>
                          </a:ln>
                          <a:solidFill>
                            <a:schemeClr val="bg1"/>
                          </a:solidFill>
                          <a:effectLst/>
                          <a:latin typeface="Arial"/>
                        </a:rPr>
                        <a:t>1,484</a:t>
                      </a:r>
                      <a:endParaRPr kumimoji="0" lang="de-DE" altLang="de-DE" sz="1200" b="0" i="1" u="none" strike="noStrike" cap="none" normalizeH="0" baseline="0" dirty="0">
                        <a:ln>
                          <a:noFill/>
                        </a:ln>
                        <a:solidFill>
                          <a:schemeClr val="bg1"/>
                        </a:solidFill>
                        <a:effectLst/>
                        <a:latin typeface="Arial" pitchFamily="34" charset="0"/>
                        <a:cs typeface="Arial" pitchFamily="34" charset="0"/>
                      </a:endParaRPr>
                    </a:p>
                  </a:txBody>
                  <a:tcPr marL="91435" marR="91435" marT="45702" marB="45702"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6"/>
                    </a:solidFill>
                  </a:tcPr>
                </a:tc>
                <a:tc>
                  <a:txBody>
                    <a:bodyPr/>
                    <a:lstStyle>
                      <a:lvl1pPr marL="0" algn="l" defTabSz="967710" rtl="0" eaLnBrk="1" latinLnBrk="0" hangingPunct="1">
                        <a:defRPr sz="1905" kern="1200">
                          <a:solidFill>
                            <a:schemeClr val="tx1"/>
                          </a:solidFill>
                          <a:latin typeface="Arial"/>
                        </a:defRPr>
                      </a:lvl1pPr>
                      <a:lvl2pPr marL="483855" algn="l" defTabSz="967710" rtl="0" eaLnBrk="1" latinLnBrk="0" hangingPunct="1">
                        <a:defRPr sz="1905" kern="1200">
                          <a:solidFill>
                            <a:schemeClr val="tx1"/>
                          </a:solidFill>
                          <a:latin typeface="Arial"/>
                        </a:defRPr>
                      </a:lvl2pPr>
                      <a:lvl3pPr marL="967710" algn="l" defTabSz="967710" rtl="0" eaLnBrk="1" latinLnBrk="0" hangingPunct="1">
                        <a:defRPr sz="1905" kern="1200">
                          <a:solidFill>
                            <a:schemeClr val="tx1"/>
                          </a:solidFill>
                          <a:latin typeface="Arial"/>
                        </a:defRPr>
                      </a:lvl3pPr>
                      <a:lvl4pPr marL="1451564" algn="l" defTabSz="967710" rtl="0" eaLnBrk="1" latinLnBrk="0" hangingPunct="1">
                        <a:defRPr sz="1905" kern="1200">
                          <a:solidFill>
                            <a:schemeClr val="tx1"/>
                          </a:solidFill>
                          <a:latin typeface="Arial"/>
                        </a:defRPr>
                      </a:lvl4pPr>
                      <a:lvl5pPr marL="1935419" algn="l" defTabSz="967710" rtl="0" eaLnBrk="1" latinLnBrk="0" hangingPunct="1">
                        <a:defRPr sz="1905" kern="1200">
                          <a:solidFill>
                            <a:schemeClr val="tx1"/>
                          </a:solidFill>
                          <a:latin typeface="Arial"/>
                        </a:defRPr>
                      </a:lvl5pPr>
                      <a:lvl6pPr marL="2419274" algn="l" defTabSz="967710" rtl="0" eaLnBrk="1" latinLnBrk="0" hangingPunct="1">
                        <a:defRPr sz="1905" kern="1200">
                          <a:solidFill>
                            <a:schemeClr val="tx1"/>
                          </a:solidFill>
                          <a:latin typeface="Arial"/>
                        </a:defRPr>
                      </a:lvl6pPr>
                      <a:lvl7pPr marL="2903129" algn="l" defTabSz="967710" rtl="0" eaLnBrk="1" latinLnBrk="0" hangingPunct="1">
                        <a:defRPr sz="1905" kern="1200">
                          <a:solidFill>
                            <a:schemeClr val="tx1"/>
                          </a:solidFill>
                          <a:latin typeface="Arial"/>
                        </a:defRPr>
                      </a:lvl7pPr>
                      <a:lvl8pPr marL="3386983" algn="l" defTabSz="967710" rtl="0" eaLnBrk="1" latinLnBrk="0" hangingPunct="1">
                        <a:defRPr sz="1905" kern="1200">
                          <a:solidFill>
                            <a:schemeClr val="tx1"/>
                          </a:solidFill>
                          <a:latin typeface="Arial"/>
                        </a:defRPr>
                      </a:lvl8pPr>
                      <a:lvl9pPr marL="3870838" algn="l" defTabSz="967710" rtl="0" eaLnBrk="1" latinLnBrk="0" hangingPunct="1">
                        <a:defRPr sz="1905" kern="1200">
                          <a:solidFill>
                            <a:schemeClr val="tx1"/>
                          </a:solidFill>
                          <a:latin typeface="Arial"/>
                        </a:defRPr>
                      </a:lvl9pPr>
                    </a:lstStyle>
                    <a:p>
                      <a:pPr marL="0" marR="0" lvl="0" indent="0" algn="r" defTabSz="914400" rtl="0" eaLnBrk="0" fontAlgn="base" latinLnBrk="0" hangingPunct="0">
                        <a:lnSpc>
                          <a:spcPct val="100000"/>
                        </a:lnSpc>
                        <a:spcBef>
                          <a:spcPct val="0"/>
                        </a:spcBef>
                        <a:spcAft>
                          <a:spcPct val="30000"/>
                        </a:spcAft>
                        <a:buClrTx/>
                        <a:buSzTx/>
                        <a:buFontTx/>
                        <a:buNone/>
                        <a:tabLst>
                          <a:tab pos="195263" algn="l"/>
                        </a:tabLst>
                      </a:pPr>
                      <a:r>
                        <a:rPr kumimoji="0" lang="de-DE" altLang="de-DE" sz="1200" b="0" i="0" u="none" strike="noStrike" cap="none" normalizeH="0" baseline="0" dirty="0">
                          <a:ln>
                            <a:noFill/>
                          </a:ln>
                          <a:solidFill>
                            <a:schemeClr val="bg1"/>
                          </a:solidFill>
                          <a:effectLst/>
                          <a:latin typeface="Arial"/>
                          <a:cs typeface="Arial"/>
                        </a:rPr>
                        <a:t>€ </a:t>
                      </a:r>
                      <a:r>
                        <a:rPr lang="de-DE" altLang="de-DE" sz="1200" b="0" i="1" u="none" strike="noStrike" cap="none" normalizeH="0" baseline="0" dirty="0">
                          <a:ln>
                            <a:noFill/>
                          </a:ln>
                          <a:solidFill>
                            <a:schemeClr val="bg1"/>
                          </a:solidFill>
                          <a:effectLst/>
                          <a:latin typeface="Arial"/>
                          <a:cs typeface="Arial"/>
                        </a:rPr>
                        <a:t>1</a:t>
                      </a:r>
                      <a:r>
                        <a:rPr lang="de-DE" altLang="de-DE" sz="1200" b="0" i="0" u="none" strike="noStrike" cap="none" normalizeH="0" baseline="0" dirty="0">
                          <a:ln>
                            <a:noFill/>
                          </a:ln>
                          <a:solidFill>
                            <a:schemeClr val="bg1"/>
                          </a:solidFill>
                          <a:effectLst/>
                          <a:latin typeface="Arial"/>
                          <a:cs typeface="Arial"/>
                        </a:rPr>
                        <a:t>,</a:t>
                      </a:r>
                      <a:r>
                        <a:rPr lang="de-DE" altLang="de-DE" sz="1200" b="0" i="1" u="none" strike="noStrike" cap="none" normalizeH="0" baseline="0" dirty="0">
                          <a:ln>
                            <a:noFill/>
                          </a:ln>
                          <a:solidFill>
                            <a:schemeClr val="bg1"/>
                          </a:solidFill>
                          <a:effectLst/>
                          <a:latin typeface="Arial"/>
                          <a:cs typeface="Arial"/>
                        </a:rPr>
                        <a:t>452</a:t>
                      </a:r>
                      <a:endParaRPr kumimoji="0" lang="de-DE" altLang="de-DE" sz="1200" b="0" i="1" u="none" strike="noStrike" cap="none" normalizeH="0" baseline="0" dirty="0">
                        <a:ln>
                          <a:noFill/>
                        </a:ln>
                        <a:solidFill>
                          <a:schemeClr val="bg1"/>
                        </a:solidFill>
                        <a:effectLst/>
                        <a:latin typeface="Arial" pitchFamily="34" charset="0"/>
                        <a:cs typeface="Arial" pitchFamily="34" charset="0"/>
                      </a:endParaRPr>
                    </a:p>
                  </a:txBody>
                  <a:tcPr marL="91435" marR="91435" marT="45702" marB="45702"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6"/>
                    </a:solidFill>
                  </a:tcPr>
                </a:tc>
                <a:extLst>
                  <a:ext uri="{0D108BD9-81ED-4DB2-BD59-A6C34878D82A}">
                    <a16:rowId xmlns:a16="http://schemas.microsoft.com/office/drawing/2014/main" val="10002"/>
                  </a:ext>
                </a:extLst>
              </a:tr>
              <a:tr h="305811">
                <a:tc>
                  <a:txBody>
                    <a:bodyPr/>
                    <a:lstStyle>
                      <a:lvl1pPr marL="0" algn="l" defTabSz="1219170" rtl="0" eaLnBrk="1" latinLnBrk="0" hangingPunct="1">
                        <a:defRPr sz="2400" kern="1200">
                          <a:solidFill>
                            <a:schemeClr val="tx1"/>
                          </a:solidFill>
                          <a:latin typeface="Arial"/>
                        </a:defRPr>
                      </a:lvl1pPr>
                      <a:lvl2pPr marL="609585" algn="l" defTabSz="1219170" rtl="0" eaLnBrk="1" latinLnBrk="0" hangingPunct="1">
                        <a:defRPr sz="2400" kern="1200">
                          <a:solidFill>
                            <a:schemeClr val="tx1"/>
                          </a:solidFill>
                          <a:latin typeface="Arial"/>
                        </a:defRPr>
                      </a:lvl2pPr>
                      <a:lvl3pPr marL="1219170" algn="l" defTabSz="1219170" rtl="0" eaLnBrk="1" latinLnBrk="0" hangingPunct="1">
                        <a:defRPr sz="2400" kern="1200">
                          <a:solidFill>
                            <a:schemeClr val="tx1"/>
                          </a:solidFill>
                          <a:latin typeface="Arial"/>
                        </a:defRPr>
                      </a:lvl3pPr>
                      <a:lvl4pPr marL="1828754" algn="l" defTabSz="1219170" rtl="0" eaLnBrk="1" latinLnBrk="0" hangingPunct="1">
                        <a:defRPr sz="2400" kern="1200">
                          <a:solidFill>
                            <a:schemeClr val="tx1"/>
                          </a:solidFill>
                          <a:latin typeface="Arial"/>
                        </a:defRPr>
                      </a:lvl4pPr>
                      <a:lvl5pPr marL="2438339" algn="l" defTabSz="1219170" rtl="0" eaLnBrk="1" latinLnBrk="0" hangingPunct="1">
                        <a:defRPr sz="2400" kern="1200">
                          <a:solidFill>
                            <a:schemeClr val="tx1"/>
                          </a:solidFill>
                          <a:latin typeface="Arial"/>
                        </a:defRPr>
                      </a:lvl5pPr>
                      <a:lvl6pPr marL="3047924" algn="l" defTabSz="1219170" rtl="0" eaLnBrk="1" latinLnBrk="0" hangingPunct="1">
                        <a:defRPr sz="2400" kern="1200">
                          <a:solidFill>
                            <a:schemeClr val="tx1"/>
                          </a:solidFill>
                          <a:latin typeface="Arial"/>
                        </a:defRPr>
                      </a:lvl6pPr>
                      <a:lvl7pPr marL="3657509" algn="l" defTabSz="1219170" rtl="0" eaLnBrk="1" latinLnBrk="0" hangingPunct="1">
                        <a:defRPr sz="2400" kern="1200">
                          <a:solidFill>
                            <a:schemeClr val="tx1"/>
                          </a:solidFill>
                          <a:latin typeface="Arial"/>
                        </a:defRPr>
                      </a:lvl7pPr>
                      <a:lvl8pPr marL="4267093" algn="l" defTabSz="1219170" rtl="0" eaLnBrk="1" latinLnBrk="0" hangingPunct="1">
                        <a:defRPr sz="2400" kern="1200">
                          <a:solidFill>
                            <a:schemeClr val="tx1"/>
                          </a:solidFill>
                          <a:latin typeface="Arial"/>
                        </a:defRPr>
                      </a:lvl8pPr>
                      <a:lvl9pPr marL="4876678" algn="l" defTabSz="1219170" rtl="0" eaLnBrk="1" latinLnBrk="0" hangingPunct="1">
                        <a:defRPr sz="2400" kern="1200">
                          <a:solidFill>
                            <a:schemeClr val="tx1"/>
                          </a:solidFill>
                          <a:latin typeface="Arial"/>
                        </a:defRPr>
                      </a:lvl9pPr>
                    </a:lstStyle>
                    <a:p>
                      <a:pPr algn="l">
                        <a:spcBef>
                          <a:spcPts val="400"/>
                        </a:spcBef>
                        <a:defRPr sz="1800"/>
                      </a:pPr>
                      <a:r>
                        <a:rPr lang="en-US" sz="1200" noProof="0" dirty="0">
                          <a:solidFill>
                            <a:schemeClr val="bg1"/>
                          </a:solidFill>
                        </a:rPr>
                        <a:t>Monthly retirement pension in the first year (gross)</a:t>
                      </a:r>
                      <a:r>
                        <a:rPr lang="en-US" sz="1200" baseline="30000" noProof="0" dirty="0">
                          <a:solidFill>
                            <a:schemeClr val="bg1"/>
                          </a:solidFill>
                        </a:rPr>
                        <a:t>2</a:t>
                      </a:r>
                    </a:p>
                  </a:txBody>
                  <a:tcPr marL="71979" marR="71979" marT="71979" marB="71979"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lvl1pPr marL="0" algn="l" defTabSz="967710" rtl="0" eaLnBrk="1" latinLnBrk="0" hangingPunct="1">
                        <a:defRPr sz="1905" kern="1200">
                          <a:solidFill>
                            <a:schemeClr val="tx1"/>
                          </a:solidFill>
                          <a:latin typeface="Arial"/>
                        </a:defRPr>
                      </a:lvl1pPr>
                      <a:lvl2pPr marL="483855" algn="l" defTabSz="967710" rtl="0" eaLnBrk="1" latinLnBrk="0" hangingPunct="1">
                        <a:defRPr sz="1905" kern="1200">
                          <a:solidFill>
                            <a:schemeClr val="tx1"/>
                          </a:solidFill>
                          <a:latin typeface="Arial"/>
                        </a:defRPr>
                      </a:lvl2pPr>
                      <a:lvl3pPr marL="967710" algn="l" defTabSz="967710" rtl="0" eaLnBrk="1" latinLnBrk="0" hangingPunct="1">
                        <a:defRPr sz="1905" kern="1200">
                          <a:solidFill>
                            <a:schemeClr val="tx1"/>
                          </a:solidFill>
                          <a:latin typeface="Arial"/>
                        </a:defRPr>
                      </a:lvl3pPr>
                      <a:lvl4pPr marL="1451564" algn="l" defTabSz="967710" rtl="0" eaLnBrk="1" latinLnBrk="0" hangingPunct="1">
                        <a:defRPr sz="1905" kern="1200">
                          <a:solidFill>
                            <a:schemeClr val="tx1"/>
                          </a:solidFill>
                          <a:latin typeface="Arial"/>
                        </a:defRPr>
                      </a:lvl4pPr>
                      <a:lvl5pPr marL="1935419" algn="l" defTabSz="967710" rtl="0" eaLnBrk="1" latinLnBrk="0" hangingPunct="1">
                        <a:defRPr sz="1905" kern="1200">
                          <a:solidFill>
                            <a:schemeClr val="tx1"/>
                          </a:solidFill>
                          <a:latin typeface="Arial"/>
                        </a:defRPr>
                      </a:lvl5pPr>
                      <a:lvl6pPr marL="2419274" algn="l" defTabSz="967710" rtl="0" eaLnBrk="1" latinLnBrk="0" hangingPunct="1">
                        <a:defRPr sz="1905" kern="1200">
                          <a:solidFill>
                            <a:schemeClr val="tx1"/>
                          </a:solidFill>
                          <a:latin typeface="Arial"/>
                        </a:defRPr>
                      </a:lvl6pPr>
                      <a:lvl7pPr marL="2903129" algn="l" defTabSz="967710" rtl="0" eaLnBrk="1" latinLnBrk="0" hangingPunct="1">
                        <a:defRPr sz="1905" kern="1200">
                          <a:solidFill>
                            <a:schemeClr val="tx1"/>
                          </a:solidFill>
                          <a:latin typeface="Arial"/>
                        </a:defRPr>
                      </a:lvl7pPr>
                      <a:lvl8pPr marL="3386983" algn="l" defTabSz="967710" rtl="0" eaLnBrk="1" latinLnBrk="0" hangingPunct="1">
                        <a:defRPr sz="1905" kern="1200">
                          <a:solidFill>
                            <a:schemeClr val="tx1"/>
                          </a:solidFill>
                          <a:latin typeface="Arial"/>
                        </a:defRPr>
                      </a:lvl8pPr>
                      <a:lvl9pPr marL="3870838" algn="l" defTabSz="967710" rtl="0" eaLnBrk="1" latinLnBrk="0" hangingPunct="1">
                        <a:defRPr sz="1905" kern="1200">
                          <a:solidFill>
                            <a:schemeClr val="tx1"/>
                          </a:solidFill>
                          <a:latin typeface="Arial"/>
                        </a:defRPr>
                      </a:lvl9pPr>
                    </a:lstStyle>
                    <a:p>
                      <a:pPr marL="0" marR="0" lvl="0" indent="0" algn="r" defTabSz="914400" rtl="0" eaLnBrk="0" fontAlgn="base" latinLnBrk="0" hangingPunct="0">
                        <a:lnSpc>
                          <a:spcPct val="100000"/>
                        </a:lnSpc>
                        <a:spcBef>
                          <a:spcPct val="0"/>
                        </a:spcBef>
                        <a:spcAft>
                          <a:spcPct val="30000"/>
                        </a:spcAft>
                        <a:buClrTx/>
                        <a:buSzTx/>
                        <a:buFontTx/>
                        <a:buNone/>
                        <a:tabLst>
                          <a:tab pos="195263" algn="l"/>
                        </a:tabLst>
                        <a:defRPr/>
                      </a:pPr>
                      <a:r>
                        <a:rPr kumimoji="0" lang="de-DE" altLang="de-DE" sz="1200" b="0" i="0" u="none" strike="noStrike" cap="none" normalizeH="0" baseline="0" dirty="0">
                          <a:ln>
                            <a:noFill/>
                          </a:ln>
                          <a:solidFill>
                            <a:schemeClr val="bg1"/>
                          </a:solidFill>
                          <a:effectLst/>
                          <a:latin typeface="Arial" pitchFamily="34" charset="0"/>
                          <a:cs typeface="Arial" pitchFamily="34" charset="0"/>
                        </a:rPr>
                        <a:t>€ 88</a:t>
                      </a:r>
                      <a:r>
                        <a:rPr kumimoji="0" lang="de-DE" altLang="de-DE" sz="1200" b="0" i="0" u="none" strike="noStrike" cap="none" normalizeH="0" baseline="30000" dirty="0">
                          <a:ln>
                            <a:noFill/>
                          </a:ln>
                          <a:solidFill>
                            <a:schemeClr val="bg1"/>
                          </a:solidFill>
                          <a:effectLst/>
                          <a:latin typeface="Arial" pitchFamily="34" charset="0"/>
                          <a:cs typeface="Arial" pitchFamily="34" charset="0"/>
                        </a:rPr>
                        <a:t> </a:t>
                      </a:r>
                      <a:endParaRPr kumimoji="0" lang="de-DE" altLang="de-DE" sz="1200" b="0" i="0" u="none" strike="noStrike" cap="none" normalizeH="0" baseline="0" dirty="0">
                        <a:ln>
                          <a:noFill/>
                        </a:ln>
                        <a:solidFill>
                          <a:schemeClr val="bg1"/>
                        </a:solidFill>
                        <a:effectLst/>
                        <a:latin typeface="Arial" pitchFamily="34" charset="0"/>
                        <a:cs typeface="Arial" pitchFamily="34" charset="0"/>
                      </a:endParaRPr>
                    </a:p>
                  </a:txBody>
                  <a:tcPr marL="91435" marR="91435" marT="45702" marB="45702"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lvl1pPr marL="0" algn="l" defTabSz="967710" rtl="0" eaLnBrk="1" latinLnBrk="0" hangingPunct="1">
                        <a:defRPr sz="1905" kern="1200">
                          <a:solidFill>
                            <a:schemeClr val="tx1"/>
                          </a:solidFill>
                          <a:latin typeface="Arial"/>
                        </a:defRPr>
                      </a:lvl1pPr>
                      <a:lvl2pPr marL="483855" algn="l" defTabSz="967710" rtl="0" eaLnBrk="1" latinLnBrk="0" hangingPunct="1">
                        <a:defRPr sz="1905" kern="1200">
                          <a:solidFill>
                            <a:schemeClr val="tx1"/>
                          </a:solidFill>
                          <a:latin typeface="Arial"/>
                        </a:defRPr>
                      </a:lvl2pPr>
                      <a:lvl3pPr marL="967710" algn="l" defTabSz="967710" rtl="0" eaLnBrk="1" latinLnBrk="0" hangingPunct="1">
                        <a:defRPr sz="1905" kern="1200">
                          <a:solidFill>
                            <a:schemeClr val="tx1"/>
                          </a:solidFill>
                          <a:latin typeface="Arial"/>
                        </a:defRPr>
                      </a:lvl3pPr>
                      <a:lvl4pPr marL="1451564" algn="l" defTabSz="967710" rtl="0" eaLnBrk="1" latinLnBrk="0" hangingPunct="1">
                        <a:defRPr sz="1905" kern="1200">
                          <a:solidFill>
                            <a:schemeClr val="tx1"/>
                          </a:solidFill>
                          <a:latin typeface="Arial"/>
                        </a:defRPr>
                      </a:lvl4pPr>
                      <a:lvl5pPr marL="1935419" algn="l" defTabSz="967710" rtl="0" eaLnBrk="1" latinLnBrk="0" hangingPunct="1">
                        <a:defRPr sz="1905" kern="1200">
                          <a:solidFill>
                            <a:schemeClr val="tx1"/>
                          </a:solidFill>
                          <a:latin typeface="Arial"/>
                        </a:defRPr>
                      </a:lvl5pPr>
                      <a:lvl6pPr marL="2419274" algn="l" defTabSz="967710" rtl="0" eaLnBrk="1" latinLnBrk="0" hangingPunct="1">
                        <a:defRPr sz="1905" kern="1200">
                          <a:solidFill>
                            <a:schemeClr val="tx1"/>
                          </a:solidFill>
                          <a:latin typeface="Arial"/>
                        </a:defRPr>
                      </a:lvl6pPr>
                      <a:lvl7pPr marL="2903129" algn="l" defTabSz="967710" rtl="0" eaLnBrk="1" latinLnBrk="0" hangingPunct="1">
                        <a:defRPr sz="1905" kern="1200">
                          <a:solidFill>
                            <a:schemeClr val="tx1"/>
                          </a:solidFill>
                          <a:latin typeface="Arial"/>
                        </a:defRPr>
                      </a:lvl7pPr>
                      <a:lvl8pPr marL="3386983" algn="l" defTabSz="967710" rtl="0" eaLnBrk="1" latinLnBrk="0" hangingPunct="1">
                        <a:defRPr sz="1905" kern="1200">
                          <a:solidFill>
                            <a:schemeClr val="tx1"/>
                          </a:solidFill>
                          <a:latin typeface="Arial"/>
                        </a:defRPr>
                      </a:lvl8pPr>
                      <a:lvl9pPr marL="3870838" algn="l" defTabSz="967710" rtl="0" eaLnBrk="1" latinLnBrk="0" hangingPunct="1">
                        <a:defRPr sz="1905" kern="1200">
                          <a:solidFill>
                            <a:schemeClr val="tx1"/>
                          </a:solidFill>
                          <a:latin typeface="Arial"/>
                        </a:defRPr>
                      </a:lvl9pPr>
                    </a:lstStyle>
                    <a:p>
                      <a:pPr marL="0" marR="0" lvl="0" indent="0" algn="r" defTabSz="914400" rtl="0" eaLnBrk="0" fontAlgn="base" latinLnBrk="0" hangingPunct="0">
                        <a:lnSpc>
                          <a:spcPct val="100000"/>
                        </a:lnSpc>
                        <a:spcBef>
                          <a:spcPct val="0"/>
                        </a:spcBef>
                        <a:spcAft>
                          <a:spcPct val="30000"/>
                        </a:spcAft>
                        <a:buClrTx/>
                        <a:buSzTx/>
                        <a:buFontTx/>
                        <a:buNone/>
                        <a:tabLst>
                          <a:tab pos="195263" algn="l"/>
                        </a:tabLst>
                        <a:defRPr/>
                      </a:pPr>
                      <a:r>
                        <a:rPr kumimoji="0" lang="de-DE" altLang="de-DE" sz="1200" b="0" i="0" u="none" strike="noStrike" cap="none" normalizeH="0" baseline="0" dirty="0">
                          <a:ln>
                            <a:noFill/>
                          </a:ln>
                          <a:solidFill>
                            <a:schemeClr val="bg1"/>
                          </a:solidFill>
                          <a:effectLst/>
                          <a:latin typeface="Arial"/>
                          <a:cs typeface="Arial"/>
                        </a:rPr>
                        <a:t>€ </a:t>
                      </a:r>
                      <a:r>
                        <a:rPr lang="de-DE" altLang="de-DE" sz="1200" b="0" i="0" u="none" strike="noStrike" kern="1200" cap="none" normalizeH="0" baseline="0" dirty="0">
                          <a:ln>
                            <a:noFill/>
                          </a:ln>
                          <a:solidFill>
                            <a:schemeClr val="bg1"/>
                          </a:solidFill>
                          <a:effectLst/>
                          <a:latin typeface="Arial"/>
                          <a:ea typeface="+mn-ea"/>
                          <a:cs typeface="Arial"/>
                        </a:rPr>
                        <a:t>206</a:t>
                      </a:r>
                      <a:endParaRPr kumimoji="0" lang="de-DE" altLang="de-DE" sz="1200" b="0" i="0" u="none" strike="noStrike" kern="1200" cap="none" normalizeH="0" baseline="0" dirty="0">
                        <a:ln>
                          <a:noFill/>
                        </a:ln>
                        <a:solidFill>
                          <a:schemeClr val="bg1"/>
                        </a:solidFill>
                        <a:effectLst/>
                        <a:latin typeface="Arial" pitchFamily="34" charset="0"/>
                        <a:ea typeface="+mn-ea"/>
                        <a:cs typeface="Arial" pitchFamily="34" charset="0"/>
                      </a:endParaRPr>
                    </a:p>
                  </a:txBody>
                  <a:tcPr marL="91435" marR="91435" marT="45702" marB="45702"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05811">
                <a:tc>
                  <a:txBody>
                    <a:bodyPr/>
                    <a:lstStyle>
                      <a:lvl1pPr marL="0" algn="l" defTabSz="1219170" rtl="0" eaLnBrk="1" latinLnBrk="0" hangingPunct="1">
                        <a:defRPr sz="2400" kern="1200">
                          <a:solidFill>
                            <a:schemeClr val="tx1"/>
                          </a:solidFill>
                          <a:latin typeface="Arial"/>
                        </a:defRPr>
                      </a:lvl1pPr>
                      <a:lvl2pPr marL="609585" algn="l" defTabSz="1219170" rtl="0" eaLnBrk="1" latinLnBrk="0" hangingPunct="1">
                        <a:defRPr sz="2400" kern="1200">
                          <a:solidFill>
                            <a:schemeClr val="tx1"/>
                          </a:solidFill>
                          <a:latin typeface="Arial"/>
                        </a:defRPr>
                      </a:lvl2pPr>
                      <a:lvl3pPr marL="1219170" algn="l" defTabSz="1219170" rtl="0" eaLnBrk="1" latinLnBrk="0" hangingPunct="1">
                        <a:defRPr sz="2400" kern="1200">
                          <a:solidFill>
                            <a:schemeClr val="tx1"/>
                          </a:solidFill>
                          <a:latin typeface="Arial"/>
                        </a:defRPr>
                      </a:lvl3pPr>
                      <a:lvl4pPr marL="1828754" algn="l" defTabSz="1219170" rtl="0" eaLnBrk="1" latinLnBrk="0" hangingPunct="1">
                        <a:defRPr sz="2400" kern="1200">
                          <a:solidFill>
                            <a:schemeClr val="tx1"/>
                          </a:solidFill>
                          <a:latin typeface="Arial"/>
                        </a:defRPr>
                      </a:lvl4pPr>
                      <a:lvl5pPr marL="2438339" algn="l" defTabSz="1219170" rtl="0" eaLnBrk="1" latinLnBrk="0" hangingPunct="1">
                        <a:defRPr sz="2400" kern="1200">
                          <a:solidFill>
                            <a:schemeClr val="tx1"/>
                          </a:solidFill>
                          <a:latin typeface="Arial"/>
                        </a:defRPr>
                      </a:lvl5pPr>
                      <a:lvl6pPr marL="3047924" algn="l" defTabSz="1219170" rtl="0" eaLnBrk="1" latinLnBrk="0" hangingPunct="1">
                        <a:defRPr sz="2400" kern="1200">
                          <a:solidFill>
                            <a:schemeClr val="tx1"/>
                          </a:solidFill>
                          <a:latin typeface="Arial"/>
                        </a:defRPr>
                      </a:lvl6pPr>
                      <a:lvl7pPr marL="3657509" algn="l" defTabSz="1219170" rtl="0" eaLnBrk="1" latinLnBrk="0" hangingPunct="1">
                        <a:defRPr sz="2400" kern="1200">
                          <a:solidFill>
                            <a:schemeClr val="tx1"/>
                          </a:solidFill>
                          <a:latin typeface="Arial"/>
                        </a:defRPr>
                      </a:lvl7pPr>
                      <a:lvl8pPr marL="4267093" algn="l" defTabSz="1219170" rtl="0" eaLnBrk="1" latinLnBrk="0" hangingPunct="1">
                        <a:defRPr sz="2400" kern="1200">
                          <a:solidFill>
                            <a:schemeClr val="tx1"/>
                          </a:solidFill>
                          <a:latin typeface="Arial"/>
                        </a:defRPr>
                      </a:lvl8pPr>
                      <a:lvl9pPr marL="4876678" algn="l" defTabSz="1219170" rtl="0" eaLnBrk="1" latinLnBrk="0" hangingPunct="1">
                        <a:defRPr sz="2400" kern="1200">
                          <a:solidFill>
                            <a:schemeClr val="tx1"/>
                          </a:solidFill>
                          <a:latin typeface="Arial"/>
                        </a:defRPr>
                      </a:lvl9pPr>
                    </a:lstStyle>
                    <a:p>
                      <a:pPr algn="l">
                        <a:spcBef>
                          <a:spcPts val="400"/>
                        </a:spcBef>
                        <a:defRPr sz="1800"/>
                      </a:pPr>
                      <a:r>
                        <a:rPr lang="en-US" sz="1200" noProof="0" dirty="0">
                          <a:solidFill>
                            <a:schemeClr val="bg1"/>
                          </a:solidFill>
                        </a:rPr>
                        <a:t>Taxation</a:t>
                      </a:r>
                      <a:r>
                        <a:rPr lang="en-US" sz="1200" baseline="30000" noProof="0" dirty="0">
                          <a:solidFill>
                            <a:schemeClr val="bg1"/>
                          </a:solidFill>
                        </a:rPr>
                        <a:t>3</a:t>
                      </a:r>
                    </a:p>
                  </a:txBody>
                  <a:tcPr marL="71979" marR="71979" marT="71979" marB="71979"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6"/>
                    </a:solidFill>
                  </a:tcPr>
                </a:tc>
                <a:tc>
                  <a:txBody>
                    <a:bodyPr/>
                    <a:lstStyle>
                      <a:lvl1pPr marL="0" algn="l" defTabSz="967710" rtl="0" eaLnBrk="1" latinLnBrk="0" hangingPunct="1">
                        <a:defRPr sz="1905" kern="1200">
                          <a:solidFill>
                            <a:schemeClr val="tx1"/>
                          </a:solidFill>
                          <a:latin typeface="Arial"/>
                        </a:defRPr>
                      </a:lvl1pPr>
                      <a:lvl2pPr marL="483855" algn="l" defTabSz="967710" rtl="0" eaLnBrk="1" latinLnBrk="0" hangingPunct="1">
                        <a:defRPr sz="1905" kern="1200">
                          <a:solidFill>
                            <a:schemeClr val="tx1"/>
                          </a:solidFill>
                          <a:latin typeface="Arial"/>
                        </a:defRPr>
                      </a:lvl2pPr>
                      <a:lvl3pPr marL="967710" algn="l" defTabSz="967710" rtl="0" eaLnBrk="1" latinLnBrk="0" hangingPunct="1">
                        <a:defRPr sz="1905" kern="1200">
                          <a:solidFill>
                            <a:schemeClr val="tx1"/>
                          </a:solidFill>
                          <a:latin typeface="Arial"/>
                        </a:defRPr>
                      </a:lvl3pPr>
                      <a:lvl4pPr marL="1451564" algn="l" defTabSz="967710" rtl="0" eaLnBrk="1" latinLnBrk="0" hangingPunct="1">
                        <a:defRPr sz="1905" kern="1200">
                          <a:solidFill>
                            <a:schemeClr val="tx1"/>
                          </a:solidFill>
                          <a:latin typeface="Arial"/>
                        </a:defRPr>
                      </a:lvl4pPr>
                      <a:lvl5pPr marL="1935419" algn="l" defTabSz="967710" rtl="0" eaLnBrk="1" latinLnBrk="0" hangingPunct="1">
                        <a:defRPr sz="1905" kern="1200">
                          <a:solidFill>
                            <a:schemeClr val="tx1"/>
                          </a:solidFill>
                          <a:latin typeface="Arial"/>
                        </a:defRPr>
                      </a:lvl5pPr>
                      <a:lvl6pPr marL="2419274" algn="l" defTabSz="967710" rtl="0" eaLnBrk="1" latinLnBrk="0" hangingPunct="1">
                        <a:defRPr sz="1905" kern="1200">
                          <a:solidFill>
                            <a:schemeClr val="tx1"/>
                          </a:solidFill>
                          <a:latin typeface="Arial"/>
                        </a:defRPr>
                      </a:lvl6pPr>
                      <a:lvl7pPr marL="2903129" algn="l" defTabSz="967710" rtl="0" eaLnBrk="1" latinLnBrk="0" hangingPunct="1">
                        <a:defRPr sz="1905" kern="1200">
                          <a:solidFill>
                            <a:schemeClr val="tx1"/>
                          </a:solidFill>
                          <a:latin typeface="Arial"/>
                        </a:defRPr>
                      </a:lvl7pPr>
                      <a:lvl8pPr marL="3386983" algn="l" defTabSz="967710" rtl="0" eaLnBrk="1" latinLnBrk="0" hangingPunct="1">
                        <a:defRPr sz="1905" kern="1200">
                          <a:solidFill>
                            <a:schemeClr val="tx1"/>
                          </a:solidFill>
                          <a:latin typeface="Arial"/>
                        </a:defRPr>
                      </a:lvl8pPr>
                      <a:lvl9pPr marL="3870838" algn="l" defTabSz="967710" rtl="0" eaLnBrk="1" latinLnBrk="0" hangingPunct="1">
                        <a:defRPr sz="1905" kern="1200">
                          <a:solidFill>
                            <a:schemeClr val="tx1"/>
                          </a:solidFill>
                          <a:latin typeface="Arial"/>
                        </a:defRPr>
                      </a:lvl9pPr>
                    </a:lstStyle>
                    <a:p>
                      <a:pPr marL="0" marR="0" lvl="0" indent="0" algn="r" defTabSz="914400" rtl="0" eaLnBrk="0" fontAlgn="base" latinLnBrk="0" hangingPunct="0">
                        <a:lnSpc>
                          <a:spcPct val="100000"/>
                        </a:lnSpc>
                        <a:spcBef>
                          <a:spcPct val="0"/>
                        </a:spcBef>
                        <a:spcAft>
                          <a:spcPct val="30000"/>
                        </a:spcAft>
                        <a:buClrTx/>
                        <a:buSzTx/>
                        <a:buFontTx/>
                        <a:buNone/>
                        <a:tabLst>
                          <a:tab pos="195263" algn="l"/>
                        </a:tabLst>
                        <a:defRPr/>
                      </a:pPr>
                      <a:r>
                        <a:rPr kumimoji="0" lang="de-DE" altLang="de-DE" sz="1200" b="0" i="0" u="none" strike="noStrike" cap="none" normalizeH="0" baseline="0" dirty="0">
                          <a:ln>
                            <a:noFill/>
                          </a:ln>
                          <a:solidFill>
                            <a:schemeClr val="bg1"/>
                          </a:solidFill>
                          <a:effectLst/>
                          <a:latin typeface="Arial"/>
                          <a:cs typeface="Arial"/>
                        </a:rPr>
                        <a:t>€ </a:t>
                      </a:r>
                      <a:r>
                        <a:rPr lang="de-DE" altLang="de-DE" sz="1200" b="0" i="0" u="none" strike="noStrike" cap="none" normalizeH="0" baseline="0" dirty="0">
                          <a:ln>
                            <a:noFill/>
                          </a:ln>
                          <a:solidFill>
                            <a:schemeClr val="bg1"/>
                          </a:solidFill>
                          <a:effectLst/>
                          <a:latin typeface="Arial"/>
                          <a:cs typeface="Arial"/>
                        </a:rPr>
                        <a:t>65</a:t>
                      </a:r>
                      <a:endParaRPr kumimoji="0" lang="de-DE" altLang="de-DE" sz="1200" b="0" i="0" u="none" strike="noStrike" cap="none" normalizeH="0" baseline="0" dirty="0">
                        <a:ln>
                          <a:noFill/>
                        </a:ln>
                        <a:solidFill>
                          <a:schemeClr val="bg1"/>
                        </a:solidFill>
                        <a:effectLst/>
                        <a:latin typeface="Arial" pitchFamily="34" charset="0"/>
                        <a:cs typeface="Arial" pitchFamily="34" charset="0"/>
                      </a:endParaRPr>
                    </a:p>
                  </a:txBody>
                  <a:tcPr marL="91435" marR="91435" marT="45702" marB="45702"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6"/>
                    </a:solidFill>
                  </a:tcPr>
                </a:tc>
                <a:tc>
                  <a:txBody>
                    <a:bodyPr/>
                    <a:lstStyle>
                      <a:lvl1pPr marL="0" algn="l" defTabSz="967710" rtl="0" eaLnBrk="1" latinLnBrk="0" hangingPunct="1">
                        <a:defRPr sz="1905" kern="1200">
                          <a:solidFill>
                            <a:schemeClr val="tx1"/>
                          </a:solidFill>
                          <a:latin typeface="Arial"/>
                        </a:defRPr>
                      </a:lvl1pPr>
                      <a:lvl2pPr marL="483855" algn="l" defTabSz="967710" rtl="0" eaLnBrk="1" latinLnBrk="0" hangingPunct="1">
                        <a:defRPr sz="1905" kern="1200">
                          <a:solidFill>
                            <a:schemeClr val="tx1"/>
                          </a:solidFill>
                          <a:latin typeface="Arial"/>
                        </a:defRPr>
                      </a:lvl2pPr>
                      <a:lvl3pPr marL="967710" algn="l" defTabSz="967710" rtl="0" eaLnBrk="1" latinLnBrk="0" hangingPunct="1">
                        <a:defRPr sz="1905" kern="1200">
                          <a:solidFill>
                            <a:schemeClr val="tx1"/>
                          </a:solidFill>
                          <a:latin typeface="Arial"/>
                        </a:defRPr>
                      </a:lvl3pPr>
                      <a:lvl4pPr marL="1451564" algn="l" defTabSz="967710" rtl="0" eaLnBrk="1" latinLnBrk="0" hangingPunct="1">
                        <a:defRPr sz="1905" kern="1200">
                          <a:solidFill>
                            <a:schemeClr val="tx1"/>
                          </a:solidFill>
                          <a:latin typeface="Arial"/>
                        </a:defRPr>
                      </a:lvl4pPr>
                      <a:lvl5pPr marL="1935419" algn="l" defTabSz="967710" rtl="0" eaLnBrk="1" latinLnBrk="0" hangingPunct="1">
                        <a:defRPr sz="1905" kern="1200">
                          <a:solidFill>
                            <a:schemeClr val="tx1"/>
                          </a:solidFill>
                          <a:latin typeface="Arial"/>
                        </a:defRPr>
                      </a:lvl5pPr>
                      <a:lvl6pPr marL="2419274" algn="l" defTabSz="967710" rtl="0" eaLnBrk="1" latinLnBrk="0" hangingPunct="1">
                        <a:defRPr sz="1905" kern="1200">
                          <a:solidFill>
                            <a:schemeClr val="tx1"/>
                          </a:solidFill>
                          <a:latin typeface="Arial"/>
                        </a:defRPr>
                      </a:lvl6pPr>
                      <a:lvl7pPr marL="2903129" algn="l" defTabSz="967710" rtl="0" eaLnBrk="1" latinLnBrk="0" hangingPunct="1">
                        <a:defRPr sz="1905" kern="1200">
                          <a:solidFill>
                            <a:schemeClr val="tx1"/>
                          </a:solidFill>
                          <a:latin typeface="Arial"/>
                        </a:defRPr>
                      </a:lvl7pPr>
                      <a:lvl8pPr marL="3386983" algn="l" defTabSz="967710" rtl="0" eaLnBrk="1" latinLnBrk="0" hangingPunct="1">
                        <a:defRPr sz="1905" kern="1200">
                          <a:solidFill>
                            <a:schemeClr val="tx1"/>
                          </a:solidFill>
                          <a:latin typeface="Arial"/>
                        </a:defRPr>
                      </a:lvl8pPr>
                      <a:lvl9pPr marL="3870838" algn="l" defTabSz="967710" rtl="0" eaLnBrk="1" latinLnBrk="0" hangingPunct="1">
                        <a:defRPr sz="1905" kern="1200">
                          <a:solidFill>
                            <a:schemeClr val="tx1"/>
                          </a:solidFill>
                          <a:latin typeface="Arial"/>
                        </a:defRPr>
                      </a:lvl9pPr>
                    </a:lstStyle>
                    <a:p>
                      <a:pPr marL="0" marR="0" lvl="0" indent="0" algn="r" defTabSz="914400" rtl="0" eaLnBrk="0" fontAlgn="base" latinLnBrk="0" hangingPunct="0">
                        <a:lnSpc>
                          <a:spcPct val="100000"/>
                        </a:lnSpc>
                        <a:spcBef>
                          <a:spcPct val="0"/>
                        </a:spcBef>
                        <a:spcAft>
                          <a:spcPct val="30000"/>
                        </a:spcAft>
                        <a:buClrTx/>
                        <a:buSzTx/>
                        <a:buFontTx/>
                        <a:buNone/>
                        <a:tabLst>
                          <a:tab pos="195263" algn="l"/>
                        </a:tabLst>
                      </a:pPr>
                      <a:r>
                        <a:rPr kumimoji="0" lang="de-DE" altLang="de-DE" sz="1200" b="0" i="0" u="none" strike="noStrike" cap="none" normalizeH="0" baseline="0" dirty="0">
                          <a:ln>
                            <a:noFill/>
                          </a:ln>
                          <a:solidFill>
                            <a:schemeClr val="bg1"/>
                          </a:solidFill>
                          <a:effectLst/>
                          <a:latin typeface="Arial"/>
                          <a:cs typeface="Arial"/>
                        </a:rPr>
                        <a:t>€ </a:t>
                      </a:r>
                      <a:r>
                        <a:rPr lang="de-DE" altLang="de-DE" sz="1200" b="0" i="0" u="none" strike="noStrike" cap="none" normalizeH="0" baseline="0" dirty="0">
                          <a:ln>
                            <a:noFill/>
                          </a:ln>
                          <a:solidFill>
                            <a:schemeClr val="bg1"/>
                          </a:solidFill>
                          <a:effectLst/>
                          <a:latin typeface="Arial"/>
                          <a:cs typeface="Arial"/>
                        </a:rPr>
                        <a:t>103</a:t>
                      </a:r>
                      <a:endParaRPr kumimoji="0" lang="de-DE" altLang="de-DE" sz="1200" b="0" i="0" u="none" strike="noStrike" cap="none" normalizeH="0" baseline="0" dirty="0">
                        <a:ln>
                          <a:noFill/>
                        </a:ln>
                        <a:solidFill>
                          <a:schemeClr val="bg1"/>
                        </a:solidFill>
                        <a:effectLst/>
                        <a:latin typeface="Arial" pitchFamily="34" charset="0"/>
                        <a:cs typeface="Arial" pitchFamily="34" charset="0"/>
                      </a:endParaRPr>
                    </a:p>
                  </a:txBody>
                  <a:tcPr marL="91435" marR="91435" marT="45702" marB="45702"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6"/>
                    </a:solidFill>
                  </a:tcPr>
                </a:tc>
                <a:extLst>
                  <a:ext uri="{0D108BD9-81ED-4DB2-BD59-A6C34878D82A}">
                    <a16:rowId xmlns:a16="http://schemas.microsoft.com/office/drawing/2014/main" val="10004"/>
                  </a:ext>
                </a:extLst>
              </a:tr>
              <a:tr h="463073">
                <a:tc>
                  <a:txBody>
                    <a:bodyPr/>
                    <a:lstStyle>
                      <a:lvl1pPr marL="0" algn="l" defTabSz="1219170" rtl="0" eaLnBrk="1" latinLnBrk="0" hangingPunct="1">
                        <a:defRPr sz="2400" kern="1200">
                          <a:solidFill>
                            <a:schemeClr val="tx1"/>
                          </a:solidFill>
                          <a:latin typeface="Arial"/>
                        </a:defRPr>
                      </a:lvl1pPr>
                      <a:lvl2pPr marL="609585" algn="l" defTabSz="1219170" rtl="0" eaLnBrk="1" latinLnBrk="0" hangingPunct="1">
                        <a:defRPr sz="2400" kern="1200">
                          <a:solidFill>
                            <a:schemeClr val="tx1"/>
                          </a:solidFill>
                          <a:latin typeface="Arial"/>
                        </a:defRPr>
                      </a:lvl2pPr>
                      <a:lvl3pPr marL="1219170" algn="l" defTabSz="1219170" rtl="0" eaLnBrk="1" latinLnBrk="0" hangingPunct="1">
                        <a:defRPr sz="2400" kern="1200">
                          <a:solidFill>
                            <a:schemeClr val="tx1"/>
                          </a:solidFill>
                          <a:latin typeface="Arial"/>
                        </a:defRPr>
                      </a:lvl3pPr>
                      <a:lvl4pPr marL="1828754" algn="l" defTabSz="1219170" rtl="0" eaLnBrk="1" latinLnBrk="0" hangingPunct="1">
                        <a:defRPr sz="2400" kern="1200">
                          <a:solidFill>
                            <a:schemeClr val="tx1"/>
                          </a:solidFill>
                          <a:latin typeface="Arial"/>
                        </a:defRPr>
                      </a:lvl4pPr>
                      <a:lvl5pPr marL="2438339" algn="l" defTabSz="1219170" rtl="0" eaLnBrk="1" latinLnBrk="0" hangingPunct="1">
                        <a:defRPr sz="2400" kern="1200">
                          <a:solidFill>
                            <a:schemeClr val="tx1"/>
                          </a:solidFill>
                          <a:latin typeface="Arial"/>
                        </a:defRPr>
                      </a:lvl5pPr>
                      <a:lvl6pPr marL="3047924" algn="l" defTabSz="1219170" rtl="0" eaLnBrk="1" latinLnBrk="0" hangingPunct="1">
                        <a:defRPr sz="2400" kern="1200">
                          <a:solidFill>
                            <a:schemeClr val="tx1"/>
                          </a:solidFill>
                          <a:latin typeface="Arial"/>
                        </a:defRPr>
                      </a:lvl6pPr>
                      <a:lvl7pPr marL="3657509" algn="l" defTabSz="1219170" rtl="0" eaLnBrk="1" latinLnBrk="0" hangingPunct="1">
                        <a:defRPr sz="2400" kern="1200">
                          <a:solidFill>
                            <a:schemeClr val="tx1"/>
                          </a:solidFill>
                          <a:latin typeface="Arial"/>
                        </a:defRPr>
                      </a:lvl7pPr>
                      <a:lvl8pPr marL="4267093" algn="l" defTabSz="1219170" rtl="0" eaLnBrk="1" latinLnBrk="0" hangingPunct="1">
                        <a:defRPr sz="2400" kern="1200">
                          <a:solidFill>
                            <a:schemeClr val="tx1"/>
                          </a:solidFill>
                          <a:latin typeface="Arial"/>
                        </a:defRPr>
                      </a:lvl8pPr>
                      <a:lvl9pPr marL="4876678" algn="l" defTabSz="1219170" rtl="0" eaLnBrk="1" latinLnBrk="0" hangingPunct="1">
                        <a:defRPr sz="2400" kern="1200">
                          <a:solidFill>
                            <a:schemeClr val="tx1"/>
                          </a:solidFill>
                          <a:latin typeface="Arial"/>
                        </a:defRPr>
                      </a:lvl9pPr>
                    </a:lstStyle>
                    <a:p>
                      <a:pPr algn="l">
                        <a:spcBef>
                          <a:spcPts val="400"/>
                        </a:spcBef>
                        <a:defRPr sz="1800"/>
                      </a:pPr>
                      <a:r>
                        <a:rPr lang="en-US" sz="1200" noProof="0" dirty="0">
                          <a:solidFill>
                            <a:schemeClr val="bg1"/>
                          </a:solidFill>
                        </a:rPr>
                        <a:t>Pensioners‘ health and long-term care insurance contributions</a:t>
                      </a:r>
                      <a:r>
                        <a:rPr lang="en-US" sz="1200" baseline="30000" noProof="0" dirty="0">
                          <a:solidFill>
                            <a:schemeClr val="bg1"/>
                          </a:solidFill>
                        </a:rPr>
                        <a:t>3</a:t>
                      </a:r>
                    </a:p>
                  </a:txBody>
                  <a:tcPr marL="71979" marR="71979" marT="71979" marB="71979"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lvl1pPr marL="0" algn="l" defTabSz="967710" rtl="0" eaLnBrk="1" latinLnBrk="0" hangingPunct="1">
                        <a:defRPr sz="1905" kern="1200">
                          <a:solidFill>
                            <a:schemeClr val="tx1"/>
                          </a:solidFill>
                          <a:latin typeface="Arial"/>
                        </a:defRPr>
                      </a:lvl1pPr>
                      <a:lvl2pPr marL="483855" algn="l" defTabSz="967710" rtl="0" eaLnBrk="1" latinLnBrk="0" hangingPunct="1">
                        <a:defRPr sz="1905" kern="1200">
                          <a:solidFill>
                            <a:schemeClr val="tx1"/>
                          </a:solidFill>
                          <a:latin typeface="Arial"/>
                        </a:defRPr>
                      </a:lvl2pPr>
                      <a:lvl3pPr marL="967710" algn="l" defTabSz="967710" rtl="0" eaLnBrk="1" latinLnBrk="0" hangingPunct="1">
                        <a:defRPr sz="1905" kern="1200">
                          <a:solidFill>
                            <a:schemeClr val="tx1"/>
                          </a:solidFill>
                          <a:latin typeface="Arial"/>
                        </a:defRPr>
                      </a:lvl3pPr>
                      <a:lvl4pPr marL="1451564" algn="l" defTabSz="967710" rtl="0" eaLnBrk="1" latinLnBrk="0" hangingPunct="1">
                        <a:defRPr sz="1905" kern="1200">
                          <a:solidFill>
                            <a:schemeClr val="tx1"/>
                          </a:solidFill>
                          <a:latin typeface="Arial"/>
                        </a:defRPr>
                      </a:lvl4pPr>
                      <a:lvl5pPr marL="1935419" algn="l" defTabSz="967710" rtl="0" eaLnBrk="1" latinLnBrk="0" hangingPunct="1">
                        <a:defRPr sz="1905" kern="1200">
                          <a:solidFill>
                            <a:schemeClr val="tx1"/>
                          </a:solidFill>
                          <a:latin typeface="Arial"/>
                        </a:defRPr>
                      </a:lvl5pPr>
                      <a:lvl6pPr marL="2419274" algn="l" defTabSz="967710" rtl="0" eaLnBrk="1" latinLnBrk="0" hangingPunct="1">
                        <a:defRPr sz="1905" kern="1200">
                          <a:solidFill>
                            <a:schemeClr val="tx1"/>
                          </a:solidFill>
                          <a:latin typeface="Arial"/>
                        </a:defRPr>
                      </a:lvl6pPr>
                      <a:lvl7pPr marL="2903129" algn="l" defTabSz="967710" rtl="0" eaLnBrk="1" latinLnBrk="0" hangingPunct="1">
                        <a:defRPr sz="1905" kern="1200">
                          <a:solidFill>
                            <a:schemeClr val="tx1"/>
                          </a:solidFill>
                          <a:latin typeface="Arial"/>
                        </a:defRPr>
                      </a:lvl7pPr>
                      <a:lvl8pPr marL="3386983" algn="l" defTabSz="967710" rtl="0" eaLnBrk="1" latinLnBrk="0" hangingPunct="1">
                        <a:defRPr sz="1905" kern="1200">
                          <a:solidFill>
                            <a:schemeClr val="tx1"/>
                          </a:solidFill>
                          <a:latin typeface="Arial"/>
                        </a:defRPr>
                      </a:lvl8pPr>
                      <a:lvl9pPr marL="3870838" algn="l" defTabSz="967710" rtl="0" eaLnBrk="1" latinLnBrk="0" hangingPunct="1">
                        <a:defRPr sz="1905" kern="1200">
                          <a:solidFill>
                            <a:schemeClr val="tx1"/>
                          </a:solidFill>
                          <a:latin typeface="Arial"/>
                        </a:defRPr>
                      </a:lvl9pPr>
                    </a:lstStyle>
                    <a:p>
                      <a:pPr marL="0" marR="0" lvl="0" indent="0" algn="r" defTabSz="914400" rtl="0" eaLnBrk="0" fontAlgn="base" latinLnBrk="0" hangingPunct="0">
                        <a:lnSpc>
                          <a:spcPct val="100000"/>
                        </a:lnSpc>
                        <a:spcBef>
                          <a:spcPct val="0"/>
                        </a:spcBef>
                        <a:spcAft>
                          <a:spcPct val="30000"/>
                        </a:spcAft>
                        <a:buClrTx/>
                        <a:buSzTx/>
                        <a:buFontTx/>
                        <a:buNone/>
                        <a:tabLst>
                          <a:tab pos="195263" algn="l"/>
                        </a:tabLst>
                        <a:defRPr/>
                      </a:pPr>
                      <a:r>
                        <a:rPr kumimoji="0" lang="de-DE" altLang="de-DE" sz="1200" b="0" i="0" u="none" strike="noStrike" cap="none" normalizeH="0" baseline="0" dirty="0">
                          <a:ln>
                            <a:noFill/>
                          </a:ln>
                          <a:solidFill>
                            <a:schemeClr val="bg1"/>
                          </a:solidFill>
                          <a:effectLst/>
                          <a:latin typeface="Arial"/>
                          <a:cs typeface="Arial"/>
                        </a:rPr>
                        <a:t>€ </a:t>
                      </a:r>
                      <a:r>
                        <a:rPr lang="de-DE" altLang="de-DE" sz="1200" b="0" i="0" u="none" strike="noStrike" cap="none" normalizeH="0" baseline="0" dirty="0">
                          <a:ln>
                            <a:noFill/>
                          </a:ln>
                          <a:solidFill>
                            <a:schemeClr val="bg1"/>
                          </a:solidFill>
                          <a:effectLst/>
                          <a:latin typeface="Arial"/>
                          <a:cs typeface="Arial"/>
                        </a:rPr>
                        <a:t>180</a:t>
                      </a:r>
                      <a:endParaRPr kumimoji="0" lang="de-DE" altLang="de-DE" sz="1200" b="0" i="0" u="none" strike="noStrike" cap="none" normalizeH="0" baseline="0" dirty="0">
                        <a:ln>
                          <a:noFill/>
                        </a:ln>
                        <a:solidFill>
                          <a:schemeClr val="bg1"/>
                        </a:solidFill>
                        <a:effectLst/>
                        <a:latin typeface="Arial" pitchFamily="34" charset="0"/>
                        <a:cs typeface="Arial" pitchFamily="34" charset="0"/>
                      </a:endParaRPr>
                    </a:p>
                  </a:txBody>
                  <a:tcPr marL="91435" marR="91435" marT="45702" marB="45702"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lvl1pPr marL="0" algn="l" defTabSz="967710" rtl="0" eaLnBrk="1" latinLnBrk="0" hangingPunct="1">
                        <a:defRPr sz="1905" kern="1200">
                          <a:solidFill>
                            <a:schemeClr val="tx1"/>
                          </a:solidFill>
                          <a:latin typeface="Arial"/>
                        </a:defRPr>
                      </a:lvl1pPr>
                      <a:lvl2pPr marL="483855" algn="l" defTabSz="967710" rtl="0" eaLnBrk="1" latinLnBrk="0" hangingPunct="1">
                        <a:defRPr sz="1905" kern="1200">
                          <a:solidFill>
                            <a:schemeClr val="tx1"/>
                          </a:solidFill>
                          <a:latin typeface="Arial"/>
                        </a:defRPr>
                      </a:lvl2pPr>
                      <a:lvl3pPr marL="967710" algn="l" defTabSz="967710" rtl="0" eaLnBrk="1" latinLnBrk="0" hangingPunct="1">
                        <a:defRPr sz="1905" kern="1200">
                          <a:solidFill>
                            <a:schemeClr val="tx1"/>
                          </a:solidFill>
                          <a:latin typeface="Arial"/>
                        </a:defRPr>
                      </a:lvl3pPr>
                      <a:lvl4pPr marL="1451564" algn="l" defTabSz="967710" rtl="0" eaLnBrk="1" latinLnBrk="0" hangingPunct="1">
                        <a:defRPr sz="1905" kern="1200">
                          <a:solidFill>
                            <a:schemeClr val="tx1"/>
                          </a:solidFill>
                          <a:latin typeface="Arial"/>
                        </a:defRPr>
                      </a:lvl4pPr>
                      <a:lvl5pPr marL="1935419" algn="l" defTabSz="967710" rtl="0" eaLnBrk="1" latinLnBrk="0" hangingPunct="1">
                        <a:defRPr sz="1905" kern="1200">
                          <a:solidFill>
                            <a:schemeClr val="tx1"/>
                          </a:solidFill>
                          <a:latin typeface="Arial"/>
                        </a:defRPr>
                      </a:lvl5pPr>
                      <a:lvl6pPr marL="2419274" algn="l" defTabSz="967710" rtl="0" eaLnBrk="1" latinLnBrk="0" hangingPunct="1">
                        <a:defRPr sz="1905" kern="1200">
                          <a:solidFill>
                            <a:schemeClr val="tx1"/>
                          </a:solidFill>
                          <a:latin typeface="Arial"/>
                        </a:defRPr>
                      </a:lvl6pPr>
                      <a:lvl7pPr marL="2903129" algn="l" defTabSz="967710" rtl="0" eaLnBrk="1" latinLnBrk="0" hangingPunct="1">
                        <a:defRPr sz="1905" kern="1200">
                          <a:solidFill>
                            <a:schemeClr val="tx1"/>
                          </a:solidFill>
                          <a:latin typeface="Arial"/>
                        </a:defRPr>
                      </a:lvl7pPr>
                      <a:lvl8pPr marL="3386983" algn="l" defTabSz="967710" rtl="0" eaLnBrk="1" latinLnBrk="0" hangingPunct="1">
                        <a:defRPr sz="1905" kern="1200">
                          <a:solidFill>
                            <a:schemeClr val="tx1"/>
                          </a:solidFill>
                          <a:latin typeface="Arial"/>
                        </a:defRPr>
                      </a:lvl8pPr>
                      <a:lvl9pPr marL="3870838" algn="l" defTabSz="967710" rtl="0" eaLnBrk="1" latinLnBrk="0" hangingPunct="1">
                        <a:defRPr sz="1905" kern="1200">
                          <a:solidFill>
                            <a:schemeClr val="tx1"/>
                          </a:solidFill>
                          <a:latin typeface="Arial"/>
                        </a:defRPr>
                      </a:lvl9pPr>
                    </a:lstStyle>
                    <a:p>
                      <a:pPr marL="0" marR="0" lvl="0" indent="0" algn="r" defTabSz="914400" rtl="0" eaLnBrk="0" fontAlgn="base" latinLnBrk="0" hangingPunct="0">
                        <a:lnSpc>
                          <a:spcPct val="100000"/>
                        </a:lnSpc>
                        <a:spcBef>
                          <a:spcPct val="0"/>
                        </a:spcBef>
                        <a:spcAft>
                          <a:spcPct val="30000"/>
                        </a:spcAft>
                        <a:buClrTx/>
                        <a:buSzTx/>
                        <a:buFontTx/>
                        <a:buNone/>
                        <a:tabLst>
                          <a:tab pos="195263" algn="l"/>
                        </a:tabLst>
                      </a:pPr>
                      <a:r>
                        <a:rPr kumimoji="0" lang="de-DE" altLang="de-DE" sz="1200" b="0" i="0" u="none" strike="noStrike" cap="none" normalizeH="0" baseline="0" dirty="0">
                          <a:ln>
                            <a:noFill/>
                          </a:ln>
                          <a:solidFill>
                            <a:schemeClr val="bg1"/>
                          </a:solidFill>
                          <a:effectLst/>
                          <a:latin typeface="Arial"/>
                          <a:cs typeface="Arial"/>
                        </a:rPr>
                        <a:t>€ </a:t>
                      </a:r>
                      <a:r>
                        <a:rPr lang="de-DE" altLang="de-DE" sz="1200" b="0" i="0" u="none" strike="noStrike" cap="none" normalizeH="0" baseline="0" dirty="0">
                          <a:ln>
                            <a:noFill/>
                          </a:ln>
                          <a:solidFill>
                            <a:schemeClr val="bg1"/>
                          </a:solidFill>
                          <a:effectLst/>
                          <a:latin typeface="Arial"/>
                          <a:cs typeface="Arial"/>
                        </a:rPr>
                        <a:t>189</a:t>
                      </a:r>
                      <a:endParaRPr kumimoji="0" lang="de-DE" altLang="de-DE" sz="1200" b="0" i="0" u="none" strike="noStrike" cap="none" normalizeH="0" baseline="0" dirty="0">
                        <a:ln>
                          <a:noFill/>
                        </a:ln>
                        <a:solidFill>
                          <a:schemeClr val="bg1"/>
                        </a:solidFill>
                        <a:effectLst/>
                        <a:latin typeface="Arial" pitchFamily="34" charset="0"/>
                        <a:cs typeface="Arial" pitchFamily="34" charset="0"/>
                      </a:endParaRPr>
                    </a:p>
                  </a:txBody>
                  <a:tcPr marL="91435" marR="91435" marT="45702" marB="45702"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65187">
                <a:tc>
                  <a:txBody>
                    <a:bodyPr/>
                    <a:lstStyle>
                      <a:lvl1pPr marL="0" algn="l" defTabSz="1219170" rtl="0" eaLnBrk="1" latinLnBrk="0" hangingPunct="1">
                        <a:defRPr sz="2400" kern="1200">
                          <a:solidFill>
                            <a:schemeClr val="tx1"/>
                          </a:solidFill>
                          <a:latin typeface="Arial"/>
                        </a:defRPr>
                      </a:lvl1pPr>
                      <a:lvl2pPr marL="609585" algn="l" defTabSz="1219170" rtl="0" eaLnBrk="1" latinLnBrk="0" hangingPunct="1">
                        <a:defRPr sz="2400" kern="1200">
                          <a:solidFill>
                            <a:schemeClr val="tx1"/>
                          </a:solidFill>
                          <a:latin typeface="Arial"/>
                        </a:defRPr>
                      </a:lvl2pPr>
                      <a:lvl3pPr marL="1219170" algn="l" defTabSz="1219170" rtl="0" eaLnBrk="1" latinLnBrk="0" hangingPunct="1">
                        <a:defRPr sz="2400" kern="1200">
                          <a:solidFill>
                            <a:schemeClr val="tx1"/>
                          </a:solidFill>
                          <a:latin typeface="Arial"/>
                        </a:defRPr>
                      </a:lvl3pPr>
                      <a:lvl4pPr marL="1828754" algn="l" defTabSz="1219170" rtl="0" eaLnBrk="1" latinLnBrk="0" hangingPunct="1">
                        <a:defRPr sz="2400" kern="1200">
                          <a:solidFill>
                            <a:schemeClr val="tx1"/>
                          </a:solidFill>
                          <a:latin typeface="Arial"/>
                        </a:defRPr>
                      </a:lvl4pPr>
                      <a:lvl5pPr marL="2438339" algn="l" defTabSz="1219170" rtl="0" eaLnBrk="1" latinLnBrk="0" hangingPunct="1">
                        <a:defRPr sz="2400" kern="1200">
                          <a:solidFill>
                            <a:schemeClr val="tx1"/>
                          </a:solidFill>
                          <a:latin typeface="Arial"/>
                        </a:defRPr>
                      </a:lvl5pPr>
                      <a:lvl6pPr marL="3047924" algn="l" defTabSz="1219170" rtl="0" eaLnBrk="1" latinLnBrk="0" hangingPunct="1">
                        <a:defRPr sz="2400" kern="1200">
                          <a:solidFill>
                            <a:schemeClr val="tx1"/>
                          </a:solidFill>
                          <a:latin typeface="Arial"/>
                        </a:defRPr>
                      </a:lvl6pPr>
                      <a:lvl7pPr marL="3657509" algn="l" defTabSz="1219170" rtl="0" eaLnBrk="1" latinLnBrk="0" hangingPunct="1">
                        <a:defRPr sz="2400" kern="1200">
                          <a:solidFill>
                            <a:schemeClr val="tx1"/>
                          </a:solidFill>
                          <a:latin typeface="Arial"/>
                        </a:defRPr>
                      </a:lvl7pPr>
                      <a:lvl8pPr marL="4267093" algn="l" defTabSz="1219170" rtl="0" eaLnBrk="1" latinLnBrk="0" hangingPunct="1">
                        <a:defRPr sz="2400" kern="1200">
                          <a:solidFill>
                            <a:schemeClr val="tx1"/>
                          </a:solidFill>
                          <a:latin typeface="Arial"/>
                        </a:defRPr>
                      </a:lvl8pPr>
                      <a:lvl9pPr marL="4876678" algn="l" defTabSz="1219170" rtl="0" eaLnBrk="1" latinLnBrk="0" hangingPunct="1">
                        <a:defRPr sz="2400" kern="1200">
                          <a:solidFill>
                            <a:schemeClr val="tx1"/>
                          </a:solidFill>
                          <a:latin typeface="Arial"/>
                        </a:defRPr>
                      </a:lvl9pPr>
                    </a:lstStyle>
                    <a:p>
                      <a:pPr algn="l">
                        <a:spcBef>
                          <a:spcPts val="400"/>
                        </a:spcBef>
                        <a:tabLst>
                          <a:tab pos="190500" algn="l"/>
                        </a:tabLst>
                        <a:defRPr sz="1800"/>
                      </a:pPr>
                      <a:r>
                        <a:rPr lang="en-US" sz="1200" noProof="0" dirty="0">
                          <a:solidFill>
                            <a:schemeClr val="bg1"/>
                          </a:solidFill>
                        </a:rPr>
                        <a:t>Monthly retirement pension in the first year (net</a:t>
                      </a:r>
                      <a:r>
                        <a:rPr lang="en-US" sz="1200" b="0" noProof="0" dirty="0">
                          <a:solidFill>
                            <a:schemeClr val="bg1"/>
                          </a:solidFill>
                        </a:rPr>
                        <a:t>)</a:t>
                      </a:r>
                    </a:p>
                  </a:txBody>
                  <a:tcPr marL="71979" marR="71979" marT="71979" marB="71979"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6"/>
                    </a:solidFill>
                  </a:tcPr>
                </a:tc>
                <a:tc>
                  <a:txBody>
                    <a:bodyPr/>
                    <a:lstStyle>
                      <a:lvl1pPr marL="0" algn="l" defTabSz="967710" rtl="0" eaLnBrk="1" latinLnBrk="0" hangingPunct="1">
                        <a:defRPr sz="1905" kern="1200">
                          <a:solidFill>
                            <a:schemeClr val="tx1"/>
                          </a:solidFill>
                          <a:latin typeface="Arial"/>
                        </a:defRPr>
                      </a:lvl1pPr>
                      <a:lvl2pPr marL="483855" algn="l" defTabSz="967710" rtl="0" eaLnBrk="1" latinLnBrk="0" hangingPunct="1">
                        <a:defRPr sz="1905" kern="1200">
                          <a:solidFill>
                            <a:schemeClr val="tx1"/>
                          </a:solidFill>
                          <a:latin typeface="Arial"/>
                        </a:defRPr>
                      </a:lvl2pPr>
                      <a:lvl3pPr marL="967710" algn="l" defTabSz="967710" rtl="0" eaLnBrk="1" latinLnBrk="0" hangingPunct="1">
                        <a:defRPr sz="1905" kern="1200">
                          <a:solidFill>
                            <a:schemeClr val="tx1"/>
                          </a:solidFill>
                          <a:latin typeface="Arial"/>
                        </a:defRPr>
                      </a:lvl3pPr>
                      <a:lvl4pPr marL="1451564" algn="l" defTabSz="967710" rtl="0" eaLnBrk="1" latinLnBrk="0" hangingPunct="1">
                        <a:defRPr sz="1905" kern="1200">
                          <a:solidFill>
                            <a:schemeClr val="tx1"/>
                          </a:solidFill>
                          <a:latin typeface="Arial"/>
                        </a:defRPr>
                      </a:lvl4pPr>
                      <a:lvl5pPr marL="1935419" algn="l" defTabSz="967710" rtl="0" eaLnBrk="1" latinLnBrk="0" hangingPunct="1">
                        <a:defRPr sz="1905" kern="1200">
                          <a:solidFill>
                            <a:schemeClr val="tx1"/>
                          </a:solidFill>
                          <a:latin typeface="Arial"/>
                        </a:defRPr>
                      </a:lvl5pPr>
                      <a:lvl6pPr marL="2419274" algn="l" defTabSz="967710" rtl="0" eaLnBrk="1" latinLnBrk="0" hangingPunct="1">
                        <a:defRPr sz="1905" kern="1200">
                          <a:solidFill>
                            <a:schemeClr val="tx1"/>
                          </a:solidFill>
                          <a:latin typeface="Arial"/>
                        </a:defRPr>
                      </a:lvl6pPr>
                      <a:lvl7pPr marL="2903129" algn="l" defTabSz="967710" rtl="0" eaLnBrk="1" latinLnBrk="0" hangingPunct="1">
                        <a:defRPr sz="1905" kern="1200">
                          <a:solidFill>
                            <a:schemeClr val="tx1"/>
                          </a:solidFill>
                          <a:latin typeface="Arial"/>
                        </a:defRPr>
                      </a:lvl7pPr>
                      <a:lvl8pPr marL="3386983" algn="l" defTabSz="967710" rtl="0" eaLnBrk="1" latinLnBrk="0" hangingPunct="1">
                        <a:defRPr sz="1905" kern="1200">
                          <a:solidFill>
                            <a:schemeClr val="tx1"/>
                          </a:solidFill>
                          <a:latin typeface="Arial"/>
                        </a:defRPr>
                      </a:lvl8pPr>
                      <a:lvl9pPr marL="3870838" algn="l" defTabSz="967710" rtl="0" eaLnBrk="1" latinLnBrk="0" hangingPunct="1">
                        <a:defRPr sz="1905" kern="1200">
                          <a:solidFill>
                            <a:schemeClr val="tx1"/>
                          </a:solidFill>
                          <a:latin typeface="Arial"/>
                        </a:defRPr>
                      </a:lvl9pPr>
                    </a:lstStyle>
                    <a:p>
                      <a:pPr marL="0" marR="0" lvl="0" indent="0" algn="r" defTabSz="914400" rtl="0" eaLnBrk="0" fontAlgn="base" latinLnBrk="0" hangingPunct="0">
                        <a:lnSpc>
                          <a:spcPct val="100000"/>
                        </a:lnSpc>
                        <a:spcBef>
                          <a:spcPct val="0"/>
                        </a:spcBef>
                        <a:spcAft>
                          <a:spcPct val="30000"/>
                        </a:spcAft>
                        <a:buClrTx/>
                        <a:buSzTx/>
                        <a:buFontTx/>
                        <a:buNone/>
                        <a:tabLst>
                          <a:tab pos="195263" algn="l"/>
                        </a:tabLst>
                        <a:defRPr/>
                      </a:pPr>
                      <a:r>
                        <a:rPr kumimoji="0" lang="de-DE" altLang="de-DE" sz="1200" b="1" i="0" u="none" strike="noStrike" cap="none" normalizeH="0" baseline="0" dirty="0">
                          <a:ln>
                            <a:noFill/>
                          </a:ln>
                          <a:solidFill>
                            <a:schemeClr val="bg1"/>
                          </a:solidFill>
                          <a:effectLst/>
                          <a:latin typeface="Arial"/>
                          <a:cs typeface="Arial"/>
                        </a:rPr>
                        <a:t>€ </a:t>
                      </a:r>
                      <a:r>
                        <a:rPr lang="de-DE" altLang="de-DE" sz="1200" b="1" i="0" u="none" strike="noStrike" cap="none" normalizeH="0" baseline="0" dirty="0">
                          <a:ln>
                            <a:noFill/>
                          </a:ln>
                          <a:solidFill>
                            <a:schemeClr val="bg1"/>
                          </a:solidFill>
                          <a:effectLst/>
                          <a:latin typeface="Arial"/>
                          <a:cs typeface="Arial"/>
                        </a:rPr>
                        <a:t>1</a:t>
                      </a:r>
                      <a:r>
                        <a:rPr lang="de-DE" altLang="de-DE" sz="1200" b="0" i="0" u="none" strike="noStrike" cap="none" normalizeH="0" baseline="0" dirty="0">
                          <a:ln>
                            <a:noFill/>
                          </a:ln>
                          <a:solidFill>
                            <a:schemeClr val="bg1"/>
                          </a:solidFill>
                          <a:effectLst/>
                          <a:latin typeface="Arial"/>
                          <a:cs typeface="Arial"/>
                        </a:rPr>
                        <a:t>,</a:t>
                      </a:r>
                      <a:r>
                        <a:rPr lang="de-DE" sz="1200" b="1" i="0" u="none" strike="noStrike" cap="none" normalizeH="0" baseline="0" noProof="0" dirty="0">
                          <a:ln>
                            <a:noFill/>
                          </a:ln>
                          <a:solidFill>
                            <a:schemeClr val="bg1"/>
                          </a:solidFill>
                          <a:effectLst/>
                          <a:latin typeface="Arial"/>
                        </a:rPr>
                        <a:t>327</a:t>
                      </a:r>
                      <a:endParaRPr kumimoji="0" lang="de-DE" altLang="de-DE" sz="1200" b="1" i="0" u="none" strike="noStrike" cap="none" normalizeH="0" baseline="0" dirty="0">
                        <a:ln>
                          <a:noFill/>
                        </a:ln>
                        <a:solidFill>
                          <a:schemeClr val="bg1"/>
                        </a:solidFill>
                        <a:effectLst/>
                        <a:latin typeface="Arial" pitchFamily="34" charset="0"/>
                        <a:cs typeface="Arial" pitchFamily="34" charset="0"/>
                      </a:endParaRPr>
                    </a:p>
                  </a:txBody>
                  <a:tcPr marL="91435" marR="91435" marT="45702" marB="45702"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6"/>
                    </a:solidFill>
                  </a:tcPr>
                </a:tc>
                <a:tc>
                  <a:txBody>
                    <a:bodyPr/>
                    <a:lstStyle>
                      <a:lvl1pPr marL="0" algn="l" defTabSz="967710" rtl="0" eaLnBrk="1" latinLnBrk="0" hangingPunct="1">
                        <a:defRPr sz="1905" kern="1200">
                          <a:solidFill>
                            <a:schemeClr val="tx1"/>
                          </a:solidFill>
                          <a:latin typeface="Arial"/>
                        </a:defRPr>
                      </a:lvl1pPr>
                      <a:lvl2pPr marL="483855" algn="l" defTabSz="967710" rtl="0" eaLnBrk="1" latinLnBrk="0" hangingPunct="1">
                        <a:defRPr sz="1905" kern="1200">
                          <a:solidFill>
                            <a:schemeClr val="tx1"/>
                          </a:solidFill>
                          <a:latin typeface="Arial"/>
                        </a:defRPr>
                      </a:lvl2pPr>
                      <a:lvl3pPr marL="967710" algn="l" defTabSz="967710" rtl="0" eaLnBrk="1" latinLnBrk="0" hangingPunct="1">
                        <a:defRPr sz="1905" kern="1200">
                          <a:solidFill>
                            <a:schemeClr val="tx1"/>
                          </a:solidFill>
                          <a:latin typeface="Arial"/>
                        </a:defRPr>
                      </a:lvl3pPr>
                      <a:lvl4pPr marL="1451564" algn="l" defTabSz="967710" rtl="0" eaLnBrk="1" latinLnBrk="0" hangingPunct="1">
                        <a:defRPr sz="1905" kern="1200">
                          <a:solidFill>
                            <a:schemeClr val="tx1"/>
                          </a:solidFill>
                          <a:latin typeface="Arial"/>
                        </a:defRPr>
                      </a:lvl4pPr>
                      <a:lvl5pPr marL="1935419" algn="l" defTabSz="967710" rtl="0" eaLnBrk="1" latinLnBrk="0" hangingPunct="1">
                        <a:defRPr sz="1905" kern="1200">
                          <a:solidFill>
                            <a:schemeClr val="tx1"/>
                          </a:solidFill>
                          <a:latin typeface="Arial"/>
                        </a:defRPr>
                      </a:lvl5pPr>
                      <a:lvl6pPr marL="2419274" algn="l" defTabSz="967710" rtl="0" eaLnBrk="1" latinLnBrk="0" hangingPunct="1">
                        <a:defRPr sz="1905" kern="1200">
                          <a:solidFill>
                            <a:schemeClr val="tx1"/>
                          </a:solidFill>
                          <a:latin typeface="Arial"/>
                        </a:defRPr>
                      </a:lvl6pPr>
                      <a:lvl7pPr marL="2903129" algn="l" defTabSz="967710" rtl="0" eaLnBrk="1" latinLnBrk="0" hangingPunct="1">
                        <a:defRPr sz="1905" kern="1200">
                          <a:solidFill>
                            <a:schemeClr val="tx1"/>
                          </a:solidFill>
                          <a:latin typeface="Arial"/>
                        </a:defRPr>
                      </a:lvl7pPr>
                      <a:lvl8pPr marL="3386983" algn="l" defTabSz="967710" rtl="0" eaLnBrk="1" latinLnBrk="0" hangingPunct="1">
                        <a:defRPr sz="1905" kern="1200">
                          <a:solidFill>
                            <a:schemeClr val="tx1"/>
                          </a:solidFill>
                          <a:latin typeface="Arial"/>
                        </a:defRPr>
                      </a:lvl8pPr>
                      <a:lvl9pPr marL="3870838" algn="l" defTabSz="967710" rtl="0" eaLnBrk="1" latinLnBrk="0" hangingPunct="1">
                        <a:defRPr sz="1905" kern="1200">
                          <a:solidFill>
                            <a:schemeClr val="tx1"/>
                          </a:solidFill>
                          <a:latin typeface="Arial"/>
                        </a:defRPr>
                      </a:lvl9pPr>
                    </a:lstStyle>
                    <a:p>
                      <a:pPr marL="0" marR="0" lvl="0" indent="0" algn="r" defTabSz="914400" rtl="0" eaLnBrk="0" fontAlgn="base" latinLnBrk="0" hangingPunct="0">
                        <a:lnSpc>
                          <a:spcPct val="100000"/>
                        </a:lnSpc>
                        <a:spcBef>
                          <a:spcPct val="0"/>
                        </a:spcBef>
                        <a:spcAft>
                          <a:spcPct val="30000"/>
                        </a:spcAft>
                        <a:buClrTx/>
                        <a:buSzTx/>
                        <a:buFontTx/>
                        <a:buNone/>
                        <a:tabLst>
                          <a:tab pos="195263" algn="l"/>
                        </a:tabLst>
                      </a:pPr>
                      <a:r>
                        <a:rPr kumimoji="0" lang="de-DE" altLang="de-DE" sz="1200" b="1" i="0" u="none" strike="noStrike" cap="none" normalizeH="0" baseline="0" dirty="0">
                          <a:ln>
                            <a:noFill/>
                          </a:ln>
                          <a:solidFill>
                            <a:schemeClr val="bg1"/>
                          </a:solidFill>
                          <a:effectLst/>
                          <a:latin typeface="Arial"/>
                          <a:cs typeface="Arial"/>
                        </a:rPr>
                        <a:t>€ </a:t>
                      </a:r>
                      <a:r>
                        <a:rPr lang="de-DE" altLang="de-DE" sz="1200" b="1" i="0" u="none" strike="noStrike" cap="none" normalizeH="0" baseline="0" dirty="0">
                          <a:ln>
                            <a:noFill/>
                          </a:ln>
                          <a:solidFill>
                            <a:schemeClr val="bg1"/>
                          </a:solidFill>
                          <a:effectLst/>
                          <a:latin typeface="Arial"/>
                          <a:cs typeface="Arial"/>
                        </a:rPr>
                        <a:t>1</a:t>
                      </a:r>
                      <a:r>
                        <a:rPr lang="de-DE" altLang="de-DE" sz="1200" b="0" i="0" u="none" strike="noStrike" cap="none" normalizeH="0" baseline="0" dirty="0">
                          <a:ln>
                            <a:noFill/>
                          </a:ln>
                          <a:solidFill>
                            <a:schemeClr val="bg1"/>
                          </a:solidFill>
                          <a:effectLst/>
                          <a:latin typeface="Arial"/>
                          <a:cs typeface="Arial"/>
                        </a:rPr>
                        <a:t>,</a:t>
                      </a:r>
                      <a:r>
                        <a:rPr lang="de-DE" altLang="de-DE" sz="1200" b="1" i="0" u="none" strike="noStrike" cap="none" normalizeH="0" baseline="0" dirty="0">
                          <a:ln>
                            <a:noFill/>
                          </a:ln>
                          <a:solidFill>
                            <a:schemeClr val="bg1"/>
                          </a:solidFill>
                          <a:effectLst/>
                          <a:latin typeface="Arial"/>
                          <a:cs typeface="Arial"/>
                        </a:rPr>
                        <a:t>366</a:t>
                      </a:r>
                      <a:endParaRPr kumimoji="0" lang="de-DE" altLang="de-DE" sz="1200" b="1" i="0" u="none" strike="noStrike" cap="none" normalizeH="0" baseline="0" dirty="0">
                        <a:ln>
                          <a:noFill/>
                        </a:ln>
                        <a:solidFill>
                          <a:schemeClr val="bg1"/>
                        </a:solidFill>
                        <a:effectLst/>
                        <a:latin typeface="Arial" pitchFamily="34" charset="0"/>
                        <a:cs typeface="Arial" pitchFamily="34" charset="0"/>
                      </a:endParaRPr>
                    </a:p>
                  </a:txBody>
                  <a:tcPr marL="91435" marR="91435" marT="45702" marB="45702"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6"/>
                    </a:solidFill>
                  </a:tcPr>
                </a:tc>
                <a:extLst>
                  <a:ext uri="{0D108BD9-81ED-4DB2-BD59-A6C34878D82A}">
                    <a16:rowId xmlns:a16="http://schemas.microsoft.com/office/drawing/2014/main" val="10006"/>
                  </a:ext>
                </a:extLst>
              </a:tr>
              <a:tr h="305811">
                <a:tc>
                  <a:txBody>
                    <a:bodyPr/>
                    <a:lstStyle>
                      <a:lvl1pPr marL="0" algn="l" defTabSz="1219170" rtl="0" eaLnBrk="1" latinLnBrk="0" hangingPunct="1">
                        <a:defRPr sz="2400" kern="1200">
                          <a:solidFill>
                            <a:schemeClr val="tx1"/>
                          </a:solidFill>
                          <a:latin typeface="Arial"/>
                        </a:defRPr>
                      </a:lvl1pPr>
                      <a:lvl2pPr marL="609585" algn="l" defTabSz="1219170" rtl="0" eaLnBrk="1" latinLnBrk="0" hangingPunct="1">
                        <a:defRPr sz="2400" kern="1200">
                          <a:solidFill>
                            <a:schemeClr val="tx1"/>
                          </a:solidFill>
                          <a:latin typeface="Arial"/>
                        </a:defRPr>
                      </a:lvl2pPr>
                      <a:lvl3pPr marL="1219170" algn="l" defTabSz="1219170" rtl="0" eaLnBrk="1" latinLnBrk="0" hangingPunct="1">
                        <a:defRPr sz="2400" kern="1200">
                          <a:solidFill>
                            <a:schemeClr val="tx1"/>
                          </a:solidFill>
                          <a:latin typeface="Arial"/>
                        </a:defRPr>
                      </a:lvl3pPr>
                      <a:lvl4pPr marL="1828754" algn="l" defTabSz="1219170" rtl="0" eaLnBrk="1" latinLnBrk="0" hangingPunct="1">
                        <a:defRPr sz="2400" kern="1200">
                          <a:solidFill>
                            <a:schemeClr val="tx1"/>
                          </a:solidFill>
                          <a:latin typeface="Arial"/>
                        </a:defRPr>
                      </a:lvl4pPr>
                      <a:lvl5pPr marL="2438339" algn="l" defTabSz="1219170" rtl="0" eaLnBrk="1" latinLnBrk="0" hangingPunct="1">
                        <a:defRPr sz="2400" kern="1200">
                          <a:solidFill>
                            <a:schemeClr val="tx1"/>
                          </a:solidFill>
                          <a:latin typeface="Arial"/>
                        </a:defRPr>
                      </a:lvl5pPr>
                      <a:lvl6pPr marL="3047924" algn="l" defTabSz="1219170" rtl="0" eaLnBrk="1" latinLnBrk="0" hangingPunct="1">
                        <a:defRPr sz="2400" kern="1200">
                          <a:solidFill>
                            <a:schemeClr val="tx1"/>
                          </a:solidFill>
                          <a:latin typeface="Arial"/>
                        </a:defRPr>
                      </a:lvl6pPr>
                      <a:lvl7pPr marL="3657509" algn="l" defTabSz="1219170" rtl="0" eaLnBrk="1" latinLnBrk="0" hangingPunct="1">
                        <a:defRPr sz="2400" kern="1200">
                          <a:solidFill>
                            <a:schemeClr val="tx1"/>
                          </a:solidFill>
                          <a:latin typeface="Arial"/>
                        </a:defRPr>
                      </a:lvl7pPr>
                      <a:lvl8pPr marL="4267093" algn="l" defTabSz="1219170" rtl="0" eaLnBrk="1" latinLnBrk="0" hangingPunct="1">
                        <a:defRPr sz="2400" kern="1200">
                          <a:solidFill>
                            <a:schemeClr val="tx1"/>
                          </a:solidFill>
                          <a:latin typeface="Arial"/>
                        </a:defRPr>
                      </a:lvl8pPr>
                      <a:lvl9pPr marL="4876678" algn="l" defTabSz="1219170" rtl="0" eaLnBrk="1" latinLnBrk="0" hangingPunct="1">
                        <a:defRPr sz="2400" kern="1200">
                          <a:solidFill>
                            <a:schemeClr val="tx1"/>
                          </a:solidFill>
                          <a:latin typeface="Arial"/>
                        </a:defRPr>
                      </a:lvl9pPr>
                    </a:lstStyle>
                    <a:p>
                      <a:pPr algn="l">
                        <a:spcBef>
                          <a:spcPts val="400"/>
                        </a:spcBef>
                        <a:defRPr sz="1800"/>
                      </a:pPr>
                      <a:r>
                        <a:rPr lang="en-US" sz="1200" b="1" noProof="0" dirty="0">
                          <a:solidFill>
                            <a:schemeClr val="bg1"/>
                          </a:solidFill>
                        </a:rPr>
                        <a:t>Advantage occupational retirement plan p.a.</a:t>
                      </a:r>
                      <a:endParaRPr lang="en-US" sz="1200" b="0" baseline="30000" noProof="0" dirty="0">
                        <a:solidFill>
                          <a:schemeClr val="bg1"/>
                        </a:solidFill>
                      </a:endParaRPr>
                    </a:p>
                  </a:txBody>
                  <a:tcPr marL="71979" marR="71979" marT="71979" marB="71979"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lvl1pPr marL="0" algn="l" defTabSz="967710" rtl="0" eaLnBrk="1" latinLnBrk="0" hangingPunct="1">
                        <a:defRPr sz="1905" kern="1200">
                          <a:solidFill>
                            <a:schemeClr val="tx1"/>
                          </a:solidFill>
                          <a:latin typeface="Arial"/>
                        </a:defRPr>
                      </a:lvl1pPr>
                      <a:lvl2pPr marL="483855" algn="l" defTabSz="967710" rtl="0" eaLnBrk="1" latinLnBrk="0" hangingPunct="1">
                        <a:defRPr sz="1905" kern="1200">
                          <a:solidFill>
                            <a:schemeClr val="tx1"/>
                          </a:solidFill>
                          <a:latin typeface="Arial"/>
                        </a:defRPr>
                      </a:lvl2pPr>
                      <a:lvl3pPr marL="967710" algn="l" defTabSz="967710" rtl="0" eaLnBrk="1" latinLnBrk="0" hangingPunct="1">
                        <a:defRPr sz="1905" kern="1200">
                          <a:solidFill>
                            <a:schemeClr val="tx1"/>
                          </a:solidFill>
                          <a:latin typeface="Arial"/>
                        </a:defRPr>
                      </a:lvl3pPr>
                      <a:lvl4pPr marL="1451564" algn="l" defTabSz="967710" rtl="0" eaLnBrk="1" latinLnBrk="0" hangingPunct="1">
                        <a:defRPr sz="1905" kern="1200">
                          <a:solidFill>
                            <a:schemeClr val="tx1"/>
                          </a:solidFill>
                          <a:latin typeface="Arial"/>
                        </a:defRPr>
                      </a:lvl4pPr>
                      <a:lvl5pPr marL="1935419" algn="l" defTabSz="967710" rtl="0" eaLnBrk="1" latinLnBrk="0" hangingPunct="1">
                        <a:defRPr sz="1905" kern="1200">
                          <a:solidFill>
                            <a:schemeClr val="tx1"/>
                          </a:solidFill>
                          <a:latin typeface="Arial"/>
                        </a:defRPr>
                      </a:lvl5pPr>
                      <a:lvl6pPr marL="2419274" algn="l" defTabSz="967710" rtl="0" eaLnBrk="1" latinLnBrk="0" hangingPunct="1">
                        <a:defRPr sz="1905" kern="1200">
                          <a:solidFill>
                            <a:schemeClr val="tx1"/>
                          </a:solidFill>
                          <a:latin typeface="Arial"/>
                        </a:defRPr>
                      </a:lvl6pPr>
                      <a:lvl7pPr marL="2903129" algn="l" defTabSz="967710" rtl="0" eaLnBrk="1" latinLnBrk="0" hangingPunct="1">
                        <a:defRPr sz="1905" kern="1200">
                          <a:solidFill>
                            <a:schemeClr val="tx1"/>
                          </a:solidFill>
                          <a:latin typeface="Arial"/>
                        </a:defRPr>
                      </a:lvl7pPr>
                      <a:lvl8pPr marL="3386983" algn="l" defTabSz="967710" rtl="0" eaLnBrk="1" latinLnBrk="0" hangingPunct="1">
                        <a:defRPr sz="1905" kern="1200">
                          <a:solidFill>
                            <a:schemeClr val="tx1"/>
                          </a:solidFill>
                          <a:latin typeface="Arial"/>
                        </a:defRPr>
                      </a:lvl8pPr>
                      <a:lvl9pPr marL="3870838" algn="l" defTabSz="967710" rtl="0" eaLnBrk="1" latinLnBrk="0" hangingPunct="1">
                        <a:defRPr sz="1905" kern="1200">
                          <a:solidFill>
                            <a:schemeClr val="tx1"/>
                          </a:solidFill>
                          <a:latin typeface="Arial"/>
                        </a:defRPr>
                      </a:lvl9pPr>
                    </a:lstStyle>
                    <a:p>
                      <a:pPr marL="0" marR="0" lvl="0" indent="0" algn="r" defTabSz="914400" rtl="0" eaLnBrk="0" fontAlgn="base" latinLnBrk="0" hangingPunct="0">
                        <a:lnSpc>
                          <a:spcPct val="100000"/>
                        </a:lnSpc>
                        <a:spcBef>
                          <a:spcPct val="0"/>
                        </a:spcBef>
                        <a:spcAft>
                          <a:spcPct val="30000"/>
                        </a:spcAft>
                        <a:buClrTx/>
                        <a:buSzTx/>
                        <a:buFontTx/>
                        <a:buNone/>
                        <a:tabLst>
                          <a:tab pos="195263" algn="l"/>
                        </a:tabLst>
                      </a:pPr>
                      <a:endParaRPr kumimoji="0" lang="de-DE" altLang="de-DE" sz="1200" b="0" i="0" u="none" strike="noStrike" cap="none" normalizeH="0" baseline="0" dirty="0">
                        <a:ln>
                          <a:noFill/>
                        </a:ln>
                        <a:solidFill>
                          <a:schemeClr val="bg1"/>
                        </a:solidFill>
                        <a:effectLst/>
                        <a:latin typeface="Arial" pitchFamily="34" charset="0"/>
                        <a:cs typeface="Arial" pitchFamily="34" charset="0"/>
                      </a:endParaRPr>
                    </a:p>
                  </a:txBody>
                  <a:tcPr marL="91435" marR="91435" marT="45702" marB="45702"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lvl1pPr marL="0" algn="l" defTabSz="967710" rtl="0" eaLnBrk="1" latinLnBrk="0" hangingPunct="1">
                        <a:defRPr sz="1905" kern="1200">
                          <a:solidFill>
                            <a:schemeClr val="tx1"/>
                          </a:solidFill>
                          <a:latin typeface="Arial"/>
                        </a:defRPr>
                      </a:lvl1pPr>
                      <a:lvl2pPr marL="483855" algn="l" defTabSz="967710" rtl="0" eaLnBrk="1" latinLnBrk="0" hangingPunct="1">
                        <a:defRPr sz="1905" kern="1200">
                          <a:solidFill>
                            <a:schemeClr val="tx1"/>
                          </a:solidFill>
                          <a:latin typeface="Arial"/>
                        </a:defRPr>
                      </a:lvl2pPr>
                      <a:lvl3pPr marL="967710" algn="l" defTabSz="967710" rtl="0" eaLnBrk="1" latinLnBrk="0" hangingPunct="1">
                        <a:defRPr sz="1905" kern="1200">
                          <a:solidFill>
                            <a:schemeClr val="tx1"/>
                          </a:solidFill>
                          <a:latin typeface="Arial"/>
                        </a:defRPr>
                      </a:lvl3pPr>
                      <a:lvl4pPr marL="1451564" algn="l" defTabSz="967710" rtl="0" eaLnBrk="1" latinLnBrk="0" hangingPunct="1">
                        <a:defRPr sz="1905" kern="1200">
                          <a:solidFill>
                            <a:schemeClr val="tx1"/>
                          </a:solidFill>
                          <a:latin typeface="Arial"/>
                        </a:defRPr>
                      </a:lvl4pPr>
                      <a:lvl5pPr marL="1935419" algn="l" defTabSz="967710" rtl="0" eaLnBrk="1" latinLnBrk="0" hangingPunct="1">
                        <a:defRPr sz="1905" kern="1200">
                          <a:solidFill>
                            <a:schemeClr val="tx1"/>
                          </a:solidFill>
                          <a:latin typeface="Arial"/>
                        </a:defRPr>
                      </a:lvl5pPr>
                      <a:lvl6pPr marL="2419274" algn="l" defTabSz="967710" rtl="0" eaLnBrk="1" latinLnBrk="0" hangingPunct="1">
                        <a:defRPr sz="1905" kern="1200">
                          <a:solidFill>
                            <a:schemeClr val="tx1"/>
                          </a:solidFill>
                          <a:latin typeface="Arial"/>
                        </a:defRPr>
                      </a:lvl6pPr>
                      <a:lvl7pPr marL="2903129" algn="l" defTabSz="967710" rtl="0" eaLnBrk="1" latinLnBrk="0" hangingPunct="1">
                        <a:defRPr sz="1905" kern="1200">
                          <a:solidFill>
                            <a:schemeClr val="tx1"/>
                          </a:solidFill>
                          <a:latin typeface="Arial"/>
                        </a:defRPr>
                      </a:lvl7pPr>
                      <a:lvl8pPr marL="3386983" algn="l" defTabSz="967710" rtl="0" eaLnBrk="1" latinLnBrk="0" hangingPunct="1">
                        <a:defRPr sz="1905" kern="1200">
                          <a:solidFill>
                            <a:schemeClr val="tx1"/>
                          </a:solidFill>
                          <a:latin typeface="Arial"/>
                        </a:defRPr>
                      </a:lvl8pPr>
                      <a:lvl9pPr marL="3870838" algn="l" defTabSz="967710" rtl="0" eaLnBrk="1" latinLnBrk="0" hangingPunct="1">
                        <a:defRPr sz="1905" kern="1200">
                          <a:solidFill>
                            <a:schemeClr val="tx1"/>
                          </a:solidFill>
                          <a:latin typeface="Arial"/>
                        </a:defRPr>
                      </a:lvl9pPr>
                    </a:lstStyle>
                    <a:p>
                      <a:pPr marL="0" marR="0" lvl="0" indent="0" algn="r" defTabSz="914400" rtl="0" eaLnBrk="0" fontAlgn="base" latinLnBrk="0" hangingPunct="0">
                        <a:lnSpc>
                          <a:spcPct val="100000"/>
                        </a:lnSpc>
                        <a:spcBef>
                          <a:spcPct val="0"/>
                        </a:spcBef>
                        <a:spcAft>
                          <a:spcPct val="30000"/>
                        </a:spcAft>
                        <a:buClrTx/>
                        <a:buSzTx/>
                        <a:buFontTx/>
                        <a:buNone/>
                        <a:tabLst>
                          <a:tab pos="195263" algn="l"/>
                        </a:tabLst>
                      </a:pPr>
                      <a:r>
                        <a:rPr kumimoji="0" lang="de-DE" altLang="de-DE" sz="1200" b="1" i="0" u="none" strike="noStrike" cap="none" normalizeH="0" baseline="0" dirty="0">
                          <a:ln>
                            <a:noFill/>
                          </a:ln>
                          <a:solidFill>
                            <a:schemeClr val="bg1"/>
                          </a:solidFill>
                          <a:effectLst/>
                          <a:latin typeface="Arial"/>
                          <a:cs typeface="Arial"/>
                        </a:rPr>
                        <a:t>€ </a:t>
                      </a:r>
                      <a:r>
                        <a:rPr lang="de-DE" altLang="de-DE" sz="1200" b="1" i="0" u="none" strike="noStrike" cap="none" normalizeH="0" baseline="0" dirty="0">
                          <a:ln>
                            <a:noFill/>
                          </a:ln>
                          <a:solidFill>
                            <a:schemeClr val="bg1"/>
                          </a:solidFill>
                          <a:effectLst/>
                          <a:latin typeface="Arial"/>
                          <a:cs typeface="Arial"/>
                        </a:rPr>
                        <a:t>39</a:t>
                      </a:r>
                      <a:endParaRPr kumimoji="0" lang="de-DE" altLang="de-DE" sz="1200" b="1" i="0" u="none" strike="noStrike" cap="none" normalizeH="0" baseline="0" dirty="0">
                        <a:ln>
                          <a:noFill/>
                        </a:ln>
                        <a:solidFill>
                          <a:schemeClr val="bg1"/>
                        </a:solidFill>
                        <a:effectLst/>
                        <a:latin typeface="Arial" pitchFamily="34" charset="0"/>
                        <a:cs typeface="Arial" pitchFamily="34" charset="0"/>
                      </a:endParaRPr>
                    </a:p>
                  </a:txBody>
                  <a:tcPr marL="91435" marR="91435" marT="45702" marB="45702"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274825">
                <a:tc>
                  <a:txBody>
                    <a:bodyPr/>
                    <a:lstStyle>
                      <a:lvl1pPr marL="0" algn="l" defTabSz="967710" rtl="0" eaLnBrk="1" latinLnBrk="0" hangingPunct="1">
                        <a:defRPr sz="1905" kern="1200">
                          <a:solidFill>
                            <a:schemeClr val="tx1"/>
                          </a:solidFill>
                          <a:latin typeface="Arial"/>
                        </a:defRPr>
                      </a:lvl1pPr>
                      <a:lvl2pPr marL="483855" algn="l" defTabSz="967710" rtl="0" eaLnBrk="1" latinLnBrk="0" hangingPunct="1">
                        <a:defRPr sz="1905" kern="1200">
                          <a:solidFill>
                            <a:schemeClr val="tx1"/>
                          </a:solidFill>
                          <a:latin typeface="Arial"/>
                        </a:defRPr>
                      </a:lvl2pPr>
                      <a:lvl3pPr marL="967710" algn="l" defTabSz="967710" rtl="0" eaLnBrk="1" latinLnBrk="0" hangingPunct="1">
                        <a:defRPr sz="1905" kern="1200">
                          <a:solidFill>
                            <a:schemeClr val="tx1"/>
                          </a:solidFill>
                          <a:latin typeface="Arial"/>
                        </a:defRPr>
                      </a:lvl3pPr>
                      <a:lvl4pPr marL="1451564" algn="l" defTabSz="967710" rtl="0" eaLnBrk="1" latinLnBrk="0" hangingPunct="1">
                        <a:defRPr sz="1905" kern="1200">
                          <a:solidFill>
                            <a:schemeClr val="tx1"/>
                          </a:solidFill>
                          <a:latin typeface="Arial"/>
                        </a:defRPr>
                      </a:lvl4pPr>
                      <a:lvl5pPr marL="1935419" algn="l" defTabSz="967710" rtl="0" eaLnBrk="1" latinLnBrk="0" hangingPunct="1">
                        <a:defRPr sz="1905" kern="1200">
                          <a:solidFill>
                            <a:schemeClr val="tx1"/>
                          </a:solidFill>
                          <a:latin typeface="Arial"/>
                        </a:defRPr>
                      </a:lvl5pPr>
                      <a:lvl6pPr marL="2419274" algn="l" defTabSz="967710" rtl="0" eaLnBrk="1" latinLnBrk="0" hangingPunct="1">
                        <a:defRPr sz="1905" kern="1200">
                          <a:solidFill>
                            <a:schemeClr val="tx1"/>
                          </a:solidFill>
                          <a:latin typeface="Arial"/>
                        </a:defRPr>
                      </a:lvl6pPr>
                      <a:lvl7pPr marL="2903129" algn="l" defTabSz="967710" rtl="0" eaLnBrk="1" latinLnBrk="0" hangingPunct="1">
                        <a:defRPr sz="1905" kern="1200">
                          <a:solidFill>
                            <a:schemeClr val="tx1"/>
                          </a:solidFill>
                          <a:latin typeface="Arial"/>
                        </a:defRPr>
                      </a:lvl7pPr>
                      <a:lvl8pPr marL="3386983" algn="l" defTabSz="967710" rtl="0" eaLnBrk="1" latinLnBrk="0" hangingPunct="1">
                        <a:defRPr sz="1905" kern="1200">
                          <a:solidFill>
                            <a:schemeClr val="tx1"/>
                          </a:solidFill>
                          <a:latin typeface="Arial"/>
                        </a:defRPr>
                      </a:lvl8pPr>
                      <a:lvl9pPr marL="3870838" algn="l" defTabSz="967710" rtl="0" eaLnBrk="1" latinLnBrk="0" hangingPunct="1">
                        <a:defRPr sz="1905" kern="1200">
                          <a:solidFill>
                            <a:schemeClr val="tx1"/>
                          </a:solidFill>
                          <a:latin typeface="Arial"/>
                        </a:defRPr>
                      </a:lvl9pPr>
                    </a:lstStyle>
                    <a:p>
                      <a:pPr marL="0" marR="0" lvl="0" indent="0" algn="l" defTabSz="914400" rtl="0" eaLnBrk="0" fontAlgn="base" latinLnBrk="0" hangingPunct="0">
                        <a:lnSpc>
                          <a:spcPct val="100000"/>
                        </a:lnSpc>
                        <a:spcBef>
                          <a:spcPct val="0"/>
                        </a:spcBef>
                        <a:spcAft>
                          <a:spcPct val="30000"/>
                        </a:spcAft>
                        <a:buClrTx/>
                        <a:buSzTx/>
                        <a:buFontTx/>
                        <a:buNone/>
                        <a:tabLst>
                          <a:tab pos="195263" algn="l"/>
                        </a:tabLst>
                      </a:pPr>
                      <a:endParaRPr kumimoji="0" lang="de-DE" altLang="de-DE" sz="1200" b="1" i="0" u="none" strike="noStrike" cap="none" normalizeH="0" baseline="0" dirty="0">
                        <a:ln>
                          <a:noFill/>
                        </a:ln>
                        <a:solidFill>
                          <a:schemeClr val="bg1"/>
                        </a:solidFill>
                        <a:effectLst/>
                        <a:latin typeface="Arial" pitchFamily="34" charset="0"/>
                        <a:cs typeface="Arial" pitchFamily="34" charset="0"/>
                      </a:endParaRPr>
                    </a:p>
                  </a:txBody>
                  <a:tcPr marT="45705" marB="45705"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lvl1pPr marL="0" algn="l" defTabSz="967710" rtl="0" eaLnBrk="1" latinLnBrk="0" hangingPunct="1">
                        <a:defRPr sz="1905" kern="1200">
                          <a:solidFill>
                            <a:schemeClr val="tx1"/>
                          </a:solidFill>
                          <a:latin typeface="Arial"/>
                        </a:defRPr>
                      </a:lvl1pPr>
                      <a:lvl2pPr marL="483855" algn="l" defTabSz="967710" rtl="0" eaLnBrk="1" latinLnBrk="0" hangingPunct="1">
                        <a:defRPr sz="1905" kern="1200">
                          <a:solidFill>
                            <a:schemeClr val="tx1"/>
                          </a:solidFill>
                          <a:latin typeface="Arial"/>
                        </a:defRPr>
                      </a:lvl2pPr>
                      <a:lvl3pPr marL="967710" algn="l" defTabSz="967710" rtl="0" eaLnBrk="1" latinLnBrk="0" hangingPunct="1">
                        <a:defRPr sz="1905" kern="1200">
                          <a:solidFill>
                            <a:schemeClr val="tx1"/>
                          </a:solidFill>
                          <a:latin typeface="Arial"/>
                        </a:defRPr>
                      </a:lvl3pPr>
                      <a:lvl4pPr marL="1451564" algn="l" defTabSz="967710" rtl="0" eaLnBrk="1" latinLnBrk="0" hangingPunct="1">
                        <a:defRPr sz="1905" kern="1200">
                          <a:solidFill>
                            <a:schemeClr val="tx1"/>
                          </a:solidFill>
                          <a:latin typeface="Arial"/>
                        </a:defRPr>
                      </a:lvl4pPr>
                      <a:lvl5pPr marL="1935419" algn="l" defTabSz="967710" rtl="0" eaLnBrk="1" latinLnBrk="0" hangingPunct="1">
                        <a:defRPr sz="1905" kern="1200">
                          <a:solidFill>
                            <a:schemeClr val="tx1"/>
                          </a:solidFill>
                          <a:latin typeface="Arial"/>
                        </a:defRPr>
                      </a:lvl5pPr>
                      <a:lvl6pPr marL="2419274" algn="l" defTabSz="967710" rtl="0" eaLnBrk="1" latinLnBrk="0" hangingPunct="1">
                        <a:defRPr sz="1905" kern="1200">
                          <a:solidFill>
                            <a:schemeClr val="tx1"/>
                          </a:solidFill>
                          <a:latin typeface="Arial"/>
                        </a:defRPr>
                      </a:lvl6pPr>
                      <a:lvl7pPr marL="2903129" algn="l" defTabSz="967710" rtl="0" eaLnBrk="1" latinLnBrk="0" hangingPunct="1">
                        <a:defRPr sz="1905" kern="1200">
                          <a:solidFill>
                            <a:schemeClr val="tx1"/>
                          </a:solidFill>
                          <a:latin typeface="Arial"/>
                        </a:defRPr>
                      </a:lvl7pPr>
                      <a:lvl8pPr marL="3386983" algn="l" defTabSz="967710" rtl="0" eaLnBrk="1" latinLnBrk="0" hangingPunct="1">
                        <a:defRPr sz="1905" kern="1200">
                          <a:solidFill>
                            <a:schemeClr val="tx1"/>
                          </a:solidFill>
                          <a:latin typeface="Arial"/>
                        </a:defRPr>
                      </a:lvl8pPr>
                      <a:lvl9pPr marL="3870838" algn="l" defTabSz="967710" rtl="0" eaLnBrk="1" latinLnBrk="0" hangingPunct="1">
                        <a:defRPr sz="1905" kern="1200">
                          <a:solidFill>
                            <a:schemeClr val="tx1"/>
                          </a:solidFill>
                          <a:latin typeface="Arial"/>
                        </a:defRPr>
                      </a:lvl9pPr>
                    </a:lstStyle>
                    <a:p>
                      <a:pPr marL="0" marR="0" lvl="0" indent="0" algn="r" defTabSz="914400" rtl="0" eaLnBrk="0" fontAlgn="base" latinLnBrk="0" hangingPunct="0">
                        <a:lnSpc>
                          <a:spcPct val="100000"/>
                        </a:lnSpc>
                        <a:spcBef>
                          <a:spcPct val="0"/>
                        </a:spcBef>
                        <a:spcAft>
                          <a:spcPct val="30000"/>
                        </a:spcAft>
                        <a:buClrTx/>
                        <a:buSzTx/>
                        <a:buFontTx/>
                        <a:buNone/>
                        <a:tabLst>
                          <a:tab pos="195263" algn="l"/>
                        </a:tabLst>
                      </a:pPr>
                      <a:endParaRPr kumimoji="0" lang="de-DE" altLang="de-DE" sz="1200" b="1" i="0" u="none" strike="noStrike" cap="none" normalizeH="0" baseline="0" dirty="0">
                        <a:ln>
                          <a:noFill/>
                        </a:ln>
                        <a:solidFill>
                          <a:schemeClr val="bg1"/>
                        </a:solidFill>
                        <a:effectLst/>
                        <a:latin typeface="Arial" pitchFamily="34" charset="0"/>
                        <a:cs typeface="Arial" pitchFamily="34" charset="0"/>
                      </a:endParaRPr>
                    </a:p>
                  </a:txBody>
                  <a:tcPr marT="45705" marB="45705"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lvl1pPr marL="0" algn="l" defTabSz="967710" rtl="0" eaLnBrk="1" latinLnBrk="0" hangingPunct="1">
                        <a:defRPr sz="1905" kern="1200">
                          <a:solidFill>
                            <a:schemeClr val="tx1"/>
                          </a:solidFill>
                          <a:latin typeface="Arial"/>
                        </a:defRPr>
                      </a:lvl1pPr>
                      <a:lvl2pPr marL="483855" algn="l" defTabSz="967710" rtl="0" eaLnBrk="1" latinLnBrk="0" hangingPunct="1">
                        <a:defRPr sz="1905" kern="1200">
                          <a:solidFill>
                            <a:schemeClr val="tx1"/>
                          </a:solidFill>
                          <a:latin typeface="Arial"/>
                        </a:defRPr>
                      </a:lvl2pPr>
                      <a:lvl3pPr marL="967710" algn="l" defTabSz="967710" rtl="0" eaLnBrk="1" latinLnBrk="0" hangingPunct="1">
                        <a:defRPr sz="1905" kern="1200">
                          <a:solidFill>
                            <a:schemeClr val="tx1"/>
                          </a:solidFill>
                          <a:latin typeface="Arial"/>
                        </a:defRPr>
                      </a:lvl3pPr>
                      <a:lvl4pPr marL="1451564" algn="l" defTabSz="967710" rtl="0" eaLnBrk="1" latinLnBrk="0" hangingPunct="1">
                        <a:defRPr sz="1905" kern="1200">
                          <a:solidFill>
                            <a:schemeClr val="tx1"/>
                          </a:solidFill>
                          <a:latin typeface="Arial"/>
                        </a:defRPr>
                      </a:lvl4pPr>
                      <a:lvl5pPr marL="1935419" algn="l" defTabSz="967710" rtl="0" eaLnBrk="1" latinLnBrk="0" hangingPunct="1">
                        <a:defRPr sz="1905" kern="1200">
                          <a:solidFill>
                            <a:schemeClr val="tx1"/>
                          </a:solidFill>
                          <a:latin typeface="Arial"/>
                        </a:defRPr>
                      </a:lvl5pPr>
                      <a:lvl6pPr marL="2419274" algn="l" defTabSz="967710" rtl="0" eaLnBrk="1" latinLnBrk="0" hangingPunct="1">
                        <a:defRPr sz="1905" kern="1200">
                          <a:solidFill>
                            <a:schemeClr val="tx1"/>
                          </a:solidFill>
                          <a:latin typeface="Arial"/>
                        </a:defRPr>
                      </a:lvl6pPr>
                      <a:lvl7pPr marL="2903129" algn="l" defTabSz="967710" rtl="0" eaLnBrk="1" latinLnBrk="0" hangingPunct="1">
                        <a:defRPr sz="1905" kern="1200">
                          <a:solidFill>
                            <a:schemeClr val="tx1"/>
                          </a:solidFill>
                          <a:latin typeface="Arial"/>
                        </a:defRPr>
                      </a:lvl7pPr>
                      <a:lvl8pPr marL="3386983" algn="l" defTabSz="967710" rtl="0" eaLnBrk="1" latinLnBrk="0" hangingPunct="1">
                        <a:defRPr sz="1905" kern="1200">
                          <a:solidFill>
                            <a:schemeClr val="tx1"/>
                          </a:solidFill>
                          <a:latin typeface="Arial"/>
                        </a:defRPr>
                      </a:lvl8pPr>
                      <a:lvl9pPr marL="3870838" algn="l" defTabSz="967710" rtl="0" eaLnBrk="1" latinLnBrk="0" hangingPunct="1">
                        <a:defRPr sz="1905" kern="1200">
                          <a:solidFill>
                            <a:schemeClr val="tx1"/>
                          </a:solidFill>
                          <a:latin typeface="Arial"/>
                        </a:defRPr>
                      </a:lvl9pPr>
                    </a:lstStyle>
                    <a:p>
                      <a:pPr marL="0" marR="0" lvl="0" indent="0" algn="r" defTabSz="914400" rtl="0" eaLnBrk="0" fontAlgn="base" latinLnBrk="0" hangingPunct="0">
                        <a:lnSpc>
                          <a:spcPct val="100000"/>
                        </a:lnSpc>
                        <a:spcBef>
                          <a:spcPct val="0"/>
                        </a:spcBef>
                        <a:spcAft>
                          <a:spcPct val="30000"/>
                        </a:spcAft>
                        <a:buClrTx/>
                        <a:buSzTx/>
                        <a:buFontTx/>
                        <a:buNone/>
                        <a:tabLst>
                          <a:tab pos="195263" algn="l"/>
                        </a:tabLst>
                      </a:pPr>
                      <a:endParaRPr kumimoji="0" lang="de-DE" altLang="de-DE" sz="1200" b="1" i="0" u="none" strike="noStrike" cap="none" normalizeH="0" baseline="0" dirty="0">
                        <a:ln>
                          <a:noFill/>
                        </a:ln>
                        <a:solidFill>
                          <a:schemeClr val="bg1"/>
                        </a:solidFill>
                        <a:effectLst/>
                        <a:latin typeface="Arial" pitchFamily="34" charset="0"/>
                        <a:cs typeface="Arial" pitchFamily="34" charset="0"/>
                      </a:endParaRPr>
                    </a:p>
                  </a:txBody>
                  <a:tcPr marT="45705" marB="45705"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3360456775"/>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FC26DE45-615F-4CE7-A00B-1191498F5FA6}"/>
              </a:ext>
            </a:extLst>
          </p:cNvPr>
          <p:cNvSpPr>
            <a:spLocks noGrp="1"/>
          </p:cNvSpPr>
          <p:nvPr>
            <p:ph type="ctrTitle"/>
          </p:nvPr>
        </p:nvSpPr>
        <p:spPr/>
        <p:txBody>
          <a:bodyPr/>
          <a:lstStyle/>
          <a:p>
            <a:r>
              <a:rPr lang="de-DE" dirty="0"/>
              <a:t>Market</a:t>
            </a:r>
          </a:p>
        </p:txBody>
      </p:sp>
      <p:sp>
        <p:nvSpPr>
          <p:cNvPr id="6" name="Untertitel 5">
            <a:extLst>
              <a:ext uri="{FF2B5EF4-FFF2-40B4-BE49-F238E27FC236}">
                <a16:creationId xmlns:a16="http://schemas.microsoft.com/office/drawing/2014/main" id="{E688C66E-25C4-444F-96C8-D85244574CDA}"/>
              </a:ext>
            </a:extLst>
          </p:cNvPr>
          <p:cNvSpPr>
            <a:spLocks noGrp="1"/>
          </p:cNvSpPr>
          <p:nvPr>
            <p:ph type="subTitle" idx="1"/>
          </p:nvPr>
        </p:nvSpPr>
        <p:spPr>
          <a:xfrm>
            <a:off x="-228590" y="3420000"/>
            <a:ext cx="7189227" cy="3581884"/>
          </a:xfrm>
        </p:spPr>
        <p:txBody>
          <a:bodyPr/>
          <a:lstStyle/>
          <a:p>
            <a:r>
              <a:rPr lang="de-DE" dirty="0" err="1"/>
              <a:t>side</a:t>
            </a:r>
            <a:endParaRPr lang="de-DE" dirty="0"/>
          </a:p>
        </p:txBody>
      </p:sp>
      <p:sp>
        <p:nvSpPr>
          <p:cNvPr id="7" name="Foliennummernplatzhalter 6">
            <a:extLst>
              <a:ext uri="{FF2B5EF4-FFF2-40B4-BE49-F238E27FC236}">
                <a16:creationId xmlns:a16="http://schemas.microsoft.com/office/drawing/2014/main" id="{944834CD-6DCE-4E38-86C0-560B5193BB3B}"/>
              </a:ext>
            </a:extLst>
          </p:cNvPr>
          <p:cNvSpPr>
            <a:spLocks noGrp="1"/>
          </p:cNvSpPr>
          <p:nvPr>
            <p:ph type="sldNum" sz="quarter" idx="11"/>
          </p:nvPr>
        </p:nvSpPr>
        <p:spPr/>
        <p:txBody>
          <a:bodyPr/>
          <a:lstStyle/>
          <a:p>
            <a:fld id="{0F96B16C-3F5F-44BC-AFCC-8CBCBD90898D}" type="slidenum">
              <a:rPr lang="de-DE" smtClean="0"/>
              <a:t>43</a:t>
            </a:fld>
            <a:endParaRPr lang="de-DE"/>
          </a:p>
        </p:txBody>
      </p:sp>
    </p:spTree>
    <p:extLst>
      <p:ext uri="{BB962C8B-B14F-4D97-AF65-F5344CB8AC3E}">
        <p14:creationId xmlns:p14="http://schemas.microsoft.com/office/powerpoint/2010/main" val="3725462527"/>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umsplatzhalter 2" hidden="1">
            <a:extLst>
              <a:ext uri="{FF2B5EF4-FFF2-40B4-BE49-F238E27FC236}">
                <a16:creationId xmlns:a16="http://schemas.microsoft.com/office/drawing/2014/main" id="{0605AB15-DA03-45D2-994B-0725B277F5CB}"/>
              </a:ext>
            </a:extLst>
          </p:cNvPr>
          <p:cNvSpPr>
            <a:spLocks noGrp="1"/>
          </p:cNvSpPr>
          <p:nvPr>
            <p:ph type="dt" sz="half" idx="4294967295"/>
          </p:nvPr>
        </p:nvSpPr>
        <p:spPr>
          <a:xfrm flipH="1">
            <a:off x="0" y="0"/>
            <a:ext cx="0" cy="0"/>
          </a:xfrm>
        </p:spPr>
        <p:txBody>
          <a:bodyPr/>
          <a:lstStyle>
            <a:defPPr>
              <a:defRPr lang="de-DE"/>
            </a:defPPr>
            <a:lvl1pPr marL="0" algn="l" defTabSz="914205" rtl="0" eaLnBrk="1" latinLnBrk="0" hangingPunct="1">
              <a:defRPr sz="1800" kern="1200">
                <a:solidFill>
                  <a:schemeClr val="tx1"/>
                </a:solidFill>
                <a:latin typeface="+mn-lt"/>
                <a:ea typeface="+mn-ea"/>
                <a:cs typeface="+mn-cs"/>
              </a:defRPr>
            </a:lvl1pPr>
            <a:lvl2pPr marL="457102" algn="l" defTabSz="914205" rtl="0" eaLnBrk="1" latinLnBrk="0" hangingPunct="1">
              <a:defRPr sz="1800" kern="1200">
                <a:solidFill>
                  <a:schemeClr val="tx1"/>
                </a:solidFill>
                <a:latin typeface="+mn-lt"/>
                <a:ea typeface="+mn-ea"/>
                <a:cs typeface="+mn-cs"/>
              </a:defRPr>
            </a:lvl2pPr>
            <a:lvl3pPr marL="914205" algn="l" defTabSz="914205" rtl="0" eaLnBrk="1" latinLnBrk="0" hangingPunct="1">
              <a:defRPr sz="1800" kern="1200">
                <a:solidFill>
                  <a:schemeClr val="tx1"/>
                </a:solidFill>
                <a:latin typeface="+mn-lt"/>
                <a:ea typeface="+mn-ea"/>
                <a:cs typeface="+mn-cs"/>
              </a:defRPr>
            </a:lvl3pPr>
            <a:lvl4pPr marL="1371308" algn="l" defTabSz="914205" rtl="0" eaLnBrk="1" latinLnBrk="0" hangingPunct="1">
              <a:defRPr sz="1800" kern="1200">
                <a:solidFill>
                  <a:schemeClr val="tx1"/>
                </a:solidFill>
                <a:latin typeface="+mn-lt"/>
                <a:ea typeface="+mn-ea"/>
                <a:cs typeface="+mn-cs"/>
              </a:defRPr>
            </a:lvl4pPr>
            <a:lvl5pPr marL="1828410" algn="l" defTabSz="914205" rtl="0" eaLnBrk="1" latinLnBrk="0" hangingPunct="1">
              <a:defRPr sz="1800" kern="1200">
                <a:solidFill>
                  <a:schemeClr val="tx1"/>
                </a:solidFill>
                <a:latin typeface="+mn-lt"/>
                <a:ea typeface="+mn-ea"/>
                <a:cs typeface="+mn-cs"/>
              </a:defRPr>
            </a:lvl5pPr>
            <a:lvl6pPr marL="2285511" algn="l" defTabSz="914205" rtl="0" eaLnBrk="1" latinLnBrk="0" hangingPunct="1">
              <a:defRPr sz="1800" kern="1200">
                <a:solidFill>
                  <a:schemeClr val="tx1"/>
                </a:solidFill>
                <a:latin typeface="+mn-lt"/>
                <a:ea typeface="+mn-ea"/>
                <a:cs typeface="+mn-cs"/>
              </a:defRPr>
            </a:lvl6pPr>
            <a:lvl7pPr marL="2742614" algn="l" defTabSz="914205" rtl="0" eaLnBrk="1" latinLnBrk="0" hangingPunct="1">
              <a:defRPr sz="1800" kern="1200">
                <a:solidFill>
                  <a:schemeClr val="tx1"/>
                </a:solidFill>
                <a:latin typeface="+mn-lt"/>
                <a:ea typeface="+mn-ea"/>
                <a:cs typeface="+mn-cs"/>
              </a:defRPr>
            </a:lvl7pPr>
            <a:lvl8pPr marL="3199716" algn="l" defTabSz="914205" rtl="0" eaLnBrk="1" latinLnBrk="0" hangingPunct="1">
              <a:defRPr sz="1800" kern="1200">
                <a:solidFill>
                  <a:schemeClr val="tx1"/>
                </a:solidFill>
                <a:latin typeface="+mn-lt"/>
                <a:ea typeface="+mn-ea"/>
                <a:cs typeface="+mn-cs"/>
              </a:defRPr>
            </a:lvl8pPr>
            <a:lvl9pPr marL="3656819" algn="l" defTabSz="914205" rtl="0" eaLnBrk="1" latinLnBrk="0" hangingPunct="1">
              <a:defRPr sz="1800" kern="1200">
                <a:solidFill>
                  <a:schemeClr val="tx1"/>
                </a:solidFill>
                <a:latin typeface="+mn-lt"/>
                <a:ea typeface="+mn-ea"/>
                <a:cs typeface="+mn-cs"/>
              </a:defRPr>
            </a:lvl9pPr>
          </a:lstStyle>
          <a:p>
            <a:r>
              <a:rPr lang="de-DE"/>
              <a:t>© Allianz 2021</a:t>
            </a:r>
          </a:p>
        </p:txBody>
      </p:sp>
      <p:grpSp>
        <p:nvGrpSpPr>
          <p:cNvPr id="9" name="Gruppe-Box-1" descr="svtxtr:svtx:pptx.transform.group-benefit[1]">
            <a:extLst>
              <a:ext uri="{FF2B5EF4-FFF2-40B4-BE49-F238E27FC236}">
                <a16:creationId xmlns:a16="http://schemas.microsoft.com/office/drawing/2014/main" id="{252FED51-6AE5-47BF-BAAA-E45E9C1543E3}"/>
              </a:ext>
            </a:extLst>
          </p:cNvPr>
          <p:cNvGrpSpPr/>
          <p:nvPr/>
        </p:nvGrpSpPr>
        <p:grpSpPr>
          <a:xfrm>
            <a:off x="8112124" y="2029217"/>
            <a:ext cx="3600450" cy="1230465"/>
            <a:chOff x="4919234" y="1459837"/>
            <a:chExt cx="3402144" cy="1162693"/>
          </a:xfrm>
        </p:grpSpPr>
        <p:sp>
          <p:nvSpPr>
            <p:cNvPr id="10" name="Siegel-Text-1" descr="svtxtr:svtx:pptx.transform.accompanying[1]">
              <a:extLst>
                <a:ext uri="{FF2B5EF4-FFF2-40B4-BE49-F238E27FC236}">
                  <a16:creationId xmlns:a16="http://schemas.microsoft.com/office/drawing/2014/main" id="{83715445-BA4F-40ED-9AC7-3F902A4FEEAA}"/>
                </a:ext>
              </a:extLst>
            </p:cNvPr>
            <p:cNvSpPr txBox="1"/>
            <p:nvPr/>
          </p:nvSpPr>
          <p:spPr>
            <a:xfrm>
              <a:off x="5966126" y="1728000"/>
              <a:ext cx="2355252" cy="894530"/>
            </a:xfrm>
            <a:prstGeom prst="rect">
              <a:avLst/>
            </a:prstGeom>
          </p:spPr>
          <p:txBody>
            <a:bodyPr vert="horz" lIns="0" tIns="0" rIns="0" bIns="0" rtlCol="0" anchor="b">
              <a:noAutofit/>
            </a:bodyPr>
            <a:lstStyle>
              <a:defPPr>
                <a:defRPr lang="de-DE"/>
              </a:defPPr>
              <a:lvl1pPr marL="0" indent="-180000" algn="l" defTabSz="914400" rtl="0" eaLnBrk="1" latinLnBrk="0" hangingPunct="1">
                <a:lnSpc>
                  <a:spcPct val="100000"/>
                </a:lnSpc>
                <a:spcBef>
                  <a:spcPts val="1200"/>
                </a:spcBef>
                <a:spcAft>
                  <a:spcPct val="0"/>
                </a:spcAft>
                <a:buClr>
                  <a:schemeClr val="tx1"/>
                </a:buClr>
                <a:buFontTx/>
                <a:buNone/>
                <a:defRPr sz="1400" b="1" kern="1200" baseline="0">
                  <a:solidFill>
                    <a:schemeClr val="tx1"/>
                  </a:solidFill>
                  <a:latin typeface="Arial" panose="020B0604020202020204" pitchFamily="34" charset="0"/>
                  <a:ea typeface="+mn-ea"/>
                  <a:cs typeface="Arial" panose="020B0604020202020204" pitchFamily="34" charset="0"/>
                </a:defRPr>
              </a:lvl1pPr>
              <a:lvl2pPr marL="0" indent="0" algn="l" defTabSz="914400" rtl="0" eaLnBrk="1" latinLnBrk="0" hangingPunct="1">
                <a:lnSpc>
                  <a:spcPct val="100000"/>
                </a:lnSpc>
                <a:spcBef>
                  <a:spcPts val="600"/>
                </a:spcBef>
                <a:buClr>
                  <a:schemeClr val="tx1"/>
                </a:buClr>
                <a:buFontTx/>
                <a:buNone/>
                <a:defRPr sz="1400" kern="1200">
                  <a:solidFill>
                    <a:schemeClr val="tx1"/>
                  </a:solidFill>
                  <a:latin typeface="Arial" panose="020B0604020202020204" pitchFamily="34" charset="0"/>
                  <a:ea typeface="+mn-ea"/>
                  <a:cs typeface="Arial" panose="020B0604020202020204" pitchFamily="34" charset="0"/>
                </a:defRPr>
              </a:lvl2pPr>
              <a:lvl3pPr marL="180000" marR="0" indent="-180000" algn="l" defTabSz="914400" rtl="0" eaLnBrk="1" fontAlgn="auto" latinLnBrk="0" hangingPunct="1">
                <a:lnSpc>
                  <a:spcPct val="100000"/>
                </a:lnSpc>
                <a:spcBef>
                  <a:spcPts val="600"/>
                </a:spcBef>
                <a:spcAft>
                  <a:spcPct val="0"/>
                </a:spcAft>
                <a:buClr>
                  <a:schemeClr val="tx1"/>
                </a:buClr>
                <a:buSzTx/>
                <a:buFont typeface="Wingdings" panose="05000000000000000000" pitchFamily="2" charset="2"/>
                <a:buChar char="§"/>
                <a:defRPr sz="1400" kern="1200" baseline="0">
                  <a:solidFill>
                    <a:schemeClr val="tx1"/>
                  </a:solidFill>
                  <a:latin typeface="Arial" panose="020B0604020202020204" pitchFamily="34" charset="0"/>
                  <a:ea typeface="+mn-ea"/>
                  <a:cs typeface="Arial" panose="020B0604020202020204" pitchFamily="34" charset="0"/>
                </a:defRPr>
              </a:lvl3pPr>
              <a:lvl4pPr marL="360000" indent="-180000" algn="l" defTabSz="914400" rtl="0" eaLnBrk="1" latinLnBrk="0" hangingPunct="1">
                <a:lnSpc>
                  <a:spcPct val="100000"/>
                </a:lnSpc>
                <a:spcBef>
                  <a:spcPts val="600"/>
                </a:spcBef>
                <a:buClr>
                  <a:schemeClr val="tx1"/>
                </a:buClr>
                <a:buFont typeface="Wingdings" panose="05000000000000000000" pitchFamily="2" charset="2"/>
                <a:buChar char="§"/>
                <a:defRPr sz="1400" kern="1200" baseline="0">
                  <a:solidFill>
                    <a:schemeClr val="tx1"/>
                  </a:solidFill>
                  <a:latin typeface="Arial" panose="020B0604020202020204" pitchFamily="34" charset="0"/>
                  <a:ea typeface="+mn-ea"/>
                  <a:cs typeface="Arial" panose="020B0604020202020204" pitchFamily="34" charset="0"/>
                </a:defRPr>
              </a:lvl4pPr>
              <a:lvl5pPr marL="540000" indent="-180000" algn="l" defTabSz="914400" rtl="0" eaLnBrk="1" latinLnBrk="0" hangingPunct="1">
                <a:lnSpc>
                  <a:spcPct val="100000"/>
                </a:lnSpc>
                <a:spcBef>
                  <a:spcPts val="800"/>
                </a:spcBef>
                <a:buFont typeface="Symbol" panose="05050102010706020507" pitchFamily="18" charset="2"/>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317"/>
                </a:spcBef>
              </a:pPr>
              <a:r>
                <a:rPr lang="de-DE" sz="1200" b="1" i="0" u="none" dirty="0">
                  <a:solidFill>
                    <a:srgbClr val="113388"/>
                  </a:solidFill>
                  <a:latin typeface="+mj-lt"/>
                </a:rPr>
                <a:t>FOCUS-MONEY:</a:t>
              </a:r>
              <a:br>
                <a:rPr lang="de-DE" sz="1200" b="0" i="0" u="none" dirty="0">
                  <a:solidFill>
                    <a:srgbClr val="003781"/>
                  </a:solidFill>
                  <a:latin typeface="+mj-lt"/>
                </a:rPr>
              </a:br>
              <a:r>
                <a:rPr lang="de-DE" sz="1200" b="0" i="0" u="none" dirty="0">
                  <a:solidFill>
                    <a:srgbClr val="113388"/>
                  </a:solidFill>
                  <a:latin typeface="+mj-lt"/>
                </a:rPr>
                <a:t>Award: “</a:t>
              </a:r>
              <a:r>
                <a:rPr lang="de-DE" sz="1200" b="0" i="0" u="none" dirty="0" err="1">
                  <a:solidFill>
                    <a:srgbClr val="113388"/>
                  </a:solidFill>
                  <a:latin typeface="+mj-lt"/>
                </a:rPr>
                <a:t>Financially</a:t>
              </a:r>
              <a:r>
                <a:rPr lang="de-DE" sz="1200" b="0" i="0" u="none" dirty="0">
                  <a:solidFill>
                    <a:srgbClr val="113388"/>
                  </a:solidFill>
                  <a:latin typeface="+mj-lt"/>
                </a:rPr>
                <a:t> </a:t>
              </a:r>
              <a:r>
                <a:rPr lang="de-DE" sz="1200" b="0" i="0" u="none" dirty="0" err="1">
                  <a:solidFill>
                    <a:srgbClr val="113388"/>
                  </a:solidFill>
                  <a:latin typeface="+mj-lt"/>
                </a:rPr>
                <a:t>strongest</a:t>
              </a:r>
              <a:r>
                <a:rPr lang="de-DE" sz="1200" b="0" i="0" u="none" dirty="0">
                  <a:solidFill>
                    <a:srgbClr val="113388"/>
                  </a:solidFill>
                  <a:latin typeface="+mj-lt"/>
                </a:rPr>
                <a:t> </a:t>
              </a:r>
              <a:r>
                <a:rPr lang="de-DE" sz="1200" b="0" i="0" u="none" dirty="0" err="1">
                  <a:solidFill>
                    <a:srgbClr val="113388"/>
                  </a:solidFill>
                  <a:latin typeface="+mj-lt"/>
                </a:rPr>
                <a:t>life</a:t>
              </a:r>
              <a:r>
                <a:rPr lang="de-DE" sz="1200" b="0" i="0" u="none" dirty="0">
                  <a:solidFill>
                    <a:srgbClr val="113388"/>
                  </a:solidFill>
                  <a:latin typeface="+mj-lt"/>
                </a:rPr>
                <a:t> </a:t>
              </a:r>
              <a:r>
                <a:rPr lang="de-DE" sz="1200" b="0" i="0" u="none" dirty="0" err="1">
                  <a:solidFill>
                    <a:srgbClr val="113388"/>
                  </a:solidFill>
                  <a:latin typeface="+mj-lt"/>
                </a:rPr>
                <a:t>insurer</a:t>
              </a:r>
              <a:r>
                <a:rPr lang="de-DE" sz="1200" b="0" i="0" u="none" dirty="0">
                  <a:solidFill>
                    <a:srgbClr val="113388"/>
                  </a:solidFill>
                  <a:latin typeface="+mj-lt"/>
                </a:rPr>
                <a:t> in Europe“, </a:t>
              </a:r>
              <a:r>
                <a:rPr lang="de-DE" sz="1200" b="0" i="0" u="none" dirty="0" err="1">
                  <a:solidFill>
                    <a:srgbClr val="113388"/>
                  </a:solidFill>
                  <a:latin typeface="+mj-lt"/>
                </a:rPr>
                <a:t>edition</a:t>
              </a:r>
              <a:r>
                <a:rPr lang="de-DE" sz="1200" b="0" i="0" u="none" dirty="0">
                  <a:solidFill>
                    <a:srgbClr val="113388"/>
                  </a:solidFill>
                  <a:latin typeface="+mj-lt"/>
                </a:rPr>
                <a:t> </a:t>
              </a:r>
              <a:r>
                <a:rPr lang="de-DE" sz="1200" b="0" dirty="0">
                  <a:solidFill>
                    <a:srgbClr val="113388"/>
                  </a:solidFill>
                  <a:latin typeface="+mj-lt"/>
                </a:rPr>
                <a:t>47</a:t>
              </a:r>
              <a:r>
                <a:rPr lang="de-DE" sz="1200" b="0" i="0" u="none" dirty="0">
                  <a:solidFill>
                    <a:srgbClr val="113388"/>
                  </a:solidFill>
                  <a:latin typeface="+mj-lt"/>
                </a:rPr>
                <a:t>/2023</a:t>
              </a:r>
            </a:p>
          </p:txBody>
        </p:sp>
        <p:pic>
          <p:nvPicPr>
            <p:cNvPr id="13" name="Siegel-1" descr="svtx:article/content/seals/seal[1]/logo/@tmpUrl&#10;svtx:framefix=bottom&#10;svtxbackup:w=70.2537&#10;svtxbackup:h=88.31903&#10;svtxbackup:x=638.74994&#10;svtxbackup:y=167.12749">
              <a:extLst>
                <a:ext uri="{FF2B5EF4-FFF2-40B4-BE49-F238E27FC236}">
                  <a16:creationId xmlns:a16="http://schemas.microsoft.com/office/drawing/2014/main" id="{86039411-925D-468F-8F0D-272467EEC0EF}"/>
                </a:ext>
              </a:extLst>
            </p:cNvPr>
            <p:cNvPicPr>
              <a:picLocks noChangeArrowheads="1"/>
            </p:cNvPicPr>
            <p:nvPr/>
          </p:nvPicPr>
          <p:blipFill>
            <a:blip r:embed="rId2">
              <a:extLst>
                <a:ext uri="{28A0092B-C50C-407E-A947-70E740481C1C}">
                  <a14:useLocalDpi xmlns:a14="http://schemas.microsoft.com/office/drawing/2010/main"/>
                </a:ext>
              </a:extLst>
            </a:blip>
            <a:stretch>
              <a:fillRect/>
            </a:stretch>
          </p:blipFill>
          <p:spPr bwMode="auto">
            <a:xfrm>
              <a:off x="4919234" y="1459837"/>
              <a:ext cx="843080" cy="1153040"/>
            </a:xfrm>
            <a:prstGeom prst="rect">
              <a:avLst/>
            </a:prstGeom>
            <a:extLst>
              <a:ext uri="{909E8E84-426E-40DD-AFC4-6F175D3DCCD1}">
                <a14:hiddenFill xmlns:a14="http://schemas.microsoft.com/office/drawing/2010/main">
                  <a:solidFill>
                    <a:srgbClr val="FFFFFF"/>
                  </a:solidFill>
                </a14:hiddenFill>
              </a:ext>
            </a:extLst>
          </p:spPr>
        </p:pic>
      </p:grpSp>
      <p:grpSp>
        <p:nvGrpSpPr>
          <p:cNvPr id="14" name="Gruppe-Box-2" descr="svtxtr:svtx:pptx.transform.group-benefit[2]" hidden="1">
            <a:extLst>
              <a:ext uri="{FF2B5EF4-FFF2-40B4-BE49-F238E27FC236}">
                <a16:creationId xmlns:a16="http://schemas.microsoft.com/office/drawing/2014/main" id="{675891BE-DA63-4413-807B-E5E7C96FD267}"/>
              </a:ext>
            </a:extLst>
          </p:cNvPr>
          <p:cNvGrpSpPr/>
          <p:nvPr/>
        </p:nvGrpSpPr>
        <p:grpSpPr>
          <a:xfrm>
            <a:off x="8112124" y="3572709"/>
            <a:ext cx="3600450" cy="1137163"/>
            <a:chOff x="4919234" y="1548000"/>
            <a:chExt cx="3402144" cy="1074530"/>
          </a:xfrm>
        </p:grpSpPr>
        <p:sp>
          <p:nvSpPr>
            <p:cNvPr id="15" name="Siegel-Text-1" descr="svtxtr:svtx:pptx.transform.accompanying[2]">
              <a:extLst>
                <a:ext uri="{FF2B5EF4-FFF2-40B4-BE49-F238E27FC236}">
                  <a16:creationId xmlns:a16="http://schemas.microsoft.com/office/drawing/2014/main" id="{05001249-FBDF-4E35-B51A-8C150FB47FFC}"/>
                </a:ext>
              </a:extLst>
            </p:cNvPr>
            <p:cNvSpPr txBox="1"/>
            <p:nvPr/>
          </p:nvSpPr>
          <p:spPr>
            <a:xfrm>
              <a:off x="5966126" y="1728000"/>
              <a:ext cx="2355252" cy="894530"/>
            </a:xfrm>
            <a:prstGeom prst="rect">
              <a:avLst/>
            </a:prstGeom>
          </p:spPr>
          <p:txBody>
            <a:bodyPr vert="horz" lIns="0" tIns="0" rIns="0" bIns="0" rtlCol="0" anchor="b">
              <a:noAutofit/>
            </a:bodyPr>
            <a:lstStyle>
              <a:defPPr>
                <a:defRPr lang="de-DE"/>
              </a:defPPr>
              <a:lvl1pPr marL="0" indent="-180000" algn="l" defTabSz="914400" rtl="0" eaLnBrk="1" latinLnBrk="0" hangingPunct="1">
                <a:lnSpc>
                  <a:spcPct val="100000"/>
                </a:lnSpc>
                <a:spcBef>
                  <a:spcPts val="1200"/>
                </a:spcBef>
                <a:spcAft>
                  <a:spcPct val="0"/>
                </a:spcAft>
                <a:buClr>
                  <a:schemeClr val="tx1"/>
                </a:buClr>
                <a:buFontTx/>
                <a:buNone/>
                <a:defRPr sz="1400" b="1" kern="1200" baseline="0">
                  <a:solidFill>
                    <a:schemeClr val="tx1"/>
                  </a:solidFill>
                  <a:latin typeface="Arial" panose="020B0604020202020204" pitchFamily="34" charset="0"/>
                  <a:ea typeface="+mn-ea"/>
                  <a:cs typeface="Arial" panose="020B0604020202020204" pitchFamily="34" charset="0"/>
                </a:defRPr>
              </a:lvl1pPr>
              <a:lvl2pPr marL="0" indent="0" algn="l" defTabSz="914400" rtl="0" eaLnBrk="1" latinLnBrk="0" hangingPunct="1">
                <a:lnSpc>
                  <a:spcPct val="100000"/>
                </a:lnSpc>
                <a:spcBef>
                  <a:spcPts val="600"/>
                </a:spcBef>
                <a:buClr>
                  <a:schemeClr val="tx1"/>
                </a:buClr>
                <a:buFontTx/>
                <a:buNone/>
                <a:defRPr sz="1400" kern="1200">
                  <a:solidFill>
                    <a:schemeClr val="tx1"/>
                  </a:solidFill>
                  <a:latin typeface="Arial" panose="020B0604020202020204" pitchFamily="34" charset="0"/>
                  <a:ea typeface="+mn-ea"/>
                  <a:cs typeface="Arial" panose="020B0604020202020204" pitchFamily="34" charset="0"/>
                </a:defRPr>
              </a:lvl2pPr>
              <a:lvl3pPr marL="180000" marR="0" indent="-180000" algn="l" defTabSz="914400" rtl="0" eaLnBrk="1" fontAlgn="auto" latinLnBrk="0" hangingPunct="1">
                <a:lnSpc>
                  <a:spcPct val="100000"/>
                </a:lnSpc>
                <a:spcBef>
                  <a:spcPts val="600"/>
                </a:spcBef>
                <a:spcAft>
                  <a:spcPct val="0"/>
                </a:spcAft>
                <a:buClr>
                  <a:schemeClr val="tx1"/>
                </a:buClr>
                <a:buSzTx/>
                <a:buFont typeface="Wingdings" panose="05000000000000000000" pitchFamily="2" charset="2"/>
                <a:buChar char="§"/>
                <a:defRPr sz="1400" kern="1200" baseline="0">
                  <a:solidFill>
                    <a:schemeClr val="tx1"/>
                  </a:solidFill>
                  <a:latin typeface="Arial" panose="020B0604020202020204" pitchFamily="34" charset="0"/>
                  <a:ea typeface="+mn-ea"/>
                  <a:cs typeface="Arial" panose="020B0604020202020204" pitchFamily="34" charset="0"/>
                </a:defRPr>
              </a:lvl3pPr>
              <a:lvl4pPr marL="360000" indent="-180000" algn="l" defTabSz="914400" rtl="0" eaLnBrk="1" latinLnBrk="0" hangingPunct="1">
                <a:lnSpc>
                  <a:spcPct val="100000"/>
                </a:lnSpc>
                <a:spcBef>
                  <a:spcPts val="600"/>
                </a:spcBef>
                <a:buClr>
                  <a:schemeClr val="tx1"/>
                </a:buClr>
                <a:buFont typeface="Wingdings" panose="05000000000000000000" pitchFamily="2" charset="2"/>
                <a:buChar char="§"/>
                <a:defRPr sz="1400" kern="1200" baseline="0">
                  <a:solidFill>
                    <a:schemeClr val="tx1"/>
                  </a:solidFill>
                  <a:latin typeface="Arial" panose="020B0604020202020204" pitchFamily="34" charset="0"/>
                  <a:ea typeface="+mn-ea"/>
                  <a:cs typeface="Arial" panose="020B0604020202020204" pitchFamily="34" charset="0"/>
                </a:defRPr>
              </a:lvl4pPr>
              <a:lvl5pPr marL="540000" indent="-180000" algn="l" defTabSz="914400" rtl="0" eaLnBrk="1" latinLnBrk="0" hangingPunct="1">
                <a:lnSpc>
                  <a:spcPct val="100000"/>
                </a:lnSpc>
                <a:spcBef>
                  <a:spcPts val="800"/>
                </a:spcBef>
                <a:buFont typeface="Symbol" panose="05050102010706020507" pitchFamily="18" charset="2"/>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317"/>
                </a:spcBef>
              </a:pPr>
              <a:r>
                <a:rPr lang="de-DE" sz="1200">
                  <a:solidFill>
                    <a:schemeClr val="bg1"/>
                  </a:solidFill>
                  <a:latin typeface="+mj-lt"/>
                </a:rPr>
                <a:t>FOCUS-MONEY:</a:t>
              </a:r>
              <a:r>
                <a:rPr lang="de-DE" sz="1200" b="0">
                  <a:solidFill>
                    <a:schemeClr val="bg1"/>
                  </a:solidFill>
                  <a:latin typeface="+mj-lt"/>
                </a:rPr>
                <a:t>
Auszeichnung „Finanzstärkster Lebensversicherer Europas“, Ausgabe 50/2020</a:t>
              </a:r>
            </a:p>
          </p:txBody>
        </p:sp>
        <p:pic>
          <p:nvPicPr>
            <p:cNvPr id="16" name="Siegel-1" descr="svtx:article/content/seals/seal[2]/logo/@tmpUrl&#10;svtx:framefix=bottom">
              <a:extLst>
                <a:ext uri="{FF2B5EF4-FFF2-40B4-BE49-F238E27FC236}">
                  <a16:creationId xmlns:a16="http://schemas.microsoft.com/office/drawing/2014/main" id="{B54E6DDA-56F6-4FF0-804F-01EC3D37AAAB}"/>
                </a:ext>
              </a:extLst>
            </p:cNvPr>
            <p:cNvPicPr>
              <a:picLocks noChangeAspect="1" noChangeArrowheads="1"/>
            </p:cNvPicPr>
            <p:nvPr/>
          </p:nvPicPr>
          <p:blipFill>
            <a:blip r:embed="rId3">
              <a:extLst>
                <a:ext uri="{28A0092B-C50C-407E-A947-70E740481C1C}">
                  <a14:useLocalDpi xmlns:a14="http://schemas.microsoft.com/office/drawing/2010/main"/>
                </a:ext>
              </a:extLst>
            </a:blip>
            <a:stretch>
              <a:fillRect/>
            </a:stretch>
          </p:blipFill>
          <p:spPr bwMode="auto">
            <a:xfrm>
              <a:off x="4919234" y="1548000"/>
              <a:ext cx="843080" cy="1059873"/>
            </a:xfrm>
            <a:prstGeom prst="rect">
              <a:avLst/>
            </a:prstGeom>
            <a:extLst>
              <a:ext uri="{909E8E84-426E-40DD-AFC4-6F175D3DCCD1}">
                <a14:hiddenFill xmlns:a14="http://schemas.microsoft.com/office/drawing/2010/main">
                  <a:solidFill>
                    <a:srgbClr val="FFFFFF"/>
                  </a:solidFill>
                </a14:hiddenFill>
              </a:ext>
            </a:extLst>
          </p:spPr>
        </p:pic>
      </p:grpSp>
      <p:grpSp>
        <p:nvGrpSpPr>
          <p:cNvPr id="8" name="Gruppieren Bild" descr="svtxtr:svtx:pptx.transform.group-benefit[3]" hidden="1">
            <a:extLst>
              <a:ext uri="{FF2B5EF4-FFF2-40B4-BE49-F238E27FC236}">
                <a16:creationId xmlns:a16="http://schemas.microsoft.com/office/drawing/2014/main" id="{0E565868-16E8-47B6-80BB-4DAF459E9115}"/>
              </a:ext>
            </a:extLst>
          </p:cNvPr>
          <p:cNvGrpSpPr/>
          <p:nvPr/>
        </p:nvGrpSpPr>
        <p:grpSpPr>
          <a:xfrm>
            <a:off x="7420861" y="2095464"/>
            <a:ext cx="4771139" cy="4762893"/>
            <a:chOff x="7420861" y="2095464"/>
            <a:chExt cx="4771139" cy="4762893"/>
          </a:xfrm>
        </p:grpSpPr>
        <p:pic>
          <p:nvPicPr>
            <p:cNvPr id="27" name="Grafik 26" descr="svtx:article/content/picture/@tmpUrl&#10;svtx:size=1-1">
              <a:extLst>
                <a:ext uri="{FF2B5EF4-FFF2-40B4-BE49-F238E27FC236}">
                  <a16:creationId xmlns:a16="http://schemas.microsoft.com/office/drawing/2014/main" id="{E2CE084F-BE1F-48CC-A85E-91CAA8808888}"/>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429107" y="2095464"/>
              <a:ext cx="4762893" cy="4762893"/>
            </a:xfrm>
            <a:prstGeom prst="rect">
              <a:avLst/>
            </a:prstGeom>
            <a:noFill/>
          </p:spPr>
        </p:pic>
        <p:sp>
          <p:nvSpPr>
            <p:cNvPr id="29" name="Rechteck 28">
              <a:extLst>
                <a:ext uri="{FF2B5EF4-FFF2-40B4-BE49-F238E27FC236}">
                  <a16:creationId xmlns:a16="http://schemas.microsoft.com/office/drawing/2014/main" id="{EA1FF3D6-0750-4888-BF0C-C05D043A7C1A}"/>
                </a:ext>
              </a:extLst>
            </p:cNvPr>
            <p:cNvSpPr/>
            <p:nvPr/>
          </p:nvSpPr>
          <p:spPr>
            <a:xfrm>
              <a:off x="7420861" y="2095464"/>
              <a:ext cx="4767071" cy="47628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205" rtl="0" eaLnBrk="1" latinLnBrk="0" hangingPunct="1">
                <a:defRPr sz="1800" kern="1200">
                  <a:solidFill>
                    <a:srgbClr val="FFFFFF"/>
                  </a:solidFill>
                  <a:latin typeface="Arial"/>
                  <a:ea typeface="+mn-ea"/>
                  <a:cs typeface="+mn-cs"/>
                </a:defRPr>
              </a:lvl1pPr>
              <a:lvl2pPr marL="457102" algn="l" defTabSz="914205" rtl="0" eaLnBrk="1" latinLnBrk="0" hangingPunct="1">
                <a:defRPr sz="1800" kern="1200">
                  <a:solidFill>
                    <a:srgbClr val="FFFFFF"/>
                  </a:solidFill>
                  <a:latin typeface="Arial"/>
                  <a:ea typeface="+mn-ea"/>
                  <a:cs typeface="+mn-cs"/>
                </a:defRPr>
              </a:lvl2pPr>
              <a:lvl3pPr marL="914205" algn="l" defTabSz="914205" rtl="0" eaLnBrk="1" latinLnBrk="0" hangingPunct="1">
                <a:defRPr sz="1800" kern="1200">
                  <a:solidFill>
                    <a:srgbClr val="FFFFFF"/>
                  </a:solidFill>
                  <a:latin typeface="Arial"/>
                  <a:ea typeface="+mn-ea"/>
                  <a:cs typeface="+mn-cs"/>
                </a:defRPr>
              </a:lvl3pPr>
              <a:lvl4pPr marL="1371308" algn="l" defTabSz="914205" rtl="0" eaLnBrk="1" latinLnBrk="0" hangingPunct="1">
                <a:defRPr sz="1800" kern="1200">
                  <a:solidFill>
                    <a:srgbClr val="FFFFFF"/>
                  </a:solidFill>
                  <a:latin typeface="Arial"/>
                  <a:ea typeface="+mn-ea"/>
                  <a:cs typeface="+mn-cs"/>
                </a:defRPr>
              </a:lvl4pPr>
              <a:lvl5pPr marL="1828410" algn="l" defTabSz="914205" rtl="0" eaLnBrk="1" latinLnBrk="0" hangingPunct="1">
                <a:defRPr sz="1800" kern="1200">
                  <a:solidFill>
                    <a:srgbClr val="FFFFFF"/>
                  </a:solidFill>
                  <a:latin typeface="Arial"/>
                  <a:ea typeface="+mn-ea"/>
                  <a:cs typeface="+mn-cs"/>
                </a:defRPr>
              </a:lvl5pPr>
              <a:lvl6pPr marL="2285511" algn="l" defTabSz="914205" rtl="0" eaLnBrk="1" latinLnBrk="0" hangingPunct="1">
                <a:defRPr sz="1800" kern="1200">
                  <a:solidFill>
                    <a:srgbClr val="FFFFFF"/>
                  </a:solidFill>
                  <a:latin typeface="Arial"/>
                  <a:ea typeface="+mn-ea"/>
                  <a:cs typeface="+mn-cs"/>
                </a:defRPr>
              </a:lvl6pPr>
              <a:lvl7pPr marL="2742614" algn="l" defTabSz="914205" rtl="0" eaLnBrk="1" latinLnBrk="0" hangingPunct="1">
                <a:defRPr sz="1800" kern="1200">
                  <a:solidFill>
                    <a:srgbClr val="FFFFFF"/>
                  </a:solidFill>
                  <a:latin typeface="Arial"/>
                  <a:ea typeface="+mn-ea"/>
                  <a:cs typeface="+mn-cs"/>
                </a:defRPr>
              </a:lvl7pPr>
              <a:lvl8pPr marL="3199716" algn="l" defTabSz="914205" rtl="0" eaLnBrk="1" latinLnBrk="0" hangingPunct="1">
                <a:defRPr sz="1800" kern="1200">
                  <a:solidFill>
                    <a:srgbClr val="FFFFFF"/>
                  </a:solidFill>
                  <a:latin typeface="Arial"/>
                  <a:ea typeface="+mn-ea"/>
                  <a:cs typeface="+mn-cs"/>
                </a:defRPr>
              </a:lvl8pPr>
              <a:lvl9pPr marL="3656819" algn="l" defTabSz="914205" rtl="0" eaLnBrk="1" latinLnBrk="0" hangingPunct="1">
                <a:defRPr sz="1800" kern="1200">
                  <a:solidFill>
                    <a:srgbClr val="FFFFFF"/>
                  </a:solidFill>
                  <a:latin typeface="Arial"/>
                  <a:ea typeface="+mn-ea"/>
                  <a:cs typeface="+mn-cs"/>
                </a:defRPr>
              </a:lvl9pPr>
            </a:lstStyle>
            <a:p>
              <a:pPr algn="ctr"/>
              <a:endParaRPr lang="de-DE"/>
            </a:p>
          </p:txBody>
        </p:sp>
      </p:grpSp>
      <p:sp>
        <p:nvSpPr>
          <p:cNvPr id="25" name="Titel 3" descr="svtx:article/content/headline">
            <a:extLst>
              <a:ext uri="{FF2B5EF4-FFF2-40B4-BE49-F238E27FC236}">
                <a16:creationId xmlns:a16="http://schemas.microsoft.com/office/drawing/2014/main" id="{BE5D537B-8FF9-4761-80B4-61E3ABA4F9F5}"/>
              </a:ext>
            </a:extLst>
          </p:cNvPr>
          <p:cNvSpPr>
            <a:spLocks noGrp="1"/>
          </p:cNvSpPr>
          <p:nvPr>
            <p:ph type="title"/>
          </p:nvPr>
        </p:nvSpPr>
        <p:spPr>
          <a:xfrm>
            <a:off x="479427" y="875309"/>
            <a:ext cx="9324974" cy="932854"/>
          </a:xfrm>
        </p:spPr>
        <p:txBody>
          <a:bodyPr/>
          <a:lstStyle/>
          <a:p>
            <a:r>
              <a:rPr lang="de-DE" b="0" i="0" u="none"/>
              <a:t>Arguments in our favor</a:t>
            </a:r>
          </a:p>
        </p:txBody>
      </p:sp>
      <p:sp>
        <p:nvSpPr>
          <p:cNvPr id="26" name="Textplatzhalter 22" descr="svtxtr:svtx:pptx_transfrom_strapline_bold">
            <a:extLst>
              <a:ext uri="{FF2B5EF4-FFF2-40B4-BE49-F238E27FC236}">
                <a16:creationId xmlns:a16="http://schemas.microsoft.com/office/drawing/2014/main" id="{19648D3F-E5B9-4516-B06C-458F8432631B}"/>
              </a:ext>
            </a:extLst>
          </p:cNvPr>
          <p:cNvSpPr>
            <a:spLocks noGrp="1"/>
          </p:cNvSpPr>
          <p:nvPr>
            <p:ph type="body" sz="quarter" idx="12"/>
          </p:nvPr>
        </p:nvSpPr>
        <p:spPr>
          <a:xfrm>
            <a:off x="479424" y="476250"/>
            <a:ext cx="9324973" cy="252000"/>
          </a:xfrm>
        </p:spPr>
        <p:txBody>
          <a:bodyPr/>
          <a:lstStyle/>
          <a:p>
            <a:r>
              <a:rPr lang="de-DE" b="1" i="0" u="none"/>
              <a:t>Strong partnership</a:t>
            </a:r>
          </a:p>
        </p:txBody>
      </p:sp>
      <p:sp>
        <p:nvSpPr>
          <p:cNvPr id="28" name="Foliennummernplatzhalter 6">
            <a:extLst>
              <a:ext uri="{FF2B5EF4-FFF2-40B4-BE49-F238E27FC236}">
                <a16:creationId xmlns:a16="http://schemas.microsoft.com/office/drawing/2014/main" id="{3D461953-F50A-4A1B-B6F0-CF9727469435}"/>
              </a:ext>
            </a:extLst>
          </p:cNvPr>
          <p:cNvSpPr>
            <a:spLocks noGrp="1"/>
          </p:cNvSpPr>
          <p:nvPr>
            <p:ph type="sldNum" sz="quarter" idx="14"/>
          </p:nvPr>
        </p:nvSpPr>
        <p:spPr>
          <a:xfrm>
            <a:off x="11443580" y="6372000"/>
            <a:ext cx="268995" cy="144000"/>
          </a:xfrm>
        </p:spPr>
        <p:txBody>
          <a:bodyPr/>
          <a:lstStyle/>
          <a:p>
            <a:fld id="{0F96B16C-3F5F-44BC-AFCC-8CBCBD90898D}" type="slidenum">
              <a:rPr lang="de-DE" smtClean="0"/>
              <a:t>44</a:t>
            </a:fld>
            <a:endParaRPr lang="de-DE"/>
          </a:p>
        </p:txBody>
      </p:sp>
      <p:sp>
        <p:nvSpPr>
          <p:cNvPr id="30" name="Fußzeilenplatzhalter 9" descr="svtx:article/content/footnote">
            <a:extLst>
              <a:ext uri="{FF2B5EF4-FFF2-40B4-BE49-F238E27FC236}">
                <a16:creationId xmlns:a16="http://schemas.microsoft.com/office/drawing/2014/main" id="{0F6E530D-CEEF-45F4-A947-A3E1672FA8B3}"/>
              </a:ext>
            </a:extLst>
          </p:cNvPr>
          <p:cNvSpPr txBox="1"/>
          <p:nvPr/>
        </p:nvSpPr>
        <p:spPr>
          <a:xfrm>
            <a:off x="479426" y="6165850"/>
            <a:ext cx="6425999" cy="350150"/>
          </a:xfrm>
          <a:prstGeom prst="rect">
            <a:avLst/>
          </a:prstGeom>
        </p:spPr>
        <p:txBody>
          <a:bodyPr lIns="0" tIns="0" rIns="0" bIns="0"/>
          <a:lstStyle>
            <a:defPPr>
              <a:defRPr lang="de-DE"/>
            </a:defPPr>
            <a:lvl1pPr marL="0" algn="l" defTabSz="914205" rtl="0" eaLnBrk="1" latinLnBrk="0" hangingPunct="1">
              <a:defRPr sz="1800" kern="1200">
                <a:solidFill>
                  <a:schemeClr val="tx1"/>
                </a:solidFill>
                <a:latin typeface="+mn-lt"/>
                <a:ea typeface="+mn-ea"/>
                <a:cs typeface="+mn-cs"/>
              </a:defRPr>
            </a:lvl1pPr>
            <a:lvl2pPr marL="457102" algn="l" defTabSz="914205" rtl="0" eaLnBrk="1" latinLnBrk="0" hangingPunct="1">
              <a:defRPr sz="1800" kern="1200">
                <a:solidFill>
                  <a:schemeClr val="tx1"/>
                </a:solidFill>
                <a:latin typeface="+mn-lt"/>
                <a:ea typeface="+mn-ea"/>
                <a:cs typeface="+mn-cs"/>
              </a:defRPr>
            </a:lvl2pPr>
            <a:lvl3pPr marL="914205" algn="l" defTabSz="914205" rtl="0" eaLnBrk="1" latinLnBrk="0" hangingPunct="1">
              <a:defRPr sz="1800" kern="1200">
                <a:solidFill>
                  <a:schemeClr val="tx1"/>
                </a:solidFill>
                <a:latin typeface="+mn-lt"/>
                <a:ea typeface="+mn-ea"/>
                <a:cs typeface="+mn-cs"/>
              </a:defRPr>
            </a:lvl3pPr>
            <a:lvl4pPr marL="1371308" algn="l" defTabSz="914205" rtl="0" eaLnBrk="1" latinLnBrk="0" hangingPunct="1">
              <a:defRPr sz="1800" kern="1200">
                <a:solidFill>
                  <a:schemeClr val="tx1"/>
                </a:solidFill>
                <a:latin typeface="+mn-lt"/>
                <a:ea typeface="+mn-ea"/>
                <a:cs typeface="+mn-cs"/>
              </a:defRPr>
            </a:lvl4pPr>
            <a:lvl5pPr marL="1828410" algn="l" defTabSz="914205" rtl="0" eaLnBrk="1" latinLnBrk="0" hangingPunct="1">
              <a:defRPr sz="1800" kern="1200">
                <a:solidFill>
                  <a:schemeClr val="tx1"/>
                </a:solidFill>
                <a:latin typeface="+mn-lt"/>
                <a:ea typeface="+mn-ea"/>
                <a:cs typeface="+mn-cs"/>
              </a:defRPr>
            </a:lvl5pPr>
            <a:lvl6pPr marL="2285511" algn="l" defTabSz="914205" rtl="0" eaLnBrk="1" latinLnBrk="0" hangingPunct="1">
              <a:defRPr sz="1800" kern="1200">
                <a:solidFill>
                  <a:schemeClr val="tx1"/>
                </a:solidFill>
                <a:latin typeface="+mn-lt"/>
                <a:ea typeface="+mn-ea"/>
                <a:cs typeface="+mn-cs"/>
              </a:defRPr>
            </a:lvl6pPr>
            <a:lvl7pPr marL="2742614" algn="l" defTabSz="914205" rtl="0" eaLnBrk="1" latinLnBrk="0" hangingPunct="1">
              <a:defRPr sz="1800" kern="1200">
                <a:solidFill>
                  <a:schemeClr val="tx1"/>
                </a:solidFill>
                <a:latin typeface="+mn-lt"/>
                <a:ea typeface="+mn-ea"/>
                <a:cs typeface="+mn-cs"/>
              </a:defRPr>
            </a:lvl7pPr>
            <a:lvl8pPr marL="3199716" algn="l" defTabSz="914205" rtl="0" eaLnBrk="1" latinLnBrk="0" hangingPunct="1">
              <a:defRPr sz="1800" kern="1200">
                <a:solidFill>
                  <a:schemeClr val="tx1"/>
                </a:solidFill>
                <a:latin typeface="+mn-lt"/>
                <a:ea typeface="+mn-ea"/>
                <a:cs typeface="+mn-cs"/>
              </a:defRPr>
            </a:lvl8pPr>
            <a:lvl9pPr marL="3656819" algn="l" defTabSz="914205" rtl="0" eaLnBrk="1" latinLnBrk="0" hangingPunct="1">
              <a:defRPr sz="1800" kern="1200">
                <a:solidFill>
                  <a:schemeClr val="tx1"/>
                </a:solidFill>
                <a:latin typeface="+mn-lt"/>
                <a:ea typeface="+mn-ea"/>
                <a:cs typeface="+mn-cs"/>
              </a:defRPr>
            </a:lvl9pPr>
          </a:lstStyle>
          <a:p>
            <a:endParaRPr/>
          </a:p>
        </p:txBody>
      </p:sp>
      <p:sp>
        <p:nvSpPr>
          <p:cNvPr id="31" name="Textfeld 30" descr="svtx:article/content/body">
            <a:extLst>
              <a:ext uri="{FF2B5EF4-FFF2-40B4-BE49-F238E27FC236}">
                <a16:creationId xmlns:a16="http://schemas.microsoft.com/office/drawing/2014/main" id="{30CAFA89-06E3-4CC8-9E28-EEFEB54B36E7}"/>
              </a:ext>
            </a:extLst>
          </p:cNvPr>
          <p:cNvSpPr txBox="1"/>
          <p:nvPr/>
        </p:nvSpPr>
        <p:spPr>
          <a:xfrm>
            <a:off x="479425" y="2102400"/>
            <a:ext cx="6426000" cy="3729233"/>
          </a:xfrm>
          <a:prstGeom prst="rect">
            <a:avLst/>
          </a:prstGeom>
          <a:noFill/>
        </p:spPr>
        <p:txBody>
          <a:bodyPr wrap="square" lIns="0" tIns="0" rIns="0" bIns="0" rtlCol="0" anchor="t" anchorCtr="0">
            <a:noAutofit/>
          </a:bodyPr>
          <a:lstStyle>
            <a:defPPr>
              <a:defRPr lang="de-DE"/>
            </a:defPPr>
            <a:lvl1pPr marL="0" algn="l" defTabSz="914205" rtl="0" eaLnBrk="1" latinLnBrk="0" hangingPunct="1">
              <a:defRPr sz="1800" kern="1200">
                <a:solidFill>
                  <a:schemeClr val="tx1"/>
                </a:solidFill>
                <a:latin typeface="+mn-lt"/>
                <a:ea typeface="+mn-ea"/>
                <a:cs typeface="+mn-cs"/>
              </a:defRPr>
            </a:lvl1pPr>
            <a:lvl2pPr marL="457102" algn="l" defTabSz="914205" rtl="0" eaLnBrk="1" latinLnBrk="0" hangingPunct="1">
              <a:defRPr sz="1800" kern="1200">
                <a:solidFill>
                  <a:schemeClr val="tx1"/>
                </a:solidFill>
                <a:latin typeface="+mn-lt"/>
                <a:ea typeface="+mn-ea"/>
                <a:cs typeface="+mn-cs"/>
              </a:defRPr>
            </a:lvl2pPr>
            <a:lvl3pPr marL="914205" algn="l" defTabSz="914205" rtl="0" eaLnBrk="1" latinLnBrk="0" hangingPunct="1">
              <a:defRPr sz="1800" kern="1200">
                <a:solidFill>
                  <a:schemeClr val="tx1"/>
                </a:solidFill>
                <a:latin typeface="+mn-lt"/>
                <a:ea typeface="+mn-ea"/>
                <a:cs typeface="+mn-cs"/>
              </a:defRPr>
            </a:lvl3pPr>
            <a:lvl4pPr marL="1371308" algn="l" defTabSz="914205" rtl="0" eaLnBrk="1" latinLnBrk="0" hangingPunct="1">
              <a:defRPr sz="1800" kern="1200">
                <a:solidFill>
                  <a:schemeClr val="tx1"/>
                </a:solidFill>
                <a:latin typeface="+mn-lt"/>
                <a:ea typeface="+mn-ea"/>
                <a:cs typeface="+mn-cs"/>
              </a:defRPr>
            </a:lvl4pPr>
            <a:lvl5pPr marL="1828410" algn="l" defTabSz="914205" rtl="0" eaLnBrk="1" latinLnBrk="0" hangingPunct="1">
              <a:defRPr sz="1800" kern="1200">
                <a:solidFill>
                  <a:schemeClr val="tx1"/>
                </a:solidFill>
                <a:latin typeface="+mn-lt"/>
                <a:ea typeface="+mn-ea"/>
                <a:cs typeface="+mn-cs"/>
              </a:defRPr>
            </a:lvl5pPr>
            <a:lvl6pPr marL="2285511" algn="l" defTabSz="914205" rtl="0" eaLnBrk="1" latinLnBrk="0" hangingPunct="1">
              <a:defRPr sz="1800" kern="1200">
                <a:solidFill>
                  <a:schemeClr val="tx1"/>
                </a:solidFill>
                <a:latin typeface="+mn-lt"/>
                <a:ea typeface="+mn-ea"/>
                <a:cs typeface="+mn-cs"/>
              </a:defRPr>
            </a:lvl6pPr>
            <a:lvl7pPr marL="2742614" algn="l" defTabSz="914205" rtl="0" eaLnBrk="1" latinLnBrk="0" hangingPunct="1">
              <a:defRPr sz="1800" kern="1200">
                <a:solidFill>
                  <a:schemeClr val="tx1"/>
                </a:solidFill>
                <a:latin typeface="+mn-lt"/>
                <a:ea typeface="+mn-ea"/>
                <a:cs typeface="+mn-cs"/>
              </a:defRPr>
            </a:lvl7pPr>
            <a:lvl8pPr marL="3199716" algn="l" defTabSz="914205" rtl="0" eaLnBrk="1" latinLnBrk="0" hangingPunct="1">
              <a:defRPr sz="1800" kern="1200">
                <a:solidFill>
                  <a:schemeClr val="tx1"/>
                </a:solidFill>
                <a:latin typeface="+mn-lt"/>
                <a:ea typeface="+mn-ea"/>
                <a:cs typeface="+mn-cs"/>
              </a:defRPr>
            </a:lvl8pPr>
            <a:lvl9pPr marL="3656819" algn="l" defTabSz="914205" rtl="0" eaLnBrk="1" latinLnBrk="0" hangingPunct="1">
              <a:defRPr sz="1800" kern="1200">
                <a:solidFill>
                  <a:schemeClr val="tx1"/>
                </a:solidFill>
                <a:latin typeface="+mn-lt"/>
                <a:ea typeface="+mn-ea"/>
                <a:cs typeface="+mn-cs"/>
              </a:defRPr>
            </a:lvl9pPr>
          </a:lstStyle>
          <a:p>
            <a:pPr lvl="0" defTabSz="967710">
              <a:spcBef>
                <a:spcPts val="1200"/>
              </a:spcBef>
            </a:pPr>
            <a:r>
              <a:rPr lang="de-DE" sz="1600" b="1" i="0" u="none">
                <a:solidFill>
                  <a:srgbClr val="003781"/>
                </a:solidFill>
              </a:rPr>
              <a:t>Sustainability based on innovative products:</a:t>
            </a:r>
            <a:r>
              <a:rPr lang="de-DE" sz="1600" b="0" i="0" u="none">
                <a:solidFill>
                  <a:srgbClr val="003781"/>
                </a:solidFill>
              </a:rPr>
              <a:t> We provide an attractive balance between yield opportunities and security with individual weighting even in times of zero and negative interest rates.</a:t>
            </a:r>
          </a:p>
          <a:p>
            <a:pPr lvl="0" defTabSz="967710">
              <a:spcBef>
                <a:spcPts val="1200"/>
              </a:spcBef>
            </a:pPr>
            <a:r>
              <a:rPr lang="de-DE" sz="1600" b="1" i="0" u="none">
                <a:solidFill>
                  <a:srgbClr val="003781"/>
                </a:solidFill>
              </a:rPr>
              <a:t>Stability thanks to a strong basis: </a:t>
            </a:r>
            <a:r>
              <a:rPr lang="de-DE" sz="1600" b="0" i="0" u="none">
                <a:solidFill>
                  <a:srgbClr val="003781"/>
                </a:solidFill>
              </a:rPr>
              <a:t>Our guarantee assets are the basis for reliable retirement provision. They provide stability – even in turbulent times.</a:t>
            </a:r>
          </a:p>
          <a:p>
            <a:pPr lvl="0" defTabSz="967710">
              <a:spcBef>
                <a:spcPts val="1200"/>
              </a:spcBef>
            </a:pPr>
            <a:r>
              <a:rPr lang="de-DE" sz="1600" b="1" i="0" u="none">
                <a:solidFill>
                  <a:srgbClr val="003781"/>
                </a:solidFill>
              </a:rPr>
              <a:t>Investment expertise with a vision: </a:t>
            </a:r>
            <a:r>
              <a:rPr lang="de-DE" sz="1600" b="0" i="0" u="none">
                <a:solidFill>
                  <a:srgbClr val="003781"/>
                </a:solidFill>
              </a:rPr>
              <a:t>Our investments are worldwide, broadly diversified and sustainable. Our size and our experience allow us to provide unique investment solutions.</a:t>
            </a:r>
          </a:p>
        </p:txBody>
      </p:sp>
      <p:grpSp>
        <p:nvGrpSpPr>
          <p:cNvPr id="32" name="Gruppieren Fallbackbild" descr="svtxtr:svtx:pptx.transform.group-benefit[4]" hidden="1">
            <a:extLst>
              <a:ext uri="{FF2B5EF4-FFF2-40B4-BE49-F238E27FC236}">
                <a16:creationId xmlns:a16="http://schemas.microsoft.com/office/drawing/2014/main" id="{71E60152-110C-4FCB-8A9B-E7B543792F11}"/>
              </a:ext>
            </a:extLst>
          </p:cNvPr>
          <p:cNvGrpSpPr/>
          <p:nvPr/>
        </p:nvGrpSpPr>
        <p:grpSpPr>
          <a:xfrm>
            <a:off x="7336792" y="2025280"/>
            <a:ext cx="4767072" cy="4755601"/>
            <a:chOff x="7424928" y="2102399"/>
            <a:chExt cx="4767072" cy="4755601"/>
          </a:xfrm>
        </p:grpSpPr>
        <p:pic>
          <p:nvPicPr>
            <p:cNvPr id="33" name="Grafik 32">
              <a:extLst>
                <a:ext uri="{FF2B5EF4-FFF2-40B4-BE49-F238E27FC236}">
                  <a16:creationId xmlns:a16="http://schemas.microsoft.com/office/drawing/2014/main" id="{8CB32050-18C8-4462-B62C-06BEB2C1661D}"/>
                </a:ext>
              </a:extLst>
            </p:cNvPr>
            <p:cNvPicPr>
              <a:picLocks noChangeAspect="1"/>
            </p:cNvPicPr>
            <p:nvPr/>
          </p:nvPicPr>
          <p:blipFill>
            <a:blip r:embed="rId5">
              <a:extLst>
                <a:ext uri="{28A0092B-C50C-407E-A947-70E740481C1C}">
                  <a14:useLocalDpi xmlns:a14="http://schemas.microsoft.com/office/drawing/2010/main"/>
                </a:ext>
              </a:extLst>
            </a:blip>
            <a:srcRect b="-76858"/>
            <a:stretch>
              <a:fillRect/>
            </a:stretch>
          </p:blipFill>
          <p:spPr>
            <a:xfrm>
              <a:off x="7436399" y="2102399"/>
              <a:ext cx="4755601" cy="4755601"/>
            </a:xfrm>
            <a:prstGeom prst="rect">
              <a:avLst/>
            </a:prstGeom>
          </p:spPr>
        </p:pic>
        <p:sp>
          <p:nvSpPr>
            <p:cNvPr id="34" name="Rechteck 33" descr="svtxtr:svtx:pptx.transform.group-benefit[3]">
              <a:extLst>
                <a:ext uri="{FF2B5EF4-FFF2-40B4-BE49-F238E27FC236}">
                  <a16:creationId xmlns:a16="http://schemas.microsoft.com/office/drawing/2014/main" id="{732B6F2B-60E6-4CB2-9C53-FAF3E48A8BFF}"/>
                </a:ext>
              </a:extLst>
            </p:cNvPr>
            <p:cNvSpPr/>
            <p:nvPr/>
          </p:nvSpPr>
          <p:spPr>
            <a:xfrm>
              <a:off x="7424928" y="2102400"/>
              <a:ext cx="4767071" cy="4755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205" rtl="0" eaLnBrk="1" latinLnBrk="0" hangingPunct="1">
                <a:defRPr sz="1800" kern="1200">
                  <a:solidFill>
                    <a:srgbClr val="FFFFFF"/>
                  </a:solidFill>
                  <a:latin typeface="Arial"/>
                  <a:ea typeface="+mn-ea"/>
                  <a:cs typeface="+mn-cs"/>
                </a:defRPr>
              </a:lvl1pPr>
              <a:lvl2pPr marL="457102" algn="l" defTabSz="914205" rtl="0" eaLnBrk="1" latinLnBrk="0" hangingPunct="1">
                <a:defRPr sz="1800" kern="1200">
                  <a:solidFill>
                    <a:srgbClr val="FFFFFF"/>
                  </a:solidFill>
                  <a:latin typeface="Arial"/>
                  <a:ea typeface="+mn-ea"/>
                  <a:cs typeface="+mn-cs"/>
                </a:defRPr>
              </a:lvl2pPr>
              <a:lvl3pPr marL="914205" algn="l" defTabSz="914205" rtl="0" eaLnBrk="1" latinLnBrk="0" hangingPunct="1">
                <a:defRPr sz="1800" kern="1200">
                  <a:solidFill>
                    <a:srgbClr val="FFFFFF"/>
                  </a:solidFill>
                  <a:latin typeface="Arial"/>
                  <a:ea typeface="+mn-ea"/>
                  <a:cs typeface="+mn-cs"/>
                </a:defRPr>
              </a:lvl3pPr>
              <a:lvl4pPr marL="1371308" algn="l" defTabSz="914205" rtl="0" eaLnBrk="1" latinLnBrk="0" hangingPunct="1">
                <a:defRPr sz="1800" kern="1200">
                  <a:solidFill>
                    <a:srgbClr val="FFFFFF"/>
                  </a:solidFill>
                  <a:latin typeface="Arial"/>
                  <a:ea typeface="+mn-ea"/>
                  <a:cs typeface="+mn-cs"/>
                </a:defRPr>
              </a:lvl4pPr>
              <a:lvl5pPr marL="1828410" algn="l" defTabSz="914205" rtl="0" eaLnBrk="1" latinLnBrk="0" hangingPunct="1">
                <a:defRPr sz="1800" kern="1200">
                  <a:solidFill>
                    <a:srgbClr val="FFFFFF"/>
                  </a:solidFill>
                  <a:latin typeface="Arial"/>
                  <a:ea typeface="+mn-ea"/>
                  <a:cs typeface="+mn-cs"/>
                </a:defRPr>
              </a:lvl5pPr>
              <a:lvl6pPr marL="2285511" algn="l" defTabSz="914205" rtl="0" eaLnBrk="1" latinLnBrk="0" hangingPunct="1">
                <a:defRPr sz="1800" kern="1200">
                  <a:solidFill>
                    <a:srgbClr val="FFFFFF"/>
                  </a:solidFill>
                  <a:latin typeface="Arial"/>
                  <a:ea typeface="+mn-ea"/>
                  <a:cs typeface="+mn-cs"/>
                </a:defRPr>
              </a:lvl6pPr>
              <a:lvl7pPr marL="2742614" algn="l" defTabSz="914205" rtl="0" eaLnBrk="1" latinLnBrk="0" hangingPunct="1">
                <a:defRPr sz="1800" kern="1200">
                  <a:solidFill>
                    <a:srgbClr val="FFFFFF"/>
                  </a:solidFill>
                  <a:latin typeface="Arial"/>
                  <a:ea typeface="+mn-ea"/>
                  <a:cs typeface="+mn-cs"/>
                </a:defRPr>
              </a:lvl7pPr>
              <a:lvl8pPr marL="3199716" algn="l" defTabSz="914205" rtl="0" eaLnBrk="1" latinLnBrk="0" hangingPunct="1">
                <a:defRPr sz="1800" kern="1200">
                  <a:solidFill>
                    <a:srgbClr val="FFFFFF"/>
                  </a:solidFill>
                  <a:latin typeface="Arial"/>
                  <a:ea typeface="+mn-ea"/>
                  <a:cs typeface="+mn-cs"/>
                </a:defRPr>
              </a:lvl8pPr>
              <a:lvl9pPr marL="3656819" algn="l" defTabSz="914205" rtl="0" eaLnBrk="1" latinLnBrk="0" hangingPunct="1">
                <a:defRPr sz="1800" kern="1200">
                  <a:solidFill>
                    <a:srgbClr val="FFFFFF"/>
                  </a:solidFill>
                  <a:latin typeface="Arial"/>
                  <a:ea typeface="+mn-ea"/>
                  <a:cs typeface="+mn-cs"/>
                </a:defRPr>
              </a:lvl9pPr>
            </a:lstStyle>
            <a:p>
              <a:pPr lvl="0" algn="ctr"/>
              <a:endParaRPr/>
            </a:p>
          </p:txBody>
        </p:sp>
      </p:grpSp>
    </p:spTree>
    <p:extLst>
      <p:ext uri="{BB962C8B-B14F-4D97-AF65-F5344CB8AC3E}">
        <p14:creationId xmlns:p14="http://schemas.microsoft.com/office/powerpoint/2010/main" val="214064867"/>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Grafik 16" descr="svtx:article/content/picture/@tmpUrl&#10;svtx:size=1-1&#10;svtxbackup:w=375.00275&#10;svtxbackup:h=375.00275&#10;svtxbackup:x=584.9972&#10;svtxbackup:y=164.99716">
            <a:extLst>
              <a:ext uri="{FF2B5EF4-FFF2-40B4-BE49-F238E27FC236}">
                <a16:creationId xmlns:a16="http://schemas.microsoft.com/office/drawing/2014/main" id="{01E1835E-038B-456F-9819-B172D8E45752}"/>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429464" y="2095464"/>
            <a:ext cx="4762535" cy="4762535"/>
          </a:xfrm>
          <a:prstGeom prst="rect">
            <a:avLst/>
          </a:prstGeom>
          <a:blipFill>
            <a:blip r:embed="rId3"/>
            <a:tile tx="0" ty="0" sx="100000" sy="100000" flip="none" algn="tl"/>
          </a:blipFill>
        </p:spPr>
      </p:pic>
      <p:sp>
        <p:nvSpPr>
          <p:cNvPr id="4" name="Titel 3" descr="svtx:article/content/headline">
            <a:extLst>
              <a:ext uri="{FF2B5EF4-FFF2-40B4-BE49-F238E27FC236}">
                <a16:creationId xmlns:a16="http://schemas.microsoft.com/office/drawing/2014/main" id="{89A7A182-EF37-4E98-82D0-9EC00BBD7F8E}"/>
              </a:ext>
            </a:extLst>
          </p:cNvPr>
          <p:cNvSpPr>
            <a:spLocks noGrp="1"/>
          </p:cNvSpPr>
          <p:nvPr>
            <p:ph type="title"/>
          </p:nvPr>
        </p:nvSpPr>
        <p:spPr/>
        <p:txBody>
          <a:bodyPr/>
          <a:lstStyle/>
          <a:p>
            <a:r>
              <a:rPr lang="de-DE" b="0" i="0" u="none"/>
              <a:t>Allianz Leben is the number 1 in occupational retirement plans</a:t>
            </a:r>
          </a:p>
        </p:txBody>
      </p:sp>
      <p:sp>
        <p:nvSpPr>
          <p:cNvPr id="13" name="Textplatzhalter 12" descr="svtxtr:svtx:pptx_transfrom_strapline_bold">
            <a:extLst>
              <a:ext uri="{FF2B5EF4-FFF2-40B4-BE49-F238E27FC236}">
                <a16:creationId xmlns:a16="http://schemas.microsoft.com/office/drawing/2014/main" id="{8A01A276-C225-4E81-BCC3-F8BDBA51925D}"/>
              </a:ext>
            </a:extLst>
          </p:cNvPr>
          <p:cNvSpPr>
            <a:spLocks noGrp="1"/>
          </p:cNvSpPr>
          <p:nvPr>
            <p:ph type="body" sz="quarter" idx="12"/>
          </p:nvPr>
        </p:nvSpPr>
        <p:spPr/>
        <p:txBody>
          <a:bodyPr/>
          <a:lstStyle/>
          <a:p>
            <a:r>
              <a:rPr lang="de-DE" b="1" i="0" u="none"/>
              <a:t>Our competitive position</a:t>
            </a:r>
          </a:p>
        </p:txBody>
      </p:sp>
      <p:sp>
        <p:nvSpPr>
          <p:cNvPr id="7" name="Foliennummernplatzhalter 6">
            <a:extLst>
              <a:ext uri="{FF2B5EF4-FFF2-40B4-BE49-F238E27FC236}">
                <a16:creationId xmlns:a16="http://schemas.microsoft.com/office/drawing/2014/main" id="{01B67B75-DBB7-4AB5-98D0-194D2FE8383F}"/>
              </a:ext>
            </a:extLst>
          </p:cNvPr>
          <p:cNvSpPr>
            <a:spLocks noGrp="1"/>
          </p:cNvSpPr>
          <p:nvPr>
            <p:ph type="sldNum" sz="quarter" idx="14"/>
          </p:nvPr>
        </p:nvSpPr>
        <p:spPr/>
        <p:txBody>
          <a:bodyPr/>
          <a:lstStyle/>
          <a:p>
            <a:fld id="{0F96B16C-3F5F-44BC-AFCC-8CBCBD90898D}" type="slidenum">
              <a:rPr lang="de-DE" smtClean="0">
                <a:solidFill>
                  <a:schemeClr val="tx1"/>
                </a:solidFill>
              </a:rPr>
              <a:t>45</a:t>
            </a:fld>
            <a:endParaRPr lang="de-DE">
              <a:solidFill>
                <a:schemeClr val="tx1"/>
              </a:solidFill>
            </a:endParaRPr>
          </a:p>
        </p:txBody>
      </p:sp>
      <p:sp>
        <p:nvSpPr>
          <p:cNvPr id="24" name="Inhaltsplatzhalter 10" descr="svtx:article/content/body">
            <a:extLst>
              <a:ext uri="{FF2B5EF4-FFF2-40B4-BE49-F238E27FC236}">
                <a16:creationId xmlns:a16="http://schemas.microsoft.com/office/drawing/2014/main" id="{CF29DAF6-8BBF-4A7B-BB2C-20E44D7919F3}"/>
              </a:ext>
            </a:extLst>
          </p:cNvPr>
          <p:cNvSpPr>
            <a:spLocks noGrp="1"/>
          </p:cNvSpPr>
          <p:nvPr>
            <p:ph idx="1"/>
          </p:nvPr>
        </p:nvSpPr>
        <p:spPr>
          <a:xfrm>
            <a:off x="479425" y="2102401"/>
            <a:ext cx="6426000" cy="3225380"/>
          </a:xfrm>
        </p:spPr>
        <p:txBody>
          <a:bodyPr/>
          <a:lstStyle/>
          <a:p>
            <a:pPr>
              <a:spcBef>
                <a:spcPts val="300"/>
              </a:spcBef>
            </a:pPr>
            <a:r>
              <a:rPr lang="de-DE" sz="1600" b="1" i="0" u="none"/>
              <a:t>Trust …</a:t>
            </a:r>
          </a:p>
          <a:p>
            <a:pPr marL="180854" lvl="0" indent="-180854" algn="l">
              <a:spcBef>
                <a:spcPts val="300"/>
              </a:spcBef>
              <a:buSzTx/>
              <a:buChar char="•"/>
            </a:pPr>
            <a:r>
              <a:rPr lang="de-DE" sz="1600" b="0" i="0" u="none"/>
              <a:t>More than 80 of the 100 of the largest companies in Germany put their trust in us</a:t>
            </a:r>
          </a:p>
          <a:p>
            <a:pPr marL="180854" lvl="0" indent="-180854" algn="l">
              <a:spcBef>
                <a:spcPts val="300"/>
              </a:spcBef>
              <a:buSzTx/>
              <a:buChar char="•"/>
            </a:pPr>
            <a:r>
              <a:rPr lang="de-DE" sz="1600" b="0" i="0" u="none"/>
              <a:t>20 percent of all German companies</a:t>
            </a:r>
          </a:p>
          <a:p>
            <a:pPr>
              <a:spcBef>
                <a:spcPts val="300"/>
              </a:spcBef>
            </a:pPr>
            <a:r>
              <a:rPr lang="de-DE" sz="1600" b="1" i="0" u="none"/>
              <a:t>We are the partner …</a:t>
            </a:r>
          </a:p>
          <a:p>
            <a:pPr marL="180854" lvl="0" indent="-180854" algn="l">
              <a:spcBef>
                <a:spcPts val="300"/>
              </a:spcBef>
              <a:buSzTx/>
              <a:buChar char="•"/>
            </a:pPr>
            <a:r>
              <a:rPr lang="de-DE" sz="1600" b="0" i="0" u="none"/>
              <a:t>to various collective and consortium agreements, e.g. consortium agreement with the chemical industry</a:t>
            </a:r>
          </a:p>
          <a:p>
            <a:pPr marL="180854" lvl="0" indent="-180854" algn="l">
              <a:spcBef>
                <a:spcPts val="300"/>
              </a:spcBef>
              <a:buSzTx/>
              <a:buChar char="•"/>
            </a:pPr>
            <a:r>
              <a:rPr lang="de-DE" sz="1600" b="0" i="0" u="none"/>
              <a:t>to pension schemes such as MetallRente, Versorgungswerk der Presse, KlinikRente, MobilitätsRente, BusinessVorsorgePlan, HandWerkerPlan, GalaBau</a:t>
            </a:r>
          </a:p>
          <a:p>
            <a:pPr>
              <a:spcBef>
                <a:spcPts val="300"/>
              </a:spcBef>
            </a:pPr>
            <a:r>
              <a:rPr lang="de-DE" sz="1600" b="1" i="0" u="none"/>
              <a:t>The occupational pension solutions of Allianz offer:</a:t>
            </a:r>
          </a:p>
          <a:p>
            <a:pPr marL="180854" lvl="0" indent="-180854" algn="l">
              <a:spcBef>
                <a:spcPts val="300"/>
              </a:spcBef>
              <a:buSzTx/>
              <a:buChar char="•"/>
            </a:pPr>
            <a:r>
              <a:rPr lang="de-DE" sz="1600" b="0" i="0" u="none"/>
              <a:t>Absence of liability on the employer‘s side</a:t>
            </a:r>
          </a:p>
          <a:p>
            <a:pPr marL="180854" lvl="0" indent="-180854" algn="l">
              <a:spcBef>
                <a:spcPts val="300"/>
              </a:spcBef>
              <a:buSzTx/>
              <a:buChar char="•"/>
            </a:pPr>
            <a:r>
              <a:rPr lang="de-DE" sz="1600" b="0" i="0" u="none"/>
              <a:t>All-in offer: 3 pension vehicle, working time accounts and supplementary disability provision</a:t>
            </a:r>
          </a:p>
        </p:txBody>
      </p:sp>
      <p:sp>
        <p:nvSpPr>
          <p:cNvPr id="25" name="Fußzeilenplatzhalter 5" descr="svtx:article/content/footnote">
            <a:extLst>
              <a:ext uri="{FF2B5EF4-FFF2-40B4-BE49-F238E27FC236}">
                <a16:creationId xmlns:a16="http://schemas.microsoft.com/office/drawing/2014/main" id="{9DE6CC72-C586-4FDA-90A5-E7D72F408721}"/>
              </a:ext>
            </a:extLst>
          </p:cNvPr>
          <p:cNvSpPr>
            <a:spLocks noGrp="1"/>
          </p:cNvSpPr>
          <p:nvPr>
            <p:ph type="ftr" sz="quarter" idx="13"/>
          </p:nvPr>
        </p:nvSpPr>
        <p:spPr>
          <a:xfrm>
            <a:off x="479426" y="6165850"/>
            <a:ext cx="6426000" cy="350150"/>
          </a:xfrm>
        </p:spPr>
        <p:txBody>
          <a:bodyPr/>
          <a:lstStyle/>
          <a:p>
            <a:endParaRPr/>
          </a:p>
        </p:txBody>
      </p:sp>
    </p:spTree>
    <p:extLst>
      <p:ext uri="{BB962C8B-B14F-4D97-AF65-F5344CB8AC3E}">
        <p14:creationId xmlns:p14="http://schemas.microsoft.com/office/powerpoint/2010/main" val="3353808359"/>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descr="svtx:article/content/headline">
            <a:extLst>
              <a:ext uri="{FF2B5EF4-FFF2-40B4-BE49-F238E27FC236}">
                <a16:creationId xmlns:a16="http://schemas.microsoft.com/office/drawing/2014/main" id="{0B3FFA01-208A-4221-A526-08D7C9637E7C}"/>
              </a:ext>
            </a:extLst>
          </p:cNvPr>
          <p:cNvSpPr>
            <a:spLocks noGrp="1"/>
          </p:cNvSpPr>
          <p:nvPr>
            <p:ph type="title"/>
          </p:nvPr>
        </p:nvSpPr>
        <p:spPr>
          <a:xfrm>
            <a:off x="479426" y="875309"/>
            <a:ext cx="9540873" cy="932854"/>
          </a:xfrm>
        </p:spPr>
        <p:txBody>
          <a:bodyPr/>
          <a:lstStyle/>
          <a:p>
            <a:r>
              <a:rPr lang="de-DE" b="0" i="0" u="none"/>
              <a:t>Performance and sustainability – the strong points of Allianz</a:t>
            </a:r>
          </a:p>
        </p:txBody>
      </p:sp>
      <p:sp>
        <p:nvSpPr>
          <p:cNvPr id="22" name="Textplatzhalter 21" descr="svtxtr:svtx:pptx_transfrom_strapline_bold">
            <a:extLst>
              <a:ext uri="{FF2B5EF4-FFF2-40B4-BE49-F238E27FC236}">
                <a16:creationId xmlns:a16="http://schemas.microsoft.com/office/drawing/2014/main" id="{230D85F9-851C-44BF-BD61-38A7C805C2A0}"/>
              </a:ext>
            </a:extLst>
          </p:cNvPr>
          <p:cNvSpPr>
            <a:spLocks noGrp="1"/>
          </p:cNvSpPr>
          <p:nvPr>
            <p:ph type="body" sz="quarter" idx="12"/>
          </p:nvPr>
        </p:nvSpPr>
        <p:spPr/>
        <p:txBody>
          <a:bodyPr/>
          <a:lstStyle/>
          <a:p>
            <a:r>
              <a:rPr lang="de-DE" b="1" i="0" u="none"/>
              <a:t>Leading company in Europe</a:t>
            </a:r>
          </a:p>
        </p:txBody>
      </p:sp>
      <p:sp>
        <p:nvSpPr>
          <p:cNvPr id="11" name="Fußzeilenplatzhalter 10" descr="svtx:article/content/footnote">
            <a:extLst>
              <a:ext uri="{FF2B5EF4-FFF2-40B4-BE49-F238E27FC236}">
                <a16:creationId xmlns:a16="http://schemas.microsoft.com/office/drawing/2014/main" id="{6167520F-5DEA-4D47-8B98-0174B9F8E512}"/>
              </a:ext>
            </a:extLst>
          </p:cNvPr>
          <p:cNvSpPr>
            <a:spLocks noGrp="1"/>
          </p:cNvSpPr>
          <p:nvPr>
            <p:ph type="ftr" sz="quarter" idx="13"/>
          </p:nvPr>
        </p:nvSpPr>
        <p:spPr/>
        <p:txBody>
          <a:bodyPr/>
          <a:lstStyle/>
          <a:p>
            <a:r>
              <a:rPr lang="de-DE" sz="800" b="0" i="0" u="none" baseline="30000"/>
              <a:t>1 </a:t>
            </a:r>
            <a:r>
              <a:rPr lang="de-DE" sz="800" b="0" i="0" u="none"/>
              <a:t>Net-Zero Asset Owner Alliance Link: https://www.allianz.com/content/dam/onemarketing/azcom/Allianz_com/press/document/AOA_Press_Release_DE.pdf  </a:t>
            </a:r>
          </a:p>
        </p:txBody>
      </p:sp>
      <p:sp>
        <p:nvSpPr>
          <p:cNvPr id="12" name="Foliennummernplatzhalter 11">
            <a:extLst>
              <a:ext uri="{FF2B5EF4-FFF2-40B4-BE49-F238E27FC236}">
                <a16:creationId xmlns:a16="http://schemas.microsoft.com/office/drawing/2014/main" id="{26C7FD54-0830-46C6-8FB0-5A495907EABA}"/>
              </a:ext>
            </a:extLst>
          </p:cNvPr>
          <p:cNvSpPr>
            <a:spLocks noGrp="1"/>
          </p:cNvSpPr>
          <p:nvPr>
            <p:ph type="sldNum" sz="quarter" idx="14"/>
          </p:nvPr>
        </p:nvSpPr>
        <p:spPr/>
        <p:txBody>
          <a:bodyPr/>
          <a:lstStyle/>
          <a:p>
            <a:fld id="{0F96B16C-3F5F-44BC-AFCC-8CBCBD90898D}" type="slidenum">
              <a:rPr lang="de-DE" smtClean="0"/>
              <a:t>46</a:t>
            </a:fld>
            <a:endParaRPr lang="de-DE"/>
          </a:p>
        </p:txBody>
      </p:sp>
      <p:pic>
        <p:nvPicPr>
          <p:cNvPr id="14" name="Grafik 13" descr="svtx:article/content/pos3/picture/@tmpUrl&#10;svtx:size=25-9&#10;svtxbackup:w=283.3137&#10;svtxbackup:h=102.06008&#10;svtxbackup:x=638.9363&#10;svtxbackup:y=204.25087">
            <a:extLst>
              <a:ext uri="{FF2B5EF4-FFF2-40B4-BE49-F238E27FC236}">
                <a16:creationId xmlns:a16="http://schemas.microsoft.com/office/drawing/2014/main" id="{EDE504C1-5AE3-4A9B-883A-FCEE9E9DA1E8}"/>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8114491" y="2593986"/>
            <a:ext cx="3598084" cy="1296163"/>
          </a:xfrm>
          <a:prstGeom prst="rect">
            <a:avLst/>
          </a:prstGeom>
        </p:spPr>
      </p:pic>
      <p:pic>
        <p:nvPicPr>
          <p:cNvPr id="16" name="Grafik 15" descr="svtx:article/content/pos2/picture/@tmpUrl&#10;svtx:size=25-9&#10;svtxbackup:w=283.5&#10;svtxbackup:h=102.93339&#10;svtxbackup:x=338.25&#10;svtxbackup:y=203.37764">
            <a:extLst>
              <a:ext uri="{FF2B5EF4-FFF2-40B4-BE49-F238E27FC236}">
                <a16:creationId xmlns:a16="http://schemas.microsoft.com/office/drawing/2014/main" id="{A843F051-5FD5-4057-A055-401EE33C2A14}"/>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295775" y="2582896"/>
            <a:ext cx="3600450" cy="1307254"/>
          </a:xfrm>
          <a:prstGeom prst="rect">
            <a:avLst/>
          </a:prstGeom>
        </p:spPr>
      </p:pic>
      <p:pic>
        <p:nvPicPr>
          <p:cNvPr id="17" name="Grafik 16" descr="svtx:article/content/pos1/picture/@tmpUrl&#10;svtx:size=25-9&#10;svtxbackup:w=283.5004&#10;svtxbackup:h=102.06016&#10;svtxbackup:x=37.749603&#10;svtxbackup:y=204.2508">
            <a:extLst>
              <a:ext uri="{FF2B5EF4-FFF2-40B4-BE49-F238E27FC236}">
                <a16:creationId xmlns:a16="http://schemas.microsoft.com/office/drawing/2014/main" id="{C2A0F8FC-30DC-42BA-9FE7-D59CBB88B548}"/>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79420" y="2593985"/>
            <a:ext cx="3600455" cy="1296164"/>
          </a:xfrm>
          <a:prstGeom prst="rect">
            <a:avLst/>
          </a:prstGeom>
        </p:spPr>
      </p:pic>
      <p:sp>
        <p:nvSpPr>
          <p:cNvPr id="18" name="Inhaltsplatzhalter 10" descr="svtx:article/content/body">
            <a:extLst>
              <a:ext uri="{FF2B5EF4-FFF2-40B4-BE49-F238E27FC236}">
                <a16:creationId xmlns:a16="http://schemas.microsoft.com/office/drawing/2014/main" id="{5A8054E5-67E3-40FE-B6F7-23A9D13AE02B}"/>
              </a:ext>
            </a:extLst>
          </p:cNvPr>
          <p:cNvSpPr txBox="1"/>
          <p:nvPr/>
        </p:nvSpPr>
        <p:spPr>
          <a:xfrm>
            <a:off x="479423" y="1989343"/>
            <a:ext cx="11233151" cy="439009"/>
          </a:xfrm>
          <a:prstGeom prst="rect">
            <a:avLst/>
          </a:prstGeom>
        </p:spPr>
        <p:txBody>
          <a:bodyPr vert="horz" lIns="0" tIns="0" rIns="0" bIns="0" rtlCol="0" anchor="t" anchorCtr="0">
            <a:noAutofit/>
          </a:bodyPr>
          <a:lstStyle>
            <a:defPPr>
              <a:defRPr lang="de-DE"/>
            </a:defPPr>
            <a:lvl1pPr marL="0" indent="0" algn="l" defTabSz="914400" rtl="0" eaLnBrk="1" latinLnBrk="0" hangingPunct="1">
              <a:lnSpc>
                <a:spcPct val="100000"/>
              </a:lnSpc>
              <a:spcBef>
                <a:spcPct val="0"/>
              </a:spcBef>
              <a:buFont typeface="+mj-lt"/>
              <a:buNone/>
              <a:defRPr sz="1800" kern="1200">
                <a:solidFill>
                  <a:schemeClr val="bg1"/>
                </a:solidFill>
                <a:latin typeface="+mn-lt"/>
                <a:ea typeface="+mn-ea"/>
                <a:cs typeface="+mn-cs"/>
              </a:defRPr>
            </a:lvl1pPr>
            <a:lvl2pPr marL="0" indent="0" algn="l" defTabSz="914400" rtl="0" eaLnBrk="1" latinLnBrk="0" hangingPunct="1">
              <a:lnSpc>
                <a:spcPct val="100000"/>
              </a:lnSpc>
              <a:spcBef>
                <a:spcPct val="0"/>
              </a:spcBef>
              <a:buFont typeface="Arial" panose="020B0604020202020204" pitchFamily="34" charset="0"/>
              <a:buNone/>
              <a:defRPr sz="1500" kern="1200">
                <a:solidFill>
                  <a:schemeClr val="bg1"/>
                </a:solidFill>
                <a:latin typeface="+mn-lt"/>
                <a:ea typeface="+mn-ea"/>
                <a:cs typeface="+mn-cs"/>
              </a:defRPr>
            </a:lvl2pPr>
            <a:lvl3pPr marL="216000" indent="-216000" algn="l" defTabSz="914400" rtl="0" eaLnBrk="1" latinLnBrk="0" hangingPunct="1">
              <a:lnSpc>
                <a:spcPct val="100000"/>
              </a:lnSpc>
              <a:spcBef>
                <a:spcPct val="0"/>
              </a:spcBef>
              <a:buFont typeface="Arial" panose="020B0604020202020204" pitchFamily="34" charset="0"/>
              <a:buChar char="•"/>
              <a:defRPr sz="1500" kern="1200">
                <a:solidFill>
                  <a:schemeClr val="bg1"/>
                </a:solidFill>
                <a:latin typeface="+mn-lt"/>
                <a:ea typeface="+mn-ea"/>
                <a:cs typeface="+mn-cs"/>
              </a:defRPr>
            </a:lvl3pPr>
            <a:lvl4pPr marL="216000" indent="-216000" algn="l" defTabSz="914400" rtl="0" eaLnBrk="1" latinLnBrk="0" hangingPunct="1">
              <a:lnSpc>
                <a:spcPct val="100000"/>
              </a:lnSpc>
              <a:spcBef>
                <a:spcPct val="0"/>
              </a:spcBef>
              <a:buFont typeface="+mj-lt"/>
              <a:buAutoNum type="arabicPeriod"/>
              <a:defRPr sz="1500" kern="1200">
                <a:solidFill>
                  <a:schemeClr val="bg1"/>
                </a:solidFill>
                <a:latin typeface="+mn-lt"/>
                <a:ea typeface="+mn-ea"/>
                <a:cs typeface="+mn-cs"/>
              </a:defRPr>
            </a:lvl4pPr>
            <a:lvl5pPr marL="216000" indent="-216000" algn="l" defTabSz="914400" rtl="0" eaLnBrk="1" latinLnBrk="0" hangingPunct="1">
              <a:lnSpc>
                <a:spcPct val="100000"/>
              </a:lnSpc>
              <a:spcBef>
                <a:spcPct val="0"/>
              </a:spcBef>
              <a:buFont typeface="+mj-lt"/>
              <a:buAutoNum type="arabicPeriod"/>
              <a:defRPr sz="1800" kern="1200">
                <a:solidFill>
                  <a:schemeClr val="bg1"/>
                </a:solidFill>
                <a:latin typeface="+mn-lt"/>
                <a:ea typeface="+mn-ea"/>
                <a:cs typeface="+mn-cs"/>
              </a:defRPr>
            </a:lvl5pPr>
            <a:lvl6pPr marL="360000" indent="0" algn="l" defTabSz="914400" rtl="0" eaLnBrk="1" latinLnBrk="0" hangingPunct="1">
              <a:lnSpc>
                <a:spcPct val="90000"/>
              </a:lnSpc>
              <a:spcBef>
                <a:spcPts val="600"/>
              </a:spcBef>
              <a:buFont typeface="Arial" panose="020B0604020202020204" pitchFamily="34" charset="0"/>
              <a:buNone/>
              <a:defRPr sz="1800" kern="1200">
                <a:solidFill>
                  <a:srgbClr val="FF0000"/>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sz="1600" b="0" i="0" u="none"/>
              <a:t>Our ESG strategy links long-term economic value creation to a concept for ecological self-commitment, social responsibility and good corporate governance.</a:t>
            </a:r>
          </a:p>
        </p:txBody>
      </p:sp>
      <p:sp>
        <p:nvSpPr>
          <p:cNvPr id="20" name="Inhaltsplatzhalter 5" descr="svtxtr:svtx:pptx.transform_sustainability_merge_headline_body[2]">
            <a:extLst>
              <a:ext uri="{FF2B5EF4-FFF2-40B4-BE49-F238E27FC236}">
                <a16:creationId xmlns:a16="http://schemas.microsoft.com/office/drawing/2014/main" id="{70C2FD0F-6DE1-47BD-A304-D88E1AA54ACB}"/>
              </a:ext>
            </a:extLst>
          </p:cNvPr>
          <p:cNvSpPr txBox="1"/>
          <p:nvPr/>
        </p:nvSpPr>
        <p:spPr>
          <a:xfrm>
            <a:off x="4296279" y="3983459"/>
            <a:ext cx="3599946" cy="1190304"/>
          </a:xfrm>
          <a:prstGeom prst="rect">
            <a:avLst/>
          </a:prstGeom>
        </p:spPr>
        <p:txBody>
          <a:bodyPr vert="horz" lIns="0" tIns="0" rIns="0" bIns="0" rtlCol="0" anchor="t" anchorCtr="0">
            <a:noAutofit/>
          </a:bodyPr>
          <a:lstStyle>
            <a:defPPr>
              <a:defRPr lang="de-DE"/>
            </a:defPPr>
            <a:lvl1pPr marL="0" indent="0" algn="l" defTabSz="914400" rtl="0" eaLnBrk="1" latinLnBrk="0" hangingPunct="1">
              <a:lnSpc>
                <a:spcPct val="100000"/>
              </a:lnSpc>
              <a:spcBef>
                <a:spcPct val="0"/>
              </a:spcBef>
              <a:buFont typeface="+mj-lt"/>
              <a:buNone/>
              <a:defRPr sz="1800" kern="1200">
                <a:solidFill>
                  <a:schemeClr val="bg1"/>
                </a:solidFill>
                <a:latin typeface="+mn-lt"/>
                <a:ea typeface="+mn-ea"/>
                <a:cs typeface="+mn-cs"/>
              </a:defRPr>
            </a:lvl1pPr>
            <a:lvl2pPr marL="0" indent="0" algn="l" defTabSz="914400" rtl="0" eaLnBrk="1" latinLnBrk="0" hangingPunct="1">
              <a:lnSpc>
                <a:spcPct val="100000"/>
              </a:lnSpc>
              <a:spcBef>
                <a:spcPct val="0"/>
              </a:spcBef>
              <a:buFont typeface="Arial" panose="020B0604020202020204" pitchFamily="34" charset="0"/>
              <a:buNone/>
              <a:defRPr sz="1500" kern="1200">
                <a:solidFill>
                  <a:schemeClr val="bg1"/>
                </a:solidFill>
                <a:latin typeface="+mn-lt"/>
                <a:ea typeface="+mn-ea"/>
                <a:cs typeface="+mn-cs"/>
              </a:defRPr>
            </a:lvl2pPr>
            <a:lvl3pPr marL="216000" indent="-216000" algn="l" defTabSz="914400" rtl="0" eaLnBrk="1" latinLnBrk="0" hangingPunct="1">
              <a:lnSpc>
                <a:spcPct val="100000"/>
              </a:lnSpc>
              <a:spcBef>
                <a:spcPct val="0"/>
              </a:spcBef>
              <a:buFont typeface="Arial" panose="020B0604020202020204" pitchFamily="34" charset="0"/>
              <a:buChar char="•"/>
              <a:defRPr sz="1500" kern="1200">
                <a:solidFill>
                  <a:schemeClr val="bg1"/>
                </a:solidFill>
                <a:latin typeface="+mn-lt"/>
                <a:ea typeface="+mn-ea"/>
                <a:cs typeface="+mn-cs"/>
              </a:defRPr>
            </a:lvl3pPr>
            <a:lvl4pPr marL="216000" indent="-216000" algn="l" defTabSz="914400" rtl="0" eaLnBrk="1" latinLnBrk="0" hangingPunct="1">
              <a:lnSpc>
                <a:spcPct val="100000"/>
              </a:lnSpc>
              <a:spcBef>
                <a:spcPct val="0"/>
              </a:spcBef>
              <a:buFont typeface="+mj-lt"/>
              <a:buAutoNum type="arabicPeriod"/>
              <a:defRPr sz="1500" kern="1200">
                <a:solidFill>
                  <a:schemeClr val="bg1"/>
                </a:solidFill>
                <a:latin typeface="+mn-lt"/>
                <a:ea typeface="+mn-ea"/>
                <a:cs typeface="+mn-cs"/>
              </a:defRPr>
            </a:lvl4pPr>
            <a:lvl5pPr marL="216000" indent="-216000" algn="l" defTabSz="914400" rtl="0" eaLnBrk="1" latinLnBrk="0" hangingPunct="1">
              <a:lnSpc>
                <a:spcPct val="100000"/>
              </a:lnSpc>
              <a:spcBef>
                <a:spcPct val="0"/>
              </a:spcBef>
              <a:buFont typeface="+mj-lt"/>
              <a:buAutoNum type="arabicPeriod"/>
              <a:defRPr sz="1800" kern="1200">
                <a:solidFill>
                  <a:schemeClr val="bg1"/>
                </a:solidFill>
                <a:latin typeface="+mn-lt"/>
                <a:ea typeface="+mn-ea"/>
                <a:cs typeface="+mn-cs"/>
              </a:defRPr>
            </a:lvl5pPr>
            <a:lvl6pPr marL="360000" indent="0" algn="l" defTabSz="914400" rtl="0" eaLnBrk="1" latinLnBrk="0" hangingPunct="1">
              <a:lnSpc>
                <a:spcPct val="90000"/>
              </a:lnSpc>
              <a:spcBef>
                <a:spcPts val="600"/>
              </a:spcBef>
              <a:buFont typeface="Arial" panose="020B0604020202020204" pitchFamily="34" charset="0"/>
              <a:buNone/>
              <a:defRPr sz="1800" kern="1200">
                <a:solidFill>
                  <a:srgbClr val="FF0000"/>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spcBef>
                <a:spcPts val="300"/>
              </a:spcBef>
            </a:pPr>
            <a:r>
              <a:rPr lang="de-DE" sz="1200" b="1" i="0" u="none"/>
              <a:t>S like Social:</a:t>
            </a:r>
            <a:br>
              <a:rPr lang="de-DE" sz="1200" b="0" i="0" u="none"/>
            </a:br>
            <a:r>
              <a:rPr lang="de-DE" sz="1200" b="0" i="0" u="none"/>
              <a:t>Social responsibility</a:t>
            </a:r>
          </a:p>
          <a:p>
            <a:pPr marL="180854" lvl="0" indent="-180854" algn="l">
              <a:spcBef>
                <a:spcPts val="300"/>
              </a:spcBef>
              <a:buSzTx/>
              <a:buChar char="•"/>
            </a:pPr>
            <a:r>
              <a:rPr lang="de-DE" sz="1200" b="0" i="0" u="none"/>
              <a:t>Human rights and fair working conditions are observed</a:t>
            </a:r>
          </a:p>
          <a:p>
            <a:pPr marL="180854" lvl="0" indent="-180854" algn="l">
              <a:spcBef>
                <a:spcPts val="300"/>
              </a:spcBef>
              <a:buSzTx/>
              <a:buChar char="•"/>
            </a:pPr>
            <a:r>
              <a:rPr lang="de-DE" sz="1200" b="0" i="0" u="none"/>
              <a:t>Allianz has entered into partnerships with SOS children‘s villages</a:t>
            </a:r>
          </a:p>
          <a:p>
            <a:pPr marL="180854" lvl="0" indent="-180854" algn="l">
              <a:spcBef>
                <a:spcPts val="300"/>
              </a:spcBef>
              <a:buSzTx/>
              <a:buChar char="•"/>
            </a:pPr>
            <a:r>
              <a:rPr lang="de-DE" sz="1200" b="0" i="0" u="none"/>
              <a:t>Charitable commitment, e.g. Allianz Children’s FoundationS</a:t>
            </a:r>
          </a:p>
          <a:p>
            <a:pPr marL="180854" lvl="0" indent="-180854" algn="l">
              <a:spcBef>
                <a:spcPts val="300"/>
              </a:spcBef>
              <a:buSzTx/>
              <a:buChar char="•"/>
            </a:pPr>
            <a:r>
              <a:rPr lang="de-DE" sz="1200" b="0" i="0" u="none"/>
              <a:t>Support for EqualPay and EqualPension</a:t>
            </a:r>
          </a:p>
          <a:p>
            <a:pPr lvl="1">
              <a:spcBef>
                <a:spcPts val="300"/>
              </a:spcBef>
            </a:pPr>
            <a:endParaRPr lang="de-DE" sz="1200" b="0" i="0" u="none"/>
          </a:p>
        </p:txBody>
      </p:sp>
      <p:sp>
        <p:nvSpPr>
          <p:cNvPr id="21" name="Inhaltsplatzhalter 5" descr="svtxtr:svtx:pptx.transform_sustainability_merge_headline_body[3]">
            <a:extLst>
              <a:ext uri="{FF2B5EF4-FFF2-40B4-BE49-F238E27FC236}">
                <a16:creationId xmlns:a16="http://schemas.microsoft.com/office/drawing/2014/main" id="{11C63270-03F2-448C-9BC8-674969F1ED6C}"/>
              </a:ext>
            </a:extLst>
          </p:cNvPr>
          <p:cNvSpPr txBox="1"/>
          <p:nvPr/>
        </p:nvSpPr>
        <p:spPr>
          <a:xfrm>
            <a:off x="8112125" y="3983459"/>
            <a:ext cx="3600450" cy="1190304"/>
          </a:xfrm>
          <a:prstGeom prst="rect">
            <a:avLst/>
          </a:prstGeom>
        </p:spPr>
        <p:txBody>
          <a:bodyPr vert="horz" lIns="0" tIns="0" rIns="0" bIns="0" rtlCol="0" anchor="t" anchorCtr="0">
            <a:noAutofit/>
          </a:bodyPr>
          <a:lstStyle>
            <a:defPPr>
              <a:defRPr lang="de-DE"/>
            </a:defPPr>
            <a:lvl1pPr marL="0" indent="0" algn="l" defTabSz="914400" rtl="0" eaLnBrk="1" latinLnBrk="0" hangingPunct="1">
              <a:lnSpc>
                <a:spcPct val="100000"/>
              </a:lnSpc>
              <a:spcBef>
                <a:spcPct val="0"/>
              </a:spcBef>
              <a:buFont typeface="+mj-lt"/>
              <a:buNone/>
              <a:defRPr sz="1800" kern="1200">
                <a:solidFill>
                  <a:schemeClr val="bg1"/>
                </a:solidFill>
                <a:latin typeface="+mn-lt"/>
                <a:ea typeface="+mn-ea"/>
                <a:cs typeface="+mn-cs"/>
              </a:defRPr>
            </a:lvl1pPr>
            <a:lvl2pPr marL="0" indent="0" algn="l" defTabSz="914400" rtl="0" eaLnBrk="1" latinLnBrk="0" hangingPunct="1">
              <a:lnSpc>
                <a:spcPct val="100000"/>
              </a:lnSpc>
              <a:spcBef>
                <a:spcPct val="0"/>
              </a:spcBef>
              <a:buFont typeface="Arial" panose="020B0604020202020204" pitchFamily="34" charset="0"/>
              <a:buNone/>
              <a:defRPr sz="1500" kern="1200">
                <a:solidFill>
                  <a:schemeClr val="bg1"/>
                </a:solidFill>
                <a:latin typeface="+mn-lt"/>
                <a:ea typeface="+mn-ea"/>
                <a:cs typeface="+mn-cs"/>
              </a:defRPr>
            </a:lvl2pPr>
            <a:lvl3pPr marL="216000" indent="-216000" algn="l" defTabSz="914400" rtl="0" eaLnBrk="1" latinLnBrk="0" hangingPunct="1">
              <a:lnSpc>
                <a:spcPct val="100000"/>
              </a:lnSpc>
              <a:spcBef>
                <a:spcPct val="0"/>
              </a:spcBef>
              <a:buFont typeface="Arial" panose="020B0604020202020204" pitchFamily="34" charset="0"/>
              <a:buChar char="•"/>
              <a:defRPr sz="1500" kern="1200">
                <a:solidFill>
                  <a:schemeClr val="bg1"/>
                </a:solidFill>
                <a:latin typeface="+mn-lt"/>
                <a:ea typeface="+mn-ea"/>
                <a:cs typeface="+mn-cs"/>
              </a:defRPr>
            </a:lvl3pPr>
            <a:lvl4pPr marL="216000" indent="-216000" algn="l" defTabSz="914400" rtl="0" eaLnBrk="1" latinLnBrk="0" hangingPunct="1">
              <a:lnSpc>
                <a:spcPct val="100000"/>
              </a:lnSpc>
              <a:spcBef>
                <a:spcPct val="0"/>
              </a:spcBef>
              <a:buFont typeface="+mj-lt"/>
              <a:buAutoNum type="arabicPeriod"/>
              <a:defRPr sz="1500" kern="1200">
                <a:solidFill>
                  <a:schemeClr val="bg1"/>
                </a:solidFill>
                <a:latin typeface="+mn-lt"/>
                <a:ea typeface="+mn-ea"/>
                <a:cs typeface="+mn-cs"/>
              </a:defRPr>
            </a:lvl4pPr>
            <a:lvl5pPr marL="216000" indent="-216000" algn="l" defTabSz="914400" rtl="0" eaLnBrk="1" latinLnBrk="0" hangingPunct="1">
              <a:lnSpc>
                <a:spcPct val="100000"/>
              </a:lnSpc>
              <a:spcBef>
                <a:spcPct val="0"/>
              </a:spcBef>
              <a:buFont typeface="+mj-lt"/>
              <a:buAutoNum type="arabicPeriod"/>
              <a:defRPr sz="1800" kern="1200">
                <a:solidFill>
                  <a:schemeClr val="bg1"/>
                </a:solidFill>
                <a:latin typeface="+mn-lt"/>
                <a:ea typeface="+mn-ea"/>
                <a:cs typeface="+mn-cs"/>
              </a:defRPr>
            </a:lvl5pPr>
            <a:lvl6pPr marL="360000" indent="0" algn="l" defTabSz="914400" rtl="0" eaLnBrk="1" latinLnBrk="0" hangingPunct="1">
              <a:lnSpc>
                <a:spcPct val="90000"/>
              </a:lnSpc>
              <a:spcBef>
                <a:spcPts val="600"/>
              </a:spcBef>
              <a:buFont typeface="Arial" panose="020B0604020202020204" pitchFamily="34" charset="0"/>
              <a:buNone/>
              <a:defRPr sz="1800" kern="1200">
                <a:solidFill>
                  <a:srgbClr val="FF0000"/>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spcBef>
                <a:spcPts val="300"/>
              </a:spcBef>
            </a:pPr>
            <a:r>
              <a:rPr lang="de-DE" sz="1200" b="1" i="0" u="none"/>
              <a:t>G like Governance:</a:t>
            </a:r>
            <a:br>
              <a:rPr lang="de-DE" sz="1200" b="0" i="0" u="none"/>
            </a:br>
            <a:r>
              <a:rPr lang="de-DE" sz="1200" b="0" i="0" u="none"/>
              <a:t>Good corporate governance</a:t>
            </a:r>
          </a:p>
          <a:p>
            <a:pPr marL="180854" lvl="0" indent="-180854" algn="l">
              <a:spcBef>
                <a:spcPts val="300"/>
              </a:spcBef>
              <a:buSzTx/>
              <a:buChar char="•"/>
            </a:pPr>
            <a:r>
              <a:rPr lang="de-DE" sz="1200" b="0" i="0" u="none"/>
              <a:t>Consideration of ecological and social aspects in the core business activities</a:t>
            </a:r>
          </a:p>
          <a:p>
            <a:pPr marL="180854" lvl="0" indent="-180854" algn="l">
              <a:spcBef>
                <a:spcPts val="300"/>
              </a:spcBef>
              <a:buSzTx/>
              <a:buChar char="•"/>
            </a:pPr>
            <a:r>
              <a:rPr lang="de-DE" sz="1200" b="0" i="0" u="none"/>
              <a:t>Trust develops through applied transparency</a:t>
            </a:r>
          </a:p>
          <a:p>
            <a:pPr marL="180854" lvl="0" indent="-180854" algn="l">
              <a:spcBef>
                <a:spcPts val="300"/>
              </a:spcBef>
              <a:buSzTx/>
              <a:buChar char="•"/>
            </a:pPr>
            <a:r>
              <a:rPr lang="de-DE" sz="1200" b="0" i="0" u="none"/>
              <a:t>Combating in-house corruption</a:t>
            </a:r>
          </a:p>
          <a:p>
            <a:pPr marL="180854" lvl="0" indent="-180854" algn="l">
              <a:spcBef>
                <a:spcPts val="300"/>
              </a:spcBef>
              <a:buSzTx/>
              <a:buChar char="•"/>
            </a:pPr>
            <a:r>
              <a:rPr lang="de-DE" sz="1200" b="0" i="0" u="none"/>
              <a:t>Ensuring data protection and data security</a:t>
            </a:r>
          </a:p>
          <a:p>
            <a:pPr lvl="1">
              <a:spcBef>
                <a:spcPts val="300"/>
              </a:spcBef>
            </a:pPr>
            <a:endParaRPr lang="de-DE" sz="1200" b="0" i="0" u="none"/>
          </a:p>
        </p:txBody>
      </p:sp>
      <p:sp>
        <p:nvSpPr>
          <p:cNvPr id="19" name="Inhaltsplatzhalter 5" descr="svtxtr:svtx:pptx.transform_sustainability_merge_headline_body[1]">
            <a:extLst>
              <a:ext uri="{FF2B5EF4-FFF2-40B4-BE49-F238E27FC236}">
                <a16:creationId xmlns:a16="http://schemas.microsoft.com/office/drawing/2014/main" id="{B0EDDB33-8206-467D-B04F-7B5A3B6037E4}"/>
              </a:ext>
            </a:extLst>
          </p:cNvPr>
          <p:cNvSpPr txBox="1"/>
          <p:nvPr/>
        </p:nvSpPr>
        <p:spPr>
          <a:xfrm>
            <a:off x="479423" y="3983459"/>
            <a:ext cx="3600451" cy="1190304"/>
          </a:xfrm>
          <a:prstGeom prst="rect">
            <a:avLst/>
          </a:prstGeom>
        </p:spPr>
        <p:txBody>
          <a:bodyPr vert="horz" lIns="0" tIns="0" rIns="0" bIns="0" rtlCol="0" anchor="t" anchorCtr="0">
            <a:noAutofit/>
          </a:bodyPr>
          <a:lstStyle>
            <a:defPPr>
              <a:defRPr lang="de-DE"/>
            </a:defPPr>
            <a:lvl1pPr marL="0" indent="0" algn="l" defTabSz="914400" rtl="0" eaLnBrk="1" latinLnBrk="0" hangingPunct="1">
              <a:lnSpc>
                <a:spcPct val="100000"/>
              </a:lnSpc>
              <a:spcBef>
                <a:spcPct val="0"/>
              </a:spcBef>
              <a:buFont typeface="+mj-lt"/>
              <a:buNone/>
              <a:defRPr sz="1800" kern="1200">
                <a:solidFill>
                  <a:schemeClr val="bg1"/>
                </a:solidFill>
                <a:latin typeface="+mn-lt"/>
                <a:ea typeface="+mn-ea"/>
                <a:cs typeface="+mn-cs"/>
              </a:defRPr>
            </a:lvl1pPr>
            <a:lvl2pPr marL="0" indent="0" algn="l" defTabSz="914400" rtl="0" eaLnBrk="1" latinLnBrk="0" hangingPunct="1">
              <a:lnSpc>
                <a:spcPct val="100000"/>
              </a:lnSpc>
              <a:spcBef>
                <a:spcPct val="0"/>
              </a:spcBef>
              <a:buFont typeface="Arial" panose="020B0604020202020204" pitchFamily="34" charset="0"/>
              <a:buNone/>
              <a:defRPr sz="1500" kern="1200">
                <a:solidFill>
                  <a:schemeClr val="bg1"/>
                </a:solidFill>
                <a:latin typeface="+mn-lt"/>
                <a:ea typeface="+mn-ea"/>
                <a:cs typeface="+mn-cs"/>
              </a:defRPr>
            </a:lvl2pPr>
            <a:lvl3pPr marL="216000" indent="-216000" algn="l" defTabSz="914400" rtl="0" eaLnBrk="1" latinLnBrk="0" hangingPunct="1">
              <a:lnSpc>
                <a:spcPct val="100000"/>
              </a:lnSpc>
              <a:spcBef>
                <a:spcPct val="0"/>
              </a:spcBef>
              <a:buFont typeface="Arial" panose="020B0604020202020204" pitchFamily="34" charset="0"/>
              <a:buChar char="•"/>
              <a:defRPr sz="1500" kern="1200">
                <a:solidFill>
                  <a:schemeClr val="bg1"/>
                </a:solidFill>
                <a:latin typeface="+mn-lt"/>
                <a:ea typeface="+mn-ea"/>
                <a:cs typeface="+mn-cs"/>
              </a:defRPr>
            </a:lvl3pPr>
            <a:lvl4pPr marL="216000" indent="-216000" algn="l" defTabSz="914400" rtl="0" eaLnBrk="1" latinLnBrk="0" hangingPunct="1">
              <a:lnSpc>
                <a:spcPct val="100000"/>
              </a:lnSpc>
              <a:spcBef>
                <a:spcPct val="0"/>
              </a:spcBef>
              <a:buFont typeface="+mj-lt"/>
              <a:buAutoNum type="arabicPeriod"/>
              <a:defRPr sz="1500" kern="1200">
                <a:solidFill>
                  <a:schemeClr val="bg1"/>
                </a:solidFill>
                <a:latin typeface="+mn-lt"/>
                <a:ea typeface="+mn-ea"/>
                <a:cs typeface="+mn-cs"/>
              </a:defRPr>
            </a:lvl4pPr>
            <a:lvl5pPr marL="216000" indent="-216000" algn="l" defTabSz="914400" rtl="0" eaLnBrk="1" latinLnBrk="0" hangingPunct="1">
              <a:lnSpc>
                <a:spcPct val="100000"/>
              </a:lnSpc>
              <a:spcBef>
                <a:spcPct val="0"/>
              </a:spcBef>
              <a:buFont typeface="+mj-lt"/>
              <a:buAutoNum type="arabicPeriod"/>
              <a:defRPr sz="1800" kern="1200">
                <a:solidFill>
                  <a:schemeClr val="bg1"/>
                </a:solidFill>
                <a:latin typeface="+mn-lt"/>
                <a:ea typeface="+mn-ea"/>
                <a:cs typeface="+mn-cs"/>
              </a:defRPr>
            </a:lvl5pPr>
            <a:lvl6pPr marL="360000" indent="0" algn="l" defTabSz="914400" rtl="0" eaLnBrk="1" latinLnBrk="0" hangingPunct="1">
              <a:lnSpc>
                <a:spcPct val="90000"/>
              </a:lnSpc>
              <a:spcBef>
                <a:spcPts val="600"/>
              </a:spcBef>
              <a:buFont typeface="Arial" panose="020B0604020202020204" pitchFamily="34" charset="0"/>
              <a:buNone/>
              <a:defRPr sz="1800" kern="1200">
                <a:solidFill>
                  <a:srgbClr val="FF0000"/>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spcBef>
                <a:spcPts val="300"/>
              </a:spcBef>
            </a:pPr>
            <a:r>
              <a:rPr lang="de-DE" sz="1200" b="1" i="0" u="none"/>
              <a:t>E like Environmental:</a:t>
            </a:r>
            <a:br>
              <a:rPr lang="de-DE" sz="1200" b="0" i="0" u="none"/>
            </a:br>
            <a:r>
              <a:rPr lang="de-DE" sz="1200" b="0" i="0" u="none"/>
              <a:t>Ecological self-commitment</a:t>
            </a:r>
          </a:p>
          <a:p>
            <a:pPr marL="180854" lvl="0" indent="-180854" algn="l">
              <a:spcBef>
                <a:spcPts val="300"/>
              </a:spcBef>
              <a:buSzTx/>
              <a:buChar char="•"/>
            </a:pPr>
            <a:r>
              <a:rPr lang="de-DE" sz="1200" b="0" i="0" u="none"/>
              <a:t>Allianz actively contributes to positive advancement  and transformation by specific global investments in sustainability projects</a:t>
            </a:r>
          </a:p>
          <a:p>
            <a:pPr marL="180854" lvl="0" indent="-180854" algn="l">
              <a:spcBef>
                <a:spcPts val="300"/>
              </a:spcBef>
              <a:buSzTx/>
              <a:buChar char="•"/>
            </a:pPr>
            <a:r>
              <a:rPr lang="de-DE" sz="1200" b="0" i="0" u="none"/>
              <a:t>Evaluation of investments and sites with respect to carbon emissions, e.g. Allianz has reduced the carbon emission per employee by over 40% since 2006</a:t>
            </a:r>
          </a:p>
          <a:p>
            <a:pPr marL="180854" lvl="0" indent="-180854" algn="l">
              <a:spcBef>
                <a:spcPts val="300"/>
              </a:spcBef>
              <a:buSzTx/>
              <a:buChar char="•"/>
            </a:pPr>
            <a:r>
              <a:rPr lang="de-DE" sz="1200" b="0" i="0" u="none"/>
              <a:t>Definition of clear objectives in order to limit global warming to 1.5°C within the scope of the AOA</a:t>
            </a:r>
            <a:r>
              <a:rPr lang="de-DE" sz="1200" b="0" i="0" u="none" baseline="30000"/>
              <a:t>1</a:t>
            </a:r>
          </a:p>
          <a:p>
            <a:pPr lvl="1">
              <a:spcBef>
                <a:spcPts val="300"/>
              </a:spcBef>
            </a:pPr>
            <a:endParaRPr lang="de-DE" sz="1200" b="0" i="0" u="none" baseline="30000"/>
          </a:p>
        </p:txBody>
      </p:sp>
    </p:spTree>
    <p:extLst>
      <p:ext uri="{BB962C8B-B14F-4D97-AF65-F5344CB8AC3E}">
        <p14:creationId xmlns:p14="http://schemas.microsoft.com/office/powerpoint/2010/main" val="2982827063"/>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2">
            <a:extLst>
              <a:ext uri="{FF2B5EF4-FFF2-40B4-BE49-F238E27FC236}">
                <a16:creationId xmlns:a16="http://schemas.microsoft.com/office/drawing/2014/main" id="{2D47CE75-F071-4B13-A469-CA1F33ADC674}"/>
              </a:ext>
            </a:extLst>
          </p:cNvPr>
          <p:cNvSpPr>
            <a:spLocks noGrp="1"/>
          </p:cNvSpPr>
          <p:nvPr>
            <p:ph type="sldNum" sz="quarter" idx="11"/>
          </p:nvPr>
        </p:nvSpPr>
        <p:spPr>
          <a:xfrm>
            <a:off x="11443580" y="6372000"/>
            <a:ext cx="268995" cy="144000"/>
          </a:xfrm>
        </p:spPr>
        <p:txBody>
          <a:bodyPr/>
          <a:lstStyle/>
          <a:p>
            <a:fld id="{56C449F3-BD9D-48DC-BFF1-0F66671DA7C6}" type="slidenum">
              <a:rPr lang="de-DE" smtClean="0"/>
              <a:t>47</a:t>
            </a:fld>
            <a:endParaRPr lang="de-DE"/>
          </a:p>
        </p:txBody>
      </p:sp>
      <p:sp>
        <p:nvSpPr>
          <p:cNvPr id="6" name="Titel 3">
            <a:extLst>
              <a:ext uri="{FF2B5EF4-FFF2-40B4-BE49-F238E27FC236}">
                <a16:creationId xmlns:a16="http://schemas.microsoft.com/office/drawing/2014/main" id="{DCA9FD15-7D63-4530-A48E-AAAE1E65FE54}"/>
              </a:ext>
            </a:extLst>
          </p:cNvPr>
          <p:cNvSpPr txBox="1"/>
          <p:nvPr/>
        </p:nvSpPr>
        <p:spPr>
          <a:xfrm>
            <a:off x="479427" y="489296"/>
            <a:ext cx="9324974" cy="1080000"/>
          </a:xfrm>
          <a:prstGeom prst="rect">
            <a:avLst/>
          </a:prstGeom>
        </p:spPr>
        <p:txBody>
          <a:bodyPr lIns="0" tIns="0" rIns="0" bIns="0"/>
          <a:lstStyle>
            <a:defPPr>
              <a:defRPr lang="de-DE"/>
            </a:defPPr>
            <a:lvl1pPr marL="0" algn="l" defTabSz="967710" rtl="0" eaLnBrk="1" latinLnBrk="0" hangingPunct="1">
              <a:lnSpc>
                <a:spcPts val="3800"/>
              </a:lnSpc>
              <a:spcBef>
                <a:spcPct val="0"/>
              </a:spcBef>
              <a:buNone/>
              <a:defRPr sz="3800" kern="1200">
                <a:solidFill>
                  <a:schemeClr val="bg1"/>
                </a:solidFill>
                <a:latin typeface="+mn-lt"/>
                <a:ea typeface="+mj-ea"/>
                <a:cs typeface="+mj-cs"/>
              </a:defRPr>
            </a:lvl1pPr>
            <a:lvl2pPr marL="457102" algn="l" defTabSz="914205" rtl="0" eaLnBrk="1" latinLnBrk="0" hangingPunct="1">
              <a:defRPr sz="1800" kern="1200">
                <a:solidFill>
                  <a:schemeClr val="tx2"/>
                </a:solidFill>
                <a:latin typeface="+mn-lt"/>
                <a:ea typeface="+mn-ea"/>
                <a:cs typeface="+mn-cs"/>
              </a:defRPr>
            </a:lvl2pPr>
            <a:lvl3pPr marL="914205" algn="l" defTabSz="914205" rtl="0" eaLnBrk="1" latinLnBrk="0" hangingPunct="1">
              <a:defRPr sz="1800" kern="1200">
                <a:solidFill>
                  <a:schemeClr val="tx2"/>
                </a:solidFill>
                <a:latin typeface="+mn-lt"/>
                <a:ea typeface="+mn-ea"/>
                <a:cs typeface="+mn-cs"/>
              </a:defRPr>
            </a:lvl3pPr>
            <a:lvl4pPr marL="1371308" algn="l" defTabSz="914205" rtl="0" eaLnBrk="1" latinLnBrk="0" hangingPunct="1">
              <a:defRPr sz="1800" kern="1200">
                <a:solidFill>
                  <a:schemeClr val="tx2"/>
                </a:solidFill>
                <a:latin typeface="+mn-lt"/>
                <a:ea typeface="+mn-ea"/>
                <a:cs typeface="+mn-cs"/>
              </a:defRPr>
            </a:lvl4pPr>
            <a:lvl5pPr marL="1828410" algn="l" defTabSz="914205" rtl="0" eaLnBrk="1" latinLnBrk="0" hangingPunct="1">
              <a:defRPr sz="1800" kern="1200">
                <a:solidFill>
                  <a:schemeClr val="tx2"/>
                </a:solidFill>
                <a:latin typeface="+mn-lt"/>
                <a:ea typeface="+mn-ea"/>
                <a:cs typeface="+mn-cs"/>
              </a:defRPr>
            </a:lvl5pPr>
            <a:lvl6pPr marL="2285511" algn="l" defTabSz="914205" rtl="0" eaLnBrk="1" latinLnBrk="0" hangingPunct="1">
              <a:defRPr sz="1800" kern="1200">
                <a:solidFill>
                  <a:schemeClr val="tx2"/>
                </a:solidFill>
                <a:latin typeface="+mn-lt"/>
                <a:ea typeface="+mn-ea"/>
                <a:cs typeface="+mn-cs"/>
              </a:defRPr>
            </a:lvl6pPr>
            <a:lvl7pPr marL="2742614" algn="l" defTabSz="914205" rtl="0" eaLnBrk="1" latinLnBrk="0" hangingPunct="1">
              <a:defRPr sz="1800" kern="1200">
                <a:solidFill>
                  <a:schemeClr val="tx2"/>
                </a:solidFill>
                <a:latin typeface="+mn-lt"/>
                <a:ea typeface="+mn-ea"/>
                <a:cs typeface="+mn-cs"/>
              </a:defRPr>
            </a:lvl7pPr>
            <a:lvl8pPr marL="3199716" algn="l" defTabSz="914205" rtl="0" eaLnBrk="1" latinLnBrk="0" hangingPunct="1">
              <a:defRPr sz="1800" kern="1200">
                <a:solidFill>
                  <a:schemeClr val="tx2"/>
                </a:solidFill>
                <a:latin typeface="+mn-lt"/>
                <a:ea typeface="+mn-ea"/>
                <a:cs typeface="+mn-cs"/>
              </a:defRPr>
            </a:lvl8pPr>
            <a:lvl9pPr marL="3656819" algn="l" defTabSz="914205" rtl="0" eaLnBrk="1" latinLnBrk="0" hangingPunct="1">
              <a:defRPr sz="1800" kern="1200">
                <a:solidFill>
                  <a:schemeClr val="tx2"/>
                </a:solidFill>
                <a:latin typeface="+mn-lt"/>
                <a:ea typeface="+mn-ea"/>
                <a:cs typeface="+mn-cs"/>
              </a:defRPr>
            </a:lvl9pPr>
          </a:lstStyle>
          <a:p>
            <a:r>
              <a:rPr lang="de-DE"/>
              <a:t>Legal Disclaimer</a:t>
            </a:r>
          </a:p>
        </p:txBody>
      </p:sp>
      <p:sp>
        <p:nvSpPr>
          <p:cNvPr id="7" name="Textfeld 6">
            <a:extLst>
              <a:ext uri="{FF2B5EF4-FFF2-40B4-BE49-F238E27FC236}">
                <a16:creationId xmlns:a16="http://schemas.microsoft.com/office/drawing/2014/main" id="{9A661821-572C-4082-8DE9-39AB9CA94256}"/>
              </a:ext>
            </a:extLst>
          </p:cNvPr>
          <p:cNvSpPr txBox="1"/>
          <p:nvPr/>
        </p:nvSpPr>
        <p:spPr>
          <a:xfrm>
            <a:off x="479425" y="1808163"/>
            <a:ext cx="6745240" cy="4357687"/>
          </a:xfrm>
          <a:prstGeom prst="rect">
            <a:avLst/>
          </a:prstGeom>
          <a:noFill/>
        </p:spPr>
        <p:txBody>
          <a:bodyPr wrap="square" lIns="0" tIns="0" rIns="0" bIns="0" anchor="t" anchorCtr="0">
            <a:noAutofit/>
          </a:bodyPr>
          <a:lstStyle>
            <a:defPPr>
              <a:defRPr lang="de-DE"/>
            </a:defPPr>
            <a:lvl1pPr marL="0" algn="l" defTabSz="914205" rtl="0" eaLnBrk="1" latinLnBrk="0" hangingPunct="1">
              <a:defRPr sz="1800" kern="1200">
                <a:solidFill>
                  <a:schemeClr val="tx1"/>
                </a:solidFill>
                <a:latin typeface="+mn-lt"/>
                <a:ea typeface="+mn-ea"/>
                <a:cs typeface="+mn-cs"/>
              </a:defRPr>
            </a:lvl1pPr>
            <a:lvl2pPr marL="457102" algn="l" defTabSz="914205" rtl="0" eaLnBrk="1" latinLnBrk="0" hangingPunct="1">
              <a:defRPr sz="1800" kern="1200">
                <a:solidFill>
                  <a:schemeClr val="tx1"/>
                </a:solidFill>
                <a:latin typeface="+mn-lt"/>
                <a:ea typeface="+mn-ea"/>
                <a:cs typeface="+mn-cs"/>
              </a:defRPr>
            </a:lvl2pPr>
            <a:lvl3pPr marL="914205" algn="l" defTabSz="914205" rtl="0" eaLnBrk="1" latinLnBrk="0" hangingPunct="1">
              <a:defRPr sz="1800" kern="1200">
                <a:solidFill>
                  <a:schemeClr val="tx1"/>
                </a:solidFill>
                <a:latin typeface="+mn-lt"/>
                <a:ea typeface="+mn-ea"/>
                <a:cs typeface="+mn-cs"/>
              </a:defRPr>
            </a:lvl3pPr>
            <a:lvl4pPr marL="1371308" algn="l" defTabSz="914205" rtl="0" eaLnBrk="1" latinLnBrk="0" hangingPunct="1">
              <a:defRPr sz="1800" kern="1200">
                <a:solidFill>
                  <a:schemeClr val="tx1"/>
                </a:solidFill>
                <a:latin typeface="+mn-lt"/>
                <a:ea typeface="+mn-ea"/>
                <a:cs typeface="+mn-cs"/>
              </a:defRPr>
            </a:lvl4pPr>
            <a:lvl5pPr marL="1828410" algn="l" defTabSz="914205" rtl="0" eaLnBrk="1" latinLnBrk="0" hangingPunct="1">
              <a:defRPr sz="1800" kern="1200">
                <a:solidFill>
                  <a:schemeClr val="tx1"/>
                </a:solidFill>
                <a:latin typeface="+mn-lt"/>
                <a:ea typeface="+mn-ea"/>
                <a:cs typeface="+mn-cs"/>
              </a:defRPr>
            </a:lvl5pPr>
            <a:lvl6pPr marL="2285511" algn="l" defTabSz="914205" rtl="0" eaLnBrk="1" latinLnBrk="0" hangingPunct="1">
              <a:defRPr sz="1800" kern="1200">
                <a:solidFill>
                  <a:schemeClr val="tx1"/>
                </a:solidFill>
                <a:latin typeface="+mn-lt"/>
                <a:ea typeface="+mn-ea"/>
                <a:cs typeface="+mn-cs"/>
              </a:defRPr>
            </a:lvl6pPr>
            <a:lvl7pPr marL="2742614" algn="l" defTabSz="914205" rtl="0" eaLnBrk="1" latinLnBrk="0" hangingPunct="1">
              <a:defRPr sz="1800" kern="1200">
                <a:solidFill>
                  <a:schemeClr val="tx1"/>
                </a:solidFill>
                <a:latin typeface="+mn-lt"/>
                <a:ea typeface="+mn-ea"/>
                <a:cs typeface="+mn-cs"/>
              </a:defRPr>
            </a:lvl7pPr>
            <a:lvl8pPr marL="3199716" algn="l" defTabSz="914205" rtl="0" eaLnBrk="1" latinLnBrk="0" hangingPunct="1">
              <a:defRPr sz="1800" kern="1200">
                <a:solidFill>
                  <a:schemeClr val="tx1"/>
                </a:solidFill>
                <a:latin typeface="+mn-lt"/>
                <a:ea typeface="+mn-ea"/>
                <a:cs typeface="+mn-cs"/>
              </a:defRPr>
            </a:lvl8pPr>
            <a:lvl9pPr marL="3656819" algn="l" defTabSz="914205" rtl="0" eaLnBrk="1" latinLnBrk="0" hangingPunct="1">
              <a:defRPr sz="1800" kern="1200">
                <a:solidFill>
                  <a:schemeClr val="tx1"/>
                </a:solidFill>
                <a:latin typeface="+mn-lt"/>
                <a:ea typeface="+mn-ea"/>
                <a:cs typeface="+mn-cs"/>
              </a:defRPr>
            </a:lvl9pPr>
          </a:lstStyle>
          <a:p>
            <a:r>
              <a:rPr lang="en-US" sz="1200" dirty="0">
                <a:solidFill>
                  <a:schemeClr val="bg1"/>
                </a:solidFill>
              </a:rPr>
              <a:t>We expressly point out that statements referring to competitors of Allianz Leben are gathered from press articles, annual reports and model calculations made by third parties. We cannot be held liable for any errors or misrepresentations contained therein.</a:t>
            </a:r>
            <a:br>
              <a:rPr lang="en-US" sz="1200" dirty="0">
                <a:solidFill>
                  <a:schemeClr val="bg1"/>
                </a:solidFill>
              </a:rPr>
            </a:br>
            <a:br>
              <a:rPr lang="en-US" sz="1200" dirty="0">
                <a:solidFill>
                  <a:schemeClr val="bg1"/>
                </a:solidFill>
              </a:rPr>
            </a:br>
            <a:r>
              <a:rPr lang="en-US" sz="1200" dirty="0">
                <a:solidFill>
                  <a:schemeClr val="bg1"/>
                </a:solidFill>
              </a:rPr>
              <a:t>The contents of this presentation are the intellectual property of Allianz Deutschland AG. Any further use and transmission to third parties in the form of the original document, copy or extracts, in electronic form or presentation of similar contents requires the approval of Allianz Deutschland AG.</a:t>
            </a:r>
          </a:p>
        </p:txBody>
      </p:sp>
    </p:spTree>
    <p:extLst>
      <p:ext uri="{BB962C8B-B14F-4D97-AF65-F5344CB8AC3E}">
        <p14:creationId xmlns:p14="http://schemas.microsoft.com/office/powerpoint/2010/main" val="1225302895"/>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descr="svtx:article/content/headline">
            <a:extLst>
              <a:ext uri="{FF2B5EF4-FFF2-40B4-BE49-F238E27FC236}">
                <a16:creationId xmlns:a16="http://schemas.microsoft.com/office/drawing/2014/main" id="{89A7A182-EF37-4E98-82D0-9EC00BBD7F8E}"/>
              </a:ext>
            </a:extLst>
          </p:cNvPr>
          <p:cNvSpPr>
            <a:spLocks noGrp="1"/>
          </p:cNvSpPr>
          <p:nvPr>
            <p:ph type="title"/>
          </p:nvPr>
        </p:nvSpPr>
        <p:spPr/>
        <p:txBody>
          <a:bodyPr/>
          <a:lstStyle/>
          <a:p>
            <a:r>
              <a:rPr lang="de-DE" b="0" i="0" u="none"/>
              <a:t>Two types of government incentives</a:t>
            </a:r>
          </a:p>
        </p:txBody>
      </p:sp>
      <p:sp>
        <p:nvSpPr>
          <p:cNvPr id="11" name="Inhaltsplatzhalter 10" descr="svtx:article/content/body">
            <a:extLst>
              <a:ext uri="{FF2B5EF4-FFF2-40B4-BE49-F238E27FC236}">
                <a16:creationId xmlns:a16="http://schemas.microsoft.com/office/drawing/2014/main" id="{A9233E5C-A21A-45D1-A437-573A2EF2AF9D}"/>
              </a:ext>
            </a:extLst>
          </p:cNvPr>
          <p:cNvSpPr>
            <a:spLocks noGrp="1"/>
          </p:cNvSpPr>
          <p:nvPr>
            <p:ph idx="1"/>
          </p:nvPr>
        </p:nvSpPr>
        <p:spPr>
          <a:xfrm>
            <a:off x="479424" y="2102400"/>
            <a:ext cx="11233151" cy="3117171"/>
          </a:xfrm>
        </p:spPr>
        <p:txBody>
          <a:bodyPr/>
          <a:lstStyle/>
          <a:p>
            <a:pPr>
              <a:spcBef>
                <a:spcPts val="300"/>
              </a:spcBef>
            </a:pPr>
            <a:r>
              <a:rPr lang="de-DE" sz="1600" b="1" i="0" u="none" dirty="0"/>
              <a:t>1. </a:t>
            </a:r>
            <a:r>
              <a:rPr lang="de-DE" sz="1600" b="1" i="0" u="none" dirty="0" err="1"/>
              <a:t>Salary</a:t>
            </a:r>
            <a:r>
              <a:rPr lang="de-DE" sz="1600" b="1" i="0" u="none" dirty="0"/>
              <a:t> </a:t>
            </a:r>
            <a:r>
              <a:rPr lang="de-DE" sz="1600" b="1" i="0" u="none" dirty="0" err="1"/>
              <a:t>conversion</a:t>
            </a:r>
            <a:r>
              <a:rPr lang="de-DE" sz="1600" b="1" i="0" u="none" dirty="0"/>
              <a:t> </a:t>
            </a:r>
            <a:r>
              <a:rPr lang="de-DE" sz="1600" b="1" i="0" u="none" dirty="0" err="1"/>
              <a:t>scheme</a:t>
            </a:r>
            <a:r>
              <a:rPr lang="de-DE" sz="1600" b="1" i="0" u="none" dirty="0"/>
              <a:t> in </a:t>
            </a:r>
            <a:r>
              <a:rPr lang="de-DE" sz="1600" b="1" i="0" u="none" dirty="0" err="1"/>
              <a:t>accordance</a:t>
            </a:r>
            <a:r>
              <a:rPr lang="de-DE" sz="1600" b="1" i="0" u="none" dirty="0"/>
              <a:t> </a:t>
            </a:r>
            <a:r>
              <a:rPr lang="de-DE" sz="1600" b="1" i="0" u="none" dirty="0" err="1"/>
              <a:t>with</a:t>
            </a:r>
            <a:r>
              <a:rPr lang="de-DE" sz="1600" b="1" i="0" u="none" dirty="0"/>
              <a:t> § 3 (63) Income </a:t>
            </a:r>
            <a:r>
              <a:rPr lang="de-DE" sz="1600" b="1" i="0" u="none" dirty="0" err="1"/>
              <a:t>Tax</a:t>
            </a:r>
            <a:r>
              <a:rPr lang="de-DE" sz="1600" b="1" i="0" u="none" dirty="0"/>
              <a:t> Act (EStG)</a:t>
            </a:r>
          </a:p>
          <a:p>
            <a:pPr marL="180854" lvl="0" indent="-180854" algn="l">
              <a:spcBef>
                <a:spcPts val="300"/>
              </a:spcBef>
              <a:buSzTx/>
              <a:buChar char="•"/>
            </a:pPr>
            <a:r>
              <a:rPr lang="de-DE" sz="1600" b="0" i="0" u="none" dirty="0" err="1"/>
              <a:t>Under</a:t>
            </a:r>
            <a:r>
              <a:rPr lang="de-DE" sz="1600" b="0" i="0" u="none" dirty="0"/>
              <a:t> a so-</a:t>
            </a:r>
            <a:r>
              <a:rPr lang="de-DE" sz="1600" b="0" i="0" u="none" dirty="0" err="1"/>
              <a:t>called</a:t>
            </a:r>
            <a:r>
              <a:rPr lang="de-DE" sz="1600" b="0" i="0" u="none" dirty="0"/>
              <a:t> </a:t>
            </a:r>
            <a:r>
              <a:rPr lang="de-DE" sz="1600" b="0" i="0" u="none" dirty="0" err="1"/>
              <a:t>salary</a:t>
            </a:r>
            <a:r>
              <a:rPr lang="de-DE" sz="1600" b="0" i="0" u="none" dirty="0"/>
              <a:t> </a:t>
            </a:r>
            <a:r>
              <a:rPr lang="de-DE" sz="1600" b="0" i="0" u="none" dirty="0" err="1"/>
              <a:t>conversion</a:t>
            </a:r>
            <a:r>
              <a:rPr lang="de-DE" sz="1600" b="0" i="0" u="none" dirty="0"/>
              <a:t> </a:t>
            </a:r>
            <a:r>
              <a:rPr lang="de-DE" sz="1600" b="0" i="0" u="none" dirty="0" err="1"/>
              <a:t>scheme</a:t>
            </a:r>
            <a:r>
              <a:rPr lang="de-DE" sz="1600" b="0" i="0" u="none" dirty="0"/>
              <a:t> a </a:t>
            </a:r>
            <a:r>
              <a:rPr lang="de-DE" sz="1600" b="0" i="0" u="none" dirty="0" err="1"/>
              <a:t>portion</a:t>
            </a:r>
            <a:r>
              <a:rPr lang="de-DE" sz="1600" b="0" i="0" u="none" dirty="0"/>
              <a:t> </a:t>
            </a:r>
            <a:r>
              <a:rPr lang="de-DE" sz="1600" b="0" i="0" u="none" dirty="0" err="1"/>
              <a:t>of</a:t>
            </a:r>
            <a:r>
              <a:rPr lang="de-DE" sz="1600" b="0" i="0" u="none" dirty="0"/>
              <a:t> </a:t>
            </a:r>
            <a:r>
              <a:rPr lang="de-DE" sz="1600" b="0" i="0" u="none" dirty="0" err="1"/>
              <a:t>gross</a:t>
            </a:r>
            <a:r>
              <a:rPr lang="de-DE" sz="1600" b="0" i="0" u="none" dirty="0"/>
              <a:t> </a:t>
            </a:r>
            <a:r>
              <a:rPr lang="de-DE" sz="1600" b="0" i="0" u="none" dirty="0" err="1"/>
              <a:t>salary</a:t>
            </a:r>
            <a:r>
              <a:rPr lang="de-DE" sz="1600" b="0" i="0" u="none" dirty="0"/>
              <a:t> </a:t>
            </a:r>
            <a:r>
              <a:rPr lang="de-DE" sz="1600" b="0" i="0" u="none" dirty="0" err="1"/>
              <a:t>is</a:t>
            </a:r>
            <a:r>
              <a:rPr lang="de-DE" sz="1600" b="0" i="0" u="none" dirty="0"/>
              <a:t> </a:t>
            </a:r>
            <a:r>
              <a:rPr lang="de-DE" sz="1600" b="0" i="0" u="none" dirty="0" err="1"/>
              <a:t>directly</a:t>
            </a:r>
            <a:r>
              <a:rPr lang="de-DE" sz="1600" b="0" i="0" u="none" dirty="0"/>
              <a:t> </a:t>
            </a:r>
            <a:r>
              <a:rPr lang="de-DE" sz="1600" b="0" i="0" u="none" dirty="0" err="1"/>
              <a:t>used</a:t>
            </a:r>
            <a:r>
              <a:rPr lang="de-DE" sz="1600" b="0" i="0" u="none" dirty="0"/>
              <a:t> </a:t>
            </a:r>
            <a:r>
              <a:rPr lang="de-DE" sz="1600" b="0" i="0" u="none" dirty="0" err="1"/>
              <a:t>to</a:t>
            </a:r>
            <a:r>
              <a:rPr lang="de-DE" sz="1600" b="0" i="0" u="none" dirty="0"/>
              <a:t> </a:t>
            </a:r>
            <a:r>
              <a:rPr lang="de-DE" sz="1600" b="0" i="0" u="none" dirty="0" err="1"/>
              <a:t>build</a:t>
            </a:r>
            <a:r>
              <a:rPr lang="de-DE" sz="1600" b="0" i="0" u="none" dirty="0"/>
              <a:t> </a:t>
            </a:r>
            <a:r>
              <a:rPr lang="de-DE" sz="1600" b="0" i="0" u="none" dirty="0" err="1"/>
              <a:t>up</a:t>
            </a:r>
            <a:r>
              <a:rPr lang="de-DE" sz="1600" b="0" i="0" u="none" dirty="0"/>
              <a:t> </a:t>
            </a:r>
            <a:r>
              <a:rPr lang="de-DE" sz="1600" b="0" i="0" u="none" dirty="0" err="1"/>
              <a:t>retirement</a:t>
            </a:r>
            <a:r>
              <a:rPr lang="de-DE" sz="1600" b="0" i="0" u="none" dirty="0"/>
              <a:t> </a:t>
            </a:r>
            <a:r>
              <a:rPr lang="de-DE" sz="1600" b="0" i="0" u="none" dirty="0" err="1"/>
              <a:t>provision</a:t>
            </a:r>
            <a:r>
              <a:rPr lang="de-DE" sz="1600" b="0" i="0" u="none" dirty="0"/>
              <a:t> </a:t>
            </a:r>
            <a:r>
              <a:rPr lang="de-DE" sz="1600" b="0" i="0" u="none" dirty="0" err="1"/>
              <a:t>without</a:t>
            </a:r>
            <a:r>
              <a:rPr lang="de-DE" sz="1600" b="0" i="0" u="none" dirty="0"/>
              <a:t> </a:t>
            </a:r>
            <a:r>
              <a:rPr lang="de-DE" sz="1600" b="0" i="0" u="none" dirty="0" err="1"/>
              <a:t>any</a:t>
            </a:r>
            <a:r>
              <a:rPr lang="de-DE" sz="1600" b="0" i="0" u="none" dirty="0"/>
              <a:t> </a:t>
            </a:r>
            <a:r>
              <a:rPr lang="de-DE" sz="1600" b="0" i="0" u="none" dirty="0" err="1"/>
              <a:t>deductions</a:t>
            </a:r>
            <a:r>
              <a:rPr lang="de-DE" sz="1600" b="0" i="0" u="none" dirty="0"/>
              <a:t> </a:t>
            </a:r>
            <a:r>
              <a:rPr lang="de-DE" sz="1600" b="0" i="0" u="none" dirty="0" err="1"/>
              <a:t>being</a:t>
            </a:r>
            <a:r>
              <a:rPr lang="de-DE" sz="1600" b="0" i="0" u="none" dirty="0"/>
              <a:t> </a:t>
            </a:r>
            <a:r>
              <a:rPr lang="de-DE" sz="1600" b="0" i="0" u="none" dirty="0" err="1"/>
              <a:t>made</a:t>
            </a:r>
            <a:r>
              <a:rPr lang="de-DE" sz="1600" b="0" i="0" u="none" dirty="0"/>
              <a:t>.</a:t>
            </a:r>
          </a:p>
          <a:p>
            <a:pPr marL="180854" lvl="0" indent="-180854" algn="l">
              <a:spcBef>
                <a:spcPts val="300"/>
              </a:spcBef>
              <a:buSzTx/>
              <a:buChar char="•"/>
            </a:pPr>
            <a:r>
              <a:rPr lang="de-DE" sz="1600" b="0" i="0" u="none" dirty="0"/>
              <a:t>The </a:t>
            </a:r>
            <a:r>
              <a:rPr lang="de-DE" sz="1600" b="0" i="0" u="none" dirty="0" err="1"/>
              <a:t>employee</a:t>
            </a:r>
            <a:r>
              <a:rPr lang="de-DE" sz="1600" b="0" i="0" u="none" dirty="0"/>
              <a:t> </a:t>
            </a:r>
            <a:r>
              <a:rPr lang="de-DE" sz="1600" b="0" i="0" u="none" dirty="0" err="1"/>
              <a:t>thus</a:t>
            </a:r>
            <a:r>
              <a:rPr lang="de-DE" sz="1600" b="0" i="0" u="none" dirty="0"/>
              <a:t> </a:t>
            </a:r>
            <a:r>
              <a:rPr lang="de-DE" sz="1600" b="0" i="0" u="none" dirty="0" err="1"/>
              <a:t>saves</a:t>
            </a:r>
            <a:r>
              <a:rPr lang="de-DE" sz="1600" b="0" i="0" u="none" dirty="0"/>
              <a:t> </a:t>
            </a:r>
            <a:r>
              <a:rPr lang="de-DE" sz="1600" b="0" i="0" u="none" dirty="0" err="1"/>
              <a:t>taxes</a:t>
            </a:r>
            <a:r>
              <a:rPr lang="de-DE" sz="1600" b="0" i="0" u="none" dirty="0"/>
              <a:t> and social </a:t>
            </a:r>
            <a:r>
              <a:rPr lang="de-DE" sz="1600" b="0" i="0" u="none" dirty="0" err="1"/>
              <a:t>security</a:t>
            </a:r>
            <a:r>
              <a:rPr lang="de-DE" sz="1600" b="0" i="0" u="none" dirty="0"/>
              <a:t> contributions.</a:t>
            </a:r>
            <a:r>
              <a:rPr lang="de-DE" sz="1600" b="0" i="0" u="none" baseline="30000" dirty="0"/>
              <a:t>1</a:t>
            </a:r>
          </a:p>
          <a:p>
            <a:pPr marL="180854" lvl="0" indent="-180854" algn="l">
              <a:spcBef>
                <a:spcPts val="300"/>
              </a:spcBef>
              <a:buSzTx/>
              <a:buChar char="•"/>
            </a:pPr>
            <a:r>
              <a:rPr lang="de-DE" sz="1600" b="0" i="0" u="none" dirty="0"/>
              <a:t>The </a:t>
            </a:r>
            <a:r>
              <a:rPr lang="de-DE" sz="1600" b="0" i="0" u="none" dirty="0" err="1"/>
              <a:t>employer</a:t>
            </a:r>
            <a:r>
              <a:rPr lang="de-DE" sz="1600" b="0" i="0" u="none" dirty="0"/>
              <a:t> </a:t>
            </a:r>
            <a:r>
              <a:rPr lang="de-DE" sz="1600" b="0" i="0" u="none" dirty="0" err="1"/>
              <a:t>makes</a:t>
            </a:r>
            <a:r>
              <a:rPr lang="de-DE" sz="1600" b="0" i="0" u="none" dirty="0"/>
              <a:t> a </a:t>
            </a:r>
            <a:r>
              <a:rPr lang="de-DE" sz="1600" b="0" i="0" u="none" dirty="0" err="1"/>
              <a:t>mandatory</a:t>
            </a:r>
            <a:r>
              <a:rPr lang="de-DE" sz="1600" b="0" i="0" u="none" dirty="0"/>
              <a:t> contribution.</a:t>
            </a:r>
            <a:r>
              <a:rPr lang="de-DE" sz="1600" b="0" i="0" u="none" baseline="30000" dirty="0"/>
              <a:t>2</a:t>
            </a:r>
          </a:p>
          <a:p>
            <a:pPr>
              <a:spcBef>
                <a:spcPts val="300"/>
              </a:spcBef>
            </a:pPr>
            <a:r>
              <a:rPr lang="de-DE" sz="1600" b="1" i="0" u="none" dirty="0"/>
              <a:t>2. Riester </a:t>
            </a:r>
            <a:r>
              <a:rPr lang="de-DE" sz="1600" b="1" i="0" u="none" dirty="0" err="1"/>
              <a:t>incentive</a:t>
            </a:r>
            <a:endParaRPr lang="de-DE" sz="1600" b="1" i="0" u="none" dirty="0"/>
          </a:p>
          <a:p>
            <a:pPr marL="180854" lvl="0" indent="-180854" algn="l">
              <a:spcBef>
                <a:spcPts val="300"/>
              </a:spcBef>
              <a:buSzTx/>
              <a:buChar char="•"/>
            </a:pPr>
            <a:r>
              <a:rPr lang="de-DE" sz="1600" b="0" i="0" u="none" dirty="0" err="1"/>
              <a:t>Alternatively</a:t>
            </a:r>
            <a:r>
              <a:rPr lang="de-DE" sz="1600" b="0" i="0" u="none" dirty="0"/>
              <a:t>, </a:t>
            </a:r>
            <a:r>
              <a:rPr lang="de-DE" sz="1600" b="0" i="0" u="none" dirty="0" err="1"/>
              <a:t>the</a:t>
            </a:r>
            <a:r>
              <a:rPr lang="de-DE" sz="1600" b="0" i="0" u="none" dirty="0"/>
              <a:t> Riester </a:t>
            </a:r>
            <a:r>
              <a:rPr lang="de-DE" sz="1600" b="0" i="0" u="none" dirty="0" err="1"/>
              <a:t>incentives</a:t>
            </a:r>
            <a:r>
              <a:rPr lang="de-DE" sz="1600" b="0" i="0" u="none" dirty="0"/>
              <a:t> </a:t>
            </a:r>
            <a:r>
              <a:rPr lang="de-DE" sz="1600" b="0" i="0" u="none" dirty="0" err="1"/>
              <a:t>can</a:t>
            </a:r>
            <a:r>
              <a:rPr lang="de-DE" sz="1600" b="0" i="0" u="none" dirty="0"/>
              <a:t> </a:t>
            </a:r>
            <a:r>
              <a:rPr lang="de-DE" sz="1600" b="0" i="0" u="none" dirty="0" err="1"/>
              <a:t>be</a:t>
            </a:r>
            <a:r>
              <a:rPr lang="de-DE" sz="1600" b="0" i="0" u="none" dirty="0"/>
              <a:t> </a:t>
            </a:r>
            <a:r>
              <a:rPr lang="de-DE" sz="1600" b="0" i="0" u="none" dirty="0" err="1"/>
              <a:t>used</a:t>
            </a:r>
            <a:r>
              <a:rPr lang="de-DE" sz="1600" b="0" i="0" u="none" dirty="0"/>
              <a:t> </a:t>
            </a:r>
            <a:r>
              <a:rPr lang="de-DE" sz="1600" b="0" i="0" u="none" dirty="0" err="1"/>
              <a:t>for</a:t>
            </a:r>
            <a:r>
              <a:rPr lang="de-DE" sz="1600" b="0" i="0" u="none" dirty="0"/>
              <a:t> </a:t>
            </a:r>
            <a:r>
              <a:rPr lang="de-DE" sz="1600" b="0" i="0" u="none" dirty="0" err="1"/>
              <a:t>the</a:t>
            </a:r>
            <a:r>
              <a:rPr lang="de-DE" sz="1600" b="0" i="0" u="none" dirty="0"/>
              <a:t> </a:t>
            </a:r>
            <a:r>
              <a:rPr lang="de-DE" sz="1600" b="0" i="0" u="none" dirty="0" err="1"/>
              <a:t>salary</a:t>
            </a:r>
            <a:r>
              <a:rPr lang="de-DE" sz="1600" b="0" i="0" u="none" dirty="0"/>
              <a:t> </a:t>
            </a:r>
            <a:r>
              <a:rPr lang="de-DE" sz="1600" b="0" i="0" u="none" dirty="0" err="1"/>
              <a:t>conversion</a:t>
            </a:r>
            <a:r>
              <a:rPr lang="de-DE" sz="1600" b="0" i="0" u="none" dirty="0"/>
              <a:t> </a:t>
            </a:r>
            <a:r>
              <a:rPr lang="de-DE" sz="1600" b="0" i="0" u="none" dirty="0" err="1"/>
              <a:t>scheme</a:t>
            </a:r>
            <a:r>
              <a:rPr lang="de-DE" sz="1600" b="0" i="0" u="none" dirty="0"/>
              <a:t>.</a:t>
            </a:r>
          </a:p>
          <a:p>
            <a:pPr marL="180854" lvl="0" indent="-180854" algn="l">
              <a:spcBef>
                <a:spcPts val="300"/>
              </a:spcBef>
              <a:buSzTx/>
              <a:buChar char="•"/>
            </a:pPr>
            <a:r>
              <a:rPr lang="de-DE" sz="1600" b="0" i="0" u="none" dirty="0"/>
              <a:t>The </a:t>
            </a:r>
            <a:r>
              <a:rPr lang="de-DE" sz="1600" b="0" i="0" u="none" dirty="0" err="1"/>
              <a:t>employee</a:t>
            </a:r>
            <a:r>
              <a:rPr lang="de-DE" sz="1600" b="0" i="0" u="none" dirty="0"/>
              <a:t> </a:t>
            </a:r>
            <a:r>
              <a:rPr lang="de-DE" sz="1600" b="0" i="0" u="none" dirty="0" err="1"/>
              <a:t>benefits</a:t>
            </a:r>
            <a:r>
              <a:rPr lang="de-DE" sz="1600" b="0" i="0" u="none" dirty="0"/>
              <a:t> </a:t>
            </a:r>
            <a:r>
              <a:rPr lang="de-DE" sz="1600" b="0" i="0" u="none" dirty="0" err="1"/>
              <a:t>from</a:t>
            </a:r>
            <a:r>
              <a:rPr lang="de-DE" sz="1600" b="0" i="0" u="none" dirty="0"/>
              <a:t> </a:t>
            </a:r>
            <a:r>
              <a:rPr lang="de-DE" sz="1600" b="0" i="0" u="none" dirty="0" err="1"/>
              <a:t>subsidies</a:t>
            </a:r>
            <a:r>
              <a:rPr lang="de-DE" sz="1600" b="0" i="0" u="none" dirty="0"/>
              <a:t> and a </a:t>
            </a:r>
            <a:r>
              <a:rPr lang="de-DE" sz="1600" b="0" i="0" u="none" dirty="0" err="1"/>
              <a:t>special</a:t>
            </a:r>
            <a:r>
              <a:rPr lang="de-DE" sz="1600" b="0" i="0" u="none" dirty="0"/>
              <a:t> </a:t>
            </a:r>
            <a:r>
              <a:rPr lang="de-DE" sz="1600" b="0" i="0" u="none" dirty="0" err="1"/>
              <a:t>expenses</a:t>
            </a:r>
            <a:r>
              <a:rPr lang="de-DE" sz="1600" b="0" i="0" u="none" dirty="0"/>
              <a:t> </a:t>
            </a:r>
            <a:r>
              <a:rPr lang="de-DE" sz="1600" b="0" i="0" u="none" dirty="0" err="1"/>
              <a:t>deduction</a:t>
            </a:r>
            <a:r>
              <a:rPr lang="de-DE" sz="1600" b="0" i="0" u="none" dirty="0"/>
              <a:t>, </a:t>
            </a:r>
            <a:r>
              <a:rPr lang="de-DE" sz="1600" b="0" i="0" u="none" dirty="0" err="1"/>
              <a:t>if</a:t>
            </a:r>
            <a:r>
              <a:rPr lang="de-DE" sz="1600" b="0" i="0" u="none" dirty="0"/>
              <a:t> </a:t>
            </a:r>
            <a:r>
              <a:rPr lang="de-DE" sz="1600" b="0" i="0" u="none" dirty="0" err="1"/>
              <a:t>applicable</a:t>
            </a:r>
            <a:r>
              <a:rPr lang="de-DE" sz="1600" b="0" i="0" u="none" dirty="0"/>
              <a:t>.</a:t>
            </a:r>
          </a:p>
        </p:txBody>
      </p:sp>
      <p:sp>
        <p:nvSpPr>
          <p:cNvPr id="18" name="Textplatzhalter 17" descr="svtxtr:svtx:pptx_transfrom_strapline_bold">
            <a:extLst>
              <a:ext uri="{FF2B5EF4-FFF2-40B4-BE49-F238E27FC236}">
                <a16:creationId xmlns:a16="http://schemas.microsoft.com/office/drawing/2014/main" id="{A4F460A9-8E9C-4A40-80B2-C43F98B3292D}"/>
              </a:ext>
            </a:extLst>
          </p:cNvPr>
          <p:cNvSpPr>
            <a:spLocks noGrp="1"/>
          </p:cNvSpPr>
          <p:nvPr>
            <p:ph type="body" sz="quarter" idx="12"/>
          </p:nvPr>
        </p:nvSpPr>
        <p:spPr/>
        <p:txBody>
          <a:bodyPr/>
          <a:lstStyle/>
          <a:p>
            <a:r>
              <a:rPr lang="de-DE" b="1" i="0" u="none"/>
              <a:t>Retirement provision with the help of the government and the employer</a:t>
            </a:r>
          </a:p>
        </p:txBody>
      </p:sp>
      <p:sp>
        <p:nvSpPr>
          <p:cNvPr id="7" name="Foliennummernplatzhalter 6">
            <a:extLst>
              <a:ext uri="{FF2B5EF4-FFF2-40B4-BE49-F238E27FC236}">
                <a16:creationId xmlns:a16="http://schemas.microsoft.com/office/drawing/2014/main" id="{01B67B75-DBB7-4AB5-98D0-194D2FE8383F}"/>
              </a:ext>
            </a:extLst>
          </p:cNvPr>
          <p:cNvSpPr>
            <a:spLocks noGrp="1"/>
          </p:cNvSpPr>
          <p:nvPr>
            <p:ph type="sldNum" sz="quarter" idx="14"/>
          </p:nvPr>
        </p:nvSpPr>
        <p:spPr/>
        <p:txBody>
          <a:bodyPr/>
          <a:lstStyle/>
          <a:p>
            <a:fld id="{0F96B16C-3F5F-44BC-AFCC-8CBCBD90898D}" type="slidenum">
              <a:rPr lang="de-DE" smtClean="0"/>
              <a:t>5</a:t>
            </a:fld>
            <a:endParaRPr lang="de-DE"/>
          </a:p>
        </p:txBody>
      </p:sp>
      <p:sp>
        <p:nvSpPr>
          <p:cNvPr id="2" name="Rechteck 1">
            <a:extLst>
              <a:ext uri="{FF2B5EF4-FFF2-40B4-BE49-F238E27FC236}">
                <a16:creationId xmlns:a16="http://schemas.microsoft.com/office/drawing/2014/main" id="{882AAD7B-5542-4179-9203-9CBCFC2866AB}"/>
              </a:ext>
            </a:extLst>
          </p:cNvPr>
          <p:cNvSpPr/>
          <p:nvPr/>
        </p:nvSpPr>
        <p:spPr>
          <a:xfrm>
            <a:off x="400215" y="6172200"/>
            <a:ext cx="9404181" cy="584775"/>
          </a:xfrm>
          <a:prstGeom prst="rect">
            <a:avLst/>
          </a:prstGeom>
        </p:spPr>
        <p:txBody>
          <a:bodyPr wrap="square">
            <a:spAutoFit/>
          </a:bodyPr>
          <a:lstStyle/>
          <a:p>
            <a:r>
              <a:rPr lang="de-DE" sz="800" baseline="30000" dirty="0">
                <a:solidFill>
                  <a:schemeClr val="bg1"/>
                </a:solidFill>
              </a:rPr>
              <a:t>1 </a:t>
            </a:r>
            <a:r>
              <a:rPr lang="de-DE" sz="800" dirty="0">
                <a:solidFill>
                  <a:schemeClr val="bg1"/>
                </a:solidFill>
              </a:rPr>
              <a:t>Tax-</a:t>
            </a:r>
            <a:r>
              <a:rPr lang="de-DE" sz="800" dirty="0" err="1">
                <a:solidFill>
                  <a:schemeClr val="bg1"/>
                </a:solidFill>
              </a:rPr>
              <a:t>free</a:t>
            </a:r>
            <a:r>
              <a:rPr lang="de-DE" sz="800" dirty="0">
                <a:solidFill>
                  <a:schemeClr val="bg1"/>
                </a:solidFill>
              </a:rPr>
              <a:t> </a:t>
            </a:r>
            <a:r>
              <a:rPr lang="de-DE" sz="800" dirty="0" err="1">
                <a:solidFill>
                  <a:schemeClr val="bg1"/>
                </a:solidFill>
              </a:rPr>
              <a:t>amount</a:t>
            </a:r>
            <a:r>
              <a:rPr lang="de-DE" sz="800" dirty="0">
                <a:solidFill>
                  <a:schemeClr val="bg1"/>
                </a:solidFill>
              </a:rPr>
              <a:t> </a:t>
            </a:r>
            <a:r>
              <a:rPr lang="de-DE" sz="800" dirty="0" err="1">
                <a:solidFill>
                  <a:schemeClr val="bg1"/>
                </a:solidFill>
              </a:rPr>
              <a:t>of</a:t>
            </a:r>
            <a:r>
              <a:rPr lang="de-DE" sz="800" dirty="0">
                <a:solidFill>
                  <a:schemeClr val="bg1"/>
                </a:solidFill>
              </a:rPr>
              <a:t> 8 % and </a:t>
            </a:r>
            <a:r>
              <a:rPr lang="de-DE" sz="800" dirty="0" err="1">
                <a:solidFill>
                  <a:schemeClr val="bg1"/>
                </a:solidFill>
              </a:rPr>
              <a:t>exemption</a:t>
            </a:r>
            <a:r>
              <a:rPr lang="de-DE" sz="800" dirty="0">
                <a:solidFill>
                  <a:schemeClr val="bg1"/>
                </a:solidFill>
              </a:rPr>
              <a:t> </a:t>
            </a:r>
            <a:r>
              <a:rPr lang="de-DE" sz="800" dirty="0" err="1">
                <a:solidFill>
                  <a:schemeClr val="bg1"/>
                </a:solidFill>
              </a:rPr>
              <a:t>from</a:t>
            </a:r>
            <a:r>
              <a:rPr lang="de-DE" sz="800" dirty="0">
                <a:solidFill>
                  <a:schemeClr val="bg1"/>
                </a:solidFill>
              </a:rPr>
              <a:t> social </a:t>
            </a:r>
            <a:r>
              <a:rPr lang="de-DE" sz="800" dirty="0" err="1">
                <a:solidFill>
                  <a:schemeClr val="bg1"/>
                </a:solidFill>
              </a:rPr>
              <a:t>security</a:t>
            </a:r>
            <a:r>
              <a:rPr lang="de-DE" sz="800" dirty="0">
                <a:solidFill>
                  <a:schemeClr val="bg1"/>
                </a:solidFill>
              </a:rPr>
              <a:t> </a:t>
            </a:r>
            <a:r>
              <a:rPr lang="de-DE" sz="800" dirty="0" err="1">
                <a:solidFill>
                  <a:schemeClr val="bg1"/>
                </a:solidFill>
              </a:rPr>
              <a:t>contributions</a:t>
            </a:r>
            <a:r>
              <a:rPr lang="de-DE" sz="800" dirty="0">
                <a:solidFill>
                  <a:schemeClr val="bg1"/>
                </a:solidFill>
              </a:rPr>
              <a:t> </a:t>
            </a:r>
            <a:r>
              <a:rPr lang="de-DE" sz="800" dirty="0" err="1">
                <a:solidFill>
                  <a:schemeClr val="bg1"/>
                </a:solidFill>
              </a:rPr>
              <a:t>of</a:t>
            </a:r>
            <a:r>
              <a:rPr lang="de-DE" sz="800" dirty="0">
                <a:solidFill>
                  <a:schemeClr val="bg1"/>
                </a:solidFill>
              </a:rPr>
              <a:t> 4 % </a:t>
            </a:r>
            <a:r>
              <a:rPr lang="de-DE" sz="800" dirty="0" err="1">
                <a:solidFill>
                  <a:schemeClr val="bg1"/>
                </a:solidFill>
              </a:rPr>
              <a:t>of</a:t>
            </a:r>
            <a:r>
              <a:rPr lang="de-DE" sz="800" dirty="0">
                <a:solidFill>
                  <a:schemeClr val="bg1"/>
                </a:solidFill>
              </a:rPr>
              <a:t> </a:t>
            </a:r>
            <a:r>
              <a:rPr lang="de-DE" sz="800" dirty="0" err="1">
                <a:solidFill>
                  <a:schemeClr val="bg1"/>
                </a:solidFill>
              </a:rPr>
              <a:t>the</a:t>
            </a:r>
            <a:r>
              <a:rPr lang="de-DE" sz="800" dirty="0">
                <a:solidFill>
                  <a:schemeClr val="bg1"/>
                </a:solidFill>
              </a:rPr>
              <a:t> </a:t>
            </a:r>
            <a:r>
              <a:rPr lang="de-DE" sz="800" dirty="0" err="1">
                <a:solidFill>
                  <a:schemeClr val="bg1"/>
                </a:solidFill>
              </a:rPr>
              <a:t>contribution</a:t>
            </a:r>
            <a:r>
              <a:rPr lang="de-DE" sz="800" dirty="0">
                <a:solidFill>
                  <a:schemeClr val="bg1"/>
                </a:solidFill>
              </a:rPr>
              <a:t> </a:t>
            </a:r>
            <a:r>
              <a:rPr lang="de-DE" sz="800" dirty="0" err="1">
                <a:solidFill>
                  <a:schemeClr val="bg1"/>
                </a:solidFill>
              </a:rPr>
              <a:t>assessment</a:t>
            </a:r>
            <a:r>
              <a:rPr lang="de-DE" sz="800" dirty="0">
                <a:solidFill>
                  <a:schemeClr val="bg1"/>
                </a:solidFill>
              </a:rPr>
              <a:t> </a:t>
            </a:r>
            <a:r>
              <a:rPr lang="de-DE" sz="800" dirty="0" err="1">
                <a:solidFill>
                  <a:schemeClr val="bg1"/>
                </a:solidFill>
              </a:rPr>
              <a:t>ceiling</a:t>
            </a:r>
            <a:r>
              <a:rPr lang="de-DE" sz="800" dirty="0">
                <a:solidFill>
                  <a:schemeClr val="bg1"/>
                </a:solidFill>
              </a:rPr>
              <a:t> </a:t>
            </a:r>
            <a:r>
              <a:rPr lang="de-DE" sz="800" dirty="0" err="1">
                <a:solidFill>
                  <a:schemeClr val="bg1"/>
                </a:solidFill>
              </a:rPr>
              <a:t>stipulated</a:t>
            </a:r>
            <a:r>
              <a:rPr lang="de-DE" sz="800" dirty="0">
                <a:solidFill>
                  <a:schemeClr val="bg1"/>
                </a:solidFill>
              </a:rPr>
              <a:t> </a:t>
            </a:r>
            <a:r>
              <a:rPr lang="de-DE" sz="800" dirty="0" err="1">
                <a:solidFill>
                  <a:schemeClr val="bg1"/>
                </a:solidFill>
              </a:rPr>
              <a:t>for</a:t>
            </a:r>
            <a:r>
              <a:rPr lang="de-DE" sz="800" dirty="0">
                <a:solidFill>
                  <a:schemeClr val="bg1"/>
                </a:solidFill>
              </a:rPr>
              <a:t> West German </a:t>
            </a:r>
            <a:r>
              <a:rPr lang="de-DE" sz="800" dirty="0" err="1">
                <a:solidFill>
                  <a:schemeClr val="bg1"/>
                </a:solidFill>
              </a:rPr>
              <a:t>statutory</a:t>
            </a:r>
            <a:r>
              <a:rPr lang="de-DE" sz="800" dirty="0">
                <a:solidFill>
                  <a:schemeClr val="bg1"/>
                </a:solidFill>
              </a:rPr>
              <a:t> </a:t>
            </a:r>
            <a:r>
              <a:rPr lang="de-DE" sz="800" dirty="0" err="1">
                <a:solidFill>
                  <a:schemeClr val="bg1"/>
                </a:solidFill>
              </a:rPr>
              <a:t>pension</a:t>
            </a:r>
            <a:r>
              <a:rPr lang="de-DE" sz="800" dirty="0">
                <a:solidFill>
                  <a:schemeClr val="bg1"/>
                </a:solidFill>
              </a:rPr>
              <a:t> </a:t>
            </a:r>
            <a:r>
              <a:rPr lang="de-DE" sz="800" dirty="0" err="1">
                <a:solidFill>
                  <a:schemeClr val="bg1"/>
                </a:solidFill>
              </a:rPr>
              <a:t>insurance</a:t>
            </a:r>
            <a:r>
              <a:rPr lang="de-DE" sz="800" dirty="0">
                <a:solidFill>
                  <a:schemeClr val="bg1"/>
                </a:solidFill>
              </a:rPr>
              <a:t> in </a:t>
            </a:r>
            <a:r>
              <a:rPr lang="de-DE" sz="800" dirty="0" err="1">
                <a:solidFill>
                  <a:schemeClr val="bg1"/>
                </a:solidFill>
              </a:rPr>
              <a:t>accordance</a:t>
            </a:r>
            <a:r>
              <a:rPr lang="de-DE" sz="800" dirty="0">
                <a:solidFill>
                  <a:schemeClr val="bg1"/>
                </a:solidFill>
              </a:rPr>
              <a:t> </a:t>
            </a:r>
            <a:r>
              <a:rPr lang="de-DE" sz="800" dirty="0" err="1">
                <a:solidFill>
                  <a:schemeClr val="bg1"/>
                </a:solidFill>
              </a:rPr>
              <a:t>with</a:t>
            </a:r>
            <a:r>
              <a:rPr lang="de-DE" sz="800" dirty="0">
                <a:solidFill>
                  <a:schemeClr val="bg1"/>
                </a:solidFill>
              </a:rPr>
              <a:t> 3 (63) EStG. </a:t>
            </a:r>
            <a:r>
              <a:rPr lang="de-DE" sz="800" dirty="0" err="1">
                <a:solidFill>
                  <a:schemeClr val="bg1"/>
                </a:solidFill>
              </a:rPr>
              <a:t>Salary</a:t>
            </a:r>
            <a:r>
              <a:rPr lang="de-DE" sz="800" dirty="0">
                <a:solidFill>
                  <a:schemeClr val="bg1"/>
                </a:solidFill>
              </a:rPr>
              <a:t> </a:t>
            </a:r>
            <a:r>
              <a:rPr lang="de-DE" sz="800" dirty="0" err="1">
                <a:solidFill>
                  <a:schemeClr val="bg1"/>
                </a:solidFill>
              </a:rPr>
              <a:t>conversion</a:t>
            </a:r>
            <a:r>
              <a:rPr lang="de-DE" sz="800" dirty="0">
                <a:solidFill>
                  <a:schemeClr val="bg1"/>
                </a:solidFill>
              </a:rPr>
              <a:t> </a:t>
            </a:r>
            <a:r>
              <a:rPr lang="de-DE" sz="800" dirty="0" err="1">
                <a:solidFill>
                  <a:schemeClr val="bg1"/>
                </a:solidFill>
              </a:rPr>
              <a:t>can</a:t>
            </a:r>
            <a:r>
              <a:rPr lang="de-DE" sz="800" dirty="0">
                <a:solidFill>
                  <a:schemeClr val="bg1"/>
                </a:solidFill>
              </a:rPr>
              <a:t> </a:t>
            </a:r>
            <a:r>
              <a:rPr lang="de-DE" sz="800" dirty="0" err="1">
                <a:solidFill>
                  <a:schemeClr val="bg1"/>
                </a:solidFill>
              </a:rPr>
              <a:t>result</a:t>
            </a:r>
            <a:r>
              <a:rPr lang="de-DE" sz="800" dirty="0">
                <a:solidFill>
                  <a:schemeClr val="bg1"/>
                </a:solidFill>
              </a:rPr>
              <a:t> in </a:t>
            </a:r>
            <a:r>
              <a:rPr lang="de-DE" sz="800" dirty="0" err="1">
                <a:solidFill>
                  <a:schemeClr val="bg1"/>
                </a:solidFill>
              </a:rPr>
              <a:t>lower</a:t>
            </a:r>
            <a:r>
              <a:rPr lang="de-DE" sz="800" dirty="0">
                <a:solidFill>
                  <a:schemeClr val="bg1"/>
                </a:solidFill>
              </a:rPr>
              <a:t> social </a:t>
            </a:r>
            <a:r>
              <a:rPr lang="de-DE" sz="800" dirty="0" err="1">
                <a:solidFill>
                  <a:schemeClr val="bg1"/>
                </a:solidFill>
              </a:rPr>
              <a:t>security</a:t>
            </a:r>
            <a:r>
              <a:rPr lang="de-DE" sz="800" dirty="0">
                <a:solidFill>
                  <a:schemeClr val="bg1"/>
                </a:solidFill>
              </a:rPr>
              <a:t> </a:t>
            </a:r>
            <a:r>
              <a:rPr lang="de-DE" sz="800" dirty="0" err="1">
                <a:solidFill>
                  <a:schemeClr val="bg1"/>
                </a:solidFill>
              </a:rPr>
              <a:t>benefits</a:t>
            </a:r>
            <a:r>
              <a:rPr lang="de-DE" sz="800" dirty="0">
                <a:solidFill>
                  <a:schemeClr val="bg1"/>
                </a:solidFill>
              </a:rPr>
              <a:t> and </a:t>
            </a:r>
            <a:r>
              <a:rPr lang="de-DE" sz="800" dirty="0" err="1">
                <a:solidFill>
                  <a:schemeClr val="bg1"/>
                </a:solidFill>
              </a:rPr>
              <a:t>the</a:t>
            </a:r>
            <a:r>
              <a:rPr lang="de-DE" sz="800" dirty="0">
                <a:solidFill>
                  <a:schemeClr val="bg1"/>
                </a:solidFill>
              </a:rPr>
              <a:t> </a:t>
            </a:r>
            <a:r>
              <a:rPr lang="de-DE" sz="800" dirty="0" err="1">
                <a:solidFill>
                  <a:schemeClr val="bg1"/>
                </a:solidFill>
              </a:rPr>
              <a:t>liability</a:t>
            </a:r>
            <a:r>
              <a:rPr lang="de-DE" sz="800" dirty="0">
                <a:solidFill>
                  <a:schemeClr val="bg1"/>
                </a:solidFill>
              </a:rPr>
              <a:t> </a:t>
            </a:r>
            <a:r>
              <a:rPr lang="de-DE" sz="800" dirty="0" err="1">
                <a:solidFill>
                  <a:schemeClr val="bg1"/>
                </a:solidFill>
              </a:rPr>
              <a:t>to</a:t>
            </a:r>
            <a:r>
              <a:rPr lang="de-DE" sz="800" dirty="0">
                <a:solidFill>
                  <a:schemeClr val="bg1"/>
                </a:solidFill>
              </a:rPr>
              <a:t> </a:t>
            </a:r>
            <a:r>
              <a:rPr lang="de-DE" sz="800" dirty="0" err="1">
                <a:solidFill>
                  <a:schemeClr val="bg1"/>
                </a:solidFill>
              </a:rPr>
              <a:t>become</a:t>
            </a:r>
            <a:r>
              <a:rPr lang="de-DE" sz="800" dirty="0">
                <a:solidFill>
                  <a:schemeClr val="bg1"/>
                </a:solidFill>
              </a:rPr>
              <a:t> a </a:t>
            </a:r>
            <a:r>
              <a:rPr lang="de-DE" sz="800" dirty="0" err="1">
                <a:solidFill>
                  <a:schemeClr val="bg1"/>
                </a:solidFill>
              </a:rPr>
              <a:t>member</a:t>
            </a:r>
            <a:r>
              <a:rPr lang="de-DE" sz="800" dirty="0">
                <a:solidFill>
                  <a:schemeClr val="bg1"/>
                </a:solidFill>
              </a:rPr>
              <a:t> </a:t>
            </a:r>
            <a:r>
              <a:rPr lang="de-DE" sz="800" dirty="0" err="1">
                <a:solidFill>
                  <a:schemeClr val="bg1"/>
                </a:solidFill>
              </a:rPr>
              <a:t>of</a:t>
            </a:r>
            <a:r>
              <a:rPr lang="de-DE" sz="800" dirty="0">
                <a:solidFill>
                  <a:schemeClr val="bg1"/>
                </a:solidFill>
              </a:rPr>
              <a:t> </a:t>
            </a:r>
            <a:r>
              <a:rPr lang="de-DE" sz="800" dirty="0" err="1">
                <a:solidFill>
                  <a:schemeClr val="bg1"/>
                </a:solidFill>
              </a:rPr>
              <a:t>statutory</a:t>
            </a:r>
            <a:r>
              <a:rPr lang="de-DE" sz="800" dirty="0">
                <a:solidFill>
                  <a:schemeClr val="bg1"/>
                </a:solidFill>
              </a:rPr>
              <a:t> </a:t>
            </a:r>
            <a:r>
              <a:rPr lang="de-DE" sz="800" dirty="0" err="1">
                <a:solidFill>
                  <a:schemeClr val="bg1"/>
                </a:solidFill>
              </a:rPr>
              <a:t>health</a:t>
            </a:r>
            <a:r>
              <a:rPr lang="de-DE" sz="800" dirty="0">
                <a:solidFill>
                  <a:schemeClr val="bg1"/>
                </a:solidFill>
              </a:rPr>
              <a:t> </a:t>
            </a:r>
            <a:r>
              <a:rPr lang="de-DE" sz="800" dirty="0" err="1">
                <a:solidFill>
                  <a:schemeClr val="bg1"/>
                </a:solidFill>
              </a:rPr>
              <a:t>insurance</a:t>
            </a:r>
            <a:r>
              <a:rPr lang="de-DE" sz="800" dirty="0">
                <a:solidFill>
                  <a:schemeClr val="bg1"/>
                </a:solidFill>
              </a:rPr>
              <a:t>. </a:t>
            </a:r>
            <a:r>
              <a:rPr lang="de-DE" sz="800" dirty="0" err="1">
                <a:solidFill>
                  <a:schemeClr val="bg1"/>
                </a:solidFill>
              </a:rPr>
              <a:t>Taxes</a:t>
            </a:r>
            <a:r>
              <a:rPr lang="de-DE" sz="800" dirty="0">
                <a:solidFill>
                  <a:schemeClr val="bg1"/>
                </a:solidFill>
              </a:rPr>
              <a:t> and </a:t>
            </a:r>
            <a:r>
              <a:rPr lang="de-DE" sz="800" dirty="0" err="1">
                <a:solidFill>
                  <a:schemeClr val="bg1"/>
                </a:solidFill>
              </a:rPr>
              <a:t>health</a:t>
            </a:r>
            <a:r>
              <a:rPr lang="de-DE" sz="800" dirty="0">
                <a:solidFill>
                  <a:schemeClr val="bg1"/>
                </a:solidFill>
              </a:rPr>
              <a:t> and </a:t>
            </a:r>
            <a:r>
              <a:rPr lang="de-DE" sz="800" dirty="0" err="1">
                <a:solidFill>
                  <a:schemeClr val="bg1"/>
                </a:solidFill>
              </a:rPr>
              <a:t>long</a:t>
            </a:r>
            <a:r>
              <a:rPr lang="de-DE" sz="800" dirty="0">
                <a:solidFill>
                  <a:schemeClr val="bg1"/>
                </a:solidFill>
              </a:rPr>
              <a:t>-term care </a:t>
            </a:r>
            <a:r>
              <a:rPr lang="de-DE" sz="800" dirty="0" err="1">
                <a:solidFill>
                  <a:schemeClr val="bg1"/>
                </a:solidFill>
              </a:rPr>
              <a:t>insurance</a:t>
            </a:r>
            <a:r>
              <a:rPr lang="de-DE" sz="800" dirty="0">
                <a:solidFill>
                  <a:schemeClr val="bg1"/>
                </a:solidFill>
              </a:rPr>
              <a:t> </a:t>
            </a:r>
            <a:r>
              <a:rPr lang="de-DE" sz="800" dirty="0" err="1">
                <a:solidFill>
                  <a:schemeClr val="bg1"/>
                </a:solidFill>
              </a:rPr>
              <a:t>contributions</a:t>
            </a:r>
            <a:r>
              <a:rPr lang="de-DE" sz="800" dirty="0">
                <a:solidFill>
                  <a:schemeClr val="bg1"/>
                </a:solidFill>
              </a:rPr>
              <a:t>, </a:t>
            </a:r>
            <a:r>
              <a:rPr lang="de-DE" sz="800" dirty="0" err="1">
                <a:solidFill>
                  <a:schemeClr val="bg1"/>
                </a:solidFill>
              </a:rPr>
              <a:t>if</a:t>
            </a:r>
            <a:r>
              <a:rPr lang="de-DE" sz="800" dirty="0">
                <a:solidFill>
                  <a:schemeClr val="bg1"/>
                </a:solidFill>
              </a:rPr>
              <a:t> </a:t>
            </a:r>
            <a:r>
              <a:rPr lang="de-DE" sz="800" dirty="0" err="1">
                <a:solidFill>
                  <a:schemeClr val="bg1"/>
                </a:solidFill>
              </a:rPr>
              <a:t>applicable</a:t>
            </a:r>
            <a:r>
              <a:rPr lang="de-DE" sz="800" dirty="0">
                <a:solidFill>
                  <a:schemeClr val="bg1"/>
                </a:solidFill>
              </a:rPr>
              <a:t>, will </a:t>
            </a:r>
            <a:r>
              <a:rPr lang="de-DE" sz="800" dirty="0" err="1">
                <a:solidFill>
                  <a:schemeClr val="bg1"/>
                </a:solidFill>
              </a:rPr>
              <a:t>only</a:t>
            </a:r>
            <a:r>
              <a:rPr lang="de-DE" sz="800" dirty="0">
                <a:solidFill>
                  <a:schemeClr val="bg1"/>
                </a:solidFill>
              </a:rPr>
              <a:t> </a:t>
            </a:r>
            <a:r>
              <a:rPr lang="de-DE" sz="800" dirty="0" err="1">
                <a:solidFill>
                  <a:schemeClr val="bg1"/>
                </a:solidFill>
              </a:rPr>
              <a:t>be</a:t>
            </a:r>
            <a:r>
              <a:rPr lang="de-DE" sz="800" dirty="0">
                <a:solidFill>
                  <a:schemeClr val="bg1"/>
                </a:solidFill>
              </a:rPr>
              <a:t> due in </a:t>
            </a:r>
            <a:r>
              <a:rPr lang="de-DE" sz="800" dirty="0" err="1">
                <a:solidFill>
                  <a:schemeClr val="bg1"/>
                </a:solidFill>
              </a:rPr>
              <a:t>the</a:t>
            </a:r>
            <a:r>
              <a:rPr lang="de-DE" sz="800" dirty="0">
                <a:solidFill>
                  <a:schemeClr val="bg1"/>
                </a:solidFill>
              </a:rPr>
              <a:t> </a:t>
            </a:r>
            <a:r>
              <a:rPr lang="de-DE" sz="800" dirty="0" err="1">
                <a:solidFill>
                  <a:schemeClr val="bg1"/>
                </a:solidFill>
              </a:rPr>
              <a:t>pensioner</a:t>
            </a:r>
            <a:r>
              <a:rPr lang="de-DE" sz="800" dirty="0">
                <a:solidFill>
                  <a:schemeClr val="bg1"/>
                </a:solidFill>
              </a:rPr>
              <a:t> </a:t>
            </a:r>
            <a:r>
              <a:rPr lang="de-DE" sz="800" dirty="0" err="1">
                <a:solidFill>
                  <a:schemeClr val="bg1"/>
                </a:solidFill>
              </a:rPr>
              <a:t>age</a:t>
            </a:r>
            <a:r>
              <a:rPr lang="de-DE" sz="800" dirty="0">
                <a:solidFill>
                  <a:schemeClr val="bg1"/>
                </a:solidFill>
              </a:rPr>
              <a:t> bracket.  </a:t>
            </a:r>
            <a:r>
              <a:rPr lang="de-DE" sz="800" baseline="30000" dirty="0">
                <a:solidFill>
                  <a:schemeClr val="bg1"/>
                </a:solidFill>
              </a:rPr>
              <a:t>2 </a:t>
            </a:r>
            <a:r>
              <a:rPr lang="de-DE" sz="800" dirty="0" err="1">
                <a:solidFill>
                  <a:schemeClr val="bg1"/>
                </a:solidFill>
              </a:rPr>
              <a:t>Under</a:t>
            </a:r>
            <a:r>
              <a:rPr lang="de-DE" sz="800" dirty="0">
                <a:solidFill>
                  <a:schemeClr val="bg1"/>
                </a:solidFill>
              </a:rPr>
              <a:t> a </a:t>
            </a:r>
            <a:r>
              <a:rPr lang="de-DE" sz="800" dirty="0" err="1">
                <a:solidFill>
                  <a:schemeClr val="bg1"/>
                </a:solidFill>
              </a:rPr>
              <a:t>salary</a:t>
            </a:r>
            <a:r>
              <a:rPr lang="de-DE" sz="800" dirty="0">
                <a:solidFill>
                  <a:schemeClr val="bg1"/>
                </a:solidFill>
              </a:rPr>
              <a:t> </a:t>
            </a:r>
            <a:r>
              <a:rPr lang="de-DE" sz="800" dirty="0" err="1">
                <a:solidFill>
                  <a:schemeClr val="bg1"/>
                </a:solidFill>
              </a:rPr>
              <a:t>conversion</a:t>
            </a:r>
            <a:r>
              <a:rPr lang="de-DE" sz="800" dirty="0">
                <a:solidFill>
                  <a:schemeClr val="bg1"/>
                </a:solidFill>
              </a:rPr>
              <a:t> </a:t>
            </a:r>
            <a:r>
              <a:rPr lang="de-DE" sz="800" dirty="0" err="1">
                <a:solidFill>
                  <a:schemeClr val="bg1"/>
                </a:solidFill>
              </a:rPr>
              <a:t>scheme</a:t>
            </a:r>
            <a:r>
              <a:rPr lang="de-DE" sz="800" dirty="0">
                <a:solidFill>
                  <a:schemeClr val="bg1"/>
                </a:solidFill>
              </a:rPr>
              <a:t> </a:t>
            </a:r>
            <a:r>
              <a:rPr lang="de-DE" sz="800" dirty="0" err="1">
                <a:solidFill>
                  <a:schemeClr val="bg1"/>
                </a:solidFill>
              </a:rPr>
              <a:t>where</a:t>
            </a:r>
            <a:r>
              <a:rPr lang="de-DE" sz="800" dirty="0">
                <a:solidFill>
                  <a:schemeClr val="bg1"/>
                </a:solidFill>
              </a:rPr>
              <a:t> </a:t>
            </a:r>
            <a:r>
              <a:rPr lang="de-DE" sz="800" dirty="0" err="1">
                <a:solidFill>
                  <a:schemeClr val="bg1"/>
                </a:solidFill>
              </a:rPr>
              <a:t>premiums</a:t>
            </a:r>
            <a:r>
              <a:rPr lang="de-DE" sz="800" dirty="0">
                <a:solidFill>
                  <a:schemeClr val="bg1"/>
                </a:solidFill>
              </a:rPr>
              <a:t> </a:t>
            </a:r>
            <a:r>
              <a:rPr lang="de-DE" sz="800" dirty="0" err="1">
                <a:solidFill>
                  <a:schemeClr val="bg1"/>
                </a:solidFill>
              </a:rPr>
              <a:t>into</a:t>
            </a:r>
            <a:r>
              <a:rPr lang="de-DE" sz="800" dirty="0">
                <a:solidFill>
                  <a:schemeClr val="bg1"/>
                </a:solidFill>
              </a:rPr>
              <a:t> a </a:t>
            </a:r>
            <a:r>
              <a:rPr lang="de-DE" sz="800" dirty="0" err="1">
                <a:solidFill>
                  <a:schemeClr val="bg1"/>
                </a:solidFill>
              </a:rPr>
              <a:t>direct</a:t>
            </a:r>
            <a:r>
              <a:rPr lang="de-DE" sz="800" dirty="0">
                <a:solidFill>
                  <a:schemeClr val="bg1"/>
                </a:solidFill>
              </a:rPr>
              <a:t> </a:t>
            </a:r>
            <a:r>
              <a:rPr lang="de-DE" sz="800" dirty="0" err="1">
                <a:solidFill>
                  <a:schemeClr val="bg1"/>
                </a:solidFill>
              </a:rPr>
              <a:t>insurance</a:t>
            </a:r>
            <a:r>
              <a:rPr lang="de-DE" sz="800" dirty="0">
                <a:solidFill>
                  <a:schemeClr val="bg1"/>
                </a:solidFill>
              </a:rPr>
              <a:t> plan, a Pensionskasse </a:t>
            </a:r>
            <a:r>
              <a:rPr lang="de-DE" sz="800" dirty="0" err="1">
                <a:solidFill>
                  <a:schemeClr val="bg1"/>
                </a:solidFill>
              </a:rPr>
              <a:t>or</a:t>
            </a:r>
            <a:r>
              <a:rPr lang="de-DE" sz="800" dirty="0">
                <a:solidFill>
                  <a:schemeClr val="bg1"/>
                </a:solidFill>
              </a:rPr>
              <a:t> a </a:t>
            </a:r>
            <a:r>
              <a:rPr lang="de-DE" sz="800" dirty="0" err="1">
                <a:solidFill>
                  <a:schemeClr val="bg1"/>
                </a:solidFill>
              </a:rPr>
              <a:t>pension</a:t>
            </a:r>
            <a:r>
              <a:rPr lang="de-DE" sz="800" dirty="0">
                <a:solidFill>
                  <a:schemeClr val="bg1"/>
                </a:solidFill>
              </a:rPr>
              <a:t> </a:t>
            </a:r>
            <a:r>
              <a:rPr lang="de-DE" sz="800" dirty="0" err="1">
                <a:solidFill>
                  <a:schemeClr val="bg1"/>
                </a:solidFill>
              </a:rPr>
              <a:t>fund</a:t>
            </a:r>
            <a:r>
              <a:rPr lang="de-DE" sz="800" dirty="0">
                <a:solidFill>
                  <a:schemeClr val="bg1"/>
                </a:solidFill>
              </a:rPr>
              <a:t> (§ 3 (63) EStG) </a:t>
            </a:r>
            <a:r>
              <a:rPr lang="de-DE" sz="800" dirty="0" err="1">
                <a:solidFill>
                  <a:schemeClr val="bg1"/>
                </a:solidFill>
              </a:rPr>
              <a:t>are</a:t>
            </a:r>
            <a:r>
              <a:rPr lang="de-DE" sz="800" dirty="0">
                <a:solidFill>
                  <a:schemeClr val="bg1"/>
                </a:solidFill>
              </a:rPr>
              <a:t> </a:t>
            </a:r>
            <a:r>
              <a:rPr lang="de-DE" sz="800" dirty="0" err="1">
                <a:solidFill>
                  <a:schemeClr val="bg1"/>
                </a:solidFill>
              </a:rPr>
              <a:t>exempt</a:t>
            </a:r>
            <a:r>
              <a:rPr lang="de-DE" sz="800" dirty="0">
                <a:solidFill>
                  <a:schemeClr val="bg1"/>
                </a:solidFill>
              </a:rPr>
              <a:t> </a:t>
            </a:r>
            <a:r>
              <a:rPr lang="de-DE" sz="800" dirty="0" err="1">
                <a:solidFill>
                  <a:schemeClr val="bg1"/>
                </a:solidFill>
              </a:rPr>
              <a:t>from</a:t>
            </a:r>
            <a:r>
              <a:rPr lang="de-DE" sz="800" dirty="0">
                <a:solidFill>
                  <a:schemeClr val="bg1"/>
                </a:solidFill>
              </a:rPr>
              <a:t> social </a:t>
            </a:r>
            <a:r>
              <a:rPr lang="de-DE" sz="800" dirty="0" err="1">
                <a:solidFill>
                  <a:schemeClr val="bg1"/>
                </a:solidFill>
              </a:rPr>
              <a:t>security</a:t>
            </a:r>
            <a:r>
              <a:rPr lang="de-DE" sz="800" dirty="0">
                <a:solidFill>
                  <a:schemeClr val="bg1"/>
                </a:solidFill>
              </a:rPr>
              <a:t> </a:t>
            </a:r>
            <a:r>
              <a:rPr lang="de-DE" sz="800" dirty="0" err="1">
                <a:solidFill>
                  <a:schemeClr val="bg1"/>
                </a:solidFill>
              </a:rPr>
              <a:t>contributions</a:t>
            </a:r>
            <a:r>
              <a:rPr lang="de-DE" sz="800" dirty="0">
                <a:solidFill>
                  <a:schemeClr val="bg1"/>
                </a:solidFill>
              </a:rPr>
              <a:t>, </a:t>
            </a:r>
            <a:r>
              <a:rPr lang="de-DE" sz="800" dirty="0" err="1">
                <a:solidFill>
                  <a:schemeClr val="bg1"/>
                </a:solidFill>
              </a:rPr>
              <a:t>the</a:t>
            </a:r>
            <a:r>
              <a:rPr lang="de-DE" sz="800" dirty="0">
                <a:solidFill>
                  <a:schemeClr val="bg1"/>
                </a:solidFill>
              </a:rPr>
              <a:t> </a:t>
            </a:r>
            <a:r>
              <a:rPr lang="de-DE" sz="800" dirty="0" err="1">
                <a:solidFill>
                  <a:schemeClr val="bg1"/>
                </a:solidFill>
              </a:rPr>
              <a:t>employer</a:t>
            </a:r>
            <a:r>
              <a:rPr lang="de-DE" sz="800" dirty="0">
                <a:solidFill>
                  <a:schemeClr val="bg1"/>
                </a:solidFill>
              </a:rPr>
              <a:t> </a:t>
            </a:r>
            <a:r>
              <a:rPr lang="de-DE" sz="800" dirty="0" err="1">
                <a:solidFill>
                  <a:schemeClr val="bg1"/>
                </a:solidFill>
              </a:rPr>
              <a:t>is</a:t>
            </a:r>
            <a:r>
              <a:rPr lang="de-DE" sz="800" dirty="0">
                <a:solidFill>
                  <a:schemeClr val="bg1"/>
                </a:solidFill>
              </a:rPr>
              <a:t> </a:t>
            </a:r>
            <a:r>
              <a:rPr lang="de-DE" sz="800" dirty="0" err="1">
                <a:solidFill>
                  <a:schemeClr val="bg1"/>
                </a:solidFill>
              </a:rPr>
              <a:t>required</a:t>
            </a:r>
            <a:r>
              <a:rPr lang="de-DE" sz="800" dirty="0">
                <a:solidFill>
                  <a:schemeClr val="bg1"/>
                </a:solidFill>
              </a:rPr>
              <a:t> </a:t>
            </a:r>
            <a:r>
              <a:rPr lang="de-DE" sz="800" dirty="0" err="1">
                <a:solidFill>
                  <a:schemeClr val="bg1"/>
                </a:solidFill>
              </a:rPr>
              <a:t>to</a:t>
            </a:r>
            <a:r>
              <a:rPr lang="de-DE" sz="800" dirty="0">
                <a:solidFill>
                  <a:schemeClr val="bg1"/>
                </a:solidFill>
              </a:rPr>
              <a:t> </a:t>
            </a:r>
            <a:r>
              <a:rPr lang="de-DE" sz="800" dirty="0" err="1">
                <a:solidFill>
                  <a:schemeClr val="bg1"/>
                </a:solidFill>
              </a:rPr>
              <a:t>contribute</a:t>
            </a:r>
            <a:r>
              <a:rPr lang="de-DE" sz="800" dirty="0">
                <a:solidFill>
                  <a:schemeClr val="bg1"/>
                </a:solidFill>
              </a:rPr>
              <a:t> 15 % </a:t>
            </a:r>
            <a:r>
              <a:rPr lang="de-DE" sz="800" dirty="0" err="1">
                <a:solidFill>
                  <a:schemeClr val="bg1"/>
                </a:solidFill>
              </a:rPr>
              <a:t>of</a:t>
            </a:r>
            <a:r>
              <a:rPr lang="de-DE" sz="800" dirty="0">
                <a:solidFill>
                  <a:schemeClr val="bg1"/>
                </a:solidFill>
              </a:rPr>
              <a:t> </a:t>
            </a:r>
            <a:r>
              <a:rPr lang="de-DE" sz="800" dirty="0" err="1">
                <a:solidFill>
                  <a:schemeClr val="bg1"/>
                </a:solidFill>
              </a:rPr>
              <a:t>the</a:t>
            </a:r>
            <a:r>
              <a:rPr lang="de-DE" sz="800" dirty="0">
                <a:solidFill>
                  <a:schemeClr val="bg1"/>
                </a:solidFill>
              </a:rPr>
              <a:t> </a:t>
            </a:r>
            <a:r>
              <a:rPr lang="de-DE" sz="800" dirty="0" err="1">
                <a:solidFill>
                  <a:schemeClr val="bg1"/>
                </a:solidFill>
              </a:rPr>
              <a:t>salary</a:t>
            </a:r>
            <a:r>
              <a:rPr lang="de-DE" sz="800" dirty="0">
                <a:solidFill>
                  <a:schemeClr val="bg1"/>
                </a:solidFill>
              </a:rPr>
              <a:t> </a:t>
            </a:r>
            <a:r>
              <a:rPr lang="de-DE" sz="800" dirty="0" err="1">
                <a:solidFill>
                  <a:schemeClr val="bg1"/>
                </a:solidFill>
              </a:rPr>
              <a:t>converted</a:t>
            </a:r>
            <a:r>
              <a:rPr lang="de-DE" sz="800" dirty="0">
                <a:solidFill>
                  <a:schemeClr val="bg1"/>
                </a:solidFill>
              </a:rPr>
              <a:t> </a:t>
            </a:r>
            <a:r>
              <a:rPr lang="de-DE" sz="800" dirty="0" err="1">
                <a:solidFill>
                  <a:schemeClr val="bg1"/>
                </a:solidFill>
              </a:rPr>
              <a:t>up</a:t>
            </a:r>
            <a:r>
              <a:rPr lang="de-DE" sz="800" dirty="0">
                <a:solidFill>
                  <a:schemeClr val="bg1"/>
                </a:solidFill>
              </a:rPr>
              <a:t> </a:t>
            </a:r>
            <a:r>
              <a:rPr lang="de-DE" sz="800" dirty="0" err="1">
                <a:solidFill>
                  <a:schemeClr val="bg1"/>
                </a:solidFill>
              </a:rPr>
              <a:t>to</a:t>
            </a:r>
            <a:r>
              <a:rPr lang="de-DE" sz="800" dirty="0">
                <a:solidFill>
                  <a:schemeClr val="bg1"/>
                </a:solidFill>
              </a:rPr>
              <a:t> 4 % </a:t>
            </a:r>
            <a:r>
              <a:rPr lang="de-DE" sz="800" dirty="0" err="1">
                <a:solidFill>
                  <a:schemeClr val="bg1"/>
                </a:solidFill>
              </a:rPr>
              <a:t>of</a:t>
            </a:r>
            <a:r>
              <a:rPr lang="de-DE" sz="800" dirty="0">
                <a:solidFill>
                  <a:schemeClr val="bg1"/>
                </a:solidFill>
              </a:rPr>
              <a:t> </a:t>
            </a:r>
            <a:r>
              <a:rPr lang="de-DE" sz="800" dirty="0" err="1">
                <a:solidFill>
                  <a:schemeClr val="bg1"/>
                </a:solidFill>
              </a:rPr>
              <a:t>the</a:t>
            </a:r>
            <a:r>
              <a:rPr lang="de-DE" sz="800" dirty="0">
                <a:solidFill>
                  <a:schemeClr val="bg1"/>
                </a:solidFill>
              </a:rPr>
              <a:t> CAC West.  </a:t>
            </a:r>
          </a:p>
        </p:txBody>
      </p:sp>
    </p:spTree>
    <p:extLst>
      <p:ext uri="{BB962C8B-B14F-4D97-AF65-F5344CB8AC3E}">
        <p14:creationId xmlns:p14="http://schemas.microsoft.com/office/powerpoint/2010/main" val="884221089"/>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el 3" descr="svtx:article/content/headline">
            <a:extLst>
              <a:ext uri="{FF2B5EF4-FFF2-40B4-BE49-F238E27FC236}">
                <a16:creationId xmlns:a16="http://schemas.microsoft.com/office/drawing/2014/main" id="{8B0E8292-A654-4515-AA18-9601A23644F1}"/>
              </a:ext>
            </a:extLst>
          </p:cNvPr>
          <p:cNvSpPr>
            <a:spLocks noGrp="1"/>
          </p:cNvSpPr>
          <p:nvPr>
            <p:ph type="title"/>
          </p:nvPr>
        </p:nvSpPr>
        <p:spPr>
          <a:xfrm>
            <a:off x="479427" y="875309"/>
            <a:ext cx="9324974" cy="932854"/>
          </a:xfrm>
        </p:spPr>
        <p:txBody>
          <a:bodyPr/>
          <a:lstStyle/>
          <a:p>
            <a:r>
              <a:rPr lang="de-DE" b="0" i="0" u="none"/>
              <a:t>At a glance </a:t>
            </a:r>
          </a:p>
        </p:txBody>
      </p:sp>
      <p:pic>
        <p:nvPicPr>
          <p:cNvPr id="13" name="Inhaltsplatzhalter 8" descr="svtx:article/content/picture-q/@tmpUrl&#10;svtx:framefix=top-left&#10;svtxbackup:w=884.5&#10;svtxbackup:h=319.9255&#10;svtxbackup:x=37.75&#10;svtxbackup:y=153.97475">
            <a:extLst>
              <a:ext uri="{FF2B5EF4-FFF2-40B4-BE49-F238E27FC236}">
                <a16:creationId xmlns:a16="http://schemas.microsoft.com/office/drawing/2014/main" id="{449335FA-2B96-4DBA-AD60-0F73973588C2}"/>
              </a:ext>
            </a:extLst>
          </p:cNvPr>
          <p:cNvPicPr>
            <a:picLocks noGrp="1"/>
          </p:cNvPicPr>
          <p:nvPr>
            <p:ph idx="1"/>
          </p:nvPr>
        </p:nvPicPr>
        <p:blipFill>
          <a:blip r:embed="rId2">
            <a:extLst>
              <a:ext uri="{28A0092B-C50C-407E-A947-70E740481C1C}">
                <a14:useLocalDpi xmlns:a14="http://schemas.microsoft.com/office/drawing/2010/main"/>
              </a:ext>
            </a:extLst>
          </a:blip>
          <a:stretch>
            <a:fillRect/>
          </a:stretch>
        </p:blipFill>
        <p:spPr>
          <a:xfrm>
            <a:off x="479425" y="1955479"/>
            <a:ext cx="11233150" cy="4063054"/>
          </a:xfrm>
        </p:spPr>
      </p:pic>
      <p:sp>
        <p:nvSpPr>
          <p:cNvPr id="14" name="Textplatzhalter 1" descr="svtxtr:svtx:pptx_transfrom_strapline_bold">
            <a:extLst>
              <a:ext uri="{FF2B5EF4-FFF2-40B4-BE49-F238E27FC236}">
                <a16:creationId xmlns:a16="http://schemas.microsoft.com/office/drawing/2014/main" id="{74377C61-98E4-48FC-8696-794F8DC17148}"/>
              </a:ext>
            </a:extLst>
          </p:cNvPr>
          <p:cNvSpPr>
            <a:spLocks noGrp="1"/>
          </p:cNvSpPr>
          <p:nvPr>
            <p:ph type="body" sz="quarter" idx="12"/>
          </p:nvPr>
        </p:nvSpPr>
        <p:spPr>
          <a:xfrm>
            <a:off x="479424" y="476250"/>
            <a:ext cx="9324973" cy="252000"/>
          </a:xfrm>
        </p:spPr>
        <p:txBody>
          <a:bodyPr/>
          <a:lstStyle/>
          <a:p>
            <a:r>
              <a:rPr lang="de-DE" b="1" i="0" u="none"/>
              <a:t>That‘s how Allianz Direct Insurance works</a:t>
            </a:r>
          </a:p>
        </p:txBody>
      </p:sp>
      <p:sp>
        <p:nvSpPr>
          <p:cNvPr id="15" name="Foliennummernplatzhalter 6">
            <a:extLst>
              <a:ext uri="{FF2B5EF4-FFF2-40B4-BE49-F238E27FC236}">
                <a16:creationId xmlns:a16="http://schemas.microsoft.com/office/drawing/2014/main" id="{84CD17AB-35BA-4741-B183-E453AB0F1F67}"/>
              </a:ext>
            </a:extLst>
          </p:cNvPr>
          <p:cNvSpPr>
            <a:spLocks noGrp="1"/>
          </p:cNvSpPr>
          <p:nvPr>
            <p:ph type="sldNum" sz="quarter" idx="14"/>
          </p:nvPr>
        </p:nvSpPr>
        <p:spPr>
          <a:xfrm>
            <a:off x="11443580" y="6372000"/>
            <a:ext cx="268995" cy="144000"/>
          </a:xfrm>
        </p:spPr>
        <p:txBody>
          <a:bodyPr/>
          <a:lstStyle/>
          <a:p>
            <a:fld id="{0F96B16C-3F5F-44BC-AFCC-8CBCBD90898D}" type="slidenum">
              <a:rPr lang="de-DE" smtClean="0"/>
              <a:t>6</a:t>
            </a:fld>
            <a:endParaRPr lang="de-DE"/>
          </a:p>
        </p:txBody>
      </p:sp>
      <p:sp>
        <p:nvSpPr>
          <p:cNvPr id="6" name="Fußzeilenplatzhalter 9" descr="svtx:article/content/footnote">
            <a:extLst>
              <a:ext uri="{FF2B5EF4-FFF2-40B4-BE49-F238E27FC236}">
                <a16:creationId xmlns:a16="http://schemas.microsoft.com/office/drawing/2014/main" id="{842B13E8-48D1-4872-A75C-A4254CC7D108}"/>
              </a:ext>
            </a:extLst>
          </p:cNvPr>
          <p:cNvSpPr>
            <a:spLocks noGrp="1"/>
          </p:cNvSpPr>
          <p:nvPr>
            <p:ph type="ftr" sz="quarter" idx="13"/>
          </p:nvPr>
        </p:nvSpPr>
        <p:spPr>
          <a:xfrm>
            <a:off x="479426" y="6165850"/>
            <a:ext cx="9324974" cy="350150"/>
          </a:xfrm>
        </p:spPr>
        <p:txBody>
          <a:bodyPr/>
          <a:lstStyle/>
          <a:p>
            <a:endParaRPr/>
          </a:p>
        </p:txBody>
      </p:sp>
    </p:spTree>
    <p:extLst>
      <p:ext uri="{BB962C8B-B14F-4D97-AF65-F5344CB8AC3E}">
        <p14:creationId xmlns:p14="http://schemas.microsoft.com/office/powerpoint/2010/main" val="3522279922"/>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descr="svtx:article/content/headline">
            <a:extLst>
              <a:ext uri="{FF2B5EF4-FFF2-40B4-BE49-F238E27FC236}">
                <a16:creationId xmlns:a16="http://schemas.microsoft.com/office/drawing/2014/main" id="{0B3FFA01-208A-4221-A526-08D7C9637E7C}"/>
              </a:ext>
            </a:extLst>
          </p:cNvPr>
          <p:cNvSpPr>
            <a:spLocks noGrp="1"/>
          </p:cNvSpPr>
          <p:nvPr>
            <p:ph type="title"/>
          </p:nvPr>
        </p:nvSpPr>
        <p:spPr>
          <a:xfrm>
            <a:off x="479426" y="875309"/>
            <a:ext cx="9540873" cy="932854"/>
          </a:xfrm>
        </p:spPr>
        <p:txBody>
          <a:bodyPr/>
          <a:lstStyle/>
          <a:p>
            <a:r>
              <a:rPr lang="de-DE" b="0" i="0" u="none"/>
              <a:t>Advantages for employers</a:t>
            </a:r>
          </a:p>
        </p:txBody>
      </p:sp>
      <p:sp>
        <p:nvSpPr>
          <p:cNvPr id="12" name="Foliennummernplatzhalter 11">
            <a:extLst>
              <a:ext uri="{FF2B5EF4-FFF2-40B4-BE49-F238E27FC236}">
                <a16:creationId xmlns:a16="http://schemas.microsoft.com/office/drawing/2014/main" id="{8CB2939B-30B0-4FCE-A680-53317BC7B188}"/>
              </a:ext>
            </a:extLst>
          </p:cNvPr>
          <p:cNvSpPr>
            <a:spLocks noGrp="1"/>
          </p:cNvSpPr>
          <p:nvPr>
            <p:ph type="sldNum" sz="quarter" idx="15"/>
          </p:nvPr>
        </p:nvSpPr>
        <p:spPr/>
        <p:txBody>
          <a:bodyPr/>
          <a:lstStyle/>
          <a:p>
            <a:fld id="{0F96B16C-3F5F-44BC-AFCC-8CBCBD90898D}" type="slidenum">
              <a:rPr lang="de-DE" smtClean="0"/>
              <a:t>7</a:t>
            </a:fld>
            <a:endParaRPr lang="de-DE"/>
          </a:p>
        </p:txBody>
      </p:sp>
      <p:sp>
        <p:nvSpPr>
          <p:cNvPr id="15" name="Textplatzhalter 14" descr="svtxtr:svtx:pptx_transfrom_strapline_bold">
            <a:extLst>
              <a:ext uri="{FF2B5EF4-FFF2-40B4-BE49-F238E27FC236}">
                <a16:creationId xmlns:a16="http://schemas.microsoft.com/office/drawing/2014/main" id="{CBF3569F-409D-4F06-976B-9516A2DF3D62}"/>
              </a:ext>
            </a:extLst>
          </p:cNvPr>
          <p:cNvSpPr>
            <a:spLocks noGrp="1"/>
          </p:cNvSpPr>
          <p:nvPr>
            <p:ph type="body" sz="quarter" idx="12"/>
          </p:nvPr>
        </p:nvSpPr>
        <p:spPr/>
        <p:txBody>
          <a:bodyPr/>
          <a:lstStyle/>
          <a:p>
            <a:r>
              <a:rPr lang="de-DE" b="1" i="0" u="none"/>
              <a:t>The advantages of Allianz Direct Insurance</a:t>
            </a:r>
          </a:p>
        </p:txBody>
      </p:sp>
      <p:sp>
        <p:nvSpPr>
          <p:cNvPr id="33" name="Fußzeilenplatzhalter 7" descr="svtx:article/content/footnote">
            <a:extLst>
              <a:ext uri="{FF2B5EF4-FFF2-40B4-BE49-F238E27FC236}">
                <a16:creationId xmlns:a16="http://schemas.microsoft.com/office/drawing/2014/main" id="{9B4BCDEF-3AC9-4173-8AB8-14FCB330A1A0}"/>
              </a:ext>
            </a:extLst>
          </p:cNvPr>
          <p:cNvSpPr txBox="1"/>
          <p:nvPr/>
        </p:nvSpPr>
        <p:spPr>
          <a:xfrm>
            <a:off x="478801" y="6166800"/>
            <a:ext cx="9325600" cy="349200"/>
          </a:xfrm>
          <a:prstGeom prst="rect">
            <a:avLst/>
          </a:prstGeom>
          <a:noFill/>
        </p:spPr>
        <p:txBody>
          <a:bodyPr vert="horz" wrap="square" lIns="0" tIns="0" rIns="0" bIns="0" rtlCol="0" anchor="b">
            <a:noAutofit/>
          </a:bodyPr>
          <a:lstStyle>
            <a:defPPr>
              <a:defRPr lang="de-DE"/>
            </a:defPPr>
            <a:lvl1pPr marL="0" algn="l" defTabSz="1219170" rtl="0" eaLnBrk="1" latinLnBrk="0" hangingPunct="1">
              <a:defRPr sz="8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r>
              <a:rPr lang="de-DE" sz="800" b="0" i="0" u="none" baseline="30000">
                <a:solidFill>
                  <a:srgbClr val="003781"/>
                </a:solidFill>
              </a:rPr>
              <a:t>1 </a:t>
            </a:r>
            <a:r>
              <a:rPr lang="de-DE" sz="800" b="0" i="0" u="none">
                <a:solidFill>
                  <a:srgbClr val="003781"/>
                </a:solidFill>
              </a:rPr>
              <a:t>Under a salary conversion scheme where premiums into a direct insurance plan, a Pensionskasse or a pension fund (§ 3 (63) EStG) are exempt from social security contributions, the employer is required to contribute 15% of the salary converted up to 4% of the CAC West.  </a:t>
            </a:r>
          </a:p>
        </p:txBody>
      </p:sp>
      <p:grpSp>
        <p:nvGrpSpPr>
          <p:cNvPr id="3" name="Gruppieren 3 Icon" descr="svtxtr:svtx:pptx.transform.group[3]" hidden="1">
            <a:extLst>
              <a:ext uri="{FF2B5EF4-FFF2-40B4-BE49-F238E27FC236}">
                <a16:creationId xmlns:a16="http://schemas.microsoft.com/office/drawing/2014/main" id="{BD728760-D5F3-4EAD-99A3-2E17932824DA}"/>
              </a:ext>
            </a:extLst>
          </p:cNvPr>
          <p:cNvGrpSpPr/>
          <p:nvPr/>
        </p:nvGrpSpPr>
        <p:grpSpPr>
          <a:xfrm>
            <a:off x="478801" y="1808978"/>
            <a:ext cx="11233774" cy="4033866"/>
            <a:chOff x="478801" y="1808978"/>
            <a:chExt cx="11233774" cy="4033866"/>
          </a:xfrm>
        </p:grpSpPr>
        <p:grpSp>
          <p:nvGrpSpPr>
            <p:cNvPr id="77" name="Gruppieren 76">
              <a:extLst>
                <a:ext uri="{FF2B5EF4-FFF2-40B4-BE49-F238E27FC236}">
                  <a16:creationId xmlns:a16="http://schemas.microsoft.com/office/drawing/2014/main" id="{74C3106E-0633-4388-B1A5-098CCBA12D90}"/>
                </a:ext>
              </a:extLst>
            </p:cNvPr>
            <p:cNvGrpSpPr/>
            <p:nvPr/>
          </p:nvGrpSpPr>
          <p:grpSpPr>
            <a:xfrm>
              <a:off x="4309298" y="1808978"/>
              <a:ext cx="968533" cy="968533"/>
              <a:chOff x="1938240" y="1808978"/>
              <a:chExt cx="968533" cy="968533"/>
            </a:xfrm>
          </p:grpSpPr>
          <p:sp>
            <p:nvSpPr>
              <p:cNvPr id="78" name="Ellipse 77">
                <a:extLst>
                  <a:ext uri="{FF2B5EF4-FFF2-40B4-BE49-F238E27FC236}">
                    <a16:creationId xmlns:a16="http://schemas.microsoft.com/office/drawing/2014/main" id="{1B10045D-9A5A-457C-B1BE-5BAD8980FDB8}"/>
                  </a:ext>
                </a:extLst>
              </p:cNvPr>
              <p:cNvSpPr/>
              <p:nvPr/>
            </p:nvSpPr>
            <p:spPr>
              <a:xfrm>
                <a:off x="1938240" y="1808978"/>
                <a:ext cx="968533" cy="968533"/>
              </a:xfrm>
              <a:prstGeom prst="ellipse">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205" rtl="0" eaLnBrk="1" latinLnBrk="0" hangingPunct="1">
                  <a:defRPr sz="1800" kern="1200">
                    <a:solidFill>
                      <a:srgbClr val="FFFFFF"/>
                    </a:solidFill>
                    <a:latin typeface="Arial"/>
                    <a:ea typeface="+mn-ea"/>
                    <a:cs typeface="+mn-cs"/>
                  </a:defRPr>
                </a:lvl1pPr>
                <a:lvl2pPr marL="457102" algn="l" defTabSz="914205" rtl="0" eaLnBrk="1" latinLnBrk="0" hangingPunct="1">
                  <a:defRPr sz="1800" kern="1200">
                    <a:solidFill>
                      <a:srgbClr val="FFFFFF"/>
                    </a:solidFill>
                    <a:latin typeface="Arial"/>
                    <a:ea typeface="+mn-ea"/>
                    <a:cs typeface="+mn-cs"/>
                  </a:defRPr>
                </a:lvl2pPr>
                <a:lvl3pPr marL="914205" algn="l" defTabSz="914205" rtl="0" eaLnBrk="1" latinLnBrk="0" hangingPunct="1">
                  <a:defRPr sz="1800" kern="1200">
                    <a:solidFill>
                      <a:srgbClr val="FFFFFF"/>
                    </a:solidFill>
                    <a:latin typeface="Arial"/>
                    <a:ea typeface="+mn-ea"/>
                    <a:cs typeface="+mn-cs"/>
                  </a:defRPr>
                </a:lvl3pPr>
                <a:lvl4pPr marL="1371308" algn="l" defTabSz="914205" rtl="0" eaLnBrk="1" latinLnBrk="0" hangingPunct="1">
                  <a:defRPr sz="1800" kern="1200">
                    <a:solidFill>
                      <a:srgbClr val="FFFFFF"/>
                    </a:solidFill>
                    <a:latin typeface="Arial"/>
                    <a:ea typeface="+mn-ea"/>
                    <a:cs typeface="+mn-cs"/>
                  </a:defRPr>
                </a:lvl4pPr>
                <a:lvl5pPr marL="1828410" algn="l" defTabSz="914205" rtl="0" eaLnBrk="1" latinLnBrk="0" hangingPunct="1">
                  <a:defRPr sz="1800" kern="1200">
                    <a:solidFill>
                      <a:srgbClr val="FFFFFF"/>
                    </a:solidFill>
                    <a:latin typeface="Arial"/>
                    <a:ea typeface="+mn-ea"/>
                    <a:cs typeface="+mn-cs"/>
                  </a:defRPr>
                </a:lvl5pPr>
                <a:lvl6pPr marL="2285511" algn="l" defTabSz="914205" rtl="0" eaLnBrk="1" latinLnBrk="0" hangingPunct="1">
                  <a:defRPr sz="1800" kern="1200">
                    <a:solidFill>
                      <a:srgbClr val="FFFFFF"/>
                    </a:solidFill>
                    <a:latin typeface="Arial"/>
                    <a:ea typeface="+mn-ea"/>
                    <a:cs typeface="+mn-cs"/>
                  </a:defRPr>
                </a:lvl6pPr>
                <a:lvl7pPr marL="2742614" algn="l" defTabSz="914205" rtl="0" eaLnBrk="1" latinLnBrk="0" hangingPunct="1">
                  <a:defRPr sz="1800" kern="1200">
                    <a:solidFill>
                      <a:srgbClr val="FFFFFF"/>
                    </a:solidFill>
                    <a:latin typeface="Arial"/>
                    <a:ea typeface="+mn-ea"/>
                    <a:cs typeface="+mn-cs"/>
                  </a:defRPr>
                </a:lvl7pPr>
                <a:lvl8pPr marL="3199716" algn="l" defTabSz="914205" rtl="0" eaLnBrk="1" latinLnBrk="0" hangingPunct="1">
                  <a:defRPr sz="1800" kern="1200">
                    <a:solidFill>
                      <a:srgbClr val="FFFFFF"/>
                    </a:solidFill>
                    <a:latin typeface="Arial"/>
                    <a:ea typeface="+mn-ea"/>
                    <a:cs typeface="+mn-cs"/>
                  </a:defRPr>
                </a:lvl8pPr>
                <a:lvl9pPr marL="3656819" algn="l" defTabSz="914205" rtl="0" eaLnBrk="1" latinLnBrk="0" hangingPunct="1">
                  <a:defRPr sz="1800" kern="1200">
                    <a:solidFill>
                      <a:srgbClr val="FFFFFF"/>
                    </a:solidFill>
                    <a:latin typeface="Arial"/>
                    <a:ea typeface="+mn-ea"/>
                    <a:cs typeface="+mn-cs"/>
                  </a:defRPr>
                </a:lvl9pPr>
              </a:lstStyle>
              <a:p>
                <a:pPr algn="ctr"/>
                <a:endParaRPr lang="de-DE"/>
              </a:p>
            </p:txBody>
          </p:sp>
          <p:pic>
            <p:nvPicPr>
              <p:cNvPr id="79" name="Grafik 78" descr="svtx:article/content/body/bullet-list/item[2]/picture/@tmpUrl&#10;svtxbackup:w=45.326614&#10;svtxbackup:h=45.326458&#10;svtxbackup:x=354.78268&#10;svtxbackup:y=157.87512">
                <a:extLst>
                  <a:ext uri="{FF2B5EF4-FFF2-40B4-BE49-F238E27FC236}">
                    <a16:creationId xmlns:a16="http://schemas.microsoft.com/office/drawing/2014/main" id="{2B31CE2A-0F38-4064-BB79-2AFAD859238F}"/>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2134682" y="2005014"/>
                <a:ext cx="575648" cy="575646"/>
              </a:xfrm>
              <a:prstGeom prst="rect">
                <a:avLst/>
              </a:prstGeom>
            </p:spPr>
          </p:pic>
        </p:grpSp>
        <p:grpSp>
          <p:nvGrpSpPr>
            <p:cNvPr id="80" name="Gruppieren 79">
              <a:extLst>
                <a:ext uri="{FF2B5EF4-FFF2-40B4-BE49-F238E27FC236}">
                  <a16:creationId xmlns:a16="http://schemas.microsoft.com/office/drawing/2014/main" id="{AC004E99-36F8-4153-BA59-C8CE97C0715F}"/>
                </a:ext>
              </a:extLst>
            </p:cNvPr>
            <p:cNvGrpSpPr/>
            <p:nvPr/>
          </p:nvGrpSpPr>
          <p:grpSpPr>
            <a:xfrm>
              <a:off x="8125648" y="1808978"/>
              <a:ext cx="968533" cy="968533"/>
              <a:chOff x="1938240" y="1808978"/>
              <a:chExt cx="968533" cy="968533"/>
            </a:xfrm>
          </p:grpSpPr>
          <p:sp>
            <p:nvSpPr>
              <p:cNvPr id="81" name="Ellipse 80">
                <a:extLst>
                  <a:ext uri="{FF2B5EF4-FFF2-40B4-BE49-F238E27FC236}">
                    <a16:creationId xmlns:a16="http://schemas.microsoft.com/office/drawing/2014/main" id="{FA09CD4F-4AE7-42F3-9394-5BCF69CF5533}"/>
                  </a:ext>
                </a:extLst>
              </p:cNvPr>
              <p:cNvSpPr/>
              <p:nvPr/>
            </p:nvSpPr>
            <p:spPr>
              <a:xfrm>
                <a:off x="1938240" y="1808978"/>
                <a:ext cx="968533" cy="968533"/>
              </a:xfrm>
              <a:prstGeom prst="ellipse">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205" rtl="0" eaLnBrk="1" latinLnBrk="0" hangingPunct="1">
                  <a:defRPr sz="1800" kern="1200">
                    <a:solidFill>
                      <a:srgbClr val="FFFFFF"/>
                    </a:solidFill>
                    <a:latin typeface="Arial"/>
                    <a:ea typeface="+mn-ea"/>
                    <a:cs typeface="+mn-cs"/>
                  </a:defRPr>
                </a:lvl1pPr>
                <a:lvl2pPr marL="457102" algn="l" defTabSz="914205" rtl="0" eaLnBrk="1" latinLnBrk="0" hangingPunct="1">
                  <a:defRPr sz="1800" kern="1200">
                    <a:solidFill>
                      <a:srgbClr val="FFFFFF"/>
                    </a:solidFill>
                    <a:latin typeface="Arial"/>
                    <a:ea typeface="+mn-ea"/>
                    <a:cs typeface="+mn-cs"/>
                  </a:defRPr>
                </a:lvl2pPr>
                <a:lvl3pPr marL="914205" algn="l" defTabSz="914205" rtl="0" eaLnBrk="1" latinLnBrk="0" hangingPunct="1">
                  <a:defRPr sz="1800" kern="1200">
                    <a:solidFill>
                      <a:srgbClr val="FFFFFF"/>
                    </a:solidFill>
                    <a:latin typeface="Arial"/>
                    <a:ea typeface="+mn-ea"/>
                    <a:cs typeface="+mn-cs"/>
                  </a:defRPr>
                </a:lvl3pPr>
                <a:lvl4pPr marL="1371308" algn="l" defTabSz="914205" rtl="0" eaLnBrk="1" latinLnBrk="0" hangingPunct="1">
                  <a:defRPr sz="1800" kern="1200">
                    <a:solidFill>
                      <a:srgbClr val="FFFFFF"/>
                    </a:solidFill>
                    <a:latin typeface="Arial"/>
                    <a:ea typeface="+mn-ea"/>
                    <a:cs typeface="+mn-cs"/>
                  </a:defRPr>
                </a:lvl4pPr>
                <a:lvl5pPr marL="1828410" algn="l" defTabSz="914205" rtl="0" eaLnBrk="1" latinLnBrk="0" hangingPunct="1">
                  <a:defRPr sz="1800" kern="1200">
                    <a:solidFill>
                      <a:srgbClr val="FFFFFF"/>
                    </a:solidFill>
                    <a:latin typeface="Arial"/>
                    <a:ea typeface="+mn-ea"/>
                    <a:cs typeface="+mn-cs"/>
                  </a:defRPr>
                </a:lvl5pPr>
                <a:lvl6pPr marL="2285511" algn="l" defTabSz="914205" rtl="0" eaLnBrk="1" latinLnBrk="0" hangingPunct="1">
                  <a:defRPr sz="1800" kern="1200">
                    <a:solidFill>
                      <a:srgbClr val="FFFFFF"/>
                    </a:solidFill>
                    <a:latin typeface="Arial"/>
                    <a:ea typeface="+mn-ea"/>
                    <a:cs typeface="+mn-cs"/>
                  </a:defRPr>
                </a:lvl6pPr>
                <a:lvl7pPr marL="2742614" algn="l" defTabSz="914205" rtl="0" eaLnBrk="1" latinLnBrk="0" hangingPunct="1">
                  <a:defRPr sz="1800" kern="1200">
                    <a:solidFill>
                      <a:srgbClr val="FFFFFF"/>
                    </a:solidFill>
                    <a:latin typeface="Arial"/>
                    <a:ea typeface="+mn-ea"/>
                    <a:cs typeface="+mn-cs"/>
                  </a:defRPr>
                </a:lvl7pPr>
                <a:lvl8pPr marL="3199716" algn="l" defTabSz="914205" rtl="0" eaLnBrk="1" latinLnBrk="0" hangingPunct="1">
                  <a:defRPr sz="1800" kern="1200">
                    <a:solidFill>
                      <a:srgbClr val="FFFFFF"/>
                    </a:solidFill>
                    <a:latin typeface="Arial"/>
                    <a:ea typeface="+mn-ea"/>
                    <a:cs typeface="+mn-cs"/>
                  </a:defRPr>
                </a:lvl8pPr>
                <a:lvl9pPr marL="3656819" algn="l" defTabSz="914205" rtl="0" eaLnBrk="1" latinLnBrk="0" hangingPunct="1">
                  <a:defRPr sz="1800" kern="1200">
                    <a:solidFill>
                      <a:srgbClr val="FFFFFF"/>
                    </a:solidFill>
                    <a:latin typeface="Arial"/>
                    <a:ea typeface="+mn-ea"/>
                    <a:cs typeface="+mn-cs"/>
                  </a:defRPr>
                </a:lvl9pPr>
              </a:lstStyle>
              <a:p>
                <a:pPr algn="ctr"/>
                <a:endParaRPr lang="de-DE"/>
              </a:p>
            </p:txBody>
          </p:sp>
          <p:pic>
            <p:nvPicPr>
              <p:cNvPr id="82" name="Grafik 81" descr="svtx:article/content/body/bullet-list/item[3]/picture/@tmpUrl&#10;svtxbackup:w=45.326614&#10;svtxbackup:h=45.326458&#10;svtxbackup:x=655.28265&#10;svtxbackup:y=157.87512">
                <a:extLst>
                  <a:ext uri="{FF2B5EF4-FFF2-40B4-BE49-F238E27FC236}">
                    <a16:creationId xmlns:a16="http://schemas.microsoft.com/office/drawing/2014/main" id="{7BCCE429-0C72-44B1-8150-600746B878D2}"/>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2134682" y="2005014"/>
                <a:ext cx="575648" cy="575646"/>
              </a:xfrm>
              <a:prstGeom prst="rect">
                <a:avLst/>
              </a:prstGeom>
            </p:spPr>
          </p:pic>
        </p:grpSp>
        <p:grpSp>
          <p:nvGrpSpPr>
            <p:cNvPr id="83" name="Gruppieren 82">
              <a:extLst>
                <a:ext uri="{FF2B5EF4-FFF2-40B4-BE49-F238E27FC236}">
                  <a16:creationId xmlns:a16="http://schemas.microsoft.com/office/drawing/2014/main" id="{797FDCB5-7789-4FE9-9EAF-A4E22819741A}"/>
                </a:ext>
              </a:extLst>
            </p:cNvPr>
            <p:cNvGrpSpPr/>
            <p:nvPr/>
          </p:nvGrpSpPr>
          <p:grpSpPr>
            <a:xfrm>
              <a:off x="478801" y="1808978"/>
              <a:ext cx="968533" cy="968533"/>
              <a:chOff x="1938240" y="1808978"/>
              <a:chExt cx="968533" cy="968533"/>
            </a:xfrm>
          </p:grpSpPr>
          <p:sp>
            <p:nvSpPr>
              <p:cNvPr id="84" name="Ellipse 83">
                <a:extLst>
                  <a:ext uri="{FF2B5EF4-FFF2-40B4-BE49-F238E27FC236}">
                    <a16:creationId xmlns:a16="http://schemas.microsoft.com/office/drawing/2014/main" id="{B75E4353-8C75-429A-861A-295CA9A35732}"/>
                  </a:ext>
                </a:extLst>
              </p:cNvPr>
              <p:cNvSpPr/>
              <p:nvPr/>
            </p:nvSpPr>
            <p:spPr>
              <a:xfrm>
                <a:off x="1938240" y="1808978"/>
                <a:ext cx="968533" cy="968533"/>
              </a:xfrm>
              <a:prstGeom prst="ellipse">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205" rtl="0" eaLnBrk="1" latinLnBrk="0" hangingPunct="1">
                  <a:defRPr sz="1800" kern="1200">
                    <a:solidFill>
                      <a:srgbClr val="FFFFFF"/>
                    </a:solidFill>
                    <a:latin typeface="Arial"/>
                    <a:ea typeface="+mn-ea"/>
                    <a:cs typeface="+mn-cs"/>
                  </a:defRPr>
                </a:lvl1pPr>
                <a:lvl2pPr marL="457102" algn="l" defTabSz="914205" rtl="0" eaLnBrk="1" latinLnBrk="0" hangingPunct="1">
                  <a:defRPr sz="1800" kern="1200">
                    <a:solidFill>
                      <a:srgbClr val="FFFFFF"/>
                    </a:solidFill>
                    <a:latin typeface="Arial"/>
                    <a:ea typeface="+mn-ea"/>
                    <a:cs typeface="+mn-cs"/>
                  </a:defRPr>
                </a:lvl2pPr>
                <a:lvl3pPr marL="914205" algn="l" defTabSz="914205" rtl="0" eaLnBrk="1" latinLnBrk="0" hangingPunct="1">
                  <a:defRPr sz="1800" kern="1200">
                    <a:solidFill>
                      <a:srgbClr val="FFFFFF"/>
                    </a:solidFill>
                    <a:latin typeface="Arial"/>
                    <a:ea typeface="+mn-ea"/>
                    <a:cs typeface="+mn-cs"/>
                  </a:defRPr>
                </a:lvl3pPr>
                <a:lvl4pPr marL="1371308" algn="l" defTabSz="914205" rtl="0" eaLnBrk="1" latinLnBrk="0" hangingPunct="1">
                  <a:defRPr sz="1800" kern="1200">
                    <a:solidFill>
                      <a:srgbClr val="FFFFFF"/>
                    </a:solidFill>
                    <a:latin typeface="Arial"/>
                    <a:ea typeface="+mn-ea"/>
                    <a:cs typeface="+mn-cs"/>
                  </a:defRPr>
                </a:lvl4pPr>
                <a:lvl5pPr marL="1828410" algn="l" defTabSz="914205" rtl="0" eaLnBrk="1" latinLnBrk="0" hangingPunct="1">
                  <a:defRPr sz="1800" kern="1200">
                    <a:solidFill>
                      <a:srgbClr val="FFFFFF"/>
                    </a:solidFill>
                    <a:latin typeface="Arial"/>
                    <a:ea typeface="+mn-ea"/>
                    <a:cs typeface="+mn-cs"/>
                  </a:defRPr>
                </a:lvl5pPr>
                <a:lvl6pPr marL="2285511" algn="l" defTabSz="914205" rtl="0" eaLnBrk="1" latinLnBrk="0" hangingPunct="1">
                  <a:defRPr sz="1800" kern="1200">
                    <a:solidFill>
                      <a:srgbClr val="FFFFFF"/>
                    </a:solidFill>
                    <a:latin typeface="Arial"/>
                    <a:ea typeface="+mn-ea"/>
                    <a:cs typeface="+mn-cs"/>
                  </a:defRPr>
                </a:lvl6pPr>
                <a:lvl7pPr marL="2742614" algn="l" defTabSz="914205" rtl="0" eaLnBrk="1" latinLnBrk="0" hangingPunct="1">
                  <a:defRPr sz="1800" kern="1200">
                    <a:solidFill>
                      <a:srgbClr val="FFFFFF"/>
                    </a:solidFill>
                    <a:latin typeface="Arial"/>
                    <a:ea typeface="+mn-ea"/>
                    <a:cs typeface="+mn-cs"/>
                  </a:defRPr>
                </a:lvl7pPr>
                <a:lvl8pPr marL="3199716" algn="l" defTabSz="914205" rtl="0" eaLnBrk="1" latinLnBrk="0" hangingPunct="1">
                  <a:defRPr sz="1800" kern="1200">
                    <a:solidFill>
                      <a:srgbClr val="FFFFFF"/>
                    </a:solidFill>
                    <a:latin typeface="Arial"/>
                    <a:ea typeface="+mn-ea"/>
                    <a:cs typeface="+mn-cs"/>
                  </a:defRPr>
                </a:lvl8pPr>
                <a:lvl9pPr marL="3656819" algn="l" defTabSz="914205" rtl="0" eaLnBrk="1" latinLnBrk="0" hangingPunct="1">
                  <a:defRPr sz="1800" kern="1200">
                    <a:solidFill>
                      <a:srgbClr val="FFFFFF"/>
                    </a:solidFill>
                    <a:latin typeface="Arial"/>
                    <a:ea typeface="+mn-ea"/>
                    <a:cs typeface="+mn-cs"/>
                  </a:defRPr>
                </a:lvl9pPr>
              </a:lstStyle>
              <a:p>
                <a:pPr algn="ctr"/>
                <a:endParaRPr lang="de-DE"/>
              </a:p>
            </p:txBody>
          </p:sp>
          <p:pic>
            <p:nvPicPr>
              <p:cNvPr id="85" name="Grafik 84" descr="svtx:article/content/body/bullet-list/item[1]/picture/@tmpUrl&#10;svtxbackup:w=45.326458&#10;svtxbackup:h=45.326458&#10;svtxbackup:x=53.168816&#10;svtxbackup:y=157.87512">
                <a:extLst>
                  <a:ext uri="{FF2B5EF4-FFF2-40B4-BE49-F238E27FC236}">
                    <a16:creationId xmlns:a16="http://schemas.microsoft.com/office/drawing/2014/main" id="{CD3F2BD3-3904-49EF-BCEA-B2C163A66887}"/>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2134683" y="2005014"/>
                <a:ext cx="575646" cy="575646"/>
              </a:xfrm>
              <a:prstGeom prst="rect">
                <a:avLst/>
              </a:prstGeom>
            </p:spPr>
          </p:pic>
        </p:grpSp>
        <p:sp>
          <p:nvSpPr>
            <p:cNvPr id="2" name="Textfeld 1" descr="svtxtr:svtx:pptx.transform_merge_headline_paragraph[2]">
              <a:extLst>
                <a:ext uri="{FF2B5EF4-FFF2-40B4-BE49-F238E27FC236}">
                  <a16:creationId xmlns:a16="http://schemas.microsoft.com/office/drawing/2014/main" id="{5DF28677-7CE2-4837-9D21-DB9DDBD225E6}"/>
                </a:ext>
              </a:extLst>
            </p:cNvPr>
            <p:cNvSpPr txBox="1"/>
            <p:nvPr/>
          </p:nvSpPr>
          <p:spPr>
            <a:xfrm>
              <a:off x="4295775" y="3240000"/>
              <a:ext cx="3600450" cy="2602844"/>
            </a:xfrm>
            <a:prstGeom prst="rect">
              <a:avLst/>
            </a:prstGeom>
            <a:noFill/>
          </p:spPr>
          <p:txBody>
            <a:bodyPr wrap="square" lIns="0" tIns="0" rIns="0" bIns="0" rtlCol="0" anchor="t" anchorCtr="0">
              <a:noAutofit/>
            </a:bodyPr>
            <a:lstStyle>
              <a:defPPr>
                <a:defRPr lang="de-DE"/>
              </a:defPPr>
              <a:lvl1pPr marL="0" algn="l" defTabSz="914205" rtl="0" eaLnBrk="1" latinLnBrk="0" hangingPunct="1">
                <a:defRPr sz="1800" kern="1200">
                  <a:solidFill>
                    <a:schemeClr val="tx1"/>
                  </a:solidFill>
                  <a:latin typeface="+mn-lt"/>
                  <a:ea typeface="+mn-ea"/>
                  <a:cs typeface="+mn-cs"/>
                </a:defRPr>
              </a:lvl1pPr>
              <a:lvl2pPr marL="457102" algn="l" defTabSz="914205" rtl="0" eaLnBrk="1" latinLnBrk="0" hangingPunct="1">
                <a:defRPr sz="1800" kern="1200">
                  <a:solidFill>
                    <a:schemeClr val="tx1"/>
                  </a:solidFill>
                  <a:latin typeface="+mn-lt"/>
                  <a:ea typeface="+mn-ea"/>
                  <a:cs typeface="+mn-cs"/>
                </a:defRPr>
              </a:lvl2pPr>
              <a:lvl3pPr marL="914205" algn="l" defTabSz="914205" rtl="0" eaLnBrk="1" latinLnBrk="0" hangingPunct="1">
                <a:defRPr sz="1800" kern="1200">
                  <a:solidFill>
                    <a:schemeClr val="tx1"/>
                  </a:solidFill>
                  <a:latin typeface="+mn-lt"/>
                  <a:ea typeface="+mn-ea"/>
                  <a:cs typeface="+mn-cs"/>
                </a:defRPr>
              </a:lvl3pPr>
              <a:lvl4pPr marL="1371308" algn="l" defTabSz="914205" rtl="0" eaLnBrk="1" latinLnBrk="0" hangingPunct="1">
                <a:defRPr sz="1800" kern="1200">
                  <a:solidFill>
                    <a:schemeClr val="tx1"/>
                  </a:solidFill>
                  <a:latin typeface="+mn-lt"/>
                  <a:ea typeface="+mn-ea"/>
                  <a:cs typeface="+mn-cs"/>
                </a:defRPr>
              </a:lvl4pPr>
              <a:lvl5pPr marL="1828410" algn="l" defTabSz="914205" rtl="0" eaLnBrk="1" latinLnBrk="0" hangingPunct="1">
                <a:defRPr sz="1800" kern="1200">
                  <a:solidFill>
                    <a:schemeClr val="tx1"/>
                  </a:solidFill>
                  <a:latin typeface="+mn-lt"/>
                  <a:ea typeface="+mn-ea"/>
                  <a:cs typeface="+mn-cs"/>
                </a:defRPr>
              </a:lvl5pPr>
              <a:lvl6pPr marL="2285511" algn="l" defTabSz="914205" rtl="0" eaLnBrk="1" latinLnBrk="0" hangingPunct="1">
                <a:defRPr sz="1800" kern="1200">
                  <a:solidFill>
                    <a:schemeClr val="tx1"/>
                  </a:solidFill>
                  <a:latin typeface="+mn-lt"/>
                  <a:ea typeface="+mn-ea"/>
                  <a:cs typeface="+mn-cs"/>
                </a:defRPr>
              </a:lvl6pPr>
              <a:lvl7pPr marL="2742614" algn="l" defTabSz="914205" rtl="0" eaLnBrk="1" latinLnBrk="0" hangingPunct="1">
                <a:defRPr sz="1800" kern="1200">
                  <a:solidFill>
                    <a:schemeClr val="tx1"/>
                  </a:solidFill>
                  <a:latin typeface="+mn-lt"/>
                  <a:ea typeface="+mn-ea"/>
                  <a:cs typeface="+mn-cs"/>
                </a:defRPr>
              </a:lvl7pPr>
              <a:lvl8pPr marL="3199716" algn="l" defTabSz="914205" rtl="0" eaLnBrk="1" latinLnBrk="0" hangingPunct="1">
                <a:defRPr sz="1800" kern="1200">
                  <a:solidFill>
                    <a:schemeClr val="tx1"/>
                  </a:solidFill>
                  <a:latin typeface="+mn-lt"/>
                  <a:ea typeface="+mn-ea"/>
                  <a:cs typeface="+mn-cs"/>
                </a:defRPr>
              </a:lvl8pPr>
              <a:lvl9pPr marL="3656819" algn="l" defTabSz="914205" rtl="0" eaLnBrk="1" latinLnBrk="0" hangingPunct="1">
                <a:defRPr sz="1800" kern="1200">
                  <a:solidFill>
                    <a:schemeClr val="tx1"/>
                  </a:solidFill>
                  <a:latin typeface="+mn-lt"/>
                  <a:ea typeface="+mn-ea"/>
                  <a:cs typeface="+mn-cs"/>
                </a:defRPr>
              </a:lvl9pPr>
            </a:lstStyle>
            <a:p>
              <a:pPr marL="0" lvl="1" indent="0">
                <a:spcBef>
                  <a:spcPts val="300"/>
                </a:spcBef>
              </a:pPr>
              <a:r>
                <a:rPr lang="de-DE" sz="1600" b="1" i="0" u="none">
                  <a:solidFill>
                    <a:srgbClr val="003781"/>
                  </a:solidFill>
                </a:rPr>
                <a:t>Better performance</a:t>
              </a:r>
              <a:br>
                <a:rPr lang="de-DE" sz="1600" b="0" i="0" u="none">
                  <a:solidFill>
                    <a:srgbClr val="003781"/>
                  </a:solidFill>
                </a:rPr>
              </a:br>
              <a:r>
                <a:rPr lang="de-DE" sz="1600" b="0" i="0" u="none">
                  <a:solidFill>
                    <a:srgbClr val="003781"/>
                  </a:solidFill>
                </a:rPr>
                <a:t>Occupational retirement provision strengthens employee loyalty and motivation.</a:t>
              </a:r>
            </a:p>
          </p:txBody>
        </p:sp>
        <p:sp>
          <p:nvSpPr>
            <p:cNvPr id="41" name="Textfeld 40" descr="svtxtr:svtx:pptx.transform_merge_headline_paragraph[1]">
              <a:extLst>
                <a:ext uri="{FF2B5EF4-FFF2-40B4-BE49-F238E27FC236}">
                  <a16:creationId xmlns:a16="http://schemas.microsoft.com/office/drawing/2014/main" id="{4E779020-D7A2-4FC6-896A-55BDEE0AF1DC}"/>
                </a:ext>
              </a:extLst>
            </p:cNvPr>
            <p:cNvSpPr txBox="1"/>
            <p:nvPr/>
          </p:nvSpPr>
          <p:spPr>
            <a:xfrm>
              <a:off x="486189" y="3240000"/>
              <a:ext cx="3591512" cy="2602844"/>
            </a:xfrm>
            <a:prstGeom prst="rect">
              <a:avLst/>
            </a:prstGeom>
            <a:noFill/>
          </p:spPr>
          <p:txBody>
            <a:bodyPr wrap="square" lIns="0" tIns="0" rIns="0" bIns="0" rtlCol="0" anchor="t" anchorCtr="0">
              <a:noAutofit/>
            </a:bodyPr>
            <a:lstStyle>
              <a:defPPr>
                <a:defRPr lang="de-DE"/>
              </a:defPPr>
              <a:lvl1pPr marL="0" algn="l" defTabSz="914205" rtl="0" eaLnBrk="1" latinLnBrk="0" hangingPunct="1">
                <a:defRPr sz="1800" kern="1200">
                  <a:solidFill>
                    <a:schemeClr val="tx1"/>
                  </a:solidFill>
                  <a:latin typeface="+mn-lt"/>
                  <a:ea typeface="+mn-ea"/>
                  <a:cs typeface="+mn-cs"/>
                </a:defRPr>
              </a:lvl1pPr>
              <a:lvl2pPr marL="457102" algn="l" defTabSz="914205" rtl="0" eaLnBrk="1" latinLnBrk="0" hangingPunct="1">
                <a:defRPr sz="1800" kern="1200">
                  <a:solidFill>
                    <a:schemeClr val="tx1"/>
                  </a:solidFill>
                  <a:latin typeface="+mn-lt"/>
                  <a:ea typeface="+mn-ea"/>
                  <a:cs typeface="+mn-cs"/>
                </a:defRPr>
              </a:lvl2pPr>
              <a:lvl3pPr marL="914205" algn="l" defTabSz="914205" rtl="0" eaLnBrk="1" latinLnBrk="0" hangingPunct="1">
                <a:defRPr sz="1800" kern="1200">
                  <a:solidFill>
                    <a:schemeClr val="tx1"/>
                  </a:solidFill>
                  <a:latin typeface="+mn-lt"/>
                  <a:ea typeface="+mn-ea"/>
                  <a:cs typeface="+mn-cs"/>
                </a:defRPr>
              </a:lvl3pPr>
              <a:lvl4pPr marL="1371308" algn="l" defTabSz="914205" rtl="0" eaLnBrk="1" latinLnBrk="0" hangingPunct="1">
                <a:defRPr sz="1800" kern="1200">
                  <a:solidFill>
                    <a:schemeClr val="tx1"/>
                  </a:solidFill>
                  <a:latin typeface="+mn-lt"/>
                  <a:ea typeface="+mn-ea"/>
                  <a:cs typeface="+mn-cs"/>
                </a:defRPr>
              </a:lvl4pPr>
              <a:lvl5pPr marL="1828410" algn="l" defTabSz="914205" rtl="0" eaLnBrk="1" latinLnBrk="0" hangingPunct="1">
                <a:defRPr sz="1800" kern="1200">
                  <a:solidFill>
                    <a:schemeClr val="tx1"/>
                  </a:solidFill>
                  <a:latin typeface="+mn-lt"/>
                  <a:ea typeface="+mn-ea"/>
                  <a:cs typeface="+mn-cs"/>
                </a:defRPr>
              </a:lvl5pPr>
              <a:lvl6pPr marL="2285511" algn="l" defTabSz="914205" rtl="0" eaLnBrk="1" latinLnBrk="0" hangingPunct="1">
                <a:defRPr sz="1800" kern="1200">
                  <a:solidFill>
                    <a:schemeClr val="tx1"/>
                  </a:solidFill>
                  <a:latin typeface="+mn-lt"/>
                  <a:ea typeface="+mn-ea"/>
                  <a:cs typeface="+mn-cs"/>
                </a:defRPr>
              </a:lvl6pPr>
              <a:lvl7pPr marL="2742614" algn="l" defTabSz="914205" rtl="0" eaLnBrk="1" latinLnBrk="0" hangingPunct="1">
                <a:defRPr sz="1800" kern="1200">
                  <a:solidFill>
                    <a:schemeClr val="tx1"/>
                  </a:solidFill>
                  <a:latin typeface="+mn-lt"/>
                  <a:ea typeface="+mn-ea"/>
                  <a:cs typeface="+mn-cs"/>
                </a:defRPr>
              </a:lvl7pPr>
              <a:lvl8pPr marL="3199716" algn="l" defTabSz="914205" rtl="0" eaLnBrk="1" latinLnBrk="0" hangingPunct="1">
                <a:defRPr sz="1800" kern="1200">
                  <a:solidFill>
                    <a:schemeClr val="tx1"/>
                  </a:solidFill>
                  <a:latin typeface="+mn-lt"/>
                  <a:ea typeface="+mn-ea"/>
                  <a:cs typeface="+mn-cs"/>
                </a:defRPr>
              </a:lvl8pPr>
              <a:lvl9pPr marL="3656819" algn="l" defTabSz="914205" rtl="0" eaLnBrk="1" latinLnBrk="0" hangingPunct="1">
                <a:defRPr sz="1800" kern="1200">
                  <a:solidFill>
                    <a:schemeClr val="tx1"/>
                  </a:solidFill>
                  <a:latin typeface="+mn-lt"/>
                  <a:ea typeface="+mn-ea"/>
                  <a:cs typeface="+mn-cs"/>
                </a:defRPr>
              </a:lvl9pPr>
            </a:lstStyle>
            <a:p>
              <a:pPr marL="0" lvl="1" indent="0">
                <a:spcBef>
                  <a:spcPts val="300"/>
                </a:spcBef>
              </a:pPr>
              <a:r>
                <a:rPr lang="de-DE" sz="1600" b="1" i="0" u="none">
                  <a:solidFill>
                    <a:srgbClr val="003781"/>
                  </a:solidFill>
                </a:rPr>
                <a:t>No added costs</a:t>
              </a:r>
              <a:br>
                <a:rPr lang="de-DE" sz="1600" b="0" i="0" u="none">
                  <a:solidFill>
                    <a:srgbClr val="003781"/>
                  </a:solidFill>
                </a:rPr>
              </a:br>
              <a:r>
                <a:rPr lang="de-DE" sz="1600" b="0" i="0" u="none">
                  <a:solidFill>
                    <a:srgbClr val="003781"/>
                  </a:solidFill>
                </a:rPr>
                <a:t>By providing the mandatory contribution the employer offers government-sponsored retirement provision at no additional labor cost.</a:t>
              </a:r>
              <a:r>
                <a:rPr lang="de-DE" sz="1600" b="0" i="0" u="none" baseline="30000">
                  <a:solidFill>
                    <a:srgbClr val="003781"/>
                  </a:solidFill>
                </a:rPr>
                <a:t>1</a:t>
              </a:r>
            </a:p>
          </p:txBody>
        </p:sp>
        <p:sp>
          <p:nvSpPr>
            <p:cNvPr id="42" name="Textfeld 41" descr="svtxtr:svtx:pptx.transform_merge_headline_paragraph[3]">
              <a:extLst>
                <a:ext uri="{FF2B5EF4-FFF2-40B4-BE49-F238E27FC236}">
                  <a16:creationId xmlns:a16="http://schemas.microsoft.com/office/drawing/2014/main" id="{D2B2B12D-22C7-48ED-B259-D2BED97D76A0}"/>
                </a:ext>
              </a:extLst>
            </p:cNvPr>
            <p:cNvSpPr txBox="1"/>
            <p:nvPr/>
          </p:nvSpPr>
          <p:spPr>
            <a:xfrm>
              <a:off x="8112125" y="3240000"/>
              <a:ext cx="3600450" cy="2602844"/>
            </a:xfrm>
            <a:prstGeom prst="rect">
              <a:avLst/>
            </a:prstGeom>
            <a:noFill/>
          </p:spPr>
          <p:txBody>
            <a:bodyPr wrap="square" lIns="0" tIns="0" rIns="0" bIns="0" rtlCol="0" anchor="t" anchorCtr="0">
              <a:noAutofit/>
            </a:bodyPr>
            <a:lstStyle>
              <a:defPPr>
                <a:defRPr lang="de-DE"/>
              </a:defPPr>
              <a:lvl1pPr marL="0" algn="l" defTabSz="914205" rtl="0" eaLnBrk="1" latinLnBrk="0" hangingPunct="1">
                <a:defRPr sz="1800" kern="1200">
                  <a:solidFill>
                    <a:schemeClr val="tx1"/>
                  </a:solidFill>
                  <a:latin typeface="+mn-lt"/>
                  <a:ea typeface="+mn-ea"/>
                  <a:cs typeface="+mn-cs"/>
                </a:defRPr>
              </a:lvl1pPr>
              <a:lvl2pPr marL="457102" algn="l" defTabSz="914205" rtl="0" eaLnBrk="1" latinLnBrk="0" hangingPunct="1">
                <a:defRPr sz="1800" kern="1200">
                  <a:solidFill>
                    <a:schemeClr val="tx1"/>
                  </a:solidFill>
                  <a:latin typeface="+mn-lt"/>
                  <a:ea typeface="+mn-ea"/>
                  <a:cs typeface="+mn-cs"/>
                </a:defRPr>
              </a:lvl2pPr>
              <a:lvl3pPr marL="914205" algn="l" defTabSz="914205" rtl="0" eaLnBrk="1" latinLnBrk="0" hangingPunct="1">
                <a:defRPr sz="1800" kern="1200">
                  <a:solidFill>
                    <a:schemeClr val="tx1"/>
                  </a:solidFill>
                  <a:latin typeface="+mn-lt"/>
                  <a:ea typeface="+mn-ea"/>
                  <a:cs typeface="+mn-cs"/>
                </a:defRPr>
              </a:lvl3pPr>
              <a:lvl4pPr marL="1371308" algn="l" defTabSz="914205" rtl="0" eaLnBrk="1" latinLnBrk="0" hangingPunct="1">
                <a:defRPr sz="1800" kern="1200">
                  <a:solidFill>
                    <a:schemeClr val="tx1"/>
                  </a:solidFill>
                  <a:latin typeface="+mn-lt"/>
                  <a:ea typeface="+mn-ea"/>
                  <a:cs typeface="+mn-cs"/>
                </a:defRPr>
              </a:lvl4pPr>
              <a:lvl5pPr marL="1828410" algn="l" defTabSz="914205" rtl="0" eaLnBrk="1" latinLnBrk="0" hangingPunct="1">
                <a:defRPr sz="1800" kern="1200">
                  <a:solidFill>
                    <a:schemeClr val="tx1"/>
                  </a:solidFill>
                  <a:latin typeface="+mn-lt"/>
                  <a:ea typeface="+mn-ea"/>
                  <a:cs typeface="+mn-cs"/>
                </a:defRPr>
              </a:lvl5pPr>
              <a:lvl6pPr marL="2285511" algn="l" defTabSz="914205" rtl="0" eaLnBrk="1" latinLnBrk="0" hangingPunct="1">
                <a:defRPr sz="1800" kern="1200">
                  <a:solidFill>
                    <a:schemeClr val="tx1"/>
                  </a:solidFill>
                  <a:latin typeface="+mn-lt"/>
                  <a:ea typeface="+mn-ea"/>
                  <a:cs typeface="+mn-cs"/>
                </a:defRPr>
              </a:lvl6pPr>
              <a:lvl7pPr marL="2742614" algn="l" defTabSz="914205" rtl="0" eaLnBrk="1" latinLnBrk="0" hangingPunct="1">
                <a:defRPr sz="1800" kern="1200">
                  <a:solidFill>
                    <a:schemeClr val="tx1"/>
                  </a:solidFill>
                  <a:latin typeface="+mn-lt"/>
                  <a:ea typeface="+mn-ea"/>
                  <a:cs typeface="+mn-cs"/>
                </a:defRPr>
              </a:lvl7pPr>
              <a:lvl8pPr marL="3199716" algn="l" defTabSz="914205" rtl="0" eaLnBrk="1" latinLnBrk="0" hangingPunct="1">
                <a:defRPr sz="1800" kern="1200">
                  <a:solidFill>
                    <a:schemeClr val="tx1"/>
                  </a:solidFill>
                  <a:latin typeface="+mn-lt"/>
                  <a:ea typeface="+mn-ea"/>
                  <a:cs typeface="+mn-cs"/>
                </a:defRPr>
              </a:lvl8pPr>
              <a:lvl9pPr marL="3656819" algn="l" defTabSz="914205" rtl="0" eaLnBrk="1" latinLnBrk="0" hangingPunct="1">
                <a:defRPr sz="1800" kern="1200">
                  <a:solidFill>
                    <a:schemeClr val="tx1"/>
                  </a:solidFill>
                  <a:latin typeface="+mn-lt"/>
                  <a:ea typeface="+mn-ea"/>
                  <a:cs typeface="+mn-cs"/>
                </a:defRPr>
              </a:lvl9pPr>
            </a:lstStyle>
            <a:p>
              <a:pPr marL="0" lvl="1" indent="0">
                <a:spcBef>
                  <a:spcPts val="300"/>
                </a:spcBef>
              </a:pPr>
              <a:r>
                <a:rPr lang="de-DE" sz="1600" b="1" i="0" u="none">
                  <a:solidFill>
                    <a:srgbClr val="003781"/>
                  </a:solidFill>
                </a:rPr>
                <a:t>Boosting the image</a:t>
              </a:r>
              <a:br>
                <a:rPr lang="de-DE" sz="1600" b="0" i="0" u="none">
                  <a:solidFill>
                    <a:srgbClr val="003781"/>
                  </a:solidFill>
                </a:rPr>
              </a:br>
              <a:r>
                <a:rPr lang="de-DE" sz="1600" b="0" i="0" u="none">
                  <a:solidFill>
                    <a:srgbClr val="003781"/>
                  </a:solidFill>
                </a:rPr>
                <a:t>The offer of Allianz direct insurance improves the employer image and facilitates the recruitment of new staff.</a:t>
              </a:r>
            </a:p>
          </p:txBody>
        </p:sp>
      </p:grpSp>
      <p:grpSp>
        <p:nvGrpSpPr>
          <p:cNvPr id="4" name="Gruppieren 4 Icons" descr="svtxtr:svtx:pptx.transform.group[4]">
            <a:extLst>
              <a:ext uri="{FF2B5EF4-FFF2-40B4-BE49-F238E27FC236}">
                <a16:creationId xmlns:a16="http://schemas.microsoft.com/office/drawing/2014/main" id="{B5458529-864E-4B70-B1C0-FA8A6DDA8795}"/>
              </a:ext>
            </a:extLst>
          </p:cNvPr>
          <p:cNvGrpSpPr/>
          <p:nvPr/>
        </p:nvGrpSpPr>
        <p:grpSpPr>
          <a:xfrm>
            <a:off x="478800" y="1808978"/>
            <a:ext cx="11233774" cy="4033866"/>
            <a:chOff x="478800" y="1808978"/>
            <a:chExt cx="11233774" cy="4033866"/>
          </a:xfrm>
        </p:grpSpPr>
        <p:grpSp>
          <p:nvGrpSpPr>
            <p:cNvPr id="17" name="Gruppieren 16">
              <a:extLst>
                <a:ext uri="{FF2B5EF4-FFF2-40B4-BE49-F238E27FC236}">
                  <a16:creationId xmlns:a16="http://schemas.microsoft.com/office/drawing/2014/main" id="{A858C8A5-8820-4704-ACFD-7C51FA55E234}"/>
                </a:ext>
              </a:extLst>
            </p:cNvPr>
            <p:cNvGrpSpPr/>
            <p:nvPr/>
          </p:nvGrpSpPr>
          <p:grpSpPr>
            <a:xfrm>
              <a:off x="479426" y="1808978"/>
              <a:ext cx="968533" cy="968533"/>
              <a:chOff x="1938240" y="1808978"/>
              <a:chExt cx="968533" cy="968533"/>
            </a:xfrm>
          </p:grpSpPr>
          <p:sp>
            <p:nvSpPr>
              <p:cNvPr id="13" name="Ellipse 12">
                <a:extLst>
                  <a:ext uri="{FF2B5EF4-FFF2-40B4-BE49-F238E27FC236}">
                    <a16:creationId xmlns:a16="http://schemas.microsoft.com/office/drawing/2014/main" id="{078FB20B-5DB1-4E3B-B0C3-29F5F80CE50D}"/>
                  </a:ext>
                </a:extLst>
              </p:cNvPr>
              <p:cNvSpPr/>
              <p:nvPr/>
            </p:nvSpPr>
            <p:spPr>
              <a:xfrm>
                <a:off x="1938240" y="1808978"/>
                <a:ext cx="968533" cy="968533"/>
              </a:xfrm>
              <a:prstGeom prst="ellipse">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205" rtl="0" eaLnBrk="1" latinLnBrk="0" hangingPunct="1">
                  <a:defRPr sz="1800" kern="1200">
                    <a:solidFill>
                      <a:srgbClr val="FFFFFF"/>
                    </a:solidFill>
                    <a:latin typeface="Arial"/>
                    <a:ea typeface="+mn-ea"/>
                    <a:cs typeface="+mn-cs"/>
                  </a:defRPr>
                </a:lvl1pPr>
                <a:lvl2pPr marL="457102" algn="l" defTabSz="914205" rtl="0" eaLnBrk="1" latinLnBrk="0" hangingPunct="1">
                  <a:defRPr sz="1800" kern="1200">
                    <a:solidFill>
                      <a:srgbClr val="FFFFFF"/>
                    </a:solidFill>
                    <a:latin typeface="Arial"/>
                    <a:ea typeface="+mn-ea"/>
                    <a:cs typeface="+mn-cs"/>
                  </a:defRPr>
                </a:lvl2pPr>
                <a:lvl3pPr marL="914205" algn="l" defTabSz="914205" rtl="0" eaLnBrk="1" latinLnBrk="0" hangingPunct="1">
                  <a:defRPr sz="1800" kern="1200">
                    <a:solidFill>
                      <a:srgbClr val="FFFFFF"/>
                    </a:solidFill>
                    <a:latin typeface="Arial"/>
                    <a:ea typeface="+mn-ea"/>
                    <a:cs typeface="+mn-cs"/>
                  </a:defRPr>
                </a:lvl3pPr>
                <a:lvl4pPr marL="1371308" algn="l" defTabSz="914205" rtl="0" eaLnBrk="1" latinLnBrk="0" hangingPunct="1">
                  <a:defRPr sz="1800" kern="1200">
                    <a:solidFill>
                      <a:srgbClr val="FFFFFF"/>
                    </a:solidFill>
                    <a:latin typeface="Arial"/>
                    <a:ea typeface="+mn-ea"/>
                    <a:cs typeface="+mn-cs"/>
                  </a:defRPr>
                </a:lvl4pPr>
                <a:lvl5pPr marL="1828410" algn="l" defTabSz="914205" rtl="0" eaLnBrk="1" latinLnBrk="0" hangingPunct="1">
                  <a:defRPr sz="1800" kern="1200">
                    <a:solidFill>
                      <a:srgbClr val="FFFFFF"/>
                    </a:solidFill>
                    <a:latin typeface="Arial"/>
                    <a:ea typeface="+mn-ea"/>
                    <a:cs typeface="+mn-cs"/>
                  </a:defRPr>
                </a:lvl5pPr>
                <a:lvl6pPr marL="2285511" algn="l" defTabSz="914205" rtl="0" eaLnBrk="1" latinLnBrk="0" hangingPunct="1">
                  <a:defRPr sz="1800" kern="1200">
                    <a:solidFill>
                      <a:srgbClr val="FFFFFF"/>
                    </a:solidFill>
                    <a:latin typeface="Arial"/>
                    <a:ea typeface="+mn-ea"/>
                    <a:cs typeface="+mn-cs"/>
                  </a:defRPr>
                </a:lvl6pPr>
                <a:lvl7pPr marL="2742614" algn="l" defTabSz="914205" rtl="0" eaLnBrk="1" latinLnBrk="0" hangingPunct="1">
                  <a:defRPr sz="1800" kern="1200">
                    <a:solidFill>
                      <a:srgbClr val="FFFFFF"/>
                    </a:solidFill>
                    <a:latin typeface="Arial"/>
                    <a:ea typeface="+mn-ea"/>
                    <a:cs typeface="+mn-cs"/>
                  </a:defRPr>
                </a:lvl7pPr>
                <a:lvl8pPr marL="3199716" algn="l" defTabSz="914205" rtl="0" eaLnBrk="1" latinLnBrk="0" hangingPunct="1">
                  <a:defRPr sz="1800" kern="1200">
                    <a:solidFill>
                      <a:srgbClr val="FFFFFF"/>
                    </a:solidFill>
                    <a:latin typeface="Arial"/>
                    <a:ea typeface="+mn-ea"/>
                    <a:cs typeface="+mn-cs"/>
                  </a:defRPr>
                </a:lvl8pPr>
                <a:lvl9pPr marL="3656819" algn="l" defTabSz="914205" rtl="0" eaLnBrk="1" latinLnBrk="0" hangingPunct="1">
                  <a:defRPr sz="1800" kern="1200">
                    <a:solidFill>
                      <a:srgbClr val="FFFFFF"/>
                    </a:solidFill>
                    <a:latin typeface="Arial"/>
                    <a:ea typeface="+mn-ea"/>
                    <a:cs typeface="+mn-cs"/>
                  </a:defRPr>
                </a:lvl9pPr>
              </a:lstStyle>
              <a:p>
                <a:pPr algn="ctr"/>
                <a:endParaRPr lang="de-DE"/>
              </a:p>
            </p:txBody>
          </p:sp>
          <p:pic>
            <p:nvPicPr>
              <p:cNvPr id="16" name="Grafik 15" descr="svtx:article/content/body/bullet-list/item[1]/picture/@tmpUrl&#10;svtxbackup:w=45.326614&#10;svtxbackup:h=45.326458&#10;svtxbackup:x=53.21795&#10;svtxbackup:y=157.87512">
                <a:extLst>
                  <a:ext uri="{FF2B5EF4-FFF2-40B4-BE49-F238E27FC236}">
                    <a16:creationId xmlns:a16="http://schemas.microsoft.com/office/drawing/2014/main" id="{32A203DF-6B96-4E58-BD84-EC8F597AEE4B}"/>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2134682" y="2005014"/>
                <a:ext cx="575648" cy="575646"/>
              </a:xfrm>
              <a:prstGeom prst="rect">
                <a:avLst/>
              </a:prstGeom>
            </p:spPr>
          </p:pic>
        </p:grpSp>
        <p:grpSp>
          <p:nvGrpSpPr>
            <p:cNvPr id="89" name="Gruppieren 88">
              <a:extLst>
                <a:ext uri="{FF2B5EF4-FFF2-40B4-BE49-F238E27FC236}">
                  <a16:creationId xmlns:a16="http://schemas.microsoft.com/office/drawing/2014/main" id="{2D0ED3CD-63DE-4E2F-8341-6A27458CFB90}"/>
                </a:ext>
              </a:extLst>
            </p:cNvPr>
            <p:cNvGrpSpPr/>
            <p:nvPr/>
          </p:nvGrpSpPr>
          <p:grpSpPr>
            <a:xfrm>
              <a:off x="3343284" y="1808978"/>
              <a:ext cx="968533" cy="968533"/>
              <a:chOff x="1938240" y="1808978"/>
              <a:chExt cx="968533" cy="968533"/>
            </a:xfrm>
          </p:grpSpPr>
          <p:sp>
            <p:nvSpPr>
              <p:cNvPr id="90" name="Ellipse 89">
                <a:extLst>
                  <a:ext uri="{FF2B5EF4-FFF2-40B4-BE49-F238E27FC236}">
                    <a16:creationId xmlns:a16="http://schemas.microsoft.com/office/drawing/2014/main" id="{C36BE954-E881-4EF2-8DB8-37A3E09BB368}"/>
                  </a:ext>
                </a:extLst>
              </p:cNvPr>
              <p:cNvSpPr/>
              <p:nvPr/>
            </p:nvSpPr>
            <p:spPr>
              <a:xfrm>
                <a:off x="1938240" y="1808978"/>
                <a:ext cx="968533" cy="968533"/>
              </a:xfrm>
              <a:prstGeom prst="ellipse">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205" rtl="0" eaLnBrk="1" latinLnBrk="0" hangingPunct="1">
                  <a:defRPr sz="1800" kern="1200">
                    <a:solidFill>
                      <a:srgbClr val="FFFFFF"/>
                    </a:solidFill>
                    <a:latin typeface="Arial"/>
                    <a:ea typeface="+mn-ea"/>
                    <a:cs typeface="+mn-cs"/>
                  </a:defRPr>
                </a:lvl1pPr>
                <a:lvl2pPr marL="457102" algn="l" defTabSz="914205" rtl="0" eaLnBrk="1" latinLnBrk="0" hangingPunct="1">
                  <a:defRPr sz="1800" kern="1200">
                    <a:solidFill>
                      <a:srgbClr val="FFFFFF"/>
                    </a:solidFill>
                    <a:latin typeface="Arial"/>
                    <a:ea typeface="+mn-ea"/>
                    <a:cs typeface="+mn-cs"/>
                  </a:defRPr>
                </a:lvl2pPr>
                <a:lvl3pPr marL="914205" algn="l" defTabSz="914205" rtl="0" eaLnBrk="1" latinLnBrk="0" hangingPunct="1">
                  <a:defRPr sz="1800" kern="1200">
                    <a:solidFill>
                      <a:srgbClr val="FFFFFF"/>
                    </a:solidFill>
                    <a:latin typeface="Arial"/>
                    <a:ea typeface="+mn-ea"/>
                    <a:cs typeface="+mn-cs"/>
                  </a:defRPr>
                </a:lvl3pPr>
                <a:lvl4pPr marL="1371308" algn="l" defTabSz="914205" rtl="0" eaLnBrk="1" latinLnBrk="0" hangingPunct="1">
                  <a:defRPr sz="1800" kern="1200">
                    <a:solidFill>
                      <a:srgbClr val="FFFFFF"/>
                    </a:solidFill>
                    <a:latin typeface="Arial"/>
                    <a:ea typeface="+mn-ea"/>
                    <a:cs typeface="+mn-cs"/>
                  </a:defRPr>
                </a:lvl4pPr>
                <a:lvl5pPr marL="1828410" algn="l" defTabSz="914205" rtl="0" eaLnBrk="1" latinLnBrk="0" hangingPunct="1">
                  <a:defRPr sz="1800" kern="1200">
                    <a:solidFill>
                      <a:srgbClr val="FFFFFF"/>
                    </a:solidFill>
                    <a:latin typeface="Arial"/>
                    <a:ea typeface="+mn-ea"/>
                    <a:cs typeface="+mn-cs"/>
                  </a:defRPr>
                </a:lvl5pPr>
                <a:lvl6pPr marL="2285511" algn="l" defTabSz="914205" rtl="0" eaLnBrk="1" latinLnBrk="0" hangingPunct="1">
                  <a:defRPr sz="1800" kern="1200">
                    <a:solidFill>
                      <a:srgbClr val="FFFFFF"/>
                    </a:solidFill>
                    <a:latin typeface="Arial"/>
                    <a:ea typeface="+mn-ea"/>
                    <a:cs typeface="+mn-cs"/>
                  </a:defRPr>
                </a:lvl6pPr>
                <a:lvl7pPr marL="2742614" algn="l" defTabSz="914205" rtl="0" eaLnBrk="1" latinLnBrk="0" hangingPunct="1">
                  <a:defRPr sz="1800" kern="1200">
                    <a:solidFill>
                      <a:srgbClr val="FFFFFF"/>
                    </a:solidFill>
                    <a:latin typeface="Arial"/>
                    <a:ea typeface="+mn-ea"/>
                    <a:cs typeface="+mn-cs"/>
                  </a:defRPr>
                </a:lvl7pPr>
                <a:lvl8pPr marL="3199716" algn="l" defTabSz="914205" rtl="0" eaLnBrk="1" latinLnBrk="0" hangingPunct="1">
                  <a:defRPr sz="1800" kern="1200">
                    <a:solidFill>
                      <a:srgbClr val="FFFFFF"/>
                    </a:solidFill>
                    <a:latin typeface="Arial"/>
                    <a:ea typeface="+mn-ea"/>
                    <a:cs typeface="+mn-cs"/>
                  </a:defRPr>
                </a:lvl8pPr>
                <a:lvl9pPr marL="3656819" algn="l" defTabSz="914205" rtl="0" eaLnBrk="1" latinLnBrk="0" hangingPunct="1">
                  <a:defRPr sz="1800" kern="1200">
                    <a:solidFill>
                      <a:srgbClr val="FFFFFF"/>
                    </a:solidFill>
                    <a:latin typeface="Arial"/>
                    <a:ea typeface="+mn-ea"/>
                    <a:cs typeface="+mn-cs"/>
                  </a:defRPr>
                </a:lvl9pPr>
              </a:lstStyle>
              <a:p>
                <a:pPr algn="ctr"/>
                <a:endParaRPr lang="de-DE"/>
              </a:p>
            </p:txBody>
          </p:sp>
          <p:pic>
            <p:nvPicPr>
              <p:cNvPr id="91" name="Grafik 90" descr="svtx:article/content/body/bullet-list/item[2]/picture/@tmpUrl&#10;svtxbackup:w=45.326614&#10;svtxbackup:h=45.326458&#10;svtxbackup:x=278.7186&#10;svtxbackup:y=157.87512">
                <a:extLst>
                  <a:ext uri="{FF2B5EF4-FFF2-40B4-BE49-F238E27FC236}">
                    <a16:creationId xmlns:a16="http://schemas.microsoft.com/office/drawing/2014/main" id="{4BE6D351-7A7B-43E5-9EBF-928A549FA705}"/>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2134682" y="2005014"/>
                <a:ext cx="575648" cy="575646"/>
              </a:xfrm>
              <a:prstGeom prst="rect">
                <a:avLst/>
              </a:prstGeom>
            </p:spPr>
          </p:pic>
        </p:grpSp>
        <p:grpSp>
          <p:nvGrpSpPr>
            <p:cNvPr id="92" name="Gruppieren 91">
              <a:extLst>
                <a:ext uri="{FF2B5EF4-FFF2-40B4-BE49-F238E27FC236}">
                  <a16:creationId xmlns:a16="http://schemas.microsoft.com/office/drawing/2014/main" id="{21E75DDD-952F-4A80-9587-066D4FA6F52D}"/>
                </a:ext>
              </a:extLst>
            </p:cNvPr>
            <p:cNvGrpSpPr/>
            <p:nvPr/>
          </p:nvGrpSpPr>
          <p:grpSpPr>
            <a:xfrm>
              <a:off x="6201684" y="1808978"/>
              <a:ext cx="968533" cy="968533"/>
              <a:chOff x="1938240" y="1808978"/>
              <a:chExt cx="968533" cy="968533"/>
            </a:xfrm>
          </p:grpSpPr>
          <p:sp>
            <p:nvSpPr>
              <p:cNvPr id="93" name="Ellipse 92">
                <a:extLst>
                  <a:ext uri="{FF2B5EF4-FFF2-40B4-BE49-F238E27FC236}">
                    <a16:creationId xmlns:a16="http://schemas.microsoft.com/office/drawing/2014/main" id="{1F6CEC5C-8C10-4223-BD1C-E77C9CD488BC}"/>
                  </a:ext>
                </a:extLst>
              </p:cNvPr>
              <p:cNvSpPr/>
              <p:nvPr/>
            </p:nvSpPr>
            <p:spPr>
              <a:xfrm>
                <a:off x="1938240" y="1808978"/>
                <a:ext cx="968533" cy="968533"/>
              </a:xfrm>
              <a:prstGeom prst="ellipse">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205" rtl="0" eaLnBrk="1" latinLnBrk="0" hangingPunct="1">
                  <a:defRPr sz="1800" kern="1200">
                    <a:solidFill>
                      <a:srgbClr val="FFFFFF"/>
                    </a:solidFill>
                    <a:latin typeface="Arial"/>
                    <a:ea typeface="+mn-ea"/>
                    <a:cs typeface="+mn-cs"/>
                  </a:defRPr>
                </a:lvl1pPr>
                <a:lvl2pPr marL="457102" algn="l" defTabSz="914205" rtl="0" eaLnBrk="1" latinLnBrk="0" hangingPunct="1">
                  <a:defRPr sz="1800" kern="1200">
                    <a:solidFill>
                      <a:srgbClr val="FFFFFF"/>
                    </a:solidFill>
                    <a:latin typeface="Arial"/>
                    <a:ea typeface="+mn-ea"/>
                    <a:cs typeface="+mn-cs"/>
                  </a:defRPr>
                </a:lvl2pPr>
                <a:lvl3pPr marL="914205" algn="l" defTabSz="914205" rtl="0" eaLnBrk="1" latinLnBrk="0" hangingPunct="1">
                  <a:defRPr sz="1800" kern="1200">
                    <a:solidFill>
                      <a:srgbClr val="FFFFFF"/>
                    </a:solidFill>
                    <a:latin typeface="Arial"/>
                    <a:ea typeface="+mn-ea"/>
                    <a:cs typeface="+mn-cs"/>
                  </a:defRPr>
                </a:lvl3pPr>
                <a:lvl4pPr marL="1371308" algn="l" defTabSz="914205" rtl="0" eaLnBrk="1" latinLnBrk="0" hangingPunct="1">
                  <a:defRPr sz="1800" kern="1200">
                    <a:solidFill>
                      <a:srgbClr val="FFFFFF"/>
                    </a:solidFill>
                    <a:latin typeface="Arial"/>
                    <a:ea typeface="+mn-ea"/>
                    <a:cs typeface="+mn-cs"/>
                  </a:defRPr>
                </a:lvl4pPr>
                <a:lvl5pPr marL="1828410" algn="l" defTabSz="914205" rtl="0" eaLnBrk="1" latinLnBrk="0" hangingPunct="1">
                  <a:defRPr sz="1800" kern="1200">
                    <a:solidFill>
                      <a:srgbClr val="FFFFFF"/>
                    </a:solidFill>
                    <a:latin typeface="Arial"/>
                    <a:ea typeface="+mn-ea"/>
                    <a:cs typeface="+mn-cs"/>
                  </a:defRPr>
                </a:lvl5pPr>
                <a:lvl6pPr marL="2285511" algn="l" defTabSz="914205" rtl="0" eaLnBrk="1" latinLnBrk="0" hangingPunct="1">
                  <a:defRPr sz="1800" kern="1200">
                    <a:solidFill>
                      <a:srgbClr val="FFFFFF"/>
                    </a:solidFill>
                    <a:latin typeface="Arial"/>
                    <a:ea typeface="+mn-ea"/>
                    <a:cs typeface="+mn-cs"/>
                  </a:defRPr>
                </a:lvl6pPr>
                <a:lvl7pPr marL="2742614" algn="l" defTabSz="914205" rtl="0" eaLnBrk="1" latinLnBrk="0" hangingPunct="1">
                  <a:defRPr sz="1800" kern="1200">
                    <a:solidFill>
                      <a:srgbClr val="FFFFFF"/>
                    </a:solidFill>
                    <a:latin typeface="Arial"/>
                    <a:ea typeface="+mn-ea"/>
                    <a:cs typeface="+mn-cs"/>
                  </a:defRPr>
                </a:lvl7pPr>
                <a:lvl8pPr marL="3199716" algn="l" defTabSz="914205" rtl="0" eaLnBrk="1" latinLnBrk="0" hangingPunct="1">
                  <a:defRPr sz="1800" kern="1200">
                    <a:solidFill>
                      <a:srgbClr val="FFFFFF"/>
                    </a:solidFill>
                    <a:latin typeface="Arial"/>
                    <a:ea typeface="+mn-ea"/>
                    <a:cs typeface="+mn-cs"/>
                  </a:defRPr>
                </a:lvl8pPr>
                <a:lvl9pPr marL="3656819" algn="l" defTabSz="914205" rtl="0" eaLnBrk="1" latinLnBrk="0" hangingPunct="1">
                  <a:defRPr sz="1800" kern="1200">
                    <a:solidFill>
                      <a:srgbClr val="FFFFFF"/>
                    </a:solidFill>
                    <a:latin typeface="Arial"/>
                    <a:ea typeface="+mn-ea"/>
                    <a:cs typeface="+mn-cs"/>
                  </a:defRPr>
                </a:lvl9pPr>
              </a:lstStyle>
              <a:p>
                <a:pPr algn="ctr"/>
                <a:endParaRPr lang="de-DE"/>
              </a:p>
            </p:txBody>
          </p:sp>
          <p:pic>
            <p:nvPicPr>
              <p:cNvPr id="94" name="Grafik 93" descr="svtx:article/content/body/bullet-list/item[3]/picture/@tmpUrl&#10;svtxbackup:w=45.326614&#10;svtxbackup:h=45.326458&#10;svtxbackup:x=503.78946&#10;svtxbackup:y=157.87512">
                <a:extLst>
                  <a:ext uri="{FF2B5EF4-FFF2-40B4-BE49-F238E27FC236}">
                    <a16:creationId xmlns:a16="http://schemas.microsoft.com/office/drawing/2014/main" id="{F10ED9DF-40A1-4C95-AB02-F63BF974B239}"/>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2134682" y="2005014"/>
                <a:ext cx="575648" cy="575646"/>
              </a:xfrm>
              <a:prstGeom prst="rect">
                <a:avLst/>
              </a:prstGeom>
            </p:spPr>
          </p:pic>
        </p:grpSp>
        <p:grpSp>
          <p:nvGrpSpPr>
            <p:cNvPr id="95" name="Gruppieren 94">
              <a:extLst>
                <a:ext uri="{FF2B5EF4-FFF2-40B4-BE49-F238E27FC236}">
                  <a16:creationId xmlns:a16="http://schemas.microsoft.com/office/drawing/2014/main" id="{08BEC54E-F872-4D16-8A7D-913B6590A49A}"/>
                </a:ext>
              </a:extLst>
            </p:cNvPr>
            <p:cNvGrpSpPr/>
            <p:nvPr/>
          </p:nvGrpSpPr>
          <p:grpSpPr>
            <a:xfrm>
              <a:off x="9066167" y="1808978"/>
              <a:ext cx="968533" cy="968533"/>
              <a:chOff x="1938240" y="1808978"/>
              <a:chExt cx="968533" cy="968533"/>
            </a:xfrm>
          </p:grpSpPr>
          <p:sp>
            <p:nvSpPr>
              <p:cNvPr id="96" name="Ellipse 95">
                <a:extLst>
                  <a:ext uri="{FF2B5EF4-FFF2-40B4-BE49-F238E27FC236}">
                    <a16:creationId xmlns:a16="http://schemas.microsoft.com/office/drawing/2014/main" id="{2EC7D317-D958-473B-809F-93A065E1BF91}"/>
                  </a:ext>
                </a:extLst>
              </p:cNvPr>
              <p:cNvSpPr/>
              <p:nvPr/>
            </p:nvSpPr>
            <p:spPr>
              <a:xfrm>
                <a:off x="1938240" y="1808978"/>
                <a:ext cx="968533" cy="968533"/>
              </a:xfrm>
              <a:prstGeom prst="ellipse">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205" rtl="0" eaLnBrk="1" latinLnBrk="0" hangingPunct="1">
                  <a:defRPr sz="1800" kern="1200">
                    <a:solidFill>
                      <a:srgbClr val="FFFFFF"/>
                    </a:solidFill>
                    <a:latin typeface="Arial"/>
                    <a:ea typeface="+mn-ea"/>
                    <a:cs typeface="+mn-cs"/>
                  </a:defRPr>
                </a:lvl1pPr>
                <a:lvl2pPr marL="457102" algn="l" defTabSz="914205" rtl="0" eaLnBrk="1" latinLnBrk="0" hangingPunct="1">
                  <a:defRPr sz="1800" kern="1200">
                    <a:solidFill>
                      <a:srgbClr val="FFFFFF"/>
                    </a:solidFill>
                    <a:latin typeface="Arial"/>
                    <a:ea typeface="+mn-ea"/>
                    <a:cs typeface="+mn-cs"/>
                  </a:defRPr>
                </a:lvl2pPr>
                <a:lvl3pPr marL="914205" algn="l" defTabSz="914205" rtl="0" eaLnBrk="1" latinLnBrk="0" hangingPunct="1">
                  <a:defRPr sz="1800" kern="1200">
                    <a:solidFill>
                      <a:srgbClr val="FFFFFF"/>
                    </a:solidFill>
                    <a:latin typeface="Arial"/>
                    <a:ea typeface="+mn-ea"/>
                    <a:cs typeface="+mn-cs"/>
                  </a:defRPr>
                </a:lvl3pPr>
                <a:lvl4pPr marL="1371308" algn="l" defTabSz="914205" rtl="0" eaLnBrk="1" latinLnBrk="0" hangingPunct="1">
                  <a:defRPr sz="1800" kern="1200">
                    <a:solidFill>
                      <a:srgbClr val="FFFFFF"/>
                    </a:solidFill>
                    <a:latin typeface="Arial"/>
                    <a:ea typeface="+mn-ea"/>
                    <a:cs typeface="+mn-cs"/>
                  </a:defRPr>
                </a:lvl4pPr>
                <a:lvl5pPr marL="1828410" algn="l" defTabSz="914205" rtl="0" eaLnBrk="1" latinLnBrk="0" hangingPunct="1">
                  <a:defRPr sz="1800" kern="1200">
                    <a:solidFill>
                      <a:srgbClr val="FFFFFF"/>
                    </a:solidFill>
                    <a:latin typeface="Arial"/>
                    <a:ea typeface="+mn-ea"/>
                    <a:cs typeface="+mn-cs"/>
                  </a:defRPr>
                </a:lvl5pPr>
                <a:lvl6pPr marL="2285511" algn="l" defTabSz="914205" rtl="0" eaLnBrk="1" latinLnBrk="0" hangingPunct="1">
                  <a:defRPr sz="1800" kern="1200">
                    <a:solidFill>
                      <a:srgbClr val="FFFFFF"/>
                    </a:solidFill>
                    <a:latin typeface="Arial"/>
                    <a:ea typeface="+mn-ea"/>
                    <a:cs typeface="+mn-cs"/>
                  </a:defRPr>
                </a:lvl6pPr>
                <a:lvl7pPr marL="2742614" algn="l" defTabSz="914205" rtl="0" eaLnBrk="1" latinLnBrk="0" hangingPunct="1">
                  <a:defRPr sz="1800" kern="1200">
                    <a:solidFill>
                      <a:srgbClr val="FFFFFF"/>
                    </a:solidFill>
                    <a:latin typeface="Arial"/>
                    <a:ea typeface="+mn-ea"/>
                    <a:cs typeface="+mn-cs"/>
                  </a:defRPr>
                </a:lvl7pPr>
                <a:lvl8pPr marL="3199716" algn="l" defTabSz="914205" rtl="0" eaLnBrk="1" latinLnBrk="0" hangingPunct="1">
                  <a:defRPr sz="1800" kern="1200">
                    <a:solidFill>
                      <a:srgbClr val="FFFFFF"/>
                    </a:solidFill>
                    <a:latin typeface="Arial"/>
                    <a:ea typeface="+mn-ea"/>
                    <a:cs typeface="+mn-cs"/>
                  </a:defRPr>
                </a:lvl8pPr>
                <a:lvl9pPr marL="3656819" algn="l" defTabSz="914205" rtl="0" eaLnBrk="1" latinLnBrk="0" hangingPunct="1">
                  <a:defRPr sz="1800" kern="1200">
                    <a:solidFill>
                      <a:srgbClr val="FFFFFF"/>
                    </a:solidFill>
                    <a:latin typeface="Arial"/>
                    <a:ea typeface="+mn-ea"/>
                    <a:cs typeface="+mn-cs"/>
                  </a:defRPr>
                </a:lvl9pPr>
              </a:lstStyle>
              <a:p>
                <a:pPr algn="ctr"/>
                <a:endParaRPr lang="de-DE"/>
              </a:p>
            </p:txBody>
          </p:sp>
          <p:pic>
            <p:nvPicPr>
              <p:cNvPr id="97" name="Grafik 96" descr="svtx:article/content/body/bullet-list/item[4]/picture/@tmpUrl&#10;svtxbackup:w=45.326614&#10;svtxbackup:h=45.326458&#10;svtxbackup:x=729.3393&#10;svtxbackup:y=157.87512">
                <a:extLst>
                  <a:ext uri="{FF2B5EF4-FFF2-40B4-BE49-F238E27FC236}">
                    <a16:creationId xmlns:a16="http://schemas.microsoft.com/office/drawing/2014/main" id="{E5A2EA73-ADD5-4636-A7E3-3C67DA00F173}"/>
                  </a:ext>
                </a:extLst>
              </p:cNvPr>
              <p:cNvPicPr>
                <a:picLocks noChangeAspect="1"/>
              </p:cNvPicPr>
              <p:nvPr/>
            </p:nvPicPr>
            <p:blipFill>
              <a:blip r:embed="rId6" cstate="hqprint">
                <a:extLst>
                  <a:ext uri="{28A0092B-C50C-407E-A947-70E740481C1C}">
                    <a14:useLocalDpi xmlns:a14="http://schemas.microsoft.com/office/drawing/2010/main"/>
                  </a:ext>
                </a:extLst>
              </a:blip>
              <a:stretch>
                <a:fillRect/>
              </a:stretch>
            </p:blipFill>
            <p:spPr>
              <a:xfrm>
                <a:off x="2134682" y="2005014"/>
                <a:ext cx="575648" cy="575646"/>
              </a:xfrm>
              <a:prstGeom prst="rect">
                <a:avLst/>
              </a:prstGeom>
            </p:spPr>
          </p:pic>
        </p:grpSp>
        <p:sp>
          <p:nvSpPr>
            <p:cNvPr id="53" name="Textfeld 52" descr="svtxtr:svtx:pptx.transform_merge_headline_paragraph[1]">
              <a:extLst>
                <a:ext uri="{FF2B5EF4-FFF2-40B4-BE49-F238E27FC236}">
                  <a16:creationId xmlns:a16="http://schemas.microsoft.com/office/drawing/2014/main" id="{46084D05-8916-49C1-A00E-B7BDDF9B78F2}"/>
                </a:ext>
              </a:extLst>
            </p:cNvPr>
            <p:cNvSpPr txBox="1"/>
            <p:nvPr/>
          </p:nvSpPr>
          <p:spPr>
            <a:xfrm>
              <a:off x="478800" y="3240000"/>
              <a:ext cx="2646407" cy="2602844"/>
            </a:xfrm>
            <a:prstGeom prst="rect">
              <a:avLst/>
            </a:prstGeom>
            <a:noFill/>
          </p:spPr>
          <p:txBody>
            <a:bodyPr wrap="square" lIns="0" tIns="0" rIns="0" bIns="0" rtlCol="0" anchor="t" anchorCtr="0">
              <a:noAutofit/>
            </a:bodyPr>
            <a:lstStyle>
              <a:defPPr>
                <a:defRPr lang="de-DE"/>
              </a:defPPr>
              <a:lvl1pPr marL="0" algn="l" defTabSz="914205" rtl="0" eaLnBrk="1" latinLnBrk="0" hangingPunct="1">
                <a:defRPr sz="1800" kern="1200">
                  <a:solidFill>
                    <a:schemeClr val="tx1"/>
                  </a:solidFill>
                  <a:latin typeface="+mn-lt"/>
                  <a:ea typeface="+mn-ea"/>
                  <a:cs typeface="+mn-cs"/>
                </a:defRPr>
              </a:lvl1pPr>
              <a:lvl2pPr marL="457102" algn="l" defTabSz="914205" rtl="0" eaLnBrk="1" latinLnBrk="0" hangingPunct="1">
                <a:defRPr sz="1800" kern="1200">
                  <a:solidFill>
                    <a:schemeClr val="tx1"/>
                  </a:solidFill>
                  <a:latin typeface="+mn-lt"/>
                  <a:ea typeface="+mn-ea"/>
                  <a:cs typeface="+mn-cs"/>
                </a:defRPr>
              </a:lvl2pPr>
              <a:lvl3pPr marL="914205" algn="l" defTabSz="914205" rtl="0" eaLnBrk="1" latinLnBrk="0" hangingPunct="1">
                <a:defRPr sz="1800" kern="1200">
                  <a:solidFill>
                    <a:schemeClr val="tx1"/>
                  </a:solidFill>
                  <a:latin typeface="+mn-lt"/>
                  <a:ea typeface="+mn-ea"/>
                  <a:cs typeface="+mn-cs"/>
                </a:defRPr>
              </a:lvl3pPr>
              <a:lvl4pPr marL="1371308" algn="l" defTabSz="914205" rtl="0" eaLnBrk="1" latinLnBrk="0" hangingPunct="1">
                <a:defRPr sz="1800" kern="1200">
                  <a:solidFill>
                    <a:schemeClr val="tx1"/>
                  </a:solidFill>
                  <a:latin typeface="+mn-lt"/>
                  <a:ea typeface="+mn-ea"/>
                  <a:cs typeface="+mn-cs"/>
                </a:defRPr>
              </a:lvl4pPr>
              <a:lvl5pPr marL="1828410" algn="l" defTabSz="914205" rtl="0" eaLnBrk="1" latinLnBrk="0" hangingPunct="1">
                <a:defRPr sz="1800" kern="1200">
                  <a:solidFill>
                    <a:schemeClr val="tx1"/>
                  </a:solidFill>
                  <a:latin typeface="+mn-lt"/>
                  <a:ea typeface="+mn-ea"/>
                  <a:cs typeface="+mn-cs"/>
                </a:defRPr>
              </a:lvl5pPr>
              <a:lvl6pPr marL="2285511" algn="l" defTabSz="914205" rtl="0" eaLnBrk="1" latinLnBrk="0" hangingPunct="1">
                <a:defRPr sz="1800" kern="1200">
                  <a:solidFill>
                    <a:schemeClr val="tx1"/>
                  </a:solidFill>
                  <a:latin typeface="+mn-lt"/>
                  <a:ea typeface="+mn-ea"/>
                  <a:cs typeface="+mn-cs"/>
                </a:defRPr>
              </a:lvl6pPr>
              <a:lvl7pPr marL="2742614" algn="l" defTabSz="914205" rtl="0" eaLnBrk="1" latinLnBrk="0" hangingPunct="1">
                <a:defRPr sz="1800" kern="1200">
                  <a:solidFill>
                    <a:schemeClr val="tx1"/>
                  </a:solidFill>
                  <a:latin typeface="+mn-lt"/>
                  <a:ea typeface="+mn-ea"/>
                  <a:cs typeface="+mn-cs"/>
                </a:defRPr>
              </a:lvl7pPr>
              <a:lvl8pPr marL="3199716" algn="l" defTabSz="914205" rtl="0" eaLnBrk="1" latinLnBrk="0" hangingPunct="1">
                <a:defRPr sz="1800" kern="1200">
                  <a:solidFill>
                    <a:schemeClr val="tx1"/>
                  </a:solidFill>
                  <a:latin typeface="+mn-lt"/>
                  <a:ea typeface="+mn-ea"/>
                  <a:cs typeface="+mn-cs"/>
                </a:defRPr>
              </a:lvl8pPr>
              <a:lvl9pPr marL="3656819" algn="l" defTabSz="914205" rtl="0" eaLnBrk="1" latinLnBrk="0" hangingPunct="1">
                <a:defRPr sz="1800" kern="1200">
                  <a:solidFill>
                    <a:schemeClr val="tx1"/>
                  </a:solidFill>
                  <a:latin typeface="+mn-lt"/>
                  <a:ea typeface="+mn-ea"/>
                  <a:cs typeface="+mn-cs"/>
                </a:defRPr>
              </a:lvl9pPr>
            </a:lstStyle>
            <a:p>
              <a:pPr marL="0" lvl="1" indent="0">
                <a:spcBef>
                  <a:spcPts val="300"/>
                </a:spcBef>
              </a:pPr>
              <a:r>
                <a:rPr lang="de-DE" sz="1600" b="1" i="0" u="none">
                  <a:solidFill>
                    <a:srgbClr val="003781"/>
                  </a:solidFill>
                </a:rPr>
                <a:t>No added costs</a:t>
              </a:r>
              <a:br>
                <a:rPr lang="de-DE" sz="1600" b="0" i="0" u="none">
                  <a:solidFill>
                    <a:srgbClr val="003781"/>
                  </a:solidFill>
                </a:rPr>
              </a:br>
              <a:r>
                <a:rPr lang="de-DE" sz="1600" b="0" i="0" u="none">
                  <a:solidFill>
                    <a:srgbClr val="003781"/>
                  </a:solidFill>
                </a:rPr>
                <a:t>By providing the mandatory contribution the employer offers government-sponsored retirement provision at no additional labor cost.</a:t>
              </a:r>
              <a:r>
                <a:rPr lang="de-DE" sz="1600" b="0" i="0" u="none" baseline="30000">
                  <a:solidFill>
                    <a:srgbClr val="003781"/>
                  </a:solidFill>
                </a:rPr>
                <a:t>1</a:t>
              </a:r>
            </a:p>
          </p:txBody>
        </p:sp>
        <p:sp>
          <p:nvSpPr>
            <p:cNvPr id="54" name="Textfeld 53" descr="svtxtr:svtx:pptx.transform_merge_headline_paragraph[2]">
              <a:extLst>
                <a:ext uri="{FF2B5EF4-FFF2-40B4-BE49-F238E27FC236}">
                  <a16:creationId xmlns:a16="http://schemas.microsoft.com/office/drawing/2014/main" id="{AD24F2DE-D190-4569-9012-36827A657481}"/>
                </a:ext>
              </a:extLst>
            </p:cNvPr>
            <p:cNvSpPr txBox="1"/>
            <p:nvPr/>
          </p:nvSpPr>
          <p:spPr>
            <a:xfrm>
              <a:off x="3343284" y="3240000"/>
              <a:ext cx="2646407" cy="2602844"/>
            </a:xfrm>
            <a:prstGeom prst="rect">
              <a:avLst/>
            </a:prstGeom>
            <a:noFill/>
          </p:spPr>
          <p:txBody>
            <a:bodyPr wrap="square" lIns="0" tIns="0" rIns="0" bIns="0" rtlCol="0" anchor="t" anchorCtr="0">
              <a:noAutofit/>
            </a:bodyPr>
            <a:lstStyle>
              <a:defPPr>
                <a:defRPr lang="de-DE"/>
              </a:defPPr>
              <a:lvl1pPr marL="0" algn="l" defTabSz="914205" rtl="0" eaLnBrk="1" latinLnBrk="0" hangingPunct="1">
                <a:defRPr sz="1800" kern="1200">
                  <a:solidFill>
                    <a:schemeClr val="tx1"/>
                  </a:solidFill>
                  <a:latin typeface="+mn-lt"/>
                  <a:ea typeface="+mn-ea"/>
                  <a:cs typeface="+mn-cs"/>
                </a:defRPr>
              </a:lvl1pPr>
              <a:lvl2pPr marL="457102" algn="l" defTabSz="914205" rtl="0" eaLnBrk="1" latinLnBrk="0" hangingPunct="1">
                <a:defRPr sz="1800" kern="1200">
                  <a:solidFill>
                    <a:schemeClr val="tx1"/>
                  </a:solidFill>
                  <a:latin typeface="+mn-lt"/>
                  <a:ea typeface="+mn-ea"/>
                  <a:cs typeface="+mn-cs"/>
                </a:defRPr>
              </a:lvl2pPr>
              <a:lvl3pPr marL="914205" algn="l" defTabSz="914205" rtl="0" eaLnBrk="1" latinLnBrk="0" hangingPunct="1">
                <a:defRPr sz="1800" kern="1200">
                  <a:solidFill>
                    <a:schemeClr val="tx1"/>
                  </a:solidFill>
                  <a:latin typeface="+mn-lt"/>
                  <a:ea typeface="+mn-ea"/>
                  <a:cs typeface="+mn-cs"/>
                </a:defRPr>
              </a:lvl3pPr>
              <a:lvl4pPr marL="1371308" algn="l" defTabSz="914205" rtl="0" eaLnBrk="1" latinLnBrk="0" hangingPunct="1">
                <a:defRPr sz="1800" kern="1200">
                  <a:solidFill>
                    <a:schemeClr val="tx1"/>
                  </a:solidFill>
                  <a:latin typeface="+mn-lt"/>
                  <a:ea typeface="+mn-ea"/>
                  <a:cs typeface="+mn-cs"/>
                </a:defRPr>
              </a:lvl4pPr>
              <a:lvl5pPr marL="1828410" algn="l" defTabSz="914205" rtl="0" eaLnBrk="1" latinLnBrk="0" hangingPunct="1">
                <a:defRPr sz="1800" kern="1200">
                  <a:solidFill>
                    <a:schemeClr val="tx1"/>
                  </a:solidFill>
                  <a:latin typeface="+mn-lt"/>
                  <a:ea typeface="+mn-ea"/>
                  <a:cs typeface="+mn-cs"/>
                </a:defRPr>
              </a:lvl5pPr>
              <a:lvl6pPr marL="2285511" algn="l" defTabSz="914205" rtl="0" eaLnBrk="1" latinLnBrk="0" hangingPunct="1">
                <a:defRPr sz="1800" kern="1200">
                  <a:solidFill>
                    <a:schemeClr val="tx1"/>
                  </a:solidFill>
                  <a:latin typeface="+mn-lt"/>
                  <a:ea typeface="+mn-ea"/>
                  <a:cs typeface="+mn-cs"/>
                </a:defRPr>
              </a:lvl6pPr>
              <a:lvl7pPr marL="2742614" algn="l" defTabSz="914205" rtl="0" eaLnBrk="1" latinLnBrk="0" hangingPunct="1">
                <a:defRPr sz="1800" kern="1200">
                  <a:solidFill>
                    <a:schemeClr val="tx1"/>
                  </a:solidFill>
                  <a:latin typeface="+mn-lt"/>
                  <a:ea typeface="+mn-ea"/>
                  <a:cs typeface="+mn-cs"/>
                </a:defRPr>
              </a:lvl7pPr>
              <a:lvl8pPr marL="3199716" algn="l" defTabSz="914205" rtl="0" eaLnBrk="1" latinLnBrk="0" hangingPunct="1">
                <a:defRPr sz="1800" kern="1200">
                  <a:solidFill>
                    <a:schemeClr val="tx1"/>
                  </a:solidFill>
                  <a:latin typeface="+mn-lt"/>
                  <a:ea typeface="+mn-ea"/>
                  <a:cs typeface="+mn-cs"/>
                </a:defRPr>
              </a:lvl8pPr>
              <a:lvl9pPr marL="3656819" algn="l" defTabSz="914205" rtl="0" eaLnBrk="1" latinLnBrk="0" hangingPunct="1">
                <a:defRPr sz="1800" kern="1200">
                  <a:solidFill>
                    <a:schemeClr val="tx1"/>
                  </a:solidFill>
                  <a:latin typeface="+mn-lt"/>
                  <a:ea typeface="+mn-ea"/>
                  <a:cs typeface="+mn-cs"/>
                </a:defRPr>
              </a:lvl9pPr>
            </a:lstStyle>
            <a:p>
              <a:pPr marL="0" lvl="1" indent="0">
                <a:spcBef>
                  <a:spcPts val="300"/>
                </a:spcBef>
              </a:pPr>
              <a:r>
                <a:rPr lang="de-DE" sz="1600" b="1" i="0" u="none">
                  <a:solidFill>
                    <a:srgbClr val="003781"/>
                  </a:solidFill>
                </a:rPr>
                <a:t>Better performance</a:t>
              </a:r>
              <a:br>
                <a:rPr lang="de-DE" sz="1600" b="0" i="0" u="none">
                  <a:solidFill>
                    <a:srgbClr val="003781"/>
                  </a:solidFill>
                </a:rPr>
              </a:br>
              <a:r>
                <a:rPr lang="de-DE" sz="1600" b="0" i="0" u="none">
                  <a:solidFill>
                    <a:srgbClr val="003781"/>
                  </a:solidFill>
                </a:rPr>
                <a:t>Occupational retirement provision strengthens employee loyalty and motivation.</a:t>
              </a:r>
            </a:p>
          </p:txBody>
        </p:sp>
        <p:sp>
          <p:nvSpPr>
            <p:cNvPr id="55" name="Textfeld 54" descr="svtxtr:svtx:pptx.transform_merge_headline_paragraph[3]">
              <a:extLst>
                <a:ext uri="{FF2B5EF4-FFF2-40B4-BE49-F238E27FC236}">
                  <a16:creationId xmlns:a16="http://schemas.microsoft.com/office/drawing/2014/main" id="{33FEE5DF-36D7-439B-8F48-5E776EE7FDB9}"/>
                </a:ext>
              </a:extLst>
            </p:cNvPr>
            <p:cNvSpPr txBox="1"/>
            <p:nvPr/>
          </p:nvSpPr>
          <p:spPr>
            <a:xfrm>
              <a:off x="6203950" y="3240000"/>
              <a:ext cx="2646407" cy="2602844"/>
            </a:xfrm>
            <a:prstGeom prst="rect">
              <a:avLst/>
            </a:prstGeom>
            <a:noFill/>
          </p:spPr>
          <p:txBody>
            <a:bodyPr wrap="square" lIns="0" tIns="0" rIns="0" bIns="0" rtlCol="0" anchor="t" anchorCtr="0">
              <a:noAutofit/>
            </a:bodyPr>
            <a:lstStyle>
              <a:defPPr>
                <a:defRPr lang="de-DE"/>
              </a:defPPr>
              <a:lvl1pPr marL="0" algn="l" defTabSz="914205" rtl="0" eaLnBrk="1" latinLnBrk="0" hangingPunct="1">
                <a:defRPr sz="1800" kern="1200">
                  <a:solidFill>
                    <a:schemeClr val="tx1"/>
                  </a:solidFill>
                  <a:latin typeface="+mn-lt"/>
                  <a:ea typeface="+mn-ea"/>
                  <a:cs typeface="+mn-cs"/>
                </a:defRPr>
              </a:lvl1pPr>
              <a:lvl2pPr marL="457102" algn="l" defTabSz="914205" rtl="0" eaLnBrk="1" latinLnBrk="0" hangingPunct="1">
                <a:defRPr sz="1800" kern="1200">
                  <a:solidFill>
                    <a:schemeClr val="tx1"/>
                  </a:solidFill>
                  <a:latin typeface="+mn-lt"/>
                  <a:ea typeface="+mn-ea"/>
                  <a:cs typeface="+mn-cs"/>
                </a:defRPr>
              </a:lvl2pPr>
              <a:lvl3pPr marL="914205" algn="l" defTabSz="914205" rtl="0" eaLnBrk="1" latinLnBrk="0" hangingPunct="1">
                <a:defRPr sz="1800" kern="1200">
                  <a:solidFill>
                    <a:schemeClr val="tx1"/>
                  </a:solidFill>
                  <a:latin typeface="+mn-lt"/>
                  <a:ea typeface="+mn-ea"/>
                  <a:cs typeface="+mn-cs"/>
                </a:defRPr>
              </a:lvl3pPr>
              <a:lvl4pPr marL="1371308" algn="l" defTabSz="914205" rtl="0" eaLnBrk="1" latinLnBrk="0" hangingPunct="1">
                <a:defRPr sz="1800" kern="1200">
                  <a:solidFill>
                    <a:schemeClr val="tx1"/>
                  </a:solidFill>
                  <a:latin typeface="+mn-lt"/>
                  <a:ea typeface="+mn-ea"/>
                  <a:cs typeface="+mn-cs"/>
                </a:defRPr>
              </a:lvl4pPr>
              <a:lvl5pPr marL="1828410" algn="l" defTabSz="914205" rtl="0" eaLnBrk="1" latinLnBrk="0" hangingPunct="1">
                <a:defRPr sz="1800" kern="1200">
                  <a:solidFill>
                    <a:schemeClr val="tx1"/>
                  </a:solidFill>
                  <a:latin typeface="+mn-lt"/>
                  <a:ea typeface="+mn-ea"/>
                  <a:cs typeface="+mn-cs"/>
                </a:defRPr>
              </a:lvl5pPr>
              <a:lvl6pPr marL="2285511" algn="l" defTabSz="914205" rtl="0" eaLnBrk="1" latinLnBrk="0" hangingPunct="1">
                <a:defRPr sz="1800" kern="1200">
                  <a:solidFill>
                    <a:schemeClr val="tx1"/>
                  </a:solidFill>
                  <a:latin typeface="+mn-lt"/>
                  <a:ea typeface="+mn-ea"/>
                  <a:cs typeface="+mn-cs"/>
                </a:defRPr>
              </a:lvl6pPr>
              <a:lvl7pPr marL="2742614" algn="l" defTabSz="914205" rtl="0" eaLnBrk="1" latinLnBrk="0" hangingPunct="1">
                <a:defRPr sz="1800" kern="1200">
                  <a:solidFill>
                    <a:schemeClr val="tx1"/>
                  </a:solidFill>
                  <a:latin typeface="+mn-lt"/>
                  <a:ea typeface="+mn-ea"/>
                  <a:cs typeface="+mn-cs"/>
                </a:defRPr>
              </a:lvl7pPr>
              <a:lvl8pPr marL="3199716" algn="l" defTabSz="914205" rtl="0" eaLnBrk="1" latinLnBrk="0" hangingPunct="1">
                <a:defRPr sz="1800" kern="1200">
                  <a:solidFill>
                    <a:schemeClr val="tx1"/>
                  </a:solidFill>
                  <a:latin typeface="+mn-lt"/>
                  <a:ea typeface="+mn-ea"/>
                  <a:cs typeface="+mn-cs"/>
                </a:defRPr>
              </a:lvl8pPr>
              <a:lvl9pPr marL="3656819" algn="l" defTabSz="914205" rtl="0" eaLnBrk="1" latinLnBrk="0" hangingPunct="1">
                <a:defRPr sz="1800" kern="1200">
                  <a:solidFill>
                    <a:schemeClr val="tx1"/>
                  </a:solidFill>
                  <a:latin typeface="+mn-lt"/>
                  <a:ea typeface="+mn-ea"/>
                  <a:cs typeface="+mn-cs"/>
                </a:defRPr>
              </a:lvl9pPr>
            </a:lstStyle>
            <a:p>
              <a:pPr marL="0" lvl="1" indent="0">
                <a:spcBef>
                  <a:spcPts val="300"/>
                </a:spcBef>
              </a:pPr>
              <a:r>
                <a:rPr lang="de-DE" sz="1600" b="1" i="0" u="none">
                  <a:solidFill>
                    <a:srgbClr val="003781"/>
                  </a:solidFill>
                </a:rPr>
                <a:t>Boosting the image</a:t>
              </a:r>
              <a:br>
                <a:rPr lang="de-DE" sz="1600" b="0" i="0" u="none">
                  <a:solidFill>
                    <a:srgbClr val="003781"/>
                  </a:solidFill>
                </a:rPr>
              </a:br>
              <a:r>
                <a:rPr lang="de-DE" sz="1600" b="0" i="0" u="none">
                  <a:solidFill>
                    <a:srgbClr val="003781"/>
                  </a:solidFill>
                </a:rPr>
                <a:t>The offer of Allianz direct insurance improves the employer image and facilitates the recruitment of new staff.</a:t>
              </a:r>
            </a:p>
          </p:txBody>
        </p:sp>
        <p:sp>
          <p:nvSpPr>
            <p:cNvPr id="56" name="Textfeld 55" descr="svtxtr:svtx:pptx.transform_merge_headline_paragraph[4]">
              <a:extLst>
                <a:ext uri="{FF2B5EF4-FFF2-40B4-BE49-F238E27FC236}">
                  <a16:creationId xmlns:a16="http://schemas.microsoft.com/office/drawing/2014/main" id="{71FC15E0-C7DA-4993-8E10-D44E316F4F45}"/>
                </a:ext>
              </a:extLst>
            </p:cNvPr>
            <p:cNvSpPr txBox="1"/>
            <p:nvPr/>
          </p:nvSpPr>
          <p:spPr>
            <a:xfrm>
              <a:off x="9066167" y="3240000"/>
              <a:ext cx="2646407" cy="2602844"/>
            </a:xfrm>
            <a:prstGeom prst="rect">
              <a:avLst/>
            </a:prstGeom>
            <a:noFill/>
          </p:spPr>
          <p:txBody>
            <a:bodyPr wrap="square" lIns="0" tIns="0" rIns="0" bIns="0" rtlCol="0" anchor="t" anchorCtr="0">
              <a:noAutofit/>
            </a:bodyPr>
            <a:lstStyle>
              <a:defPPr>
                <a:defRPr lang="de-DE"/>
              </a:defPPr>
              <a:lvl1pPr marL="0" algn="l" defTabSz="914205" rtl="0" eaLnBrk="1" latinLnBrk="0" hangingPunct="1">
                <a:defRPr sz="1800" kern="1200">
                  <a:solidFill>
                    <a:schemeClr val="tx1"/>
                  </a:solidFill>
                  <a:latin typeface="+mn-lt"/>
                  <a:ea typeface="+mn-ea"/>
                  <a:cs typeface="+mn-cs"/>
                </a:defRPr>
              </a:lvl1pPr>
              <a:lvl2pPr marL="457102" algn="l" defTabSz="914205" rtl="0" eaLnBrk="1" latinLnBrk="0" hangingPunct="1">
                <a:defRPr sz="1800" kern="1200">
                  <a:solidFill>
                    <a:schemeClr val="tx1"/>
                  </a:solidFill>
                  <a:latin typeface="+mn-lt"/>
                  <a:ea typeface="+mn-ea"/>
                  <a:cs typeface="+mn-cs"/>
                </a:defRPr>
              </a:lvl2pPr>
              <a:lvl3pPr marL="914205" algn="l" defTabSz="914205" rtl="0" eaLnBrk="1" latinLnBrk="0" hangingPunct="1">
                <a:defRPr sz="1800" kern="1200">
                  <a:solidFill>
                    <a:schemeClr val="tx1"/>
                  </a:solidFill>
                  <a:latin typeface="+mn-lt"/>
                  <a:ea typeface="+mn-ea"/>
                  <a:cs typeface="+mn-cs"/>
                </a:defRPr>
              </a:lvl3pPr>
              <a:lvl4pPr marL="1371308" algn="l" defTabSz="914205" rtl="0" eaLnBrk="1" latinLnBrk="0" hangingPunct="1">
                <a:defRPr sz="1800" kern="1200">
                  <a:solidFill>
                    <a:schemeClr val="tx1"/>
                  </a:solidFill>
                  <a:latin typeface="+mn-lt"/>
                  <a:ea typeface="+mn-ea"/>
                  <a:cs typeface="+mn-cs"/>
                </a:defRPr>
              </a:lvl4pPr>
              <a:lvl5pPr marL="1828410" algn="l" defTabSz="914205" rtl="0" eaLnBrk="1" latinLnBrk="0" hangingPunct="1">
                <a:defRPr sz="1800" kern="1200">
                  <a:solidFill>
                    <a:schemeClr val="tx1"/>
                  </a:solidFill>
                  <a:latin typeface="+mn-lt"/>
                  <a:ea typeface="+mn-ea"/>
                  <a:cs typeface="+mn-cs"/>
                </a:defRPr>
              </a:lvl5pPr>
              <a:lvl6pPr marL="2285511" algn="l" defTabSz="914205" rtl="0" eaLnBrk="1" latinLnBrk="0" hangingPunct="1">
                <a:defRPr sz="1800" kern="1200">
                  <a:solidFill>
                    <a:schemeClr val="tx1"/>
                  </a:solidFill>
                  <a:latin typeface="+mn-lt"/>
                  <a:ea typeface="+mn-ea"/>
                  <a:cs typeface="+mn-cs"/>
                </a:defRPr>
              </a:lvl6pPr>
              <a:lvl7pPr marL="2742614" algn="l" defTabSz="914205" rtl="0" eaLnBrk="1" latinLnBrk="0" hangingPunct="1">
                <a:defRPr sz="1800" kern="1200">
                  <a:solidFill>
                    <a:schemeClr val="tx1"/>
                  </a:solidFill>
                  <a:latin typeface="+mn-lt"/>
                  <a:ea typeface="+mn-ea"/>
                  <a:cs typeface="+mn-cs"/>
                </a:defRPr>
              </a:lvl7pPr>
              <a:lvl8pPr marL="3199716" algn="l" defTabSz="914205" rtl="0" eaLnBrk="1" latinLnBrk="0" hangingPunct="1">
                <a:defRPr sz="1800" kern="1200">
                  <a:solidFill>
                    <a:schemeClr val="tx1"/>
                  </a:solidFill>
                  <a:latin typeface="+mn-lt"/>
                  <a:ea typeface="+mn-ea"/>
                  <a:cs typeface="+mn-cs"/>
                </a:defRPr>
              </a:lvl8pPr>
              <a:lvl9pPr marL="3656819" algn="l" defTabSz="914205" rtl="0" eaLnBrk="1" latinLnBrk="0" hangingPunct="1">
                <a:defRPr sz="1800" kern="1200">
                  <a:solidFill>
                    <a:schemeClr val="tx1"/>
                  </a:solidFill>
                  <a:latin typeface="+mn-lt"/>
                  <a:ea typeface="+mn-ea"/>
                  <a:cs typeface="+mn-cs"/>
                </a:defRPr>
              </a:lvl9pPr>
            </a:lstStyle>
            <a:p>
              <a:pPr marL="0" lvl="1">
                <a:spcBef>
                  <a:spcPts val="300"/>
                </a:spcBef>
              </a:pPr>
              <a:r>
                <a:rPr lang="de-DE" sz="1600" b="1" i="0" u="none" dirty="0">
                  <a:solidFill>
                    <a:srgbClr val="003781"/>
                  </a:solidFill>
                </a:rPr>
                <a:t>Minimum </a:t>
              </a:r>
              <a:r>
                <a:rPr lang="de-DE" sz="1600" b="1" i="0" u="none" dirty="0" err="1">
                  <a:solidFill>
                    <a:srgbClr val="003781"/>
                  </a:solidFill>
                </a:rPr>
                <a:t>expense</a:t>
              </a:r>
              <a:br>
                <a:rPr lang="de-DE" sz="1600" b="0" i="0" u="none" dirty="0"/>
              </a:br>
              <a:r>
                <a:rPr lang="de-DE" sz="1600" b="0" i="0" u="none" dirty="0">
                  <a:solidFill>
                    <a:srgbClr val="003781"/>
                  </a:solidFill>
                </a:rPr>
                <a:t>Allianz </a:t>
              </a:r>
              <a:r>
                <a:rPr lang="de-DE" sz="1600" b="0" i="0" u="none" dirty="0" err="1">
                  <a:solidFill>
                    <a:srgbClr val="003781"/>
                  </a:solidFill>
                </a:rPr>
                <a:t>renders</a:t>
              </a:r>
              <a:r>
                <a:rPr lang="de-DE" sz="1600" b="0" i="0" u="none" dirty="0">
                  <a:solidFill>
                    <a:srgbClr val="003781"/>
                  </a:solidFill>
                </a:rPr>
                <a:t> </a:t>
              </a:r>
              <a:r>
                <a:rPr lang="de-DE" sz="1600" b="0" i="0" u="none" dirty="0" err="1">
                  <a:solidFill>
                    <a:srgbClr val="003781"/>
                  </a:solidFill>
                </a:rPr>
                <a:t>advice</a:t>
              </a:r>
              <a:r>
                <a:rPr lang="de-DE" sz="1600" b="0" i="0" u="none" dirty="0">
                  <a:solidFill>
                    <a:srgbClr val="003781"/>
                  </a:solidFill>
                </a:rPr>
                <a:t> </a:t>
              </a:r>
              <a:r>
                <a:rPr lang="de-DE" sz="1600" b="0" i="0" u="none" dirty="0" err="1">
                  <a:solidFill>
                    <a:srgbClr val="003781"/>
                  </a:solidFill>
                </a:rPr>
                <a:t>to</a:t>
              </a:r>
              <a:r>
                <a:rPr lang="de-DE" sz="1600" b="0" i="0" u="none" dirty="0">
                  <a:solidFill>
                    <a:srgbClr val="003781"/>
                  </a:solidFill>
                </a:rPr>
                <a:t> </a:t>
              </a:r>
              <a:r>
                <a:rPr lang="de-DE" sz="1600" b="0" i="0" u="none" dirty="0" err="1">
                  <a:solidFill>
                    <a:srgbClr val="003781"/>
                  </a:solidFill>
                </a:rPr>
                <a:t>the</a:t>
              </a:r>
              <a:r>
                <a:rPr lang="de-DE" sz="1600" b="0" i="0" u="none" dirty="0">
                  <a:solidFill>
                    <a:srgbClr val="003781"/>
                  </a:solidFill>
                </a:rPr>
                <a:t> </a:t>
              </a:r>
              <a:r>
                <a:rPr lang="de-DE" sz="1600" b="0" i="0" u="none" dirty="0" err="1">
                  <a:solidFill>
                    <a:srgbClr val="003781"/>
                  </a:solidFill>
                </a:rPr>
                <a:t>employees</a:t>
              </a:r>
              <a:r>
                <a:rPr lang="de-DE" sz="1600" dirty="0">
                  <a:solidFill>
                    <a:schemeClr val="bg1"/>
                  </a:solidFill>
                </a:rPr>
                <a:t>.</a:t>
              </a:r>
              <a:r>
                <a:rPr lang="de-DE" sz="1600" b="0" i="0" u="none" dirty="0">
                  <a:solidFill>
                    <a:schemeClr val="bg1"/>
                  </a:solidFill>
                </a:rPr>
                <a:t> </a:t>
              </a:r>
              <a:r>
                <a:rPr lang="de-DE" sz="1600" dirty="0" err="1">
                  <a:solidFill>
                    <a:schemeClr val="bg1"/>
                  </a:solidFill>
                  <a:ea typeface="+mn-lt"/>
                  <a:cs typeface="+mn-lt"/>
                </a:rPr>
                <a:t>Contracts</a:t>
              </a:r>
              <a:r>
                <a:rPr lang="de-DE" sz="1600" dirty="0">
                  <a:solidFill>
                    <a:schemeClr val="bg1"/>
                  </a:solidFill>
                  <a:ea typeface="+mn-lt"/>
                  <a:cs typeface="+mn-lt"/>
                </a:rPr>
                <a:t> </a:t>
              </a:r>
              <a:r>
                <a:rPr lang="de-DE" sz="1600" dirty="0" err="1">
                  <a:solidFill>
                    <a:schemeClr val="bg1"/>
                  </a:solidFill>
                  <a:ea typeface="+mn-lt"/>
                  <a:cs typeface="+mn-lt"/>
                </a:rPr>
                <a:t>can</a:t>
              </a:r>
              <a:r>
                <a:rPr lang="de-DE" sz="1600" dirty="0">
                  <a:solidFill>
                    <a:schemeClr val="bg1"/>
                  </a:solidFill>
                  <a:ea typeface="+mn-lt"/>
                  <a:cs typeface="+mn-lt"/>
                </a:rPr>
                <a:t> </a:t>
              </a:r>
              <a:r>
                <a:rPr lang="de-DE" sz="1600" dirty="0" err="1">
                  <a:solidFill>
                    <a:schemeClr val="bg1"/>
                  </a:solidFill>
                  <a:ea typeface="+mn-lt"/>
                  <a:cs typeface="+mn-lt"/>
                </a:rPr>
                <a:t>be</a:t>
              </a:r>
              <a:r>
                <a:rPr lang="de-DE" sz="1600" dirty="0">
                  <a:solidFill>
                    <a:schemeClr val="bg1"/>
                  </a:solidFill>
                  <a:ea typeface="+mn-lt"/>
                  <a:cs typeface="+mn-lt"/>
                </a:rPr>
                <a:t> </a:t>
              </a:r>
              <a:r>
                <a:rPr lang="de-DE" sz="1600" dirty="0" err="1">
                  <a:solidFill>
                    <a:schemeClr val="bg1"/>
                  </a:solidFill>
                  <a:ea typeface="+mn-lt"/>
                  <a:cs typeface="+mn-lt"/>
                </a:rPr>
                <a:t>managed</a:t>
              </a:r>
              <a:r>
                <a:rPr lang="de-DE" sz="1600" dirty="0">
                  <a:solidFill>
                    <a:schemeClr val="bg1"/>
                  </a:solidFill>
                  <a:ea typeface="+mn-lt"/>
                  <a:cs typeface="+mn-lt"/>
                </a:rPr>
                <a:t> </a:t>
              </a:r>
              <a:r>
                <a:rPr lang="de-DE" sz="1600" dirty="0" err="1">
                  <a:solidFill>
                    <a:schemeClr val="bg1"/>
                  </a:solidFill>
                  <a:ea typeface="+mn-lt"/>
                  <a:cs typeface="+mn-lt"/>
                </a:rPr>
                <a:t>easily</a:t>
              </a:r>
              <a:r>
                <a:rPr lang="de-DE" sz="1600" dirty="0">
                  <a:solidFill>
                    <a:schemeClr val="bg1"/>
                  </a:solidFill>
                  <a:ea typeface="+mn-lt"/>
                  <a:cs typeface="+mn-lt"/>
                </a:rPr>
                <a:t> and </a:t>
              </a:r>
              <a:r>
                <a:rPr lang="de-DE" sz="1600" dirty="0" err="1">
                  <a:solidFill>
                    <a:schemeClr val="bg1"/>
                  </a:solidFill>
                  <a:ea typeface="+mn-lt"/>
                  <a:cs typeface="+mn-lt"/>
                </a:rPr>
                <a:t>digitally</a:t>
              </a:r>
              <a:r>
                <a:rPr lang="de-DE" sz="1600" dirty="0">
                  <a:solidFill>
                    <a:schemeClr val="bg1"/>
                  </a:solidFill>
                  <a:ea typeface="+mn-lt"/>
                  <a:cs typeface="+mn-lt"/>
                </a:rPr>
                <a:t> via </a:t>
              </a:r>
              <a:r>
                <a:rPr lang="de-DE" sz="1600" dirty="0" err="1">
                  <a:solidFill>
                    <a:schemeClr val="bg1"/>
                  </a:solidFill>
                  <a:ea typeface="+mn-lt"/>
                  <a:cs typeface="+mn-lt"/>
                </a:rPr>
                <a:t>FirmenOnline</a:t>
              </a:r>
              <a:r>
                <a:rPr lang="de-DE" sz="1600" dirty="0">
                  <a:solidFill>
                    <a:schemeClr val="bg1"/>
                  </a:solidFill>
                  <a:ea typeface="+mn-lt"/>
                  <a:cs typeface="+mn-lt"/>
                </a:rPr>
                <a:t>.</a:t>
              </a:r>
              <a:endParaRPr lang="de-DE" dirty="0">
                <a:solidFill>
                  <a:schemeClr val="bg1"/>
                </a:solidFill>
              </a:endParaRPr>
            </a:p>
          </p:txBody>
        </p:sp>
      </p:grpSp>
    </p:spTree>
    <p:extLst>
      <p:ext uri="{BB962C8B-B14F-4D97-AF65-F5344CB8AC3E}">
        <p14:creationId xmlns:p14="http://schemas.microsoft.com/office/powerpoint/2010/main" val="1216620749"/>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pieren 3 Icon" descr="svtxtr:svtx:pptx.transform.group[3]" hidden="1">
            <a:extLst>
              <a:ext uri="{FF2B5EF4-FFF2-40B4-BE49-F238E27FC236}">
                <a16:creationId xmlns:a16="http://schemas.microsoft.com/office/drawing/2014/main" id="{BD728760-D5F3-4EAD-99A3-2E17932824DA}"/>
              </a:ext>
            </a:extLst>
          </p:cNvPr>
          <p:cNvGrpSpPr/>
          <p:nvPr/>
        </p:nvGrpSpPr>
        <p:grpSpPr>
          <a:xfrm>
            <a:off x="478801" y="1808978"/>
            <a:ext cx="11233774" cy="4033866"/>
            <a:chOff x="478801" y="1808978"/>
            <a:chExt cx="11233774" cy="4033866"/>
          </a:xfrm>
        </p:grpSpPr>
        <p:grpSp>
          <p:nvGrpSpPr>
            <p:cNvPr id="77" name="Gruppieren 76">
              <a:extLst>
                <a:ext uri="{FF2B5EF4-FFF2-40B4-BE49-F238E27FC236}">
                  <a16:creationId xmlns:a16="http://schemas.microsoft.com/office/drawing/2014/main" id="{74C3106E-0633-4388-B1A5-098CCBA12D90}"/>
                </a:ext>
              </a:extLst>
            </p:cNvPr>
            <p:cNvGrpSpPr/>
            <p:nvPr/>
          </p:nvGrpSpPr>
          <p:grpSpPr>
            <a:xfrm>
              <a:off x="4309298" y="1808978"/>
              <a:ext cx="968533" cy="968533"/>
              <a:chOff x="1938240" y="1808978"/>
              <a:chExt cx="968533" cy="968533"/>
            </a:xfrm>
          </p:grpSpPr>
          <p:sp>
            <p:nvSpPr>
              <p:cNvPr id="78" name="Ellipse 77">
                <a:extLst>
                  <a:ext uri="{FF2B5EF4-FFF2-40B4-BE49-F238E27FC236}">
                    <a16:creationId xmlns:a16="http://schemas.microsoft.com/office/drawing/2014/main" id="{1B10045D-9A5A-457C-B1BE-5BAD8980FDB8}"/>
                  </a:ext>
                </a:extLst>
              </p:cNvPr>
              <p:cNvSpPr/>
              <p:nvPr/>
            </p:nvSpPr>
            <p:spPr>
              <a:xfrm>
                <a:off x="1938240" y="1808978"/>
                <a:ext cx="968533" cy="968533"/>
              </a:xfrm>
              <a:prstGeom prst="ellipse">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205" rtl="0" eaLnBrk="1" latinLnBrk="0" hangingPunct="1">
                  <a:defRPr sz="1800" kern="1200">
                    <a:solidFill>
                      <a:srgbClr val="FFFFFF"/>
                    </a:solidFill>
                    <a:latin typeface="Arial"/>
                    <a:ea typeface="+mn-ea"/>
                    <a:cs typeface="+mn-cs"/>
                  </a:defRPr>
                </a:lvl1pPr>
                <a:lvl2pPr marL="457102" algn="l" defTabSz="914205" rtl="0" eaLnBrk="1" latinLnBrk="0" hangingPunct="1">
                  <a:defRPr sz="1800" kern="1200">
                    <a:solidFill>
                      <a:srgbClr val="FFFFFF"/>
                    </a:solidFill>
                    <a:latin typeface="Arial"/>
                    <a:ea typeface="+mn-ea"/>
                    <a:cs typeface="+mn-cs"/>
                  </a:defRPr>
                </a:lvl2pPr>
                <a:lvl3pPr marL="914205" algn="l" defTabSz="914205" rtl="0" eaLnBrk="1" latinLnBrk="0" hangingPunct="1">
                  <a:defRPr sz="1800" kern="1200">
                    <a:solidFill>
                      <a:srgbClr val="FFFFFF"/>
                    </a:solidFill>
                    <a:latin typeface="Arial"/>
                    <a:ea typeface="+mn-ea"/>
                    <a:cs typeface="+mn-cs"/>
                  </a:defRPr>
                </a:lvl3pPr>
                <a:lvl4pPr marL="1371308" algn="l" defTabSz="914205" rtl="0" eaLnBrk="1" latinLnBrk="0" hangingPunct="1">
                  <a:defRPr sz="1800" kern="1200">
                    <a:solidFill>
                      <a:srgbClr val="FFFFFF"/>
                    </a:solidFill>
                    <a:latin typeface="Arial"/>
                    <a:ea typeface="+mn-ea"/>
                    <a:cs typeface="+mn-cs"/>
                  </a:defRPr>
                </a:lvl4pPr>
                <a:lvl5pPr marL="1828410" algn="l" defTabSz="914205" rtl="0" eaLnBrk="1" latinLnBrk="0" hangingPunct="1">
                  <a:defRPr sz="1800" kern="1200">
                    <a:solidFill>
                      <a:srgbClr val="FFFFFF"/>
                    </a:solidFill>
                    <a:latin typeface="Arial"/>
                    <a:ea typeface="+mn-ea"/>
                    <a:cs typeface="+mn-cs"/>
                  </a:defRPr>
                </a:lvl5pPr>
                <a:lvl6pPr marL="2285511" algn="l" defTabSz="914205" rtl="0" eaLnBrk="1" latinLnBrk="0" hangingPunct="1">
                  <a:defRPr sz="1800" kern="1200">
                    <a:solidFill>
                      <a:srgbClr val="FFFFFF"/>
                    </a:solidFill>
                    <a:latin typeface="Arial"/>
                    <a:ea typeface="+mn-ea"/>
                    <a:cs typeface="+mn-cs"/>
                  </a:defRPr>
                </a:lvl6pPr>
                <a:lvl7pPr marL="2742614" algn="l" defTabSz="914205" rtl="0" eaLnBrk="1" latinLnBrk="0" hangingPunct="1">
                  <a:defRPr sz="1800" kern="1200">
                    <a:solidFill>
                      <a:srgbClr val="FFFFFF"/>
                    </a:solidFill>
                    <a:latin typeface="Arial"/>
                    <a:ea typeface="+mn-ea"/>
                    <a:cs typeface="+mn-cs"/>
                  </a:defRPr>
                </a:lvl7pPr>
                <a:lvl8pPr marL="3199716" algn="l" defTabSz="914205" rtl="0" eaLnBrk="1" latinLnBrk="0" hangingPunct="1">
                  <a:defRPr sz="1800" kern="1200">
                    <a:solidFill>
                      <a:srgbClr val="FFFFFF"/>
                    </a:solidFill>
                    <a:latin typeface="Arial"/>
                    <a:ea typeface="+mn-ea"/>
                    <a:cs typeface="+mn-cs"/>
                  </a:defRPr>
                </a:lvl8pPr>
                <a:lvl9pPr marL="3656819" algn="l" defTabSz="914205" rtl="0" eaLnBrk="1" latinLnBrk="0" hangingPunct="1">
                  <a:defRPr sz="1800" kern="1200">
                    <a:solidFill>
                      <a:srgbClr val="FFFFFF"/>
                    </a:solidFill>
                    <a:latin typeface="Arial"/>
                    <a:ea typeface="+mn-ea"/>
                    <a:cs typeface="+mn-cs"/>
                  </a:defRPr>
                </a:lvl9pPr>
              </a:lstStyle>
              <a:p>
                <a:pPr algn="ctr"/>
                <a:endParaRPr lang="de-DE"/>
              </a:p>
            </p:txBody>
          </p:sp>
          <p:pic>
            <p:nvPicPr>
              <p:cNvPr id="79" name="Grafik 78" descr="svtx:article/content/body/bullet-list/item[2]/picture/@tmpUrl&#10;svtxbackup:w=45.326614&#10;svtxbackup:h=45.326458&#10;svtxbackup:x=354.78268&#10;svtxbackup:y=157.87512">
                <a:extLst>
                  <a:ext uri="{FF2B5EF4-FFF2-40B4-BE49-F238E27FC236}">
                    <a16:creationId xmlns:a16="http://schemas.microsoft.com/office/drawing/2014/main" id="{2B31CE2A-0F38-4064-BB79-2AFAD85923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4682" y="2005014"/>
                <a:ext cx="575648" cy="575646"/>
              </a:xfrm>
              <a:prstGeom prst="rect">
                <a:avLst/>
              </a:prstGeom>
            </p:spPr>
          </p:pic>
        </p:grpSp>
        <p:grpSp>
          <p:nvGrpSpPr>
            <p:cNvPr id="80" name="Gruppieren 79">
              <a:extLst>
                <a:ext uri="{FF2B5EF4-FFF2-40B4-BE49-F238E27FC236}">
                  <a16:creationId xmlns:a16="http://schemas.microsoft.com/office/drawing/2014/main" id="{AC004E99-36F8-4153-BA59-C8CE97C0715F}"/>
                </a:ext>
              </a:extLst>
            </p:cNvPr>
            <p:cNvGrpSpPr/>
            <p:nvPr/>
          </p:nvGrpSpPr>
          <p:grpSpPr>
            <a:xfrm>
              <a:off x="8125648" y="1808978"/>
              <a:ext cx="968533" cy="968533"/>
              <a:chOff x="1938240" y="1808978"/>
              <a:chExt cx="968533" cy="968533"/>
            </a:xfrm>
          </p:grpSpPr>
          <p:sp>
            <p:nvSpPr>
              <p:cNvPr id="81" name="Ellipse 80">
                <a:extLst>
                  <a:ext uri="{FF2B5EF4-FFF2-40B4-BE49-F238E27FC236}">
                    <a16:creationId xmlns:a16="http://schemas.microsoft.com/office/drawing/2014/main" id="{FA09CD4F-4AE7-42F3-9394-5BCF69CF5533}"/>
                  </a:ext>
                </a:extLst>
              </p:cNvPr>
              <p:cNvSpPr/>
              <p:nvPr/>
            </p:nvSpPr>
            <p:spPr>
              <a:xfrm>
                <a:off x="1938240" y="1808978"/>
                <a:ext cx="968533" cy="968533"/>
              </a:xfrm>
              <a:prstGeom prst="ellipse">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205" rtl="0" eaLnBrk="1" latinLnBrk="0" hangingPunct="1">
                  <a:defRPr sz="1800" kern="1200">
                    <a:solidFill>
                      <a:srgbClr val="FFFFFF"/>
                    </a:solidFill>
                    <a:latin typeface="Arial"/>
                    <a:ea typeface="+mn-ea"/>
                    <a:cs typeface="+mn-cs"/>
                  </a:defRPr>
                </a:lvl1pPr>
                <a:lvl2pPr marL="457102" algn="l" defTabSz="914205" rtl="0" eaLnBrk="1" latinLnBrk="0" hangingPunct="1">
                  <a:defRPr sz="1800" kern="1200">
                    <a:solidFill>
                      <a:srgbClr val="FFFFFF"/>
                    </a:solidFill>
                    <a:latin typeface="Arial"/>
                    <a:ea typeface="+mn-ea"/>
                    <a:cs typeface="+mn-cs"/>
                  </a:defRPr>
                </a:lvl2pPr>
                <a:lvl3pPr marL="914205" algn="l" defTabSz="914205" rtl="0" eaLnBrk="1" latinLnBrk="0" hangingPunct="1">
                  <a:defRPr sz="1800" kern="1200">
                    <a:solidFill>
                      <a:srgbClr val="FFFFFF"/>
                    </a:solidFill>
                    <a:latin typeface="Arial"/>
                    <a:ea typeface="+mn-ea"/>
                    <a:cs typeface="+mn-cs"/>
                  </a:defRPr>
                </a:lvl3pPr>
                <a:lvl4pPr marL="1371308" algn="l" defTabSz="914205" rtl="0" eaLnBrk="1" latinLnBrk="0" hangingPunct="1">
                  <a:defRPr sz="1800" kern="1200">
                    <a:solidFill>
                      <a:srgbClr val="FFFFFF"/>
                    </a:solidFill>
                    <a:latin typeface="Arial"/>
                    <a:ea typeface="+mn-ea"/>
                    <a:cs typeface="+mn-cs"/>
                  </a:defRPr>
                </a:lvl4pPr>
                <a:lvl5pPr marL="1828410" algn="l" defTabSz="914205" rtl="0" eaLnBrk="1" latinLnBrk="0" hangingPunct="1">
                  <a:defRPr sz="1800" kern="1200">
                    <a:solidFill>
                      <a:srgbClr val="FFFFFF"/>
                    </a:solidFill>
                    <a:latin typeface="Arial"/>
                    <a:ea typeface="+mn-ea"/>
                    <a:cs typeface="+mn-cs"/>
                  </a:defRPr>
                </a:lvl5pPr>
                <a:lvl6pPr marL="2285511" algn="l" defTabSz="914205" rtl="0" eaLnBrk="1" latinLnBrk="0" hangingPunct="1">
                  <a:defRPr sz="1800" kern="1200">
                    <a:solidFill>
                      <a:srgbClr val="FFFFFF"/>
                    </a:solidFill>
                    <a:latin typeface="Arial"/>
                    <a:ea typeface="+mn-ea"/>
                    <a:cs typeface="+mn-cs"/>
                  </a:defRPr>
                </a:lvl6pPr>
                <a:lvl7pPr marL="2742614" algn="l" defTabSz="914205" rtl="0" eaLnBrk="1" latinLnBrk="0" hangingPunct="1">
                  <a:defRPr sz="1800" kern="1200">
                    <a:solidFill>
                      <a:srgbClr val="FFFFFF"/>
                    </a:solidFill>
                    <a:latin typeface="Arial"/>
                    <a:ea typeface="+mn-ea"/>
                    <a:cs typeface="+mn-cs"/>
                  </a:defRPr>
                </a:lvl7pPr>
                <a:lvl8pPr marL="3199716" algn="l" defTabSz="914205" rtl="0" eaLnBrk="1" latinLnBrk="0" hangingPunct="1">
                  <a:defRPr sz="1800" kern="1200">
                    <a:solidFill>
                      <a:srgbClr val="FFFFFF"/>
                    </a:solidFill>
                    <a:latin typeface="Arial"/>
                    <a:ea typeface="+mn-ea"/>
                    <a:cs typeface="+mn-cs"/>
                  </a:defRPr>
                </a:lvl8pPr>
                <a:lvl9pPr marL="3656819" algn="l" defTabSz="914205" rtl="0" eaLnBrk="1" latinLnBrk="0" hangingPunct="1">
                  <a:defRPr sz="1800" kern="1200">
                    <a:solidFill>
                      <a:srgbClr val="FFFFFF"/>
                    </a:solidFill>
                    <a:latin typeface="Arial"/>
                    <a:ea typeface="+mn-ea"/>
                    <a:cs typeface="+mn-cs"/>
                  </a:defRPr>
                </a:lvl9pPr>
              </a:lstStyle>
              <a:p>
                <a:pPr algn="ctr"/>
                <a:endParaRPr lang="de-DE"/>
              </a:p>
            </p:txBody>
          </p:sp>
          <p:pic>
            <p:nvPicPr>
              <p:cNvPr id="82" name="Grafik 81" descr="svtx:article/content/body/bullet-list/item[3]/picture/@tmpUrl&#10;svtxbackup:w=45.326614&#10;svtxbackup:h=45.326458&#10;svtxbackup:x=655.28265&#10;svtxbackup:y=157.87512">
                <a:extLst>
                  <a:ext uri="{FF2B5EF4-FFF2-40B4-BE49-F238E27FC236}">
                    <a16:creationId xmlns:a16="http://schemas.microsoft.com/office/drawing/2014/main" id="{7BCCE429-0C72-44B1-8150-600746B878D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4682" y="2005014"/>
                <a:ext cx="575648" cy="575646"/>
              </a:xfrm>
              <a:prstGeom prst="rect">
                <a:avLst/>
              </a:prstGeom>
            </p:spPr>
          </p:pic>
        </p:grpSp>
        <p:grpSp>
          <p:nvGrpSpPr>
            <p:cNvPr id="83" name="Gruppieren 82">
              <a:extLst>
                <a:ext uri="{FF2B5EF4-FFF2-40B4-BE49-F238E27FC236}">
                  <a16:creationId xmlns:a16="http://schemas.microsoft.com/office/drawing/2014/main" id="{797FDCB5-7789-4FE9-9EAF-A4E22819741A}"/>
                </a:ext>
              </a:extLst>
            </p:cNvPr>
            <p:cNvGrpSpPr/>
            <p:nvPr/>
          </p:nvGrpSpPr>
          <p:grpSpPr>
            <a:xfrm>
              <a:off x="478801" y="1808978"/>
              <a:ext cx="968533" cy="968533"/>
              <a:chOff x="1938240" y="1808978"/>
              <a:chExt cx="968533" cy="968533"/>
            </a:xfrm>
          </p:grpSpPr>
          <p:sp>
            <p:nvSpPr>
              <p:cNvPr id="84" name="Ellipse 83">
                <a:extLst>
                  <a:ext uri="{FF2B5EF4-FFF2-40B4-BE49-F238E27FC236}">
                    <a16:creationId xmlns:a16="http://schemas.microsoft.com/office/drawing/2014/main" id="{B75E4353-8C75-429A-861A-295CA9A35732}"/>
                  </a:ext>
                </a:extLst>
              </p:cNvPr>
              <p:cNvSpPr/>
              <p:nvPr/>
            </p:nvSpPr>
            <p:spPr>
              <a:xfrm>
                <a:off x="1938240" y="1808978"/>
                <a:ext cx="968533" cy="968533"/>
              </a:xfrm>
              <a:prstGeom prst="ellipse">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205" rtl="0" eaLnBrk="1" latinLnBrk="0" hangingPunct="1">
                  <a:defRPr sz="1800" kern="1200">
                    <a:solidFill>
                      <a:srgbClr val="FFFFFF"/>
                    </a:solidFill>
                    <a:latin typeface="Arial"/>
                    <a:ea typeface="+mn-ea"/>
                    <a:cs typeface="+mn-cs"/>
                  </a:defRPr>
                </a:lvl1pPr>
                <a:lvl2pPr marL="457102" algn="l" defTabSz="914205" rtl="0" eaLnBrk="1" latinLnBrk="0" hangingPunct="1">
                  <a:defRPr sz="1800" kern="1200">
                    <a:solidFill>
                      <a:srgbClr val="FFFFFF"/>
                    </a:solidFill>
                    <a:latin typeface="Arial"/>
                    <a:ea typeface="+mn-ea"/>
                    <a:cs typeface="+mn-cs"/>
                  </a:defRPr>
                </a:lvl2pPr>
                <a:lvl3pPr marL="914205" algn="l" defTabSz="914205" rtl="0" eaLnBrk="1" latinLnBrk="0" hangingPunct="1">
                  <a:defRPr sz="1800" kern="1200">
                    <a:solidFill>
                      <a:srgbClr val="FFFFFF"/>
                    </a:solidFill>
                    <a:latin typeface="Arial"/>
                    <a:ea typeface="+mn-ea"/>
                    <a:cs typeface="+mn-cs"/>
                  </a:defRPr>
                </a:lvl3pPr>
                <a:lvl4pPr marL="1371308" algn="l" defTabSz="914205" rtl="0" eaLnBrk="1" latinLnBrk="0" hangingPunct="1">
                  <a:defRPr sz="1800" kern="1200">
                    <a:solidFill>
                      <a:srgbClr val="FFFFFF"/>
                    </a:solidFill>
                    <a:latin typeface="Arial"/>
                    <a:ea typeface="+mn-ea"/>
                    <a:cs typeface="+mn-cs"/>
                  </a:defRPr>
                </a:lvl4pPr>
                <a:lvl5pPr marL="1828410" algn="l" defTabSz="914205" rtl="0" eaLnBrk="1" latinLnBrk="0" hangingPunct="1">
                  <a:defRPr sz="1800" kern="1200">
                    <a:solidFill>
                      <a:srgbClr val="FFFFFF"/>
                    </a:solidFill>
                    <a:latin typeface="Arial"/>
                    <a:ea typeface="+mn-ea"/>
                    <a:cs typeface="+mn-cs"/>
                  </a:defRPr>
                </a:lvl5pPr>
                <a:lvl6pPr marL="2285511" algn="l" defTabSz="914205" rtl="0" eaLnBrk="1" latinLnBrk="0" hangingPunct="1">
                  <a:defRPr sz="1800" kern="1200">
                    <a:solidFill>
                      <a:srgbClr val="FFFFFF"/>
                    </a:solidFill>
                    <a:latin typeface="Arial"/>
                    <a:ea typeface="+mn-ea"/>
                    <a:cs typeface="+mn-cs"/>
                  </a:defRPr>
                </a:lvl6pPr>
                <a:lvl7pPr marL="2742614" algn="l" defTabSz="914205" rtl="0" eaLnBrk="1" latinLnBrk="0" hangingPunct="1">
                  <a:defRPr sz="1800" kern="1200">
                    <a:solidFill>
                      <a:srgbClr val="FFFFFF"/>
                    </a:solidFill>
                    <a:latin typeface="Arial"/>
                    <a:ea typeface="+mn-ea"/>
                    <a:cs typeface="+mn-cs"/>
                  </a:defRPr>
                </a:lvl7pPr>
                <a:lvl8pPr marL="3199716" algn="l" defTabSz="914205" rtl="0" eaLnBrk="1" latinLnBrk="0" hangingPunct="1">
                  <a:defRPr sz="1800" kern="1200">
                    <a:solidFill>
                      <a:srgbClr val="FFFFFF"/>
                    </a:solidFill>
                    <a:latin typeface="Arial"/>
                    <a:ea typeface="+mn-ea"/>
                    <a:cs typeface="+mn-cs"/>
                  </a:defRPr>
                </a:lvl8pPr>
                <a:lvl9pPr marL="3656819" algn="l" defTabSz="914205" rtl="0" eaLnBrk="1" latinLnBrk="0" hangingPunct="1">
                  <a:defRPr sz="1800" kern="1200">
                    <a:solidFill>
                      <a:srgbClr val="FFFFFF"/>
                    </a:solidFill>
                    <a:latin typeface="Arial"/>
                    <a:ea typeface="+mn-ea"/>
                    <a:cs typeface="+mn-cs"/>
                  </a:defRPr>
                </a:lvl9pPr>
              </a:lstStyle>
              <a:p>
                <a:pPr algn="ctr"/>
                <a:endParaRPr lang="de-DE"/>
              </a:p>
            </p:txBody>
          </p:sp>
          <p:pic>
            <p:nvPicPr>
              <p:cNvPr id="85" name="Grafik 84" descr="svtx:article/content/body/bullet-list/item[1]/picture/@tmpUrl&#10;svtxbackup:w=45.326458&#10;svtxbackup:h=45.326458&#10;svtxbackup:x=53.168816&#10;svtxbackup:y=157.87512">
                <a:extLst>
                  <a:ext uri="{FF2B5EF4-FFF2-40B4-BE49-F238E27FC236}">
                    <a16:creationId xmlns:a16="http://schemas.microsoft.com/office/drawing/2014/main" id="{CD3F2BD3-3904-49EF-BCEA-B2C163A6688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34683" y="2005014"/>
                <a:ext cx="575646" cy="575646"/>
              </a:xfrm>
              <a:prstGeom prst="rect">
                <a:avLst/>
              </a:prstGeom>
            </p:spPr>
          </p:pic>
        </p:grpSp>
        <p:sp>
          <p:nvSpPr>
            <p:cNvPr id="2" name="Textfeld 1" descr="svtxtr:svtx:pptx.transform_merge_headline_paragraph[2]">
              <a:extLst>
                <a:ext uri="{FF2B5EF4-FFF2-40B4-BE49-F238E27FC236}">
                  <a16:creationId xmlns:a16="http://schemas.microsoft.com/office/drawing/2014/main" id="{5DF28677-7CE2-4837-9D21-DB9DDBD225E6}"/>
                </a:ext>
              </a:extLst>
            </p:cNvPr>
            <p:cNvSpPr txBox="1"/>
            <p:nvPr/>
          </p:nvSpPr>
          <p:spPr>
            <a:xfrm>
              <a:off x="4295775" y="3240000"/>
              <a:ext cx="3600450" cy="2602844"/>
            </a:xfrm>
            <a:prstGeom prst="rect">
              <a:avLst/>
            </a:prstGeom>
            <a:noFill/>
          </p:spPr>
          <p:txBody>
            <a:bodyPr wrap="square" lIns="0" tIns="0" rIns="0" bIns="0" rtlCol="0" anchor="t" anchorCtr="0">
              <a:noAutofit/>
            </a:bodyPr>
            <a:lstStyle>
              <a:defPPr>
                <a:defRPr lang="de-DE"/>
              </a:defPPr>
              <a:lvl1pPr marL="0" algn="l" defTabSz="914205" rtl="0" eaLnBrk="1" latinLnBrk="0" hangingPunct="1">
                <a:defRPr sz="1800" kern="1200">
                  <a:solidFill>
                    <a:schemeClr val="tx1"/>
                  </a:solidFill>
                  <a:latin typeface="+mn-lt"/>
                  <a:ea typeface="+mn-ea"/>
                  <a:cs typeface="+mn-cs"/>
                </a:defRPr>
              </a:lvl1pPr>
              <a:lvl2pPr marL="457102" algn="l" defTabSz="914205" rtl="0" eaLnBrk="1" latinLnBrk="0" hangingPunct="1">
                <a:defRPr sz="1800" kern="1200">
                  <a:solidFill>
                    <a:schemeClr val="tx1"/>
                  </a:solidFill>
                  <a:latin typeface="+mn-lt"/>
                  <a:ea typeface="+mn-ea"/>
                  <a:cs typeface="+mn-cs"/>
                </a:defRPr>
              </a:lvl2pPr>
              <a:lvl3pPr marL="914205" algn="l" defTabSz="914205" rtl="0" eaLnBrk="1" latinLnBrk="0" hangingPunct="1">
                <a:defRPr sz="1800" kern="1200">
                  <a:solidFill>
                    <a:schemeClr val="tx1"/>
                  </a:solidFill>
                  <a:latin typeface="+mn-lt"/>
                  <a:ea typeface="+mn-ea"/>
                  <a:cs typeface="+mn-cs"/>
                </a:defRPr>
              </a:lvl3pPr>
              <a:lvl4pPr marL="1371308" algn="l" defTabSz="914205" rtl="0" eaLnBrk="1" latinLnBrk="0" hangingPunct="1">
                <a:defRPr sz="1800" kern="1200">
                  <a:solidFill>
                    <a:schemeClr val="tx1"/>
                  </a:solidFill>
                  <a:latin typeface="+mn-lt"/>
                  <a:ea typeface="+mn-ea"/>
                  <a:cs typeface="+mn-cs"/>
                </a:defRPr>
              </a:lvl4pPr>
              <a:lvl5pPr marL="1828410" algn="l" defTabSz="914205" rtl="0" eaLnBrk="1" latinLnBrk="0" hangingPunct="1">
                <a:defRPr sz="1800" kern="1200">
                  <a:solidFill>
                    <a:schemeClr val="tx1"/>
                  </a:solidFill>
                  <a:latin typeface="+mn-lt"/>
                  <a:ea typeface="+mn-ea"/>
                  <a:cs typeface="+mn-cs"/>
                </a:defRPr>
              </a:lvl5pPr>
              <a:lvl6pPr marL="2285511" algn="l" defTabSz="914205" rtl="0" eaLnBrk="1" latinLnBrk="0" hangingPunct="1">
                <a:defRPr sz="1800" kern="1200">
                  <a:solidFill>
                    <a:schemeClr val="tx1"/>
                  </a:solidFill>
                  <a:latin typeface="+mn-lt"/>
                  <a:ea typeface="+mn-ea"/>
                  <a:cs typeface="+mn-cs"/>
                </a:defRPr>
              </a:lvl6pPr>
              <a:lvl7pPr marL="2742614" algn="l" defTabSz="914205" rtl="0" eaLnBrk="1" latinLnBrk="0" hangingPunct="1">
                <a:defRPr sz="1800" kern="1200">
                  <a:solidFill>
                    <a:schemeClr val="tx1"/>
                  </a:solidFill>
                  <a:latin typeface="+mn-lt"/>
                  <a:ea typeface="+mn-ea"/>
                  <a:cs typeface="+mn-cs"/>
                </a:defRPr>
              </a:lvl7pPr>
              <a:lvl8pPr marL="3199716" algn="l" defTabSz="914205" rtl="0" eaLnBrk="1" latinLnBrk="0" hangingPunct="1">
                <a:defRPr sz="1800" kern="1200">
                  <a:solidFill>
                    <a:schemeClr val="tx1"/>
                  </a:solidFill>
                  <a:latin typeface="+mn-lt"/>
                  <a:ea typeface="+mn-ea"/>
                  <a:cs typeface="+mn-cs"/>
                </a:defRPr>
              </a:lvl8pPr>
              <a:lvl9pPr marL="3656819" algn="l" defTabSz="914205" rtl="0" eaLnBrk="1" latinLnBrk="0" hangingPunct="1">
                <a:defRPr sz="1800" kern="1200">
                  <a:solidFill>
                    <a:schemeClr val="tx1"/>
                  </a:solidFill>
                  <a:latin typeface="+mn-lt"/>
                  <a:ea typeface="+mn-ea"/>
                  <a:cs typeface="+mn-cs"/>
                </a:defRPr>
              </a:lvl9pPr>
            </a:lstStyle>
            <a:p>
              <a:pPr marL="0" lvl="1" indent="0">
                <a:spcBef>
                  <a:spcPts val="300"/>
                </a:spcBef>
              </a:pPr>
              <a:r>
                <a:rPr lang="de-DE" sz="1600" b="1" i="0" u="none">
                  <a:solidFill>
                    <a:srgbClr val="003781"/>
                  </a:solidFill>
                </a:rPr>
                <a:t>Simple and comfortable</a:t>
              </a:r>
              <a:br>
                <a:rPr lang="de-DE" sz="1600" b="0" i="0" u="none">
                  <a:solidFill>
                    <a:srgbClr val="003781"/>
                  </a:solidFill>
                </a:rPr>
              </a:br>
              <a:r>
                <a:rPr lang="de-DE" sz="1600" b="0" i="0" u="none">
                  <a:solidFill>
                    <a:srgbClr val="003781"/>
                  </a:solidFill>
                </a:rPr>
                <a:t>The premiums are paid at source via the employer.</a:t>
              </a:r>
            </a:p>
          </p:txBody>
        </p:sp>
        <p:sp>
          <p:nvSpPr>
            <p:cNvPr id="41" name="Textfeld 40" descr="svtxtr:svtx:pptx.transform_merge_headline_paragraph[1]">
              <a:extLst>
                <a:ext uri="{FF2B5EF4-FFF2-40B4-BE49-F238E27FC236}">
                  <a16:creationId xmlns:a16="http://schemas.microsoft.com/office/drawing/2014/main" id="{4E779020-D7A2-4FC6-896A-55BDEE0AF1DC}"/>
                </a:ext>
              </a:extLst>
            </p:cNvPr>
            <p:cNvSpPr txBox="1"/>
            <p:nvPr/>
          </p:nvSpPr>
          <p:spPr>
            <a:xfrm>
              <a:off x="486189" y="3240000"/>
              <a:ext cx="3591512" cy="2602844"/>
            </a:xfrm>
            <a:prstGeom prst="rect">
              <a:avLst/>
            </a:prstGeom>
            <a:noFill/>
          </p:spPr>
          <p:txBody>
            <a:bodyPr wrap="square" lIns="0" tIns="0" rIns="0" bIns="0" rtlCol="0" anchor="t" anchorCtr="0">
              <a:noAutofit/>
            </a:bodyPr>
            <a:lstStyle>
              <a:defPPr>
                <a:defRPr lang="de-DE"/>
              </a:defPPr>
              <a:lvl1pPr marL="0" algn="l" defTabSz="914205" rtl="0" eaLnBrk="1" latinLnBrk="0" hangingPunct="1">
                <a:defRPr sz="1800" kern="1200">
                  <a:solidFill>
                    <a:schemeClr val="tx1"/>
                  </a:solidFill>
                  <a:latin typeface="+mn-lt"/>
                  <a:ea typeface="+mn-ea"/>
                  <a:cs typeface="+mn-cs"/>
                </a:defRPr>
              </a:lvl1pPr>
              <a:lvl2pPr marL="457102" algn="l" defTabSz="914205" rtl="0" eaLnBrk="1" latinLnBrk="0" hangingPunct="1">
                <a:defRPr sz="1800" kern="1200">
                  <a:solidFill>
                    <a:schemeClr val="tx1"/>
                  </a:solidFill>
                  <a:latin typeface="+mn-lt"/>
                  <a:ea typeface="+mn-ea"/>
                  <a:cs typeface="+mn-cs"/>
                </a:defRPr>
              </a:lvl2pPr>
              <a:lvl3pPr marL="914205" algn="l" defTabSz="914205" rtl="0" eaLnBrk="1" latinLnBrk="0" hangingPunct="1">
                <a:defRPr sz="1800" kern="1200">
                  <a:solidFill>
                    <a:schemeClr val="tx1"/>
                  </a:solidFill>
                  <a:latin typeface="+mn-lt"/>
                  <a:ea typeface="+mn-ea"/>
                  <a:cs typeface="+mn-cs"/>
                </a:defRPr>
              </a:lvl3pPr>
              <a:lvl4pPr marL="1371308" algn="l" defTabSz="914205" rtl="0" eaLnBrk="1" latinLnBrk="0" hangingPunct="1">
                <a:defRPr sz="1800" kern="1200">
                  <a:solidFill>
                    <a:schemeClr val="tx1"/>
                  </a:solidFill>
                  <a:latin typeface="+mn-lt"/>
                  <a:ea typeface="+mn-ea"/>
                  <a:cs typeface="+mn-cs"/>
                </a:defRPr>
              </a:lvl4pPr>
              <a:lvl5pPr marL="1828410" algn="l" defTabSz="914205" rtl="0" eaLnBrk="1" latinLnBrk="0" hangingPunct="1">
                <a:defRPr sz="1800" kern="1200">
                  <a:solidFill>
                    <a:schemeClr val="tx1"/>
                  </a:solidFill>
                  <a:latin typeface="+mn-lt"/>
                  <a:ea typeface="+mn-ea"/>
                  <a:cs typeface="+mn-cs"/>
                </a:defRPr>
              </a:lvl5pPr>
              <a:lvl6pPr marL="2285511" algn="l" defTabSz="914205" rtl="0" eaLnBrk="1" latinLnBrk="0" hangingPunct="1">
                <a:defRPr sz="1800" kern="1200">
                  <a:solidFill>
                    <a:schemeClr val="tx1"/>
                  </a:solidFill>
                  <a:latin typeface="+mn-lt"/>
                  <a:ea typeface="+mn-ea"/>
                  <a:cs typeface="+mn-cs"/>
                </a:defRPr>
              </a:lvl6pPr>
              <a:lvl7pPr marL="2742614" algn="l" defTabSz="914205" rtl="0" eaLnBrk="1" latinLnBrk="0" hangingPunct="1">
                <a:defRPr sz="1800" kern="1200">
                  <a:solidFill>
                    <a:schemeClr val="tx1"/>
                  </a:solidFill>
                  <a:latin typeface="+mn-lt"/>
                  <a:ea typeface="+mn-ea"/>
                  <a:cs typeface="+mn-cs"/>
                </a:defRPr>
              </a:lvl7pPr>
              <a:lvl8pPr marL="3199716" algn="l" defTabSz="914205" rtl="0" eaLnBrk="1" latinLnBrk="0" hangingPunct="1">
                <a:defRPr sz="1800" kern="1200">
                  <a:solidFill>
                    <a:schemeClr val="tx1"/>
                  </a:solidFill>
                  <a:latin typeface="+mn-lt"/>
                  <a:ea typeface="+mn-ea"/>
                  <a:cs typeface="+mn-cs"/>
                </a:defRPr>
              </a:lvl8pPr>
              <a:lvl9pPr marL="3656819" algn="l" defTabSz="914205" rtl="0" eaLnBrk="1" latinLnBrk="0" hangingPunct="1">
                <a:defRPr sz="1800" kern="1200">
                  <a:solidFill>
                    <a:schemeClr val="tx1"/>
                  </a:solidFill>
                  <a:latin typeface="+mn-lt"/>
                  <a:ea typeface="+mn-ea"/>
                  <a:cs typeface="+mn-cs"/>
                </a:defRPr>
              </a:lvl9pPr>
            </a:lstStyle>
            <a:p>
              <a:pPr marL="0" lvl="1" indent="0">
                <a:spcBef>
                  <a:spcPts val="300"/>
                </a:spcBef>
              </a:pPr>
              <a:r>
                <a:rPr lang="de-DE" sz="1600" b="1" i="0" u="none">
                  <a:solidFill>
                    <a:srgbClr val="003781"/>
                  </a:solidFill>
                </a:rPr>
                <a:t>Government incentives</a:t>
              </a:r>
              <a:br>
                <a:rPr lang="de-DE" sz="1600" b="0" i="0" u="none">
                  <a:solidFill>
                    <a:srgbClr val="003781"/>
                  </a:solidFill>
                </a:rPr>
              </a:br>
              <a:r>
                <a:rPr lang="de-DE" sz="1600" b="0" i="0" u="none">
                  <a:solidFill>
                    <a:srgbClr val="003781"/>
                  </a:solidFill>
                </a:rPr>
                <a:t>The premiums are tax-free and exempt from social security contributions.</a:t>
              </a:r>
              <a:r>
                <a:rPr lang="de-DE" sz="1600" b="0" i="0" u="none" baseline="30000">
                  <a:solidFill>
                    <a:srgbClr val="003781"/>
                  </a:solidFill>
                </a:rPr>
                <a:t>1</a:t>
              </a:r>
            </a:p>
          </p:txBody>
        </p:sp>
        <p:sp>
          <p:nvSpPr>
            <p:cNvPr id="42" name="Textfeld 41" descr="svtxtr:svtx:pptx.transform_merge_headline_paragraph[3]">
              <a:extLst>
                <a:ext uri="{FF2B5EF4-FFF2-40B4-BE49-F238E27FC236}">
                  <a16:creationId xmlns:a16="http://schemas.microsoft.com/office/drawing/2014/main" id="{D2B2B12D-22C7-48ED-B259-D2BED97D76A0}"/>
                </a:ext>
              </a:extLst>
            </p:cNvPr>
            <p:cNvSpPr txBox="1"/>
            <p:nvPr/>
          </p:nvSpPr>
          <p:spPr>
            <a:xfrm>
              <a:off x="8112125" y="3240000"/>
              <a:ext cx="3600450" cy="2602844"/>
            </a:xfrm>
            <a:prstGeom prst="rect">
              <a:avLst/>
            </a:prstGeom>
            <a:noFill/>
          </p:spPr>
          <p:txBody>
            <a:bodyPr wrap="square" lIns="0" tIns="0" rIns="0" bIns="0" rtlCol="0" anchor="t" anchorCtr="0">
              <a:noAutofit/>
            </a:bodyPr>
            <a:lstStyle>
              <a:defPPr>
                <a:defRPr lang="de-DE"/>
              </a:defPPr>
              <a:lvl1pPr marL="0" algn="l" defTabSz="914205" rtl="0" eaLnBrk="1" latinLnBrk="0" hangingPunct="1">
                <a:defRPr sz="1800" kern="1200">
                  <a:solidFill>
                    <a:schemeClr val="tx1"/>
                  </a:solidFill>
                  <a:latin typeface="+mn-lt"/>
                  <a:ea typeface="+mn-ea"/>
                  <a:cs typeface="+mn-cs"/>
                </a:defRPr>
              </a:lvl1pPr>
              <a:lvl2pPr marL="457102" algn="l" defTabSz="914205" rtl="0" eaLnBrk="1" latinLnBrk="0" hangingPunct="1">
                <a:defRPr sz="1800" kern="1200">
                  <a:solidFill>
                    <a:schemeClr val="tx1"/>
                  </a:solidFill>
                  <a:latin typeface="+mn-lt"/>
                  <a:ea typeface="+mn-ea"/>
                  <a:cs typeface="+mn-cs"/>
                </a:defRPr>
              </a:lvl2pPr>
              <a:lvl3pPr marL="914205" algn="l" defTabSz="914205" rtl="0" eaLnBrk="1" latinLnBrk="0" hangingPunct="1">
                <a:defRPr sz="1800" kern="1200">
                  <a:solidFill>
                    <a:schemeClr val="tx1"/>
                  </a:solidFill>
                  <a:latin typeface="+mn-lt"/>
                  <a:ea typeface="+mn-ea"/>
                  <a:cs typeface="+mn-cs"/>
                </a:defRPr>
              </a:lvl3pPr>
              <a:lvl4pPr marL="1371308" algn="l" defTabSz="914205" rtl="0" eaLnBrk="1" latinLnBrk="0" hangingPunct="1">
                <a:defRPr sz="1800" kern="1200">
                  <a:solidFill>
                    <a:schemeClr val="tx1"/>
                  </a:solidFill>
                  <a:latin typeface="+mn-lt"/>
                  <a:ea typeface="+mn-ea"/>
                  <a:cs typeface="+mn-cs"/>
                </a:defRPr>
              </a:lvl4pPr>
              <a:lvl5pPr marL="1828410" algn="l" defTabSz="914205" rtl="0" eaLnBrk="1" latinLnBrk="0" hangingPunct="1">
                <a:defRPr sz="1800" kern="1200">
                  <a:solidFill>
                    <a:schemeClr val="tx1"/>
                  </a:solidFill>
                  <a:latin typeface="+mn-lt"/>
                  <a:ea typeface="+mn-ea"/>
                  <a:cs typeface="+mn-cs"/>
                </a:defRPr>
              </a:lvl5pPr>
              <a:lvl6pPr marL="2285511" algn="l" defTabSz="914205" rtl="0" eaLnBrk="1" latinLnBrk="0" hangingPunct="1">
                <a:defRPr sz="1800" kern="1200">
                  <a:solidFill>
                    <a:schemeClr val="tx1"/>
                  </a:solidFill>
                  <a:latin typeface="+mn-lt"/>
                  <a:ea typeface="+mn-ea"/>
                  <a:cs typeface="+mn-cs"/>
                </a:defRPr>
              </a:lvl6pPr>
              <a:lvl7pPr marL="2742614" algn="l" defTabSz="914205" rtl="0" eaLnBrk="1" latinLnBrk="0" hangingPunct="1">
                <a:defRPr sz="1800" kern="1200">
                  <a:solidFill>
                    <a:schemeClr val="tx1"/>
                  </a:solidFill>
                  <a:latin typeface="+mn-lt"/>
                  <a:ea typeface="+mn-ea"/>
                  <a:cs typeface="+mn-cs"/>
                </a:defRPr>
              </a:lvl7pPr>
              <a:lvl8pPr marL="3199716" algn="l" defTabSz="914205" rtl="0" eaLnBrk="1" latinLnBrk="0" hangingPunct="1">
                <a:defRPr sz="1800" kern="1200">
                  <a:solidFill>
                    <a:schemeClr val="tx1"/>
                  </a:solidFill>
                  <a:latin typeface="+mn-lt"/>
                  <a:ea typeface="+mn-ea"/>
                  <a:cs typeface="+mn-cs"/>
                </a:defRPr>
              </a:lvl8pPr>
              <a:lvl9pPr marL="3656819" algn="l" defTabSz="914205" rtl="0" eaLnBrk="1" latinLnBrk="0" hangingPunct="1">
                <a:defRPr sz="1800" kern="1200">
                  <a:solidFill>
                    <a:schemeClr val="tx1"/>
                  </a:solidFill>
                  <a:latin typeface="+mn-lt"/>
                  <a:ea typeface="+mn-ea"/>
                  <a:cs typeface="+mn-cs"/>
                </a:defRPr>
              </a:lvl9pPr>
            </a:lstStyle>
            <a:p>
              <a:pPr marL="0" lvl="1" indent="0">
                <a:spcBef>
                  <a:spcPts val="300"/>
                </a:spcBef>
              </a:pPr>
              <a:r>
                <a:rPr lang="de-DE" sz="1600" b="1" i="0" u="none">
                  <a:solidFill>
                    <a:srgbClr val="003781"/>
                  </a:solidFill>
                </a:rPr>
                <a:t>Employer contribution</a:t>
              </a:r>
              <a:br>
                <a:rPr lang="de-DE" sz="1600" b="0" i="0" u="none">
                  <a:solidFill>
                    <a:srgbClr val="003781"/>
                  </a:solidFill>
                </a:rPr>
              </a:br>
              <a:r>
                <a:rPr lang="de-DE" sz="1600" b="0" i="0" u="none">
                  <a:solidFill>
                    <a:srgbClr val="003781"/>
                  </a:solidFill>
                </a:rPr>
                <a:t>Mandatory employer contribution to salary conversion scheme amounting to maximum 15 %</a:t>
              </a:r>
              <a:r>
                <a:rPr lang="de-DE" sz="1600" b="0" i="0" u="none" baseline="30000">
                  <a:solidFill>
                    <a:srgbClr val="003781"/>
                  </a:solidFill>
                </a:rPr>
                <a:t>2</a:t>
              </a:r>
              <a:r>
                <a:rPr lang="de-DE" sz="1600" b="0" i="0" u="none">
                  <a:solidFill>
                    <a:srgbClr val="003781"/>
                  </a:solidFill>
                </a:rPr>
                <a:t> of the portion of salary converted if social security contributions are saved.</a:t>
              </a:r>
            </a:p>
          </p:txBody>
        </p:sp>
      </p:grpSp>
      <p:sp>
        <p:nvSpPr>
          <p:cNvPr id="43" name="Titel 4" descr="svtx:article/content/headline">
            <a:extLst>
              <a:ext uri="{FF2B5EF4-FFF2-40B4-BE49-F238E27FC236}">
                <a16:creationId xmlns:a16="http://schemas.microsoft.com/office/drawing/2014/main" id="{D55E1E79-FD95-4D9F-9772-B5D61DC90138}"/>
              </a:ext>
            </a:extLst>
          </p:cNvPr>
          <p:cNvSpPr>
            <a:spLocks noGrp="1"/>
          </p:cNvSpPr>
          <p:nvPr>
            <p:ph type="title"/>
          </p:nvPr>
        </p:nvSpPr>
        <p:spPr>
          <a:xfrm>
            <a:off x="479426" y="875309"/>
            <a:ext cx="9540873" cy="932854"/>
          </a:xfrm>
        </p:spPr>
        <p:txBody>
          <a:bodyPr/>
          <a:lstStyle/>
          <a:p>
            <a:r>
              <a:rPr lang="de-DE" b="0" i="0" u="none"/>
              <a:t>Advantages for employees</a:t>
            </a:r>
          </a:p>
        </p:txBody>
      </p:sp>
      <p:sp>
        <p:nvSpPr>
          <p:cNvPr id="44" name="Foliennummernplatzhalter 11">
            <a:extLst>
              <a:ext uri="{FF2B5EF4-FFF2-40B4-BE49-F238E27FC236}">
                <a16:creationId xmlns:a16="http://schemas.microsoft.com/office/drawing/2014/main" id="{48E1646A-971B-4BB1-9DE0-F8D2CA00DB3E}"/>
              </a:ext>
            </a:extLst>
          </p:cNvPr>
          <p:cNvSpPr>
            <a:spLocks noGrp="1"/>
          </p:cNvSpPr>
          <p:nvPr>
            <p:ph type="sldNum" sz="quarter" idx="15"/>
          </p:nvPr>
        </p:nvSpPr>
        <p:spPr>
          <a:xfrm>
            <a:off x="11443580" y="6372000"/>
            <a:ext cx="268995" cy="144000"/>
          </a:xfrm>
        </p:spPr>
        <p:txBody>
          <a:bodyPr/>
          <a:lstStyle/>
          <a:p>
            <a:fld id="{0F96B16C-3F5F-44BC-AFCC-8CBCBD90898D}" type="slidenum">
              <a:rPr lang="de-DE" smtClean="0"/>
              <a:t>8</a:t>
            </a:fld>
            <a:endParaRPr lang="de-DE"/>
          </a:p>
        </p:txBody>
      </p:sp>
      <p:sp>
        <p:nvSpPr>
          <p:cNvPr id="45" name="Textplatzhalter 14" descr="svtxtr:svtx:pptx_transfrom_strapline_bold">
            <a:extLst>
              <a:ext uri="{FF2B5EF4-FFF2-40B4-BE49-F238E27FC236}">
                <a16:creationId xmlns:a16="http://schemas.microsoft.com/office/drawing/2014/main" id="{3AD140A9-898D-4373-BDCF-CDE82C7A0E4C}"/>
              </a:ext>
            </a:extLst>
          </p:cNvPr>
          <p:cNvSpPr>
            <a:spLocks noGrp="1"/>
          </p:cNvSpPr>
          <p:nvPr>
            <p:ph type="body" sz="quarter" idx="12"/>
          </p:nvPr>
        </p:nvSpPr>
        <p:spPr>
          <a:xfrm>
            <a:off x="479424" y="476250"/>
            <a:ext cx="9324973" cy="252000"/>
          </a:xfrm>
        </p:spPr>
        <p:txBody>
          <a:bodyPr/>
          <a:lstStyle/>
          <a:p>
            <a:r>
              <a:rPr lang="de-DE" b="1" i="0" u="none"/>
              <a:t>The advantages of Allianz Direct Insurance</a:t>
            </a:r>
          </a:p>
        </p:txBody>
      </p:sp>
      <p:sp>
        <p:nvSpPr>
          <p:cNvPr id="46" name="Fußzeilenplatzhalter 7" descr="svtx:article/content/footnote">
            <a:extLst>
              <a:ext uri="{FF2B5EF4-FFF2-40B4-BE49-F238E27FC236}">
                <a16:creationId xmlns:a16="http://schemas.microsoft.com/office/drawing/2014/main" id="{461A25D7-7CBA-4432-8177-1B2DE8CC5540}"/>
              </a:ext>
            </a:extLst>
          </p:cNvPr>
          <p:cNvSpPr txBox="1"/>
          <p:nvPr/>
        </p:nvSpPr>
        <p:spPr>
          <a:xfrm>
            <a:off x="478801" y="6166800"/>
            <a:ext cx="9325600" cy="349200"/>
          </a:xfrm>
          <a:prstGeom prst="rect">
            <a:avLst/>
          </a:prstGeom>
          <a:noFill/>
        </p:spPr>
        <p:txBody>
          <a:bodyPr vert="horz" wrap="square" lIns="0" tIns="0" rIns="0" bIns="0" rtlCol="0" anchor="b">
            <a:noAutofit/>
          </a:bodyPr>
          <a:lstStyle>
            <a:defPPr>
              <a:defRPr lang="de-DE"/>
            </a:defPPr>
            <a:lvl1pPr marL="0" algn="l" defTabSz="1219170" rtl="0" eaLnBrk="1" latinLnBrk="0" hangingPunct="1">
              <a:defRPr sz="8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r>
              <a:rPr lang="de-DE" sz="800" b="0" i="0" u="none" baseline="30000">
                <a:solidFill>
                  <a:srgbClr val="003781"/>
                </a:solidFill>
              </a:rPr>
              <a:t>1 </a:t>
            </a:r>
            <a:r>
              <a:rPr lang="de-DE" sz="800" b="0" i="0" u="none">
                <a:solidFill>
                  <a:srgbClr val="003781"/>
                </a:solidFill>
              </a:rPr>
              <a:t>Tax-free up to € 7,248 p.a. or € 604 monthly, exempt from social security up to € 3,624 p.a. or € 302 monthly.  </a:t>
            </a:r>
            <a:r>
              <a:rPr lang="de-DE" sz="800" b="0" i="0" u="none" baseline="30000">
                <a:solidFill>
                  <a:srgbClr val="003781"/>
                </a:solidFill>
              </a:rPr>
              <a:t>2 </a:t>
            </a:r>
            <a:r>
              <a:rPr lang="de-DE" sz="800" b="0" i="0" u="none">
                <a:solidFill>
                  <a:srgbClr val="003781"/>
                </a:solidFill>
              </a:rPr>
              <a:t>Employer contribution is subject to the dispositions of the parties to the collective agreement.  </a:t>
            </a:r>
          </a:p>
        </p:txBody>
      </p:sp>
      <p:grpSp>
        <p:nvGrpSpPr>
          <p:cNvPr id="47" name="Gruppieren 4 Icons" descr="svtxtr:svtx:pptx.transform.group[4]">
            <a:extLst>
              <a:ext uri="{FF2B5EF4-FFF2-40B4-BE49-F238E27FC236}">
                <a16:creationId xmlns:a16="http://schemas.microsoft.com/office/drawing/2014/main" id="{3E14FC14-BA8C-4ACB-B4E1-4B01C39E00F4}"/>
              </a:ext>
            </a:extLst>
          </p:cNvPr>
          <p:cNvGrpSpPr/>
          <p:nvPr/>
        </p:nvGrpSpPr>
        <p:grpSpPr>
          <a:xfrm>
            <a:off x="478800" y="1808978"/>
            <a:ext cx="11233774" cy="4033866"/>
            <a:chOff x="478800" y="1808978"/>
            <a:chExt cx="11233774" cy="4033866"/>
          </a:xfrm>
        </p:grpSpPr>
        <p:grpSp>
          <p:nvGrpSpPr>
            <p:cNvPr id="48" name="Gruppieren 47">
              <a:extLst>
                <a:ext uri="{FF2B5EF4-FFF2-40B4-BE49-F238E27FC236}">
                  <a16:creationId xmlns:a16="http://schemas.microsoft.com/office/drawing/2014/main" id="{BD9FBED4-6F43-44F6-AE1A-5E3991B8975D}"/>
                </a:ext>
              </a:extLst>
            </p:cNvPr>
            <p:cNvGrpSpPr/>
            <p:nvPr/>
          </p:nvGrpSpPr>
          <p:grpSpPr>
            <a:xfrm>
              <a:off x="479426" y="1808978"/>
              <a:ext cx="968533" cy="968533"/>
              <a:chOff x="1938240" y="1808978"/>
              <a:chExt cx="968533" cy="968533"/>
            </a:xfrm>
          </p:grpSpPr>
          <p:sp>
            <p:nvSpPr>
              <p:cNvPr id="66" name="Ellipse 65">
                <a:extLst>
                  <a:ext uri="{FF2B5EF4-FFF2-40B4-BE49-F238E27FC236}">
                    <a16:creationId xmlns:a16="http://schemas.microsoft.com/office/drawing/2014/main" id="{3A6BF0D4-093D-4643-9F34-50813A82DBA0}"/>
                  </a:ext>
                </a:extLst>
              </p:cNvPr>
              <p:cNvSpPr/>
              <p:nvPr/>
            </p:nvSpPr>
            <p:spPr>
              <a:xfrm>
                <a:off x="1938240" y="1808978"/>
                <a:ext cx="968533" cy="968533"/>
              </a:xfrm>
              <a:prstGeom prst="ellipse">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205" rtl="0" eaLnBrk="1" latinLnBrk="0" hangingPunct="1">
                  <a:defRPr sz="1800" kern="1200">
                    <a:solidFill>
                      <a:srgbClr val="FFFFFF"/>
                    </a:solidFill>
                    <a:latin typeface="Arial"/>
                    <a:ea typeface="+mn-ea"/>
                    <a:cs typeface="+mn-cs"/>
                  </a:defRPr>
                </a:lvl1pPr>
                <a:lvl2pPr marL="457102" algn="l" defTabSz="914205" rtl="0" eaLnBrk="1" latinLnBrk="0" hangingPunct="1">
                  <a:defRPr sz="1800" kern="1200">
                    <a:solidFill>
                      <a:srgbClr val="FFFFFF"/>
                    </a:solidFill>
                    <a:latin typeface="Arial"/>
                    <a:ea typeface="+mn-ea"/>
                    <a:cs typeface="+mn-cs"/>
                  </a:defRPr>
                </a:lvl2pPr>
                <a:lvl3pPr marL="914205" algn="l" defTabSz="914205" rtl="0" eaLnBrk="1" latinLnBrk="0" hangingPunct="1">
                  <a:defRPr sz="1800" kern="1200">
                    <a:solidFill>
                      <a:srgbClr val="FFFFFF"/>
                    </a:solidFill>
                    <a:latin typeface="Arial"/>
                    <a:ea typeface="+mn-ea"/>
                    <a:cs typeface="+mn-cs"/>
                  </a:defRPr>
                </a:lvl3pPr>
                <a:lvl4pPr marL="1371308" algn="l" defTabSz="914205" rtl="0" eaLnBrk="1" latinLnBrk="0" hangingPunct="1">
                  <a:defRPr sz="1800" kern="1200">
                    <a:solidFill>
                      <a:srgbClr val="FFFFFF"/>
                    </a:solidFill>
                    <a:latin typeface="Arial"/>
                    <a:ea typeface="+mn-ea"/>
                    <a:cs typeface="+mn-cs"/>
                  </a:defRPr>
                </a:lvl4pPr>
                <a:lvl5pPr marL="1828410" algn="l" defTabSz="914205" rtl="0" eaLnBrk="1" latinLnBrk="0" hangingPunct="1">
                  <a:defRPr sz="1800" kern="1200">
                    <a:solidFill>
                      <a:srgbClr val="FFFFFF"/>
                    </a:solidFill>
                    <a:latin typeface="Arial"/>
                    <a:ea typeface="+mn-ea"/>
                    <a:cs typeface="+mn-cs"/>
                  </a:defRPr>
                </a:lvl5pPr>
                <a:lvl6pPr marL="2285511" algn="l" defTabSz="914205" rtl="0" eaLnBrk="1" latinLnBrk="0" hangingPunct="1">
                  <a:defRPr sz="1800" kern="1200">
                    <a:solidFill>
                      <a:srgbClr val="FFFFFF"/>
                    </a:solidFill>
                    <a:latin typeface="Arial"/>
                    <a:ea typeface="+mn-ea"/>
                    <a:cs typeface="+mn-cs"/>
                  </a:defRPr>
                </a:lvl6pPr>
                <a:lvl7pPr marL="2742614" algn="l" defTabSz="914205" rtl="0" eaLnBrk="1" latinLnBrk="0" hangingPunct="1">
                  <a:defRPr sz="1800" kern="1200">
                    <a:solidFill>
                      <a:srgbClr val="FFFFFF"/>
                    </a:solidFill>
                    <a:latin typeface="Arial"/>
                    <a:ea typeface="+mn-ea"/>
                    <a:cs typeface="+mn-cs"/>
                  </a:defRPr>
                </a:lvl7pPr>
                <a:lvl8pPr marL="3199716" algn="l" defTabSz="914205" rtl="0" eaLnBrk="1" latinLnBrk="0" hangingPunct="1">
                  <a:defRPr sz="1800" kern="1200">
                    <a:solidFill>
                      <a:srgbClr val="FFFFFF"/>
                    </a:solidFill>
                    <a:latin typeface="Arial"/>
                    <a:ea typeface="+mn-ea"/>
                    <a:cs typeface="+mn-cs"/>
                  </a:defRPr>
                </a:lvl8pPr>
                <a:lvl9pPr marL="3656819" algn="l" defTabSz="914205" rtl="0" eaLnBrk="1" latinLnBrk="0" hangingPunct="1">
                  <a:defRPr sz="1800" kern="1200">
                    <a:solidFill>
                      <a:srgbClr val="FFFFFF"/>
                    </a:solidFill>
                    <a:latin typeface="Arial"/>
                    <a:ea typeface="+mn-ea"/>
                    <a:cs typeface="+mn-cs"/>
                  </a:defRPr>
                </a:lvl9pPr>
              </a:lstStyle>
              <a:p>
                <a:pPr algn="ctr"/>
                <a:endParaRPr lang="de-DE"/>
              </a:p>
            </p:txBody>
          </p:sp>
          <p:pic>
            <p:nvPicPr>
              <p:cNvPr id="67" name="Grafik 66" descr="svtx:article/content/body/bullet-list/item[1]/picture/@tmpUrl&#10;svtxbackup:w=45.326614&#10;svtxbackup:h=45.326458&#10;svtxbackup:x=53.21795&#10;svtxbackup:y=157.87512">
                <a:extLst>
                  <a:ext uri="{FF2B5EF4-FFF2-40B4-BE49-F238E27FC236}">
                    <a16:creationId xmlns:a16="http://schemas.microsoft.com/office/drawing/2014/main" id="{98D769BD-CB9E-4A6D-B565-9BFFD4B0488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34682" y="2005014"/>
                <a:ext cx="575648" cy="575646"/>
              </a:xfrm>
              <a:prstGeom prst="rect">
                <a:avLst/>
              </a:prstGeom>
            </p:spPr>
          </p:pic>
        </p:grpSp>
        <p:grpSp>
          <p:nvGrpSpPr>
            <p:cNvPr id="49" name="Gruppieren 48">
              <a:extLst>
                <a:ext uri="{FF2B5EF4-FFF2-40B4-BE49-F238E27FC236}">
                  <a16:creationId xmlns:a16="http://schemas.microsoft.com/office/drawing/2014/main" id="{A101CB0D-5BB1-466C-9270-8AC26DD04917}"/>
                </a:ext>
              </a:extLst>
            </p:cNvPr>
            <p:cNvGrpSpPr/>
            <p:nvPr/>
          </p:nvGrpSpPr>
          <p:grpSpPr>
            <a:xfrm>
              <a:off x="3343284" y="1808978"/>
              <a:ext cx="968533" cy="968533"/>
              <a:chOff x="1938240" y="1808978"/>
              <a:chExt cx="968533" cy="968533"/>
            </a:xfrm>
          </p:grpSpPr>
          <p:sp>
            <p:nvSpPr>
              <p:cNvPr id="64" name="Ellipse 63">
                <a:extLst>
                  <a:ext uri="{FF2B5EF4-FFF2-40B4-BE49-F238E27FC236}">
                    <a16:creationId xmlns:a16="http://schemas.microsoft.com/office/drawing/2014/main" id="{BCCAB6D4-50BC-499E-813D-6F56A3A8130F}"/>
                  </a:ext>
                </a:extLst>
              </p:cNvPr>
              <p:cNvSpPr/>
              <p:nvPr/>
            </p:nvSpPr>
            <p:spPr>
              <a:xfrm>
                <a:off x="1938240" y="1808978"/>
                <a:ext cx="968533" cy="968533"/>
              </a:xfrm>
              <a:prstGeom prst="ellipse">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205" rtl="0" eaLnBrk="1" latinLnBrk="0" hangingPunct="1">
                  <a:defRPr sz="1800" kern="1200">
                    <a:solidFill>
                      <a:srgbClr val="FFFFFF"/>
                    </a:solidFill>
                    <a:latin typeface="Arial"/>
                    <a:ea typeface="+mn-ea"/>
                    <a:cs typeface="+mn-cs"/>
                  </a:defRPr>
                </a:lvl1pPr>
                <a:lvl2pPr marL="457102" algn="l" defTabSz="914205" rtl="0" eaLnBrk="1" latinLnBrk="0" hangingPunct="1">
                  <a:defRPr sz="1800" kern="1200">
                    <a:solidFill>
                      <a:srgbClr val="FFFFFF"/>
                    </a:solidFill>
                    <a:latin typeface="Arial"/>
                    <a:ea typeface="+mn-ea"/>
                    <a:cs typeface="+mn-cs"/>
                  </a:defRPr>
                </a:lvl2pPr>
                <a:lvl3pPr marL="914205" algn="l" defTabSz="914205" rtl="0" eaLnBrk="1" latinLnBrk="0" hangingPunct="1">
                  <a:defRPr sz="1800" kern="1200">
                    <a:solidFill>
                      <a:srgbClr val="FFFFFF"/>
                    </a:solidFill>
                    <a:latin typeface="Arial"/>
                    <a:ea typeface="+mn-ea"/>
                    <a:cs typeface="+mn-cs"/>
                  </a:defRPr>
                </a:lvl3pPr>
                <a:lvl4pPr marL="1371308" algn="l" defTabSz="914205" rtl="0" eaLnBrk="1" latinLnBrk="0" hangingPunct="1">
                  <a:defRPr sz="1800" kern="1200">
                    <a:solidFill>
                      <a:srgbClr val="FFFFFF"/>
                    </a:solidFill>
                    <a:latin typeface="Arial"/>
                    <a:ea typeface="+mn-ea"/>
                    <a:cs typeface="+mn-cs"/>
                  </a:defRPr>
                </a:lvl4pPr>
                <a:lvl5pPr marL="1828410" algn="l" defTabSz="914205" rtl="0" eaLnBrk="1" latinLnBrk="0" hangingPunct="1">
                  <a:defRPr sz="1800" kern="1200">
                    <a:solidFill>
                      <a:srgbClr val="FFFFFF"/>
                    </a:solidFill>
                    <a:latin typeface="Arial"/>
                    <a:ea typeface="+mn-ea"/>
                    <a:cs typeface="+mn-cs"/>
                  </a:defRPr>
                </a:lvl5pPr>
                <a:lvl6pPr marL="2285511" algn="l" defTabSz="914205" rtl="0" eaLnBrk="1" latinLnBrk="0" hangingPunct="1">
                  <a:defRPr sz="1800" kern="1200">
                    <a:solidFill>
                      <a:srgbClr val="FFFFFF"/>
                    </a:solidFill>
                    <a:latin typeface="Arial"/>
                    <a:ea typeface="+mn-ea"/>
                    <a:cs typeface="+mn-cs"/>
                  </a:defRPr>
                </a:lvl6pPr>
                <a:lvl7pPr marL="2742614" algn="l" defTabSz="914205" rtl="0" eaLnBrk="1" latinLnBrk="0" hangingPunct="1">
                  <a:defRPr sz="1800" kern="1200">
                    <a:solidFill>
                      <a:srgbClr val="FFFFFF"/>
                    </a:solidFill>
                    <a:latin typeface="Arial"/>
                    <a:ea typeface="+mn-ea"/>
                    <a:cs typeface="+mn-cs"/>
                  </a:defRPr>
                </a:lvl7pPr>
                <a:lvl8pPr marL="3199716" algn="l" defTabSz="914205" rtl="0" eaLnBrk="1" latinLnBrk="0" hangingPunct="1">
                  <a:defRPr sz="1800" kern="1200">
                    <a:solidFill>
                      <a:srgbClr val="FFFFFF"/>
                    </a:solidFill>
                    <a:latin typeface="Arial"/>
                    <a:ea typeface="+mn-ea"/>
                    <a:cs typeface="+mn-cs"/>
                  </a:defRPr>
                </a:lvl8pPr>
                <a:lvl9pPr marL="3656819" algn="l" defTabSz="914205" rtl="0" eaLnBrk="1" latinLnBrk="0" hangingPunct="1">
                  <a:defRPr sz="1800" kern="1200">
                    <a:solidFill>
                      <a:srgbClr val="FFFFFF"/>
                    </a:solidFill>
                    <a:latin typeface="Arial"/>
                    <a:ea typeface="+mn-ea"/>
                    <a:cs typeface="+mn-cs"/>
                  </a:defRPr>
                </a:lvl9pPr>
              </a:lstStyle>
              <a:p>
                <a:pPr algn="ctr"/>
                <a:endParaRPr lang="de-DE"/>
              </a:p>
            </p:txBody>
          </p:sp>
          <p:pic>
            <p:nvPicPr>
              <p:cNvPr id="65" name="Grafik 64" descr="svtx:article/content/body/bullet-list/item[2]/picture/@tmpUrl&#10;svtxbackup:w=45.326614&#10;svtxbackup:h=45.326458&#10;svtxbackup:x=278.7186&#10;svtxbackup:y=157.87512">
                <a:extLst>
                  <a:ext uri="{FF2B5EF4-FFF2-40B4-BE49-F238E27FC236}">
                    <a16:creationId xmlns:a16="http://schemas.microsoft.com/office/drawing/2014/main" id="{E6104AFC-9DB8-46A7-889E-6530997538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4682" y="2005014"/>
                <a:ext cx="575648" cy="575646"/>
              </a:xfrm>
              <a:prstGeom prst="rect">
                <a:avLst/>
              </a:prstGeom>
            </p:spPr>
          </p:pic>
        </p:grpSp>
        <p:grpSp>
          <p:nvGrpSpPr>
            <p:cNvPr id="50" name="Gruppieren 49">
              <a:extLst>
                <a:ext uri="{FF2B5EF4-FFF2-40B4-BE49-F238E27FC236}">
                  <a16:creationId xmlns:a16="http://schemas.microsoft.com/office/drawing/2014/main" id="{3447ACA3-0F35-45F8-939B-4EB4188A52B0}"/>
                </a:ext>
              </a:extLst>
            </p:cNvPr>
            <p:cNvGrpSpPr/>
            <p:nvPr/>
          </p:nvGrpSpPr>
          <p:grpSpPr>
            <a:xfrm>
              <a:off x="6201684" y="1808978"/>
              <a:ext cx="968533" cy="968533"/>
              <a:chOff x="1938240" y="1808978"/>
              <a:chExt cx="968533" cy="968533"/>
            </a:xfrm>
          </p:grpSpPr>
          <p:sp>
            <p:nvSpPr>
              <p:cNvPr id="62" name="Ellipse 61">
                <a:extLst>
                  <a:ext uri="{FF2B5EF4-FFF2-40B4-BE49-F238E27FC236}">
                    <a16:creationId xmlns:a16="http://schemas.microsoft.com/office/drawing/2014/main" id="{CB00120B-443F-4C12-836C-65DFACC3A85D}"/>
                  </a:ext>
                </a:extLst>
              </p:cNvPr>
              <p:cNvSpPr/>
              <p:nvPr/>
            </p:nvSpPr>
            <p:spPr>
              <a:xfrm>
                <a:off x="1938240" y="1808978"/>
                <a:ext cx="968533" cy="968533"/>
              </a:xfrm>
              <a:prstGeom prst="ellipse">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205" rtl="0" eaLnBrk="1" latinLnBrk="0" hangingPunct="1">
                  <a:defRPr sz="1800" kern="1200">
                    <a:solidFill>
                      <a:srgbClr val="FFFFFF"/>
                    </a:solidFill>
                    <a:latin typeface="Arial"/>
                    <a:ea typeface="+mn-ea"/>
                    <a:cs typeface="+mn-cs"/>
                  </a:defRPr>
                </a:lvl1pPr>
                <a:lvl2pPr marL="457102" algn="l" defTabSz="914205" rtl="0" eaLnBrk="1" latinLnBrk="0" hangingPunct="1">
                  <a:defRPr sz="1800" kern="1200">
                    <a:solidFill>
                      <a:srgbClr val="FFFFFF"/>
                    </a:solidFill>
                    <a:latin typeface="Arial"/>
                    <a:ea typeface="+mn-ea"/>
                    <a:cs typeface="+mn-cs"/>
                  </a:defRPr>
                </a:lvl2pPr>
                <a:lvl3pPr marL="914205" algn="l" defTabSz="914205" rtl="0" eaLnBrk="1" latinLnBrk="0" hangingPunct="1">
                  <a:defRPr sz="1800" kern="1200">
                    <a:solidFill>
                      <a:srgbClr val="FFFFFF"/>
                    </a:solidFill>
                    <a:latin typeface="Arial"/>
                    <a:ea typeface="+mn-ea"/>
                    <a:cs typeface="+mn-cs"/>
                  </a:defRPr>
                </a:lvl3pPr>
                <a:lvl4pPr marL="1371308" algn="l" defTabSz="914205" rtl="0" eaLnBrk="1" latinLnBrk="0" hangingPunct="1">
                  <a:defRPr sz="1800" kern="1200">
                    <a:solidFill>
                      <a:srgbClr val="FFFFFF"/>
                    </a:solidFill>
                    <a:latin typeface="Arial"/>
                    <a:ea typeface="+mn-ea"/>
                    <a:cs typeface="+mn-cs"/>
                  </a:defRPr>
                </a:lvl4pPr>
                <a:lvl5pPr marL="1828410" algn="l" defTabSz="914205" rtl="0" eaLnBrk="1" latinLnBrk="0" hangingPunct="1">
                  <a:defRPr sz="1800" kern="1200">
                    <a:solidFill>
                      <a:srgbClr val="FFFFFF"/>
                    </a:solidFill>
                    <a:latin typeface="Arial"/>
                    <a:ea typeface="+mn-ea"/>
                    <a:cs typeface="+mn-cs"/>
                  </a:defRPr>
                </a:lvl5pPr>
                <a:lvl6pPr marL="2285511" algn="l" defTabSz="914205" rtl="0" eaLnBrk="1" latinLnBrk="0" hangingPunct="1">
                  <a:defRPr sz="1800" kern="1200">
                    <a:solidFill>
                      <a:srgbClr val="FFFFFF"/>
                    </a:solidFill>
                    <a:latin typeface="Arial"/>
                    <a:ea typeface="+mn-ea"/>
                    <a:cs typeface="+mn-cs"/>
                  </a:defRPr>
                </a:lvl6pPr>
                <a:lvl7pPr marL="2742614" algn="l" defTabSz="914205" rtl="0" eaLnBrk="1" latinLnBrk="0" hangingPunct="1">
                  <a:defRPr sz="1800" kern="1200">
                    <a:solidFill>
                      <a:srgbClr val="FFFFFF"/>
                    </a:solidFill>
                    <a:latin typeface="Arial"/>
                    <a:ea typeface="+mn-ea"/>
                    <a:cs typeface="+mn-cs"/>
                  </a:defRPr>
                </a:lvl7pPr>
                <a:lvl8pPr marL="3199716" algn="l" defTabSz="914205" rtl="0" eaLnBrk="1" latinLnBrk="0" hangingPunct="1">
                  <a:defRPr sz="1800" kern="1200">
                    <a:solidFill>
                      <a:srgbClr val="FFFFFF"/>
                    </a:solidFill>
                    <a:latin typeface="Arial"/>
                    <a:ea typeface="+mn-ea"/>
                    <a:cs typeface="+mn-cs"/>
                  </a:defRPr>
                </a:lvl8pPr>
                <a:lvl9pPr marL="3656819" algn="l" defTabSz="914205" rtl="0" eaLnBrk="1" latinLnBrk="0" hangingPunct="1">
                  <a:defRPr sz="1800" kern="1200">
                    <a:solidFill>
                      <a:srgbClr val="FFFFFF"/>
                    </a:solidFill>
                    <a:latin typeface="Arial"/>
                    <a:ea typeface="+mn-ea"/>
                    <a:cs typeface="+mn-cs"/>
                  </a:defRPr>
                </a:lvl9pPr>
              </a:lstStyle>
              <a:p>
                <a:pPr algn="ctr"/>
                <a:endParaRPr lang="de-DE"/>
              </a:p>
            </p:txBody>
          </p:sp>
          <p:pic>
            <p:nvPicPr>
              <p:cNvPr id="63" name="Grafik 62" descr="svtx:article/content/body/bullet-list/item[3]/picture/@tmpUrl&#10;svtxbackup:w=45.326614&#10;svtxbackup:h=45.326458&#10;svtxbackup:x=503.78946&#10;svtxbackup:y=157.87512">
                <a:extLst>
                  <a:ext uri="{FF2B5EF4-FFF2-40B4-BE49-F238E27FC236}">
                    <a16:creationId xmlns:a16="http://schemas.microsoft.com/office/drawing/2014/main" id="{8F3A871A-D3A9-4741-A2AC-621380D05E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4682" y="2005014"/>
                <a:ext cx="575648" cy="575646"/>
              </a:xfrm>
              <a:prstGeom prst="rect">
                <a:avLst/>
              </a:prstGeom>
            </p:spPr>
          </p:pic>
        </p:grpSp>
        <p:grpSp>
          <p:nvGrpSpPr>
            <p:cNvPr id="51" name="Gruppieren 50">
              <a:extLst>
                <a:ext uri="{FF2B5EF4-FFF2-40B4-BE49-F238E27FC236}">
                  <a16:creationId xmlns:a16="http://schemas.microsoft.com/office/drawing/2014/main" id="{B951C004-E318-4A32-93FC-B20A4403C8D5}"/>
                </a:ext>
              </a:extLst>
            </p:cNvPr>
            <p:cNvGrpSpPr/>
            <p:nvPr/>
          </p:nvGrpSpPr>
          <p:grpSpPr>
            <a:xfrm>
              <a:off x="9066167" y="1808978"/>
              <a:ext cx="968533" cy="968533"/>
              <a:chOff x="1938240" y="1808978"/>
              <a:chExt cx="968533" cy="968533"/>
            </a:xfrm>
          </p:grpSpPr>
          <p:sp>
            <p:nvSpPr>
              <p:cNvPr id="60" name="Ellipse 59">
                <a:extLst>
                  <a:ext uri="{FF2B5EF4-FFF2-40B4-BE49-F238E27FC236}">
                    <a16:creationId xmlns:a16="http://schemas.microsoft.com/office/drawing/2014/main" id="{2F25B8DC-513F-4556-9FBE-A5F7E929EED3}"/>
                  </a:ext>
                </a:extLst>
              </p:cNvPr>
              <p:cNvSpPr/>
              <p:nvPr/>
            </p:nvSpPr>
            <p:spPr>
              <a:xfrm>
                <a:off x="1938240" y="1808978"/>
                <a:ext cx="968533" cy="968533"/>
              </a:xfrm>
              <a:prstGeom prst="ellipse">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205" rtl="0" eaLnBrk="1" latinLnBrk="0" hangingPunct="1">
                  <a:defRPr sz="1800" kern="1200">
                    <a:solidFill>
                      <a:srgbClr val="FFFFFF"/>
                    </a:solidFill>
                    <a:latin typeface="Arial"/>
                    <a:ea typeface="+mn-ea"/>
                    <a:cs typeface="+mn-cs"/>
                  </a:defRPr>
                </a:lvl1pPr>
                <a:lvl2pPr marL="457102" algn="l" defTabSz="914205" rtl="0" eaLnBrk="1" latinLnBrk="0" hangingPunct="1">
                  <a:defRPr sz="1800" kern="1200">
                    <a:solidFill>
                      <a:srgbClr val="FFFFFF"/>
                    </a:solidFill>
                    <a:latin typeface="Arial"/>
                    <a:ea typeface="+mn-ea"/>
                    <a:cs typeface="+mn-cs"/>
                  </a:defRPr>
                </a:lvl2pPr>
                <a:lvl3pPr marL="914205" algn="l" defTabSz="914205" rtl="0" eaLnBrk="1" latinLnBrk="0" hangingPunct="1">
                  <a:defRPr sz="1800" kern="1200">
                    <a:solidFill>
                      <a:srgbClr val="FFFFFF"/>
                    </a:solidFill>
                    <a:latin typeface="Arial"/>
                    <a:ea typeface="+mn-ea"/>
                    <a:cs typeface="+mn-cs"/>
                  </a:defRPr>
                </a:lvl3pPr>
                <a:lvl4pPr marL="1371308" algn="l" defTabSz="914205" rtl="0" eaLnBrk="1" latinLnBrk="0" hangingPunct="1">
                  <a:defRPr sz="1800" kern="1200">
                    <a:solidFill>
                      <a:srgbClr val="FFFFFF"/>
                    </a:solidFill>
                    <a:latin typeface="Arial"/>
                    <a:ea typeface="+mn-ea"/>
                    <a:cs typeface="+mn-cs"/>
                  </a:defRPr>
                </a:lvl4pPr>
                <a:lvl5pPr marL="1828410" algn="l" defTabSz="914205" rtl="0" eaLnBrk="1" latinLnBrk="0" hangingPunct="1">
                  <a:defRPr sz="1800" kern="1200">
                    <a:solidFill>
                      <a:srgbClr val="FFFFFF"/>
                    </a:solidFill>
                    <a:latin typeface="Arial"/>
                    <a:ea typeface="+mn-ea"/>
                    <a:cs typeface="+mn-cs"/>
                  </a:defRPr>
                </a:lvl5pPr>
                <a:lvl6pPr marL="2285511" algn="l" defTabSz="914205" rtl="0" eaLnBrk="1" latinLnBrk="0" hangingPunct="1">
                  <a:defRPr sz="1800" kern="1200">
                    <a:solidFill>
                      <a:srgbClr val="FFFFFF"/>
                    </a:solidFill>
                    <a:latin typeface="Arial"/>
                    <a:ea typeface="+mn-ea"/>
                    <a:cs typeface="+mn-cs"/>
                  </a:defRPr>
                </a:lvl6pPr>
                <a:lvl7pPr marL="2742614" algn="l" defTabSz="914205" rtl="0" eaLnBrk="1" latinLnBrk="0" hangingPunct="1">
                  <a:defRPr sz="1800" kern="1200">
                    <a:solidFill>
                      <a:srgbClr val="FFFFFF"/>
                    </a:solidFill>
                    <a:latin typeface="Arial"/>
                    <a:ea typeface="+mn-ea"/>
                    <a:cs typeface="+mn-cs"/>
                  </a:defRPr>
                </a:lvl7pPr>
                <a:lvl8pPr marL="3199716" algn="l" defTabSz="914205" rtl="0" eaLnBrk="1" latinLnBrk="0" hangingPunct="1">
                  <a:defRPr sz="1800" kern="1200">
                    <a:solidFill>
                      <a:srgbClr val="FFFFFF"/>
                    </a:solidFill>
                    <a:latin typeface="Arial"/>
                    <a:ea typeface="+mn-ea"/>
                    <a:cs typeface="+mn-cs"/>
                  </a:defRPr>
                </a:lvl8pPr>
                <a:lvl9pPr marL="3656819" algn="l" defTabSz="914205" rtl="0" eaLnBrk="1" latinLnBrk="0" hangingPunct="1">
                  <a:defRPr sz="1800" kern="1200">
                    <a:solidFill>
                      <a:srgbClr val="FFFFFF"/>
                    </a:solidFill>
                    <a:latin typeface="Arial"/>
                    <a:ea typeface="+mn-ea"/>
                    <a:cs typeface="+mn-cs"/>
                  </a:defRPr>
                </a:lvl9pPr>
              </a:lstStyle>
              <a:p>
                <a:pPr algn="ctr"/>
                <a:endParaRPr lang="de-DE"/>
              </a:p>
            </p:txBody>
          </p:sp>
          <p:pic>
            <p:nvPicPr>
              <p:cNvPr id="61" name="Grafik 60" descr="svtx:article/content/body/bullet-list/item[4]/picture/@tmpUrl&#10;svtxbackup:w=45.326614&#10;svtxbackup:h=45.326458&#10;svtxbackup:x=729.3393&#10;svtxbackup:y=157.87512">
                <a:extLst>
                  <a:ext uri="{FF2B5EF4-FFF2-40B4-BE49-F238E27FC236}">
                    <a16:creationId xmlns:a16="http://schemas.microsoft.com/office/drawing/2014/main" id="{EF27F251-6BDE-4E57-B137-0417F06BA67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34682" y="2005014"/>
                <a:ext cx="575648" cy="575646"/>
              </a:xfrm>
              <a:prstGeom prst="rect">
                <a:avLst/>
              </a:prstGeom>
            </p:spPr>
          </p:pic>
        </p:grpSp>
        <p:sp>
          <p:nvSpPr>
            <p:cNvPr id="52" name="Textfeld 51" descr="svtxtr:svtx:pptx.transform_merge_headline_paragraph[1]">
              <a:extLst>
                <a:ext uri="{FF2B5EF4-FFF2-40B4-BE49-F238E27FC236}">
                  <a16:creationId xmlns:a16="http://schemas.microsoft.com/office/drawing/2014/main" id="{6CCA35CF-C764-43E6-A01D-2E8AA641D330}"/>
                </a:ext>
              </a:extLst>
            </p:cNvPr>
            <p:cNvSpPr txBox="1"/>
            <p:nvPr/>
          </p:nvSpPr>
          <p:spPr>
            <a:xfrm>
              <a:off x="478800" y="3240000"/>
              <a:ext cx="2646407" cy="2602844"/>
            </a:xfrm>
            <a:prstGeom prst="rect">
              <a:avLst/>
            </a:prstGeom>
            <a:noFill/>
          </p:spPr>
          <p:txBody>
            <a:bodyPr wrap="square" lIns="0" tIns="0" rIns="0" bIns="0" rtlCol="0" anchor="t" anchorCtr="0">
              <a:noAutofit/>
            </a:bodyPr>
            <a:lstStyle>
              <a:defPPr>
                <a:defRPr lang="de-DE"/>
              </a:defPPr>
              <a:lvl1pPr marL="0" algn="l" defTabSz="914205" rtl="0" eaLnBrk="1" latinLnBrk="0" hangingPunct="1">
                <a:defRPr sz="1800" kern="1200">
                  <a:solidFill>
                    <a:schemeClr val="tx1"/>
                  </a:solidFill>
                  <a:latin typeface="+mn-lt"/>
                  <a:ea typeface="+mn-ea"/>
                  <a:cs typeface="+mn-cs"/>
                </a:defRPr>
              </a:lvl1pPr>
              <a:lvl2pPr marL="457102" algn="l" defTabSz="914205" rtl="0" eaLnBrk="1" latinLnBrk="0" hangingPunct="1">
                <a:defRPr sz="1800" kern="1200">
                  <a:solidFill>
                    <a:schemeClr val="tx1"/>
                  </a:solidFill>
                  <a:latin typeface="+mn-lt"/>
                  <a:ea typeface="+mn-ea"/>
                  <a:cs typeface="+mn-cs"/>
                </a:defRPr>
              </a:lvl2pPr>
              <a:lvl3pPr marL="914205" algn="l" defTabSz="914205" rtl="0" eaLnBrk="1" latinLnBrk="0" hangingPunct="1">
                <a:defRPr sz="1800" kern="1200">
                  <a:solidFill>
                    <a:schemeClr val="tx1"/>
                  </a:solidFill>
                  <a:latin typeface="+mn-lt"/>
                  <a:ea typeface="+mn-ea"/>
                  <a:cs typeface="+mn-cs"/>
                </a:defRPr>
              </a:lvl3pPr>
              <a:lvl4pPr marL="1371308" algn="l" defTabSz="914205" rtl="0" eaLnBrk="1" latinLnBrk="0" hangingPunct="1">
                <a:defRPr sz="1800" kern="1200">
                  <a:solidFill>
                    <a:schemeClr val="tx1"/>
                  </a:solidFill>
                  <a:latin typeface="+mn-lt"/>
                  <a:ea typeface="+mn-ea"/>
                  <a:cs typeface="+mn-cs"/>
                </a:defRPr>
              </a:lvl4pPr>
              <a:lvl5pPr marL="1828410" algn="l" defTabSz="914205" rtl="0" eaLnBrk="1" latinLnBrk="0" hangingPunct="1">
                <a:defRPr sz="1800" kern="1200">
                  <a:solidFill>
                    <a:schemeClr val="tx1"/>
                  </a:solidFill>
                  <a:latin typeface="+mn-lt"/>
                  <a:ea typeface="+mn-ea"/>
                  <a:cs typeface="+mn-cs"/>
                </a:defRPr>
              </a:lvl5pPr>
              <a:lvl6pPr marL="2285511" algn="l" defTabSz="914205" rtl="0" eaLnBrk="1" latinLnBrk="0" hangingPunct="1">
                <a:defRPr sz="1800" kern="1200">
                  <a:solidFill>
                    <a:schemeClr val="tx1"/>
                  </a:solidFill>
                  <a:latin typeface="+mn-lt"/>
                  <a:ea typeface="+mn-ea"/>
                  <a:cs typeface="+mn-cs"/>
                </a:defRPr>
              </a:lvl6pPr>
              <a:lvl7pPr marL="2742614" algn="l" defTabSz="914205" rtl="0" eaLnBrk="1" latinLnBrk="0" hangingPunct="1">
                <a:defRPr sz="1800" kern="1200">
                  <a:solidFill>
                    <a:schemeClr val="tx1"/>
                  </a:solidFill>
                  <a:latin typeface="+mn-lt"/>
                  <a:ea typeface="+mn-ea"/>
                  <a:cs typeface="+mn-cs"/>
                </a:defRPr>
              </a:lvl7pPr>
              <a:lvl8pPr marL="3199716" algn="l" defTabSz="914205" rtl="0" eaLnBrk="1" latinLnBrk="0" hangingPunct="1">
                <a:defRPr sz="1800" kern="1200">
                  <a:solidFill>
                    <a:schemeClr val="tx1"/>
                  </a:solidFill>
                  <a:latin typeface="+mn-lt"/>
                  <a:ea typeface="+mn-ea"/>
                  <a:cs typeface="+mn-cs"/>
                </a:defRPr>
              </a:lvl8pPr>
              <a:lvl9pPr marL="3656819" algn="l" defTabSz="914205" rtl="0" eaLnBrk="1" latinLnBrk="0" hangingPunct="1">
                <a:defRPr sz="1800" kern="1200">
                  <a:solidFill>
                    <a:schemeClr val="tx1"/>
                  </a:solidFill>
                  <a:latin typeface="+mn-lt"/>
                  <a:ea typeface="+mn-ea"/>
                  <a:cs typeface="+mn-cs"/>
                </a:defRPr>
              </a:lvl9pPr>
            </a:lstStyle>
            <a:p>
              <a:pPr marL="0" lvl="1" indent="0">
                <a:spcBef>
                  <a:spcPts val="300"/>
                </a:spcBef>
              </a:pPr>
              <a:r>
                <a:rPr lang="de-DE" sz="1600" b="1" i="0" u="none">
                  <a:solidFill>
                    <a:srgbClr val="003781"/>
                  </a:solidFill>
                </a:rPr>
                <a:t>Government incentives</a:t>
              </a:r>
              <a:br>
                <a:rPr lang="de-DE" sz="1600" b="0" i="0" u="none">
                  <a:solidFill>
                    <a:srgbClr val="003781"/>
                  </a:solidFill>
                </a:rPr>
              </a:br>
              <a:r>
                <a:rPr lang="de-DE" sz="1600" b="0" i="0" u="none">
                  <a:solidFill>
                    <a:srgbClr val="003781"/>
                  </a:solidFill>
                </a:rPr>
                <a:t>The premiums are tax-free and exempt from social security contributions.</a:t>
              </a:r>
              <a:r>
                <a:rPr lang="de-DE" sz="1600" b="0" i="0" u="none" baseline="30000">
                  <a:solidFill>
                    <a:srgbClr val="003781"/>
                  </a:solidFill>
                </a:rPr>
                <a:t>1</a:t>
              </a:r>
            </a:p>
          </p:txBody>
        </p:sp>
        <p:sp>
          <p:nvSpPr>
            <p:cNvPr id="57" name="Textfeld 56" descr="svtxtr:svtx:pptx.transform_merge_headline_paragraph[2]">
              <a:extLst>
                <a:ext uri="{FF2B5EF4-FFF2-40B4-BE49-F238E27FC236}">
                  <a16:creationId xmlns:a16="http://schemas.microsoft.com/office/drawing/2014/main" id="{27E737A2-0DB9-4BA1-AB64-38FD406858F5}"/>
                </a:ext>
              </a:extLst>
            </p:cNvPr>
            <p:cNvSpPr txBox="1"/>
            <p:nvPr/>
          </p:nvSpPr>
          <p:spPr>
            <a:xfrm>
              <a:off x="3343284" y="3240000"/>
              <a:ext cx="2646407" cy="2602844"/>
            </a:xfrm>
            <a:prstGeom prst="rect">
              <a:avLst/>
            </a:prstGeom>
            <a:noFill/>
          </p:spPr>
          <p:txBody>
            <a:bodyPr wrap="square" lIns="0" tIns="0" rIns="0" bIns="0" rtlCol="0" anchor="t" anchorCtr="0">
              <a:noAutofit/>
            </a:bodyPr>
            <a:lstStyle>
              <a:defPPr>
                <a:defRPr lang="de-DE"/>
              </a:defPPr>
              <a:lvl1pPr marL="0" algn="l" defTabSz="914205" rtl="0" eaLnBrk="1" latinLnBrk="0" hangingPunct="1">
                <a:defRPr sz="1800" kern="1200">
                  <a:solidFill>
                    <a:schemeClr val="tx1"/>
                  </a:solidFill>
                  <a:latin typeface="+mn-lt"/>
                  <a:ea typeface="+mn-ea"/>
                  <a:cs typeface="+mn-cs"/>
                </a:defRPr>
              </a:lvl1pPr>
              <a:lvl2pPr marL="457102" algn="l" defTabSz="914205" rtl="0" eaLnBrk="1" latinLnBrk="0" hangingPunct="1">
                <a:defRPr sz="1800" kern="1200">
                  <a:solidFill>
                    <a:schemeClr val="tx1"/>
                  </a:solidFill>
                  <a:latin typeface="+mn-lt"/>
                  <a:ea typeface="+mn-ea"/>
                  <a:cs typeface="+mn-cs"/>
                </a:defRPr>
              </a:lvl2pPr>
              <a:lvl3pPr marL="914205" algn="l" defTabSz="914205" rtl="0" eaLnBrk="1" latinLnBrk="0" hangingPunct="1">
                <a:defRPr sz="1800" kern="1200">
                  <a:solidFill>
                    <a:schemeClr val="tx1"/>
                  </a:solidFill>
                  <a:latin typeface="+mn-lt"/>
                  <a:ea typeface="+mn-ea"/>
                  <a:cs typeface="+mn-cs"/>
                </a:defRPr>
              </a:lvl3pPr>
              <a:lvl4pPr marL="1371308" algn="l" defTabSz="914205" rtl="0" eaLnBrk="1" latinLnBrk="0" hangingPunct="1">
                <a:defRPr sz="1800" kern="1200">
                  <a:solidFill>
                    <a:schemeClr val="tx1"/>
                  </a:solidFill>
                  <a:latin typeface="+mn-lt"/>
                  <a:ea typeface="+mn-ea"/>
                  <a:cs typeface="+mn-cs"/>
                </a:defRPr>
              </a:lvl4pPr>
              <a:lvl5pPr marL="1828410" algn="l" defTabSz="914205" rtl="0" eaLnBrk="1" latinLnBrk="0" hangingPunct="1">
                <a:defRPr sz="1800" kern="1200">
                  <a:solidFill>
                    <a:schemeClr val="tx1"/>
                  </a:solidFill>
                  <a:latin typeface="+mn-lt"/>
                  <a:ea typeface="+mn-ea"/>
                  <a:cs typeface="+mn-cs"/>
                </a:defRPr>
              </a:lvl5pPr>
              <a:lvl6pPr marL="2285511" algn="l" defTabSz="914205" rtl="0" eaLnBrk="1" latinLnBrk="0" hangingPunct="1">
                <a:defRPr sz="1800" kern="1200">
                  <a:solidFill>
                    <a:schemeClr val="tx1"/>
                  </a:solidFill>
                  <a:latin typeface="+mn-lt"/>
                  <a:ea typeface="+mn-ea"/>
                  <a:cs typeface="+mn-cs"/>
                </a:defRPr>
              </a:lvl6pPr>
              <a:lvl7pPr marL="2742614" algn="l" defTabSz="914205" rtl="0" eaLnBrk="1" latinLnBrk="0" hangingPunct="1">
                <a:defRPr sz="1800" kern="1200">
                  <a:solidFill>
                    <a:schemeClr val="tx1"/>
                  </a:solidFill>
                  <a:latin typeface="+mn-lt"/>
                  <a:ea typeface="+mn-ea"/>
                  <a:cs typeface="+mn-cs"/>
                </a:defRPr>
              </a:lvl7pPr>
              <a:lvl8pPr marL="3199716" algn="l" defTabSz="914205" rtl="0" eaLnBrk="1" latinLnBrk="0" hangingPunct="1">
                <a:defRPr sz="1800" kern="1200">
                  <a:solidFill>
                    <a:schemeClr val="tx1"/>
                  </a:solidFill>
                  <a:latin typeface="+mn-lt"/>
                  <a:ea typeface="+mn-ea"/>
                  <a:cs typeface="+mn-cs"/>
                </a:defRPr>
              </a:lvl8pPr>
              <a:lvl9pPr marL="3656819" algn="l" defTabSz="914205" rtl="0" eaLnBrk="1" latinLnBrk="0" hangingPunct="1">
                <a:defRPr sz="1800" kern="1200">
                  <a:solidFill>
                    <a:schemeClr val="tx1"/>
                  </a:solidFill>
                  <a:latin typeface="+mn-lt"/>
                  <a:ea typeface="+mn-ea"/>
                  <a:cs typeface="+mn-cs"/>
                </a:defRPr>
              </a:lvl9pPr>
            </a:lstStyle>
            <a:p>
              <a:pPr marL="0" lvl="1" indent="0">
                <a:spcBef>
                  <a:spcPts val="300"/>
                </a:spcBef>
              </a:pPr>
              <a:r>
                <a:rPr lang="de-DE" sz="1600" b="1" i="0" u="none">
                  <a:solidFill>
                    <a:srgbClr val="003781"/>
                  </a:solidFill>
                </a:rPr>
                <a:t>Simple and comfortable</a:t>
              </a:r>
              <a:br>
                <a:rPr lang="de-DE" sz="1600" b="0" i="0" u="none">
                  <a:solidFill>
                    <a:srgbClr val="003781"/>
                  </a:solidFill>
                </a:rPr>
              </a:br>
              <a:r>
                <a:rPr lang="de-DE" sz="1600" b="0" i="0" u="none">
                  <a:solidFill>
                    <a:srgbClr val="003781"/>
                  </a:solidFill>
                </a:rPr>
                <a:t>The premiums are paid at source via the employer.</a:t>
              </a:r>
            </a:p>
          </p:txBody>
        </p:sp>
        <p:sp>
          <p:nvSpPr>
            <p:cNvPr id="58" name="Textfeld 57" descr="svtxtr:svtx:pptx.transform_merge_headline_paragraph[3]">
              <a:extLst>
                <a:ext uri="{FF2B5EF4-FFF2-40B4-BE49-F238E27FC236}">
                  <a16:creationId xmlns:a16="http://schemas.microsoft.com/office/drawing/2014/main" id="{4441A67C-0F75-4923-8439-0092C797A7EE}"/>
                </a:ext>
              </a:extLst>
            </p:cNvPr>
            <p:cNvSpPr txBox="1"/>
            <p:nvPr/>
          </p:nvSpPr>
          <p:spPr>
            <a:xfrm>
              <a:off x="6203950" y="3240000"/>
              <a:ext cx="2646407" cy="2602844"/>
            </a:xfrm>
            <a:prstGeom prst="rect">
              <a:avLst/>
            </a:prstGeom>
            <a:noFill/>
          </p:spPr>
          <p:txBody>
            <a:bodyPr wrap="square" lIns="0" tIns="0" rIns="0" bIns="0" rtlCol="0" anchor="t" anchorCtr="0">
              <a:noAutofit/>
            </a:bodyPr>
            <a:lstStyle>
              <a:defPPr>
                <a:defRPr lang="de-DE"/>
              </a:defPPr>
              <a:lvl1pPr marL="0" algn="l" defTabSz="914205" rtl="0" eaLnBrk="1" latinLnBrk="0" hangingPunct="1">
                <a:defRPr sz="1800" kern="1200">
                  <a:solidFill>
                    <a:schemeClr val="tx1"/>
                  </a:solidFill>
                  <a:latin typeface="+mn-lt"/>
                  <a:ea typeface="+mn-ea"/>
                  <a:cs typeface="+mn-cs"/>
                </a:defRPr>
              </a:lvl1pPr>
              <a:lvl2pPr marL="457102" algn="l" defTabSz="914205" rtl="0" eaLnBrk="1" latinLnBrk="0" hangingPunct="1">
                <a:defRPr sz="1800" kern="1200">
                  <a:solidFill>
                    <a:schemeClr val="tx1"/>
                  </a:solidFill>
                  <a:latin typeface="+mn-lt"/>
                  <a:ea typeface="+mn-ea"/>
                  <a:cs typeface="+mn-cs"/>
                </a:defRPr>
              </a:lvl2pPr>
              <a:lvl3pPr marL="914205" algn="l" defTabSz="914205" rtl="0" eaLnBrk="1" latinLnBrk="0" hangingPunct="1">
                <a:defRPr sz="1800" kern="1200">
                  <a:solidFill>
                    <a:schemeClr val="tx1"/>
                  </a:solidFill>
                  <a:latin typeface="+mn-lt"/>
                  <a:ea typeface="+mn-ea"/>
                  <a:cs typeface="+mn-cs"/>
                </a:defRPr>
              </a:lvl3pPr>
              <a:lvl4pPr marL="1371308" algn="l" defTabSz="914205" rtl="0" eaLnBrk="1" latinLnBrk="0" hangingPunct="1">
                <a:defRPr sz="1800" kern="1200">
                  <a:solidFill>
                    <a:schemeClr val="tx1"/>
                  </a:solidFill>
                  <a:latin typeface="+mn-lt"/>
                  <a:ea typeface="+mn-ea"/>
                  <a:cs typeface="+mn-cs"/>
                </a:defRPr>
              </a:lvl4pPr>
              <a:lvl5pPr marL="1828410" algn="l" defTabSz="914205" rtl="0" eaLnBrk="1" latinLnBrk="0" hangingPunct="1">
                <a:defRPr sz="1800" kern="1200">
                  <a:solidFill>
                    <a:schemeClr val="tx1"/>
                  </a:solidFill>
                  <a:latin typeface="+mn-lt"/>
                  <a:ea typeface="+mn-ea"/>
                  <a:cs typeface="+mn-cs"/>
                </a:defRPr>
              </a:lvl5pPr>
              <a:lvl6pPr marL="2285511" algn="l" defTabSz="914205" rtl="0" eaLnBrk="1" latinLnBrk="0" hangingPunct="1">
                <a:defRPr sz="1800" kern="1200">
                  <a:solidFill>
                    <a:schemeClr val="tx1"/>
                  </a:solidFill>
                  <a:latin typeface="+mn-lt"/>
                  <a:ea typeface="+mn-ea"/>
                  <a:cs typeface="+mn-cs"/>
                </a:defRPr>
              </a:lvl6pPr>
              <a:lvl7pPr marL="2742614" algn="l" defTabSz="914205" rtl="0" eaLnBrk="1" latinLnBrk="0" hangingPunct="1">
                <a:defRPr sz="1800" kern="1200">
                  <a:solidFill>
                    <a:schemeClr val="tx1"/>
                  </a:solidFill>
                  <a:latin typeface="+mn-lt"/>
                  <a:ea typeface="+mn-ea"/>
                  <a:cs typeface="+mn-cs"/>
                </a:defRPr>
              </a:lvl7pPr>
              <a:lvl8pPr marL="3199716" algn="l" defTabSz="914205" rtl="0" eaLnBrk="1" latinLnBrk="0" hangingPunct="1">
                <a:defRPr sz="1800" kern="1200">
                  <a:solidFill>
                    <a:schemeClr val="tx1"/>
                  </a:solidFill>
                  <a:latin typeface="+mn-lt"/>
                  <a:ea typeface="+mn-ea"/>
                  <a:cs typeface="+mn-cs"/>
                </a:defRPr>
              </a:lvl8pPr>
              <a:lvl9pPr marL="3656819" algn="l" defTabSz="914205" rtl="0" eaLnBrk="1" latinLnBrk="0" hangingPunct="1">
                <a:defRPr sz="1800" kern="1200">
                  <a:solidFill>
                    <a:schemeClr val="tx1"/>
                  </a:solidFill>
                  <a:latin typeface="+mn-lt"/>
                  <a:ea typeface="+mn-ea"/>
                  <a:cs typeface="+mn-cs"/>
                </a:defRPr>
              </a:lvl9pPr>
            </a:lstStyle>
            <a:p>
              <a:pPr marL="0" lvl="1" indent="0">
                <a:spcBef>
                  <a:spcPts val="300"/>
                </a:spcBef>
              </a:pPr>
              <a:r>
                <a:rPr lang="de-DE" sz="1600" b="1" i="0" u="none">
                  <a:solidFill>
                    <a:srgbClr val="003781"/>
                  </a:solidFill>
                </a:rPr>
                <a:t>Employer contribution</a:t>
              </a:r>
              <a:br>
                <a:rPr lang="de-DE" sz="1600" b="0" i="0" u="none">
                  <a:solidFill>
                    <a:srgbClr val="003781"/>
                  </a:solidFill>
                </a:rPr>
              </a:br>
              <a:r>
                <a:rPr lang="de-DE" sz="1600" b="0" i="0" u="none">
                  <a:solidFill>
                    <a:srgbClr val="003781"/>
                  </a:solidFill>
                </a:rPr>
                <a:t>Mandatory employer contribution to salary conversion scheme amounting to maximum 15 %</a:t>
              </a:r>
              <a:r>
                <a:rPr lang="de-DE" sz="1600" b="0" i="0" u="none" baseline="30000">
                  <a:solidFill>
                    <a:srgbClr val="003781"/>
                  </a:solidFill>
                </a:rPr>
                <a:t>2</a:t>
              </a:r>
              <a:r>
                <a:rPr lang="de-DE" sz="1600" b="0" i="0" u="none">
                  <a:solidFill>
                    <a:srgbClr val="003781"/>
                  </a:solidFill>
                </a:rPr>
                <a:t> of the portion of salary converted if social security contributions are saved.</a:t>
              </a:r>
            </a:p>
          </p:txBody>
        </p:sp>
        <p:sp>
          <p:nvSpPr>
            <p:cNvPr id="59" name="Textfeld 58" descr="svtxtr:svtx:pptx.transform_merge_headline_paragraph[4]">
              <a:extLst>
                <a:ext uri="{FF2B5EF4-FFF2-40B4-BE49-F238E27FC236}">
                  <a16:creationId xmlns:a16="http://schemas.microsoft.com/office/drawing/2014/main" id="{820413A8-D6C0-41E8-A433-F136057CEB1C}"/>
                </a:ext>
              </a:extLst>
            </p:cNvPr>
            <p:cNvSpPr txBox="1"/>
            <p:nvPr/>
          </p:nvSpPr>
          <p:spPr>
            <a:xfrm>
              <a:off x="9066167" y="3240000"/>
              <a:ext cx="2646407" cy="2602844"/>
            </a:xfrm>
            <a:prstGeom prst="rect">
              <a:avLst/>
            </a:prstGeom>
            <a:noFill/>
          </p:spPr>
          <p:txBody>
            <a:bodyPr wrap="square" lIns="0" tIns="0" rIns="0" bIns="0" rtlCol="0" anchor="t" anchorCtr="0">
              <a:noAutofit/>
            </a:bodyPr>
            <a:lstStyle>
              <a:defPPr>
                <a:defRPr lang="de-DE"/>
              </a:defPPr>
              <a:lvl1pPr marL="0" algn="l" defTabSz="914205" rtl="0" eaLnBrk="1" latinLnBrk="0" hangingPunct="1">
                <a:defRPr sz="1800" kern="1200">
                  <a:solidFill>
                    <a:schemeClr val="tx1"/>
                  </a:solidFill>
                  <a:latin typeface="+mn-lt"/>
                  <a:ea typeface="+mn-ea"/>
                  <a:cs typeface="+mn-cs"/>
                </a:defRPr>
              </a:lvl1pPr>
              <a:lvl2pPr marL="457102" algn="l" defTabSz="914205" rtl="0" eaLnBrk="1" latinLnBrk="0" hangingPunct="1">
                <a:defRPr sz="1800" kern="1200">
                  <a:solidFill>
                    <a:schemeClr val="tx1"/>
                  </a:solidFill>
                  <a:latin typeface="+mn-lt"/>
                  <a:ea typeface="+mn-ea"/>
                  <a:cs typeface="+mn-cs"/>
                </a:defRPr>
              </a:lvl2pPr>
              <a:lvl3pPr marL="914205" algn="l" defTabSz="914205" rtl="0" eaLnBrk="1" latinLnBrk="0" hangingPunct="1">
                <a:defRPr sz="1800" kern="1200">
                  <a:solidFill>
                    <a:schemeClr val="tx1"/>
                  </a:solidFill>
                  <a:latin typeface="+mn-lt"/>
                  <a:ea typeface="+mn-ea"/>
                  <a:cs typeface="+mn-cs"/>
                </a:defRPr>
              </a:lvl3pPr>
              <a:lvl4pPr marL="1371308" algn="l" defTabSz="914205" rtl="0" eaLnBrk="1" latinLnBrk="0" hangingPunct="1">
                <a:defRPr sz="1800" kern="1200">
                  <a:solidFill>
                    <a:schemeClr val="tx1"/>
                  </a:solidFill>
                  <a:latin typeface="+mn-lt"/>
                  <a:ea typeface="+mn-ea"/>
                  <a:cs typeface="+mn-cs"/>
                </a:defRPr>
              </a:lvl4pPr>
              <a:lvl5pPr marL="1828410" algn="l" defTabSz="914205" rtl="0" eaLnBrk="1" latinLnBrk="0" hangingPunct="1">
                <a:defRPr sz="1800" kern="1200">
                  <a:solidFill>
                    <a:schemeClr val="tx1"/>
                  </a:solidFill>
                  <a:latin typeface="+mn-lt"/>
                  <a:ea typeface="+mn-ea"/>
                  <a:cs typeface="+mn-cs"/>
                </a:defRPr>
              </a:lvl5pPr>
              <a:lvl6pPr marL="2285511" algn="l" defTabSz="914205" rtl="0" eaLnBrk="1" latinLnBrk="0" hangingPunct="1">
                <a:defRPr sz="1800" kern="1200">
                  <a:solidFill>
                    <a:schemeClr val="tx1"/>
                  </a:solidFill>
                  <a:latin typeface="+mn-lt"/>
                  <a:ea typeface="+mn-ea"/>
                  <a:cs typeface="+mn-cs"/>
                </a:defRPr>
              </a:lvl6pPr>
              <a:lvl7pPr marL="2742614" algn="l" defTabSz="914205" rtl="0" eaLnBrk="1" latinLnBrk="0" hangingPunct="1">
                <a:defRPr sz="1800" kern="1200">
                  <a:solidFill>
                    <a:schemeClr val="tx1"/>
                  </a:solidFill>
                  <a:latin typeface="+mn-lt"/>
                  <a:ea typeface="+mn-ea"/>
                  <a:cs typeface="+mn-cs"/>
                </a:defRPr>
              </a:lvl7pPr>
              <a:lvl8pPr marL="3199716" algn="l" defTabSz="914205" rtl="0" eaLnBrk="1" latinLnBrk="0" hangingPunct="1">
                <a:defRPr sz="1800" kern="1200">
                  <a:solidFill>
                    <a:schemeClr val="tx1"/>
                  </a:solidFill>
                  <a:latin typeface="+mn-lt"/>
                  <a:ea typeface="+mn-ea"/>
                  <a:cs typeface="+mn-cs"/>
                </a:defRPr>
              </a:lvl8pPr>
              <a:lvl9pPr marL="3656819" algn="l" defTabSz="914205" rtl="0" eaLnBrk="1" latinLnBrk="0" hangingPunct="1">
                <a:defRPr sz="1800" kern="1200">
                  <a:solidFill>
                    <a:schemeClr val="tx1"/>
                  </a:solidFill>
                  <a:latin typeface="+mn-lt"/>
                  <a:ea typeface="+mn-ea"/>
                  <a:cs typeface="+mn-cs"/>
                </a:defRPr>
              </a:lvl9pPr>
            </a:lstStyle>
            <a:p>
              <a:pPr marL="0" lvl="1" indent="0">
                <a:spcBef>
                  <a:spcPts val="300"/>
                </a:spcBef>
              </a:pPr>
              <a:r>
                <a:rPr lang="de-DE" sz="1600" b="1" i="0" u="none">
                  <a:solidFill>
                    <a:srgbClr val="003781"/>
                  </a:solidFill>
                </a:rPr>
                <a:t>Flexible and individual</a:t>
              </a:r>
              <a:br>
                <a:rPr lang="de-DE" sz="1600" b="0" i="0" u="none">
                  <a:solidFill>
                    <a:srgbClr val="003781"/>
                  </a:solidFill>
                </a:rPr>
              </a:br>
              <a:r>
                <a:rPr lang="de-DE" sz="1600" b="0" i="0" u="none">
                  <a:solidFill>
                    <a:srgbClr val="003781"/>
                  </a:solidFill>
                </a:rPr>
                <a:t>The commencement date of pension and the type of benefit – lifetime pension and/or lump sum payment – can be chosen.</a:t>
              </a:r>
            </a:p>
          </p:txBody>
        </p:sp>
      </p:grpSp>
    </p:spTree>
    <p:extLst>
      <p:ext uri="{BB962C8B-B14F-4D97-AF65-F5344CB8AC3E}">
        <p14:creationId xmlns:p14="http://schemas.microsoft.com/office/powerpoint/2010/main" val="3477022277"/>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Grafik 20" descr="svtx:article/content/picture/@tmpUrl&#10;svtx:size=1-1&#10;svtxbackup:w=460.6299&#10;svtxbackup:h=460.6299&#10;svtxbackup:x=499.37012&#10;svtxbackup:y=79.37007">
            <a:extLst>
              <a:ext uri="{FF2B5EF4-FFF2-40B4-BE49-F238E27FC236}">
                <a16:creationId xmlns:a16="http://schemas.microsoft.com/office/drawing/2014/main" id="{4B015865-BB31-4D4A-956A-F6B54A262517}"/>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342000" y="1008000"/>
            <a:ext cx="5850000" cy="5850000"/>
          </a:xfrm>
          <a:prstGeom prst="rect">
            <a:avLst/>
          </a:prstGeom>
          <a:noFill/>
        </p:spPr>
      </p:pic>
      <p:sp>
        <p:nvSpPr>
          <p:cNvPr id="22" name="Foliennummernplatzhalter 8">
            <a:extLst>
              <a:ext uri="{FF2B5EF4-FFF2-40B4-BE49-F238E27FC236}">
                <a16:creationId xmlns:a16="http://schemas.microsoft.com/office/drawing/2014/main" id="{65C90E5F-9FD5-446C-8300-71743C526652}"/>
              </a:ext>
            </a:extLst>
          </p:cNvPr>
          <p:cNvSpPr>
            <a:spLocks noGrp="1"/>
          </p:cNvSpPr>
          <p:nvPr>
            <p:ph type="sldNum" sz="quarter" idx="11"/>
          </p:nvPr>
        </p:nvSpPr>
        <p:spPr>
          <a:xfrm>
            <a:off x="11443580" y="6372000"/>
            <a:ext cx="268995" cy="144000"/>
          </a:xfrm>
        </p:spPr>
        <p:txBody>
          <a:bodyPr/>
          <a:lstStyle/>
          <a:p>
            <a:fld id="{0F96B16C-3F5F-44BC-AFCC-8CBCBD90898D}" type="slidenum">
              <a:rPr lang="de-DE" smtClean="0"/>
              <a:t>9</a:t>
            </a:fld>
            <a:endParaRPr lang="de-DE"/>
          </a:p>
        </p:txBody>
      </p:sp>
      <p:sp>
        <p:nvSpPr>
          <p:cNvPr id="23" name="Titel 2" descr="svtx:article/content/headline">
            <a:extLst>
              <a:ext uri="{FF2B5EF4-FFF2-40B4-BE49-F238E27FC236}">
                <a16:creationId xmlns:a16="http://schemas.microsoft.com/office/drawing/2014/main" id="{10983143-CF55-45E6-BC3D-AD3142D367F5}"/>
              </a:ext>
            </a:extLst>
          </p:cNvPr>
          <p:cNvSpPr>
            <a:spLocks noGrp="1"/>
          </p:cNvSpPr>
          <p:nvPr>
            <p:ph type="title"/>
          </p:nvPr>
        </p:nvSpPr>
        <p:spPr>
          <a:xfrm>
            <a:off x="479424" y="874800"/>
            <a:ext cx="5188129" cy="1439863"/>
          </a:xfrm>
        </p:spPr>
        <p:txBody>
          <a:bodyPr anchor="t" anchorCtr="0"/>
          <a:lstStyle/>
          <a:p>
            <a:r>
              <a:rPr lang="de-DE" b="0" i="0" u="none"/>
              <a:t>Additional advantages for employees</a:t>
            </a:r>
          </a:p>
        </p:txBody>
      </p:sp>
      <p:sp>
        <p:nvSpPr>
          <p:cNvPr id="24" name="Textplatzhalter 7" descr="svtx:article/content/body">
            <a:extLst>
              <a:ext uri="{FF2B5EF4-FFF2-40B4-BE49-F238E27FC236}">
                <a16:creationId xmlns:a16="http://schemas.microsoft.com/office/drawing/2014/main" id="{A03E93FE-9D2D-435B-9B84-6972541C0069}"/>
              </a:ext>
            </a:extLst>
          </p:cNvPr>
          <p:cNvSpPr>
            <a:spLocks noGrp="1"/>
          </p:cNvSpPr>
          <p:nvPr>
            <p:ph type="body" sz="quarter" idx="14"/>
          </p:nvPr>
        </p:nvSpPr>
        <p:spPr>
          <a:xfrm>
            <a:off x="479426" y="2592000"/>
            <a:ext cx="5188129" cy="2997850"/>
          </a:xfrm>
        </p:spPr>
        <p:txBody>
          <a:bodyPr/>
          <a:lstStyle/>
          <a:p>
            <a:pPr marL="180340" lvl="0" indent="-180340" algn="l">
              <a:spcBef>
                <a:spcPts val="300"/>
              </a:spcBef>
              <a:buSzTx/>
              <a:buChar char="•"/>
            </a:pPr>
            <a:r>
              <a:rPr lang="de-DE" b="0" i="0" u="none" dirty="0"/>
              <a:t>Special </a:t>
            </a:r>
            <a:r>
              <a:rPr lang="de-DE" b="0" i="0" u="none" dirty="0" err="1"/>
              <a:t>company</a:t>
            </a:r>
            <a:r>
              <a:rPr lang="de-DE" b="0" i="0" u="none" dirty="0"/>
              <a:t> </a:t>
            </a:r>
            <a:r>
              <a:rPr lang="de-DE" b="0" i="0" u="none" dirty="0" err="1"/>
              <a:t>terms</a:t>
            </a:r>
            <a:r>
              <a:rPr lang="de-DE" b="0" i="0" u="none" dirty="0"/>
              <a:t> via </a:t>
            </a:r>
            <a:r>
              <a:rPr lang="de-DE" b="0" i="0" u="none" dirty="0" err="1"/>
              <a:t>the</a:t>
            </a:r>
            <a:r>
              <a:rPr lang="de-DE" b="0" i="0" u="none" dirty="0"/>
              <a:t> </a:t>
            </a:r>
            <a:r>
              <a:rPr lang="de-DE" b="0" i="0" u="none" dirty="0" err="1"/>
              <a:t>employer</a:t>
            </a:r>
          </a:p>
          <a:p>
            <a:pPr marL="180340" lvl="0" indent="-180340" algn="l">
              <a:spcBef>
                <a:spcPts val="300"/>
              </a:spcBef>
              <a:buSzTx/>
              <a:buChar char="•"/>
            </a:pPr>
            <a:r>
              <a:rPr lang="de-DE" b="0" i="0" u="none" dirty="0" err="1"/>
              <a:t>Usually</a:t>
            </a:r>
            <a:r>
              <a:rPr lang="de-DE" b="0" i="0" u="none" dirty="0"/>
              <a:t> </a:t>
            </a:r>
            <a:r>
              <a:rPr lang="de-DE" b="0" i="0" u="none" dirty="0" err="1"/>
              <a:t>lower</a:t>
            </a:r>
            <a:r>
              <a:rPr lang="de-DE" b="0" i="0" u="none" dirty="0"/>
              <a:t> </a:t>
            </a:r>
            <a:r>
              <a:rPr lang="de-DE" b="0" i="0" u="none" dirty="0" err="1"/>
              <a:t>pensioner</a:t>
            </a:r>
            <a:r>
              <a:rPr lang="de-DE" b="0" i="0" u="none" dirty="0"/>
              <a:t> </a:t>
            </a:r>
            <a:r>
              <a:rPr lang="de-DE" b="0" i="0" u="none" dirty="0" err="1"/>
              <a:t>tax</a:t>
            </a:r>
            <a:r>
              <a:rPr lang="de-DE" b="0" i="0" u="none" dirty="0"/>
              <a:t> rate</a:t>
            </a:r>
          </a:p>
          <a:p>
            <a:pPr marL="180340" lvl="0" indent="-180340" algn="l">
              <a:spcBef>
                <a:spcPts val="300"/>
              </a:spcBef>
              <a:buSzTx/>
              <a:buChar char="•"/>
            </a:pPr>
            <a:r>
              <a:rPr lang="de-DE" b="0" i="0" u="none" dirty="0"/>
              <a:t>Upon </a:t>
            </a:r>
            <a:r>
              <a:rPr lang="de-DE" b="0" i="0" u="none" dirty="0" err="1"/>
              <a:t>leaving</a:t>
            </a:r>
            <a:r>
              <a:rPr lang="de-DE" b="0" i="0" u="none" dirty="0"/>
              <a:t> </a:t>
            </a:r>
            <a:r>
              <a:rPr lang="de-DE" b="0" i="0" u="none" dirty="0" err="1"/>
              <a:t>service</a:t>
            </a:r>
            <a:r>
              <a:rPr lang="de-DE" b="0" i="0" u="none" dirty="0"/>
              <a:t>, </a:t>
            </a:r>
            <a:r>
              <a:rPr lang="de-DE" b="0" i="0" u="none" dirty="0" err="1"/>
              <a:t>the</a:t>
            </a:r>
            <a:r>
              <a:rPr lang="de-DE" b="0" i="0" u="none" dirty="0"/>
              <a:t> </a:t>
            </a:r>
            <a:r>
              <a:rPr lang="de-DE" b="0" i="0" u="none" dirty="0" err="1"/>
              <a:t>contract</a:t>
            </a:r>
            <a:r>
              <a:rPr lang="de-DE" b="0" i="0" u="none" dirty="0"/>
              <a:t> </a:t>
            </a:r>
            <a:r>
              <a:rPr lang="de-DE" b="0" i="0" u="none" dirty="0" err="1"/>
              <a:t>can</a:t>
            </a:r>
            <a:r>
              <a:rPr lang="de-DE" b="0" i="0" u="none" dirty="0"/>
              <a:t> </a:t>
            </a:r>
            <a:r>
              <a:rPr lang="de-DE" b="0" i="0" u="none" dirty="0" err="1"/>
              <a:t>be</a:t>
            </a:r>
            <a:r>
              <a:rPr lang="de-DE" b="0" i="0" u="none" dirty="0"/>
              <a:t> </a:t>
            </a:r>
            <a:r>
              <a:rPr lang="de-DE" b="0" i="0" u="none" dirty="0" err="1"/>
              <a:t>continued</a:t>
            </a:r>
            <a:r>
              <a:rPr lang="de-DE" b="0" i="0" u="none" dirty="0"/>
              <a:t> </a:t>
            </a:r>
            <a:r>
              <a:rPr lang="de-DE" b="0" i="0" u="none" dirty="0" err="1"/>
              <a:t>either</a:t>
            </a:r>
            <a:r>
              <a:rPr lang="de-DE" b="0" i="0" u="none" dirty="0"/>
              <a:t> </a:t>
            </a:r>
            <a:r>
              <a:rPr lang="de-DE" b="0" i="0" u="none" dirty="0" err="1"/>
              <a:t>as</a:t>
            </a:r>
            <a:r>
              <a:rPr lang="de-DE" b="0" i="0" u="none" dirty="0"/>
              <a:t> private </a:t>
            </a:r>
            <a:r>
              <a:rPr lang="de-DE" b="0" i="0" u="none" dirty="0" err="1"/>
              <a:t>contract</a:t>
            </a:r>
            <a:r>
              <a:rPr lang="de-DE" b="0" i="0" u="none" dirty="0"/>
              <a:t> </a:t>
            </a:r>
            <a:r>
              <a:rPr lang="de-DE" b="0" i="0" u="none" dirty="0" err="1"/>
              <a:t>or</a:t>
            </a:r>
            <a:r>
              <a:rPr lang="de-DE" b="0" i="0" u="none" dirty="0"/>
              <a:t> via </a:t>
            </a:r>
            <a:r>
              <a:rPr lang="de-DE" b="0" i="0" u="none" dirty="0" err="1"/>
              <a:t>the</a:t>
            </a:r>
            <a:r>
              <a:rPr lang="de-DE" b="0" i="0" u="none" dirty="0"/>
              <a:t> </a:t>
            </a:r>
            <a:r>
              <a:rPr lang="de-DE" b="0" i="0" u="none" dirty="0" err="1"/>
              <a:t>new</a:t>
            </a:r>
            <a:r>
              <a:rPr lang="de-DE" b="0" i="0" u="none" dirty="0"/>
              <a:t> </a:t>
            </a:r>
            <a:r>
              <a:rPr lang="de-DE" b="0" i="0" u="none" dirty="0" err="1"/>
              <a:t>employer</a:t>
            </a:r>
          </a:p>
          <a:p>
            <a:pPr marL="180340" indent="-180340">
              <a:spcBef>
                <a:spcPts val="300"/>
              </a:spcBef>
              <a:buChar char="•"/>
            </a:pPr>
            <a:r>
              <a:rPr lang="de-DE" b="0" i="0" u="none" dirty="0"/>
              <a:t>Blanket </a:t>
            </a:r>
            <a:r>
              <a:rPr lang="de-DE" b="0" i="0" u="none" dirty="0" err="1"/>
              <a:t>deduction</a:t>
            </a:r>
            <a:r>
              <a:rPr lang="de-DE" b="0" i="0" u="none" dirty="0"/>
              <a:t> </a:t>
            </a:r>
            <a:r>
              <a:rPr lang="de-DE" b="0" i="0" u="none" dirty="0" err="1"/>
              <a:t>under</a:t>
            </a:r>
            <a:r>
              <a:rPr lang="de-DE" b="0" i="0" u="none" dirty="0"/>
              <a:t> </a:t>
            </a:r>
            <a:r>
              <a:rPr lang="de-DE" b="0" i="0" u="none" dirty="0" err="1"/>
              <a:t>basic</a:t>
            </a:r>
            <a:r>
              <a:rPr lang="de-DE" b="0" i="0" u="none" dirty="0"/>
              <a:t> social </a:t>
            </a:r>
            <a:r>
              <a:rPr lang="de-DE" b="0" i="0" u="none" dirty="0" err="1"/>
              <a:t>assistance</a:t>
            </a:r>
            <a:r>
              <a:rPr lang="de-DE" b="0" i="0" u="none" dirty="0"/>
              <a:t> </a:t>
            </a:r>
            <a:endParaRPr lang="de-DE" b="0" dirty="0"/>
          </a:p>
          <a:p>
            <a:pPr marL="180340" lvl="0" indent="-180340" algn="l">
              <a:spcBef>
                <a:spcPts val="300"/>
              </a:spcBef>
              <a:buSzTx/>
              <a:buChar char="•"/>
            </a:pPr>
            <a:r>
              <a:rPr lang="de-DE" b="0" i="0" u="none" dirty="0"/>
              <a:t>Assets </a:t>
            </a:r>
            <a:r>
              <a:rPr lang="de-DE" b="0" i="0" u="none" dirty="0" err="1"/>
              <a:t>cannot</a:t>
            </a:r>
            <a:r>
              <a:rPr lang="de-DE" b="0" i="0" u="none" dirty="0"/>
              <a:t> </a:t>
            </a:r>
            <a:r>
              <a:rPr lang="de-DE" b="0" i="0" u="none" dirty="0" err="1"/>
              <a:t>be</a:t>
            </a:r>
            <a:r>
              <a:rPr lang="de-DE" b="0" i="0" u="none" dirty="0"/>
              <a:t> </a:t>
            </a:r>
            <a:r>
              <a:rPr lang="de-DE" b="0" i="0" u="none" dirty="0" err="1"/>
              <a:t>monetized</a:t>
            </a:r>
            <a:r>
              <a:rPr lang="de-DE" b="0" i="0" u="none" dirty="0"/>
              <a:t> </a:t>
            </a:r>
            <a:r>
              <a:rPr lang="de-DE" b="0" i="0" u="none" dirty="0" err="1"/>
              <a:t>by</a:t>
            </a:r>
            <a:r>
              <a:rPr lang="de-DE" b="0" i="0" u="none" dirty="0"/>
              <a:t> </a:t>
            </a:r>
            <a:r>
              <a:rPr lang="de-DE" b="0" i="0" u="none" dirty="0" err="1"/>
              <a:t>the</a:t>
            </a:r>
            <a:r>
              <a:rPr lang="de-DE" b="0" i="0" u="none" dirty="0"/>
              <a:t> </a:t>
            </a:r>
            <a:r>
              <a:rPr lang="de-DE" b="0" i="0" u="none" dirty="0" err="1"/>
              <a:t>insolvency</a:t>
            </a:r>
            <a:r>
              <a:rPr lang="de-DE" b="0" i="0" u="none" dirty="0"/>
              <a:t> </a:t>
            </a:r>
            <a:r>
              <a:rPr lang="de-DE" b="0" i="0" u="none" dirty="0" err="1"/>
              <a:t>administrator</a:t>
            </a:r>
            <a:r>
              <a:rPr lang="de-DE" b="0" i="0" u="none" dirty="0"/>
              <a:t> in </a:t>
            </a:r>
            <a:r>
              <a:rPr lang="de-DE" b="0" i="0" u="none" dirty="0" err="1"/>
              <a:t>case</a:t>
            </a:r>
            <a:r>
              <a:rPr lang="de-DE" b="0" i="0" u="none" dirty="0"/>
              <a:t> </a:t>
            </a:r>
            <a:r>
              <a:rPr lang="de-DE" b="0" i="0" u="none" dirty="0" err="1"/>
              <a:t>of</a:t>
            </a:r>
            <a:r>
              <a:rPr lang="de-DE" b="0" i="0" u="none" dirty="0"/>
              <a:t> private </a:t>
            </a:r>
            <a:r>
              <a:rPr lang="de-DE" b="0" i="0" u="none" dirty="0" err="1"/>
              <a:t>insolvency</a:t>
            </a:r>
            <a:r>
              <a:rPr lang="de-DE" b="0" i="0" u="none" dirty="0"/>
              <a:t> </a:t>
            </a:r>
            <a:r>
              <a:rPr lang="de-DE" b="0" i="0" u="none" dirty="0" err="1"/>
              <a:t>during</a:t>
            </a:r>
            <a:r>
              <a:rPr lang="de-DE" b="0" i="0" u="none" dirty="0"/>
              <a:t> </a:t>
            </a:r>
            <a:r>
              <a:rPr lang="de-DE" b="0" i="0" u="none" dirty="0" err="1"/>
              <a:t>the</a:t>
            </a:r>
            <a:r>
              <a:rPr lang="de-DE" b="0" i="0" u="none" dirty="0"/>
              <a:t> </a:t>
            </a:r>
            <a:r>
              <a:rPr lang="de-DE" b="0" i="0" u="none" dirty="0" err="1"/>
              <a:t>accrual</a:t>
            </a:r>
            <a:r>
              <a:rPr lang="de-DE" b="0" i="0" u="none" dirty="0"/>
              <a:t> </a:t>
            </a:r>
            <a:r>
              <a:rPr lang="de-DE" b="0" i="0" u="none" dirty="0" err="1"/>
              <a:t>phase</a:t>
            </a:r>
            <a:endParaRPr lang="de-DE" b="0" i="0" u="none" dirty="0"/>
          </a:p>
          <a:p>
            <a:pPr marL="180340" lvl="0" indent="-180340" algn="l">
              <a:spcBef>
                <a:spcPts val="300"/>
              </a:spcBef>
              <a:buSzTx/>
              <a:buChar char="•"/>
            </a:pPr>
            <a:r>
              <a:rPr lang="de-DE" b="0" i="0" u="none" dirty="0" err="1"/>
              <a:t>Discounted</a:t>
            </a:r>
            <a:r>
              <a:rPr lang="de-DE" b="0" i="0" u="none" dirty="0"/>
              <a:t> </a:t>
            </a:r>
            <a:r>
              <a:rPr lang="de-DE" b="0" i="0" u="none" dirty="0" err="1"/>
              <a:t>cover</a:t>
            </a:r>
            <a:r>
              <a:rPr lang="de-DE" b="0" i="0" u="none" dirty="0"/>
              <a:t> </a:t>
            </a:r>
            <a:r>
              <a:rPr lang="de-DE" b="0" i="0" u="none" dirty="0" err="1"/>
              <a:t>for</a:t>
            </a:r>
            <a:r>
              <a:rPr lang="de-DE" b="0" i="0" u="none" dirty="0"/>
              <a:t> </a:t>
            </a:r>
            <a:r>
              <a:rPr lang="de-DE" b="0" i="0" u="none" dirty="0" err="1"/>
              <a:t>manpower</a:t>
            </a:r>
            <a:r>
              <a:rPr lang="de-DE" b="0" i="0" u="none" dirty="0"/>
              <a:t> and </a:t>
            </a:r>
            <a:r>
              <a:rPr lang="de-DE" b="0" i="0" u="none" dirty="0" err="1"/>
              <a:t>surviving</a:t>
            </a:r>
            <a:r>
              <a:rPr lang="de-DE" b="0" i="0" u="none" dirty="0"/>
              <a:t> </a:t>
            </a:r>
            <a:r>
              <a:rPr lang="de-DE" b="0" i="0" u="none" dirty="0" err="1"/>
              <a:t>dependants</a:t>
            </a:r>
          </a:p>
        </p:txBody>
      </p:sp>
      <p:sp>
        <p:nvSpPr>
          <p:cNvPr id="25" name="Textplatzhalter 13" descr="svtxtr:svtx:pptx_transfrom_strapline_bold">
            <a:extLst>
              <a:ext uri="{FF2B5EF4-FFF2-40B4-BE49-F238E27FC236}">
                <a16:creationId xmlns:a16="http://schemas.microsoft.com/office/drawing/2014/main" id="{609C9B9A-B291-45C4-AC83-440A3CEC4640}"/>
              </a:ext>
            </a:extLst>
          </p:cNvPr>
          <p:cNvSpPr>
            <a:spLocks noGrp="1"/>
          </p:cNvSpPr>
          <p:nvPr>
            <p:ph type="body" sz="quarter" idx="12"/>
          </p:nvPr>
        </p:nvSpPr>
        <p:spPr>
          <a:xfrm>
            <a:off x="479425" y="476250"/>
            <a:ext cx="8860518" cy="252000"/>
          </a:xfrm>
        </p:spPr>
        <p:txBody>
          <a:bodyPr/>
          <a:lstStyle/>
          <a:p>
            <a:r>
              <a:rPr lang="de-DE" b="1" i="0" u="none"/>
              <a:t>Advantages in detail</a:t>
            </a:r>
          </a:p>
        </p:txBody>
      </p:sp>
      <p:sp>
        <p:nvSpPr>
          <p:cNvPr id="26" name="Fußzeilenplatzhalter 9" descr="svtx:article/content/footnote">
            <a:extLst>
              <a:ext uri="{FF2B5EF4-FFF2-40B4-BE49-F238E27FC236}">
                <a16:creationId xmlns:a16="http://schemas.microsoft.com/office/drawing/2014/main" id="{F15A3EF5-65CC-42B2-9735-9CDFEF34A5D1}"/>
              </a:ext>
            </a:extLst>
          </p:cNvPr>
          <p:cNvSpPr txBox="1"/>
          <p:nvPr/>
        </p:nvSpPr>
        <p:spPr>
          <a:xfrm>
            <a:off x="479426" y="6165850"/>
            <a:ext cx="5188129" cy="350150"/>
          </a:xfrm>
          <a:prstGeom prst="rect">
            <a:avLst/>
          </a:prstGeom>
          <a:noFill/>
        </p:spPr>
        <p:txBody>
          <a:bodyPr vert="horz" lIns="0" tIns="0" rIns="0" bIns="0" rtlCol="0" anchor="b" anchorCtr="0">
            <a:noAutofit/>
          </a:bodyPr>
          <a:lstStyle>
            <a:defPPr>
              <a:defRPr lang="de-DE"/>
            </a:defPPr>
            <a:lvl1pPr marL="0" indent="0" algn="l" defTabSz="967710" rtl="0" eaLnBrk="1" latinLnBrk="0" hangingPunct="1">
              <a:lnSpc>
                <a:spcPct val="100000"/>
              </a:lnSpc>
              <a:spcBef>
                <a:spcPct val="0"/>
              </a:spcBef>
              <a:buFont typeface="+mj-lt"/>
              <a:buNone/>
              <a:defRPr sz="2000" kern="1200">
                <a:solidFill>
                  <a:schemeClr val="bg1"/>
                </a:solidFill>
                <a:latin typeface="+mn-lt"/>
                <a:ea typeface="+mn-ea"/>
                <a:cs typeface="+mn-cs"/>
              </a:defRPr>
            </a:lvl1pPr>
            <a:lvl2pPr marL="288000" indent="-288000" algn="l" defTabSz="967710" rtl="0" eaLnBrk="1" latinLnBrk="0" hangingPunct="1">
              <a:lnSpc>
                <a:spcPct val="100000"/>
              </a:lnSpc>
              <a:spcBef>
                <a:spcPct val="0"/>
              </a:spcBef>
              <a:buFont typeface="+mj-lt"/>
              <a:buAutoNum type="arabicPeriod"/>
              <a:defRPr sz="2000" kern="1200">
                <a:solidFill>
                  <a:schemeClr val="bg1"/>
                </a:solidFill>
                <a:latin typeface="+mn-lt"/>
                <a:ea typeface="+mn-ea"/>
                <a:cs typeface="+mn-cs"/>
              </a:defRPr>
            </a:lvl2pPr>
            <a:lvl3pPr marL="288000" indent="-288000" algn="l" defTabSz="967710" rtl="0" eaLnBrk="1" latinLnBrk="0" hangingPunct="1">
              <a:lnSpc>
                <a:spcPct val="100000"/>
              </a:lnSpc>
              <a:spcBef>
                <a:spcPct val="0"/>
              </a:spcBef>
              <a:buFont typeface="Arial" panose="020B0604020202020204" pitchFamily="34" charset="0"/>
              <a:buChar char="•"/>
              <a:defRPr sz="2000" kern="1200">
                <a:solidFill>
                  <a:schemeClr val="bg1"/>
                </a:solidFill>
                <a:latin typeface="+mn-lt"/>
                <a:ea typeface="+mn-ea"/>
                <a:cs typeface="+mn-cs"/>
              </a:defRPr>
            </a:lvl3pPr>
            <a:lvl4pPr marL="288000" indent="-288000" algn="l" defTabSz="967710" rtl="0" eaLnBrk="1" latinLnBrk="0" hangingPunct="1">
              <a:lnSpc>
                <a:spcPct val="100000"/>
              </a:lnSpc>
              <a:spcBef>
                <a:spcPct val="0"/>
              </a:spcBef>
              <a:buFont typeface="Symbol" panose="05050102010706020507" pitchFamily="18" charset="2"/>
              <a:buChar char="-"/>
              <a:defRPr sz="2000" kern="1200">
                <a:solidFill>
                  <a:schemeClr val="bg1"/>
                </a:solidFill>
                <a:latin typeface="+mn-lt"/>
                <a:ea typeface="+mn-ea"/>
                <a:cs typeface="+mn-cs"/>
              </a:defRPr>
            </a:lvl4pPr>
            <a:lvl5pPr marL="576000" indent="-288000" algn="l" defTabSz="967710" rtl="0" eaLnBrk="1" latinLnBrk="0" hangingPunct="1">
              <a:lnSpc>
                <a:spcPct val="100000"/>
              </a:lnSpc>
              <a:spcBef>
                <a:spcPct val="0"/>
              </a:spcBef>
              <a:buFont typeface="Symbol" panose="05050102010706020507" pitchFamily="18" charset="2"/>
              <a:buChar char="-"/>
              <a:defRPr sz="2000" kern="1200">
                <a:solidFill>
                  <a:schemeClr val="bg1"/>
                </a:solidFill>
                <a:latin typeface="+mn-lt"/>
                <a:ea typeface="+mn-ea"/>
                <a:cs typeface="+mn-cs"/>
              </a:defRPr>
            </a:lvl5pPr>
            <a:lvl6pPr marL="0" indent="0" algn="l" defTabSz="967710" rtl="0" eaLnBrk="1" latinLnBrk="0" hangingPunct="1">
              <a:lnSpc>
                <a:spcPct val="100000"/>
              </a:lnSpc>
              <a:spcBef>
                <a:spcPts val="2400"/>
              </a:spcBef>
              <a:buFont typeface="Arial" panose="020B0604020202020204" pitchFamily="34" charset="0"/>
              <a:buNone/>
              <a:defRPr sz="800" kern="1200">
                <a:solidFill>
                  <a:schemeClr val="bg1"/>
                </a:solidFill>
                <a:latin typeface="+mn-lt"/>
                <a:ea typeface="+mn-ea"/>
                <a:cs typeface="+mn-cs"/>
              </a:defRPr>
            </a:lvl6pPr>
            <a:lvl7pPr marL="0" indent="0" algn="l" defTabSz="967710" rtl="0" eaLnBrk="1" latinLnBrk="0" hangingPunct="1">
              <a:lnSpc>
                <a:spcPct val="100000"/>
              </a:lnSpc>
              <a:spcBef>
                <a:spcPts val="600"/>
              </a:spcBef>
              <a:buFont typeface="Arial" panose="020B0604020202020204" pitchFamily="34" charset="0"/>
              <a:buNone/>
              <a:defRPr sz="1800" kern="1200">
                <a:solidFill>
                  <a:srgbClr val="FF0000"/>
                </a:solidFill>
                <a:latin typeface="+mn-lt"/>
                <a:ea typeface="+mn-ea"/>
                <a:cs typeface="+mn-cs"/>
              </a:defRPr>
            </a:lvl7pPr>
            <a:lvl8pPr marL="3628911"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8pPr>
            <a:lvl9pPr marL="4112765"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9pPr>
          </a:lstStyle>
          <a:p>
            <a:endParaRPr/>
          </a:p>
        </p:txBody>
      </p:sp>
    </p:spTree>
    <p:extLst>
      <p:ext uri="{BB962C8B-B14F-4D97-AF65-F5344CB8AC3E}">
        <p14:creationId xmlns:p14="http://schemas.microsoft.com/office/powerpoint/2010/main" val="895163110"/>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OS" val="Unix 4.18 unknown"/>
  <p:tag name="AS_RELEASE_DATE" val="2022.03.31"/>
  <p:tag name="AS_TITLE" val="Aspose.Slides for Java"/>
  <p:tag name="AS_VERSION" val="22.3"/>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Title charts">
  <a:themeElements>
    <a:clrScheme name="AllianzBlue">
      <a:dk1>
        <a:srgbClr val="003781"/>
      </a:dk1>
      <a:lt1>
        <a:srgbClr val="FFFFFF"/>
      </a:lt1>
      <a:dk2>
        <a:srgbClr val="414141"/>
      </a:dk2>
      <a:lt2>
        <a:srgbClr val="CFCFCF"/>
      </a:lt2>
      <a:accent1>
        <a:srgbClr val="122B54"/>
      </a:accent1>
      <a:accent2>
        <a:srgbClr val="006192"/>
      </a:accent2>
      <a:accent3>
        <a:srgbClr val="007AB3"/>
      </a:accent3>
      <a:accent4>
        <a:srgbClr val="13A0D3"/>
      </a:accent4>
      <a:accent5>
        <a:srgbClr val="B5DAE6"/>
      </a:accent5>
      <a:accent6>
        <a:srgbClr val="DFEFF2"/>
      </a:accent6>
      <a:hlink>
        <a:srgbClr val="003781"/>
      </a:hlink>
      <a:folHlink>
        <a:srgbClr val="B4B4B4"/>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122B54"/>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chor="t" anchorCtr="0">
        <a:noAutofit/>
      </a:bodyPr>
      <a:lstStyle>
        <a:defPPr algn="l">
          <a:defRPr sz="1600" smtClean="0">
            <a:solidFill>
              <a:schemeClr val="bg1"/>
            </a:solidFill>
          </a:defRPr>
        </a:defPPr>
      </a:lstStyle>
    </a:txDef>
  </a:objectDefaults>
  <a:extraClrSchemeLst>
    <a:extraClrScheme>
      <a:clrScheme name="AllianzBlue">
        <a:dk1>
          <a:srgbClr val="003781"/>
        </a:dk1>
        <a:lt1>
          <a:srgbClr val="FFFFFF"/>
        </a:lt1>
        <a:dk2>
          <a:srgbClr val="414141"/>
        </a:dk2>
        <a:lt2>
          <a:srgbClr val="CFCFCF"/>
        </a:lt2>
        <a:accent1>
          <a:srgbClr val="122B54"/>
        </a:accent1>
        <a:accent2>
          <a:srgbClr val="006192"/>
        </a:accent2>
        <a:accent3>
          <a:srgbClr val="007AB3"/>
        </a:accent3>
        <a:accent4>
          <a:srgbClr val="13A0D3"/>
        </a:accent4>
        <a:accent5>
          <a:srgbClr val="B5DAE6"/>
        </a:accent5>
        <a:accent6>
          <a:srgbClr val="DFEFF2"/>
        </a:accent6>
        <a:hlink>
          <a:srgbClr val="003781"/>
        </a:hlink>
        <a:folHlink>
          <a:srgbClr val="B4B4B4"/>
        </a:folHlink>
      </a:clrScheme>
    </a:extraClrScheme>
    <a:extraClrScheme>
      <a:clrScheme name="AllianzVibrant">
        <a:dk1>
          <a:srgbClr val="003781"/>
        </a:dk1>
        <a:lt1>
          <a:srgbClr val="FFFFFF"/>
        </a:lt1>
        <a:dk2>
          <a:srgbClr val="414141"/>
        </a:dk2>
        <a:lt2>
          <a:srgbClr val="CFCFCF"/>
        </a:lt2>
        <a:accent1>
          <a:srgbClr val="00908D"/>
        </a:accent1>
        <a:accent2>
          <a:srgbClr val="5FCD8A"/>
        </a:accent2>
        <a:accent3>
          <a:srgbClr val="A6276F"/>
        </a:accent3>
        <a:accent4>
          <a:srgbClr val="F62459"/>
        </a:accent4>
        <a:accent5>
          <a:srgbClr val="F86200"/>
        </a:accent5>
        <a:accent6>
          <a:srgbClr val="FAB600"/>
        </a:accent6>
        <a:hlink>
          <a:srgbClr val="003781"/>
        </a:hlink>
        <a:folHlink>
          <a:srgbClr val="B4B4B4"/>
        </a:folHlink>
      </a:clrScheme>
    </a:extraClrScheme>
  </a:extraClrSchemeLst>
  <a:custClrLst>
    <a:custClr name="rgb(18,43,84)">
      <a:srgbClr val="122B54"/>
    </a:custClr>
    <a:custClr name="rgb(0,97,146)">
      <a:srgbClr val="006192"/>
    </a:custClr>
    <a:custClr name="rgb(0,122,179)">
      <a:srgbClr val="007AB3"/>
    </a:custClr>
    <a:custClr name="rgb(19,160,211)">
      <a:srgbClr val="13A0D3"/>
    </a:custClr>
    <a:custClr name="rgb(181,218,230)">
      <a:srgbClr val="B5DAE6"/>
    </a:custClr>
    <a:custClr name="rgb(223,239,242)">
      <a:srgbClr val="DFEFF2"/>
    </a:custClr>
    <a:custClr name="rgb(0,144,141)">
      <a:srgbClr val="00908D"/>
    </a:custClr>
    <a:custClr name="rgb(95,205,138)">
      <a:srgbClr val="5FCD8A"/>
    </a:custClr>
    <a:custClr name="rgb(166,39,111)">
      <a:srgbClr val="A6276F"/>
    </a:custClr>
    <a:custClr name="rgb(246,36,89)">
      <a:srgbClr val="F62459"/>
    </a:custClr>
    <a:custClr name="rgb(248,98,0)">
      <a:srgbClr val="F86200"/>
    </a:custClr>
    <a:custClr name="rgb(250,182,0)">
      <a:srgbClr val="FAB600"/>
    </a:custClr>
  </a:custClrLst>
</a:theme>
</file>

<file path=ppt/theme/theme2.xml><?xml version="1.0" encoding="utf-8"?>
<a:theme xmlns:a="http://schemas.openxmlformats.org/drawingml/2006/main" name="Divider + end charts">
  <a:themeElements>
    <a:clrScheme name="AllianzBlue">
      <a:dk1>
        <a:srgbClr val="003781"/>
      </a:dk1>
      <a:lt1>
        <a:srgbClr val="FFFFFF"/>
      </a:lt1>
      <a:dk2>
        <a:srgbClr val="414141"/>
      </a:dk2>
      <a:lt2>
        <a:srgbClr val="CFCFCF"/>
      </a:lt2>
      <a:accent1>
        <a:srgbClr val="122B54"/>
      </a:accent1>
      <a:accent2>
        <a:srgbClr val="006192"/>
      </a:accent2>
      <a:accent3>
        <a:srgbClr val="007AB3"/>
      </a:accent3>
      <a:accent4>
        <a:srgbClr val="13A0D3"/>
      </a:accent4>
      <a:accent5>
        <a:srgbClr val="B5DAE6"/>
      </a:accent5>
      <a:accent6>
        <a:srgbClr val="DFEFF2"/>
      </a:accent6>
      <a:hlink>
        <a:srgbClr val="003781"/>
      </a:hlink>
      <a:folHlink>
        <a:srgbClr val="B4B4B4"/>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122B54"/>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chor="t" anchorCtr="0">
        <a:noAutofit/>
      </a:bodyPr>
      <a:lstStyle>
        <a:defPPr algn="l">
          <a:defRPr sz="1600" smtClean="0">
            <a:solidFill>
              <a:schemeClr val="bg1"/>
            </a:solidFill>
          </a:defRPr>
        </a:defPPr>
      </a:lstStyle>
    </a:txDef>
  </a:objectDefaults>
  <a:extraClrSchemeLst>
    <a:extraClrScheme>
      <a:clrScheme name="AllianzBlue">
        <a:dk1>
          <a:srgbClr val="003781"/>
        </a:dk1>
        <a:lt1>
          <a:srgbClr val="FFFFFF"/>
        </a:lt1>
        <a:dk2>
          <a:srgbClr val="414141"/>
        </a:dk2>
        <a:lt2>
          <a:srgbClr val="CFCFCF"/>
        </a:lt2>
        <a:accent1>
          <a:srgbClr val="122B54"/>
        </a:accent1>
        <a:accent2>
          <a:srgbClr val="006192"/>
        </a:accent2>
        <a:accent3>
          <a:srgbClr val="007AB3"/>
        </a:accent3>
        <a:accent4>
          <a:srgbClr val="13A0D3"/>
        </a:accent4>
        <a:accent5>
          <a:srgbClr val="B5DAE6"/>
        </a:accent5>
        <a:accent6>
          <a:srgbClr val="DFEFF2"/>
        </a:accent6>
        <a:hlink>
          <a:srgbClr val="003781"/>
        </a:hlink>
        <a:folHlink>
          <a:srgbClr val="B4B4B4"/>
        </a:folHlink>
      </a:clrScheme>
    </a:extraClrScheme>
    <a:extraClrScheme>
      <a:clrScheme name="AllianzVibrant">
        <a:dk1>
          <a:srgbClr val="003781"/>
        </a:dk1>
        <a:lt1>
          <a:srgbClr val="FFFFFF"/>
        </a:lt1>
        <a:dk2>
          <a:srgbClr val="414141"/>
        </a:dk2>
        <a:lt2>
          <a:srgbClr val="CFCFCF"/>
        </a:lt2>
        <a:accent1>
          <a:srgbClr val="00908D"/>
        </a:accent1>
        <a:accent2>
          <a:srgbClr val="5FCD8A"/>
        </a:accent2>
        <a:accent3>
          <a:srgbClr val="A6276F"/>
        </a:accent3>
        <a:accent4>
          <a:srgbClr val="F62459"/>
        </a:accent4>
        <a:accent5>
          <a:srgbClr val="F86200"/>
        </a:accent5>
        <a:accent6>
          <a:srgbClr val="FAB600"/>
        </a:accent6>
        <a:hlink>
          <a:srgbClr val="003781"/>
        </a:hlink>
        <a:folHlink>
          <a:srgbClr val="B4B4B4"/>
        </a:folHlink>
      </a:clrScheme>
    </a:extraClrScheme>
  </a:extraClrSchemeLst>
  <a:custClrLst>
    <a:custClr name="rgb(18,43,84)">
      <a:srgbClr val="122B54"/>
    </a:custClr>
    <a:custClr name="rgb(0,97,146)">
      <a:srgbClr val="006192"/>
    </a:custClr>
    <a:custClr name="rgb(0,122,179)">
      <a:srgbClr val="007AB3"/>
    </a:custClr>
    <a:custClr name="rgb(19,160,211)">
      <a:srgbClr val="13A0D3"/>
    </a:custClr>
    <a:custClr name="rgb(181,218,230)">
      <a:srgbClr val="B5DAE6"/>
    </a:custClr>
    <a:custClr name="rgb(223,239,242)">
      <a:srgbClr val="DFEFF2"/>
    </a:custClr>
    <a:custClr name="rgb(0,144,141)">
      <a:srgbClr val="00908D"/>
    </a:custClr>
    <a:custClr name="rgb(95,205,138)">
      <a:srgbClr val="5FCD8A"/>
    </a:custClr>
    <a:custClr name="rgb(166,39,111)">
      <a:srgbClr val="A6276F"/>
    </a:custClr>
    <a:custClr name="rgb(246,36,89)">
      <a:srgbClr val="F62459"/>
    </a:custClr>
    <a:custClr name="rgb(248,98,0)">
      <a:srgbClr val="F86200"/>
    </a:custClr>
    <a:custClr name="rgb(250,182,0)">
      <a:srgbClr val="FAB600"/>
    </a:custClr>
  </a:custClrLst>
</a:theme>
</file>

<file path=ppt/theme/theme3.xml><?xml version="1.0" encoding="utf-8"?>
<a:theme xmlns:a="http://schemas.openxmlformats.org/drawingml/2006/main" name="Content charts white">
  <a:themeElements>
    <a:clrScheme name="AllianzBlue">
      <a:dk1>
        <a:srgbClr val="003781"/>
      </a:dk1>
      <a:lt1>
        <a:srgbClr val="FFFFFF"/>
      </a:lt1>
      <a:dk2>
        <a:srgbClr val="414141"/>
      </a:dk2>
      <a:lt2>
        <a:srgbClr val="CFCFCF"/>
      </a:lt2>
      <a:accent1>
        <a:srgbClr val="122B54"/>
      </a:accent1>
      <a:accent2>
        <a:srgbClr val="006192"/>
      </a:accent2>
      <a:accent3>
        <a:srgbClr val="007AB3"/>
      </a:accent3>
      <a:accent4>
        <a:srgbClr val="13A0D3"/>
      </a:accent4>
      <a:accent5>
        <a:srgbClr val="B5DAE6"/>
      </a:accent5>
      <a:accent6>
        <a:srgbClr val="DFEFF2"/>
      </a:accent6>
      <a:hlink>
        <a:srgbClr val="003781"/>
      </a:hlink>
      <a:folHlink>
        <a:srgbClr val="B4B4B4"/>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122B54"/>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chor="t" anchorCtr="0">
        <a:noAutofit/>
      </a:bodyPr>
      <a:lstStyle>
        <a:defPPr algn="l">
          <a:defRPr sz="1600" smtClean="0">
            <a:solidFill>
              <a:schemeClr val="bg1"/>
            </a:solidFill>
          </a:defRPr>
        </a:defPPr>
      </a:lstStyle>
    </a:txDef>
  </a:objectDefaults>
  <a:extraClrSchemeLst>
    <a:extraClrScheme>
      <a:clrScheme name="AllianzBlue">
        <a:dk1>
          <a:srgbClr val="003781"/>
        </a:dk1>
        <a:lt1>
          <a:srgbClr val="FFFFFF"/>
        </a:lt1>
        <a:dk2>
          <a:srgbClr val="414141"/>
        </a:dk2>
        <a:lt2>
          <a:srgbClr val="CFCFCF"/>
        </a:lt2>
        <a:accent1>
          <a:srgbClr val="122B54"/>
        </a:accent1>
        <a:accent2>
          <a:srgbClr val="006192"/>
        </a:accent2>
        <a:accent3>
          <a:srgbClr val="007AB3"/>
        </a:accent3>
        <a:accent4>
          <a:srgbClr val="13A0D3"/>
        </a:accent4>
        <a:accent5>
          <a:srgbClr val="B5DAE6"/>
        </a:accent5>
        <a:accent6>
          <a:srgbClr val="DFEFF2"/>
        </a:accent6>
        <a:hlink>
          <a:srgbClr val="003781"/>
        </a:hlink>
        <a:folHlink>
          <a:srgbClr val="B4B4B4"/>
        </a:folHlink>
      </a:clrScheme>
    </a:extraClrScheme>
    <a:extraClrScheme>
      <a:clrScheme name="AllianzVibrant">
        <a:dk1>
          <a:srgbClr val="003781"/>
        </a:dk1>
        <a:lt1>
          <a:srgbClr val="FFFFFF"/>
        </a:lt1>
        <a:dk2>
          <a:srgbClr val="414141"/>
        </a:dk2>
        <a:lt2>
          <a:srgbClr val="CFCFCF"/>
        </a:lt2>
        <a:accent1>
          <a:srgbClr val="00908D"/>
        </a:accent1>
        <a:accent2>
          <a:srgbClr val="5FCD8A"/>
        </a:accent2>
        <a:accent3>
          <a:srgbClr val="A6276F"/>
        </a:accent3>
        <a:accent4>
          <a:srgbClr val="F62459"/>
        </a:accent4>
        <a:accent5>
          <a:srgbClr val="F86200"/>
        </a:accent5>
        <a:accent6>
          <a:srgbClr val="FAB600"/>
        </a:accent6>
        <a:hlink>
          <a:srgbClr val="003781"/>
        </a:hlink>
        <a:folHlink>
          <a:srgbClr val="B4B4B4"/>
        </a:folHlink>
      </a:clrScheme>
    </a:extraClrScheme>
  </a:extraClrSchemeLst>
  <a:custClrLst>
    <a:custClr name="rgb(18,43,84)">
      <a:srgbClr val="122B54"/>
    </a:custClr>
    <a:custClr name="rgb(0,97,146)">
      <a:srgbClr val="006192"/>
    </a:custClr>
    <a:custClr name="rgb(0,122,179)">
      <a:srgbClr val="007AB3"/>
    </a:custClr>
    <a:custClr name="rgb(19,160,211)">
      <a:srgbClr val="13A0D3"/>
    </a:custClr>
    <a:custClr name="rgb(181,218,230)">
      <a:srgbClr val="B5DAE6"/>
    </a:custClr>
    <a:custClr name="rgb(223,239,242)">
      <a:srgbClr val="DFEFF2"/>
    </a:custClr>
    <a:custClr name="rgb(0,144,141)">
      <a:srgbClr val="00908D"/>
    </a:custClr>
    <a:custClr name="rgb(95,205,138)">
      <a:srgbClr val="5FCD8A"/>
    </a:custClr>
    <a:custClr name="rgb(166,39,111)">
      <a:srgbClr val="A6276F"/>
    </a:custClr>
    <a:custClr name="rgb(246,36,89)">
      <a:srgbClr val="F62459"/>
    </a:custClr>
    <a:custClr name="rgb(248,98,0)">
      <a:srgbClr val="F86200"/>
    </a:custClr>
    <a:custClr name="rgb(250,182,0)">
      <a:srgbClr val="FAB600"/>
    </a:custClr>
  </a:custClrLst>
</a:theme>
</file>

<file path=ppt/theme/theme4.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Calibri Light" panose="020F0302020204030204"/>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Calibri" panose="020F0502020204030204"/>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fff4caa5-044e-4b85-8155-89b3a7b61d28">
      <Terms xmlns="http://schemas.microsoft.com/office/infopath/2007/PartnerControls"/>
    </lcf76f155ced4ddcb4097134ff3c332f>
    <ContractStatus xmlns="c27cf8af-65d7-4264-9ae5-7a696d441928">Entwurf</ContractStatus>
    <ContractDate xmlns="c27cf8af-65d7-4264-9ae5-7a696d441928" xsi:nil="true"/>
    <ExternalContractingParties xmlns="c27cf8af-65d7-4264-9ae5-7a696d441928" xsi:nil="true"/>
    <OutsourcingAgreement xmlns="c27cf8af-65d7-4264-9ae5-7a696d441928" xsi:nil="true"/>
    <MaterialContract xmlns="c27cf8af-65d7-4264-9ae5-7a696d441928" xsi:nil="true"/>
    <DocumentSetDescription xmlns="http://schemas.microsoft.com/sharepoint/v3" xsi:nil="true"/>
    <TaxCatchAll xmlns="c27cf8af-65d7-4264-9ae5-7a696d441928" xsi:nil="true"/>
    <PlaceOfOriginal xmlns="c27cf8af-65d7-4264-9ae5-7a696d441928" xsi:nil="true"/>
    <ContractType xmlns="c27cf8af-65d7-4264-9ae5-7a696d441928" xsi:nil="true"/>
    <ContractManagers xmlns="c27cf8af-65d7-4264-9ae5-7a696d441928">
      <UserInfo>
        <DisplayName/>
        <AccountId xsi:nil="true"/>
        <AccountType/>
      </UserInfo>
    </ContractManagers>
    <ContractExpirationDate xmlns="c27cf8af-65d7-4264-9ae5-7a696d441928" xsi:nil="true"/>
    <ConversationID xmlns="c27cf8af-65d7-4264-9ae5-7a696d441928" xsi:nil="true"/>
    <DocumentClass xmlns="c27cf8af-65d7-4264-9ae5-7a696d441928"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kument oder Email" ma:contentTypeID="0x010100125D78925D459C4792E0AB097CA57A8700FAC6EE99810BDC4EBF7068FDAC12E07A" ma:contentTypeVersion="42" ma:contentTypeDescription="Standard-Inhaltstyp für Dokumente/ Emails ohne besondere Relevanz." ma:contentTypeScope="" ma:versionID="cf1b70a5e94f66b230c3ca897aae5b67">
  <xsd:schema xmlns:xsd="http://www.w3.org/2001/XMLSchema" xmlns:xs="http://www.w3.org/2001/XMLSchema" xmlns:p="http://schemas.microsoft.com/office/2006/metadata/properties" xmlns:ns1="http://schemas.microsoft.com/sharepoint/v3" xmlns:ns2="c27cf8af-65d7-4264-9ae5-7a696d441928" xmlns:ns3="fff4caa5-044e-4b85-8155-89b3a7b61d28" targetNamespace="http://schemas.microsoft.com/office/2006/metadata/properties" ma:root="true" ma:fieldsID="3fce8859dbbfe247c5f9840e857b2031" ns1:_="" ns2:_="" ns3:_="">
    <xsd:import namespace="http://schemas.microsoft.com/sharepoint/v3"/>
    <xsd:import namespace="c27cf8af-65d7-4264-9ae5-7a696d441928"/>
    <xsd:import namespace="fff4caa5-044e-4b85-8155-89b3a7b61d28"/>
    <xsd:element name="properties">
      <xsd:complexType>
        <xsd:sequence>
          <xsd:element name="documentManagement">
            <xsd:complexType>
              <xsd:all>
                <xsd:element ref="ns2:ContractType" minOccurs="0"/>
                <xsd:element ref="ns2:ContractStatus" minOccurs="0"/>
                <xsd:element ref="ns2:ContractManagers" minOccurs="0"/>
                <xsd:element ref="ns2:OutsourcingAgreement" minOccurs="0"/>
                <xsd:element ref="ns2:ContractDate" minOccurs="0"/>
                <xsd:element ref="ns2:ContractExpirationDate" minOccurs="0"/>
                <xsd:element ref="ns2:MaterialContract" minOccurs="0"/>
                <xsd:element ref="ns2:ExternalContractingParties" minOccurs="0"/>
                <xsd:element ref="ns2:PlaceOfOriginal" minOccurs="0"/>
                <xsd:element ref="ns2:ConversationID" minOccurs="0"/>
                <xsd:element ref="ns2:DocumentClass" minOccurs="0"/>
                <xsd:element ref="ns1:DocumentSetDescription" minOccurs="0"/>
                <xsd:element ref="ns3:MediaServiceMetadata" minOccurs="0"/>
                <xsd:element ref="ns3:MediaServiceFastMetadata" minOccurs="0"/>
                <xsd:element ref="ns3:MediaServiceAutoKeyPoints" minOccurs="0"/>
                <xsd:element ref="ns3:MediaServiceKeyPoints" minOccurs="0"/>
                <xsd:element ref="ns3:MediaServiceDateTaken" minOccurs="0"/>
                <xsd:element ref="ns3:MediaLengthInSeconds" minOccurs="0"/>
                <xsd:element ref="ns3:lcf76f155ced4ddcb4097134ff3c332f" minOccurs="0"/>
                <xsd:element ref="ns2:TaxCatchAll" minOccurs="0"/>
                <xsd:element ref="ns3:MediaServiceGenerationTime" minOccurs="0"/>
                <xsd:element ref="ns3:MediaServiceEventHashCode" minOccurs="0"/>
                <xsd:element ref="ns2:SharedWithUsers" minOccurs="0"/>
                <xsd:element ref="ns2:SharedWithDetails" minOccurs="0"/>
                <xsd:element ref="ns3:MediaServiceOCR" minOccurs="0"/>
                <xsd:element ref="ns3:MediaServiceObjectDetectorVersions" minOccurs="0"/>
                <xsd:element ref="ns3:MediaServiceLocation"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DocumentSetDescription" ma:index="19" nillable="true" ma:displayName="Beschreibung" ma:description="Eine Beschreibung der Dokumentenmappe" ma:internalName="DocumentSetDescription">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27cf8af-65d7-4264-9ae5-7a696d441928" elementFormDefault="qualified">
    <xsd:import namespace="http://schemas.microsoft.com/office/2006/documentManagement/types"/>
    <xsd:import namespace="http://schemas.microsoft.com/office/infopath/2007/PartnerControls"/>
    <xsd:element name="ContractType" ma:index="8" nillable="true" ma:displayName="Vertragsart" ma:description="Attribut zur Klassifizierung des Vertrags. Bitte wählen Sie einen Wert aus der Kategorie Standard Vertragsarten oder Besondere Vertragsarten." ma:format="Dropdown" ma:hidden="true" ma:internalName="ContractType" ma:readOnly="false">
      <xsd:simpleType>
        <xsd:restriction base="dms:Choice">
          <xsd:enumeration value="Standard Vertragsarten (bitte wählen Sie einen Wert aus der Liste):"/>
          <xsd:enumeration value="-----------------------"/>
          <xsd:enumeration value="Dienstleistungsvereinbarung"/>
          <xsd:enumeration value="Kaufvertrag"/>
          <xsd:enumeration value="Kreditvertrag"/>
          <xsd:enumeration value="Vertraulichkeitsvereinbarung"/>
          <xsd:enumeration value="Kooperationsvertrag"/>
          <xsd:enumeration value="Absichtserklärung, Einverständniserklärung"/>
          <xsd:enumeration value="Versicherungsvertrag"/>
          <xsd:enumeration value="Sicherheit, Verwaltungsschreiben, Beglaubigung"/>
          <xsd:enumeration value="Sonstiges"/>
          <xsd:enumeration value="-----------------------"/>
          <xsd:enumeration value="Besondere Vertragsarten (bitte wählen Sie einen Wert aus der Liste):"/>
          <xsd:enumeration value="-----------------------"/>
          <xsd:enumeration value="Arbeitsvertrag"/>
          <xsd:enumeration value="Miet- oder Leasingvertrag"/>
          <xsd:enumeration value="Lizenzvereinbarung"/>
          <xsd:enumeration value="Datenschutzvereinbarung"/>
          <xsd:enumeration value="Vertretungsvereinbarung (gebundener Vertreter)"/>
          <xsd:enumeration value="Provisionsvereinbarung (Makler)"/>
          <xsd:enumeration value="Vertriebsvereinbarung"/>
          <xsd:enumeration value="Arbeitgeber - Betriebsrat / Gewerkschaftsvertrag"/>
          <xsd:enumeration value="Investitions- oder Finanzierungsvertrag"/>
          <xsd:enumeration value="Rückversicherungsvertrag"/>
          <xsd:enumeration value="Aktionärsvertrag"/>
          <xsd:enumeration value="Kontrollabkommen oder Gewinnabführungsvertrag"/>
          <xsd:enumeration value="Joint-Venture-Vertrag"/>
          <xsd:enumeration value="Sicherheitsübereignungsvertrag"/>
          <xsd:enumeration value="Beteiligung oder Unternehmenskauf / Fusionsvertrag"/>
          <xsd:enumeration value="Vertrag mit einem Mitglied des Vorstands oder Aufsichtsrats"/>
        </xsd:restriction>
      </xsd:simpleType>
    </xsd:element>
    <xsd:element name="ContractStatus" ma:index="9" nillable="true" ma:displayName="Vertragsstatus" ma:default="Entwurf" ma:description="Status des Vertrags" ma:format="Dropdown" ma:hidden="true" ma:internalName="ContractStatus" ma:readOnly="false">
      <xsd:simpleType>
        <xsd:restriction base="dms:Choice">
          <xsd:enumeration value="Entwurf"/>
          <xsd:enumeration value="Aktiv"/>
          <xsd:enumeration value="Abgelaufen"/>
        </xsd:restriction>
      </xsd:simpleType>
    </xsd:element>
    <xsd:element name="ContractManagers" ma:index="10" nillable="true" ma:displayName="Vertragsmanager" ma:description="Person(en), die den Vertrag managen und über detailierte Informationen darüber besitzen." ma:hidden="true" ma:list="UserInfo" ma:internalName="ContractManagers"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OutsourcingAgreement" ma:index="11" nillable="true" ma:displayName="Auslagerungsvertrag" ma:description="Kennzeichnung, ob der Vertrag ein Auslagerungsvertrag gemäß der gruppenweiten Auslagerungsrichtlinie darstellt." ma:format="Dropdown" ma:hidden="true" ma:internalName="OutsourcingAgreement" ma:readOnly="false">
      <xsd:simpleType>
        <xsd:restriction base="dms:Boolean"/>
      </xsd:simpleType>
    </xsd:element>
    <xsd:element name="ContractDate" ma:index="12" nillable="true" ma:displayName="Vertragsdatum" ma:description="Datum, an dem der Vertrag geschlossen wurde." ma:format="DateOnly" ma:hidden="true" ma:internalName="ContractDate" ma:readOnly="false">
      <xsd:simpleType>
        <xsd:restriction base="dms:DateTime"/>
      </xsd:simpleType>
    </xsd:element>
    <xsd:element name="ContractExpirationDate" ma:index="13" nillable="true" ma:displayName="Außerkrafttreten des Vertrags" ma:description="Datum, an dem der Vertrag außer Kraft tritt/ trat." ma:format="DateOnly" ma:hidden="true" ma:internalName="ContractExpirationDate" ma:readOnly="false">
      <xsd:simpleType>
        <xsd:restriction base="dms:DateTime"/>
      </xsd:simpleType>
    </xsd:element>
    <xsd:element name="MaterialContract" ma:index="14" nillable="true" ma:displayName="Materieller Vertrag" ma:description="Kennzeichnung, ob der Vertrag von wesentlicher Bedeutung ist." ma:format="Dropdown" ma:hidden="true" ma:internalName="MaterialContract" ma:readOnly="false">
      <xsd:simpleType>
        <xsd:restriction base="dms:Boolean"/>
      </xsd:simpleType>
    </xsd:element>
    <xsd:element name="ExternalContractingParties" ma:index="15" nillable="true" ma:displayName="Externe Vertragspartner" ma:description="Name(n) der externen Vertragspartei(en)" ma:hidden="true" ma:internalName="ExternalContractingParties" ma:readOnly="false">
      <xsd:simpleType>
        <xsd:restriction base="dms:Text"/>
      </xsd:simpleType>
    </xsd:element>
    <xsd:element name="PlaceOfOriginal" ma:index="16" nillable="true" ma:displayName="Ort des Originaldokuments" ma:description="Ort der analogen Originalversion des Vertrags, falls vorhanden." ma:hidden="true" ma:internalName="PlaceOfOriginal" ma:readOnly="false">
      <xsd:simpleType>
        <xsd:restriction base="dms:Text"/>
      </xsd:simpleType>
    </xsd:element>
    <xsd:element name="ConversationID" ma:index="17" nillable="true" ma:displayName="Konversations-ID der Email." ma:description="Konversations-ID" ma:hidden="true" ma:internalName="ConversationID" ma:readOnly="false">
      <xsd:simpleType>
        <xsd:restriction base="dms:Text"/>
      </xsd:simpleType>
    </xsd:element>
    <xsd:element name="DocumentClass" ma:index="18" nillable="true" ma:displayName="Dokumentenkategorie" ma:description="Attribut zur Klassifizierung des Dokuments gemäß den Vorgaben zur Dokumentenaufbewahrung." ma:format="Dropdown" ma:hidden="true" ma:internalName="DocumentClass" ma:readOnly="false">
      <xsd:simpleType>
        <xsd:restriction base="dms:Choice">
          <xsd:enumeration value="Geschäftsbrief"/>
          <xsd:enumeration value="Buchhaltungsdokument"/>
          <xsd:enumeration value="Wichtige Dokumentation oder Entscheidun"/>
          <xsd:enumeration value="Entscheidung einer Aufsichtsbehörde"/>
          <xsd:enumeration value="Entscheidung einer Behörde"/>
          <xsd:enumeration value="Entscheidungsdokumentation des Vorstands"/>
          <xsd:enumeration value="Entscheidungsdokumentation des Aufsichtsrats"/>
          <xsd:enumeration value="Finanzbericht oder Buchhaltung"/>
          <xsd:enumeration value="Geschäftsbuch oder Liste von Vermögenswerten"/>
          <xsd:enumeration value="Finanzbericht oder Buchhaltung"/>
          <xsd:enumeration value="Unternehmensrichtlinie"/>
          <xsd:enumeration value="Statusbericht, Gesellschaftervertrag, oder sonstiges Gesellschaftsdokument"/>
          <xsd:enumeration value="Dokumentation über Anti-Geldwäsche oder ökonomische Sanktionen"/>
        </xsd:restriction>
      </xsd:simpleType>
    </xsd:element>
    <xsd:element name="TaxCatchAll" ma:index="28" nillable="true" ma:displayName="Taxonomy Catch All Column" ma:hidden="true" ma:list="{c413fb93-ba48-4460-9a98-d9482d155da3}" ma:internalName="TaxCatchAll" ma:showField="CatchAllData" ma:web="c27cf8af-65d7-4264-9ae5-7a696d441928">
      <xsd:complexType>
        <xsd:complexContent>
          <xsd:extension base="dms:MultiChoiceLookup">
            <xsd:sequence>
              <xsd:element name="Value" type="dms:Lookup" maxOccurs="unbounded" minOccurs="0" nillable="true"/>
            </xsd:sequence>
          </xsd:extension>
        </xsd:complexContent>
      </xsd:complexType>
    </xsd:element>
    <xsd:element name="SharedWithUsers" ma:index="31"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32" nillable="true" ma:displayName="Freigegeben für -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ff4caa5-044e-4b85-8155-89b3a7b61d28" elementFormDefault="qualified">
    <xsd:import namespace="http://schemas.microsoft.com/office/2006/documentManagement/types"/>
    <xsd:import namespace="http://schemas.microsoft.com/office/infopath/2007/PartnerControls"/>
    <xsd:element name="MediaServiceMetadata" ma:index="20" nillable="true" ma:displayName="MediaServiceMetadata" ma:hidden="true" ma:internalName="MediaServiceMetadata" ma:readOnly="true">
      <xsd:simpleType>
        <xsd:restriction base="dms:Note"/>
      </xsd:simpleType>
    </xsd:element>
    <xsd:element name="MediaServiceFastMetadata" ma:index="21" nillable="true" ma:displayName="MediaServiceFastMetadata" ma:hidden="true" ma:internalName="MediaServiceFastMetadata" ma:readOnly="true">
      <xsd:simpleType>
        <xsd:restriction base="dms:Note"/>
      </xsd:simpleType>
    </xsd:element>
    <xsd:element name="MediaServiceAutoKeyPoints" ma:index="22" nillable="true" ma:displayName="MediaServiceAutoKeyPoints" ma:hidden="true" ma:internalName="MediaServiceAutoKeyPoints" ma:readOnly="true">
      <xsd:simpleType>
        <xsd:restriction base="dms:Note"/>
      </xsd:simpleType>
    </xsd:element>
    <xsd:element name="MediaServiceKeyPoints" ma:index="23" nillable="true" ma:displayName="KeyPoints" ma:internalName="MediaServiceKeyPoints" ma:readOnly="true">
      <xsd:simpleType>
        <xsd:restriction base="dms:Note">
          <xsd:maxLength value="255"/>
        </xsd:restriction>
      </xsd:simpleType>
    </xsd:element>
    <xsd:element name="MediaServiceDateTaken" ma:index="24" nillable="true" ma:displayName="MediaServiceDateTaken" ma:hidden="true" ma:internalName="MediaServiceDateTaken" ma:readOnly="true">
      <xsd:simpleType>
        <xsd:restriction base="dms:Text"/>
      </xsd:simpleType>
    </xsd:element>
    <xsd:element name="MediaLengthInSeconds" ma:index="25" nillable="true" ma:displayName="MediaLengthInSeconds" ma:hidden="true" ma:internalName="MediaLengthInSeconds" ma:readOnly="true">
      <xsd:simpleType>
        <xsd:restriction base="dms:Unknown"/>
      </xsd:simpleType>
    </xsd:element>
    <xsd:element name="lcf76f155ced4ddcb4097134ff3c332f" ma:index="27" nillable="true" ma:taxonomy="true" ma:internalName="lcf76f155ced4ddcb4097134ff3c332f" ma:taxonomyFieldName="MediaServiceImageTags" ma:displayName="Bildmarkierungen" ma:readOnly="false" ma:fieldId="{5cf76f15-5ced-4ddc-b409-7134ff3c332f}" ma:taxonomyMulti="true" ma:sspId="10820af1-e82f-496e-bbcb-d9502914b7b2" ma:termSetId="09814cd3-568e-fe90-9814-8d621ff8fb84" ma:anchorId="fba54fb3-c3e1-fe81-a776-ca4b69148c4d" ma:open="true" ma:isKeyword="false">
      <xsd:complexType>
        <xsd:sequence>
          <xsd:element ref="pc:Terms" minOccurs="0" maxOccurs="1"/>
        </xsd:sequence>
      </xsd:complexType>
    </xsd:element>
    <xsd:element name="MediaServiceGenerationTime" ma:index="29" nillable="true" ma:displayName="MediaServiceGenerationTime" ma:hidden="true" ma:internalName="MediaServiceGenerationTime" ma:readOnly="true">
      <xsd:simpleType>
        <xsd:restriction base="dms:Text"/>
      </xsd:simpleType>
    </xsd:element>
    <xsd:element name="MediaServiceEventHashCode" ma:index="30" nillable="true" ma:displayName="MediaServiceEventHashCode" ma:hidden="true" ma:internalName="MediaServiceEventHashCode" ma:readOnly="true">
      <xsd:simpleType>
        <xsd:restriction base="dms:Text"/>
      </xsd:simpleType>
    </xsd:element>
    <xsd:element name="MediaServiceOCR" ma:index="33" nillable="true" ma:displayName="Extracted Text" ma:internalName="MediaServiceOCR" ma:readOnly="true">
      <xsd:simpleType>
        <xsd:restriction base="dms:Note">
          <xsd:maxLength value="255"/>
        </xsd:restriction>
      </xsd:simpleType>
    </xsd:element>
    <xsd:element name="MediaServiceObjectDetectorVersions" ma:index="34" nillable="true" ma:displayName="MediaServiceObjectDetectorVersions" ma:description="" ma:hidden="true" ma:indexed="true" ma:internalName="MediaServiceObjectDetectorVersions" ma:readOnly="true">
      <xsd:simpleType>
        <xsd:restriction base="dms:Text"/>
      </xsd:simpleType>
    </xsd:element>
    <xsd:element name="MediaServiceLocation" ma:index="35" nillable="true" ma:displayName="Location" ma:description="" ma:indexed="true" ma:internalName="MediaServiceLocation" ma:readOnly="true">
      <xsd:simpleType>
        <xsd:restriction base="dms:Text"/>
      </xsd:simpleType>
    </xsd:element>
    <xsd:element name="MediaServiceSearchProperties" ma:index="36"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8238861-3DAC-4F8A-8FBD-A33F14A90246}">
  <ds:schemaRefs>
    <ds:schemaRef ds:uri="http://schemas.microsoft.com/office/2006/metadata/properties"/>
    <ds:schemaRef ds:uri="c72a1869-58d2-4854-bbb7-6c82a609f92c"/>
    <ds:schemaRef ds:uri="http://schemas.microsoft.com/office/2006/documentManagement/types"/>
    <ds:schemaRef ds:uri="http://schemas.openxmlformats.org/package/2006/metadata/core-properties"/>
    <ds:schemaRef ds:uri="http://purl.org/dc/dcmitype/"/>
    <ds:schemaRef ds:uri="http://purl.org/dc/elements/1.1/"/>
    <ds:schemaRef ds:uri="http://schemas.microsoft.com/office/infopath/2007/PartnerControls"/>
    <ds:schemaRef ds:uri="http://www.w3.org/XML/1998/namespace"/>
    <ds:schemaRef ds:uri="http://purl.org/dc/terms/"/>
    <ds:schemaRef ds:uri="fff4caa5-044e-4b85-8155-89b3a7b61d28"/>
    <ds:schemaRef ds:uri="c27cf8af-65d7-4264-9ae5-7a696d441928"/>
    <ds:schemaRef ds:uri="http://schemas.microsoft.com/sharepoint/v3"/>
  </ds:schemaRefs>
</ds:datastoreItem>
</file>

<file path=customXml/itemProps2.xml><?xml version="1.0" encoding="utf-8"?>
<ds:datastoreItem xmlns:ds="http://schemas.openxmlformats.org/officeDocument/2006/customXml" ds:itemID="{47CEE9C2-F1F3-4FEC-B8D8-32226DEB2CF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c27cf8af-65d7-4264-9ae5-7a696d441928"/>
    <ds:schemaRef ds:uri="fff4caa5-044e-4b85-8155-89b3a7b61d2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79EEEB4-116B-45D7-A00E-4485C1BF495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DesignAllianz Benutzerfarben</Template>
  <TotalTime>0</TotalTime>
  <Words>6598</Words>
  <Application>Microsoft Office PowerPoint</Application>
  <PresentationFormat>Breitbild</PresentationFormat>
  <Paragraphs>728</Paragraphs>
  <Slides>47</Slides>
  <Notes>12</Notes>
  <HiddenSlides>0</HiddenSlides>
  <MMClips>0</MMClips>
  <ScaleCrop>false</ScaleCrop>
  <HeadingPairs>
    <vt:vector size="8" baseType="variant">
      <vt:variant>
        <vt:lpstr>Verwendete Schriftarten</vt:lpstr>
      </vt:variant>
      <vt:variant>
        <vt:i4>5</vt:i4>
      </vt:variant>
      <vt:variant>
        <vt:lpstr>Design</vt:lpstr>
      </vt:variant>
      <vt:variant>
        <vt:i4>3</vt:i4>
      </vt:variant>
      <vt:variant>
        <vt:lpstr>Eingebettete OLE-Server</vt:lpstr>
      </vt:variant>
      <vt:variant>
        <vt:i4>1</vt:i4>
      </vt:variant>
      <vt:variant>
        <vt:lpstr>Folientitel</vt:lpstr>
      </vt:variant>
      <vt:variant>
        <vt:i4>47</vt:i4>
      </vt:variant>
    </vt:vector>
  </HeadingPairs>
  <TitlesOfParts>
    <vt:vector size="56" baseType="lpstr">
      <vt:lpstr>Arial,Sans-Serif</vt:lpstr>
      <vt:lpstr>Arial</vt:lpstr>
      <vt:lpstr>Calibri</vt:lpstr>
      <vt:lpstr>Symbol</vt:lpstr>
      <vt:lpstr>Wingdings</vt:lpstr>
      <vt:lpstr>Title charts</vt:lpstr>
      <vt:lpstr>Divider + end charts</vt:lpstr>
      <vt:lpstr>Content charts white</vt:lpstr>
      <vt:lpstr>think-cell Folie</vt:lpstr>
      <vt:lpstr>Allianz Direct insurance</vt:lpstr>
      <vt:lpstr>Product</vt:lpstr>
      <vt:lpstr>That‘s what Allianz Direct Insurance offers</vt:lpstr>
      <vt:lpstr>Funding methods</vt:lpstr>
      <vt:lpstr>Two types of government incentives</vt:lpstr>
      <vt:lpstr>At a glance </vt:lpstr>
      <vt:lpstr>Advantages for employers</vt:lpstr>
      <vt:lpstr>Advantages for employees</vt:lpstr>
      <vt:lpstr>Additional advantages for employees</vt:lpstr>
      <vt:lpstr>Legal framework (1/2)</vt:lpstr>
      <vt:lpstr>Legal framework (2/2)</vt:lpstr>
      <vt:lpstr>The mandatory employer contribution according to the Act on the Strengthening of Occupational Pensions (BRSG)</vt:lpstr>
      <vt:lpstr>PowerPoint-Präsentation</vt:lpstr>
      <vt:lpstr>Key data of Direct Insurance in accordance with § 3 (63) EStG at a glance</vt:lpstr>
      <vt:lpstr>Salary conversion scheme1 based on different salary brackets</vt:lpstr>
      <vt:lpstr>Allianz provides these options for occupational income protection</vt:lpstr>
      <vt:lpstr>Appropriate additional modules increase employee loyalty</vt:lpstr>
      <vt:lpstr>Disability module in occupational retirement plans: “Pension saver“ upon onset of disability</vt:lpstr>
      <vt:lpstr>Disability pension module in occupational retirement plans: “Income and pension saver“ upon onset of disability</vt:lpstr>
      <vt:lpstr>Survivor’s provision as part of company pension plan: </vt:lpstr>
      <vt:lpstr>Differences between the Support Fund and other occupational pension vehicles</vt:lpstr>
      <vt:lpstr>Highly performing – Allianz disability provision supplementing Direct Insurance</vt:lpstr>
      <vt:lpstr>Occupational retirement plan management with FirmenOnline</vt:lpstr>
      <vt:lpstr>Effect on the statutory social systems</vt:lpstr>
      <vt:lpstr>Leaving service</vt:lpstr>
      <vt:lpstr>Suspension of premium payment</vt:lpstr>
      <vt:lpstr>Options in case of illness, parental leave or unemployment</vt:lpstr>
      <vt:lpstr>Benefits in the event of death</vt:lpstr>
      <vt:lpstr>Age limit for early claim</vt:lpstr>
      <vt:lpstr>Claim in case of unemployment</vt:lpstr>
      <vt:lpstr>Government incentives in the form of subsidies</vt:lpstr>
      <vt:lpstr>Contributions applicable in retirement</vt:lpstr>
      <vt:lpstr>Offsetting against basic social assistance</vt:lpstr>
      <vt:lpstr>Information on the retirement plan</vt:lpstr>
      <vt:lpstr>Customer</vt:lpstr>
      <vt:lpstr>In what cases is Allianz Direct Insurance an ideal tool for employers?</vt:lpstr>
      <vt:lpstr>In what cases is Allianz Direct Insurance an ideal tool for employees?</vt:lpstr>
      <vt:lpstr>For what type of employers is Direct Insurance suitable?</vt:lpstr>
      <vt:lpstr>For what type of employees is Direct Insurance suitable?</vt:lpstr>
      <vt:lpstr>Model calculation</vt:lpstr>
      <vt:lpstr>That‘s how employees benefit from government incentives</vt:lpstr>
      <vt:lpstr>Salary conversion1 is more profitable than a private pension contract</vt:lpstr>
      <vt:lpstr>Market</vt:lpstr>
      <vt:lpstr>Arguments in our favor</vt:lpstr>
      <vt:lpstr>Allianz Leben is the number 1 in occupational retirement plans</vt:lpstr>
      <vt:lpstr>Performance and sustainability – the strong points of Allianz</vt:lpstr>
      <vt:lpstr>PowerPoint-Präsentation</vt:lpstr>
    </vt:vector>
  </TitlesOfParts>
  <Manager>Savotex GmbH</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Mik Schulz</dc:creator>
  <cp:lastModifiedBy>Noethen, Luisa (Allianz Lebensversicherungs-AG)</cp:lastModifiedBy>
  <cp:revision>494</cp:revision>
  <dcterms:created xsi:type="dcterms:W3CDTF">2021-05-25T12:15:33Z</dcterms:created>
  <dcterms:modified xsi:type="dcterms:W3CDTF">2024-04-13T08:13:35Z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y fmtid="{D5CDD505-2E9C-101B-9397-08002B2CF9AE}" pid="3" name="ContentTypeId">
    <vt:lpwstr>0x010100125D78925D459C4792E0AB097CA57A8700FAC6EE99810BDC4EBF7068FDAC12E07A</vt:lpwstr>
  </property>
  <property fmtid="{D5CDD505-2E9C-101B-9397-08002B2CF9AE}" pid="4" name="MSIP_Label_ce5f591a-3248-43e9-9b70-1ad50135772d_ActionId">
    <vt:lpwstr>cae8452c-7462-4e0b-86f6-dfc751feef05</vt:lpwstr>
  </property>
  <property fmtid="{D5CDD505-2E9C-101B-9397-08002B2CF9AE}" pid="5" name="MSIP_Label_ce5f591a-3248-43e9-9b70-1ad50135772d_ContentBits">
    <vt:lpwstr>0</vt:lpwstr>
  </property>
  <property fmtid="{D5CDD505-2E9C-101B-9397-08002B2CF9AE}" pid="6" name="MSIP_Label_ce5f591a-3248-43e9-9b70-1ad50135772d_Enabled">
    <vt:lpwstr>true</vt:lpwstr>
  </property>
  <property fmtid="{D5CDD505-2E9C-101B-9397-08002B2CF9AE}" pid="7" name="MSIP_Label_ce5f591a-3248-43e9-9b70-1ad50135772d_Method">
    <vt:lpwstr>Privileged</vt:lpwstr>
  </property>
  <property fmtid="{D5CDD505-2E9C-101B-9397-08002B2CF9AE}" pid="8" name="MSIP_Label_ce5f591a-3248-43e9-9b70-1ad50135772d_Name">
    <vt:lpwstr>ce5f591a-3248-43e9-9b70-1ad50135772d</vt:lpwstr>
  </property>
  <property fmtid="{D5CDD505-2E9C-101B-9397-08002B2CF9AE}" pid="9" name="MSIP_Label_ce5f591a-3248-43e9-9b70-1ad50135772d_SetDate">
    <vt:lpwstr>2021-07-29T09:20:11Z</vt:lpwstr>
  </property>
  <property fmtid="{D5CDD505-2E9C-101B-9397-08002B2CF9AE}" pid="10" name="MSIP_Label_ce5f591a-3248-43e9-9b70-1ad50135772d_SiteId">
    <vt:lpwstr>6e06e42d-6925-47c6-b9e7-9581c7ca302a</vt:lpwstr>
  </property>
  <property fmtid="{D5CDD505-2E9C-101B-9397-08002B2CF9AE}" pid="11" name="_AdHocReviewCycleID">
    <vt:i4>1372066986</vt:i4>
  </property>
  <property fmtid="{D5CDD505-2E9C-101B-9397-08002B2CF9AE}" pid="12" name="_EmailSubject">
    <vt:lpwstr>Druckstücke FID &amp; UK</vt:lpwstr>
  </property>
  <property fmtid="{D5CDD505-2E9C-101B-9397-08002B2CF9AE}" pid="13" name="_AuthorEmail">
    <vt:lpwstr>julia.poetz@allianz.de</vt:lpwstr>
  </property>
  <property fmtid="{D5CDD505-2E9C-101B-9397-08002B2CF9AE}" pid="14" name="_AuthorEmailDisplayName">
    <vt:lpwstr>Poetz, Julia (Allianz Lebensversicherungs-AG)</vt:lpwstr>
  </property>
  <property fmtid="{D5CDD505-2E9C-101B-9397-08002B2CF9AE}" pid="15" name="MediaServiceImageTags">
    <vt:lpwstr/>
  </property>
  <property fmtid="{D5CDD505-2E9C-101B-9397-08002B2CF9AE}" pid="16" name="_PreviousAdHocReviewCycleID">
    <vt:i4>97337903</vt:i4>
  </property>
</Properties>
</file>