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heme/theme5.xml" ContentType="application/vnd.openxmlformats-officedocument.theme+xml"/>
  <Override PartName="/ppt/tags/tag42.xml" ContentType="application/vnd.openxmlformats-officedocument.presentationml.tags+xml"/>
  <Override PartName="/ppt/notesSlides/notesSlide1.xml" ContentType="application/vnd.openxmlformats-officedocument.presentationml.notesSlide+xml"/>
  <Override PartName="/ppt/tags/tag43.xml" ContentType="application/vnd.openxmlformats-officedocument.presentationml.tags+xml"/>
  <Override PartName="/ppt/notesSlides/notesSlide2.xml" ContentType="application/vnd.openxmlformats-officedocument.presentationml.notesSlide+xml"/>
  <Override PartName="/ppt/tags/tag44.xml" ContentType="application/vnd.openxmlformats-officedocument.presentationml.tags+xml"/>
  <Override PartName="/ppt/notesSlides/notesSlide3.xml" ContentType="application/vnd.openxmlformats-officedocument.presentationml.notesSlide+xml"/>
  <Override PartName="/ppt/tags/tag45.xml" ContentType="application/vnd.openxmlformats-officedocument.presentationml.tags+xml"/>
  <Override PartName="/ppt/notesSlides/notesSlide4.xml" ContentType="application/vnd.openxmlformats-officedocument.presentationml.notesSlide+xml"/>
  <Override PartName="/ppt/tags/tag46.xml" ContentType="application/vnd.openxmlformats-officedocument.presentationml.tags+xml"/>
  <Override PartName="/ppt/notesSlides/notesSlide5.xml" ContentType="application/vnd.openxmlformats-officedocument.presentationml.notesSlide+xml"/>
  <Override PartName="/ppt/tags/tag47.xml" ContentType="application/vnd.openxmlformats-officedocument.presentationml.tags+xml"/>
  <Override PartName="/ppt/notesSlides/notesSlide6.xml" ContentType="application/vnd.openxmlformats-officedocument.presentationml.notesSlide+xml"/>
  <Override PartName="/ppt/tags/tag48.xml" ContentType="application/vnd.openxmlformats-officedocument.presentationml.tags+xml"/>
  <Override PartName="/ppt/notesSlides/notesSlide7.xml" ContentType="application/vnd.openxmlformats-officedocument.presentationml.notesSlide+xml"/>
  <Override PartName="/ppt/tags/tag49.xml" ContentType="application/vnd.openxmlformats-officedocument.presentationml.tags+xml"/>
  <Override PartName="/ppt/notesSlides/notesSlide8.xml" ContentType="application/vnd.openxmlformats-officedocument.presentationml.notesSlide+xml"/>
  <Override PartName="/ppt/tags/tag50.xml" ContentType="application/vnd.openxmlformats-officedocument.presentationml.tags+xml"/>
  <Override PartName="/ppt/notesSlides/notesSlide9.xml" ContentType="application/vnd.openxmlformats-officedocument.presentationml.notesSlide+xml"/>
  <Override PartName="/ppt/tags/tag51.xml" ContentType="application/vnd.openxmlformats-officedocument.presentationml.tags+xml"/>
  <Override PartName="/ppt/notesSlides/notesSlide10.xml" ContentType="application/vnd.openxmlformats-officedocument.presentationml.notesSlide+xml"/>
  <Override PartName="/ppt/tags/tag52.xml" ContentType="application/vnd.openxmlformats-officedocument.presentationml.tags+xml"/>
  <Override PartName="/ppt/notesSlides/notesSlide11.xml" ContentType="application/vnd.openxmlformats-officedocument.presentationml.notesSlide+xml"/>
  <Override PartName="/ppt/tags/tag53.xml" ContentType="application/vnd.openxmlformats-officedocument.presentationml.tags+xml"/>
  <Override PartName="/ppt/notesSlides/notesSlide12.xml" ContentType="application/vnd.openxmlformats-officedocument.presentationml.notesSlide+xml"/>
  <Override PartName="/ppt/tags/tag54.xml" ContentType="application/vnd.openxmlformats-officedocument.presentationml.tags+xml"/>
  <Override PartName="/ppt/notesSlides/notesSlide13.xml" ContentType="application/vnd.openxmlformats-officedocument.presentationml.notesSlide+xml"/>
  <Override PartName="/ppt/tags/tag55.xml" ContentType="application/vnd.openxmlformats-officedocument.presentationml.tags+xml"/>
  <Override PartName="/ppt/notesSlides/notesSlide14.xml" ContentType="application/vnd.openxmlformats-officedocument.presentationml.notesSlide+xml"/>
  <Override PartName="/ppt/tags/tag56.xml" ContentType="application/vnd.openxmlformats-officedocument.presentationml.tags+xml"/>
  <Override PartName="/ppt/notesSlides/notesSlide15.xml" ContentType="application/vnd.openxmlformats-officedocument.presentationml.notesSlide+xml"/>
  <Override PartName="/ppt/tags/tag57.xml" ContentType="application/vnd.openxmlformats-officedocument.presentationml.tags+xml"/>
  <Override PartName="/ppt/notesSlides/notesSlide16.xml" ContentType="application/vnd.openxmlformats-officedocument.presentationml.notesSlide+xml"/>
  <Override PartName="/ppt/tags/tag58.xml" ContentType="application/vnd.openxmlformats-officedocument.presentationml.tags+xml"/>
  <Override PartName="/ppt/notesSlides/notesSlide17.xml" ContentType="application/vnd.openxmlformats-officedocument.presentationml.notesSlide+xml"/>
  <Override PartName="/ppt/tags/tag59.xml" ContentType="application/vnd.openxmlformats-officedocument.presentationml.tags+xml"/>
  <Override PartName="/ppt/notesSlides/notesSlide18.xml" ContentType="application/vnd.openxmlformats-officedocument.presentationml.notesSlide+xml"/>
  <Override PartName="/ppt/tags/tag60.xml" ContentType="application/vnd.openxmlformats-officedocument.presentationml.tags+xml"/>
  <Override PartName="/ppt/notesSlides/notesSlide19.xml" ContentType="application/vnd.openxmlformats-officedocument.presentationml.notesSlide+xml"/>
  <Override PartName="/ppt/tags/tag61.xml" ContentType="application/vnd.openxmlformats-officedocument.presentationml.tags+xml"/>
  <Override PartName="/ppt/notesSlides/notesSlide20.xml" ContentType="application/vnd.openxmlformats-officedocument.presentationml.notesSlide+xml"/>
  <Override PartName="/ppt/tags/tag62.xml" ContentType="application/vnd.openxmlformats-officedocument.presentationml.tags+xml"/>
  <Override PartName="/ppt/notesSlides/notesSlide21.xml" ContentType="application/vnd.openxmlformats-officedocument.presentationml.notesSlide+xml"/>
  <Override PartName="/ppt/tags/tag63.xml" ContentType="application/vnd.openxmlformats-officedocument.presentationml.tags+xml"/>
  <Override PartName="/ppt/notesSlides/notesSlide22.xml" ContentType="application/vnd.openxmlformats-officedocument.presentationml.notesSlide+xml"/>
  <Override PartName="/ppt/tags/tag64.xml" ContentType="application/vnd.openxmlformats-officedocument.presentationml.tag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4"/>
    <p:sldMasterId id="2147483729" r:id="rId5"/>
    <p:sldMasterId id="2147483648" r:id="rId6"/>
    <p:sldMasterId id="2147483668" r:id="rId7"/>
  </p:sldMasterIdLst>
  <p:notesMasterIdLst>
    <p:notesMasterId r:id="rId39"/>
  </p:notesMasterIdLst>
  <p:sldIdLst>
    <p:sldId id="258" r:id="rId8"/>
    <p:sldId id="299" r:id="rId9"/>
    <p:sldId id="403" r:id="rId10"/>
    <p:sldId id="272" r:id="rId11"/>
    <p:sldId id="404" r:id="rId12"/>
    <p:sldId id="319" r:id="rId13"/>
    <p:sldId id="396" r:id="rId14"/>
    <p:sldId id="397" r:id="rId15"/>
    <p:sldId id="369" r:id="rId16"/>
    <p:sldId id="405" r:id="rId17"/>
    <p:sldId id="372" r:id="rId18"/>
    <p:sldId id="375" r:id="rId19"/>
    <p:sldId id="406" r:id="rId20"/>
    <p:sldId id="408" r:id="rId21"/>
    <p:sldId id="377" r:id="rId22"/>
    <p:sldId id="378" r:id="rId23"/>
    <p:sldId id="322" r:id="rId24"/>
    <p:sldId id="398" r:id="rId25"/>
    <p:sldId id="389" r:id="rId26"/>
    <p:sldId id="407" r:id="rId27"/>
    <p:sldId id="390" r:id="rId28"/>
    <p:sldId id="393" r:id="rId29"/>
    <p:sldId id="381" r:id="rId30"/>
    <p:sldId id="382" r:id="rId31"/>
    <p:sldId id="383" r:id="rId32"/>
    <p:sldId id="384" r:id="rId33"/>
    <p:sldId id="371" r:id="rId34"/>
    <p:sldId id="386" r:id="rId35"/>
    <p:sldId id="387" r:id="rId36"/>
    <p:sldId id="388" r:id="rId37"/>
    <p:sldId id="294" r:id="rId38"/>
  </p:sldIdLst>
  <p:sldSz cx="12192000" cy="6858000"/>
  <p:notesSz cx="6858000" cy="9144000"/>
  <p:custDataLst>
    <p:tags r:id="rId40"/>
  </p:custDataLst>
  <p:defaultTextStyle>
    <a:defPPr>
      <a:defRPr lang="en-US"/>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8EADBE-3F28-F779-F9B6-02F192604F8F}" v="10" dt="2023-03-10T08:57:45.317"/>
    <p1510:client id="{28A9BE1B-BF80-A315-9A1B-D2F68C232427}" v="4" dt="2023-03-09T13:18:56.239"/>
    <p1510:client id="{2AF86C4E-D64F-43F5-A3D6-CB2DD96BEB79}" v="55" dt="2023-03-10T07:37:57.092"/>
    <p1510:client id="{CD1D7C51-5E22-E687-2FA2-4CB70AD1066E}" v="18" dt="2023-03-09T14:25:08.704"/>
    <p1510:client id="{DB269462-A44E-6269-FDB0-3FE2386E406C}" v="232" dt="2023-03-09T13:12:24.907"/>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10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10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ethen, Luisa (Allianz Lebensversicherungs-AG)" userId="S::luisa.noethen@allianz.de::224eb486-95cc-473b-8bff-76f675668762" providerId="AD" clId="Web-{018EADBE-3F28-F779-F9B6-02F192604F8F}"/>
    <pc:docChg chg="addSld delSld modSld sldOrd">
      <pc:chgData name="Noethen, Luisa (Allianz Lebensversicherungs-AG)" userId="S::luisa.noethen@allianz.de::224eb486-95cc-473b-8bff-76f675668762" providerId="AD" clId="Web-{018EADBE-3F28-F779-F9B6-02F192604F8F}" dt="2023-03-10T08:57:45.317" v="9" actId="20577"/>
      <pc:docMkLst>
        <pc:docMk/>
      </pc:docMkLst>
      <pc:sldChg chg="del">
        <pc:chgData name="Noethen, Luisa (Allianz Lebensversicherungs-AG)" userId="S::luisa.noethen@allianz.de::224eb486-95cc-473b-8bff-76f675668762" providerId="AD" clId="Web-{018EADBE-3F28-F779-F9B6-02F192604F8F}" dt="2023-03-10T08:57:39.645" v="5"/>
        <pc:sldMkLst>
          <pc:docMk/>
          <pc:sldMk cId="3379234780" sldId="359"/>
        </pc:sldMkLst>
      </pc:sldChg>
      <pc:sldChg chg="modSp add ord replId">
        <pc:chgData name="Noethen, Luisa (Allianz Lebensversicherungs-AG)" userId="S::luisa.noethen@allianz.de::224eb486-95cc-473b-8bff-76f675668762" providerId="AD" clId="Web-{018EADBE-3F28-F779-F9B6-02F192604F8F}" dt="2023-03-10T08:57:45.317" v="9" actId="20577"/>
        <pc:sldMkLst>
          <pc:docMk/>
          <pc:sldMk cId="1218555875" sldId="393"/>
        </pc:sldMkLst>
        <pc:spChg chg="mod">
          <ac:chgData name="Noethen, Luisa (Allianz Lebensversicherungs-AG)" userId="S::luisa.noethen@allianz.de::224eb486-95cc-473b-8bff-76f675668762" providerId="AD" clId="Web-{018EADBE-3F28-F779-F9B6-02F192604F8F}" dt="2023-03-10T08:57:45.317" v="9" actId="20577"/>
          <ac:spMkLst>
            <pc:docMk/>
            <pc:sldMk cId="1218555875" sldId="393"/>
            <ac:spMk id="7" creationId="{5DA91C4D-D8FF-46FB-8996-9F6E23069A3E}"/>
          </ac:spMkLst>
        </pc:spChg>
      </pc:sldChg>
      <pc:sldChg chg="new del">
        <pc:chgData name="Noethen, Luisa (Allianz Lebensversicherungs-AG)" userId="S::luisa.noethen@allianz.de::224eb486-95cc-473b-8bff-76f675668762" providerId="AD" clId="Web-{018EADBE-3F28-F779-F9B6-02F192604F8F}" dt="2023-03-10T08:57:38.520" v="4"/>
        <pc:sldMkLst>
          <pc:docMk/>
          <pc:sldMk cId="1338035906" sldId="394"/>
        </pc:sldMkLst>
      </pc:sldChg>
    </pc:docChg>
  </pc:docChgLst>
  <pc:docChgLst>
    <pc:chgData name="Rothenbacher, Karolin (Allianz Lebensversicherungs-AG)" userId="S::karolin.rothenbacher@allianz.de::e5bad7e3-f814-40e0-bdd6-23c90e552f11" providerId="AD" clId="Web-{28A9BE1B-BF80-A315-9A1B-D2F68C232427}"/>
    <pc:docChg chg="modSld">
      <pc:chgData name="Rothenbacher, Karolin (Allianz Lebensversicherungs-AG)" userId="S::karolin.rothenbacher@allianz.de::e5bad7e3-f814-40e0-bdd6-23c90e552f11" providerId="AD" clId="Web-{28A9BE1B-BF80-A315-9A1B-D2F68C232427}" dt="2023-03-09T13:18:56.239" v="2" actId="1076"/>
      <pc:docMkLst>
        <pc:docMk/>
      </pc:docMkLst>
      <pc:sldChg chg="modSp">
        <pc:chgData name="Rothenbacher, Karolin (Allianz Lebensversicherungs-AG)" userId="S::karolin.rothenbacher@allianz.de::e5bad7e3-f814-40e0-bdd6-23c90e552f11" providerId="AD" clId="Web-{28A9BE1B-BF80-A315-9A1B-D2F68C232427}" dt="2023-03-09T13:18:25.254" v="1" actId="20577"/>
        <pc:sldMkLst>
          <pc:docMk/>
          <pc:sldMk cId="2615866384" sldId="258"/>
        </pc:sldMkLst>
        <pc:spChg chg="mod">
          <ac:chgData name="Rothenbacher, Karolin (Allianz Lebensversicherungs-AG)" userId="S::karolin.rothenbacher@allianz.de::e5bad7e3-f814-40e0-bdd6-23c90e552f11" providerId="AD" clId="Web-{28A9BE1B-BF80-A315-9A1B-D2F68C232427}" dt="2023-03-09T13:18:25.254" v="1" actId="20577"/>
          <ac:spMkLst>
            <pc:docMk/>
            <pc:sldMk cId="2615866384" sldId="258"/>
            <ac:spMk id="8" creationId="{7AD26D70-5616-4C05-9FA2-2E55246088AA}"/>
          </ac:spMkLst>
        </pc:spChg>
      </pc:sldChg>
      <pc:sldChg chg="modSp">
        <pc:chgData name="Rothenbacher, Karolin (Allianz Lebensversicherungs-AG)" userId="S::karolin.rothenbacher@allianz.de::e5bad7e3-f814-40e0-bdd6-23c90e552f11" providerId="AD" clId="Web-{28A9BE1B-BF80-A315-9A1B-D2F68C232427}" dt="2023-03-09T13:18:56.239" v="2" actId="1076"/>
        <pc:sldMkLst>
          <pc:docMk/>
          <pc:sldMk cId="202545387" sldId="315"/>
        </pc:sldMkLst>
        <pc:spChg chg="mod">
          <ac:chgData name="Rothenbacher, Karolin (Allianz Lebensversicherungs-AG)" userId="S::karolin.rothenbacher@allianz.de::e5bad7e3-f814-40e0-bdd6-23c90e552f11" providerId="AD" clId="Web-{28A9BE1B-BF80-A315-9A1B-D2F68C232427}" dt="2023-03-09T13:18:56.239" v="2" actId="1076"/>
          <ac:spMkLst>
            <pc:docMk/>
            <pc:sldMk cId="202545387" sldId="315"/>
            <ac:spMk id="31" creationId="{00000000-0000-0000-0000-000000000000}"/>
          </ac:spMkLst>
        </pc:spChg>
      </pc:sldChg>
    </pc:docChg>
  </pc:docChgLst>
  <pc:docChgLst>
    <pc:chgData name="Noethen, Luisa (Allianz Lebensversicherungs-AG)" userId="S::luisa.noethen@allianz.de::224eb486-95cc-473b-8bff-76f675668762" providerId="AD" clId="Web-{CD1D7C51-5E22-E687-2FA2-4CB70AD1066E}"/>
    <pc:docChg chg="modSld">
      <pc:chgData name="Noethen, Luisa (Allianz Lebensversicherungs-AG)" userId="S::luisa.noethen@allianz.de::224eb486-95cc-473b-8bff-76f675668762" providerId="AD" clId="Web-{CD1D7C51-5E22-E687-2FA2-4CB70AD1066E}" dt="2023-03-09T14:25:08.704" v="17"/>
      <pc:docMkLst>
        <pc:docMk/>
      </pc:docMkLst>
      <pc:sldChg chg="modSp">
        <pc:chgData name="Noethen, Luisa (Allianz Lebensversicherungs-AG)" userId="S::luisa.noethen@allianz.de::224eb486-95cc-473b-8bff-76f675668762" providerId="AD" clId="Web-{CD1D7C51-5E22-E687-2FA2-4CB70AD1066E}" dt="2023-03-09T14:25:08.704" v="17"/>
        <pc:sldMkLst>
          <pc:docMk/>
          <pc:sldMk cId="3222608057" sldId="322"/>
        </pc:sldMkLst>
        <pc:graphicFrameChg chg="mod modGraphic">
          <ac:chgData name="Noethen, Luisa (Allianz Lebensversicherungs-AG)" userId="S::luisa.noethen@allianz.de::224eb486-95cc-473b-8bff-76f675668762" providerId="AD" clId="Web-{CD1D7C51-5E22-E687-2FA2-4CB70AD1066E}" dt="2023-03-09T14:25:08.704" v="17"/>
          <ac:graphicFrameMkLst>
            <pc:docMk/>
            <pc:sldMk cId="3222608057" sldId="322"/>
            <ac:graphicFrameMk id="29" creationId="{3FE58F46-F9E4-48E0-B3BF-98956233B3ED}"/>
          </ac:graphicFrameMkLst>
        </pc:graphicFrameChg>
      </pc:sldChg>
    </pc:docChg>
  </pc:docChgLst>
  <pc:docChgLst>
    <pc:chgData name="Noethen, Luisa (Allianz Lebensversicherungs-AG)" userId="S::luisa.noethen@allianz.de::224eb486-95cc-473b-8bff-76f675668762" providerId="AD" clId="Web-{2AF86C4E-D64F-43F5-A3D6-CB2DD96BEB79}"/>
    <pc:docChg chg="addSld modSld sldOrd">
      <pc:chgData name="Noethen, Luisa (Allianz Lebensversicherungs-AG)" userId="S::luisa.noethen@allianz.de::224eb486-95cc-473b-8bff-76f675668762" providerId="AD" clId="Web-{2AF86C4E-D64F-43F5-A3D6-CB2DD96BEB79}" dt="2023-03-10T07:37:57.092" v="45" actId="14100"/>
      <pc:docMkLst>
        <pc:docMk/>
      </pc:docMkLst>
      <pc:sldChg chg="addSp delSp modSp add ord replId">
        <pc:chgData name="Noethen, Luisa (Allianz Lebensversicherungs-AG)" userId="S::luisa.noethen@allianz.de::224eb486-95cc-473b-8bff-76f675668762" providerId="AD" clId="Web-{2AF86C4E-D64F-43F5-A3D6-CB2DD96BEB79}" dt="2023-03-10T07:37:57.092" v="45" actId="14100"/>
        <pc:sldMkLst>
          <pc:docMk/>
          <pc:sldMk cId="2196890555" sldId="381"/>
        </pc:sldMkLst>
        <pc:spChg chg="del">
          <ac:chgData name="Noethen, Luisa (Allianz Lebensversicherungs-AG)" userId="S::luisa.noethen@allianz.de::224eb486-95cc-473b-8bff-76f675668762" providerId="AD" clId="Web-{2AF86C4E-D64F-43F5-A3D6-CB2DD96BEB79}" dt="2023-03-10T07:35:20.933" v="5"/>
          <ac:spMkLst>
            <pc:docMk/>
            <pc:sldMk cId="2196890555" sldId="381"/>
            <ac:spMk id="6" creationId="{00000000-0000-0000-0000-000000000000}"/>
          </ac:spMkLst>
        </pc:spChg>
        <pc:spChg chg="add del mod">
          <ac:chgData name="Noethen, Luisa (Allianz Lebensversicherungs-AG)" userId="S::luisa.noethen@allianz.de::224eb486-95cc-473b-8bff-76f675668762" providerId="AD" clId="Web-{2AF86C4E-D64F-43F5-A3D6-CB2DD96BEB79}" dt="2023-03-10T07:35:18.401" v="4"/>
          <ac:spMkLst>
            <pc:docMk/>
            <pc:sldMk cId="2196890555" sldId="381"/>
            <ac:spMk id="7" creationId="{150AF4D0-4375-E94B-160C-20BA081CFC89}"/>
          </ac:spMkLst>
        </pc:spChg>
        <pc:spChg chg="add mod">
          <ac:chgData name="Noethen, Luisa (Allianz Lebensversicherungs-AG)" userId="S::luisa.noethen@allianz.de::224eb486-95cc-473b-8bff-76f675668762" providerId="AD" clId="Web-{2AF86C4E-D64F-43F5-A3D6-CB2DD96BEB79}" dt="2023-03-10T07:37:57.092" v="45" actId="14100"/>
          <ac:spMkLst>
            <pc:docMk/>
            <pc:sldMk cId="2196890555" sldId="381"/>
            <ac:spMk id="9" creationId="{ACC1B630-74FD-3234-9F0C-C7F7427B0704}"/>
          </ac:spMkLst>
        </pc:spChg>
        <pc:spChg chg="mod">
          <ac:chgData name="Noethen, Luisa (Allianz Lebensversicherungs-AG)" userId="S::luisa.noethen@allianz.de::224eb486-95cc-473b-8bff-76f675668762" providerId="AD" clId="Web-{2AF86C4E-D64F-43F5-A3D6-CB2DD96BEB79}" dt="2023-03-10T07:35:37.870" v="26" actId="20577"/>
          <ac:spMkLst>
            <pc:docMk/>
            <pc:sldMk cId="2196890555" sldId="381"/>
            <ac:spMk id="10" creationId="{C9091F6E-8385-426C-9EE5-B2354521AD7B}"/>
          </ac:spMkLst>
        </pc:spChg>
        <pc:graphicFrameChg chg="del">
          <ac:chgData name="Noethen, Luisa (Allianz Lebensversicherungs-AG)" userId="S::luisa.noethen@allianz.de::224eb486-95cc-473b-8bff-76f675668762" providerId="AD" clId="Web-{2AF86C4E-D64F-43F5-A3D6-CB2DD96BEB79}" dt="2023-03-10T07:35:14.886" v="3"/>
          <ac:graphicFrameMkLst>
            <pc:docMk/>
            <pc:sldMk cId="2196890555" sldId="381"/>
            <ac:graphicFrameMk id="11" creationId="{41B743FA-0B20-487E-8FEB-CDBF23FDE049}"/>
          </ac:graphicFrameMkLst>
        </pc:graphicFrameChg>
        <pc:picChg chg="del">
          <ac:chgData name="Noethen, Luisa (Allianz Lebensversicherungs-AG)" userId="S::luisa.noethen@allianz.de::224eb486-95cc-473b-8bff-76f675668762" providerId="AD" clId="Web-{2AF86C4E-D64F-43F5-A3D6-CB2DD96BEB79}" dt="2023-03-10T07:35:12.557" v="2"/>
          <ac:picMkLst>
            <pc:docMk/>
            <pc:sldMk cId="2196890555" sldId="381"/>
            <ac:picMk id="5" creationId="{00000000-0000-0000-0000-000000000000}"/>
          </ac:picMkLst>
        </pc:picChg>
        <pc:picChg chg="add mod">
          <ac:chgData name="Noethen, Luisa (Allianz Lebensversicherungs-AG)" userId="S::luisa.noethen@allianz.de::224eb486-95cc-473b-8bff-76f675668762" providerId="AD" clId="Web-{2AF86C4E-D64F-43F5-A3D6-CB2DD96BEB79}" dt="2023-03-10T07:36:26.387" v="31" actId="14100"/>
          <ac:picMkLst>
            <pc:docMk/>
            <pc:sldMk cId="2196890555" sldId="381"/>
            <ac:picMk id="8" creationId="{41F7C9D0-090F-EF0F-A718-83BAE0E9EFBC}"/>
          </ac:picMkLst>
        </pc:picChg>
        <pc:picChg chg="add del mod">
          <ac:chgData name="Noethen, Luisa (Allianz Lebensversicherungs-AG)" userId="S::luisa.noethen@allianz.de::224eb486-95cc-473b-8bff-76f675668762" providerId="AD" clId="Web-{2AF86C4E-D64F-43F5-A3D6-CB2DD96BEB79}" dt="2023-03-10T07:37:08.060" v="35"/>
          <ac:picMkLst>
            <pc:docMk/>
            <pc:sldMk cId="2196890555" sldId="381"/>
            <ac:picMk id="12" creationId="{5B7FA886-4B65-D18F-32BD-80F34CC71477}"/>
          </ac:picMkLst>
        </pc:picChg>
      </pc:sldChg>
    </pc:docChg>
  </pc:docChgLst>
  <pc:docChgLst>
    <pc:chgData name="Rothenbacher, Karolin (Allianz Lebensversicherungs-AG)" userId="S::karolin.rothenbacher@allianz.de::e5bad7e3-f814-40e0-bdd6-23c90e552f11" providerId="AD" clId="Web-{DB269462-A44E-6269-FDB0-3FE2386E406C}"/>
    <pc:docChg chg="delSld modSld sldOrd">
      <pc:chgData name="Rothenbacher, Karolin (Allianz Lebensversicherungs-AG)" userId="S::karolin.rothenbacher@allianz.de::e5bad7e3-f814-40e0-bdd6-23c90e552f11" providerId="AD" clId="Web-{DB269462-A44E-6269-FDB0-3FE2386E406C}" dt="2023-03-09T13:12:23.001" v="225"/>
      <pc:docMkLst>
        <pc:docMk/>
      </pc:docMkLst>
      <pc:sldChg chg="delSp modSp ord">
        <pc:chgData name="Rothenbacher, Karolin (Allianz Lebensversicherungs-AG)" userId="S::karolin.rothenbacher@allianz.de::e5bad7e3-f814-40e0-bdd6-23c90e552f11" providerId="AD" clId="Web-{DB269462-A44E-6269-FDB0-3FE2386E406C}" dt="2023-03-09T13:08:27.494" v="22" actId="20577"/>
        <pc:sldMkLst>
          <pc:docMk/>
          <pc:sldMk cId="1225302895" sldId="334"/>
        </pc:sldMkLst>
        <pc:spChg chg="del">
          <ac:chgData name="Rothenbacher, Karolin (Allianz Lebensversicherungs-AG)" userId="S::karolin.rothenbacher@allianz.de::e5bad7e3-f814-40e0-bdd6-23c90e552f11" providerId="AD" clId="Web-{DB269462-A44E-6269-FDB0-3FE2386E406C}" dt="2023-03-09T13:08:00.478" v="21"/>
          <ac:spMkLst>
            <pc:docMk/>
            <pc:sldMk cId="1225302895" sldId="334"/>
            <ac:spMk id="4" creationId="{00000000-0000-0000-0000-000000000000}"/>
          </ac:spMkLst>
        </pc:spChg>
        <pc:spChg chg="mod">
          <ac:chgData name="Rothenbacher, Karolin (Allianz Lebensversicherungs-AG)" userId="S::karolin.rothenbacher@allianz.de::e5bad7e3-f814-40e0-bdd6-23c90e552f11" providerId="AD" clId="Web-{DB269462-A44E-6269-FDB0-3FE2386E406C}" dt="2023-03-09T13:08:27.494" v="22" actId="20577"/>
          <ac:spMkLst>
            <pc:docMk/>
            <pc:sldMk cId="1225302895" sldId="334"/>
            <ac:spMk id="6" creationId="{3E943B8A-D5AA-4E27-B8E2-92A4B665A42D}"/>
          </ac:spMkLst>
        </pc:spChg>
        <pc:spChg chg="mod">
          <ac:chgData name="Rothenbacher, Karolin (Allianz Lebensversicherungs-AG)" userId="S::karolin.rothenbacher@allianz.de::e5bad7e3-f814-40e0-bdd6-23c90e552f11" providerId="AD" clId="Web-{DB269462-A44E-6269-FDB0-3FE2386E406C}" dt="2023-03-09T13:07:50.118" v="19" actId="20577"/>
          <ac:spMkLst>
            <pc:docMk/>
            <pc:sldMk cId="1225302895" sldId="334"/>
            <ac:spMk id="9" creationId="{44084157-FAF7-40D2-93E3-9FE090032E52}"/>
          </ac:spMkLst>
        </pc:spChg>
      </pc:sldChg>
      <pc:sldChg chg="del">
        <pc:chgData name="Rothenbacher, Karolin (Allianz Lebensversicherungs-AG)" userId="S::karolin.rothenbacher@allianz.de::e5bad7e3-f814-40e0-bdd6-23c90e552f11" providerId="AD" clId="Web-{DB269462-A44E-6269-FDB0-3FE2386E406C}" dt="2023-03-09T13:12:23.001" v="225"/>
        <pc:sldMkLst>
          <pc:docMk/>
          <pc:sldMk cId="1418491252" sldId="366"/>
        </pc:sldMkLst>
      </pc:sldChg>
      <pc:sldChg chg="del">
        <pc:chgData name="Rothenbacher, Karolin (Allianz Lebensversicherungs-AG)" userId="S::karolin.rothenbacher@allianz.de::e5bad7e3-f814-40e0-bdd6-23c90e552f11" providerId="AD" clId="Web-{DB269462-A44E-6269-FDB0-3FE2386E406C}" dt="2023-03-09T13:07:55.306" v="20"/>
        <pc:sldMkLst>
          <pc:docMk/>
          <pc:sldMk cId="4029072083" sldId="367"/>
        </pc:sldMkLst>
      </pc:sldChg>
      <pc:sldChg chg="del">
        <pc:chgData name="Rothenbacher, Karolin (Allianz Lebensversicherungs-AG)" userId="S::karolin.rothenbacher@allianz.de::e5bad7e3-f814-40e0-bdd6-23c90e552f11" providerId="AD" clId="Web-{DB269462-A44E-6269-FDB0-3FE2386E406C}" dt="2023-03-09T13:06:17.397" v="0"/>
        <pc:sldMkLst>
          <pc:docMk/>
          <pc:sldMk cId="1799494534" sldId="368"/>
        </pc:sldMkLst>
      </pc:sldChg>
      <pc:sldChg chg="addSp delSp modSp ord">
        <pc:chgData name="Rothenbacher, Karolin (Allianz Lebensversicherungs-AG)" userId="S::karolin.rothenbacher@allianz.de::e5bad7e3-f814-40e0-bdd6-23c90e552f11" providerId="AD" clId="Web-{DB269462-A44E-6269-FDB0-3FE2386E406C}" dt="2023-03-09T13:11:32.968" v="224"/>
        <pc:sldMkLst>
          <pc:docMk/>
          <pc:sldMk cId="3809539171" sldId="370"/>
        </pc:sldMkLst>
        <pc:spChg chg="mod">
          <ac:chgData name="Rothenbacher, Karolin (Allianz Lebensversicherungs-AG)" userId="S::karolin.rothenbacher@allianz.de::e5bad7e3-f814-40e0-bdd6-23c90e552f11" providerId="AD" clId="Web-{DB269462-A44E-6269-FDB0-3FE2386E406C}" dt="2023-03-09T13:09:00.870" v="33" actId="20577"/>
          <ac:spMkLst>
            <pc:docMk/>
            <pc:sldMk cId="3809539171" sldId="370"/>
            <ac:spMk id="4" creationId="{89A7A182-EF37-4E98-82D0-9EC00BBD7F8E}"/>
          </ac:spMkLst>
        </pc:spChg>
        <pc:spChg chg="mod">
          <ac:chgData name="Rothenbacher, Karolin (Allianz Lebensversicherungs-AG)" userId="S::karolin.rothenbacher@allianz.de::e5bad7e3-f814-40e0-bdd6-23c90e552f11" providerId="AD" clId="Web-{DB269462-A44E-6269-FDB0-3FE2386E406C}" dt="2023-03-09T13:11:31.062" v="223" actId="20577"/>
          <ac:spMkLst>
            <pc:docMk/>
            <pc:sldMk cId="3809539171" sldId="370"/>
            <ac:spMk id="11" creationId="{A9233E5C-A21A-45D1-A437-573A2EF2AF9D}"/>
          </ac:spMkLst>
        </pc:spChg>
        <pc:graphicFrameChg chg="add del mod modGraphic">
          <ac:chgData name="Rothenbacher, Karolin (Allianz Lebensversicherungs-AG)" userId="S::karolin.rothenbacher@allianz.de::e5bad7e3-f814-40e0-bdd6-23c90e552f11" providerId="AD" clId="Web-{DB269462-A44E-6269-FDB0-3FE2386E406C}" dt="2023-03-09T13:11:32.968" v="224"/>
          <ac:graphicFrameMkLst>
            <pc:docMk/>
            <pc:sldMk cId="3809539171" sldId="370"/>
            <ac:graphicFrameMk id="6" creationId="{5287FA01-BE43-FD2A-3EEB-90ADAD1F2DAB}"/>
          </ac:graphicFrameMkLst>
        </pc:graphicFrame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8C3D90-D258-41E1-BFE3-29A340648A7E}" type="datetimeFigureOut">
              <a:rPr lang="de-DE" smtClean="0"/>
              <a:t>17.04.2023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3E0F7A-EA63-40E1-97FB-D173EE3BA0CC}" type="slidenum">
              <a:rPr lang="de-DE" smtClean="0"/>
              <a:t>‹Nr.›</a:t>
            </a:fld>
            <a:endParaRPr lang="de-DE"/>
          </a:p>
        </p:txBody>
      </p:sp>
    </p:spTree>
    <p:extLst>
      <p:ext uri="{BB962C8B-B14F-4D97-AF65-F5344CB8AC3E}">
        <p14:creationId xmlns:p14="http://schemas.microsoft.com/office/powerpoint/2010/main" val="944430142"/>
      </p:ext>
    </p:extLst>
  </p:cSld>
  <p:clrMap bg1="lt1" tx1="dk1" bg2="lt2" tx2="dk2" accent1="accent1" accent2="accent2" accent3="accent3" accent4="accent4" accent5="accent5" accent6="accent6" hlink="hlink" folHlink="folHlink"/>
  <p:notesStyle>
    <a:lvl1pPr marL="0" algn="l" defTabSz="967514" rtl="0" eaLnBrk="1" latinLnBrk="0" hangingPunct="1">
      <a:defRPr sz="1270" kern="1200">
        <a:solidFill>
          <a:schemeClr val="tx1"/>
        </a:solidFill>
        <a:latin typeface="+mn-lt"/>
        <a:ea typeface="+mn-ea"/>
        <a:cs typeface="+mn-cs"/>
      </a:defRPr>
    </a:lvl1pPr>
    <a:lvl2pPr marL="483757" algn="l" defTabSz="967514" rtl="0" eaLnBrk="1" latinLnBrk="0" hangingPunct="1">
      <a:defRPr sz="1270" kern="1200">
        <a:solidFill>
          <a:schemeClr val="tx1"/>
        </a:solidFill>
        <a:latin typeface="+mn-lt"/>
        <a:ea typeface="+mn-ea"/>
        <a:cs typeface="+mn-cs"/>
      </a:defRPr>
    </a:lvl2pPr>
    <a:lvl3pPr marL="967514" algn="l" defTabSz="967514" rtl="0" eaLnBrk="1" latinLnBrk="0" hangingPunct="1">
      <a:defRPr sz="1270" kern="1200">
        <a:solidFill>
          <a:schemeClr val="tx1"/>
        </a:solidFill>
        <a:latin typeface="+mn-lt"/>
        <a:ea typeface="+mn-ea"/>
        <a:cs typeface="+mn-cs"/>
      </a:defRPr>
    </a:lvl3pPr>
    <a:lvl4pPr marL="1451272" algn="l" defTabSz="967514" rtl="0" eaLnBrk="1" latinLnBrk="0" hangingPunct="1">
      <a:defRPr sz="1270" kern="1200">
        <a:solidFill>
          <a:schemeClr val="tx1"/>
        </a:solidFill>
        <a:latin typeface="+mn-lt"/>
        <a:ea typeface="+mn-ea"/>
        <a:cs typeface="+mn-cs"/>
      </a:defRPr>
    </a:lvl4pPr>
    <a:lvl5pPr marL="1935029" algn="l" defTabSz="967514" rtl="0" eaLnBrk="1" latinLnBrk="0" hangingPunct="1">
      <a:defRPr sz="1270" kern="1200">
        <a:solidFill>
          <a:schemeClr val="tx1"/>
        </a:solidFill>
        <a:latin typeface="+mn-lt"/>
        <a:ea typeface="+mn-ea"/>
        <a:cs typeface="+mn-cs"/>
      </a:defRPr>
    </a:lvl5pPr>
    <a:lvl6pPr marL="2418787" algn="l" defTabSz="967514" rtl="0" eaLnBrk="1" latinLnBrk="0" hangingPunct="1">
      <a:defRPr sz="1270" kern="1200">
        <a:solidFill>
          <a:schemeClr val="tx1"/>
        </a:solidFill>
        <a:latin typeface="+mn-lt"/>
        <a:ea typeface="+mn-ea"/>
        <a:cs typeface="+mn-cs"/>
      </a:defRPr>
    </a:lvl6pPr>
    <a:lvl7pPr marL="2902544" algn="l" defTabSz="967514" rtl="0" eaLnBrk="1" latinLnBrk="0" hangingPunct="1">
      <a:defRPr sz="1270" kern="1200">
        <a:solidFill>
          <a:schemeClr val="tx1"/>
        </a:solidFill>
        <a:latin typeface="+mn-lt"/>
        <a:ea typeface="+mn-ea"/>
        <a:cs typeface="+mn-cs"/>
      </a:defRPr>
    </a:lvl7pPr>
    <a:lvl8pPr marL="3386301" algn="l" defTabSz="967514" rtl="0" eaLnBrk="1" latinLnBrk="0" hangingPunct="1">
      <a:defRPr sz="1270" kern="1200">
        <a:solidFill>
          <a:schemeClr val="tx1"/>
        </a:solidFill>
        <a:latin typeface="+mn-lt"/>
        <a:ea typeface="+mn-ea"/>
        <a:cs typeface="+mn-cs"/>
      </a:defRPr>
    </a:lvl8pPr>
    <a:lvl9pPr marL="3870059" algn="l" defTabSz="967514" rtl="0" eaLnBrk="1" latinLnBrk="0" hangingPunct="1">
      <a:defRPr sz="127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3E0F7A-EA63-40E1-97FB-D173EE3BA0CC}" type="slidenum">
              <a:rPr lang="en-US" smtClean="0"/>
              <a:t>1</a:t>
            </a:fld>
            <a:endParaRPr lang="en-US"/>
          </a:p>
        </p:txBody>
      </p:sp>
    </p:spTree>
    <p:extLst>
      <p:ext uri="{BB962C8B-B14F-4D97-AF65-F5344CB8AC3E}">
        <p14:creationId xmlns:p14="http://schemas.microsoft.com/office/powerpoint/2010/main" val="642047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3E0F7A-EA63-40E1-97FB-D173EE3BA0CC}" type="slidenum">
              <a:rPr lang="en-US" smtClean="0"/>
              <a:t>16</a:t>
            </a:fld>
            <a:endParaRPr lang="en-US"/>
          </a:p>
        </p:txBody>
      </p:sp>
    </p:spTree>
    <p:extLst>
      <p:ext uri="{BB962C8B-B14F-4D97-AF65-F5344CB8AC3E}">
        <p14:creationId xmlns:p14="http://schemas.microsoft.com/office/powerpoint/2010/main" val="1143627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3E0F7A-EA63-40E1-97FB-D173EE3BA0CC}" type="slidenum">
              <a:rPr lang="en-US" smtClean="0"/>
              <a:t>17</a:t>
            </a:fld>
            <a:endParaRPr lang="en-US"/>
          </a:p>
        </p:txBody>
      </p:sp>
    </p:spTree>
    <p:extLst>
      <p:ext uri="{BB962C8B-B14F-4D97-AF65-F5344CB8AC3E}">
        <p14:creationId xmlns:p14="http://schemas.microsoft.com/office/powerpoint/2010/main" val="1067599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3E0F7A-EA63-40E1-97FB-D173EE3BA0CC}" type="slidenum">
              <a:rPr lang="en-US" smtClean="0"/>
              <a:t>19</a:t>
            </a:fld>
            <a:endParaRPr lang="en-US"/>
          </a:p>
        </p:txBody>
      </p:sp>
    </p:spTree>
    <p:extLst>
      <p:ext uri="{BB962C8B-B14F-4D97-AF65-F5344CB8AC3E}">
        <p14:creationId xmlns:p14="http://schemas.microsoft.com/office/powerpoint/2010/main" val="30232173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3E0F7A-EA63-40E1-97FB-D173EE3BA0CC}" type="slidenum">
              <a:rPr lang="en-US" smtClean="0"/>
              <a:t>21</a:t>
            </a:fld>
            <a:endParaRPr lang="en-US"/>
          </a:p>
        </p:txBody>
      </p:sp>
    </p:spTree>
    <p:extLst>
      <p:ext uri="{BB962C8B-B14F-4D97-AF65-F5344CB8AC3E}">
        <p14:creationId xmlns:p14="http://schemas.microsoft.com/office/powerpoint/2010/main" val="3155850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3E0F7A-EA63-40E1-97FB-D173EE3BA0CC}" type="slidenum">
              <a:rPr lang="en-US" smtClean="0"/>
              <a:t>22</a:t>
            </a:fld>
            <a:endParaRPr lang="en-US"/>
          </a:p>
        </p:txBody>
      </p:sp>
    </p:spTree>
    <p:extLst>
      <p:ext uri="{BB962C8B-B14F-4D97-AF65-F5344CB8AC3E}">
        <p14:creationId xmlns:p14="http://schemas.microsoft.com/office/powerpoint/2010/main" val="25451089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3E0F7A-EA63-40E1-97FB-D173EE3BA0CC}" type="slidenum">
              <a:rPr lang="en-US" smtClean="0"/>
              <a:t>23</a:t>
            </a:fld>
            <a:endParaRPr lang="en-US"/>
          </a:p>
        </p:txBody>
      </p:sp>
    </p:spTree>
    <p:extLst>
      <p:ext uri="{BB962C8B-B14F-4D97-AF65-F5344CB8AC3E}">
        <p14:creationId xmlns:p14="http://schemas.microsoft.com/office/powerpoint/2010/main" val="367595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3E0F7A-EA63-40E1-97FB-D173EE3BA0CC}" type="slidenum">
              <a:rPr lang="en-US" smtClean="0"/>
              <a:t>24</a:t>
            </a:fld>
            <a:endParaRPr lang="en-US"/>
          </a:p>
        </p:txBody>
      </p:sp>
    </p:spTree>
    <p:extLst>
      <p:ext uri="{BB962C8B-B14F-4D97-AF65-F5344CB8AC3E}">
        <p14:creationId xmlns:p14="http://schemas.microsoft.com/office/powerpoint/2010/main" val="32397716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3E0F7A-EA63-40E1-97FB-D173EE3BA0CC}" type="slidenum">
              <a:rPr lang="en-US" smtClean="0"/>
              <a:t>25</a:t>
            </a:fld>
            <a:endParaRPr lang="en-US"/>
          </a:p>
        </p:txBody>
      </p:sp>
    </p:spTree>
    <p:extLst>
      <p:ext uri="{BB962C8B-B14F-4D97-AF65-F5344CB8AC3E}">
        <p14:creationId xmlns:p14="http://schemas.microsoft.com/office/powerpoint/2010/main" val="41643982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3E0F7A-EA63-40E1-97FB-D173EE3BA0CC}" type="slidenum">
              <a:rPr lang="en-US" smtClean="0"/>
              <a:t>26</a:t>
            </a:fld>
            <a:endParaRPr lang="en-US"/>
          </a:p>
        </p:txBody>
      </p:sp>
    </p:spTree>
    <p:extLst>
      <p:ext uri="{BB962C8B-B14F-4D97-AF65-F5344CB8AC3E}">
        <p14:creationId xmlns:p14="http://schemas.microsoft.com/office/powerpoint/2010/main" val="7690699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3E0F7A-EA63-40E1-97FB-D173EE3BA0CC}" type="slidenum">
              <a:rPr lang="en-US" smtClean="0"/>
              <a:t>27</a:t>
            </a:fld>
            <a:endParaRPr lang="en-US"/>
          </a:p>
        </p:txBody>
      </p:sp>
    </p:spTree>
    <p:extLst>
      <p:ext uri="{BB962C8B-B14F-4D97-AF65-F5344CB8AC3E}">
        <p14:creationId xmlns:p14="http://schemas.microsoft.com/office/powerpoint/2010/main" val="2871520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3E0F7A-EA63-40E1-97FB-D173EE3BA0CC}" type="slidenum">
              <a:rPr lang="en-US" smtClean="0"/>
              <a:t>2</a:t>
            </a:fld>
            <a:endParaRPr lang="en-US"/>
          </a:p>
        </p:txBody>
      </p:sp>
    </p:spTree>
    <p:extLst>
      <p:ext uri="{BB962C8B-B14F-4D97-AF65-F5344CB8AC3E}">
        <p14:creationId xmlns:p14="http://schemas.microsoft.com/office/powerpoint/2010/main" val="15220140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3E0F7A-EA63-40E1-97FB-D173EE3BA0CC}" type="slidenum">
              <a:rPr lang="en-US" smtClean="0"/>
              <a:t>28</a:t>
            </a:fld>
            <a:endParaRPr lang="en-US"/>
          </a:p>
        </p:txBody>
      </p:sp>
    </p:spTree>
    <p:extLst>
      <p:ext uri="{BB962C8B-B14F-4D97-AF65-F5344CB8AC3E}">
        <p14:creationId xmlns:p14="http://schemas.microsoft.com/office/powerpoint/2010/main" val="6559622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3E0F7A-EA63-40E1-97FB-D173EE3BA0CC}" type="slidenum">
              <a:rPr lang="en-US" smtClean="0"/>
              <a:t>29</a:t>
            </a:fld>
            <a:endParaRPr lang="en-US"/>
          </a:p>
        </p:txBody>
      </p:sp>
    </p:spTree>
    <p:extLst>
      <p:ext uri="{BB962C8B-B14F-4D97-AF65-F5344CB8AC3E}">
        <p14:creationId xmlns:p14="http://schemas.microsoft.com/office/powerpoint/2010/main" val="16021220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3E0F7A-EA63-40E1-97FB-D173EE3BA0CC}" type="slidenum">
              <a:rPr lang="en-US" smtClean="0"/>
              <a:t>30</a:t>
            </a:fld>
            <a:endParaRPr lang="en-US"/>
          </a:p>
        </p:txBody>
      </p:sp>
    </p:spTree>
    <p:extLst>
      <p:ext uri="{BB962C8B-B14F-4D97-AF65-F5344CB8AC3E}">
        <p14:creationId xmlns:p14="http://schemas.microsoft.com/office/powerpoint/2010/main" val="12927648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3E0F7A-EA63-40E1-97FB-D173EE3BA0CC}" type="slidenum">
              <a:rPr lang="en-US" smtClean="0"/>
              <a:t>31</a:t>
            </a:fld>
            <a:endParaRPr lang="en-US"/>
          </a:p>
        </p:txBody>
      </p:sp>
    </p:spTree>
    <p:extLst>
      <p:ext uri="{BB962C8B-B14F-4D97-AF65-F5344CB8AC3E}">
        <p14:creationId xmlns:p14="http://schemas.microsoft.com/office/powerpoint/2010/main" val="1054001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3E0F7A-EA63-40E1-97FB-D173EE3BA0CC}" type="slidenum">
              <a:rPr lang="en-US" smtClean="0"/>
              <a:t>4</a:t>
            </a:fld>
            <a:endParaRPr lang="en-US"/>
          </a:p>
        </p:txBody>
      </p:sp>
    </p:spTree>
    <p:extLst>
      <p:ext uri="{BB962C8B-B14F-4D97-AF65-F5344CB8AC3E}">
        <p14:creationId xmlns:p14="http://schemas.microsoft.com/office/powerpoint/2010/main" val="1607060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3E0F7A-EA63-40E1-97FB-D173EE3BA0CC}" type="slidenum">
              <a:rPr lang="en-US" smtClean="0"/>
              <a:t>6</a:t>
            </a:fld>
            <a:endParaRPr lang="en-US"/>
          </a:p>
        </p:txBody>
      </p:sp>
    </p:spTree>
    <p:extLst>
      <p:ext uri="{BB962C8B-B14F-4D97-AF65-F5344CB8AC3E}">
        <p14:creationId xmlns:p14="http://schemas.microsoft.com/office/powerpoint/2010/main" val="1931098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3E0F7A-EA63-40E1-97FB-D173EE3BA0CC}" type="slidenum">
              <a:rPr lang="en-US" smtClean="0"/>
              <a:t>9</a:t>
            </a:fld>
            <a:endParaRPr lang="en-US"/>
          </a:p>
        </p:txBody>
      </p:sp>
    </p:spTree>
    <p:extLst>
      <p:ext uri="{BB962C8B-B14F-4D97-AF65-F5344CB8AC3E}">
        <p14:creationId xmlns:p14="http://schemas.microsoft.com/office/powerpoint/2010/main" val="3968888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3E0F7A-EA63-40E1-97FB-D173EE3BA0CC}" type="slidenum">
              <a:rPr lang="en-US" smtClean="0"/>
              <a:t>11</a:t>
            </a:fld>
            <a:endParaRPr lang="en-US"/>
          </a:p>
        </p:txBody>
      </p:sp>
    </p:spTree>
    <p:extLst>
      <p:ext uri="{BB962C8B-B14F-4D97-AF65-F5344CB8AC3E}">
        <p14:creationId xmlns:p14="http://schemas.microsoft.com/office/powerpoint/2010/main" val="19128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3E0F7A-EA63-40E1-97FB-D173EE3BA0CC}" type="slidenum">
              <a:rPr lang="en-US" smtClean="0"/>
              <a:t>12</a:t>
            </a:fld>
            <a:endParaRPr lang="en-US"/>
          </a:p>
        </p:txBody>
      </p:sp>
    </p:spTree>
    <p:extLst>
      <p:ext uri="{BB962C8B-B14F-4D97-AF65-F5344CB8AC3E}">
        <p14:creationId xmlns:p14="http://schemas.microsoft.com/office/powerpoint/2010/main" val="3932495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3E0F7A-EA63-40E1-97FB-D173EE3BA0CC}" type="slidenum">
              <a:rPr lang="en-US" smtClean="0"/>
              <a:t>14</a:t>
            </a:fld>
            <a:endParaRPr lang="en-US"/>
          </a:p>
        </p:txBody>
      </p:sp>
    </p:spTree>
    <p:extLst>
      <p:ext uri="{BB962C8B-B14F-4D97-AF65-F5344CB8AC3E}">
        <p14:creationId xmlns:p14="http://schemas.microsoft.com/office/powerpoint/2010/main" val="2967696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3E0F7A-EA63-40E1-97FB-D173EE3BA0CC}" type="slidenum">
              <a:rPr lang="en-US" smtClean="0"/>
              <a:t>15</a:t>
            </a:fld>
            <a:endParaRPr lang="en-US"/>
          </a:p>
        </p:txBody>
      </p:sp>
    </p:spTree>
    <p:extLst>
      <p:ext uri="{BB962C8B-B14F-4D97-AF65-F5344CB8AC3E}">
        <p14:creationId xmlns:p14="http://schemas.microsoft.com/office/powerpoint/2010/main" val="2850964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sv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xml"/><Relationship Id="rId1" Type="http://schemas.openxmlformats.org/officeDocument/2006/relationships/vmlDrawing" Target="../drawings/vmlDrawing12.vml"/><Relationship Id="rId6" Type="http://schemas.openxmlformats.org/officeDocument/2006/relationships/image" Target="../media/image5.jpeg"/><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5.xml"/><Relationship Id="rId1" Type="http://schemas.openxmlformats.org/officeDocument/2006/relationships/vmlDrawing" Target="../drawings/vmlDrawing14.vml"/><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6.xml"/><Relationship Id="rId1" Type="http://schemas.openxmlformats.org/officeDocument/2006/relationships/vmlDrawing" Target="../drawings/vmlDrawing15.vml"/><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7.xml"/><Relationship Id="rId1" Type="http://schemas.openxmlformats.org/officeDocument/2006/relationships/vmlDrawing" Target="../drawings/vmlDrawing16.vml"/><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8.xml"/><Relationship Id="rId1" Type="http://schemas.openxmlformats.org/officeDocument/2006/relationships/vmlDrawing" Target="../drawings/vmlDrawing17.vml"/><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9.xml"/><Relationship Id="rId1" Type="http://schemas.openxmlformats.org/officeDocument/2006/relationships/vmlDrawing" Target="../drawings/vmlDrawing18.vml"/><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0.xml"/><Relationship Id="rId1" Type="http://schemas.openxmlformats.org/officeDocument/2006/relationships/vmlDrawing" Target="../drawings/vmlDrawing19.vml"/><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1.xml"/><Relationship Id="rId1" Type="http://schemas.openxmlformats.org/officeDocument/2006/relationships/vmlDrawing" Target="../drawings/vmlDrawing20.vml"/><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8.svg"/><Relationship Id="rId2" Type="http://schemas.openxmlformats.org/officeDocument/2006/relationships/tags" Target="../tags/tag22.xml"/><Relationship Id="rId1" Type="http://schemas.openxmlformats.org/officeDocument/2006/relationships/vmlDrawing" Target="../drawings/vmlDrawing21.v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sv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vmlDrawing" Target="../drawings/vmlDrawing22.vml"/><Relationship Id="rId5" Type="http://schemas.openxmlformats.org/officeDocument/2006/relationships/image" Target="../media/image1.emf"/><Relationship Id="rId4" Type="http://schemas.openxmlformats.org/officeDocument/2006/relationships/oleObject" Target="../embeddings/oleObject22.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4.xml"/><Relationship Id="rId1" Type="http://schemas.openxmlformats.org/officeDocument/2006/relationships/vmlDrawing" Target="../drawings/vmlDrawing23.vml"/><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vmlDrawing" Target="../drawings/vmlDrawing24.vml"/><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6.xml"/><Relationship Id="rId1" Type="http://schemas.openxmlformats.org/officeDocument/2006/relationships/vmlDrawing" Target="../drawings/vmlDrawing25.vml"/><Relationship Id="rId5" Type="http://schemas.openxmlformats.org/officeDocument/2006/relationships/image" Target="../media/image1.emf"/><Relationship Id="rId4" Type="http://schemas.openxmlformats.org/officeDocument/2006/relationships/oleObject" Target="../embeddings/oleObject25.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7.xml"/><Relationship Id="rId1" Type="http://schemas.openxmlformats.org/officeDocument/2006/relationships/vmlDrawing" Target="../drawings/vmlDrawing26.vml"/><Relationship Id="rId5" Type="http://schemas.openxmlformats.org/officeDocument/2006/relationships/image" Target="../media/image1.emf"/><Relationship Id="rId4" Type="http://schemas.openxmlformats.org/officeDocument/2006/relationships/oleObject" Target="../embeddings/oleObject26.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8.xml"/><Relationship Id="rId1" Type="http://schemas.openxmlformats.org/officeDocument/2006/relationships/vmlDrawing" Target="../drawings/vmlDrawing27.vml"/><Relationship Id="rId5" Type="http://schemas.openxmlformats.org/officeDocument/2006/relationships/image" Target="../media/image1.emf"/><Relationship Id="rId4" Type="http://schemas.openxmlformats.org/officeDocument/2006/relationships/oleObject" Target="../embeddings/oleObject27.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9.xml"/><Relationship Id="rId1" Type="http://schemas.openxmlformats.org/officeDocument/2006/relationships/vmlDrawing" Target="../drawings/vmlDrawing28.vml"/><Relationship Id="rId5" Type="http://schemas.openxmlformats.org/officeDocument/2006/relationships/image" Target="../media/image1.emf"/><Relationship Id="rId4" Type="http://schemas.openxmlformats.org/officeDocument/2006/relationships/oleObject" Target="../embeddings/oleObject28.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11.svg"/><Relationship Id="rId2" Type="http://schemas.openxmlformats.org/officeDocument/2006/relationships/tags" Target="../tags/tag30.xml"/><Relationship Id="rId1" Type="http://schemas.openxmlformats.org/officeDocument/2006/relationships/vmlDrawing" Target="../drawings/vmlDrawing29.v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29.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8.svg"/><Relationship Id="rId2" Type="http://schemas.openxmlformats.org/officeDocument/2006/relationships/tags" Target="../tags/tag31.xml"/><Relationship Id="rId1" Type="http://schemas.openxmlformats.org/officeDocument/2006/relationships/vmlDrawing" Target="../drawings/vmlDrawing30.v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30.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8.wmf"/><Relationship Id="rId2" Type="http://schemas.openxmlformats.org/officeDocument/2006/relationships/tags" Target="../tags/tag32.xml"/><Relationship Id="rId1" Type="http://schemas.openxmlformats.org/officeDocument/2006/relationships/vmlDrawing" Target="../drawings/vmlDrawing31.vml"/><Relationship Id="rId6" Type="http://schemas.openxmlformats.org/officeDocument/2006/relationships/image" Target="../media/image7.wmf"/><Relationship Id="rId5" Type="http://schemas.openxmlformats.org/officeDocument/2006/relationships/image" Target="../media/image1.emf"/><Relationship Id="rId4" Type="http://schemas.openxmlformats.org/officeDocument/2006/relationships/oleObject" Target="../embeddings/oleObject31.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svg"/><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4.xml"/><Relationship Id="rId1" Type="http://schemas.openxmlformats.org/officeDocument/2006/relationships/vmlDrawing" Target="../drawings/vmlDrawing33.vml"/><Relationship Id="rId5" Type="http://schemas.openxmlformats.org/officeDocument/2006/relationships/image" Target="../media/image1.emf"/><Relationship Id="rId4" Type="http://schemas.openxmlformats.org/officeDocument/2006/relationships/oleObject" Target="../embeddings/oleObject33.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5.xml"/><Relationship Id="rId1" Type="http://schemas.openxmlformats.org/officeDocument/2006/relationships/vmlDrawing" Target="../drawings/vmlDrawing34.vml"/><Relationship Id="rId5" Type="http://schemas.openxmlformats.org/officeDocument/2006/relationships/image" Target="../media/image1.emf"/><Relationship Id="rId4" Type="http://schemas.openxmlformats.org/officeDocument/2006/relationships/oleObject" Target="../embeddings/oleObject34.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6.xml"/><Relationship Id="rId1" Type="http://schemas.openxmlformats.org/officeDocument/2006/relationships/vmlDrawing" Target="../drawings/vmlDrawing35.vml"/><Relationship Id="rId5" Type="http://schemas.openxmlformats.org/officeDocument/2006/relationships/image" Target="../media/image1.emf"/><Relationship Id="rId4" Type="http://schemas.openxmlformats.org/officeDocument/2006/relationships/oleObject" Target="../embeddings/oleObject35.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7.xml"/><Relationship Id="rId1" Type="http://schemas.openxmlformats.org/officeDocument/2006/relationships/vmlDrawing" Target="../drawings/vmlDrawing36.vml"/><Relationship Id="rId5" Type="http://schemas.openxmlformats.org/officeDocument/2006/relationships/image" Target="../media/image1.emf"/><Relationship Id="rId4" Type="http://schemas.openxmlformats.org/officeDocument/2006/relationships/oleObject" Target="../embeddings/oleObject36.bin"/></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8.xml"/><Relationship Id="rId1" Type="http://schemas.openxmlformats.org/officeDocument/2006/relationships/vmlDrawing" Target="../drawings/vmlDrawing37.vml"/><Relationship Id="rId5" Type="http://schemas.openxmlformats.org/officeDocument/2006/relationships/image" Target="../media/image1.emf"/><Relationship Id="rId4" Type="http://schemas.openxmlformats.org/officeDocument/2006/relationships/oleObject" Target="../embeddings/oleObject37.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9.xml"/><Relationship Id="rId1" Type="http://schemas.openxmlformats.org/officeDocument/2006/relationships/vmlDrawing" Target="../drawings/vmlDrawing38.vml"/><Relationship Id="rId5" Type="http://schemas.openxmlformats.org/officeDocument/2006/relationships/image" Target="../media/image1.emf"/><Relationship Id="rId4" Type="http://schemas.openxmlformats.org/officeDocument/2006/relationships/oleObject" Target="../embeddings/oleObject38.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5.svg"/><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0.xml"/><Relationship Id="rId1" Type="http://schemas.openxmlformats.org/officeDocument/2006/relationships/vmlDrawing" Target="../drawings/vmlDrawing39.vml"/><Relationship Id="rId5" Type="http://schemas.openxmlformats.org/officeDocument/2006/relationships/image" Target="../media/image1.emf"/><Relationship Id="rId4" Type="http://schemas.openxmlformats.org/officeDocument/2006/relationships/oleObject" Target="../embeddings/oleObject39.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11.svg"/><Relationship Id="rId2" Type="http://schemas.openxmlformats.org/officeDocument/2006/relationships/tags" Target="../tags/tag41.xml"/><Relationship Id="rId1" Type="http://schemas.openxmlformats.org/officeDocument/2006/relationships/vmlDrawing" Target="../drawings/vmlDrawing40.v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40.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5.svg"/><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8.svg"/><Relationship Id="rId2" Type="http://schemas.openxmlformats.org/officeDocument/2006/relationships/tags" Target="../tags/tag11.xml"/><Relationship Id="rId1" Type="http://schemas.openxmlformats.org/officeDocument/2006/relationships/vmlDrawing" Target="../drawings/vmlDrawing10.v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8.svg"/><Relationship Id="rId2" Type="http://schemas.openxmlformats.org/officeDocument/2006/relationships/tags" Target="../tags/tag12.xml"/><Relationship Id="rId1" Type="http://schemas.openxmlformats.org/officeDocument/2006/relationships/vmlDrawing" Target="../drawings/vmlDrawing11.v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11.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auf blau">
    <p:bg>
      <p:bgPr>
        <a:solidFill>
          <a:srgbClr val="122B54"/>
        </a:solidFill>
        <a:effectLst/>
      </p:bgPr>
    </p:bg>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AE2EA14D-E275-49FF-9C8E-323C9A806CAF}"/>
              </a:ext>
            </a:extLst>
          </p:cNvPr>
          <p:cNvGraphicFramePr>
            <a:graphicFrameLocks noChangeAspect="1"/>
          </p:cNvGraphicFramePr>
          <p:nvPr userDrawn="1">
            <p:custDataLst>
              <p:tags r:id="rId2"/>
            </p:custDataLst>
            <p:extLst>
              <p:ext uri="{D42A27DB-BD31-4B8C-83A1-F6EECF244321}">
                <p14:modId xmlns:p14="http://schemas.microsoft.com/office/powerpoint/2010/main" val="19639030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77" name="think-cell Folie" r:id="rId4" imgW="353" imgH="353" progId="TCLayout.ActiveDocument.1">
                  <p:embed/>
                </p:oleObj>
              </mc:Choice>
              <mc:Fallback>
                <p:oleObj name="think-cell Folie" r:id="rId4" imgW="353" imgH="353"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Grafik 5">
            <a:extLst>
              <a:ext uri="{FF2B5EF4-FFF2-40B4-BE49-F238E27FC236}">
                <a16:creationId xmlns:a16="http://schemas.microsoft.com/office/drawing/2014/main" id="{3FA13754-0890-465C-BA8A-E18B554E317E}"/>
              </a:ext>
              <a:ext uri="{C183D7F6-B498-43B3-948B-1728B52AA6E4}">
                <adec:decorative xmlns="" xmlns:adec="http://schemas.microsoft.com/office/drawing/2017/decorative" val="1"/>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479425" y="476250"/>
            <a:ext cx="2057313" cy="509277"/>
          </a:xfrm>
          <a:prstGeom prst="rect">
            <a:avLst/>
          </a:prstGeom>
        </p:spPr>
      </p:pic>
      <p:sp>
        <p:nvSpPr>
          <p:cNvPr id="7" name="Titel 1">
            <a:extLst>
              <a:ext uri="{FF2B5EF4-FFF2-40B4-BE49-F238E27FC236}">
                <a16:creationId xmlns:a16="http://schemas.microsoft.com/office/drawing/2014/main" id="{855A5846-4501-444B-8F41-805425817451}"/>
              </a:ext>
            </a:extLst>
          </p:cNvPr>
          <p:cNvSpPr>
            <a:spLocks noGrp="1"/>
          </p:cNvSpPr>
          <p:nvPr>
            <p:ph type="ctrTitle"/>
          </p:nvPr>
        </p:nvSpPr>
        <p:spPr>
          <a:xfrm>
            <a:off x="479424" y="1773239"/>
            <a:ext cx="11233151" cy="1620000"/>
          </a:xfrm>
        </p:spPr>
        <p:txBody>
          <a:bodyPr vert="horz" rIns="216000" anchor="b" anchorCtr="0"/>
          <a:lstStyle>
            <a:lvl1pPr algn="l">
              <a:lnSpc>
                <a:spcPts val="8500"/>
              </a:lnSpc>
              <a:defRPr sz="8500">
                <a:solidFill>
                  <a:schemeClr val="tx1"/>
                </a:solidFill>
              </a:defRPr>
            </a:lvl1pPr>
          </a:lstStyle>
          <a:p>
            <a:r>
              <a:rPr lang="de-DE"/>
              <a:t>Titelmasterformat durch Klicken bearbeiten</a:t>
            </a:r>
            <a:endParaRPr lang="en-US"/>
          </a:p>
        </p:txBody>
      </p:sp>
      <p:sp>
        <p:nvSpPr>
          <p:cNvPr id="8" name="Untertitel 2">
            <a:extLst>
              <a:ext uri="{FF2B5EF4-FFF2-40B4-BE49-F238E27FC236}">
                <a16:creationId xmlns:a16="http://schemas.microsoft.com/office/drawing/2014/main" id="{7909B2E5-8CFF-4102-B771-B048BAA6DB84}"/>
              </a:ext>
            </a:extLst>
          </p:cNvPr>
          <p:cNvSpPr>
            <a:spLocks noGrp="1"/>
          </p:cNvSpPr>
          <p:nvPr>
            <p:ph type="subTitle" idx="1" hasCustomPrompt="1"/>
          </p:nvPr>
        </p:nvSpPr>
        <p:spPr>
          <a:xfrm>
            <a:off x="4295776" y="3384000"/>
            <a:ext cx="7416800" cy="1656000"/>
          </a:xfrm>
        </p:spPr>
        <p:txBody>
          <a:bodyPr rIns="216000"/>
          <a:lstStyle>
            <a:lvl1pPr marL="0" indent="0" algn="l">
              <a:lnSpc>
                <a:spcPts val="8500"/>
              </a:lnSpc>
              <a:buNone/>
              <a:defRPr sz="8500">
                <a:solidFill>
                  <a:srgbClr val="13A0D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Untertitel</a:t>
            </a:r>
          </a:p>
        </p:txBody>
      </p:sp>
      <p:sp>
        <p:nvSpPr>
          <p:cNvPr id="9" name="Textplatzhalter 14">
            <a:extLst>
              <a:ext uri="{FF2B5EF4-FFF2-40B4-BE49-F238E27FC236}">
                <a16:creationId xmlns:a16="http://schemas.microsoft.com/office/drawing/2014/main" id="{A89B177C-F8F6-4738-B4AF-9E4A8243858F}"/>
              </a:ext>
            </a:extLst>
          </p:cNvPr>
          <p:cNvSpPr>
            <a:spLocks noGrp="1"/>
          </p:cNvSpPr>
          <p:nvPr>
            <p:ph type="body" sz="quarter" idx="11"/>
          </p:nvPr>
        </p:nvSpPr>
        <p:spPr>
          <a:xfrm>
            <a:off x="478800" y="5968800"/>
            <a:ext cx="1692900" cy="546124"/>
          </a:xfrm>
        </p:spPr>
        <p:txBody>
          <a:bodyPr anchor="b" anchorCtr="0"/>
          <a:lstStyle>
            <a:lvl1pPr>
              <a:lnSpc>
                <a:spcPct val="100000"/>
              </a:lnSpc>
              <a:defRPr sz="1100">
                <a:solidFill>
                  <a:schemeClr val="tx1"/>
                </a:solidFill>
              </a:defRPr>
            </a:lvl1pPr>
          </a:lstStyle>
          <a:p>
            <a:pPr lvl="0"/>
            <a:r>
              <a:rPr lang="de-DE" noProof="0"/>
              <a:t>Formatvorlagen des Textmasters bearbeiten</a:t>
            </a:r>
          </a:p>
        </p:txBody>
      </p:sp>
      <p:sp>
        <p:nvSpPr>
          <p:cNvPr id="10" name="Textplatzhalter 14">
            <a:extLst>
              <a:ext uri="{FF2B5EF4-FFF2-40B4-BE49-F238E27FC236}">
                <a16:creationId xmlns:a16="http://schemas.microsoft.com/office/drawing/2014/main" id="{D04322D5-0CE0-4328-BE55-EFF287C34B08}"/>
              </a:ext>
            </a:extLst>
          </p:cNvPr>
          <p:cNvSpPr>
            <a:spLocks noGrp="1"/>
          </p:cNvSpPr>
          <p:nvPr>
            <p:ph type="body" sz="quarter" idx="14"/>
          </p:nvPr>
        </p:nvSpPr>
        <p:spPr>
          <a:xfrm>
            <a:off x="2387600" y="5968800"/>
            <a:ext cx="1692900" cy="546124"/>
          </a:xfrm>
        </p:spPr>
        <p:txBody>
          <a:bodyPr anchor="b" anchorCtr="0"/>
          <a:lstStyle>
            <a:lvl1pPr>
              <a:lnSpc>
                <a:spcPct val="100000"/>
              </a:lnSpc>
              <a:defRPr sz="1100">
                <a:solidFill>
                  <a:schemeClr val="tx1"/>
                </a:solidFill>
              </a:defRPr>
            </a:lvl1pPr>
          </a:lstStyle>
          <a:p>
            <a:pPr lvl="0"/>
            <a:r>
              <a:rPr lang="de-DE" noProof="0"/>
              <a:t>Formatvorlagen des Textmasters bearbeiten</a:t>
            </a:r>
          </a:p>
        </p:txBody>
      </p:sp>
      <p:sp>
        <p:nvSpPr>
          <p:cNvPr id="12" name="Textplatzhalter 4">
            <a:extLst>
              <a:ext uri="{FF2B5EF4-FFF2-40B4-BE49-F238E27FC236}">
                <a16:creationId xmlns:a16="http://schemas.microsoft.com/office/drawing/2014/main" id="{915B85D1-F199-4887-990C-E3BAA240783E}"/>
              </a:ext>
            </a:extLst>
          </p:cNvPr>
          <p:cNvSpPr>
            <a:spLocks noGrp="1"/>
          </p:cNvSpPr>
          <p:nvPr>
            <p:ph type="body" sz="quarter" idx="15"/>
          </p:nvPr>
        </p:nvSpPr>
        <p:spPr>
          <a:xfrm rot="16200000">
            <a:off x="11016000" y="5772158"/>
            <a:ext cx="1281600" cy="144000"/>
          </a:xfrm>
        </p:spPr>
        <p:txBody>
          <a:bodyPr anchor="b" anchorCtr="0"/>
          <a:lstStyle>
            <a:lvl1pPr>
              <a:defRPr sz="800">
                <a:solidFill>
                  <a:schemeClr val="tx1"/>
                </a:solidFill>
              </a:defRPr>
            </a:lvl1pPr>
            <a:lvl5pPr marL="288000" indent="0">
              <a:buNone/>
              <a:defRPr/>
            </a:lvl5pPr>
          </a:lstStyle>
          <a:p>
            <a:pPr lvl="0"/>
            <a:r>
              <a:rPr lang="de-DE" noProof="0"/>
              <a:t>Formatvorlagen des Textmasters bearbeiten</a:t>
            </a:r>
          </a:p>
        </p:txBody>
      </p:sp>
    </p:spTree>
    <p:extLst>
      <p:ext uri="{BB962C8B-B14F-4D97-AF65-F5344CB8AC3E}">
        <p14:creationId xmlns:p14="http://schemas.microsoft.com/office/powerpoint/2010/main" val="1558217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Endfolie">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7D7AB989-3C08-4E8F-9622-DC3B9C5D10C0}"/>
              </a:ext>
            </a:extLst>
          </p:cNvPr>
          <p:cNvGraphicFramePr>
            <a:graphicFrameLocks noChangeAspect="1"/>
          </p:cNvGraphicFramePr>
          <p:nvPr userDrawn="1">
            <p:custDataLst>
              <p:tags r:id="rId2"/>
            </p:custDataLst>
            <p:extLst>
              <p:ext uri="{D42A27DB-BD31-4B8C-83A1-F6EECF244321}">
                <p14:modId xmlns:p14="http://schemas.microsoft.com/office/powerpoint/2010/main" val="13078018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17" name="think-cell Folie" r:id="rId4" imgW="353" imgH="353" progId="TCLayout.ActiveDocument.1">
                  <p:embed/>
                </p:oleObj>
              </mc:Choice>
              <mc:Fallback>
                <p:oleObj name="think-cell Folie" r:id="rId4" imgW="353" imgH="353"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Foliennummernplatzhalter 3">
            <a:extLst>
              <a:ext uri="{FF2B5EF4-FFF2-40B4-BE49-F238E27FC236}">
                <a16:creationId xmlns:a16="http://schemas.microsoft.com/office/drawing/2014/main" id="{1E761017-7A9E-407D-8DCD-CEDEF7758D25}"/>
              </a:ext>
            </a:extLst>
          </p:cNvPr>
          <p:cNvSpPr>
            <a:spLocks noGrp="1"/>
          </p:cNvSpPr>
          <p:nvPr>
            <p:ph type="sldNum" sz="quarter" idx="11"/>
          </p:nvPr>
        </p:nvSpPr>
        <p:spPr/>
        <p:txBody>
          <a:bodyPr/>
          <a:lstStyle>
            <a:lvl1pPr rtl="0">
              <a:defRPr/>
            </a:lvl1pPr>
          </a:lstStyle>
          <a:p>
            <a:fld id="{56C449F3-BD9D-48DC-BFF1-0F66671DA7C6}" type="slidenum">
              <a:rPr lang="de-DE" noProof="0" smtClean="0"/>
              <a:pPr/>
              <a:t>‹Nr.›</a:t>
            </a:fld>
            <a:endParaRPr lang="de-DE" noProof="0"/>
          </a:p>
        </p:txBody>
      </p:sp>
      <p:pic>
        <p:nvPicPr>
          <p:cNvPr id="5" name="Bildplatzhalter 11">
            <a:extLst>
              <a:ext uri="{FF2B5EF4-FFF2-40B4-BE49-F238E27FC236}">
                <a16:creationId xmlns:a16="http://schemas.microsoft.com/office/drawing/2014/main" id="{727A807A-44F9-421E-99A3-97AA64680286}"/>
              </a:ext>
              <a:ext uri="{C183D7F6-B498-43B3-948B-1728B52AA6E4}">
                <adec:decorative xmlns=""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6" name="Grafik 13">
            <a:extLst>
              <a:ext uri="{FF2B5EF4-FFF2-40B4-BE49-F238E27FC236}">
                <a16:creationId xmlns:a16="http://schemas.microsoft.com/office/drawing/2014/main" id="{CE079E16-C310-4874-A85B-DA706D4C21CA}"/>
              </a:ext>
            </a:extLst>
          </p:cNvPr>
          <p:cNvSpPr>
            <a:spLocks noChangeAspect="1"/>
          </p:cNvSpPr>
          <p:nvPr/>
        </p:nvSpPr>
        <p:spPr>
          <a:xfrm>
            <a:off x="3810098" y="1143097"/>
            <a:ext cx="4571808" cy="4571807"/>
          </a:xfrm>
          <a:custGeom>
            <a:avLst/>
            <a:gdLst>
              <a:gd name="connsiteX0" fmla="*/ 3048606 w 5327650"/>
              <a:gd name="connsiteY0" fmla="*/ 4158431 h 5327649"/>
              <a:gd name="connsiteX1" fmla="*/ 3048606 w 5327650"/>
              <a:gd name="connsiteY1" fmla="*/ 1218444 h 5327649"/>
              <a:gd name="connsiteX2" fmla="*/ 2737659 w 5327650"/>
              <a:gd name="connsiteY2" fmla="*/ 905364 h 5327649"/>
              <a:gd name="connsiteX3" fmla="*/ 2049870 w 5327650"/>
              <a:gd name="connsiteY3" fmla="*/ 905364 h 5327649"/>
              <a:gd name="connsiteX4" fmla="*/ 2049870 w 5327650"/>
              <a:gd name="connsiteY4" fmla="*/ 1233529 h 5327649"/>
              <a:gd name="connsiteX5" fmla="*/ 2090888 w 5327650"/>
              <a:gd name="connsiteY5" fmla="*/ 1233529 h 5327649"/>
              <a:gd name="connsiteX6" fmla="*/ 2278251 w 5327650"/>
              <a:gd name="connsiteY6" fmla="*/ 1458216 h 5327649"/>
              <a:gd name="connsiteX7" fmla="*/ 2278251 w 5327650"/>
              <a:gd name="connsiteY7" fmla="*/ 4158431 h 5327649"/>
              <a:gd name="connsiteX8" fmla="*/ 3048606 w 5327650"/>
              <a:gd name="connsiteY8" fmla="*/ 4158431 h 5327649"/>
              <a:gd name="connsiteX9" fmla="*/ 3387869 w 5327650"/>
              <a:gd name="connsiteY9" fmla="*/ 4158431 h 5327649"/>
              <a:gd name="connsiteX10" fmla="*/ 4152137 w 5327650"/>
              <a:gd name="connsiteY10" fmla="*/ 4158431 h 5327649"/>
              <a:gd name="connsiteX11" fmla="*/ 4152137 w 5327650"/>
              <a:gd name="connsiteY11" fmla="*/ 1868687 h 5327649"/>
              <a:gd name="connsiteX12" fmla="*/ 3839602 w 5327650"/>
              <a:gd name="connsiteY12" fmla="*/ 1556136 h 5327649"/>
              <a:gd name="connsiteX13" fmla="*/ 3387869 w 5327650"/>
              <a:gd name="connsiteY13" fmla="*/ 1556136 h 5327649"/>
              <a:gd name="connsiteX14" fmla="*/ 3387869 w 5327650"/>
              <a:gd name="connsiteY14" fmla="*/ 4158431 h 5327649"/>
              <a:gd name="connsiteX15" fmla="*/ 1940840 w 5327650"/>
              <a:gd name="connsiteY15" fmla="*/ 4158431 h 5327649"/>
              <a:gd name="connsiteX16" fmla="*/ 1940840 w 5327650"/>
              <a:gd name="connsiteY16" fmla="*/ 1556136 h 5327649"/>
              <a:gd name="connsiteX17" fmla="*/ 1488048 w 5327650"/>
              <a:gd name="connsiteY17" fmla="*/ 1556136 h 5327649"/>
              <a:gd name="connsiteX18" fmla="*/ 1176307 w 5327650"/>
              <a:gd name="connsiteY18" fmla="*/ 1868687 h 5327649"/>
              <a:gd name="connsiteX19" fmla="*/ 1176307 w 5327650"/>
              <a:gd name="connsiteY19" fmla="*/ 4158431 h 5327649"/>
              <a:gd name="connsiteX20" fmla="*/ 1940840 w 5327650"/>
              <a:gd name="connsiteY20" fmla="*/ 4158431 h 5327649"/>
              <a:gd name="connsiteX21" fmla="*/ 4875123 w 5327650"/>
              <a:gd name="connsiteY21" fmla="*/ 2664222 h 5327649"/>
              <a:gd name="connsiteX22" fmla="*/ 2664090 w 5327650"/>
              <a:gd name="connsiteY22" fmla="*/ 4901565 h 5327649"/>
              <a:gd name="connsiteX23" fmla="*/ 452792 w 5327650"/>
              <a:gd name="connsiteY23" fmla="*/ 2664222 h 5327649"/>
              <a:gd name="connsiteX24" fmla="*/ 2664090 w 5327650"/>
              <a:gd name="connsiteY24" fmla="*/ 426350 h 5327649"/>
              <a:gd name="connsiteX25" fmla="*/ 4875123 w 5327650"/>
              <a:gd name="connsiteY25" fmla="*/ 2664222 h 5327649"/>
              <a:gd name="connsiteX26" fmla="*/ 5327650 w 5327650"/>
              <a:gd name="connsiteY26" fmla="*/ 2657341 h 5327649"/>
              <a:gd name="connsiteX27" fmla="*/ 2667530 w 5327650"/>
              <a:gd name="connsiteY27" fmla="*/ 0 h 5327649"/>
              <a:gd name="connsiteX28" fmla="*/ 2660649 w 5327650"/>
              <a:gd name="connsiteY28" fmla="*/ 0 h 5327649"/>
              <a:gd name="connsiteX29" fmla="*/ 0 w 5327650"/>
              <a:gd name="connsiteY29" fmla="*/ 2664222 h 5327649"/>
              <a:gd name="connsiteX30" fmla="*/ 2664090 w 5327650"/>
              <a:gd name="connsiteY30" fmla="*/ 5327650 h 5327649"/>
              <a:gd name="connsiteX31" fmla="*/ 5327650 w 5327650"/>
              <a:gd name="connsiteY31" fmla="*/ 2670838 h 5327649"/>
              <a:gd name="connsiteX32" fmla="*/ 5327650 w 5327650"/>
              <a:gd name="connsiteY32" fmla="*/ 2657341 h 532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327650" h="5327649">
                <a:moveTo>
                  <a:pt x="3048606" y="4158431"/>
                </a:moveTo>
                <a:lnTo>
                  <a:pt x="3048606" y="1218444"/>
                </a:lnTo>
                <a:cubicBezTo>
                  <a:pt x="3048606" y="984230"/>
                  <a:pt x="2965245" y="905364"/>
                  <a:pt x="2737659" y="905364"/>
                </a:cubicBezTo>
                <a:lnTo>
                  <a:pt x="2049870" y="905364"/>
                </a:lnTo>
                <a:lnTo>
                  <a:pt x="2049870" y="1233529"/>
                </a:lnTo>
                <a:lnTo>
                  <a:pt x="2090888" y="1233529"/>
                </a:lnTo>
                <a:cubicBezTo>
                  <a:pt x="2248082" y="1233529"/>
                  <a:pt x="2278251" y="1268992"/>
                  <a:pt x="2278251" y="1458216"/>
                </a:cubicBezTo>
                <a:lnTo>
                  <a:pt x="2278251" y="4158431"/>
                </a:lnTo>
                <a:lnTo>
                  <a:pt x="3048606" y="4158431"/>
                </a:lnTo>
                <a:close/>
                <a:moveTo>
                  <a:pt x="3387869" y="4158431"/>
                </a:moveTo>
                <a:lnTo>
                  <a:pt x="4152137" y="4158431"/>
                </a:lnTo>
                <a:lnTo>
                  <a:pt x="4152137" y="1868687"/>
                </a:lnTo>
                <a:cubicBezTo>
                  <a:pt x="4152137" y="1638972"/>
                  <a:pt x="4063484" y="1556136"/>
                  <a:pt x="3839602" y="1556136"/>
                </a:cubicBezTo>
                <a:lnTo>
                  <a:pt x="3387869" y="1556136"/>
                </a:lnTo>
                <a:lnTo>
                  <a:pt x="3387869" y="4158431"/>
                </a:lnTo>
                <a:close/>
                <a:moveTo>
                  <a:pt x="1940840" y="4158431"/>
                </a:moveTo>
                <a:lnTo>
                  <a:pt x="1940840" y="1556136"/>
                </a:lnTo>
                <a:lnTo>
                  <a:pt x="1488048" y="1556136"/>
                </a:lnTo>
                <a:cubicBezTo>
                  <a:pt x="1264166" y="1556136"/>
                  <a:pt x="1176307" y="1638972"/>
                  <a:pt x="1176307" y="1868687"/>
                </a:cubicBezTo>
                <a:lnTo>
                  <a:pt x="1176307" y="4158431"/>
                </a:lnTo>
                <a:lnTo>
                  <a:pt x="1940840" y="4158431"/>
                </a:lnTo>
                <a:close/>
                <a:moveTo>
                  <a:pt x="4875123" y="2664222"/>
                </a:moveTo>
                <a:cubicBezTo>
                  <a:pt x="4875123" y="3959679"/>
                  <a:pt x="3943869" y="4901565"/>
                  <a:pt x="2664090" y="4901565"/>
                </a:cubicBezTo>
                <a:cubicBezTo>
                  <a:pt x="1384310" y="4901565"/>
                  <a:pt x="452792" y="3959679"/>
                  <a:pt x="452792" y="2664222"/>
                </a:cubicBezTo>
                <a:cubicBezTo>
                  <a:pt x="452792" y="1368500"/>
                  <a:pt x="1384310" y="426350"/>
                  <a:pt x="2664090" y="426350"/>
                </a:cubicBezTo>
                <a:cubicBezTo>
                  <a:pt x="3943869" y="426350"/>
                  <a:pt x="4875123" y="1374323"/>
                  <a:pt x="4875123" y="2664222"/>
                </a:cubicBezTo>
                <a:close/>
                <a:moveTo>
                  <a:pt x="5327650" y="2657341"/>
                </a:moveTo>
                <a:cubicBezTo>
                  <a:pt x="5324210" y="1138520"/>
                  <a:pt x="4187599" y="1588"/>
                  <a:pt x="2667530" y="0"/>
                </a:cubicBezTo>
                <a:lnTo>
                  <a:pt x="2660649" y="0"/>
                </a:lnTo>
                <a:cubicBezTo>
                  <a:pt x="1137670" y="1588"/>
                  <a:pt x="0" y="1141961"/>
                  <a:pt x="0" y="2664222"/>
                </a:cubicBezTo>
                <a:cubicBezTo>
                  <a:pt x="0" y="4189395"/>
                  <a:pt x="1139258" y="5327650"/>
                  <a:pt x="2664090" y="5327650"/>
                </a:cubicBezTo>
                <a:cubicBezTo>
                  <a:pt x="4186011" y="5327650"/>
                  <a:pt x="5324210" y="4192835"/>
                  <a:pt x="5327650" y="2670838"/>
                </a:cubicBezTo>
                <a:lnTo>
                  <a:pt x="5327650" y="2657341"/>
                </a:lnTo>
                <a:close/>
              </a:path>
            </a:pathLst>
          </a:custGeom>
          <a:gradFill flip="none" rotWithShape="1">
            <a:gsLst>
              <a:gs pos="0">
                <a:schemeClr val="bg1">
                  <a:lumMod val="75000"/>
                </a:schemeClr>
              </a:gs>
              <a:gs pos="100000">
                <a:schemeClr val="bg1">
                  <a:alpha val="25000"/>
                  <a:lumMod val="100000"/>
                </a:schemeClr>
              </a:gs>
            </a:gsLst>
            <a:lin ang="18900000" scaled="1"/>
            <a:tileRect/>
          </a:gradFill>
          <a:ln w="264" cap="flat">
            <a:noFill/>
            <a:prstDash val="solid"/>
            <a:miter/>
          </a:ln>
        </p:spPr>
        <p:txBody>
          <a:bodyPr rtlCol="0" anchor="ctr"/>
          <a:lstStyle/>
          <a:p>
            <a:pPr rtl="0"/>
            <a:endParaRPr lang="de-DE" sz="1905" noProof="0"/>
          </a:p>
        </p:txBody>
      </p:sp>
    </p:spTree>
    <p:extLst>
      <p:ext uri="{BB962C8B-B14F-4D97-AF65-F5344CB8AC3E}">
        <p14:creationId xmlns:p14="http://schemas.microsoft.com/office/powerpoint/2010/main" val="648135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Divider bold typo white">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44D3D-750E-4AA5-BD45-F6CFA3D07F07}"/>
              </a:ext>
            </a:extLst>
          </p:cNvPr>
          <p:cNvSpPr>
            <a:spLocks noGrp="1"/>
          </p:cNvSpPr>
          <p:nvPr>
            <p:ph type="ctrTitle" hasCustomPrompt="1"/>
          </p:nvPr>
        </p:nvSpPr>
        <p:spPr>
          <a:xfrm>
            <a:off x="-228590" y="1152000"/>
            <a:ext cx="12801058" cy="2666928"/>
          </a:xfrm>
        </p:spPr>
        <p:txBody>
          <a:bodyPr rIns="216000" anchor="b" anchorCtr="0"/>
          <a:lstStyle>
            <a:lvl1pPr algn="r">
              <a:lnSpc>
                <a:spcPct val="80000"/>
              </a:lnSpc>
              <a:defRPr sz="20002">
                <a:solidFill>
                  <a:schemeClr val="bg1"/>
                </a:solidFill>
              </a:defRPr>
            </a:lvl1pPr>
          </a:lstStyle>
          <a:p>
            <a:r>
              <a:rPr lang="de-DE"/>
              <a:t>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228590" y="3420000"/>
            <a:ext cx="12801058" cy="3581884"/>
          </a:xfrm>
        </p:spPr>
        <p:txBody>
          <a:bodyPr rIns="216000"/>
          <a:lstStyle>
            <a:lvl1pPr marL="0" indent="0" algn="l">
              <a:lnSpc>
                <a:spcPct val="80000"/>
              </a:lnSpc>
              <a:buNone/>
              <a:defRPr sz="20002">
                <a:solidFill>
                  <a:srgbClr val="13A0D3"/>
                </a:solidFill>
              </a:defRPr>
            </a:lvl1pPr>
            <a:lvl2pPr marL="483855" indent="0" algn="ctr">
              <a:buNone/>
              <a:defRPr sz="2117"/>
            </a:lvl2pPr>
            <a:lvl3pPr marL="967710" indent="0" algn="ctr">
              <a:buNone/>
              <a:defRPr sz="1905"/>
            </a:lvl3pPr>
            <a:lvl4pPr marL="1451564" indent="0" algn="ctr">
              <a:buNone/>
              <a:defRPr sz="1693"/>
            </a:lvl4pPr>
            <a:lvl5pPr marL="1935419" indent="0" algn="ctr">
              <a:buNone/>
              <a:defRPr sz="1693"/>
            </a:lvl5pPr>
            <a:lvl6pPr marL="2419274" indent="0" algn="ctr">
              <a:buNone/>
              <a:defRPr sz="1693"/>
            </a:lvl6pPr>
            <a:lvl7pPr marL="2903129" indent="0" algn="ctr">
              <a:buNone/>
              <a:defRPr sz="1693"/>
            </a:lvl7pPr>
            <a:lvl8pPr marL="3386983" indent="0" algn="ctr">
              <a:buNone/>
              <a:defRPr sz="1693"/>
            </a:lvl8pPr>
            <a:lvl9pPr marL="3870838" indent="0" algn="ctr">
              <a:buNone/>
              <a:defRPr sz="1693"/>
            </a:lvl9pPr>
          </a:lstStyle>
          <a:p>
            <a:r>
              <a:rPr lang="de-DE"/>
              <a:t>Unter</a:t>
            </a:r>
          </a:p>
        </p:txBody>
      </p:sp>
      <p:sp>
        <p:nvSpPr>
          <p:cNvPr id="9" name="Foliennummernplatzhalter 8">
            <a:extLst>
              <a:ext uri="{FF2B5EF4-FFF2-40B4-BE49-F238E27FC236}">
                <a16:creationId xmlns:a16="http://schemas.microsoft.com/office/drawing/2014/main" id="{FD4BF3A5-0D07-42B9-83A0-4BB19773B0E4}"/>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Tree>
    <p:extLst>
      <p:ext uri="{BB962C8B-B14F-4D97-AF65-F5344CB8AC3E}">
        <p14:creationId xmlns:p14="http://schemas.microsoft.com/office/powerpoint/2010/main" val="37691063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Spalte">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9299830B-0CAE-490C-9F63-53C4A88A3374}"/>
              </a:ext>
            </a:extLst>
          </p:cNvPr>
          <p:cNvGraphicFramePr>
            <a:graphicFrameLocks noChangeAspect="1"/>
          </p:cNvGraphicFramePr>
          <p:nvPr userDrawn="1">
            <p:custDataLst>
              <p:tags r:id="rId2"/>
            </p:custDataLst>
            <p:extLst>
              <p:ext uri="{D42A27DB-BD31-4B8C-83A1-F6EECF244321}">
                <p14:modId xmlns:p14="http://schemas.microsoft.com/office/powerpoint/2010/main" val="28657817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65" name="think-cell Folie" r:id="rId4" imgW="353" imgH="353" progId="TCLayout.ActiveDocument.1">
                  <p:embed/>
                </p:oleObj>
              </mc:Choice>
              <mc:Fallback>
                <p:oleObj name="think-cell Folie" r:id="rId4" imgW="353" imgH="353"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Foliennummernplatzhalter 10">
            <a:extLst>
              <a:ext uri="{FF2B5EF4-FFF2-40B4-BE49-F238E27FC236}">
                <a16:creationId xmlns:a16="http://schemas.microsoft.com/office/drawing/2014/main" id="{284ABCF1-F66C-42C3-892B-72AE24E22DF2}"/>
              </a:ext>
            </a:extLst>
          </p:cNvPr>
          <p:cNvSpPr>
            <a:spLocks noGrp="1"/>
          </p:cNvSpPr>
          <p:nvPr>
            <p:ph type="sldNum" sz="quarter" idx="14"/>
          </p:nvPr>
        </p:nvSpPr>
        <p:spPr/>
        <p:txBody>
          <a:bodyPr/>
          <a:lstStyle>
            <a:lvl1pPr rtl="0">
              <a:defRPr/>
            </a:lvl1pPr>
          </a:lstStyle>
          <a:p>
            <a:fld id="{56C449F3-BD9D-48DC-BFF1-0F66671DA7C6}" type="slidenum">
              <a:rPr lang="de-DE" noProof="0" smtClean="0"/>
              <a:pPr/>
              <a:t>‹Nr.›</a:t>
            </a:fld>
            <a:endParaRPr lang="de-DE" noProof="0"/>
          </a:p>
        </p:txBody>
      </p:sp>
      <p:sp>
        <p:nvSpPr>
          <p:cNvPr id="5" name="Textplatzhalter 4">
            <a:extLst>
              <a:ext uri="{FF2B5EF4-FFF2-40B4-BE49-F238E27FC236}">
                <a16:creationId xmlns:a16="http://schemas.microsoft.com/office/drawing/2014/main" id="{06A92110-7759-4818-B8AB-E43CF4F0B5E2}"/>
              </a:ext>
            </a:extLst>
          </p:cNvPr>
          <p:cNvSpPr>
            <a:spLocks noGrp="1"/>
          </p:cNvSpPr>
          <p:nvPr>
            <p:ph type="body" sz="quarter" idx="12" hasCustomPrompt="1"/>
          </p:nvPr>
        </p:nvSpPr>
        <p:spPr>
          <a:xfrm>
            <a:off x="479424" y="476250"/>
            <a:ext cx="9324973" cy="252000"/>
          </a:xfrm>
        </p:spPr>
        <p:txBody>
          <a:bodyPr/>
          <a:lstStyle>
            <a:lvl1pPr rtl="0">
              <a:defRPr lang="en-US" sz="1100" b="1" kern="1200" cap="all" spc="63" baseline="0" smtClean="0">
                <a:solidFill>
                  <a:schemeClr val="bg1"/>
                </a:solidFill>
                <a:latin typeface="+mn-lt"/>
                <a:ea typeface="+mn-ea"/>
                <a:cs typeface="+mn-cs"/>
              </a:defRPr>
            </a:lvl1pPr>
          </a:lstStyle>
          <a:p>
            <a:pPr lvl="0"/>
            <a:r>
              <a:rPr lang="de-DE" noProof="0"/>
              <a:t>Kopfzeile Optional</a:t>
            </a:r>
          </a:p>
        </p:txBody>
      </p:sp>
      <p:sp>
        <p:nvSpPr>
          <p:cNvPr id="2" name="Titel 1">
            <a:extLst>
              <a:ext uri="{FF2B5EF4-FFF2-40B4-BE49-F238E27FC236}">
                <a16:creationId xmlns:a16="http://schemas.microsoft.com/office/drawing/2014/main" id="{126FDAA8-8B2C-4943-A92E-AA894087B98A}"/>
              </a:ext>
            </a:extLst>
          </p:cNvPr>
          <p:cNvSpPr>
            <a:spLocks noGrp="1"/>
          </p:cNvSpPr>
          <p:nvPr>
            <p:ph type="title"/>
          </p:nvPr>
        </p:nvSpPr>
        <p:spPr/>
        <p:txBody>
          <a:bodyPr vert="horz"/>
          <a:lstStyle>
            <a:lvl1pPr rtl="0">
              <a:defRPr/>
            </a:lvl1pPr>
          </a:lstStyle>
          <a:p>
            <a:r>
              <a:rPr lang="de-DE" noProof="0"/>
              <a:t>Mastertitelformat bearbeiten</a:t>
            </a:r>
          </a:p>
        </p:txBody>
      </p:sp>
      <p:sp>
        <p:nvSpPr>
          <p:cNvPr id="3" name="Inhaltsplatzhalter 2">
            <a:extLst>
              <a:ext uri="{FF2B5EF4-FFF2-40B4-BE49-F238E27FC236}">
                <a16:creationId xmlns:a16="http://schemas.microsoft.com/office/drawing/2014/main" id="{B44BE1ED-5593-43E7-90D4-F1D53BC3E973}"/>
              </a:ext>
            </a:extLst>
          </p:cNvPr>
          <p:cNvSpPr>
            <a:spLocks noGrp="1"/>
          </p:cNvSpPr>
          <p:nvPr>
            <p:ph idx="1"/>
          </p:nvPr>
        </p:nvSpPr>
        <p:spPr/>
        <p:txBody>
          <a:bodyPr/>
          <a:lstStyle>
            <a:lvl1pPr rtl="0">
              <a:defRPr/>
            </a:lvl1pPr>
            <a:lvl2pPr rtl="0">
              <a:defRPr/>
            </a:lvl2pPr>
            <a:lvl3pPr rtl="0">
              <a:defRPr/>
            </a:lvl3pPr>
            <a:lvl4pPr rtl="0">
              <a:defRPr/>
            </a:lvl4pPr>
            <a:lvl5pPr rtl="0">
              <a:defRPr/>
            </a:lvl5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10" name="Fußzeilenplatzhalter 9">
            <a:extLst>
              <a:ext uri="{FF2B5EF4-FFF2-40B4-BE49-F238E27FC236}">
                <a16:creationId xmlns:a16="http://schemas.microsoft.com/office/drawing/2014/main" id="{AF63EA58-623B-4C98-B0B3-106149A9567E}"/>
              </a:ext>
            </a:extLst>
          </p:cNvPr>
          <p:cNvSpPr>
            <a:spLocks noGrp="1"/>
          </p:cNvSpPr>
          <p:nvPr>
            <p:ph type="ftr" sz="quarter" idx="13"/>
          </p:nvPr>
        </p:nvSpPr>
        <p:spPr/>
        <p:txBody>
          <a:bodyPr/>
          <a:lstStyle>
            <a:lvl1pPr rtl="0">
              <a:defRPr/>
            </a:lvl1pPr>
          </a:lstStyle>
          <a:p>
            <a:r>
              <a:rPr lang="de-DE" noProof="0"/>
              <a:t>Allianz Zeitwertkonten mit Garantie | L-FK-FS-ZIP</a:t>
            </a:r>
          </a:p>
        </p:txBody>
      </p:sp>
    </p:spTree>
    <p:extLst>
      <p:ext uri="{BB962C8B-B14F-4D97-AF65-F5344CB8AC3E}">
        <p14:creationId xmlns:p14="http://schemas.microsoft.com/office/powerpoint/2010/main" val="576127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 Spalte ohne Kopfzeile">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149305DE-D121-4A33-BB7E-01CF022E514D}"/>
              </a:ext>
            </a:extLst>
          </p:cNvPr>
          <p:cNvGraphicFramePr>
            <a:graphicFrameLocks noChangeAspect="1"/>
          </p:cNvGraphicFramePr>
          <p:nvPr userDrawn="1">
            <p:custDataLst>
              <p:tags r:id="rId2"/>
            </p:custDataLst>
            <p:extLst>
              <p:ext uri="{D42A27DB-BD31-4B8C-83A1-F6EECF244321}">
                <p14:modId xmlns:p14="http://schemas.microsoft.com/office/powerpoint/2010/main" val="21914539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89" name="think-cell Folie" r:id="rId4" imgW="353" imgH="353" progId="TCLayout.ActiveDocument.1">
                  <p:embed/>
                </p:oleObj>
              </mc:Choice>
              <mc:Fallback>
                <p:oleObj name="think-cell Folie" r:id="rId4" imgW="353" imgH="353"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Foliennummernplatzhalter 7">
            <a:extLst>
              <a:ext uri="{FF2B5EF4-FFF2-40B4-BE49-F238E27FC236}">
                <a16:creationId xmlns:a16="http://schemas.microsoft.com/office/drawing/2014/main" id="{228A5C0F-76A3-4DA0-9F81-A12F1964DA15}"/>
              </a:ext>
            </a:extLst>
          </p:cNvPr>
          <p:cNvSpPr>
            <a:spLocks noGrp="1"/>
          </p:cNvSpPr>
          <p:nvPr>
            <p:ph type="sldNum" sz="quarter" idx="11"/>
          </p:nvPr>
        </p:nvSpPr>
        <p:spPr/>
        <p:txBody>
          <a:bodyPr/>
          <a:lstStyle>
            <a:lvl1pPr rtl="0">
              <a:defRPr/>
            </a:lvl1pPr>
          </a:lstStyle>
          <a:p>
            <a:fld id="{56C449F3-BD9D-48DC-BFF1-0F66671DA7C6}" type="slidenum">
              <a:rPr lang="de-DE" noProof="0" smtClean="0"/>
              <a:pPr/>
              <a:t>‹Nr.›</a:t>
            </a:fld>
            <a:endParaRPr lang="de-DE" noProof="0"/>
          </a:p>
        </p:txBody>
      </p:sp>
      <p:sp>
        <p:nvSpPr>
          <p:cNvPr id="2" name="Titel 1">
            <a:extLst>
              <a:ext uri="{FF2B5EF4-FFF2-40B4-BE49-F238E27FC236}">
                <a16:creationId xmlns:a16="http://schemas.microsoft.com/office/drawing/2014/main" id="{126FDAA8-8B2C-4943-A92E-AA894087B98A}"/>
              </a:ext>
            </a:extLst>
          </p:cNvPr>
          <p:cNvSpPr>
            <a:spLocks noGrp="1"/>
          </p:cNvSpPr>
          <p:nvPr>
            <p:ph type="title"/>
          </p:nvPr>
        </p:nvSpPr>
        <p:spPr>
          <a:xfrm>
            <a:off x="479427" y="489296"/>
            <a:ext cx="9324974" cy="887067"/>
          </a:xfrm>
        </p:spPr>
        <p:txBody>
          <a:bodyPr vert="horz"/>
          <a:lstStyle>
            <a:lvl1pPr rtl="0">
              <a:defRPr/>
            </a:lvl1pPr>
          </a:lstStyle>
          <a:p>
            <a:r>
              <a:rPr lang="de-DE" noProof="0"/>
              <a:t>Mastertitelformat bearbeiten</a:t>
            </a:r>
          </a:p>
        </p:txBody>
      </p:sp>
      <p:sp>
        <p:nvSpPr>
          <p:cNvPr id="3" name="Inhaltsplatzhalter 2">
            <a:extLst>
              <a:ext uri="{FF2B5EF4-FFF2-40B4-BE49-F238E27FC236}">
                <a16:creationId xmlns:a16="http://schemas.microsoft.com/office/drawing/2014/main" id="{B44BE1ED-5593-43E7-90D4-F1D53BC3E973}"/>
              </a:ext>
            </a:extLst>
          </p:cNvPr>
          <p:cNvSpPr>
            <a:spLocks noGrp="1"/>
          </p:cNvSpPr>
          <p:nvPr>
            <p:ph idx="1"/>
          </p:nvPr>
        </p:nvSpPr>
        <p:spPr>
          <a:xfrm>
            <a:off x="479424" y="1376363"/>
            <a:ext cx="11233151" cy="4789487"/>
          </a:xfrm>
        </p:spPr>
        <p:txBody>
          <a:bodyPr/>
          <a:lstStyle>
            <a:lvl1pPr rtl="0">
              <a:defRPr/>
            </a:lvl1pPr>
            <a:lvl2pPr rtl="0">
              <a:defRPr/>
            </a:lvl2pPr>
            <a:lvl3pPr rtl="0">
              <a:defRPr/>
            </a:lvl3pPr>
            <a:lvl4pPr rtl="0">
              <a:defRPr/>
            </a:lvl4pPr>
            <a:lvl5pPr rtl="0">
              <a:defRPr/>
            </a:lvl5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4" name="Fußzeilenplatzhalter 3">
            <a:extLst>
              <a:ext uri="{FF2B5EF4-FFF2-40B4-BE49-F238E27FC236}">
                <a16:creationId xmlns:a16="http://schemas.microsoft.com/office/drawing/2014/main" id="{B4C13493-086D-4789-9703-1D3FC7137859}"/>
              </a:ext>
            </a:extLst>
          </p:cNvPr>
          <p:cNvSpPr>
            <a:spLocks noGrp="1"/>
          </p:cNvSpPr>
          <p:nvPr>
            <p:ph type="ftr" sz="quarter" idx="12"/>
          </p:nvPr>
        </p:nvSpPr>
        <p:spPr/>
        <p:txBody>
          <a:bodyPr/>
          <a:lstStyle>
            <a:lvl1pPr rtl="0">
              <a:defRPr/>
            </a:lvl1pPr>
          </a:lstStyle>
          <a:p>
            <a:r>
              <a:rPr lang="de-DE" noProof="0"/>
              <a:t>Allianz Zeitwertkonten mit Garantie | L-FK-FS-ZIP</a:t>
            </a:r>
          </a:p>
        </p:txBody>
      </p:sp>
    </p:spTree>
    <p:extLst>
      <p:ext uri="{BB962C8B-B14F-4D97-AF65-F5344CB8AC3E}">
        <p14:creationId xmlns:p14="http://schemas.microsoft.com/office/powerpoint/2010/main" val="1689843866"/>
      </p:ext>
    </p:extLst>
  </p:cSld>
  <p:clrMapOvr>
    <a:masterClrMapping/>
  </p:clrMapOvr>
  <p:extLst>
    <p:ext uri="{DCECCB84-F9BA-43D5-87BE-67443E8EF086}">
      <p15:sldGuideLst xmlns:p15="http://schemas.microsoft.com/office/powerpoint/2012/main">
        <p15:guide id="1" orient="horz" pos="867"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Spalten">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E649AE2F-D0CD-4D97-986E-CA59CC87C9B2}"/>
              </a:ext>
            </a:extLst>
          </p:cNvPr>
          <p:cNvGraphicFramePr>
            <a:graphicFrameLocks noChangeAspect="1"/>
          </p:cNvGraphicFramePr>
          <p:nvPr userDrawn="1">
            <p:custDataLst>
              <p:tags r:id="rId2"/>
            </p:custDataLst>
            <p:extLst>
              <p:ext uri="{D42A27DB-BD31-4B8C-83A1-F6EECF244321}">
                <p14:modId xmlns:p14="http://schemas.microsoft.com/office/powerpoint/2010/main" val="23370978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413" name="think-cell Folie" r:id="rId4" imgW="353" imgH="353" progId="TCLayout.ActiveDocument.1">
                  <p:embed/>
                </p:oleObj>
              </mc:Choice>
              <mc:Fallback>
                <p:oleObj name="think-cell Folie" r:id="rId4" imgW="353" imgH="353"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Foliennummernplatzhalter 5">
            <a:extLst>
              <a:ext uri="{FF2B5EF4-FFF2-40B4-BE49-F238E27FC236}">
                <a16:creationId xmlns:a16="http://schemas.microsoft.com/office/drawing/2014/main" id="{B49D2575-F934-4AA7-8FDB-F583B1E8E3AA}"/>
              </a:ext>
            </a:extLst>
          </p:cNvPr>
          <p:cNvSpPr>
            <a:spLocks noGrp="1"/>
          </p:cNvSpPr>
          <p:nvPr>
            <p:ph type="sldNum" sz="quarter" idx="11"/>
          </p:nvPr>
        </p:nvSpPr>
        <p:spPr/>
        <p:txBody>
          <a:bodyPr/>
          <a:lstStyle>
            <a:lvl1pPr rtl="0">
              <a:defRPr/>
            </a:lvl1pPr>
          </a:lstStyle>
          <a:p>
            <a:fld id="{56C449F3-BD9D-48DC-BFF1-0F66671DA7C6}" type="slidenum">
              <a:rPr lang="de-DE" noProof="0" smtClean="0"/>
              <a:pPr/>
              <a:t>‹Nr.›</a:t>
            </a:fld>
            <a:endParaRPr lang="de-DE" noProof="0"/>
          </a:p>
        </p:txBody>
      </p:sp>
      <p:sp>
        <p:nvSpPr>
          <p:cNvPr id="7" name="Textplatzhalter 4">
            <a:extLst>
              <a:ext uri="{FF2B5EF4-FFF2-40B4-BE49-F238E27FC236}">
                <a16:creationId xmlns:a16="http://schemas.microsoft.com/office/drawing/2014/main" id="{7A1C0ECB-E7FD-4CFC-BB65-99367A5A0F32}"/>
              </a:ext>
            </a:extLst>
          </p:cNvPr>
          <p:cNvSpPr>
            <a:spLocks noGrp="1"/>
          </p:cNvSpPr>
          <p:nvPr>
            <p:ph type="body" sz="quarter" idx="12" hasCustomPrompt="1"/>
          </p:nvPr>
        </p:nvSpPr>
        <p:spPr>
          <a:xfrm>
            <a:off x="479424" y="476250"/>
            <a:ext cx="9324973" cy="252000"/>
          </a:xfrm>
        </p:spPr>
        <p:txBody>
          <a:bodyPr/>
          <a:lstStyle>
            <a:lvl1pPr rtl="0">
              <a:defRPr lang="en-US" sz="1100" b="1" kern="1200" cap="all" spc="63" baseline="0" smtClean="0">
                <a:solidFill>
                  <a:schemeClr val="bg1"/>
                </a:solidFill>
                <a:latin typeface="+mn-lt"/>
                <a:ea typeface="+mn-ea"/>
                <a:cs typeface="+mn-cs"/>
              </a:defRPr>
            </a:lvl1pPr>
          </a:lstStyle>
          <a:p>
            <a:pPr lvl="0"/>
            <a:r>
              <a:rPr lang="de-DE" noProof="0"/>
              <a:t>Kopfzeile Optional</a:t>
            </a:r>
          </a:p>
        </p:txBody>
      </p:sp>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p:txBody>
          <a:bodyPr vert="horz"/>
          <a:lstStyle>
            <a:lvl1pPr rtl="0">
              <a:defRPr/>
            </a:lvl1pPr>
          </a:lstStyle>
          <a:p>
            <a:r>
              <a:rPr lang="de-DE" noProof="0"/>
              <a:t>Mastertitelformat bearbeiten</a:t>
            </a:r>
          </a:p>
        </p:txBody>
      </p:sp>
      <p:sp>
        <p:nvSpPr>
          <p:cNvPr id="3" name="Inhaltsplatzhalter 2">
            <a:extLst>
              <a:ext uri="{FF2B5EF4-FFF2-40B4-BE49-F238E27FC236}">
                <a16:creationId xmlns:a16="http://schemas.microsoft.com/office/drawing/2014/main" id="{EBEE051C-6EF3-470E-8A6F-3ACCAEC2B8D9}"/>
              </a:ext>
            </a:extLst>
          </p:cNvPr>
          <p:cNvSpPr>
            <a:spLocks noGrp="1"/>
          </p:cNvSpPr>
          <p:nvPr>
            <p:ph sz="half" idx="1"/>
          </p:nvPr>
        </p:nvSpPr>
        <p:spPr>
          <a:xfrm>
            <a:off x="479424" y="1808163"/>
            <a:ext cx="5508625" cy="4357687"/>
          </a:xfrm>
        </p:spPr>
        <p:txBody>
          <a:bodyPr/>
          <a:lstStyle>
            <a:lvl1pPr rtl="0">
              <a:defRPr sz="1600"/>
            </a:lvl1pPr>
            <a:lvl2pPr rtl="0">
              <a:defRPr sz="1600"/>
            </a:lvl2pPr>
            <a:lvl3pPr rtl="0">
              <a:defRPr sz="1600"/>
            </a:lvl3pPr>
            <a:lvl4pPr rtl="0">
              <a:defRPr sz="1600"/>
            </a:lvl4pPr>
            <a:lvl5pPr rtl="0">
              <a:defRPr sz="1600"/>
            </a:lvl5pPr>
            <a:lvl6pPr rtl="0">
              <a:defRPr/>
            </a:lvl6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a:p>
            <a:pPr lvl="5"/>
            <a:r>
              <a:rPr lang="de-DE" noProof="0"/>
              <a:t>Sechste Ebene</a:t>
            </a:r>
          </a:p>
        </p:txBody>
      </p:sp>
      <p:sp>
        <p:nvSpPr>
          <p:cNvPr id="4" name="Inhaltsplatzhalter 3">
            <a:extLst>
              <a:ext uri="{FF2B5EF4-FFF2-40B4-BE49-F238E27FC236}">
                <a16:creationId xmlns:a16="http://schemas.microsoft.com/office/drawing/2014/main" id="{54F1D8F2-5ECC-4655-A1DA-16D1D9E2965D}"/>
              </a:ext>
            </a:extLst>
          </p:cNvPr>
          <p:cNvSpPr>
            <a:spLocks noGrp="1"/>
          </p:cNvSpPr>
          <p:nvPr>
            <p:ph sz="half" idx="2"/>
          </p:nvPr>
        </p:nvSpPr>
        <p:spPr>
          <a:xfrm>
            <a:off x="6203950" y="1808163"/>
            <a:ext cx="5508625" cy="4357687"/>
          </a:xfrm>
        </p:spPr>
        <p:txBody>
          <a:bodyPr/>
          <a:lstStyle>
            <a:lvl1pPr rtl="0">
              <a:defRPr sz="1600"/>
            </a:lvl1pPr>
            <a:lvl2pPr rtl="0">
              <a:defRPr sz="1600"/>
            </a:lvl2pPr>
            <a:lvl3pPr rtl="0">
              <a:defRPr sz="1600"/>
            </a:lvl3pPr>
            <a:lvl4pPr rtl="0">
              <a:defRPr sz="1600"/>
            </a:lvl4pPr>
            <a:lvl5pPr rtl="0">
              <a:defRPr sz="1600"/>
            </a:lvl5pPr>
            <a:lvl6pPr rtl="0">
              <a:defRPr/>
            </a:lvl6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a:p>
            <a:pPr lvl="5"/>
            <a:r>
              <a:rPr lang="de-DE" noProof="0"/>
              <a:t>Sechste Ebene</a:t>
            </a:r>
          </a:p>
        </p:txBody>
      </p:sp>
      <p:sp>
        <p:nvSpPr>
          <p:cNvPr id="5" name="Fußzeilenplatzhalter 4">
            <a:extLst>
              <a:ext uri="{FF2B5EF4-FFF2-40B4-BE49-F238E27FC236}">
                <a16:creationId xmlns:a16="http://schemas.microsoft.com/office/drawing/2014/main" id="{104BDB62-A86B-4312-84AC-605A043A529A}"/>
              </a:ext>
            </a:extLst>
          </p:cNvPr>
          <p:cNvSpPr>
            <a:spLocks noGrp="1"/>
          </p:cNvSpPr>
          <p:nvPr>
            <p:ph type="ftr" sz="quarter" idx="10"/>
          </p:nvPr>
        </p:nvSpPr>
        <p:spPr/>
        <p:txBody>
          <a:bodyPr/>
          <a:lstStyle>
            <a:lvl1pPr rtl="0">
              <a:defRPr/>
            </a:lvl1pPr>
          </a:lstStyle>
          <a:p>
            <a:r>
              <a:rPr lang="de-DE" noProof="0"/>
              <a:t>Allianz Zeitwertkonten mit Garantie | L-FK-FS-ZIP</a:t>
            </a:r>
          </a:p>
        </p:txBody>
      </p:sp>
    </p:spTree>
    <p:extLst>
      <p:ext uri="{BB962C8B-B14F-4D97-AF65-F5344CB8AC3E}">
        <p14:creationId xmlns:p14="http://schemas.microsoft.com/office/powerpoint/2010/main" val="2349666448"/>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Spalten">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5357F532-F886-4D4E-BCF1-17C6E94E8320}"/>
              </a:ext>
            </a:extLst>
          </p:cNvPr>
          <p:cNvGraphicFramePr>
            <a:graphicFrameLocks noChangeAspect="1"/>
          </p:cNvGraphicFramePr>
          <p:nvPr userDrawn="1">
            <p:custDataLst>
              <p:tags r:id="rId2"/>
            </p:custDataLst>
            <p:extLst>
              <p:ext uri="{D42A27DB-BD31-4B8C-83A1-F6EECF244321}">
                <p14:modId xmlns:p14="http://schemas.microsoft.com/office/powerpoint/2010/main" val="35880365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37" name="think-cell Folie" r:id="rId4" imgW="353" imgH="353" progId="TCLayout.ActiveDocument.1">
                  <p:embed/>
                </p:oleObj>
              </mc:Choice>
              <mc:Fallback>
                <p:oleObj name="think-cell Folie" r:id="rId4" imgW="353" imgH="353"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Foliennummernplatzhalter 8">
            <a:extLst>
              <a:ext uri="{FF2B5EF4-FFF2-40B4-BE49-F238E27FC236}">
                <a16:creationId xmlns:a16="http://schemas.microsoft.com/office/drawing/2014/main" id="{4AE807FE-5BC5-4806-B587-BCDD6C4B1764}"/>
              </a:ext>
            </a:extLst>
          </p:cNvPr>
          <p:cNvSpPr>
            <a:spLocks noGrp="1"/>
          </p:cNvSpPr>
          <p:nvPr>
            <p:ph type="sldNum" sz="quarter" idx="15"/>
          </p:nvPr>
        </p:nvSpPr>
        <p:spPr/>
        <p:txBody>
          <a:bodyPr/>
          <a:lstStyle>
            <a:lvl1pPr rtl="0">
              <a:defRPr/>
            </a:lvl1pPr>
          </a:lstStyle>
          <a:p>
            <a:fld id="{56C449F3-BD9D-48DC-BFF1-0F66671DA7C6}" type="slidenum">
              <a:rPr lang="de-DE" noProof="0" smtClean="0"/>
              <a:pPr/>
              <a:t>‹Nr.›</a:t>
            </a:fld>
            <a:endParaRPr lang="de-DE" noProof="0"/>
          </a:p>
        </p:txBody>
      </p:sp>
      <p:sp>
        <p:nvSpPr>
          <p:cNvPr id="10" name="Textplatzhalter 4">
            <a:extLst>
              <a:ext uri="{FF2B5EF4-FFF2-40B4-BE49-F238E27FC236}">
                <a16:creationId xmlns:a16="http://schemas.microsoft.com/office/drawing/2014/main" id="{8D43DDA6-9E28-4292-8A58-91764D9BF32A}"/>
              </a:ext>
            </a:extLst>
          </p:cNvPr>
          <p:cNvSpPr>
            <a:spLocks noGrp="1"/>
          </p:cNvSpPr>
          <p:nvPr>
            <p:ph type="body" sz="quarter" idx="12" hasCustomPrompt="1"/>
          </p:nvPr>
        </p:nvSpPr>
        <p:spPr>
          <a:xfrm>
            <a:off x="479424" y="476250"/>
            <a:ext cx="9324973" cy="252000"/>
          </a:xfrm>
        </p:spPr>
        <p:txBody>
          <a:bodyPr/>
          <a:lstStyle>
            <a:lvl1pPr rtl="0">
              <a:defRPr lang="en-US" sz="1100" b="1" kern="1200" cap="all" spc="63" baseline="0" smtClean="0">
                <a:solidFill>
                  <a:schemeClr val="bg1"/>
                </a:solidFill>
                <a:latin typeface="+mn-lt"/>
                <a:ea typeface="+mn-ea"/>
                <a:cs typeface="+mn-cs"/>
              </a:defRPr>
            </a:lvl1pPr>
          </a:lstStyle>
          <a:p>
            <a:pPr lvl="0"/>
            <a:r>
              <a:rPr lang="de-DE" noProof="0"/>
              <a:t>Kopfzeile Optional</a:t>
            </a:r>
          </a:p>
        </p:txBody>
      </p:sp>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a:xfrm>
            <a:off x="479427" y="875309"/>
            <a:ext cx="9324974" cy="932854"/>
          </a:xfrm>
        </p:spPr>
        <p:txBody>
          <a:bodyPr vert="horz"/>
          <a:lstStyle>
            <a:lvl1pPr rtl="0">
              <a:defRPr/>
            </a:lvl1pPr>
          </a:lstStyle>
          <a:p>
            <a:r>
              <a:rPr lang="de-DE" noProof="0"/>
              <a:t>Mastertitelformat bearbeiten</a:t>
            </a:r>
          </a:p>
        </p:txBody>
      </p:sp>
      <p:sp>
        <p:nvSpPr>
          <p:cNvPr id="8" name="Fußzeilenplatzhalter 7">
            <a:extLst>
              <a:ext uri="{FF2B5EF4-FFF2-40B4-BE49-F238E27FC236}">
                <a16:creationId xmlns:a16="http://schemas.microsoft.com/office/drawing/2014/main" id="{AF5DC0C1-41FA-4470-BBAC-3017E7C9FBEC}"/>
              </a:ext>
            </a:extLst>
          </p:cNvPr>
          <p:cNvSpPr>
            <a:spLocks noGrp="1"/>
          </p:cNvSpPr>
          <p:nvPr>
            <p:ph type="ftr" sz="quarter" idx="14"/>
          </p:nvPr>
        </p:nvSpPr>
        <p:spPr/>
        <p:txBody>
          <a:bodyPr/>
          <a:lstStyle>
            <a:lvl1pPr rtl="0">
              <a:defRPr/>
            </a:lvl1pPr>
          </a:lstStyle>
          <a:p>
            <a:r>
              <a:rPr lang="de-DE" noProof="0"/>
              <a:t>Allianz Zeitwertkonten mit Garantie | L-FK-FS-ZIP</a:t>
            </a:r>
          </a:p>
        </p:txBody>
      </p:sp>
      <p:sp>
        <p:nvSpPr>
          <p:cNvPr id="12" name="Inhaltsplatzhalter 2">
            <a:extLst>
              <a:ext uri="{FF2B5EF4-FFF2-40B4-BE49-F238E27FC236}">
                <a16:creationId xmlns:a16="http://schemas.microsoft.com/office/drawing/2014/main" id="{89B1D163-4D8D-4A72-A40F-8C4E4706607F}"/>
              </a:ext>
            </a:extLst>
          </p:cNvPr>
          <p:cNvSpPr>
            <a:spLocks noGrp="1"/>
          </p:cNvSpPr>
          <p:nvPr>
            <p:ph sz="half" idx="1"/>
          </p:nvPr>
        </p:nvSpPr>
        <p:spPr>
          <a:xfrm>
            <a:off x="479424" y="1808163"/>
            <a:ext cx="3600451" cy="4357687"/>
          </a:xfrm>
        </p:spPr>
        <p:txBody>
          <a:bodyPr/>
          <a:lstStyle>
            <a:lvl1pPr rtl="0">
              <a:defRPr sz="1600"/>
            </a:lvl1pPr>
            <a:lvl2pPr rtl="0">
              <a:defRPr sz="1600"/>
            </a:lvl2pPr>
            <a:lvl3pPr rtl="0">
              <a:defRPr sz="1600"/>
            </a:lvl3pPr>
            <a:lvl4pPr rtl="0">
              <a:defRPr sz="1600"/>
            </a:lvl4pPr>
            <a:lvl5pPr rtl="0">
              <a:defRPr sz="1600"/>
            </a:lvl5pPr>
            <a:lvl6pPr rtl="0">
              <a:defRPr/>
            </a:lvl6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a:p>
            <a:pPr lvl="5"/>
            <a:r>
              <a:rPr lang="de-DE" noProof="0"/>
              <a:t>Sechste Ebene</a:t>
            </a:r>
          </a:p>
        </p:txBody>
      </p:sp>
      <p:sp>
        <p:nvSpPr>
          <p:cNvPr id="13" name="Inhaltsplatzhalter 3">
            <a:extLst>
              <a:ext uri="{FF2B5EF4-FFF2-40B4-BE49-F238E27FC236}">
                <a16:creationId xmlns:a16="http://schemas.microsoft.com/office/drawing/2014/main" id="{DE0FC12B-A1E5-42CC-96D8-0293C92008BC}"/>
              </a:ext>
            </a:extLst>
          </p:cNvPr>
          <p:cNvSpPr>
            <a:spLocks noGrp="1"/>
          </p:cNvSpPr>
          <p:nvPr>
            <p:ph sz="half" idx="2"/>
          </p:nvPr>
        </p:nvSpPr>
        <p:spPr>
          <a:xfrm>
            <a:off x="4295776" y="1808163"/>
            <a:ext cx="3600449" cy="4357687"/>
          </a:xfrm>
        </p:spPr>
        <p:txBody>
          <a:bodyPr/>
          <a:lstStyle>
            <a:lvl1pPr rtl="0">
              <a:defRPr sz="1600"/>
            </a:lvl1pPr>
            <a:lvl2pPr rtl="0">
              <a:defRPr sz="1600"/>
            </a:lvl2pPr>
            <a:lvl3pPr rtl="0">
              <a:defRPr sz="1600"/>
            </a:lvl3pPr>
            <a:lvl4pPr rtl="0">
              <a:defRPr sz="1600"/>
            </a:lvl4pPr>
            <a:lvl5pPr rtl="0">
              <a:defRPr sz="1600"/>
            </a:lvl5pPr>
            <a:lvl6pPr rtl="0">
              <a:defRPr/>
            </a:lvl6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a:p>
            <a:pPr lvl="5"/>
            <a:r>
              <a:rPr lang="de-DE" noProof="0"/>
              <a:t>Sechste Ebene</a:t>
            </a:r>
          </a:p>
        </p:txBody>
      </p:sp>
      <p:sp>
        <p:nvSpPr>
          <p:cNvPr id="14" name="Inhaltsplatzhalter 3">
            <a:extLst>
              <a:ext uri="{FF2B5EF4-FFF2-40B4-BE49-F238E27FC236}">
                <a16:creationId xmlns:a16="http://schemas.microsoft.com/office/drawing/2014/main" id="{6A50DEAB-0BFD-4146-B54A-21CD06E1B0F4}"/>
              </a:ext>
            </a:extLst>
          </p:cNvPr>
          <p:cNvSpPr>
            <a:spLocks noGrp="1"/>
          </p:cNvSpPr>
          <p:nvPr>
            <p:ph sz="half" idx="16"/>
          </p:nvPr>
        </p:nvSpPr>
        <p:spPr>
          <a:xfrm>
            <a:off x="8112126" y="1808163"/>
            <a:ext cx="3600449" cy="4357687"/>
          </a:xfrm>
        </p:spPr>
        <p:txBody>
          <a:bodyPr/>
          <a:lstStyle>
            <a:lvl1pPr rtl="0">
              <a:defRPr sz="1600"/>
            </a:lvl1pPr>
            <a:lvl2pPr rtl="0">
              <a:defRPr sz="1600"/>
            </a:lvl2pPr>
            <a:lvl3pPr rtl="0">
              <a:defRPr sz="1600"/>
            </a:lvl3pPr>
            <a:lvl4pPr rtl="0">
              <a:defRPr sz="1600"/>
            </a:lvl4pPr>
            <a:lvl5pPr rtl="0">
              <a:defRPr sz="1600"/>
            </a:lvl5pPr>
            <a:lvl6pPr rtl="0">
              <a:defRPr/>
            </a:lvl6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a:p>
            <a:pPr lvl="5"/>
            <a:r>
              <a:rPr lang="de-DE" noProof="0"/>
              <a:t>Sechste Ebene</a:t>
            </a:r>
          </a:p>
        </p:txBody>
      </p:sp>
    </p:spTree>
    <p:extLst>
      <p:ext uri="{BB962C8B-B14F-4D97-AF65-F5344CB8AC3E}">
        <p14:creationId xmlns:p14="http://schemas.microsoft.com/office/powerpoint/2010/main" val="3401694197"/>
      </p:ext>
    </p:extLst>
  </p:cSld>
  <p:clrMapOvr>
    <a:masterClrMapping/>
  </p:clrMapOvr>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Spalten mit Bildern">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DEB9E210-F592-461F-86EB-0E09D0236643}"/>
              </a:ext>
            </a:extLst>
          </p:cNvPr>
          <p:cNvGraphicFramePr>
            <a:graphicFrameLocks noChangeAspect="1"/>
          </p:cNvGraphicFramePr>
          <p:nvPr userDrawn="1">
            <p:custDataLst>
              <p:tags r:id="rId2"/>
            </p:custDataLst>
            <p:extLst>
              <p:ext uri="{D42A27DB-BD31-4B8C-83A1-F6EECF244321}">
                <p14:modId xmlns:p14="http://schemas.microsoft.com/office/powerpoint/2010/main" val="610698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61" name="think-cell Folie" r:id="rId4" imgW="353" imgH="353" progId="TCLayout.ActiveDocument.1">
                  <p:embed/>
                </p:oleObj>
              </mc:Choice>
              <mc:Fallback>
                <p:oleObj name="think-cell Folie" r:id="rId4" imgW="353" imgH="353"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Foliennummernplatzhalter 8">
            <a:extLst>
              <a:ext uri="{FF2B5EF4-FFF2-40B4-BE49-F238E27FC236}">
                <a16:creationId xmlns:a16="http://schemas.microsoft.com/office/drawing/2014/main" id="{4AE807FE-5BC5-4806-B587-BCDD6C4B1764}"/>
              </a:ext>
            </a:extLst>
          </p:cNvPr>
          <p:cNvSpPr>
            <a:spLocks noGrp="1"/>
          </p:cNvSpPr>
          <p:nvPr>
            <p:ph type="sldNum" sz="quarter" idx="15"/>
          </p:nvPr>
        </p:nvSpPr>
        <p:spPr/>
        <p:txBody>
          <a:bodyPr/>
          <a:lstStyle>
            <a:lvl1pPr rtl="0">
              <a:defRPr/>
            </a:lvl1pPr>
          </a:lstStyle>
          <a:p>
            <a:fld id="{56C449F3-BD9D-48DC-BFF1-0F66671DA7C6}" type="slidenum">
              <a:rPr lang="de-DE" noProof="0" smtClean="0"/>
              <a:pPr/>
              <a:t>‹Nr.›</a:t>
            </a:fld>
            <a:endParaRPr lang="de-DE" noProof="0"/>
          </a:p>
        </p:txBody>
      </p:sp>
      <p:sp>
        <p:nvSpPr>
          <p:cNvPr id="15" name="Textplatzhalter 4">
            <a:extLst>
              <a:ext uri="{FF2B5EF4-FFF2-40B4-BE49-F238E27FC236}">
                <a16:creationId xmlns:a16="http://schemas.microsoft.com/office/drawing/2014/main" id="{C551487E-C11A-4467-98A1-8C3C5A14A957}"/>
              </a:ext>
            </a:extLst>
          </p:cNvPr>
          <p:cNvSpPr>
            <a:spLocks noGrp="1"/>
          </p:cNvSpPr>
          <p:nvPr>
            <p:ph type="body" sz="quarter" idx="12" hasCustomPrompt="1"/>
          </p:nvPr>
        </p:nvSpPr>
        <p:spPr>
          <a:xfrm>
            <a:off x="479424" y="476250"/>
            <a:ext cx="9324973" cy="252000"/>
          </a:xfrm>
        </p:spPr>
        <p:txBody>
          <a:bodyPr/>
          <a:lstStyle>
            <a:lvl1pPr rtl="0">
              <a:defRPr lang="en-US" sz="1100" b="1" kern="1200" cap="all" spc="63" baseline="0" smtClean="0">
                <a:solidFill>
                  <a:schemeClr val="bg1"/>
                </a:solidFill>
                <a:latin typeface="+mn-lt"/>
                <a:ea typeface="+mn-ea"/>
                <a:cs typeface="+mn-cs"/>
              </a:defRPr>
            </a:lvl1pPr>
          </a:lstStyle>
          <a:p>
            <a:pPr lvl="0"/>
            <a:r>
              <a:rPr lang="de-DE" noProof="0"/>
              <a:t>Kopfzeile Optional</a:t>
            </a:r>
          </a:p>
        </p:txBody>
      </p:sp>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a:xfrm>
            <a:off x="479427" y="875309"/>
            <a:ext cx="9324974" cy="932854"/>
          </a:xfrm>
        </p:spPr>
        <p:txBody>
          <a:bodyPr vert="horz"/>
          <a:lstStyle>
            <a:lvl1pPr rtl="0">
              <a:defRPr/>
            </a:lvl1pPr>
          </a:lstStyle>
          <a:p>
            <a:r>
              <a:rPr lang="de-DE" noProof="0"/>
              <a:t>Mastertitelformat bearbeiten</a:t>
            </a:r>
          </a:p>
        </p:txBody>
      </p:sp>
      <p:sp>
        <p:nvSpPr>
          <p:cNvPr id="4" name="Bildplatzhalter 3">
            <a:extLst>
              <a:ext uri="{FF2B5EF4-FFF2-40B4-BE49-F238E27FC236}">
                <a16:creationId xmlns:a16="http://schemas.microsoft.com/office/drawing/2014/main" id="{7F6E1E7D-62F9-4031-8EDE-4D54A0DCE14F}"/>
              </a:ext>
              <a:ext uri="{C183D7F6-B498-43B3-948B-1728B52AA6E4}">
                <adec:decorative xmlns="" xmlns:adec="http://schemas.microsoft.com/office/drawing/2017/decorative" val="1"/>
              </a:ext>
            </a:extLst>
          </p:cNvPr>
          <p:cNvSpPr>
            <a:spLocks noGrp="1"/>
          </p:cNvSpPr>
          <p:nvPr>
            <p:ph type="pic" sz="quarter" idx="17"/>
          </p:nvPr>
        </p:nvSpPr>
        <p:spPr>
          <a:xfrm>
            <a:off x="479425" y="1808163"/>
            <a:ext cx="3600450" cy="1980000"/>
          </a:xfrm>
          <a:solidFill>
            <a:schemeClr val="tx2">
              <a:lumMod val="90000"/>
            </a:schemeClr>
          </a:solidFill>
        </p:spPr>
        <p:txBody>
          <a:bodyPr/>
          <a:lstStyle/>
          <a:p>
            <a:endParaRPr lang="de-DE" noProof="0"/>
          </a:p>
        </p:txBody>
      </p:sp>
      <p:sp>
        <p:nvSpPr>
          <p:cNvPr id="12" name="Inhaltsplatzhalter 2">
            <a:extLst>
              <a:ext uri="{FF2B5EF4-FFF2-40B4-BE49-F238E27FC236}">
                <a16:creationId xmlns:a16="http://schemas.microsoft.com/office/drawing/2014/main" id="{89B1D163-4D8D-4A72-A40F-8C4E4706607F}"/>
              </a:ext>
            </a:extLst>
          </p:cNvPr>
          <p:cNvSpPr>
            <a:spLocks noGrp="1"/>
          </p:cNvSpPr>
          <p:nvPr>
            <p:ph sz="half" idx="1"/>
          </p:nvPr>
        </p:nvSpPr>
        <p:spPr>
          <a:xfrm>
            <a:off x="479424" y="4185851"/>
            <a:ext cx="3600451" cy="1980000"/>
          </a:xfrm>
        </p:spPr>
        <p:txBody>
          <a:bodyPr/>
          <a:lstStyle>
            <a:lvl1pPr rtl="0">
              <a:defRPr sz="1600" b="1"/>
            </a:lvl1pPr>
            <a:lvl2pPr marL="0" indent="0" rtl="0">
              <a:buNone/>
              <a:defRPr sz="1600"/>
            </a:lvl2pPr>
            <a:lvl3pPr rtl="0">
              <a:defRPr sz="1600"/>
            </a:lvl3pPr>
            <a:lvl4pPr rtl="0">
              <a:defRPr sz="1600"/>
            </a:lvl4pPr>
            <a:lvl5pPr rtl="0">
              <a:defRPr sz="1600"/>
            </a:lvl5pPr>
            <a:lvl6pPr rtl="0">
              <a:defRPr/>
            </a:lvl6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a:p>
            <a:pPr lvl="5"/>
            <a:r>
              <a:rPr lang="de-DE" noProof="0"/>
              <a:t>Sechste Ebene</a:t>
            </a:r>
          </a:p>
        </p:txBody>
      </p:sp>
      <p:sp>
        <p:nvSpPr>
          <p:cNvPr id="10" name="Bildplatzhalter 3">
            <a:extLst>
              <a:ext uri="{FF2B5EF4-FFF2-40B4-BE49-F238E27FC236}">
                <a16:creationId xmlns:a16="http://schemas.microsoft.com/office/drawing/2014/main" id="{F92E55E2-AF52-4C0E-A959-DF683F5CEFEB}"/>
              </a:ext>
              <a:ext uri="{C183D7F6-B498-43B3-948B-1728B52AA6E4}">
                <adec:decorative xmlns="" xmlns:adec="http://schemas.microsoft.com/office/drawing/2017/decorative" val="1"/>
              </a:ext>
            </a:extLst>
          </p:cNvPr>
          <p:cNvSpPr>
            <a:spLocks noGrp="1"/>
          </p:cNvSpPr>
          <p:nvPr>
            <p:ph type="pic" sz="quarter" idx="18"/>
          </p:nvPr>
        </p:nvSpPr>
        <p:spPr>
          <a:xfrm>
            <a:off x="4295776" y="1808163"/>
            <a:ext cx="3600450" cy="1980000"/>
          </a:xfrm>
          <a:solidFill>
            <a:schemeClr val="tx2">
              <a:lumMod val="90000"/>
            </a:schemeClr>
          </a:solidFill>
        </p:spPr>
        <p:txBody>
          <a:bodyPr/>
          <a:lstStyle/>
          <a:p>
            <a:endParaRPr lang="de-DE" noProof="0"/>
          </a:p>
        </p:txBody>
      </p:sp>
      <p:sp>
        <p:nvSpPr>
          <p:cNvPr id="13" name="Inhaltsplatzhalter 3">
            <a:extLst>
              <a:ext uri="{FF2B5EF4-FFF2-40B4-BE49-F238E27FC236}">
                <a16:creationId xmlns:a16="http://schemas.microsoft.com/office/drawing/2014/main" id="{DE0FC12B-A1E5-42CC-96D8-0293C92008BC}"/>
              </a:ext>
            </a:extLst>
          </p:cNvPr>
          <p:cNvSpPr>
            <a:spLocks noGrp="1"/>
          </p:cNvSpPr>
          <p:nvPr>
            <p:ph sz="half" idx="2"/>
          </p:nvPr>
        </p:nvSpPr>
        <p:spPr>
          <a:xfrm>
            <a:off x="4295776" y="4185851"/>
            <a:ext cx="3600449" cy="1980000"/>
          </a:xfrm>
        </p:spPr>
        <p:txBody>
          <a:bodyPr/>
          <a:lstStyle>
            <a:lvl1pPr rtl="0">
              <a:defRPr sz="1600" b="1"/>
            </a:lvl1pPr>
            <a:lvl2pPr marL="0" indent="0" rtl="0">
              <a:buNone/>
              <a:defRPr sz="1600"/>
            </a:lvl2pPr>
            <a:lvl3pPr rtl="0">
              <a:defRPr sz="1600"/>
            </a:lvl3pPr>
            <a:lvl4pPr rtl="0">
              <a:defRPr sz="1600"/>
            </a:lvl4pPr>
            <a:lvl5pPr rtl="0">
              <a:defRPr sz="1600"/>
            </a:lvl5pPr>
            <a:lvl6pPr rtl="0">
              <a:defRPr/>
            </a:lvl6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a:p>
            <a:pPr lvl="5"/>
            <a:r>
              <a:rPr lang="de-DE" noProof="0"/>
              <a:t>Sechste Ebene</a:t>
            </a:r>
          </a:p>
        </p:txBody>
      </p:sp>
      <p:sp>
        <p:nvSpPr>
          <p:cNvPr id="11" name="Bildplatzhalter 3">
            <a:extLst>
              <a:ext uri="{FF2B5EF4-FFF2-40B4-BE49-F238E27FC236}">
                <a16:creationId xmlns:a16="http://schemas.microsoft.com/office/drawing/2014/main" id="{34A88299-44D9-4594-9216-B685B545498A}"/>
              </a:ext>
              <a:ext uri="{C183D7F6-B498-43B3-948B-1728B52AA6E4}">
                <adec:decorative xmlns="" xmlns:adec="http://schemas.microsoft.com/office/drawing/2017/decorative" val="1"/>
              </a:ext>
            </a:extLst>
          </p:cNvPr>
          <p:cNvSpPr>
            <a:spLocks noGrp="1"/>
          </p:cNvSpPr>
          <p:nvPr>
            <p:ph type="pic" sz="quarter" idx="19"/>
          </p:nvPr>
        </p:nvSpPr>
        <p:spPr>
          <a:xfrm>
            <a:off x="8112126" y="1808163"/>
            <a:ext cx="3600450" cy="1980000"/>
          </a:xfrm>
          <a:solidFill>
            <a:schemeClr val="tx2">
              <a:lumMod val="90000"/>
            </a:schemeClr>
          </a:solidFill>
        </p:spPr>
        <p:txBody>
          <a:bodyPr/>
          <a:lstStyle/>
          <a:p>
            <a:endParaRPr lang="de-DE" noProof="0"/>
          </a:p>
        </p:txBody>
      </p:sp>
      <p:sp>
        <p:nvSpPr>
          <p:cNvPr id="14" name="Inhaltsplatzhalter 3">
            <a:extLst>
              <a:ext uri="{FF2B5EF4-FFF2-40B4-BE49-F238E27FC236}">
                <a16:creationId xmlns:a16="http://schemas.microsoft.com/office/drawing/2014/main" id="{6A50DEAB-0BFD-4146-B54A-21CD06E1B0F4}"/>
              </a:ext>
            </a:extLst>
          </p:cNvPr>
          <p:cNvSpPr>
            <a:spLocks noGrp="1"/>
          </p:cNvSpPr>
          <p:nvPr>
            <p:ph sz="half" idx="16"/>
          </p:nvPr>
        </p:nvSpPr>
        <p:spPr>
          <a:xfrm>
            <a:off x="8112126" y="4185851"/>
            <a:ext cx="3600449" cy="1980000"/>
          </a:xfrm>
        </p:spPr>
        <p:txBody>
          <a:bodyPr/>
          <a:lstStyle>
            <a:lvl1pPr rtl="0">
              <a:defRPr sz="1600" b="1"/>
            </a:lvl1pPr>
            <a:lvl2pPr marL="0" indent="0" rtl="0">
              <a:buNone/>
              <a:defRPr sz="1600"/>
            </a:lvl2pPr>
            <a:lvl3pPr rtl="0">
              <a:defRPr sz="1600"/>
            </a:lvl3pPr>
            <a:lvl4pPr rtl="0">
              <a:defRPr sz="1600"/>
            </a:lvl4pPr>
            <a:lvl5pPr rtl="0">
              <a:defRPr sz="1600"/>
            </a:lvl5pPr>
            <a:lvl6pPr rtl="0">
              <a:defRPr/>
            </a:lvl6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a:p>
            <a:pPr lvl="5"/>
            <a:r>
              <a:rPr lang="de-DE" noProof="0"/>
              <a:t>Sechste Ebene</a:t>
            </a:r>
          </a:p>
        </p:txBody>
      </p:sp>
      <p:sp>
        <p:nvSpPr>
          <p:cNvPr id="8" name="Fußzeilenplatzhalter 7">
            <a:extLst>
              <a:ext uri="{FF2B5EF4-FFF2-40B4-BE49-F238E27FC236}">
                <a16:creationId xmlns:a16="http://schemas.microsoft.com/office/drawing/2014/main" id="{AF5DC0C1-41FA-4470-BBAC-3017E7C9FBEC}"/>
              </a:ext>
            </a:extLst>
          </p:cNvPr>
          <p:cNvSpPr>
            <a:spLocks noGrp="1"/>
          </p:cNvSpPr>
          <p:nvPr>
            <p:ph type="ftr" sz="quarter" idx="14"/>
          </p:nvPr>
        </p:nvSpPr>
        <p:spPr/>
        <p:txBody>
          <a:bodyPr/>
          <a:lstStyle>
            <a:lvl1pPr rtl="0">
              <a:defRPr/>
            </a:lvl1pPr>
          </a:lstStyle>
          <a:p>
            <a:r>
              <a:rPr lang="de-DE" noProof="0"/>
              <a:t>Allianz Zeitwertkonten mit Garantie | L-FK-FS-ZIP</a:t>
            </a:r>
          </a:p>
        </p:txBody>
      </p:sp>
    </p:spTree>
    <p:extLst>
      <p:ext uri="{BB962C8B-B14F-4D97-AF65-F5344CB8AC3E}">
        <p14:creationId xmlns:p14="http://schemas.microsoft.com/office/powerpoint/2010/main" val="411302111"/>
      </p:ext>
    </p:extLst>
  </p:cSld>
  <p:clrMapOvr>
    <a:masterClrMapping/>
  </p:clrMapOvr>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oßes Bild mit Text">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1325256A-0555-4922-AC51-957A62755B66}"/>
              </a:ext>
            </a:extLst>
          </p:cNvPr>
          <p:cNvGraphicFramePr>
            <a:graphicFrameLocks noChangeAspect="1"/>
          </p:cNvGraphicFramePr>
          <p:nvPr userDrawn="1">
            <p:custDataLst>
              <p:tags r:id="rId2"/>
            </p:custDataLst>
            <p:extLst>
              <p:ext uri="{D42A27DB-BD31-4B8C-83A1-F6EECF244321}">
                <p14:modId xmlns:p14="http://schemas.microsoft.com/office/powerpoint/2010/main" val="17380551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85" name="think-cell Folie" r:id="rId4" imgW="353" imgH="353" progId="TCLayout.ActiveDocument.1">
                  <p:embed/>
                </p:oleObj>
              </mc:Choice>
              <mc:Fallback>
                <p:oleObj name="think-cell Folie" r:id="rId4" imgW="353" imgH="353"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lvl1pPr rtl="0">
              <a:defRPr/>
            </a:lvl1pPr>
          </a:lstStyle>
          <a:p>
            <a:fld id="{56C449F3-BD9D-48DC-BFF1-0F66671DA7C6}" type="slidenum">
              <a:rPr lang="de-DE" noProof="0" smtClean="0"/>
              <a:pPr/>
              <a:t>‹Nr.›</a:t>
            </a:fld>
            <a:endParaRPr lang="de-DE" noProof="0"/>
          </a:p>
        </p:txBody>
      </p:sp>
      <p:sp>
        <p:nvSpPr>
          <p:cNvPr id="8" name="Bildplatzhalter 7">
            <a:extLst>
              <a:ext uri="{FF2B5EF4-FFF2-40B4-BE49-F238E27FC236}">
                <a16:creationId xmlns:a16="http://schemas.microsoft.com/office/drawing/2014/main" id="{9729243C-D78B-4B34-B6EA-A7A7D5BA4415}"/>
              </a:ext>
              <a:ext uri="{C183D7F6-B498-43B3-948B-1728B52AA6E4}">
                <adec:decorative xmlns="" xmlns:adec="http://schemas.microsoft.com/office/drawing/2017/decorative" val="1"/>
              </a:ext>
            </a:extLst>
          </p:cNvPr>
          <p:cNvSpPr>
            <a:spLocks noGrp="1"/>
          </p:cNvSpPr>
          <p:nvPr>
            <p:ph type="pic" sz="quarter" idx="12"/>
          </p:nvPr>
        </p:nvSpPr>
        <p:spPr>
          <a:xfrm>
            <a:off x="0" y="0"/>
            <a:ext cx="8928000" cy="6084000"/>
          </a:xfrm>
          <a:solidFill>
            <a:schemeClr val="tx2">
              <a:lumMod val="90000"/>
            </a:schemeClr>
          </a:solidFill>
        </p:spPr>
        <p:txBody>
          <a:bodyPr/>
          <a:lstStyle/>
          <a:p>
            <a:endParaRPr lang="de-DE" noProof="0"/>
          </a:p>
        </p:txBody>
      </p:sp>
      <p:sp>
        <p:nvSpPr>
          <p:cNvPr id="11" name="Textplatzhalter 9">
            <a:extLst>
              <a:ext uri="{FF2B5EF4-FFF2-40B4-BE49-F238E27FC236}">
                <a16:creationId xmlns:a16="http://schemas.microsoft.com/office/drawing/2014/main" id="{D2F612BB-6DB3-48F4-9220-749BDAAD5D05}"/>
              </a:ext>
            </a:extLst>
          </p:cNvPr>
          <p:cNvSpPr>
            <a:spLocks noGrp="1"/>
          </p:cNvSpPr>
          <p:nvPr>
            <p:ph type="body" sz="quarter" idx="13"/>
          </p:nvPr>
        </p:nvSpPr>
        <p:spPr>
          <a:xfrm>
            <a:off x="9252000" y="1332000"/>
            <a:ext cx="2460575" cy="4752000"/>
          </a:xfrm>
        </p:spPr>
        <p:txBody>
          <a:bodyPr/>
          <a:lstStyle>
            <a:lvl1pPr rtl="0">
              <a:defRPr sz="1600" b="1"/>
            </a:lvl1pPr>
            <a:lvl2pPr marL="0" indent="0" rtl="0">
              <a:buNone/>
              <a:defRPr sz="1600"/>
            </a:lvl2pPr>
            <a:lvl3pPr rtl="0">
              <a:defRPr sz="1600"/>
            </a:lvl3pPr>
            <a:lvl4pPr rtl="0">
              <a:defRPr sz="1600"/>
            </a:lvl4pPr>
            <a:lvl5pPr rtl="0">
              <a:defRPr sz="1600"/>
            </a:lvl5pPr>
            <a:lvl6pPr rtl="0">
              <a:defRPr/>
            </a:lvl6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a:p>
            <a:pPr lvl="5"/>
            <a:r>
              <a:rPr lang="de-DE" noProof="0"/>
              <a:t>Sechste Ebene</a:t>
            </a:r>
          </a:p>
        </p:txBody>
      </p:sp>
      <p:sp>
        <p:nvSpPr>
          <p:cNvPr id="2" name="Fußzeilenplatzhalter 1">
            <a:extLst>
              <a:ext uri="{FF2B5EF4-FFF2-40B4-BE49-F238E27FC236}">
                <a16:creationId xmlns:a16="http://schemas.microsoft.com/office/drawing/2014/main" id="{E626A08E-050C-4C68-BDE6-F1BB5A27A38B}"/>
              </a:ext>
            </a:extLst>
          </p:cNvPr>
          <p:cNvSpPr>
            <a:spLocks noGrp="1"/>
          </p:cNvSpPr>
          <p:nvPr>
            <p:ph type="ftr" sz="quarter" idx="14"/>
          </p:nvPr>
        </p:nvSpPr>
        <p:spPr/>
        <p:txBody>
          <a:bodyPr/>
          <a:lstStyle>
            <a:lvl1pPr rtl="0">
              <a:defRPr/>
            </a:lvl1pPr>
          </a:lstStyle>
          <a:p>
            <a:r>
              <a:rPr lang="de-DE" noProof="0"/>
              <a:t>Allianz Zeitwertkonten mit Garantie | L-FK-FS-ZIP</a:t>
            </a:r>
          </a:p>
        </p:txBody>
      </p:sp>
    </p:spTree>
    <p:extLst>
      <p:ext uri="{BB962C8B-B14F-4D97-AF65-F5344CB8AC3E}">
        <p14:creationId xmlns:p14="http://schemas.microsoft.com/office/powerpoint/2010/main" val="560970737"/>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oßes Bild mit Überschrift 01">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0BD01B21-B0E6-4AA4-80C2-525B3AF9DC13}"/>
              </a:ext>
            </a:extLst>
          </p:cNvPr>
          <p:cNvGraphicFramePr>
            <a:graphicFrameLocks noChangeAspect="1"/>
          </p:cNvGraphicFramePr>
          <p:nvPr userDrawn="1">
            <p:custDataLst>
              <p:tags r:id="rId2"/>
            </p:custDataLst>
            <p:extLst>
              <p:ext uri="{D42A27DB-BD31-4B8C-83A1-F6EECF244321}">
                <p14:modId xmlns:p14="http://schemas.microsoft.com/office/powerpoint/2010/main" val="37835024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9" name="think-cell Folie" r:id="rId4" imgW="353" imgH="353" progId="TCLayout.ActiveDocument.1">
                  <p:embed/>
                </p:oleObj>
              </mc:Choice>
              <mc:Fallback>
                <p:oleObj name="think-cell Folie" r:id="rId4" imgW="353" imgH="353"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lvl1pPr rtl="0">
              <a:defRPr/>
            </a:lvl1pPr>
          </a:lstStyle>
          <a:p>
            <a:fld id="{56C449F3-BD9D-48DC-BFF1-0F66671DA7C6}" type="slidenum">
              <a:rPr lang="de-DE" noProof="0" smtClean="0"/>
              <a:pPr/>
              <a:t>‹Nr.›</a:t>
            </a:fld>
            <a:endParaRPr lang="de-DE" noProof="0"/>
          </a:p>
        </p:txBody>
      </p:sp>
      <p:sp>
        <p:nvSpPr>
          <p:cNvPr id="8" name="Bildplatzhalter 7">
            <a:extLst>
              <a:ext uri="{FF2B5EF4-FFF2-40B4-BE49-F238E27FC236}">
                <a16:creationId xmlns:a16="http://schemas.microsoft.com/office/drawing/2014/main" id="{9729243C-D78B-4B34-B6EA-A7A7D5BA4415}"/>
              </a:ext>
              <a:ext uri="{C183D7F6-B498-43B3-948B-1728B52AA6E4}">
                <adec:decorative xmlns="" xmlns:adec="http://schemas.microsoft.com/office/drawing/2017/decorative" val="1"/>
              </a:ext>
            </a:extLst>
          </p:cNvPr>
          <p:cNvSpPr>
            <a:spLocks noGrp="1"/>
          </p:cNvSpPr>
          <p:nvPr>
            <p:ph type="pic" sz="quarter" idx="12"/>
          </p:nvPr>
        </p:nvSpPr>
        <p:spPr>
          <a:xfrm>
            <a:off x="0" y="0"/>
            <a:ext cx="7056000" cy="5940000"/>
          </a:xfrm>
          <a:solidFill>
            <a:schemeClr val="tx2">
              <a:lumMod val="90000"/>
            </a:schemeClr>
          </a:solidFill>
        </p:spPr>
        <p:txBody>
          <a:bodyPr/>
          <a:lstStyle/>
          <a:p>
            <a:endParaRPr lang="de-DE" noProof="0"/>
          </a:p>
        </p:txBody>
      </p:sp>
      <p:sp>
        <p:nvSpPr>
          <p:cNvPr id="11" name="Textplatzhalter 9">
            <a:extLst>
              <a:ext uri="{FF2B5EF4-FFF2-40B4-BE49-F238E27FC236}">
                <a16:creationId xmlns:a16="http://schemas.microsoft.com/office/drawing/2014/main" id="{D2F612BB-6DB3-48F4-9220-749BDAAD5D05}"/>
              </a:ext>
            </a:extLst>
          </p:cNvPr>
          <p:cNvSpPr>
            <a:spLocks noGrp="1"/>
          </p:cNvSpPr>
          <p:nvPr>
            <p:ph type="body" sz="quarter" idx="13"/>
          </p:nvPr>
        </p:nvSpPr>
        <p:spPr>
          <a:xfrm>
            <a:off x="7632000" y="1808163"/>
            <a:ext cx="4080575" cy="4131838"/>
          </a:xfrm>
        </p:spPr>
        <p:txBody>
          <a:bodyPr/>
          <a:lstStyle>
            <a:lvl1pPr rtl="0">
              <a:lnSpc>
                <a:spcPts val="3800"/>
              </a:lnSpc>
              <a:spcAft>
                <a:spcPts val="2400"/>
              </a:spcAft>
              <a:defRPr sz="3800" b="0"/>
            </a:lvl1pPr>
            <a:lvl2pPr marL="0" indent="0" rtl="0">
              <a:buNone/>
              <a:defRPr sz="2000"/>
            </a:lvl2pPr>
            <a:lvl3pPr rtl="0">
              <a:defRPr sz="1600"/>
            </a:lvl3pPr>
            <a:lvl4pPr rtl="0">
              <a:defRPr sz="1600"/>
            </a:lvl4pPr>
            <a:lvl5pPr rtl="0">
              <a:defRPr sz="1600"/>
            </a:lvl5pPr>
            <a:lvl6pPr rtl="0">
              <a:defRPr/>
            </a:lvl6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a:p>
            <a:pPr lvl="5"/>
            <a:r>
              <a:rPr lang="de-DE" noProof="0"/>
              <a:t>Sechste Ebene</a:t>
            </a:r>
          </a:p>
        </p:txBody>
      </p:sp>
      <p:sp>
        <p:nvSpPr>
          <p:cNvPr id="2" name="Fußzeilenplatzhalter 1">
            <a:extLst>
              <a:ext uri="{FF2B5EF4-FFF2-40B4-BE49-F238E27FC236}">
                <a16:creationId xmlns:a16="http://schemas.microsoft.com/office/drawing/2014/main" id="{0589E36F-7715-457D-8887-3CAB56AFC0AD}"/>
              </a:ext>
            </a:extLst>
          </p:cNvPr>
          <p:cNvSpPr>
            <a:spLocks noGrp="1"/>
          </p:cNvSpPr>
          <p:nvPr>
            <p:ph type="ftr" sz="quarter" idx="14"/>
          </p:nvPr>
        </p:nvSpPr>
        <p:spPr/>
        <p:txBody>
          <a:bodyPr/>
          <a:lstStyle>
            <a:lvl1pPr rtl="0">
              <a:defRPr/>
            </a:lvl1pPr>
          </a:lstStyle>
          <a:p>
            <a:r>
              <a:rPr lang="de-DE" noProof="0"/>
              <a:t>Allianz Zeitwertkonten mit Garantie | L-FK-FS-ZIP</a:t>
            </a:r>
          </a:p>
        </p:txBody>
      </p:sp>
    </p:spTree>
    <p:extLst>
      <p:ext uri="{BB962C8B-B14F-4D97-AF65-F5344CB8AC3E}">
        <p14:creationId xmlns:p14="http://schemas.microsoft.com/office/powerpoint/2010/main" val="3087464647"/>
      </p:ext>
    </p:extLst>
  </p:cSld>
  <p:clrMapOvr>
    <a:masterClrMapping/>
  </p:clrMapOvr>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Großes Bild mit Überschrift 02">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3A247739-B3AB-4183-8E2B-5E35559ECBE5}"/>
              </a:ext>
            </a:extLst>
          </p:cNvPr>
          <p:cNvGraphicFramePr>
            <a:graphicFrameLocks noChangeAspect="1"/>
          </p:cNvGraphicFramePr>
          <p:nvPr userDrawn="1">
            <p:custDataLst>
              <p:tags r:id="rId2"/>
            </p:custDataLst>
            <p:extLst>
              <p:ext uri="{D42A27DB-BD31-4B8C-83A1-F6EECF244321}">
                <p14:modId xmlns:p14="http://schemas.microsoft.com/office/powerpoint/2010/main" val="5938146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33" name="think-cell Folie" r:id="rId4" imgW="353" imgH="353" progId="TCLayout.ActiveDocument.1">
                  <p:embed/>
                </p:oleObj>
              </mc:Choice>
              <mc:Fallback>
                <p:oleObj name="think-cell Folie" r:id="rId4" imgW="353" imgH="353"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lvl1pPr rtl="0">
              <a:defRPr/>
            </a:lvl1pPr>
          </a:lstStyle>
          <a:p>
            <a:fld id="{56C449F3-BD9D-48DC-BFF1-0F66671DA7C6}" type="slidenum">
              <a:rPr lang="de-DE" noProof="0" smtClean="0"/>
              <a:pPr/>
              <a:t>‹Nr.›</a:t>
            </a:fld>
            <a:endParaRPr lang="de-DE" noProof="0"/>
          </a:p>
        </p:txBody>
      </p:sp>
      <p:sp>
        <p:nvSpPr>
          <p:cNvPr id="8" name="Textplatzhalter 4">
            <a:extLst>
              <a:ext uri="{FF2B5EF4-FFF2-40B4-BE49-F238E27FC236}">
                <a16:creationId xmlns:a16="http://schemas.microsoft.com/office/drawing/2014/main" id="{E0780CC6-0AAA-43D9-B97A-2EF6ED7D8C4B}"/>
              </a:ext>
            </a:extLst>
          </p:cNvPr>
          <p:cNvSpPr>
            <a:spLocks noGrp="1"/>
          </p:cNvSpPr>
          <p:nvPr>
            <p:ph type="body" sz="quarter" idx="12" hasCustomPrompt="1"/>
          </p:nvPr>
        </p:nvSpPr>
        <p:spPr>
          <a:xfrm>
            <a:off x="479425" y="476250"/>
            <a:ext cx="3600450" cy="252000"/>
          </a:xfrm>
        </p:spPr>
        <p:txBody>
          <a:bodyPr/>
          <a:lstStyle>
            <a:lvl1pPr rtl="0">
              <a:defRPr lang="en-US" sz="1100" b="1" kern="1200" cap="all" spc="63" baseline="0" smtClean="0">
                <a:solidFill>
                  <a:schemeClr val="bg1"/>
                </a:solidFill>
                <a:latin typeface="+mn-lt"/>
                <a:ea typeface="+mn-ea"/>
                <a:cs typeface="+mn-cs"/>
              </a:defRPr>
            </a:lvl1pPr>
          </a:lstStyle>
          <a:p>
            <a:pPr lvl="0"/>
            <a:r>
              <a:rPr lang="de-DE" noProof="0"/>
              <a:t>Kopfzeile Optional</a:t>
            </a:r>
          </a:p>
        </p:txBody>
      </p:sp>
      <p:sp>
        <p:nvSpPr>
          <p:cNvPr id="7" name="Titel 1">
            <a:extLst>
              <a:ext uri="{FF2B5EF4-FFF2-40B4-BE49-F238E27FC236}">
                <a16:creationId xmlns:a16="http://schemas.microsoft.com/office/drawing/2014/main" id="{A3F8960E-E537-4E49-AC42-4DEBF27F46A6}"/>
              </a:ext>
            </a:extLst>
          </p:cNvPr>
          <p:cNvSpPr>
            <a:spLocks noGrp="1"/>
          </p:cNvSpPr>
          <p:nvPr>
            <p:ph type="title"/>
          </p:nvPr>
        </p:nvSpPr>
        <p:spPr>
          <a:xfrm>
            <a:off x="479424" y="873125"/>
            <a:ext cx="3600451" cy="1439863"/>
          </a:xfrm>
        </p:spPr>
        <p:txBody>
          <a:bodyPr vert="horz"/>
          <a:lstStyle>
            <a:lvl1pPr rtl="0">
              <a:defRPr/>
            </a:lvl1pPr>
          </a:lstStyle>
          <a:p>
            <a:r>
              <a:rPr lang="de-DE" noProof="0"/>
              <a:t>Mastertitelformat bearbeiten</a:t>
            </a:r>
          </a:p>
        </p:txBody>
      </p:sp>
      <p:sp>
        <p:nvSpPr>
          <p:cNvPr id="5" name="Bildplatzhalter 6">
            <a:extLst>
              <a:ext uri="{FF2B5EF4-FFF2-40B4-BE49-F238E27FC236}">
                <a16:creationId xmlns:a16="http://schemas.microsoft.com/office/drawing/2014/main" id="{56AD9E6D-63E1-41E1-8A4D-9A2F8102A993}"/>
              </a:ext>
              <a:ext uri="{C183D7F6-B498-43B3-948B-1728B52AA6E4}">
                <adec:decorative xmlns="" xmlns:adec="http://schemas.microsoft.com/office/drawing/2017/decorative" val="1"/>
              </a:ext>
            </a:extLst>
          </p:cNvPr>
          <p:cNvSpPr>
            <a:spLocks noGrp="1"/>
          </p:cNvSpPr>
          <p:nvPr>
            <p:ph type="pic" sz="quarter" idx="13"/>
          </p:nvPr>
        </p:nvSpPr>
        <p:spPr>
          <a:xfrm>
            <a:off x="4295775" y="-1"/>
            <a:ext cx="7896225" cy="4968000"/>
          </a:xfrm>
          <a:solidFill>
            <a:schemeClr val="tx2"/>
          </a:solidFill>
        </p:spPr>
        <p:txBody>
          <a:bodyPr/>
          <a:lstStyle/>
          <a:p>
            <a:endParaRPr lang="de-DE" noProof="0"/>
          </a:p>
        </p:txBody>
      </p:sp>
      <p:sp>
        <p:nvSpPr>
          <p:cNvPr id="9" name="Textplatzhalter 9">
            <a:extLst>
              <a:ext uri="{FF2B5EF4-FFF2-40B4-BE49-F238E27FC236}">
                <a16:creationId xmlns:a16="http://schemas.microsoft.com/office/drawing/2014/main" id="{73B815B3-09D1-4001-B105-D9E1330B1B62}"/>
              </a:ext>
            </a:extLst>
          </p:cNvPr>
          <p:cNvSpPr>
            <a:spLocks noGrp="1"/>
          </p:cNvSpPr>
          <p:nvPr>
            <p:ph type="body" sz="quarter" idx="14"/>
          </p:nvPr>
        </p:nvSpPr>
        <p:spPr>
          <a:xfrm>
            <a:off x="479426" y="2563200"/>
            <a:ext cx="3600449" cy="2404799"/>
          </a:xfrm>
        </p:spPr>
        <p:txBody>
          <a:bodyPr anchor="b" anchorCtr="0"/>
          <a:lstStyle>
            <a:lvl1pPr rtl="0">
              <a:defRPr sz="1600" b="1"/>
            </a:lvl1pPr>
            <a:lvl2pPr marL="0" indent="0" rtl="0">
              <a:buNone/>
              <a:defRPr sz="1600"/>
            </a:lvl2pPr>
            <a:lvl3pPr rtl="0">
              <a:defRPr sz="1600"/>
            </a:lvl3pPr>
            <a:lvl4pPr rtl="0">
              <a:defRPr sz="1600"/>
            </a:lvl4pPr>
            <a:lvl5pPr rtl="0">
              <a:defRPr sz="1600"/>
            </a:lvl5pPr>
            <a:lvl6pPr rtl="0">
              <a:defRPr/>
            </a:lvl6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a:p>
            <a:pPr lvl="5"/>
            <a:r>
              <a:rPr lang="de-DE" noProof="0"/>
              <a:t>Sechste Ebene</a:t>
            </a:r>
          </a:p>
        </p:txBody>
      </p:sp>
      <p:sp>
        <p:nvSpPr>
          <p:cNvPr id="10" name="Bildplatzhalter 9">
            <a:extLst>
              <a:ext uri="{FF2B5EF4-FFF2-40B4-BE49-F238E27FC236}">
                <a16:creationId xmlns:a16="http://schemas.microsoft.com/office/drawing/2014/main" id="{CEB6A8EB-A666-4A27-9824-30E6CEF93D5D}"/>
              </a:ext>
              <a:ext uri="{C183D7F6-B498-43B3-948B-1728B52AA6E4}">
                <adec:decorative xmlns="" xmlns:adec="http://schemas.microsoft.com/office/drawing/2017/decorative" val="1"/>
              </a:ext>
            </a:extLst>
          </p:cNvPr>
          <p:cNvSpPr>
            <a:spLocks noGrp="1"/>
          </p:cNvSpPr>
          <p:nvPr>
            <p:ph type="pic" sz="quarter" idx="17"/>
          </p:nvPr>
        </p:nvSpPr>
        <p:spPr>
          <a:xfrm>
            <a:off x="10692000" y="504000"/>
            <a:ext cx="1018800" cy="252000"/>
          </a:xfrm>
          <a:blipFill>
            <a:blip r:embed="rId6">
              <a:extLst>
                <a:ext uri="{96DAC541-7B7A-43D3-8B79-37D633B846F1}">
                  <asvg:svgBlip xmlns="" xmlns:asvg="http://schemas.microsoft.com/office/drawing/2016/SVG/main" r:embed="rId7"/>
                </a:ext>
              </a:extLst>
            </a:blip>
            <a:stretch>
              <a:fillRect/>
            </a:stretch>
          </a:blipFill>
        </p:spPr>
        <p:txBody>
          <a:bodyPr/>
          <a:lstStyle>
            <a:lvl1pPr>
              <a:defRPr sz="800">
                <a:solidFill>
                  <a:schemeClr val="tx1">
                    <a:alpha val="0"/>
                  </a:schemeClr>
                </a:solidFill>
              </a:defRPr>
            </a:lvl1pPr>
          </a:lstStyle>
          <a:p>
            <a:endParaRPr lang="de-DE" noProof="0"/>
          </a:p>
        </p:txBody>
      </p:sp>
      <p:sp>
        <p:nvSpPr>
          <p:cNvPr id="2" name="Fußzeilenplatzhalter 1">
            <a:extLst>
              <a:ext uri="{FF2B5EF4-FFF2-40B4-BE49-F238E27FC236}">
                <a16:creationId xmlns:a16="http://schemas.microsoft.com/office/drawing/2014/main" id="{5D691213-0404-49EC-B501-4C4965B48592}"/>
              </a:ext>
            </a:extLst>
          </p:cNvPr>
          <p:cNvSpPr>
            <a:spLocks noGrp="1"/>
          </p:cNvSpPr>
          <p:nvPr>
            <p:ph type="ftr" sz="quarter" idx="18"/>
          </p:nvPr>
        </p:nvSpPr>
        <p:spPr/>
        <p:txBody>
          <a:bodyPr/>
          <a:lstStyle>
            <a:lvl1pPr rtl="0">
              <a:defRPr/>
            </a:lvl1pPr>
          </a:lstStyle>
          <a:p>
            <a:r>
              <a:rPr lang="de-DE" noProof="0"/>
              <a:t>Allianz Zeitwertkonten mit Garantie | L-FK-FS-ZIP</a:t>
            </a:r>
          </a:p>
        </p:txBody>
      </p:sp>
    </p:spTree>
    <p:extLst>
      <p:ext uri="{BB962C8B-B14F-4D97-AF65-F5344CB8AC3E}">
        <p14:creationId xmlns:p14="http://schemas.microsoft.com/office/powerpoint/2010/main" val="760687655"/>
      </p:ext>
    </p:extLst>
  </p:cSld>
  <p:clrMapOvr>
    <a:masterClrMapping/>
  </p:clrMapOvr>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auf weiß">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02A035A1-EBED-4579-9890-122DA3AD28F0}"/>
              </a:ext>
            </a:extLst>
          </p:cNvPr>
          <p:cNvGraphicFramePr>
            <a:graphicFrameLocks noChangeAspect="1"/>
          </p:cNvGraphicFramePr>
          <p:nvPr userDrawn="1">
            <p:custDataLst>
              <p:tags r:id="rId2"/>
            </p:custDataLst>
            <p:extLst>
              <p:ext uri="{D42A27DB-BD31-4B8C-83A1-F6EECF244321}">
                <p14:modId xmlns:p14="http://schemas.microsoft.com/office/powerpoint/2010/main" val="39792071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01" name="think-cell Folie" r:id="rId4" imgW="353" imgH="353" progId="TCLayout.ActiveDocument.1">
                  <p:embed/>
                </p:oleObj>
              </mc:Choice>
              <mc:Fallback>
                <p:oleObj name="think-cell Folie" r:id="rId4" imgW="353" imgH="353"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234A093-8B28-4E43-B2A4-684048524E58}"/>
              </a:ext>
            </a:extLst>
          </p:cNvPr>
          <p:cNvSpPr>
            <a:spLocks noGrp="1"/>
          </p:cNvSpPr>
          <p:nvPr>
            <p:ph type="title"/>
          </p:nvPr>
        </p:nvSpPr>
        <p:spPr>
          <a:xfrm>
            <a:off x="478800" y="2315700"/>
            <a:ext cx="11233775" cy="2887655"/>
          </a:xfrm>
        </p:spPr>
        <p:txBody>
          <a:bodyPr vert="horz"/>
          <a:lstStyle>
            <a:lvl1pPr>
              <a:lnSpc>
                <a:spcPts val="8500"/>
              </a:lnSpc>
              <a:defRPr lang="en-US" sz="8500" kern="1200" smtClean="0">
                <a:solidFill>
                  <a:schemeClr val="bg1"/>
                </a:solidFill>
                <a:latin typeface="+mj-lt"/>
                <a:ea typeface="+mn-ea"/>
                <a:cs typeface="+mn-cs"/>
              </a:defRPr>
            </a:lvl1pPr>
          </a:lstStyle>
          <a:p>
            <a:r>
              <a:rPr lang="de-DE"/>
              <a:t>Titelmasterformat durch Klicken bearbeiten</a:t>
            </a:r>
            <a:endParaRPr lang="en-US" noProof="0"/>
          </a:p>
        </p:txBody>
      </p:sp>
      <p:pic>
        <p:nvPicPr>
          <p:cNvPr id="6" name="Grafik 5">
            <a:extLst>
              <a:ext uri="{FF2B5EF4-FFF2-40B4-BE49-F238E27FC236}">
                <a16:creationId xmlns:a16="http://schemas.microsoft.com/office/drawing/2014/main" id="{3FA13754-0890-465C-BA8A-E18B554E317E}"/>
              </a:ext>
              <a:ext uri="{C183D7F6-B498-43B3-948B-1728B52AA6E4}">
                <adec:decorative xmlns="" xmlns:adec="http://schemas.microsoft.com/office/drawing/2017/decorative" val="1"/>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479425" y="476250"/>
            <a:ext cx="2057313" cy="509277"/>
          </a:xfrm>
          <a:prstGeom prst="rect">
            <a:avLst/>
          </a:prstGeom>
        </p:spPr>
      </p:pic>
      <p:sp>
        <p:nvSpPr>
          <p:cNvPr id="9" name="Textplatzhalter 14">
            <a:extLst>
              <a:ext uri="{FF2B5EF4-FFF2-40B4-BE49-F238E27FC236}">
                <a16:creationId xmlns:a16="http://schemas.microsoft.com/office/drawing/2014/main" id="{A89B177C-F8F6-4738-B4AF-9E4A8243858F}"/>
              </a:ext>
            </a:extLst>
          </p:cNvPr>
          <p:cNvSpPr>
            <a:spLocks noGrp="1"/>
          </p:cNvSpPr>
          <p:nvPr>
            <p:ph type="body" sz="quarter" idx="11"/>
          </p:nvPr>
        </p:nvSpPr>
        <p:spPr>
          <a:xfrm>
            <a:off x="478800" y="5968800"/>
            <a:ext cx="1692900" cy="546124"/>
          </a:xfrm>
        </p:spPr>
        <p:txBody>
          <a:bodyPr anchor="b" anchorCtr="0"/>
          <a:lstStyle>
            <a:lvl1pPr>
              <a:lnSpc>
                <a:spcPct val="100000"/>
              </a:lnSpc>
              <a:defRPr sz="1100">
                <a:solidFill>
                  <a:schemeClr val="bg1"/>
                </a:solidFill>
              </a:defRPr>
            </a:lvl1pPr>
          </a:lstStyle>
          <a:p>
            <a:pPr lvl="0"/>
            <a:r>
              <a:rPr lang="de-DE" noProof="0"/>
              <a:t>Formatvorlagen des Textmasters bearbeiten</a:t>
            </a:r>
          </a:p>
        </p:txBody>
      </p:sp>
      <p:sp>
        <p:nvSpPr>
          <p:cNvPr id="10" name="Textplatzhalter 14">
            <a:extLst>
              <a:ext uri="{FF2B5EF4-FFF2-40B4-BE49-F238E27FC236}">
                <a16:creationId xmlns:a16="http://schemas.microsoft.com/office/drawing/2014/main" id="{D04322D5-0CE0-4328-BE55-EFF287C34B08}"/>
              </a:ext>
            </a:extLst>
          </p:cNvPr>
          <p:cNvSpPr>
            <a:spLocks noGrp="1"/>
          </p:cNvSpPr>
          <p:nvPr>
            <p:ph type="body" sz="quarter" idx="14"/>
          </p:nvPr>
        </p:nvSpPr>
        <p:spPr>
          <a:xfrm>
            <a:off x="2387600" y="5968800"/>
            <a:ext cx="1692900" cy="546124"/>
          </a:xfrm>
        </p:spPr>
        <p:txBody>
          <a:bodyPr anchor="b" anchorCtr="0"/>
          <a:lstStyle>
            <a:lvl1pPr>
              <a:lnSpc>
                <a:spcPct val="100000"/>
              </a:lnSpc>
              <a:defRPr sz="1100">
                <a:solidFill>
                  <a:schemeClr val="bg1"/>
                </a:solidFill>
              </a:defRPr>
            </a:lvl1pPr>
          </a:lstStyle>
          <a:p>
            <a:pPr lvl="0"/>
            <a:r>
              <a:rPr lang="de-DE" noProof="0"/>
              <a:t>Formatvorlagen des Textmasters bearbeiten</a:t>
            </a:r>
          </a:p>
        </p:txBody>
      </p:sp>
      <p:sp>
        <p:nvSpPr>
          <p:cNvPr id="7" name="Textplatzhalter 4">
            <a:extLst>
              <a:ext uri="{FF2B5EF4-FFF2-40B4-BE49-F238E27FC236}">
                <a16:creationId xmlns:a16="http://schemas.microsoft.com/office/drawing/2014/main" id="{0A8EF058-F745-44F5-9C5A-CB9010BB2328}"/>
              </a:ext>
            </a:extLst>
          </p:cNvPr>
          <p:cNvSpPr>
            <a:spLocks noGrp="1"/>
          </p:cNvSpPr>
          <p:nvPr>
            <p:ph type="body" sz="quarter" idx="15"/>
          </p:nvPr>
        </p:nvSpPr>
        <p:spPr>
          <a:xfrm rot="16200000">
            <a:off x="11016000" y="5772158"/>
            <a:ext cx="1281600" cy="144000"/>
          </a:xfrm>
        </p:spPr>
        <p:txBody>
          <a:bodyPr anchor="b" anchorCtr="0"/>
          <a:lstStyle>
            <a:lvl1pPr>
              <a:defRPr sz="800">
                <a:solidFill>
                  <a:schemeClr val="bg1"/>
                </a:solidFill>
              </a:defRPr>
            </a:lvl1pPr>
            <a:lvl5pPr marL="288000" indent="0">
              <a:buNone/>
              <a:defRPr/>
            </a:lvl5pPr>
          </a:lstStyle>
          <a:p>
            <a:pPr lvl="0"/>
            <a:r>
              <a:rPr lang="de-DE" noProof="0"/>
              <a:t>Formatvorlagen des Textmasters bearbeiten</a:t>
            </a:r>
          </a:p>
        </p:txBody>
      </p:sp>
    </p:spTree>
    <p:extLst>
      <p:ext uri="{BB962C8B-B14F-4D97-AF65-F5344CB8AC3E}">
        <p14:creationId xmlns:p14="http://schemas.microsoft.com/office/powerpoint/2010/main" val="22961236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roßes Bild mit Überschrift 03">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91F4C503-1657-4DC8-8F03-0DF873D88CBD}"/>
              </a:ext>
            </a:extLst>
          </p:cNvPr>
          <p:cNvGraphicFramePr>
            <a:graphicFrameLocks noChangeAspect="1"/>
          </p:cNvGraphicFramePr>
          <p:nvPr userDrawn="1">
            <p:custDataLst>
              <p:tags r:id="rId2"/>
            </p:custDataLst>
            <p:extLst>
              <p:ext uri="{D42A27DB-BD31-4B8C-83A1-F6EECF244321}">
                <p14:modId xmlns:p14="http://schemas.microsoft.com/office/powerpoint/2010/main" val="11907440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57" name="think-cell Folie" r:id="rId4" imgW="353" imgH="353" progId="TCLayout.ActiveDocument.1">
                  <p:embed/>
                </p:oleObj>
              </mc:Choice>
              <mc:Fallback>
                <p:oleObj name="think-cell Folie" r:id="rId4" imgW="353" imgH="353"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lvl1pPr rtl="0">
              <a:defRPr>
                <a:solidFill>
                  <a:schemeClr val="tx1"/>
                </a:solidFill>
              </a:defRPr>
            </a:lvl1pPr>
          </a:lstStyle>
          <a:p>
            <a:fld id="{56C449F3-BD9D-48DC-BFF1-0F66671DA7C6}" type="slidenum">
              <a:rPr lang="de-DE" noProof="0" smtClean="0"/>
              <a:pPr/>
              <a:t>‹Nr.›</a:t>
            </a:fld>
            <a:endParaRPr lang="de-DE" noProof="0"/>
          </a:p>
        </p:txBody>
      </p:sp>
      <p:sp>
        <p:nvSpPr>
          <p:cNvPr id="8" name="Textplatzhalter 4">
            <a:extLst>
              <a:ext uri="{FF2B5EF4-FFF2-40B4-BE49-F238E27FC236}">
                <a16:creationId xmlns:a16="http://schemas.microsoft.com/office/drawing/2014/main" id="{DB4B0E92-1B2C-41F7-B669-32B6FD56635A}"/>
              </a:ext>
            </a:extLst>
          </p:cNvPr>
          <p:cNvSpPr>
            <a:spLocks noGrp="1"/>
          </p:cNvSpPr>
          <p:nvPr>
            <p:ph type="body" sz="quarter" idx="12" hasCustomPrompt="1"/>
          </p:nvPr>
        </p:nvSpPr>
        <p:spPr>
          <a:xfrm>
            <a:off x="479425" y="476250"/>
            <a:ext cx="3600450" cy="252000"/>
          </a:xfrm>
        </p:spPr>
        <p:txBody>
          <a:bodyPr/>
          <a:lstStyle>
            <a:lvl1pPr rtl="0">
              <a:defRPr lang="en-US" sz="1100" b="1" kern="1200" cap="all" spc="63" baseline="0" smtClean="0">
                <a:solidFill>
                  <a:schemeClr val="bg1"/>
                </a:solidFill>
                <a:latin typeface="+mn-lt"/>
                <a:ea typeface="+mn-ea"/>
                <a:cs typeface="+mn-cs"/>
              </a:defRPr>
            </a:lvl1pPr>
          </a:lstStyle>
          <a:p>
            <a:pPr lvl="0"/>
            <a:r>
              <a:rPr lang="de-DE" noProof="0"/>
              <a:t>Kopfzeile Optional</a:t>
            </a:r>
          </a:p>
        </p:txBody>
      </p:sp>
      <p:sp>
        <p:nvSpPr>
          <p:cNvPr id="9" name="Textplatzhalter 9">
            <a:extLst>
              <a:ext uri="{FF2B5EF4-FFF2-40B4-BE49-F238E27FC236}">
                <a16:creationId xmlns:a16="http://schemas.microsoft.com/office/drawing/2014/main" id="{73B815B3-09D1-4001-B105-D9E1330B1B62}"/>
              </a:ext>
            </a:extLst>
          </p:cNvPr>
          <p:cNvSpPr>
            <a:spLocks noGrp="1"/>
          </p:cNvSpPr>
          <p:nvPr>
            <p:ph type="body" sz="quarter" idx="14"/>
          </p:nvPr>
        </p:nvSpPr>
        <p:spPr>
          <a:xfrm>
            <a:off x="479426" y="3168000"/>
            <a:ext cx="3600449" cy="2997850"/>
          </a:xfrm>
        </p:spPr>
        <p:txBody>
          <a:bodyPr anchor="t" anchorCtr="0"/>
          <a:lstStyle>
            <a:lvl1pPr rtl="0">
              <a:defRPr sz="1600" b="1"/>
            </a:lvl1pPr>
            <a:lvl2pPr marL="0" indent="0" rtl="0">
              <a:buNone/>
              <a:defRPr sz="1600"/>
            </a:lvl2pPr>
            <a:lvl3pPr rtl="0">
              <a:defRPr sz="1600"/>
            </a:lvl3pPr>
            <a:lvl4pPr rtl="0">
              <a:defRPr sz="1600"/>
            </a:lvl4pPr>
            <a:lvl5pPr rtl="0">
              <a:defRPr sz="1600"/>
            </a:lvl5pPr>
            <a:lvl6pPr rtl="0">
              <a:defRPr/>
            </a:lvl6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a:p>
            <a:pPr lvl="5"/>
            <a:r>
              <a:rPr lang="de-DE" noProof="0"/>
              <a:t>Sechste Ebene</a:t>
            </a:r>
          </a:p>
        </p:txBody>
      </p:sp>
      <p:sp>
        <p:nvSpPr>
          <p:cNvPr id="5" name="Bildplatzhalter 6">
            <a:extLst>
              <a:ext uri="{FF2B5EF4-FFF2-40B4-BE49-F238E27FC236}">
                <a16:creationId xmlns:a16="http://schemas.microsoft.com/office/drawing/2014/main" id="{56AD9E6D-63E1-41E1-8A4D-9A2F8102A993}"/>
              </a:ext>
              <a:ext uri="{C183D7F6-B498-43B3-948B-1728B52AA6E4}">
                <adec:decorative xmlns="" xmlns:adec="http://schemas.microsoft.com/office/drawing/2017/decorative" val="1"/>
              </a:ext>
            </a:extLst>
          </p:cNvPr>
          <p:cNvSpPr>
            <a:spLocks noGrp="1"/>
          </p:cNvSpPr>
          <p:nvPr>
            <p:ph type="pic" sz="quarter" idx="13"/>
          </p:nvPr>
        </p:nvSpPr>
        <p:spPr>
          <a:xfrm>
            <a:off x="5988050" y="1008001"/>
            <a:ext cx="6203950" cy="5850000"/>
          </a:xfrm>
          <a:solidFill>
            <a:schemeClr val="tx2"/>
          </a:solidFill>
        </p:spPr>
        <p:txBody>
          <a:bodyPr/>
          <a:lstStyle/>
          <a:p>
            <a:endParaRPr lang="de-DE" noProof="0"/>
          </a:p>
        </p:txBody>
      </p:sp>
      <p:sp>
        <p:nvSpPr>
          <p:cNvPr id="7" name="Titel 1">
            <a:extLst>
              <a:ext uri="{FF2B5EF4-FFF2-40B4-BE49-F238E27FC236}">
                <a16:creationId xmlns:a16="http://schemas.microsoft.com/office/drawing/2014/main" id="{A3F8960E-E537-4E49-AC42-4DEBF27F46A6}"/>
              </a:ext>
            </a:extLst>
          </p:cNvPr>
          <p:cNvSpPr>
            <a:spLocks noGrp="1"/>
          </p:cNvSpPr>
          <p:nvPr>
            <p:ph type="title"/>
          </p:nvPr>
        </p:nvSpPr>
        <p:spPr>
          <a:xfrm>
            <a:off x="479424" y="873125"/>
            <a:ext cx="3600451" cy="1439863"/>
          </a:xfrm>
        </p:spPr>
        <p:txBody>
          <a:bodyPr vert="horz"/>
          <a:lstStyle>
            <a:lvl1pPr rtl="0">
              <a:defRPr/>
            </a:lvl1pPr>
          </a:lstStyle>
          <a:p>
            <a:r>
              <a:rPr lang="de-DE" noProof="0"/>
              <a:t>Mastertitelformat bearbeiten</a:t>
            </a:r>
          </a:p>
        </p:txBody>
      </p:sp>
      <p:sp>
        <p:nvSpPr>
          <p:cNvPr id="2" name="Fußzeilenplatzhalter 1">
            <a:extLst>
              <a:ext uri="{FF2B5EF4-FFF2-40B4-BE49-F238E27FC236}">
                <a16:creationId xmlns:a16="http://schemas.microsoft.com/office/drawing/2014/main" id="{5D691213-0404-49EC-B501-4C4965B48592}"/>
              </a:ext>
            </a:extLst>
          </p:cNvPr>
          <p:cNvSpPr>
            <a:spLocks noGrp="1"/>
          </p:cNvSpPr>
          <p:nvPr>
            <p:ph type="ftr" sz="quarter" idx="18"/>
          </p:nvPr>
        </p:nvSpPr>
        <p:spPr/>
        <p:txBody>
          <a:bodyPr/>
          <a:lstStyle>
            <a:lvl1pPr rtl="0">
              <a:defRPr/>
            </a:lvl1pPr>
          </a:lstStyle>
          <a:p>
            <a:r>
              <a:rPr lang="de-DE" noProof="0"/>
              <a:t>Allianz Zeitwertkonten mit Garantie | L-FK-FS-ZIP</a:t>
            </a:r>
          </a:p>
        </p:txBody>
      </p:sp>
    </p:spTree>
    <p:extLst>
      <p:ext uri="{BB962C8B-B14F-4D97-AF65-F5344CB8AC3E}">
        <p14:creationId xmlns:p14="http://schemas.microsoft.com/office/powerpoint/2010/main" val="4121102434"/>
      </p:ext>
    </p:extLst>
  </p:cSld>
  <p:clrMapOvr>
    <a:masterClrMapping/>
  </p:clrMapOvr>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oße Überschrift mit Bild und Text">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B5CB3512-DAA6-413B-A46A-76848B95FEE0}"/>
              </a:ext>
            </a:extLst>
          </p:cNvPr>
          <p:cNvGraphicFramePr>
            <a:graphicFrameLocks noChangeAspect="1"/>
          </p:cNvGraphicFramePr>
          <p:nvPr userDrawn="1">
            <p:custDataLst>
              <p:tags r:id="rId2"/>
            </p:custDataLst>
            <p:extLst>
              <p:ext uri="{D42A27DB-BD31-4B8C-83A1-F6EECF244321}">
                <p14:modId xmlns:p14="http://schemas.microsoft.com/office/powerpoint/2010/main" val="6914464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81" name="think-cell Folie" r:id="rId4" imgW="353" imgH="353" progId="TCLayout.ActiveDocument.1">
                  <p:embed/>
                </p:oleObj>
              </mc:Choice>
              <mc:Fallback>
                <p:oleObj name="think-cell Folie" r:id="rId4" imgW="353" imgH="353"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lvl1pPr rtl="0">
              <a:defRPr>
                <a:solidFill>
                  <a:schemeClr val="bg1"/>
                </a:solidFill>
              </a:defRPr>
            </a:lvl1pPr>
          </a:lstStyle>
          <a:p>
            <a:fld id="{56C449F3-BD9D-48DC-BFF1-0F66671DA7C6}" type="slidenum">
              <a:rPr lang="de-DE" noProof="0" smtClean="0"/>
              <a:pPr/>
              <a:t>‹Nr.›</a:t>
            </a:fld>
            <a:endParaRPr lang="de-DE" noProof="0"/>
          </a:p>
        </p:txBody>
      </p:sp>
      <p:sp>
        <p:nvSpPr>
          <p:cNvPr id="12" name="Textplatzhalter 4">
            <a:extLst>
              <a:ext uri="{FF2B5EF4-FFF2-40B4-BE49-F238E27FC236}">
                <a16:creationId xmlns:a16="http://schemas.microsoft.com/office/drawing/2014/main" id="{89F8AF55-CD46-430D-AC56-3428F98D0CCF}"/>
              </a:ext>
            </a:extLst>
          </p:cNvPr>
          <p:cNvSpPr>
            <a:spLocks noGrp="1"/>
          </p:cNvSpPr>
          <p:nvPr>
            <p:ph type="body" sz="quarter" idx="12" hasCustomPrompt="1"/>
          </p:nvPr>
        </p:nvSpPr>
        <p:spPr>
          <a:xfrm>
            <a:off x="479425" y="476250"/>
            <a:ext cx="5508625" cy="252000"/>
          </a:xfrm>
        </p:spPr>
        <p:txBody>
          <a:bodyPr/>
          <a:lstStyle>
            <a:lvl1pPr rtl="0">
              <a:defRPr lang="en-US" sz="1100" b="1" kern="1200" cap="all" spc="63" baseline="0" smtClean="0">
                <a:solidFill>
                  <a:schemeClr val="bg1"/>
                </a:solidFill>
                <a:latin typeface="+mn-lt"/>
                <a:ea typeface="+mn-ea"/>
                <a:cs typeface="+mn-cs"/>
              </a:defRPr>
            </a:lvl1pPr>
          </a:lstStyle>
          <a:p>
            <a:pPr lvl="0"/>
            <a:r>
              <a:rPr lang="de-DE" noProof="0"/>
              <a:t>Kopfzeile Optional</a:t>
            </a:r>
          </a:p>
        </p:txBody>
      </p:sp>
      <p:sp>
        <p:nvSpPr>
          <p:cNvPr id="7" name="Titel 1">
            <a:extLst>
              <a:ext uri="{FF2B5EF4-FFF2-40B4-BE49-F238E27FC236}">
                <a16:creationId xmlns:a16="http://schemas.microsoft.com/office/drawing/2014/main" id="{A3F8960E-E537-4E49-AC42-4DEBF27F46A6}"/>
              </a:ext>
            </a:extLst>
          </p:cNvPr>
          <p:cNvSpPr>
            <a:spLocks noGrp="1"/>
          </p:cNvSpPr>
          <p:nvPr>
            <p:ph type="title"/>
          </p:nvPr>
        </p:nvSpPr>
        <p:spPr>
          <a:xfrm>
            <a:off x="479424" y="873125"/>
            <a:ext cx="5508626" cy="1439863"/>
          </a:xfrm>
        </p:spPr>
        <p:txBody>
          <a:bodyPr vert="horz"/>
          <a:lstStyle>
            <a:lvl1pPr rtl="0">
              <a:lnSpc>
                <a:spcPts val="8500"/>
              </a:lnSpc>
              <a:defRPr sz="8500"/>
            </a:lvl1pPr>
          </a:lstStyle>
          <a:p>
            <a:r>
              <a:rPr lang="de-DE" noProof="0"/>
              <a:t>Mastertitelformat bearbeiten</a:t>
            </a:r>
          </a:p>
        </p:txBody>
      </p:sp>
      <p:sp>
        <p:nvSpPr>
          <p:cNvPr id="9" name="Textplatzhalter 9">
            <a:extLst>
              <a:ext uri="{FF2B5EF4-FFF2-40B4-BE49-F238E27FC236}">
                <a16:creationId xmlns:a16="http://schemas.microsoft.com/office/drawing/2014/main" id="{73B815B3-09D1-4001-B105-D9E1330B1B62}"/>
              </a:ext>
            </a:extLst>
          </p:cNvPr>
          <p:cNvSpPr>
            <a:spLocks noGrp="1"/>
          </p:cNvSpPr>
          <p:nvPr>
            <p:ph type="body" sz="quarter" idx="14"/>
          </p:nvPr>
        </p:nvSpPr>
        <p:spPr>
          <a:xfrm>
            <a:off x="479426" y="4176000"/>
            <a:ext cx="3816349" cy="1989850"/>
          </a:xfrm>
        </p:spPr>
        <p:txBody>
          <a:bodyPr anchor="t" anchorCtr="0"/>
          <a:lstStyle>
            <a:lvl1pPr rtl="0">
              <a:defRPr sz="1600" b="0"/>
            </a:lvl1pPr>
            <a:lvl2pPr marL="0" indent="0" rtl="0">
              <a:buNone/>
              <a:defRPr sz="1600"/>
            </a:lvl2pPr>
            <a:lvl3pPr rtl="0">
              <a:defRPr sz="1600"/>
            </a:lvl3pPr>
            <a:lvl4pPr rtl="0">
              <a:defRPr sz="1600"/>
            </a:lvl4pPr>
            <a:lvl5pPr rtl="0">
              <a:defRPr sz="1600"/>
            </a:lvl5pPr>
            <a:lvl6pPr rtl="0">
              <a:defRPr/>
            </a:lvl6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a:p>
            <a:pPr lvl="5"/>
            <a:r>
              <a:rPr lang="de-DE" noProof="0"/>
              <a:t>Sechste Ebene</a:t>
            </a:r>
          </a:p>
        </p:txBody>
      </p:sp>
      <p:sp>
        <p:nvSpPr>
          <p:cNvPr id="5" name="Bildplatzhalter 6">
            <a:extLst>
              <a:ext uri="{FF2B5EF4-FFF2-40B4-BE49-F238E27FC236}">
                <a16:creationId xmlns:a16="http://schemas.microsoft.com/office/drawing/2014/main" id="{56AD9E6D-63E1-41E1-8A4D-9A2F8102A993}"/>
              </a:ext>
              <a:ext uri="{C183D7F6-B498-43B3-948B-1728B52AA6E4}">
                <adec:decorative xmlns="" xmlns:adec="http://schemas.microsoft.com/office/drawing/2017/decorative" val="1"/>
              </a:ext>
            </a:extLst>
          </p:cNvPr>
          <p:cNvSpPr>
            <a:spLocks noGrp="1"/>
          </p:cNvSpPr>
          <p:nvPr>
            <p:ph type="pic" sz="quarter" idx="13"/>
          </p:nvPr>
        </p:nvSpPr>
        <p:spPr>
          <a:xfrm>
            <a:off x="6203952" y="1044000"/>
            <a:ext cx="2088000" cy="2232000"/>
          </a:xfrm>
          <a:solidFill>
            <a:schemeClr val="tx2"/>
          </a:solidFill>
        </p:spPr>
        <p:txBody>
          <a:bodyPr/>
          <a:lstStyle/>
          <a:p>
            <a:endParaRPr lang="de-DE" noProof="0"/>
          </a:p>
        </p:txBody>
      </p:sp>
      <p:sp>
        <p:nvSpPr>
          <p:cNvPr id="8" name="Textplatzhalter 9">
            <a:extLst>
              <a:ext uri="{FF2B5EF4-FFF2-40B4-BE49-F238E27FC236}">
                <a16:creationId xmlns:a16="http://schemas.microsoft.com/office/drawing/2014/main" id="{3838915D-D3FB-443D-B066-9871FCA0D90C}"/>
              </a:ext>
            </a:extLst>
          </p:cNvPr>
          <p:cNvSpPr>
            <a:spLocks noGrp="1"/>
          </p:cNvSpPr>
          <p:nvPr>
            <p:ph type="body" sz="quarter" idx="19"/>
          </p:nvPr>
        </p:nvSpPr>
        <p:spPr>
          <a:xfrm>
            <a:off x="8640000" y="1044000"/>
            <a:ext cx="2376000" cy="2232000"/>
          </a:xfrm>
        </p:spPr>
        <p:txBody>
          <a:bodyPr anchor="ctr" anchorCtr="0"/>
          <a:lstStyle>
            <a:lvl1pPr rtl="0">
              <a:defRPr sz="1600" b="0"/>
            </a:lvl1pPr>
            <a:lvl2pPr marL="0" indent="0" rtl="0">
              <a:buNone/>
              <a:defRPr sz="1600"/>
            </a:lvl2pPr>
            <a:lvl3pPr rtl="0">
              <a:defRPr sz="1600"/>
            </a:lvl3pPr>
            <a:lvl4pPr rtl="0">
              <a:defRPr sz="1600"/>
            </a:lvl4pPr>
            <a:lvl5pPr rtl="0">
              <a:defRPr sz="1600"/>
            </a:lvl5pPr>
            <a:lvl6pPr rtl="0">
              <a:defRPr/>
            </a:lvl6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a:p>
            <a:pPr lvl="5"/>
            <a:r>
              <a:rPr lang="de-DE" noProof="0"/>
              <a:t>Sechste Ebene</a:t>
            </a:r>
          </a:p>
        </p:txBody>
      </p:sp>
      <p:sp>
        <p:nvSpPr>
          <p:cNvPr id="10" name="Bildplatzhalter 6">
            <a:extLst>
              <a:ext uri="{FF2B5EF4-FFF2-40B4-BE49-F238E27FC236}">
                <a16:creationId xmlns:a16="http://schemas.microsoft.com/office/drawing/2014/main" id="{53DA06E5-3D83-444D-925F-F4A41465D64C}"/>
              </a:ext>
              <a:ext uri="{C183D7F6-B498-43B3-948B-1728B52AA6E4}">
                <adec:decorative xmlns="" xmlns:adec="http://schemas.microsoft.com/office/drawing/2017/decorative" val="1"/>
              </a:ext>
            </a:extLst>
          </p:cNvPr>
          <p:cNvSpPr>
            <a:spLocks noGrp="1"/>
          </p:cNvSpPr>
          <p:nvPr>
            <p:ph type="pic" sz="quarter" idx="20"/>
          </p:nvPr>
        </p:nvSpPr>
        <p:spPr>
          <a:xfrm>
            <a:off x="6203952" y="3582001"/>
            <a:ext cx="2088000" cy="2232000"/>
          </a:xfrm>
          <a:solidFill>
            <a:schemeClr val="tx2"/>
          </a:solidFill>
        </p:spPr>
        <p:txBody>
          <a:bodyPr/>
          <a:lstStyle/>
          <a:p>
            <a:endParaRPr lang="de-DE" noProof="0"/>
          </a:p>
        </p:txBody>
      </p:sp>
      <p:sp>
        <p:nvSpPr>
          <p:cNvPr id="11" name="Textplatzhalter 9">
            <a:extLst>
              <a:ext uri="{FF2B5EF4-FFF2-40B4-BE49-F238E27FC236}">
                <a16:creationId xmlns:a16="http://schemas.microsoft.com/office/drawing/2014/main" id="{8A4C057F-21D1-4235-9674-D17DA9EE80C1}"/>
              </a:ext>
            </a:extLst>
          </p:cNvPr>
          <p:cNvSpPr>
            <a:spLocks noGrp="1"/>
          </p:cNvSpPr>
          <p:nvPr>
            <p:ph type="body" sz="quarter" idx="21"/>
          </p:nvPr>
        </p:nvSpPr>
        <p:spPr>
          <a:xfrm>
            <a:off x="8640000" y="3582001"/>
            <a:ext cx="2376000" cy="2232000"/>
          </a:xfrm>
        </p:spPr>
        <p:txBody>
          <a:bodyPr anchor="ctr" anchorCtr="0"/>
          <a:lstStyle>
            <a:lvl1pPr rtl="0">
              <a:defRPr sz="1600" b="0"/>
            </a:lvl1pPr>
            <a:lvl2pPr marL="0" indent="0" rtl="0">
              <a:buNone/>
              <a:defRPr sz="1600"/>
            </a:lvl2pPr>
            <a:lvl3pPr rtl="0">
              <a:defRPr sz="1600"/>
            </a:lvl3pPr>
            <a:lvl4pPr rtl="0">
              <a:defRPr sz="1600"/>
            </a:lvl4pPr>
            <a:lvl5pPr rtl="0">
              <a:defRPr sz="1600"/>
            </a:lvl5pPr>
            <a:lvl6pPr rtl="0">
              <a:defRPr/>
            </a:lvl6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a:p>
            <a:pPr lvl="5"/>
            <a:r>
              <a:rPr lang="de-DE" noProof="0"/>
              <a:t>Sechste Ebene</a:t>
            </a:r>
          </a:p>
        </p:txBody>
      </p:sp>
      <p:sp>
        <p:nvSpPr>
          <p:cNvPr id="2" name="Fußzeilenplatzhalter 1">
            <a:extLst>
              <a:ext uri="{FF2B5EF4-FFF2-40B4-BE49-F238E27FC236}">
                <a16:creationId xmlns:a16="http://schemas.microsoft.com/office/drawing/2014/main" id="{5D691213-0404-49EC-B501-4C4965B48592}"/>
              </a:ext>
            </a:extLst>
          </p:cNvPr>
          <p:cNvSpPr>
            <a:spLocks noGrp="1"/>
          </p:cNvSpPr>
          <p:nvPr>
            <p:ph type="ftr" sz="quarter" idx="18"/>
          </p:nvPr>
        </p:nvSpPr>
        <p:spPr/>
        <p:txBody>
          <a:bodyPr/>
          <a:lstStyle>
            <a:lvl1pPr rtl="0">
              <a:defRPr/>
            </a:lvl1pPr>
          </a:lstStyle>
          <a:p>
            <a:r>
              <a:rPr lang="de-DE" noProof="0"/>
              <a:t>Allianz Zeitwertkonten mit Garantie | L-FK-FS-ZIP</a:t>
            </a:r>
          </a:p>
        </p:txBody>
      </p:sp>
    </p:spTree>
    <p:extLst>
      <p:ext uri="{BB962C8B-B14F-4D97-AF65-F5344CB8AC3E}">
        <p14:creationId xmlns:p14="http://schemas.microsoft.com/office/powerpoint/2010/main" val="2330258712"/>
      </p:ext>
    </p:extLst>
  </p:cSld>
  <p:clrMapOvr>
    <a:masterClrMapping/>
  </p:clrMapOvr>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oße Überschrift auf blau/weiß">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C2B95ECE-F187-4154-941D-28EFE23C91FB}"/>
              </a:ext>
            </a:extLst>
          </p:cNvPr>
          <p:cNvGraphicFramePr>
            <a:graphicFrameLocks noChangeAspect="1"/>
          </p:cNvGraphicFramePr>
          <p:nvPr userDrawn="1">
            <p:custDataLst>
              <p:tags r:id="rId2"/>
            </p:custDataLst>
            <p:extLst>
              <p:ext uri="{D42A27DB-BD31-4B8C-83A1-F6EECF244321}">
                <p14:modId xmlns:p14="http://schemas.microsoft.com/office/powerpoint/2010/main" val="13246419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605" name="think-cell Folie" r:id="rId4" imgW="353" imgH="353" progId="TCLayout.ActiveDocument.1">
                  <p:embed/>
                </p:oleObj>
              </mc:Choice>
              <mc:Fallback>
                <p:oleObj name="think-cell Folie" r:id="rId4" imgW="353" imgH="353"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hteck 7">
            <a:extLst>
              <a:ext uri="{FF2B5EF4-FFF2-40B4-BE49-F238E27FC236}">
                <a16:creationId xmlns:a16="http://schemas.microsoft.com/office/drawing/2014/main" id="{D85B9BCC-ED7D-4926-91D7-795B583CD299}"/>
              </a:ext>
              <a:ext uri="{C183D7F6-B498-43B3-948B-1728B52AA6E4}">
                <adec:decorative xmlns="" xmlns:adec="http://schemas.microsoft.com/office/drawing/2017/decorative" val="1"/>
              </a:ext>
            </a:extLst>
          </p:cNvPr>
          <p:cNvSpPr/>
          <p:nvPr userDrawn="1"/>
        </p:nvSpPr>
        <p:spPr>
          <a:xfrm>
            <a:off x="0" y="0"/>
            <a:ext cx="8112125" cy="6858000"/>
          </a:xfrm>
          <a:prstGeom prst="rect">
            <a:avLst/>
          </a:prstGeom>
          <a:solidFill>
            <a:srgbClr val="13A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6" name="Foliennummernplatzhalter 5">
            <a:extLst>
              <a:ext uri="{FF2B5EF4-FFF2-40B4-BE49-F238E27FC236}">
                <a16:creationId xmlns:a16="http://schemas.microsoft.com/office/drawing/2014/main" id="{50E423D4-7901-4F8B-B075-3D0E7C20A648}"/>
              </a:ext>
            </a:extLst>
          </p:cNvPr>
          <p:cNvSpPr>
            <a:spLocks noGrp="1"/>
          </p:cNvSpPr>
          <p:nvPr>
            <p:ph type="sldNum" sz="quarter" idx="11"/>
          </p:nvPr>
        </p:nvSpPr>
        <p:spPr/>
        <p:txBody>
          <a:bodyPr/>
          <a:lstStyle>
            <a:lvl1pPr rtl="0">
              <a:defRPr/>
            </a:lvl1pPr>
          </a:lstStyle>
          <a:p>
            <a:fld id="{56C449F3-BD9D-48DC-BFF1-0F66671DA7C6}" type="slidenum">
              <a:rPr lang="de-DE" noProof="0" smtClean="0"/>
              <a:pPr/>
              <a:t>‹Nr.›</a:t>
            </a:fld>
            <a:endParaRPr lang="de-DE" noProof="0"/>
          </a:p>
        </p:txBody>
      </p:sp>
      <p:sp>
        <p:nvSpPr>
          <p:cNvPr id="9" name="Textplatzhalter 4">
            <a:extLst>
              <a:ext uri="{FF2B5EF4-FFF2-40B4-BE49-F238E27FC236}">
                <a16:creationId xmlns:a16="http://schemas.microsoft.com/office/drawing/2014/main" id="{65CB8C84-525E-4B57-BAF4-5CD06402D3A1}"/>
              </a:ext>
            </a:extLst>
          </p:cNvPr>
          <p:cNvSpPr>
            <a:spLocks noGrp="1"/>
          </p:cNvSpPr>
          <p:nvPr>
            <p:ph type="body" sz="quarter" idx="14" hasCustomPrompt="1"/>
          </p:nvPr>
        </p:nvSpPr>
        <p:spPr>
          <a:xfrm>
            <a:off x="479425" y="476250"/>
            <a:ext cx="5724525" cy="252000"/>
          </a:xfrm>
        </p:spPr>
        <p:txBody>
          <a:bodyPr/>
          <a:lstStyle>
            <a:lvl1pPr rtl="0">
              <a:defRPr lang="en-US" sz="1100" b="1" kern="1200" cap="all" spc="63" baseline="0" smtClean="0">
                <a:solidFill>
                  <a:schemeClr val="tx1"/>
                </a:solidFill>
                <a:latin typeface="+mn-lt"/>
                <a:ea typeface="+mn-ea"/>
                <a:cs typeface="+mn-cs"/>
              </a:defRPr>
            </a:lvl1pPr>
          </a:lstStyle>
          <a:p>
            <a:pPr lvl="0"/>
            <a:r>
              <a:rPr lang="de-DE" noProof="0"/>
              <a:t>Kopfzeile Optional</a:t>
            </a:r>
          </a:p>
        </p:txBody>
      </p:sp>
      <p:sp>
        <p:nvSpPr>
          <p:cNvPr id="7" name="Titel 6">
            <a:extLst>
              <a:ext uri="{FF2B5EF4-FFF2-40B4-BE49-F238E27FC236}">
                <a16:creationId xmlns:a16="http://schemas.microsoft.com/office/drawing/2014/main" id="{28E2DDD5-62F8-4BB9-A01C-AC7CC80E2678}"/>
              </a:ext>
            </a:extLst>
          </p:cNvPr>
          <p:cNvSpPr>
            <a:spLocks noGrp="1"/>
          </p:cNvSpPr>
          <p:nvPr>
            <p:ph type="title"/>
          </p:nvPr>
        </p:nvSpPr>
        <p:spPr>
          <a:xfrm>
            <a:off x="479427" y="1808162"/>
            <a:ext cx="5724523" cy="4357687"/>
          </a:xfrm>
        </p:spPr>
        <p:txBody>
          <a:bodyPr vert="horz"/>
          <a:lstStyle>
            <a:lvl1pPr rtl="0">
              <a:lnSpc>
                <a:spcPts val="8500"/>
              </a:lnSpc>
              <a:defRPr sz="8500">
                <a:solidFill>
                  <a:srgbClr val="122B54"/>
                </a:solidFill>
              </a:defRPr>
            </a:lvl1pPr>
          </a:lstStyle>
          <a:p>
            <a:r>
              <a:rPr lang="de-DE" noProof="0"/>
              <a:t>Mastertitelformat bearbeiten</a:t>
            </a:r>
          </a:p>
        </p:txBody>
      </p:sp>
      <p:sp>
        <p:nvSpPr>
          <p:cNvPr id="10" name="Textplatzhalter 9">
            <a:extLst>
              <a:ext uri="{FF2B5EF4-FFF2-40B4-BE49-F238E27FC236}">
                <a16:creationId xmlns:a16="http://schemas.microsoft.com/office/drawing/2014/main" id="{25DCC88A-A947-4C0A-827F-38E624596684}"/>
              </a:ext>
            </a:extLst>
          </p:cNvPr>
          <p:cNvSpPr>
            <a:spLocks noGrp="1"/>
          </p:cNvSpPr>
          <p:nvPr>
            <p:ph type="body" sz="quarter" idx="12"/>
          </p:nvPr>
        </p:nvSpPr>
        <p:spPr>
          <a:xfrm>
            <a:off x="8772525" y="1808163"/>
            <a:ext cx="2940050" cy="4357687"/>
          </a:xfrm>
        </p:spPr>
        <p:txBody>
          <a:bodyPr/>
          <a:lstStyle>
            <a:lvl1pPr rtl="0">
              <a:defRPr sz="1600" b="1"/>
            </a:lvl1pPr>
            <a:lvl2pPr marL="0" indent="0" rtl="0">
              <a:buNone/>
              <a:defRPr sz="1600"/>
            </a:lvl2pPr>
            <a:lvl3pPr rtl="0">
              <a:defRPr sz="1600"/>
            </a:lvl3pPr>
            <a:lvl4pPr rtl="0">
              <a:defRPr sz="1600"/>
            </a:lvl4pPr>
            <a:lvl5pPr rtl="0">
              <a:defRPr sz="1600"/>
            </a:lvl5pPr>
            <a:lvl6pPr rtl="0">
              <a:defRPr/>
            </a:lvl6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a:p>
            <a:pPr lvl="5"/>
            <a:r>
              <a:rPr lang="de-DE" noProof="0"/>
              <a:t>Sechste Ebene</a:t>
            </a:r>
          </a:p>
        </p:txBody>
      </p:sp>
      <p:sp>
        <p:nvSpPr>
          <p:cNvPr id="2" name="Fußzeilenplatzhalter 1">
            <a:extLst>
              <a:ext uri="{FF2B5EF4-FFF2-40B4-BE49-F238E27FC236}">
                <a16:creationId xmlns:a16="http://schemas.microsoft.com/office/drawing/2014/main" id="{C600EDD0-042C-48C5-946C-9122C18A1125}"/>
              </a:ext>
            </a:extLst>
          </p:cNvPr>
          <p:cNvSpPr>
            <a:spLocks noGrp="1"/>
          </p:cNvSpPr>
          <p:nvPr>
            <p:ph type="ftr" sz="quarter" idx="13"/>
          </p:nvPr>
        </p:nvSpPr>
        <p:spPr/>
        <p:txBody>
          <a:bodyPr/>
          <a:lstStyle>
            <a:lvl1pPr rtl="0">
              <a:defRPr>
                <a:solidFill>
                  <a:schemeClr val="tx1"/>
                </a:solidFill>
              </a:defRPr>
            </a:lvl1pPr>
          </a:lstStyle>
          <a:p>
            <a:r>
              <a:rPr lang="de-DE" noProof="0"/>
              <a:t>Allianz Zeitwertkonten mit Garantie | L-FK-FS-ZIP</a:t>
            </a:r>
          </a:p>
        </p:txBody>
      </p:sp>
    </p:spTree>
    <p:extLst>
      <p:ext uri="{BB962C8B-B14F-4D97-AF65-F5344CB8AC3E}">
        <p14:creationId xmlns:p14="http://schemas.microsoft.com/office/powerpoint/2010/main" val="487427554"/>
      </p:ext>
    </p:extLst>
  </p:cSld>
  <p:clrMapOvr>
    <a:masterClrMapping/>
  </p:clrMapOvr>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roße Überschrift auf blau/weiß mit Bi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8F09DDC5-4ED1-46F4-B0E1-30696D873B85}"/>
              </a:ext>
            </a:extLst>
          </p:cNvPr>
          <p:cNvGraphicFramePr>
            <a:graphicFrameLocks noChangeAspect="1"/>
          </p:cNvGraphicFramePr>
          <p:nvPr userDrawn="1">
            <p:custDataLst>
              <p:tags r:id="rId2"/>
            </p:custDataLst>
            <p:extLst>
              <p:ext uri="{D42A27DB-BD31-4B8C-83A1-F6EECF244321}">
                <p14:modId xmlns:p14="http://schemas.microsoft.com/office/powerpoint/2010/main" val="17540036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29" name="think-cell Folie" r:id="rId4" imgW="353" imgH="353" progId="TCLayout.ActiveDocument.1">
                  <p:embed/>
                </p:oleObj>
              </mc:Choice>
              <mc:Fallback>
                <p:oleObj name="think-cell Folie" r:id="rId4" imgW="353" imgH="353"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hteck 7">
            <a:extLst>
              <a:ext uri="{FF2B5EF4-FFF2-40B4-BE49-F238E27FC236}">
                <a16:creationId xmlns:a16="http://schemas.microsoft.com/office/drawing/2014/main" id="{D85B9BCC-ED7D-4926-91D7-795B583CD299}"/>
              </a:ext>
              <a:ext uri="{C183D7F6-B498-43B3-948B-1728B52AA6E4}">
                <adec:decorative xmlns="" xmlns:adec="http://schemas.microsoft.com/office/drawing/2017/decorative" val="1"/>
              </a:ext>
            </a:extLst>
          </p:cNvPr>
          <p:cNvSpPr/>
          <p:nvPr userDrawn="1"/>
        </p:nvSpPr>
        <p:spPr>
          <a:xfrm>
            <a:off x="0" y="0"/>
            <a:ext cx="7020000" cy="6858000"/>
          </a:xfrm>
          <a:prstGeom prst="rect">
            <a:avLst/>
          </a:prstGeom>
          <a:solidFill>
            <a:srgbClr val="13A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6" name="Foliennummernplatzhalter 5">
            <a:extLst>
              <a:ext uri="{FF2B5EF4-FFF2-40B4-BE49-F238E27FC236}">
                <a16:creationId xmlns:a16="http://schemas.microsoft.com/office/drawing/2014/main" id="{50E423D4-7901-4F8B-B075-3D0E7C20A648}"/>
              </a:ext>
            </a:extLst>
          </p:cNvPr>
          <p:cNvSpPr>
            <a:spLocks noGrp="1"/>
          </p:cNvSpPr>
          <p:nvPr>
            <p:ph type="sldNum" sz="quarter" idx="11"/>
          </p:nvPr>
        </p:nvSpPr>
        <p:spPr/>
        <p:txBody>
          <a:bodyPr/>
          <a:lstStyle>
            <a:lvl1pPr rtl="0">
              <a:defRPr/>
            </a:lvl1pPr>
          </a:lstStyle>
          <a:p>
            <a:fld id="{56C449F3-BD9D-48DC-BFF1-0F66671DA7C6}" type="slidenum">
              <a:rPr lang="de-DE" noProof="0" smtClean="0"/>
              <a:pPr/>
              <a:t>‹Nr.›</a:t>
            </a:fld>
            <a:endParaRPr lang="de-DE" noProof="0"/>
          </a:p>
        </p:txBody>
      </p:sp>
      <p:sp>
        <p:nvSpPr>
          <p:cNvPr id="9" name="Textplatzhalter 4">
            <a:extLst>
              <a:ext uri="{FF2B5EF4-FFF2-40B4-BE49-F238E27FC236}">
                <a16:creationId xmlns:a16="http://schemas.microsoft.com/office/drawing/2014/main" id="{86895624-7DAF-4916-BF2D-DA99D815DD92}"/>
              </a:ext>
            </a:extLst>
          </p:cNvPr>
          <p:cNvSpPr>
            <a:spLocks noGrp="1"/>
          </p:cNvSpPr>
          <p:nvPr>
            <p:ph type="body" sz="quarter" idx="15" hasCustomPrompt="1"/>
          </p:nvPr>
        </p:nvSpPr>
        <p:spPr>
          <a:xfrm>
            <a:off x="479425" y="476250"/>
            <a:ext cx="5025082" cy="252000"/>
          </a:xfrm>
        </p:spPr>
        <p:txBody>
          <a:bodyPr/>
          <a:lstStyle>
            <a:lvl1pPr rtl="0">
              <a:defRPr lang="en-US" sz="1100" b="1" kern="1200" cap="all" spc="63" baseline="0" smtClean="0">
                <a:solidFill>
                  <a:schemeClr val="tx1"/>
                </a:solidFill>
                <a:latin typeface="+mn-lt"/>
                <a:ea typeface="+mn-ea"/>
                <a:cs typeface="+mn-cs"/>
              </a:defRPr>
            </a:lvl1pPr>
          </a:lstStyle>
          <a:p>
            <a:pPr lvl="0"/>
            <a:r>
              <a:rPr lang="de-DE" noProof="0"/>
              <a:t>Kopfzeile Optional</a:t>
            </a:r>
          </a:p>
        </p:txBody>
      </p:sp>
      <p:sp>
        <p:nvSpPr>
          <p:cNvPr id="7" name="Titel 6">
            <a:extLst>
              <a:ext uri="{FF2B5EF4-FFF2-40B4-BE49-F238E27FC236}">
                <a16:creationId xmlns:a16="http://schemas.microsoft.com/office/drawing/2014/main" id="{28E2DDD5-62F8-4BB9-A01C-AC7CC80E2678}"/>
              </a:ext>
            </a:extLst>
          </p:cNvPr>
          <p:cNvSpPr>
            <a:spLocks noGrp="1"/>
          </p:cNvSpPr>
          <p:nvPr>
            <p:ph type="title"/>
          </p:nvPr>
        </p:nvSpPr>
        <p:spPr>
          <a:xfrm>
            <a:off x="479427" y="1808162"/>
            <a:ext cx="5724523" cy="4357687"/>
          </a:xfrm>
        </p:spPr>
        <p:txBody>
          <a:bodyPr vert="horz"/>
          <a:lstStyle>
            <a:lvl1pPr rtl="0">
              <a:lnSpc>
                <a:spcPts val="8500"/>
              </a:lnSpc>
              <a:defRPr sz="8500">
                <a:solidFill>
                  <a:srgbClr val="122B54"/>
                </a:solidFill>
              </a:defRPr>
            </a:lvl1pPr>
          </a:lstStyle>
          <a:p>
            <a:r>
              <a:rPr lang="de-DE" noProof="0"/>
              <a:t>Mastertitelformat bearbeiten</a:t>
            </a:r>
          </a:p>
        </p:txBody>
      </p:sp>
      <p:sp>
        <p:nvSpPr>
          <p:cNvPr id="10" name="Textplatzhalter 9">
            <a:extLst>
              <a:ext uri="{FF2B5EF4-FFF2-40B4-BE49-F238E27FC236}">
                <a16:creationId xmlns:a16="http://schemas.microsoft.com/office/drawing/2014/main" id="{25DCC88A-A947-4C0A-827F-38E624596684}"/>
              </a:ext>
            </a:extLst>
          </p:cNvPr>
          <p:cNvSpPr>
            <a:spLocks noGrp="1"/>
          </p:cNvSpPr>
          <p:nvPr>
            <p:ph type="body" sz="quarter" idx="12"/>
          </p:nvPr>
        </p:nvSpPr>
        <p:spPr>
          <a:xfrm>
            <a:off x="7560000" y="3024000"/>
            <a:ext cx="4152573" cy="3141849"/>
          </a:xfrm>
        </p:spPr>
        <p:txBody>
          <a:bodyPr/>
          <a:lstStyle>
            <a:lvl1pPr rtl="0">
              <a:defRPr sz="1600" b="1"/>
            </a:lvl1pPr>
            <a:lvl2pPr marL="0" indent="0" rtl="0">
              <a:buNone/>
              <a:defRPr sz="1600"/>
            </a:lvl2pPr>
            <a:lvl3pPr rtl="0">
              <a:defRPr sz="1600"/>
            </a:lvl3pPr>
            <a:lvl4pPr rtl="0">
              <a:defRPr sz="1600"/>
            </a:lvl4pPr>
            <a:lvl5pPr rtl="0">
              <a:defRPr sz="1600"/>
            </a:lvl5pPr>
            <a:lvl6pPr rtl="0">
              <a:defRPr/>
            </a:lvl6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a:p>
            <a:pPr lvl="5"/>
            <a:r>
              <a:rPr lang="de-DE" noProof="0"/>
              <a:t>Sechste Ebene</a:t>
            </a:r>
          </a:p>
        </p:txBody>
      </p:sp>
      <p:sp>
        <p:nvSpPr>
          <p:cNvPr id="3" name="Bildplatzhalter 2">
            <a:extLst>
              <a:ext uri="{FF2B5EF4-FFF2-40B4-BE49-F238E27FC236}">
                <a16:creationId xmlns:a16="http://schemas.microsoft.com/office/drawing/2014/main" id="{C3A37E33-1BC4-4258-8988-7DB0EC8D5A84}"/>
              </a:ext>
              <a:ext uri="{C183D7F6-B498-43B3-948B-1728B52AA6E4}">
                <adec:decorative xmlns="" xmlns:adec="http://schemas.microsoft.com/office/drawing/2017/decorative" val="1"/>
              </a:ext>
            </a:extLst>
          </p:cNvPr>
          <p:cNvSpPr>
            <a:spLocks noGrp="1"/>
          </p:cNvSpPr>
          <p:nvPr>
            <p:ph type="pic" sz="quarter" idx="13"/>
          </p:nvPr>
        </p:nvSpPr>
        <p:spPr>
          <a:xfrm>
            <a:off x="5700300" y="0"/>
            <a:ext cx="4320000" cy="2340000"/>
          </a:xfrm>
          <a:solidFill>
            <a:schemeClr val="tx2">
              <a:lumMod val="90000"/>
            </a:schemeClr>
          </a:solidFill>
        </p:spPr>
        <p:txBody>
          <a:bodyPr/>
          <a:lstStyle>
            <a:lvl1pPr>
              <a:defRPr>
                <a:solidFill>
                  <a:schemeClr val="tx1"/>
                </a:solidFill>
              </a:defRPr>
            </a:lvl1pPr>
          </a:lstStyle>
          <a:p>
            <a:endParaRPr lang="de-DE" noProof="0"/>
          </a:p>
        </p:txBody>
      </p:sp>
      <p:sp>
        <p:nvSpPr>
          <p:cNvPr id="2" name="Fußzeilenplatzhalter 1">
            <a:extLst>
              <a:ext uri="{FF2B5EF4-FFF2-40B4-BE49-F238E27FC236}">
                <a16:creationId xmlns:a16="http://schemas.microsoft.com/office/drawing/2014/main" id="{7C631362-B5E9-4A03-8563-BC489D509F80}"/>
              </a:ext>
            </a:extLst>
          </p:cNvPr>
          <p:cNvSpPr>
            <a:spLocks noGrp="1"/>
          </p:cNvSpPr>
          <p:nvPr>
            <p:ph type="ftr" sz="quarter" idx="14"/>
          </p:nvPr>
        </p:nvSpPr>
        <p:spPr/>
        <p:txBody>
          <a:bodyPr/>
          <a:lstStyle>
            <a:lvl1pPr rtl="0">
              <a:defRPr>
                <a:solidFill>
                  <a:schemeClr val="tx1"/>
                </a:solidFill>
              </a:defRPr>
            </a:lvl1pPr>
          </a:lstStyle>
          <a:p>
            <a:r>
              <a:rPr lang="de-DE" noProof="0"/>
              <a:t>Allianz Zeitwertkonten mit Garantie | L-FK-FS-ZIP</a:t>
            </a:r>
          </a:p>
        </p:txBody>
      </p:sp>
    </p:spTree>
    <p:extLst>
      <p:ext uri="{BB962C8B-B14F-4D97-AF65-F5344CB8AC3E}">
        <p14:creationId xmlns:p14="http://schemas.microsoft.com/office/powerpoint/2010/main" val="289406359"/>
      </p:ext>
    </p:extLst>
  </p:cSld>
  <p:clrMapOvr>
    <a:masterClrMapping/>
  </p:clrMapOvr>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ur Überschrift und Kopfzeile ">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8BF2F914-C574-4410-9824-F423D478B9E9}"/>
              </a:ext>
            </a:extLst>
          </p:cNvPr>
          <p:cNvGraphicFramePr>
            <a:graphicFrameLocks noChangeAspect="1"/>
          </p:cNvGraphicFramePr>
          <p:nvPr userDrawn="1">
            <p:custDataLst>
              <p:tags r:id="rId2"/>
            </p:custDataLst>
            <p:extLst>
              <p:ext uri="{D42A27DB-BD31-4B8C-83A1-F6EECF244321}">
                <p14:modId xmlns:p14="http://schemas.microsoft.com/office/powerpoint/2010/main" val="32888989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53" name="think-cell Folie" r:id="rId4" imgW="353" imgH="353" progId="TCLayout.ActiveDocument.1">
                  <p:embed/>
                </p:oleObj>
              </mc:Choice>
              <mc:Fallback>
                <p:oleObj name="think-cell Folie" r:id="rId4" imgW="353" imgH="353"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Foliennummernplatzhalter 6">
            <a:extLst>
              <a:ext uri="{FF2B5EF4-FFF2-40B4-BE49-F238E27FC236}">
                <a16:creationId xmlns:a16="http://schemas.microsoft.com/office/drawing/2014/main" id="{B5F45E11-429A-423F-97E9-1B1309F4DB3A}"/>
              </a:ext>
            </a:extLst>
          </p:cNvPr>
          <p:cNvSpPr>
            <a:spLocks noGrp="1"/>
          </p:cNvSpPr>
          <p:nvPr>
            <p:ph type="sldNum" sz="quarter" idx="11"/>
          </p:nvPr>
        </p:nvSpPr>
        <p:spPr/>
        <p:txBody>
          <a:bodyPr/>
          <a:lstStyle>
            <a:lvl1pPr rtl="0">
              <a:defRPr/>
            </a:lvl1pPr>
          </a:lstStyle>
          <a:p>
            <a:fld id="{56C449F3-BD9D-48DC-BFF1-0F66671DA7C6}" type="slidenum">
              <a:rPr lang="de-DE" noProof="0" smtClean="0"/>
              <a:pPr/>
              <a:t>‹Nr.›</a:t>
            </a:fld>
            <a:endParaRPr lang="de-DE" noProof="0"/>
          </a:p>
        </p:txBody>
      </p:sp>
      <p:sp>
        <p:nvSpPr>
          <p:cNvPr id="5" name="Textplatzhalter 4">
            <a:extLst>
              <a:ext uri="{FF2B5EF4-FFF2-40B4-BE49-F238E27FC236}">
                <a16:creationId xmlns:a16="http://schemas.microsoft.com/office/drawing/2014/main" id="{2CBF6088-36A1-4310-BB51-1649635E7893}"/>
              </a:ext>
            </a:extLst>
          </p:cNvPr>
          <p:cNvSpPr>
            <a:spLocks noGrp="1"/>
          </p:cNvSpPr>
          <p:nvPr>
            <p:ph type="body" sz="quarter" idx="12" hasCustomPrompt="1"/>
          </p:nvPr>
        </p:nvSpPr>
        <p:spPr>
          <a:xfrm>
            <a:off x="479424" y="476250"/>
            <a:ext cx="9324975" cy="252000"/>
          </a:xfrm>
        </p:spPr>
        <p:txBody>
          <a:bodyPr/>
          <a:lstStyle>
            <a:lvl1pPr rtl="0">
              <a:defRPr lang="en-US" sz="1100" b="1" kern="1200" cap="all" spc="63" baseline="0" smtClean="0">
                <a:solidFill>
                  <a:schemeClr val="bg1"/>
                </a:solidFill>
                <a:latin typeface="+mn-lt"/>
                <a:ea typeface="+mn-ea"/>
                <a:cs typeface="+mn-cs"/>
              </a:defRPr>
            </a:lvl1pPr>
          </a:lstStyle>
          <a:p>
            <a:pPr lvl="0"/>
            <a:r>
              <a:rPr lang="de-DE" noProof="0"/>
              <a:t>Kopfzeile Optional</a:t>
            </a:r>
          </a:p>
        </p:txBody>
      </p:sp>
      <p:sp>
        <p:nvSpPr>
          <p:cNvPr id="2" name="Titel 1">
            <a:extLst>
              <a:ext uri="{FF2B5EF4-FFF2-40B4-BE49-F238E27FC236}">
                <a16:creationId xmlns:a16="http://schemas.microsoft.com/office/drawing/2014/main" id="{7FE0FA48-9F47-4B37-94C3-D2CE80E96A54}"/>
              </a:ext>
            </a:extLst>
          </p:cNvPr>
          <p:cNvSpPr>
            <a:spLocks noGrp="1"/>
          </p:cNvSpPr>
          <p:nvPr>
            <p:ph type="title"/>
          </p:nvPr>
        </p:nvSpPr>
        <p:spPr/>
        <p:txBody>
          <a:bodyPr vert="horz"/>
          <a:lstStyle>
            <a:lvl1pPr rtl="0">
              <a:defRPr/>
            </a:lvl1pPr>
          </a:lstStyle>
          <a:p>
            <a:r>
              <a:rPr lang="de-DE" noProof="0"/>
              <a:t>Mastertitelformat bearbeiten</a:t>
            </a:r>
          </a:p>
        </p:txBody>
      </p:sp>
      <p:sp>
        <p:nvSpPr>
          <p:cNvPr id="6" name="Fußzeilenplatzhalter 5">
            <a:extLst>
              <a:ext uri="{FF2B5EF4-FFF2-40B4-BE49-F238E27FC236}">
                <a16:creationId xmlns:a16="http://schemas.microsoft.com/office/drawing/2014/main" id="{B12C489F-F019-4419-9172-668E44FC8C23}"/>
              </a:ext>
            </a:extLst>
          </p:cNvPr>
          <p:cNvSpPr>
            <a:spLocks noGrp="1"/>
          </p:cNvSpPr>
          <p:nvPr>
            <p:ph type="ftr" sz="quarter" idx="10"/>
          </p:nvPr>
        </p:nvSpPr>
        <p:spPr/>
        <p:txBody>
          <a:bodyPr/>
          <a:lstStyle>
            <a:lvl1pPr rtl="0">
              <a:defRPr/>
            </a:lvl1pPr>
          </a:lstStyle>
          <a:p>
            <a:r>
              <a:rPr lang="de-DE" noProof="0"/>
              <a:t>Allianz Zeitwertkonten mit Garantie | L-FK-FS-ZIP</a:t>
            </a:r>
          </a:p>
        </p:txBody>
      </p:sp>
    </p:spTree>
    <p:extLst>
      <p:ext uri="{BB962C8B-B14F-4D97-AF65-F5344CB8AC3E}">
        <p14:creationId xmlns:p14="http://schemas.microsoft.com/office/powerpoint/2010/main" val="19950606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ur große Überschrift und Kopfzeile ">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F15A1C5B-3D05-4E1C-9A49-D334A6766E5A}"/>
              </a:ext>
            </a:extLst>
          </p:cNvPr>
          <p:cNvGraphicFramePr>
            <a:graphicFrameLocks noChangeAspect="1"/>
          </p:cNvGraphicFramePr>
          <p:nvPr userDrawn="1">
            <p:custDataLst>
              <p:tags r:id="rId2"/>
            </p:custDataLst>
            <p:extLst>
              <p:ext uri="{D42A27DB-BD31-4B8C-83A1-F6EECF244321}">
                <p14:modId xmlns:p14="http://schemas.microsoft.com/office/powerpoint/2010/main" val="31961121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77" name="think-cell Folie" r:id="rId4" imgW="353" imgH="353" progId="TCLayout.ActiveDocument.1">
                  <p:embed/>
                </p:oleObj>
              </mc:Choice>
              <mc:Fallback>
                <p:oleObj name="think-cell Folie" r:id="rId4" imgW="353" imgH="353"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Foliennummernplatzhalter 6">
            <a:extLst>
              <a:ext uri="{FF2B5EF4-FFF2-40B4-BE49-F238E27FC236}">
                <a16:creationId xmlns:a16="http://schemas.microsoft.com/office/drawing/2014/main" id="{B5F45E11-429A-423F-97E9-1B1309F4DB3A}"/>
              </a:ext>
            </a:extLst>
          </p:cNvPr>
          <p:cNvSpPr>
            <a:spLocks noGrp="1"/>
          </p:cNvSpPr>
          <p:nvPr>
            <p:ph type="sldNum" sz="quarter" idx="11"/>
          </p:nvPr>
        </p:nvSpPr>
        <p:spPr/>
        <p:txBody>
          <a:bodyPr/>
          <a:lstStyle>
            <a:lvl1pPr rtl="0">
              <a:defRPr/>
            </a:lvl1pPr>
          </a:lstStyle>
          <a:p>
            <a:fld id="{56C449F3-BD9D-48DC-BFF1-0F66671DA7C6}" type="slidenum">
              <a:rPr lang="de-DE" noProof="0" smtClean="0"/>
              <a:pPr/>
              <a:t>‹Nr.›</a:t>
            </a:fld>
            <a:endParaRPr lang="de-DE" noProof="0"/>
          </a:p>
        </p:txBody>
      </p:sp>
      <p:sp>
        <p:nvSpPr>
          <p:cNvPr id="5" name="Textplatzhalter 4">
            <a:extLst>
              <a:ext uri="{FF2B5EF4-FFF2-40B4-BE49-F238E27FC236}">
                <a16:creationId xmlns:a16="http://schemas.microsoft.com/office/drawing/2014/main" id="{08E58946-949A-488B-8C82-A425EDC09E3F}"/>
              </a:ext>
            </a:extLst>
          </p:cNvPr>
          <p:cNvSpPr>
            <a:spLocks noGrp="1"/>
          </p:cNvSpPr>
          <p:nvPr>
            <p:ph type="body" sz="quarter" idx="12" hasCustomPrompt="1"/>
          </p:nvPr>
        </p:nvSpPr>
        <p:spPr>
          <a:xfrm>
            <a:off x="479424" y="476250"/>
            <a:ext cx="9324975" cy="252000"/>
          </a:xfrm>
        </p:spPr>
        <p:txBody>
          <a:bodyPr/>
          <a:lstStyle>
            <a:lvl1pPr rtl="0">
              <a:defRPr lang="en-US" sz="1100" b="1" kern="1200" cap="all" spc="63" baseline="0" smtClean="0">
                <a:solidFill>
                  <a:schemeClr val="bg1"/>
                </a:solidFill>
                <a:latin typeface="+mn-lt"/>
                <a:ea typeface="+mn-ea"/>
                <a:cs typeface="+mn-cs"/>
              </a:defRPr>
            </a:lvl1pPr>
          </a:lstStyle>
          <a:p>
            <a:pPr lvl="0"/>
            <a:r>
              <a:rPr lang="de-DE" noProof="0"/>
              <a:t>Kopfzeile Optional</a:t>
            </a:r>
          </a:p>
        </p:txBody>
      </p:sp>
      <p:sp>
        <p:nvSpPr>
          <p:cNvPr id="2" name="Titel 1">
            <a:extLst>
              <a:ext uri="{FF2B5EF4-FFF2-40B4-BE49-F238E27FC236}">
                <a16:creationId xmlns:a16="http://schemas.microsoft.com/office/drawing/2014/main" id="{7FE0FA48-9F47-4B37-94C3-D2CE80E96A54}"/>
              </a:ext>
            </a:extLst>
          </p:cNvPr>
          <p:cNvSpPr>
            <a:spLocks noGrp="1"/>
          </p:cNvSpPr>
          <p:nvPr>
            <p:ph type="title"/>
          </p:nvPr>
        </p:nvSpPr>
        <p:spPr/>
        <p:txBody>
          <a:bodyPr vert="horz"/>
          <a:lstStyle>
            <a:lvl1pPr rtl="0">
              <a:lnSpc>
                <a:spcPts val="8500"/>
              </a:lnSpc>
              <a:defRPr sz="8500"/>
            </a:lvl1pPr>
          </a:lstStyle>
          <a:p>
            <a:r>
              <a:rPr lang="de-DE" noProof="0"/>
              <a:t>Mastertitelformat bearbeiten</a:t>
            </a:r>
          </a:p>
        </p:txBody>
      </p:sp>
      <p:sp>
        <p:nvSpPr>
          <p:cNvPr id="6" name="Fußzeilenplatzhalter 5">
            <a:extLst>
              <a:ext uri="{FF2B5EF4-FFF2-40B4-BE49-F238E27FC236}">
                <a16:creationId xmlns:a16="http://schemas.microsoft.com/office/drawing/2014/main" id="{B12C489F-F019-4419-9172-668E44FC8C23}"/>
              </a:ext>
            </a:extLst>
          </p:cNvPr>
          <p:cNvSpPr>
            <a:spLocks noGrp="1"/>
          </p:cNvSpPr>
          <p:nvPr>
            <p:ph type="ftr" sz="quarter" idx="10"/>
          </p:nvPr>
        </p:nvSpPr>
        <p:spPr/>
        <p:txBody>
          <a:bodyPr/>
          <a:lstStyle>
            <a:lvl1pPr rtl="0">
              <a:defRPr/>
            </a:lvl1pPr>
          </a:lstStyle>
          <a:p>
            <a:r>
              <a:rPr lang="de-DE" noProof="0"/>
              <a:t>Allianz Zeitwertkonten mit Garantie | L-FK-FS-ZIP</a:t>
            </a:r>
          </a:p>
        </p:txBody>
      </p:sp>
    </p:spTree>
    <p:extLst>
      <p:ext uri="{BB962C8B-B14F-4D97-AF65-F5344CB8AC3E}">
        <p14:creationId xmlns:p14="http://schemas.microsoft.com/office/powerpoint/2010/main" val="34340159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08B45A33-2046-40F8-8A80-38E7E9EF7732}"/>
              </a:ext>
            </a:extLst>
          </p:cNvPr>
          <p:cNvGraphicFramePr>
            <a:graphicFrameLocks noChangeAspect="1"/>
          </p:cNvGraphicFramePr>
          <p:nvPr userDrawn="1">
            <p:custDataLst>
              <p:tags r:id="rId2"/>
            </p:custDataLst>
            <p:extLst>
              <p:ext uri="{D42A27DB-BD31-4B8C-83A1-F6EECF244321}">
                <p14:modId xmlns:p14="http://schemas.microsoft.com/office/powerpoint/2010/main" val="18094960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701" name="think-cell Folie" r:id="rId4" imgW="353" imgH="353" progId="TCLayout.ActiveDocument.1">
                  <p:embed/>
                </p:oleObj>
              </mc:Choice>
              <mc:Fallback>
                <p:oleObj name="think-cell Folie" r:id="rId4" imgW="353" imgH="353"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Foliennummernplatzhalter 5">
            <a:extLst>
              <a:ext uri="{FF2B5EF4-FFF2-40B4-BE49-F238E27FC236}">
                <a16:creationId xmlns:a16="http://schemas.microsoft.com/office/drawing/2014/main" id="{9A238627-407D-4004-A6C9-31955AAD8E8C}"/>
              </a:ext>
            </a:extLst>
          </p:cNvPr>
          <p:cNvSpPr>
            <a:spLocks noGrp="1"/>
          </p:cNvSpPr>
          <p:nvPr>
            <p:ph type="sldNum" sz="quarter" idx="11"/>
          </p:nvPr>
        </p:nvSpPr>
        <p:spPr/>
        <p:txBody>
          <a:bodyPr/>
          <a:lstStyle>
            <a:lvl1pPr rtl="0">
              <a:defRPr/>
            </a:lvl1pPr>
          </a:lstStyle>
          <a:p>
            <a:fld id="{56C449F3-BD9D-48DC-BFF1-0F66671DA7C6}" type="slidenum">
              <a:rPr lang="de-DE" noProof="0" smtClean="0"/>
              <a:pPr/>
              <a:t>‹Nr.›</a:t>
            </a:fld>
            <a:endParaRPr lang="de-DE" noProof="0"/>
          </a:p>
        </p:txBody>
      </p:sp>
      <p:sp>
        <p:nvSpPr>
          <p:cNvPr id="5" name="Fußzeilenplatzhalter 4">
            <a:extLst>
              <a:ext uri="{FF2B5EF4-FFF2-40B4-BE49-F238E27FC236}">
                <a16:creationId xmlns:a16="http://schemas.microsoft.com/office/drawing/2014/main" id="{1CCF6E46-F87C-4B64-99C8-86D0AD8F84AE}"/>
              </a:ext>
            </a:extLst>
          </p:cNvPr>
          <p:cNvSpPr>
            <a:spLocks noGrp="1"/>
          </p:cNvSpPr>
          <p:nvPr>
            <p:ph type="ftr" sz="quarter" idx="10"/>
          </p:nvPr>
        </p:nvSpPr>
        <p:spPr/>
        <p:txBody>
          <a:bodyPr/>
          <a:lstStyle>
            <a:lvl1pPr rtl="0">
              <a:defRPr/>
            </a:lvl1pPr>
          </a:lstStyle>
          <a:p>
            <a:r>
              <a:rPr lang="de-DE" noProof="0"/>
              <a:t>Allianz Zeitwertkonten mit Garantie | L-FK-FS-ZIP</a:t>
            </a:r>
          </a:p>
        </p:txBody>
      </p:sp>
    </p:spTree>
    <p:extLst>
      <p:ext uri="{BB962C8B-B14F-4D97-AF65-F5344CB8AC3E}">
        <p14:creationId xmlns:p14="http://schemas.microsoft.com/office/powerpoint/2010/main" val="276491596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Zitat">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0929F951-FD61-470D-891C-183A89249F7A}"/>
              </a:ext>
            </a:extLst>
          </p:cNvPr>
          <p:cNvGraphicFramePr>
            <a:graphicFrameLocks noChangeAspect="1"/>
          </p:cNvGraphicFramePr>
          <p:nvPr userDrawn="1">
            <p:custDataLst>
              <p:tags r:id="rId2"/>
            </p:custDataLst>
            <p:extLst>
              <p:ext uri="{D42A27DB-BD31-4B8C-83A1-F6EECF244321}">
                <p14:modId xmlns:p14="http://schemas.microsoft.com/office/powerpoint/2010/main" val="41947093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725" name="think-cell Folie" r:id="rId4" imgW="353" imgH="353" progId="TCLayout.ActiveDocument.1">
                  <p:embed/>
                </p:oleObj>
              </mc:Choice>
              <mc:Fallback>
                <p:oleObj name="think-cell Folie" r:id="rId4" imgW="353" imgH="353"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Grafik 6">
            <a:extLst>
              <a:ext uri="{FF2B5EF4-FFF2-40B4-BE49-F238E27FC236}">
                <a16:creationId xmlns:a16="http://schemas.microsoft.com/office/drawing/2014/main" id="{FFB93F98-2502-4A46-903A-C90B11A87BA1}"/>
              </a:ext>
              <a:ext uri="{C183D7F6-B498-43B3-948B-1728B52AA6E4}">
                <adec:decorative xmlns="" xmlns:adec="http://schemas.microsoft.com/office/drawing/2017/decorative" val="1"/>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478800" y="-152396"/>
            <a:ext cx="1104853" cy="937345"/>
          </a:xfrm>
          <a:prstGeom prst="rect">
            <a:avLst/>
          </a:prstGeom>
        </p:spPr>
      </p:pic>
      <p:sp>
        <p:nvSpPr>
          <p:cNvPr id="5" name="Foliennummernplatzhalter 4">
            <a:extLst>
              <a:ext uri="{FF2B5EF4-FFF2-40B4-BE49-F238E27FC236}">
                <a16:creationId xmlns:a16="http://schemas.microsoft.com/office/drawing/2014/main" id="{B8864DFD-E38D-49D7-BB64-174EB574BF44}"/>
              </a:ext>
            </a:extLst>
          </p:cNvPr>
          <p:cNvSpPr>
            <a:spLocks noGrp="1"/>
          </p:cNvSpPr>
          <p:nvPr>
            <p:ph type="sldNum" sz="quarter" idx="17"/>
          </p:nvPr>
        </p:nvSpPr>
        <p:spPr/>
        <p:txBody>
          <a:bodyPr/>
          <a:lstStyle>
            <a:lvl1pPr rtl="0">
              <a:defRPr/>
            </a:lvl1pPr>
          </a:lstStyle>
          <a:p>
            <a:fld id="{56C449F3-BD9D-48DC-BFF1-0F66671DA7C6}" type="slidenum">
              <a:rPr lang="de-DE" noProof="0" smtClean="0"/>
              <a:pPr/>
              <a:t>‹Nr.›</a:t>
            </a:fld>
            <a:endParaRPr lang="de-DE" noProof="0"/>
          </a:p>
        </p:txBody>
      </p:sp>
      <p:sp>
        <p:nvSpPr>
          <p:cNvPr id="3" name="Title 2">
            <a:extLst>
              <a:ext uri="{FF2B5EF4-FFF2-40B4-BE49-F238E27FC236}">
                <a16:creationId xmlns:a16="http://schemas.microsoft.com/office/drawing/2014/main" id="{831789C7-E5A6-4AA7-BF30-57CEC805ADEA}"/>
              </a:ext>
            </a:extLst>
          </p:cNvPr>
          <p:cNvSpPr>
            <a:spLocks noGrp="1"/>
          </p:cNvSpPr>
          <p:nvPr>
            <p:ph type="title"/>
          </p:nvPr>
        </p:nvSpPr>
        <p:spPr>
          <a:xfrm>
            <a:off x="479427" y="1808163"/>
            <a:ext cx="7400615" cy="4357686"/>
          </a:xfrm>
        </p:spPr>
        <p:txBody>
          <a:bodyPr vert="horz"/>
          <a:lstStyle>
            <a:lvl1pPr rtl="0">
              <a:defRPr/>
            </a:lvl1pPr>
          </a:lstStyle>
          <a:p>
            <a:r>
              <a:rPr lang="de-DE" noProof="0"/>
              <a:t>Mastertitelformat bearbeiten</a:t>
            </a:r>
          </a:p>
        </p:txBody>
      </p:sp>
      <p:sp>
        <p:nvSpPr>
          <p:cNvPr id="2" name="Fußzeilenplatzhalter 1">
            <a:extLst>
              <a:ext uri="{FF2B5EF4-FFF2-40B4-BE49-F238E27FC236}">
                <a16:creationId xmlns:a16="http://schemas.microsoft.com/office/drawing/2014/main" id="{F20E780E-8236-45DA-A6AF-143D4C7283C7}"/>
              </a:ext>
            </a:extLst>
          </p:cNvPr>
          <p:cNvSpPr>
            <a:spLocks noGrp="1"/>
          </p:cNvSpPr>
          <p:nvPr>
            <p:ph type="ftr" sz="quarter" idx="19"/>
          </p:nvPr>
        </p:nvSpPr>
        <p:spPr/>
        <p:txBody>
          <a:bodyPr/>
          <a:lstStyle>
            <a:lvl1pPr rtl="0">
              <a:defRPr/>
            </a:lvl1pPr>
          </a:lstStyle>
          <a:p>
            <a:r>
              <a:rPr lang="de-DE" noProof="0"/>
              <a:t>Allianz Zeitwertkonten mit Garantie | L-FK-FS-ZIP</a:t>
            </a:r>
          </a:p>
        </p:txBody>
      </p:sp>
    </p:spTree>
    <p:extLst>
      <p:ext uri="{BB962C8B-B14F-4D97-AF65-F5344CB8AC3E}">
        <p14:creationId xmlns:p14="http://schemas.microsoft.com/office/powerpoint/2010/main" val="2601692097"/>
      </p:ext>
    </p:extLst>
  </p:cSld>
  <p:clrMapOvr>
    <a:masterClrMapping/>
  </p:clrMapOvr>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ld folienfüllen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C4706ADC-7E95-4CF1-91FF-072E9D1C5C10}"/>
              </a:ext>
            </a:extLst>
          </p:cNvPr>
          <p:cNvGraphicFramePr>
            <a:graphicFrameLocks noChangeAspect="1"/>
          </p:cNvGraphicFramePr>
          <p:nvPr userDrawn="1">
            <p:custDataLst>
              <p:tags r:id="rId2"/>
            </p:custDataLst>
            <p:extLst>
              <p:ext uri="{D42A27DB-BD31-4B8C-83A1-F6EECF244321}">
                <p14:modId xmlns:p14="http://schemas.microsoft.com/office/powerpoint/2010/main" val="23425628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49" name="think-cell Folie" r:id="rId4" imgW="353" imgH="353" progId="TCLayout.ActiveDocument.1">
                  <p:embed/>
                </p:oleObj>
              </mc:Choice>
              <mc:Fallback>
                <p:oleObj name="think-cell Folie" r:id="rId4" imgW="353" imgH="353"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Bildplatzhalter 6">
            <a:extLst>
              <a:ext uri="{FF2B5EF4-FFF2-40B4-BE49-F238E27FC236}">
                <a16:creationId xmlns:a16="http://schemas.microsoft.com/office/drawing/2014/main" id="{543F4184-F695-473F-B37A-0DA4B8E546ED}"/>
              </a:ext>
              <a:ext uri="{C183D7F6-B498-43B3-948B-1728B52AA6E4}">
                <adec:decorative xmlns="" xmlns:adec="http://schemas.microsoft.com/office/drawing/2017/decorative" val="1"/>
              </a:ext>
            </a:extLst>
          </p:cNvPr>
          <p:cNvSpPr>
            <a:spLocks noGrp="1"/>
          </p:cNvSpPr>
          <p:nvPr>
            <p:ph type="pic" sz="quarter" idx="13"/>
          </p:nvPr>
        </p:nvSpPr>
        <p:spPr>
          <a:xfrm>
            <a:off x="0" y="2"/>
            <a:ext cx="12192000" cy="6858000"/>
          </a:xfrm>
          <a:solidFill>
            <a:schemeClr val="tx2">
              <a:lumMod val="90000"/>
            </a:schemeClr>
          </a:solidFill>
        </p:spPr>
        <p:txBody>
          <a:bodyPr/>
          <a:lstStyle>
            <a:lvl1pPr>
              <a:defRPr>
                <a:solidFill>
                  <a:schemeClr val="tx1"/>
                </a:solidFill>
              </a:defRPr>
            </a:lvl1pPr>
          </a:lstStyle>
          <a:p>
            <a:endParaRPr lang="en-US"/>
          </a:p>
        </p:txBody>
      </p:sp>
      <p:sp>
        <p:nvSpPr>
          <p:cNvPr id="6" name="Foliennummernplatzhalter 5">
            <a:extLst>
              <a:ext uri="{FF2B5EF4-FFF2-40B4-BE49-F238E27FC236}">
                <a16:creationId xmlns:a16="http://schemas.microsoft.com/office/drawing/2014/main" id="{B41AAF74-D43E-4774-9DEC-557D0F40A220}"/>
              </a:ext>
            </a:extLst>
          </p:cNvPr>
          <p:cNvSpPr>
            <a:spLocks noGrp="1"/>
          </p:cNvSpPr>
          <p:nvPr>
            <p:ph type="sldNum" sz="quarter" idx="16"/>
          </p:nvPr>
        </p:nvSpPr>
        <p:spPr/>
        <p:txBody>
          <a:bodyPr/>
          <a:lstStyle>
            <a:lvl1pPr>
              <a:defRPr>
                <a:solidFill>
                  <a:schemeClr val="tx1"/>
                </a:solidFill>
              </a:defRPr>
            </a:lvl1pPr>
          </a:lstStyle>
          <a:p>
            <a:fld id="{56C449F3-BD9D-48DC-BFF1-0F66671DA7C6}" type="slidenum">
              <a:rPr lang="en-US" smtClean="0"/>
              <a:pPr/>
              <a:t>‹Nr.›</a:t>
            </a:fld>
            <a:endParaRPr lang="en-US"/>
          </a:p>
        </p:txBody>
      </p:sp>
      <p:sp>
        <p:nvSpPr>
          <p:cNvPr id="10" name="Bildplatzhalter 9">
            <a:extLst>
              <a:ext uri="{FF2B5EF4-FFF2-40B4-BE49-F238E27FC236}">
                <a16:creationId xmlns:a16="http://schemas.microsoft.com/office/drawing/2014/main" id="{7F2B9096-2D8C-433C-8C26-F6A72A4C0219}"/>
              </a:ext>
              <a:ext uri="{C183D7F6-B498-43B3-948B-1728B52AA6E4}">
                <adec:decorative xmlns="" xmlns:adec="http://schemas.microsoft.com/office/drawing/2017/decorative" val="1"/>
              </a:ext>
            </a:extLst>
          </p:cNvPr>
          <p:cNvSpPr>
            <a:spLocks noGrp="1"/>
          </p:cNvSpPr>
          <p:nvPr>
            <p:ph type="pic" sz="quarter" idx="17"/>
          </p:nvPr>
        </p:nvSpPr>
        <p:spPr>
          <a:xfrm>
            <a:off x="10692000" y="504000"/>
            <a:ext cx="1018800" cy="252000"/>
          </a:xfrm>
          <a:blipFill>
            <a:blip r:embed="rId6">
              <a:extLst>
                <a:ext uri="{96DAC541-7B7A-43D3-8B79-37D633B846F1}">
                  <asvg:svgBlip xmlns="" xmlns:asvg="http://schemas.microsoft.com/office/drawing/2016/SVG/main" r:embed="rId7"/>
                </a:ext>
              </a:extLst>
            </a:blip>
            <a:stretch>
              <a:fillRect/>
            </a:stretch>
          </a:blipFill>
        </p:spPr>
        <p:txBody>
          <a:bodyPr/>
          <a:lstStyle>
            <a:lvl1pPr>
              <a:defRPr sz="800">
                <a:solidFill>
                  <a:schemeClr val="tx1">
                    <a:alpha val="0"/>
                  </a:schemeClr>
                </a:solidFill>
              </a:defRPr>
            </a:lvl1pPr>
          </a:lstStyle>
          <a:p>
            <a:endParaRPr lang="en-US"/>
          </a:p>
        </p:txBody>
      </p:sp>
      <p:sp>
        <p:nvSpPr>
          <p:cNvPr id="2" name="Title 1">
            <a:extLst>
              <a:ext uri="{FF2B5EF4-FFF2-40B4-BE49-F238E27FC236}">
                <a16:creationId xmlns:a16="http://schemas.microsoft.com/office/drawing/2014/main" id="{5CAD3F89-8F63-4AD4-9A29-6909CDF4E52D}"/>
              </a:ext>
            </a:extLst>
          </p:cNvPr>
          <p:cNvSpPr>
            <a:spLocks noGrp="1"/>
          </p:cNvSpPr>
          <p:nvPr>
            <p:ph type="title"/>
          </p:nvPr>
        </p:nvSpPr>
        <p:spPr>
          <a:xfrm>
            <a:off x="2879999" y="3031886"/>
            <a:ext cx="5929704" cy="932854"/>
          </a:xfrm>
        </p:spPr>
        <p:txBody>
          <a:bodyPr vert="horz"/>
          <a:lstStyle>
            <a:lvl1pPr defTabSz="720000">
              <a:defRPr lang="en-US" sz="3800" kern="1200" smtClean="0">
                <a:solidFill>
                  <a:schemeClr val="tx1"/>
                </a:solidFill>
                <a:latin typeface="+mj-lt"/>
                <a:ea typeface="+mn-ea"/>
                <a:cs typeface="+mn-cs"/>
              </a:defRPr>
            </a:lvl1pPr>
          </a:lstStyle>
          <a:p>
            <a:r>
              <a:rPr lang="de-DE"/>
              <a:t>Mastertitelformat bearbeiten</a:t>
            </a:r>
            <a:endParaRPr lang="en-US"/>
          </a:p>
        </p:txBody>
      </p:sp>
    </p:spTree>
    <p:extLst>
      <p:ext uri="{BB962C8B-B14F-4D97-AF65-F5344CB8AC3E}">
        <p14:creationId xmlns:p14="http://schemas.microsoft.com/office/powerpoint/2010/main" val="1552637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ontakt">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26A08C9D-307E-4481-98EE-564E161C1AE2}"/>
              </a:ext>
            </a:extLst>
          </p:cNvPr>
          <p:cNvGraphicFramePr>
            <a:graphicFrameLocks noChangeAspect="1"/>
          </p:cNvGraphicFramePr>
          <p:nvPr userDrawn="1">
            <p:custDataLst>
              <p:tags r:id="rId2"/>
            </p:custDataLst>
            <p:extLst>
              <p:ext uri="{D42A27DB-BD31-4B8C-83A1-F6EECF244321}">
                <p14:modId xmlns:p14="http://schemas.microsoft.com/office/powerpoint/2010/main" val="20887389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73" name="think-cell Folie" r:id="rId4" imgW="353" imgH="353" progId="TCLayout.ActiveDocument.1">
                  <p:embed/>
                </p:oleObj>
              </mc:Choice>
              <mc:Fallback>
                <p:oleObj name="think-cell Folie" r:id="rId4" imgW="353" imgH="353"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Foliennummernplatzhalter 6">
            <a:extLst>
              <a:ext uri="{FF2B5EF4-FFF2-40B4-BE49-F238E27FC236}">
                <a16:creationId xmlns:a16="http://schemas.microsoft.com/office/drawing/2014/main" id="{B5F45E11-429A-423F-97E9-1B1309F4DB3A}"/>
              </a:ext>
            </a:extLst>
          </p:cNvPr>
          <p:cNvSpPr>
            <a:spLocks noGrp="1"/>
          </p:cNvSpPr>
          <p:nvPr>
            <p:ph type="sldNum" sz="quarter" idx="11"/>
          </p:nvPr>
        </p:nvSpPr>
        <p:spPr/>
        <p:txBody>
          <a:bodyPr/>
          <a:lstStyle/>
          <a:p>
            <a:fld id="{56C449F3-BD9D-48DC-BFF1-0F66671DA7C6}" type="slidenum">
              <a:rPr lang="en-US" smtClean="0"/>
              <a:pPr/>
              <a:t>‹Nr.›</a:t>
            </a:fld>
            <a:endParaRPr lang="en-US"/>
          </a:p>
        </p:txBody>
      </p:sp>
      <p:sp>
        <p:nvSpPr>
          <p:cNvPr id="12" name="Textplatzhalter 4">
            <a:extLst>
              <a:ext uri="{FF2B5EF4-FFF2-40B4-BE49-F238E27FC236}">
                <a16:creationId xmlns:a16="http://schemas.microsoft.com/office/drawing/2014/main" id="{97955563-D116-42F8-9493-607FD96D811B}"/>
              </a:ext>
            </a:extLst>
          </p:cNvPr>
          <p:cNvSpPr>
            <a:spLocks noGrp="1"/>
          </p:cNvSpPr>
          <p:nvPr>
            <p:ph type="body" sz="quarter" idx="19" hasCustomPrompt="1"/>
          </p:nvPr>
        </p:nvSpPr>
        <p:spPr>
          <a:xfrm>
            <a:off x="479424" y="476250"/>
            <a:ext cx="9324973" cy="252000"/>
          </a:xfrm>
        </p:spPr>
        <p:txBody>
          <a:bodyPr/>
          <a:lstStyle>
            <a:lvl1pPr rtl="0">
              <a:defRPr lang="en-US" sz="1100" b="1" kern="1200" cap="all" spc="63" baseline="0" smtClean="0">
                <a:solidFill>
                  <a:schemeClr val="bg1"/>
                </a:solidFill>
                <a:latin typeface="+mn-lt"/>
                <a:ea typeface="+mn-ea"/>
                <a:cs typeface="+mn-cs"/>
              </a:defRPr>
            </a:lvl1pPr>
          </a:lstStyle>
          <a:p>
            <a:pPr lvl="0"/>
            <a:r>
              <a:rPr lang="de-DE" noProof="0"/>
              <a:t>Kopfzeile Optional</a:t>
            </a:r>
          </a:p>
        </p:txBody>
      </p:sp>
      <p:sp>
        <p:nvSpPr>
          <p:cNvPr id="2" name="Titel 1">
            <a:extLst>
              <a:ext uri="{FF2B5EF4-FFF2-40B4-BE49-F238E27FC236}">
                <a16:creationId xmlns:a16="http://schemas.microsoft.com/office/drawing/2014/main" id="{7FE0FA48-9F47-4B37-94C3-D2CE80E96A54}"/>
              </a:ext>
            </a:extLst>
          </p:cNvPr>
          <p:cNvSpPr>
            <a:spLocks noGrp="1"/>
          </p:cNvSpPr>
          <p:nvPr>
            <p:ph type="title"/>
          </p:nvPr>
        </p:nvSpPr>
        <p:spPr/>
        <p:txBody>
          <a:bodyPr vert="horz"/>
          <a:lstStyle/>
          <a:p>
            <a:r>
              <a:rPr lang="de-DE"/>
              <a:t>Mastertitelformat bearbeiten</a:t>
            </a:r>
            <a:endParaRPr lang="en-US"/>
          </a:p>
        </p:txBody>
      </p:sp>
      <p:sp>
        <p:nvSpPr>
          <p:cNvPr id="4" name="Bildplatzhalter 3">
            <a:extLst>
              <a:ext uri="{FF2B5EF4-FFF2-40B4-BE49-F238E27FC236}">
                <a16:creationId xmlns:a16="http://schemas.microsoft.com/office/drawing/2014/main" id="{91DF75E5-F9FE-4B14-8C90-B1BF90164CF4}"/>
              </a:ext>
            </a:extLst>
          </p:cNvPr>
          <p:cNvSpPr>
            <a:spLocks noGrp="1" noChangeAspect="1"/>
          </p:cNvSpPr>
          <p:nvPr>
            <p:ph type="pic" sz="quarter" idx="12"/>
          </p:nvPr>
        </p:nvSpPr>
        <p:spPr>
          <a:xfrm>
            <a:off x="524691" y="1836000"/>
            <a:ext cx="1872000" cy="1872000"/>
          </a:xfrm>
          <a:prstGeom prst="ellipse">
            <a:avLst/>
          </a:prstGeom>
          <a:solidFill>
            <a:schemeClr val="tx2">
              <a:lumMod val="90000"/>
            </a:schemeClr>
          </a:solidFill>
          <a:ln w="127000">
            <a:solidFill>
              <a:schemeClr val="bg1"/>
            </a:solidFill>
          </a:ln>
        </p:spPr>
        <p:txBody>
          <a:bodyPr/>
          <a:lstStyle/>
          <a:p>
            <a:endParaRPr lang="en-US"/>
          </a:p>
        </p:txBody>
      </p:sp>
      <p:sp>
        <p:nvSpPr>
          <p:cNvPr id="8" name="Textplatzhalter 7">
            <a:extLst>
              <a:ext uri="{FF2B5EF4-FFF2-40B4-BE49-F238E27FC236}">
                <a16:creationId xmlns:a16="http://schemas.microsoft.com/office/drawing/2014/main" id="{80E809D7-298E-4784-9AE3-F5FC40D20485}"/>
              </a:ext>
            </a:extLst>
          </p:cNvPr>
          <p:cNvSpPr>
            <a:spLocks noGrp="1"/>
          </p:cNvSpPr>
          <p:nvPr>
            <p:ph type="body" sz="quarter" idx="13"/>
          </p:nvPr>
        </p:nvSpPr>
        <p:spPr>
          <a:xfrm>
            <a:off x="479427" y="3983525"/>
            <a:ext cx="3600450" cy="2182325"/>
          </a:xfrm>
        </p:spPr>
        <p:txBody>
          <a:bodyPr/>
          <a:lstStyle>
            <a:lvl1pPr>
              <a:spcAft>
                <a:spcPts val="600"/>
              </a:spcAft>
              <a:defRPr sz="1600" b="1"/>
            </a:lvl1pPr>
            <a:lvl2pPr marL="0" indent="0">
              <a:buNone/>
              <a:tabLst>
                <a:tab pos="288000" algn="l"/>
              </a:tabLst>
              <a:defRPr sz="1600"/>
            </a:lvl2pPr>
            <a:lvl3pPr marL="180000" indent="-180000">
              <a:buFontTx/>
              <a:buBlip>
                <a:blip r:embed="rId6"/>
              </a:buBlip>
              <a:defRPr sz="1600"/>
            </a:lvl3pPr>
            <a:lvl4pPr marL="180000" indent="-180000">
              <a:buFontTx/>
              <a:buBlip>
                <a:blip r:embed="rId7"/>
              </a:buBlip>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9" name="Bildplatzhalter 3">
            <a:extLst>
              <a:ext uri="{FF2B5EF4-FFF2-40B4-BE49-F238E27FC236}">
                <a16:creationId xmlns:a16="http://schemas.microsoft.com/office/drawing/2014/main" id="{B7EEF68F-5357-4EC1-854D-F85E9950B8DD}"/>
              </a:ext>
            </a:extLst>
          </p:cNvPr>
          <p:cNvSpPr>
            <a:spLocks noGrp="1" noChangeAspect="1"/>
          </p:cNvSpPr>
          <p:nvPr>
            <p:ph type="pic" sz="quarter" idx="14"/>
          </p:nvPr>
        </p:nvSpPr>
        <p:spPr>
          <a:xfrm>
            <a:off x="4341040" y="1836000"/>
            <a:ext cx="1872000" cy="1872000"/>
          </a:xfrm>
          <a:prstGeom prst="ellipse">
            <a:avLst/>
          </a:prstGeom>
          <a:solidFill>
            <a:schemeClr val="tx2">
              <a:lumMod val="90000"/>
            </a:schemeClr>
          </a:solidFill>
          <a:ln w="127000">
            <a:solidFill>
              <a:schemeClr val="bg1"/>
            </a:solidFill>
          </a:ln>
        </p:spPr>
        <p:txBody>
          <a:bodyPr/>
          <a:lstStyle/>
          <a:p>
            <a:endParaRPr lang="en-US"/>
          </a:p>
        </p:txBody>
      </p:sp>
      <p:sp>
        <p:nvSpPr>
          <p:cNvPr id="13" name="Textplatzhalter 7">
            <a:extLst>
              <a:ext uri="{FF2B5EF4-FFF2-40B4-BE49-F238E27FC236}">
                <a16:creationId xmlns:a16="http://schemas.microsoft.com/office/drawing/2014/main" id="{4FD059CA-F54D-436B-83BF-7C80E05A47BC}"/>
              </a:ext>
            </a:extLst>
          </p:cNvPr>
          <p:cNvSpPr>
            <a:spLocks noGrp="1"/>
          </p:cNvSpPr>
          <p:nvPr>
            <p:ph type="body" sz="quarter" idx="17"/>
          </p:nvPr>
        </p:nvSpPr>
        <p:spPr>
          <a:xfrm>
            <a:off x="4295775" y="3983525"/>
            <a:ext cx="3600450" cy="2182325"/>
          </a:xfrm>
        </p:spPr>
        <p:txBody>
          <a:bodyPr/>
          <a:lstStyle>
            <a:lvl1pPr>
              <a:spcAft>
                <a:spcPts val="600"/>
              </a:spcAft>
              <a:defRPr sz="1600" b="1"/>
            </a:lvl1pPr>
            <a:lvl2pPr marL="0" indent="0">
              <a:buNone/>
              <a:tabLst>
                <a:tab pos="288000" algn="l"/>
              </a:tabLst>
              <a:defRPr sz="1600"/>
            </a:lvl2pPr>
            <a:lvl3pPr marL="180000" indent="-180000">
              <a:buFontTx/>
              <a:buBlip>
                <a:blip r:embed="rId6"/>
              </a:buBlip>
              <a:defRPr sz="1600"/>
            </a:lvl3pPr>
            <a:lvl4pPr marL="180000" indent="-180000">
              <a:buFontTx/>
              <a:buBlip>
                <a:blip r:embed="rId7"/>
              </a:buBlip>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1" name="Bildplatzhalter 3">
            <a:extLst>
              <a:ext uri="{FF2B5EF4-FFF2-40B4-BE49-F238E27FC236}">
                <a16:creationId xmlns:a16="http://schemas.microsoft.com/office/drawing/2014/main" id="{F40182DB-D138-4445-9088-170FAB7AB943}"/>
              </a:ext>
            </a:extLst>
          </p:cNvPr>
          <p:cNvSpPr>
            <a:spLocks noGrp="1" noChangeAspect="1"/>
          </p:cNvSpPr>
          <p:nvPr>
            <p:ph type="pic" sz="quarter" idx="16"/>
          </p:nvPr>
        </p:nvSpPr>
        <p:spPr>
          <a:xfrm>
            <a:off x="8157390" y="1836000"/>
            <a:ext cx="1872000" cy="1872000"/>
          </a:xfrm>
          <a:prstGeom prst="ellipse">
            <a:avLst/>
          </a:prstGeom>
          <a:solidFill>
            <a:schemeClr val="tx2">
              <a:lumMod val="90000"/>
            </a:schemeClr>
          </a:solidFill>
          <a:ln w="127000">
            <a:solidFill>
              <a:schemeClr val="bg1"/>
            </a:solidFill>
          </a:ln>
        </p:spPr>
        <p:txBody>
          <a:bodyPr/>
          <a:lstStyle/>
          <a:p>
            <a:endParaRPr lang="en-US"/>
          </a:p>
        </p:txBody>
      </p:sp>
      <p:sp>
        <p:nvSpPr>
          <p:cNvPr id="14" name="Textplatzhalter 7">
            <a:extLst>
              <a:ext uri="{FF2B5EF4-FFF2-40B4-BE49-F238E27FC236}">
                <a16:creationId xmlns:a16="http://schemas.microsoft.com/office/drawing/2014/main" id="{3F0C00D3-5C3B-4DEC-B521-74B05D0D8186}"/>
              </a:ext>
            </a:extLst>
          </p:cNvPr>
          <p:cNvSpPr>
            <a:spLocks noGrp="1"/>
          </p:cNvSpPr>
          <p:nvPr>
            <p:ph type="body" sz="quarter" idx="18"/>
          </p:nvPr>
        </p:nvSpPr>
        <p:spPr>
          <a:xfrm>
            <a:off x="8112125" y="3983525"/>
            <a:ext cx="3600450" cy="2182325"/>
          </a:xfrm>
        </p:spPr>
        <p:txBody>
          <a:bodyPr/>
          <a:lstStyle>
            <a:lvl1pPr>
              <a:spcAft>
                <a:spcPts val="600"/>
              </a:spcAft>
              <a:defRPr sz="1600" b="1"/>
            </a:lvl1pPr>
            <a:lvl2pPr marL="0" indent="0">
              <a:buNone/>
              <a:tabLst>
                <a:tab pos="288000" algn="l"/>
              </a:tabLst>
              <a:defRPr sz="1600"/>
            </a:lvl2pPr>
            <a:lvl3pPr marL="180000" indent="-180000">
              <a:buFontTx/>
              <a:buBlip>
                <a:blip r:embed="rId6"/>
              </a:buBlip>
              <a:defRPr sz="1600"/>
            </a:lvl3pPr>
            <a:lvl4pPr marL="180000" indent="-180000">
              <a:buFontTx/>
              <a:buBlip>
                <a:blip r:embed="rId7"/>
              </a:buBlip>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6" name="Fußzeilenplatzhalter 5">
            <a:extLst>
              <a:ext uri="{FF2B5EF4-FFF2-40B4-BE49-F238E27FC236}">
                <a16:creationId xmlns:a16="http://schemas.microsoft.com/office/drawing/2014/main" id="{B12C489F-F019-4419-9172-668E44FC8C23}"/>
              </a:ext>
            </a:extLst>
          </p:cNvPr>
          <p:cNvSpPr>
            <a:spLocks noGrp="1"/>
          </p:cNvSpPr>
          <p:nvPr>
            <p:ph type="ftr" sz="quarter" idx="10"/>
          </p:nvPr>
        </p:nvSpPr>
        <p:spPr/>
        <p:txBody>
          <a:bodyPr/>
          <a:lstStyle/>
          <a:p>
            <a:r>
              <a:rPr lang="de-DE"/>
              <a:t>Allianz Zeitwertkonten mit Garantie | L-FK-FS-ZIP</a:t>
            </a:r>
            <a:endParaRPr lang="en-US"/>
          </a:p>
        </p:txBody>
      </p:sp>
    </p:spTree>
    <p:extLst>
      <p:ext uri="{BB962C8B-B14F-4D97-AF65-F5344CB8AC3E}">
        <p14:creationId xmlns:p14="http://schemas.microsoft.com/office/powerpoint/2010/main" val="189571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mit Bi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6BCCDF66-8E5C-4F39-AB66-C73FF47CD208}"/>
              </a:ext>
            </a:extLst>
          </p:cNvPr>
          <p:cNvGraphicFramePr>
            <a:graphicFrameLocks noChangeAspect="1"/>
          </p:cNvGraphicFramePr>
          <p:nvPr userDrawn="1">
            <p:custDataLst>
              <p:tags r:id="rId2"/>
            </p:custDataLst>
            <p:extLst>
              <p:ext uri="{D42A27DB-BD31-4B8C-83A1-F6EECF244321}">
                <p14:modId xmlns:p14="http://schemas.microsoft.com/office/powerpoint/2010/main" val="36640026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25" name="think-cell Folie" r:id="rId4" imgW="353" imgH="353" progId="TCLayout.ActiveDocument.1">
                  <p:embed/>
                </p:oleObj>
              </mc:Choice>
              <mc:Fallback>
                <p:oleObj name="think-cell Folie" r:id="rId4" imgW="353" imgH="353"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Bildplatzhalter 12">
            <a:extLst>
              <a:ext uri="{FF2B5EF4-FFF2-40B4-BE49-F238E27FC236}">
                <a16:creationId xmlns:a16="http://schemas.microsoft.com/office/drawing/2014/main" id="{E2581BF6-597A-45B4-8AC9-E60836C8E9B7}"/>
              </a:ext>
              <a:ext uri="{C183D7F6-B498-43B3-948B-1728B52AA6E4}">
                <adec:decorative xmlns="" xmlns:adec="http://schemas.microsoft.com/office/drawing/2017/decorative" val="1"/>
              </a:ext>
            </a:extLst>
          </p:cNvPr>
          <p:cNvSpPr>
            <a:spLocks noGrp="1"/>
          </p:cNvSpPr>
          <p:nvPr>
            <p:ph type="pic" sz="quarter" idx="10"/>
          </p:nvPr>
        </p:nvSpPr>
        <p:spPr>
          <a:xfrm>
            <a:off x="5335200" y="2"/>
            <a:ext cx="6858000" cy="6858000"/>
          </a:xfrm>
          <a:solidFill>
            <a:schemeClr val="tx2"/>
          </a:solidFill>
        </p:spPr>
        <p:txBody>
          <a:bodyPr/>
          <a:lstStyle>
            <a:lvl1pPr>
              <a:defRPr/>
            </a:lvl1pPr>
          </a:lstStyle>
          <a:p>
            <a:r>
              <a:rPr lang="de-DE"/>
              <a:t>Bild durch Klicken auf Symbol hinzufügen</a:t>
            </a:r>
            <a:endParaRPr lang="en-US"/>
          </a:p>
        </p:txBody>
      </p:sp>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478800" y="1836000"/>
            <a:ext cx="4680000" cy="2400235"/>
          </a:xfrm>
        </p:spPr>
        <p:txBody>
          <a:bodyPr vert="horz" rIns="216000" anchor="ctr" anchorCtr="0"/>
          <a:lstStyle>
            <a:lvl1pPr algn="l">
              <a:lnSpc>
                <a:spcPts val="7000"/>
              </a:lnSpc>
              <a:defRPr sz="7000"/>
            </a:lvl1pPr>
          </a:lstStyle>
          <a:p>
            <a:r>
              <a:rPr lang="de-DE"/>
              <a:t>Titelmasterformat durch Klicken bearbeiten</a:t>
            </a:r>
            <a:endParaRPr lang="en-US"/>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p:nvPr>
        </p:nvSpPr>
        <p:spPr>
          <a:xfrm>
            <a:off x="478800" y="4788000"/>
            <a:ext cx="4680000" cy="562065"/>
          </a:xfrm>
        </p:spPr>
        <p:txBody>
          <a:bodyPr rIns="216000"/>
          <a:lstStyle>
            <a:lvl1pPr marL="0" indent="0" algn="l">
              <a:buNone/>
              <a:defRPr sz="1600"/>
            </a:lvl1pPr>
            <a:lvl2pPr marL="483855" indent="0" algn="ctr">
              <a:buNone/>
              <a:defRPr sz="2117"/>
            </a:lvl2pPr>
            <a:lvl3pPr marL="967710" indent="0" algn="ctr">
              <a:buNone/>
              <a:defRPr sz="1905"/>
            </a:lvl3pPr>
            <a:lvl4pPr marL="1451564" indent="0" algn="ctr">
              <a:buNone/>
              <a:defRPr sz="1693"/>
            </a:lvl4pPr>
            <a:lvl5pPr marL="1935419" indent="0" algn="ctr">
              <a:buNone/>
              <a:defRPr sz="1693"/>
            </a:lvl5pPr>
            <a:lvl6pPr marL="2419274" indent="0" algn="ctr">
              <a:buNone/>
              <a:defRPr sz="1693"/>
            </a:lvl6pPr>
            <a:lvl7pPr marL="2903129" indent="0" algn="ctr">
              <a:buNone/>
              <a:defRPr sz="1693"/>
            </a:lvl7pPr>
            <a:lvl8pPr marL="3386983" indent="0" algn="ctr">
              <a:buNone/>
              <a:defRPr sz="1693"/>
            </a:lvl8pPr>
            <a:lvl9pPr marL="3870838" indent="0" algn="ctr">
              <a:buNone/>
              <a:defRPr sz="1693"/>
            </a:lvl9pPr>
          </a:lstStyle>
          <a:p>
            <a:r>
              <a:rPr lang="de-DE"/>
              <a:t>Formatvorlage des Untertitelmasters durch Klicken bearbeiten</a:t>
            </a:r>
          </a:p>
        </p:txBody>
      </p:sp>
      <p:pic>
        <p:nvPicPr>
          <p:cNvPr id="11" name="Grafik 10">
            <a:extLst>
              <a:ext uri="{FF2B5EF4-FFF2-40B4-BE49-F238E27FC236}">
                <a16:creationId xmlns:a16="http://schemas.microsoft.com/office/drawing/2014/main" id="{9DB0C78F-5BF6-4741-8EF4-0317AF8FB6BD}"/>
              </a:ext>
              <a:ext uri="{C183D7F6-B498-43B3-948B-1728B52AA6E4}">
                <adec:decorative xmlns="" xmlns:adec="http://schemas.microsoft.com/office/drawing/2017/decorative" val="1"/>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479425" y="476250"/>
            <a:ext cx="2057313" cy="509277"/>
          </a:xfrm>
          <a:prstGeom prst="rect">
            <a:avLst/>
          </a:prstGeom>
        </p:spPr>
      </p:pic>
      <p:sp>
        <p:nvSpPr>
          <p:cNvPr id="12" name="Textplatzhalter 14">
            <a:extLst>
              <a:ext uri="{FF2B5EF4-FFF2-40B4-BE49-F238E27FC236}">
                <a16:creationId xmlns:a16="http://schemas.microsoft.com/office/drawing/2014/main" id="{010BB3A1-81DC-451B-8834-303DDC61D17D}"/>
              </a:ext>
            </a:extLst>
          </p:cNvPr>
          <p:cNvSpPr>
            <a:spLocks noGrp="1"/>
          </p:cNvSpPr>
          <p:nvPr>
            <p:ph type="body" sz="quarter" idx="11"/>
          </p:nvPr>
        </p:nvSpPr>
        <p:spPr>
          <a:xfrm>
            <a:off x="478800" y="5968800"/>
            <a:ext cx="1692900" cy="546124"/>
          </a:xfrm>
        </p:spPr>
        <p:txBody>
          <a:bodyPr anchor="b" anchorCtr="0"/>
          <a:lstStyle>
            <a:lvl1pPr>
              <a:lnSpc>
                <a:spcPct val="100000"/>
              </a:lnSpc>
              <a:defRPr sz="1100">
                <a:solidFill>
                  <a:schemeClr val="bg1"/>
                </a:solidFill>
              </a:defRPr>
            </a:lvl1pPr>
          </a:lstStyle>
          <a:p>
            <a:pPr lvl="0"/>
            <a:r>
              <a:rPr lang="de-DE" noProof="0"/>
              <a:t>Formatvorlagen des Textmasters bearbeiten</a:t>
            </a:r>
          </a:p>
        </p:txBody>
      </p:sp>
      <p:sp>
        <p:nvSpPr>
          <p:cNvPr id="14" name="Textplatzhalter 14">
            <a:extLst>
              <a:ext uri="{FF2B5EF4-FFF2-40B4-BE49-F238E27FC236}">
                <a16:creationId xmlns:a16="http://schemas.microsoft.com/office/drawing/2014/main" id="{C2200793-2927-4E26-AE27-C3EF192AC9F7}"/>
              </a:ext>
            </a:extLst>
          </p:cNvPr>
          <p:cNvSpPr>
            <a:spLocks noGrp="1"/>
          </p:cNvSpPr>
          <p:nvPr>
            <p:ph type="body" sz="quarter" idx="14"/>
          </p:nvPr>
        </p:nvSpPr>
        <p:spPr>
          <a:xfrm>
            <a:off x="2387600" y="5968800"/>
            <a:ext cx="1692900" cy="546124"/>
          </a:xfrm>
        </p:spPr>
        <p:txBody>
          <a:bodyPr anchor="b" anchorCtr="0"/>
          <a:lstStyle>
            <a:lvl1pPr>
              <a:lnSpc>
                <a:spcPct val="100000"/>
              </a:lnSpc>
              <a:defRPr sz="1100">
                <a:solidFill>
                  <a:schemeClr val="bg1"/>
                </a:solidFill>
              </a:defRPr>
            </a:lvl1pPr>
          </a:lstStyle>
          <a:p>
            <a:pPr lvl="0"/>
            <a:r>
              <a:rPr lang="de-DE" noProof="0"/>
              <a:t>Formatvorlagen des Textmasters bearbeiten</a:t>
            </a:r>
          </a:p>
        </p:txBody>
      </p:sp>
      <p:sp>
        <p:nvSpPr>
          <p:cNvPr id="5" name="Textplatzhalter 4">
            <a:extLst>
              <a:ext uri="{FF2B5EF4-FFF2-40B4-BE49-F238E27FC236}">
                <a16:creationId xmlns:a16="http://schemas.microsoft.com/office/drawing/2014/main" id="{644D99D3-D209-4B5F-AFD8-F759B2994FFA}"/>
              </a:ext>
            </a:extLst>
          </p:cNvPr>
          <p:cNvSpPr>
            <a:spLocks noGrp="1"/>
          </p:cNvSpPr>
          <p:nvPr>
            <p:ph type="body" sz="quarter" idx="15"/>
          </p:nvPr>
        </p:nvSpPr>
        <p:spPr>
          <a:xfrm rot="-5400000">
            <a:off x="11016000" y="5772158"/>
            <a:ext cx="1281600" cy="144000"/>
          </a:xfrm>
        </p:spPr>
        <p:txBody>
          <a:bodyPr anchor="b" anchorCtr="0"/>
          <a:lstStyle>
            <a:lvl1pPr>
              <a:defRPr sz="800">
                <a:solidFill>
                  <a:schemeClr val="tx1"/>
                </a:solidFill>
              </a:defRPr>
            </a:lvl1pPr>
            <a:lvl5pPr marL="288000" indent="0">
              <a:buNone/>
              <a:defRPr/>
            </a:lvl5pPr>
          </a:lstStyle>
          <a:p>
            <a:pPr lvl="0"/>
            <a:r>
              <a:rPr lang="de-DE" noProof="0"/>
              <a:t>Formatvorlagen des Textmasters bearbeiten</a:t>
            </a:r>
          </a:p>
        </p:txBody>
      </p:sp>
    </p:spTree>
    <p:extLst>
      <p:ext uri="{BB962C8B-B14F-4D97-AF65-F5344CB8AC3E}">
        <p14:creationId xmlns:p14="http://schemas.microsoft.com/office/powerpoint/2010/main" val="27409434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Titelfolie Board Präsentation mit Bild">
    <p:spTree>
      <p:nvGrpSpPr>
        <p:cNvPr id="1" name=""/>
        <p:cNvGrpSpPr/>
        <p:nvPr/>
      </p:nvGrpSpPr>
      <p:grpSpPr>
        <a:xfrm>
          <a:off x="0" y="0"/>
          <a:ext cx="0" cy="0"/>
          <a:chOff x="0" y="0"/>
          <a:chExt cx="0" cy="0"/>
        </a:xfrm>
      </p:grpSpPr>
      <p:sp>
        <p:nvSpPr>
          <p:cNvPr id="8" name="Textplatzhalter 23"/>
          <p:cNvSpPr>
            <a:spLocks noGrp="1"/>
          </p:cNvSpPr>
          <p:nvPr>
            <p:ph type="body" sz="quarter" idx="19"/>
          </p:nvPr>
        </p:nvSpPr>
        <p:spPr>
          <a:xfrm>
            <a:off x="-1" y="6927"/>
            <a:ext cx="5083351" cy="4573537"/>
          </a:xfrm>
          <a:solidFill>
            <a:srgbClr val="CFE9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de-DE" sz="100" dirty="0" smtClean="0"/>
            </a:lvl1pPr>
          </a:lstStyle>
          <a:p>
            <a:pPr lvl="0" algn="ctr"/>
            <a:r>
              <a:rPr lang="de-DE" noProof="0"/>
              <a:t>Textmasterformat bearbeiten</a:t>
            </a:r>
          </a:p>
        </p:txBody>
      </p:sp>
      <p:sp>
        <p:nvSpPr>
          <p:cNvPr id="6" name="Bildplatzhalter 5"/>
          <p:cNvSpPr>
            <a:spLocks noGrp="1"/>
          </p:cNvSpPr>
          <p:nvPr>
            <p:ph type="pic" sz="quarter" idx="14" hasCustomPrompt="1"/>
          </p:nvPr>
        </p:nvSpPr>
        <p:spPr>
          <a:xfrm>
            <a:off x="5083350" y="2"/>
            <a:ext cx="7108649" cy="5348636"/>
          </a:xfrm>
        </p:spPr>
        <p:txBody>
          <a:bodyPr anchor="ctr"/>
          <a:lstStyle>
            <a:lvl1pPr algn="ctr">
              <a:defRPr sz="1400"/>
            </a:lvl1pPr>
          </a:lstStyle>
          <a:p>
            <a:r>
              <a:rPr lang="de-DE" noProof="0"/>
              <a:t>Neues Bild hochladen</a:t>
            </a:r>
          </a:p>
        </p:txBody>
      </p:sp>
      <p:sp>
        <p:nvSpPr>
          <p:cNvPr id="2" name="Titel 1"/>
          <p:cNvSpPr>
            <a:spLocks noGrp="1"/>
          </p:cNvSpPr>
          <p:nvPr>
            <p:ph type="title" hasCustomPrompt="1"/>
          </p:nvPr>
        </p:nvSpPr>
        <p:spPr>
          <a:xfrm>
            <a:off x="672984" y="765321"/>
            <a:ext cx="7811261" cy="2087749"/>
          </a:xfrm>
        </p:spPr>
        <p:txBody>
          <a:bodyPr/>
          <a:lstStyle>
            <a:lvl1pPr>
              <a:defRPr lang="en-GB" sz="3599" b="1" kern="1200" cap="none" baseline="0" dirty="0">
                <a:solidFill>
                  <a:srgbClr val="003781"/>
                </a:solidFill>
                <a:latin typeface="+mn-lt"/>
                <a:ea typeface="+mn-ea"/>
                <a:cs typeface="+mn-cs"/>
              </a:defRPr>
            </a:lvl1pPr>
          </a:lstStyle>
          <a:p>
            <a:r>
              <a:rPr lang="de-DE" noProof="0"/>
              <a:t>Überschrift</a:t>
            </a:r>
          </a:p>
        </p:txBody>
      </p:sp>
      <p:sp>
        <p:nvSpPr>
          <p:cNvPr id="5" name="Textplatzhalter 4"/>
          <p:cNvSpPr>
            <a:spLocks noGrp="1"/>
          </p:cNvSpPr>
          <p:nvPr>
            <p:ph type="body" sz="quarter" idx="13" hasCustomPrompt="1"/>
          </p:nvPr>
        </p:nvSpPr>
        <p:spPr>
          <a:xfrm>
            <a:off x="672983" y="2997052"/>
            <a:ext cx="4078109" cy="1528408"/>
          </a:xfrm>
          <a:prstGeom prst="rect">
            <a:avLst/>
          </a:prstGeom>
        </p:spPr>
        <p:txBody>
          <a:bodyPr tIns="108000">
            <a:noAutofit/>
          </a:bodyPr>
          <a:lstStyle>
            <a:lvl1pPr>
              <a:lnSpc>
                <a:spcPct val="100000"/>
              </a:lnSpc>
              <a:spcAft>
                <a:spcPts val="0"/>
              </a:spcAft>
              <a:defRPr lang="en-GB" sz="1600" b="0" kern="1200" cap="none" baseline="0" noProof="0" dirty="0" smtClean="0">
                <a:solidFill>
                  <a:schemeClr val="tx1"/>
                </a:solidFill>
                <a:latin typeface="+mn-lt"/>
                <a:ea typeface="+mn-ea"/>
                <a:cs typeface="+mn-cs"/>
              </a:defRPr>
            </a:lvl1pPr>
            <a:lvl2pPr marL="0" indent="0">
              <a:lnSpc>
                <a:spcPct val="100000"/>
              </a:lnSpc>
              <a:spcBef>
                <a:spcPts val="0"/>
              </a:spcBef>
              <a:spcAft>
                <a:spcPts val="0"/>
              </a:spcAft>
              <a:buNone/>
              <a:defRPr lang="en-GB" sz="1400" b="0" kern="1200" cap="none" baseline="0" noProof="0" dirty="0">
                <a:solidFill>
                  <a:schemeClr val="tx1"/>
                </a:solidFill>
                <a:latin typeface="+mn-lt"/>
                <a:ea typeface="+mn-ea"/>
                <a:cs typeface="+mn-cs"/>
              </a:defRPr>
            </a:lvl2pPr>
            <a:lvl3pPr>
              <a:lnSpc>
                <a:spcPct val="100000"/>
              </a:lnSpc>
              <a:defRPr sz="1200">
                <a:solidFill>
                  <a:srgbClr val="003781"/>
                </a:solidFill>
              </a:defRPr>
            </a:lvl3pPr>
            <a:lvl4pPr>
              <a:lnSpc>
                <a:spcPct val="100000"/>
              </a:lnSpc>
              <a:buAutoNum type="arabicPeriod"/>
              <a:defRPr sz="1200">
                <a:solidFill>
                  <a:srgbClr val="003781"/>
                </a:solidFill>
              </a:defRPr>
            </a:lvl4pPr>
            <a:lvl5pPr>
              <a:lnSpc>
                <a:spcPct val="100000"/>
              </a:lnSpc>
              <a:defRPr sz="1200">
                <a:solidFill>
                  <a:srgbClr val="003781"/>
                </a:solidFill>
              </a:defRPr>
            </a:lvl5pPr>
            <a:lvl6pPr>
              <a:defRPr>
                <a:solidFill>
                  <a:srgbClr val="003781"/>
                </a:solidFill>
              </a:defRPr>
            </a:lvl6pPr>
            <a:lvl7pPr>
              <a:defRPr>
                <a:solidFill>
                  <a:srgbClr val="003781"/>
                </a:solidFill>
              </a:defRPr>
            </a:lvl7pPr>
            <a:lvl8pPr>
              <a:defRPr>
                <a:solidFill>
                  <a:srgbClr val="003781"/>
                </a:solidFill>
              </a:defRPr>
            </a:lvl8pPr>
            <a:lvl9pPr>
              <a:defRPr>
                <a:solidFill>
                  <a:srgbClr val="003781"/>
                </a:solidFill>
              </a:defRPr>
            </a:lvl9pPr>
          </a:lstStyle>
          <a:p>
            <a:pPr lvl="0"/>
            <a:r>
              <a:rPr lang="de-DE" noProof="0"/>
              <a:t>Untertitel</a:t>
            </a:r>
          </a:p>
          <a:p>
            <a:pPr lvl="1"/>
            <a:r>
              <a:rPr lang="de-DE" noProof="0"/>
              <a:t>Text</a:t>
            </a:r>
          </a:p>
        </p:txBody>
      </p:sp>
      <p:pic>
        <p:nvPicPr>
          <p:cNvPr id="9" name="Bild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05471" y="5841749"/>
            <a:ext cx="2712828" cy="508810"/>
          </a:xfrm>
          <a:prstGeom prst="rect">
            <a:avLst/>
          </a:prstGeom>
        </p:spPr>
      </p:pic>
      <p:sp>
        <p:nvSpPr>
          <p:cNvPr id="12" name="Rechteck 11"/>
          <p:cNvSpPr/>
          <p:nvPr userDrawn="1"/>
        </p:nvSpPr>
        <p:spPr>
          <a:xfrm>
            <a:off x="432354" y="6380644"/>
            <a:ext cx="1919880" cy="359957"/>
          </a:xfrm>
          <a:prstGeom prst="rect">
            <a:avLst/>
          </a:prstGeom>
          <a:solidFill>
            <a:schemeClr val="bg1"/>
          </a:solidFill>
          <a:ln>
            <a:noFill/>
          </a:ln>
        </p:spPr>
        <p:txBody>
          <a:bodyPr rot="0" spcFirstLastPara="0" vertOverflow="overflow" horzOverflow="overflow" vert="horz" wrap="square" lIns="107975" tIns="107975" rIns="107975" bIns="107975" numCol="1" spcCol="0" rtlCol="0" fromWordArt="0" anchor="t" anchorCtr="0" forceAA="0" compatLnSpc="1">
            <a:prstTxWarp prst="textNoShape">
              <a:avLst/>
            </a:prstTxWarp>
            <a:noAutofit/>
          </a:bodyPr>
          <a:lstStyle/>
          <a:p>
            <a:pPr algn="l">
              <a:spcBef>
                <a:spcPts val="100"/>
              </a:spcBef>
              <a:spcAft>
                <a:spcPts val="100"/>
              </a:spcAft>
            </a:pPr>
            <a:endParaRPr lang="de-DE" sz="1400" noProof="0"/>
          </a:p>
        </p:txBody>
      </p:sp>
    </p:spTree>
    <p:extLst>
      <p:ext uri="{BB962C8B-B14F-4D97-AF65-F5344CB8AC3E}">
        <p14:creationId xmlns:p14="http://schemas.microsoft.com/office/powerpoint/2010/main" val="8617160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Kapiteltrenner Alternative">
    <p:spTree>
      <p:nvGrpSpPr>
        <p:cNvPr id="1" name=""/>
        <p:cNvGrpSpPr/>
        <p:nvPr/>
      </p:nvGrpSpPr>
      <p:grpSpPr>
        <a:xfrm>
          <a:off x="0" y="0"/>
          <a:ext cx="0" cy="0"/>
          <a:chOff x="0" y="0"/>
          <a:chExt cx="0" cy="0"/>
        </a:xfrm>
      </p:grpSpPr>
      <p:sp>
        <p:nvSpPr>
          <p:cNvPr id="4" name="Textplatzhalter 23"/>
          <p:cNvSpPr>
            <a:spLocks noGrp="1"/>
          </p:cNvSpPr>
          <p:nvPr>
            <p:ph type="body" sz="quarter" idx="19"/>
          </p:nvPr>
        </p:nvSpPr>
        <p:spPr>
          <a:xfrm>
            <a:off x="0" y="0"/>
            <a:ext cx="12192000" cy="6858000"/>
          </a:xfrm>
          <a:solidFill>
            <a:srgbClr val="4964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de-DE" sz="100" dirty="0" smtClean="0"/>
            </a:lvl1pPr>
          </a:lstStyle>
          <a:p>
            <a:pPr lvl="0" algn="ctr"/>
            <a:r>
              <a:rPr lang="de-DE" noProof="0"/>
              <a:t>Textmasterformat bearbeiten</a:t>
            </a:r>
          </a:p>
        </p:txBody>
      </p:sp>
      <p:sp>
        <p:nvSpPr>
          <p:cNvPr id="2" name="Titel 1"/>
          <p:cNvSpPr>
            <a:spLocks noGrp="1"/>
          </p:cNvSpPr>
          <p:nvPr>
            <p:ph type="title" hasCustomPrompt="1"/>
          </p:nvPr>
        </p:nvSpPr>
        <p:spPr>
          <a:xfrm>
            <a:off x="347073" y="2552109"/>
            <a:ext cx="4404019" cy="3296241"/>
          </a:xfrm>
        </p:spPr>
        <p:txBody>
          <a:bodyPr lIns="144000" tIns="216000" rIns="0" anchor="t"/>
          <a:lstStyle>
            <a:lvl1pPr>
              <a:defRPr lang="de-DE" sz="19996" b="1" kern="1200" cap="all" dirty="0" smtClean="0">
                <a:solidFill>
                  <a:schemeClr val="bg1"/>
                </a:solidFill>
                <a:latin typeface="+mn-lt"/>
                <a:ea typeface="+mn-ea"/>
                <a:cs typeface="+mn-cs"/>
              </a:defRPr>
            </a:lvl1pPr>
          </a:lstStyle>
          <a:p>
            <a:r>
              <a:rPr lang="de-DE" noProof="0"/>
              <a:t>00</a:t>
            </a:r>
            <a:br>
              <a:rPr lang="de-DE" noProof="0"/>
            </a:br>
            <a:endParaRPr lang="de-DE" noProof="0"/>
          </a:p>
        </p:txBody>
      </p:sp>
      <p:sp>
        <p:nvSpPr>
          <p:cNvPr id="55" name="Textplatzhalter 54"/>
          <p:cNvSpPr>
            <a:spLocks noGrp="1"/>
          </p:cNvSpPr>
          <p:nvPr>
            <p:ph type="body" sz="quarter" idx="14" hasCustomPrompt="1"/>
          </p:nvPr>
        </p:nvSpPr>
        <p:spPr>
          <a:xfrm>
            <a:off x="672982" y="515820"/>
            <a:ext cx="7454488" cy="2537824"/>
          </a:xfrm>
          <a:prstGeom prst="rect">
            <a:avLst/>
          </a:prstGeom>
        </p:spPr>
        <p:txBody>
          <a:bodyPr tIns="0" bIns="180000" anchor="b">
            <a:normAutofit/>
          </a:bodyPr>
          <a:lstStyle>
            <a:lvl1pPr marL="0" algn="l" defTabSz="1218926" rtl="0" eaLnBrk="1" latinLnBrk="0" hangingPunct="1">
              <a:defRPr lang="de-DE" sz="3599" b="1" kern="1200" cap="none" baseline="0" dirty="0" smtClean="0">
                <a:solidFill>
                  <a:schemeClr val="bg1"/>
                </a:solidFill>
                <a:latin typeface="+mn-lt"/>
                <a:ea typeface="+mn-ea"/>
                <a:cs typeface="+mn-cs"/>
              </a:defRPr>
            </a:lvl1pPr>
          </a:lstStyle>
          <a:p>
            <a:pPr lvl="0"/>
            <a:r>
              <a:rPr lang="de-DE" noProof="0"/>
              <a:t>Überschrift</a:t>
            </a:r>
          </a:p>
        </p:txBody>
      </p:sp>
    </p:spTree>
    <p:extLst>
      <p:ext uri="{BB962C8B-B14F-4D97-AF65-F5344CB8AC3E}">
        <p14:creationId xmlns:p14="http://schemas.microsoft.com/office/powerpoint/2010/main" val="20776705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Divider bold typo white">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44D3D-750E-4AA5-BD45-F6CFA3D07F07}"/>
              </a:ext>
            </a:extLst>
          </p:cNvPr>
          <p:cNvSpPr>
            <a:spLocks noGrp="1"/>
          </p:cNvSpPr>
          <p:nvPr>
            <p:ph type="ctrTitle" hasCustomPrompt="1"/>
          </p:nvPr>
        </p:nvSpPr>
        <p:spPr>
          <a:xfrm>
            <a:off x="-228590" y="1152000"/>
            <a:ext cx="12801058" cy="2666928"/>
          </a:xfrm>
        </p:spPr>
        <p:txBody>
          <a:bodyPr rIns="216000" anchor="b" anchorCtr="0"/>
          <a:lstStyle>
            <a:lvl1pPr algn="r">
              <a:lnSpc>
                <a:spcPct val="80000"/>
              </a:lnSpc>
              <a:defRPr sz="20002">
                <a:solidFill>
                  <a:schemeClr val="bg1"/>
                </a:solidFill>
              </a:defRPr>
            </a:lvl1pPr>
          </a:lstStyle>
          <a:p>
            <a:r>
              <a:rPr lang="de-DE"/>
              <a:t>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228590" y="3420000"/>
            <a:ext cx="12801058" cy="3581884"/>
          </a:xfrm>
        </p:spPr>
        <p:txBody>
          <a:bodyPr rIns="216000"/>
          <a:lstStyle>
            <a:lvl1pPr marL="0" indent="0" algn="l">
              <a:lnSpc>
                <a:spcPct val="80000"/>
              </a:lnSpc>
              <a:buNone/>
              <a:defRPr sz="20002">
                <a:solidFill>
                  <a:srgbClr val="13A0D3"/>
                </a:solidFill>
              </a:defRPr>
            </a:lvl1pPr>
            <a:lvl2pPr marL="483855" indent="0" algn="ctr">
              <a:buNone/>
              <a:defRPr sz="2117"/>
            </a:lvl2pPr>
            <a:lvl3pPr marL="967710" indent="0" algn="ctr">
              <a:buNone/>
              <a:defRPr sz="1905"/>
            </a:lvl3pPr>
            <a:lvl4pPr marL="1451564" indent="0" algn="ctr">
              <a:buNone/>
              <a:defRPr sz="1693"/>
            </a:lvl4pPr>
            <a:lvl5pPr marL="1935419" indent="0" algn="ctr">
              <a:buNone/>
              <a:defRPr sz="1693"/>
            </a:lvl5pPr>
            <a:lvl6pPr marL="2419274" indent="0" algn="ctr">
              <a:buNone/>
              <a:defRPr sz="1693"/>
            </a:lvl6pPr>
            <a:lvl7pPr marL="2903129" indent="0" algn="ctr">
              <a:buNone/>
              <a:defRPr sz="1693"/>
            </a:lvl7pPr>
            <a:lvl8pPr marL="3386983" indent="0" algn="ctr">
              <a:buNone/>
              <a:defRPr sz="1693"/>
            </a:lvl8pPr>
            <a:lvl9pPr marL="3870838" indent="0" algn="ctr">
              <a:buNone/>
              <a:defRPr sz="1693"/>
            </a:lvl9pPr>
          </a:lstStyle>
          <a:p>
            <a:r>
              <a:rPr lang="de-DE"/>
              <a:t>Unter</a:t>
            </a:r>
          </a:p>
        </p:txBody>
      </p:sp>
      <p:sp>
        <p:nvSpPr>
          <p:cNvPr id="9" name="Foliennummernplatzhalter 8">
            <a:extLst>
              <a:ext uri="{FF2B5EF4-FFF2-40B4-BE49-F238E27FC236}">
                <a16:creationId xmlns:a16="http://schemas.microsoft.com/office/drawing/2014/main" id="{FD4BF3A5-0D07-42B9-83A0-4BB19773B0E4}"/>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Tree>
    <p:extLst>
      <p:ext uri="{BB962C8B-B14F-4D97-AF65-F5344CB8AC3E}">
        <p14:creationId xmlns:p14="http://schemas.microsoft.com/office/powerpoint/2010/main" val="2646805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 Spalte">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5FA1F44A-5BE3-40C2-AC25-939D4013DA75}"/>
              </a:ext>
            </a:extLst>
          </p:cNvPr>
          <p:cNvGraphicFramePr>
            <a:graphicFrameLocks noChangeAspect="1"/>
          </p:cNvGraphicFramePr>
          <p:nvPr userDrawn="1">
            <p:custDataLst>
              <p:tags r:id="rId2"/>
            </p:custDataLst>
            <p:extLst>
              <p:ext uri="{D42A27DB-BD31-4B8C-83A1-F6EECF244321}">
                <p14:modId xmlns:p14="http://schemas.microsoft.com/office/powerpoint/2010/main" val="7280432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893" name="think-cell Folie" r:id="rId4" imgW="353" imgH="353" progId="TCLayout.ActiveDocument.1">
                  <p:embed/>
                </p:oleObj>
              </mc:Choice>
              <mc:Fallback>
                <p:oleObj name="think-cell Folie" r:id="rId4" imgW="353" imgH="353"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Foliennummernplatzhalter 7">
            <a:extLst>
              <a:ext uri="{FF2B5EF4-FFF2-40B4-BE49-F238E27FC236}">
                <a16:creationId xmlns:a16="http://schemas.microsoft.com/office/drawing/2014/main" id="{B1B47329-9857-4D53-8AEE-0DA821EB3F10}"/>
              </a:ext>
            </a:extLst>
          </p:cNvPr>
          <p:cNvSpPr>
            <a:spLocks noGrp="1"/>
          </p:cNvSpPr>
          <p:nvPr>
            <p:ph type="sldNum" sz="quarter" idx="11"/>
          </p:nvPr>
        </p:nvSpPr>
        <p:spPr/>
        <p:txBody>
          <a:bodyPr/>
          <a:lstStyle/>
          <a:p>
            <a:fld id="{56C449F3-BD9D-48DC-BFF1-0F66671DA7C6}" type="slidenum">
              <a:rPr lang="en-US" smtClean="0"/>
              <a:pPr/>
              <a:t>‹Nr.›</a:t>
            </a:fld>
            <a:endParaRPr lang="en-US"/>
          </a:p>
        </p:txBody>
      </p:sp>
      <p:sp>
        <p:nvSpPr>
          <p:cNvPr id="6" name="Textplatzhalter 4">
            <a:extLst>
              <a:ext uri="{FF2B5EF4-FFF2-40B4-BE49-F238E27FC236}">
                <a16:creationId xmlns:a16="http://schemas.microsoft.com/office/drawing/2014/main" id="{CBA18CC5-0EE1-4A52-A8DC-E8A87E5CEB62}"/>
              </a:ext>
            </a:extLst>
          </p:cNvPr>
          <p:cNvSpPr>
            <a:spLocks noGrp="1"/>
          </p:cNvSpPr>
          <p:nvPr>
            <p:ph type="body" sz="quarter" idx="12" hasCustomPrompt="1"/>
          </p:nvPr>
        </p:nvSpPr>
        <p:spPr>
          <a:xfrm>
            <a:off x="479425" y="476250"/>
            <a:ext cx="9324974" cy="252000"/>
          </a:xfrm>
        </p:spPr>
        <p:txBody>
          <a:bodyPr/>
          <a:lstStyle>
            <a:lvl1pPr rtl="0">
              <a:defRPr lang="en-US" sz="1100" b="1" kern="1200" cap="all" spc="63" baseline="0" smtClean="0">
                <a:solidFill>
                  <a:schemeClr val="tx1"/>
                </a:solidFill>
                <a:latin typeface="+mn-lt"/>
                <a:ea typeface="+mn-ea"/>
                <a:cs typeface="+mn-cs"/>
              </a:defRPr>
            </a:lvl1pPr>
          </a:lstStyle>
          <a:p>
            <a:pPr lvl="0"/>
            <a:r>
              <a:rPr lang="de-DE" noProof="0"/>
              <a:t>Kopfzeile Optional</a:t>
            </a:r>
          </a:p>
        </p:txBody>
      </p:sp>
      <p:sp>
        <p:nvSpPr>
          <p:cNvPr id="9" name="Titel 8">
            <a:extLst>
              <a:ext uri="{FF2B5EF4-FFF2-40B4-BE49-F238E27FC236}">
                <a16:creationId xmlns:a16="http://schemas.microsoft.com/office/drawing/2014/main" id="{82ED1243-6147-42B8-9521-E858A8855D1C}"/>
              </a:ext>
            </a:extLst>
          </p:cNvPr>
          <p:cNvSpPr>
            <a:spLocks noGrp="1"/>
          </p:cNvSpPr>
          <p:nvPr>
            <p:ph type="title"/>
          </p:nvPr>
        </p:nvSpPr>
        <p:spPr/>
        <p:txBody>
          <a:bodyPr vert="horz"/>
          <a:lstStyle/>
          <a:p>
            <a:r>
              <a:rPr lang="de-DE" noProof="0"/>
              <a:t>Mastertitelformat bearbeiten</a:t>
            </a:r>
            <a:endParaRPr lang="en-US"/>
          </a:p>
        </p:txBody>
      </p:sp>
      <p:sp>
        <p:nvSpPr>
          <p:cNvPr id="3" name="Inhaltsplatzhalter 2">
            <a:extLst>
              <a:ext uri="{FF2B5EF4-FFF2-40B4-BE49-F238E27FC236}">
                <a16:creationId xmlns:a16="http://schemas.microsoft.com/office/drawing/2014/main" id="{B44BE1ED-5593-43E7-90D4-F1D53BC3E973}"/>
              </a:ext>
            </a:extLst>
          </p:cNvPr>
          <p:cNvSpPr>
            <a:spLocks noGrp="1"/>
          </p:cNvSpPr>
          <p:nvPr>
            <p:ph idx="1"/>
          </p:nvPr>
        </p:nvSpPr>
        <p:spPr>
          <a:xfrm>
            <a:off x="479425" y="1808163"/>
            <a:ext cx="11233150" cy="4357687"/>
          </a:xfrm>
          <a:prstGeom prst="rect">
            <a:avLst/>
          </a:prstGeo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Tree>
    <p:extLst>
      <p:ext uri="{BB962C8B-B14F-4D97-AF65-F5344CB8AC3E}">
        <p14:creationId xmlns:p14="http://schemas.microsoft.com/office/powerpoint/2010/main" val="41869539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1 Spalte ohne Kopfzeile">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F54B1A9C-7281-47AB-8693-610D8AA80B54}"/>
              </a:ext>
            </a:extLst>
          </p:cNvPr>
          <p:cNvGraphicFramePr>
            <a:graphicFrameLocks noChangeAspect="1"/>
          </p:cNvGraphicFramePr>
          <p:nvPr userDrawn="1">
            <p:custDataLst>
              <p:tags r:id="rId2"/>
            </p:custDataLst>
            <p:extLst>
              <p:ext uri="{D42A27DB-BD31-4B8C-83A1-F6EECF244321}">
                <p14:modId xmlns:p14="http://schemas.microsoft.com/office/powerpoint/2010/main" val="25858098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917" name="think-cell Folie" r:id="rId4" imgW="353" imgH="353" progId="TCLayout.ActiveDocument.1">
                  <p:embed/>
                </p:oleObj>
              </mc:Choice>
              <mc:Fallback>
                <p:oleObj name="think-cell Folie" r:id="rId4" imgW="353" imgH="353"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Foliennummernplatzhalter 7">
            <a:extLst>
              <a:ext uri="{FF2B5EF4-FFF2-40B4-BE49-F238E27FC236}">
                <a16:creationId xmlns:a16="http://schemas.microsoft.com/office/drawing/2014/main" id="{228A5C0F-76A3-4DA0-9F81-A12F1964DA15}"/>
              </a:ext>
            </a:extLst>
          </p:cNvPr>
          <p:cNvSpPr>
            <a:spLocks noGrp="1"/>
          </p:cNvSpPr>
          <p:nvPr>
            <p:ph type="sldNum" sz="quarter" idx="11"/>
          </p:nvPr>
        </p:nvSpPr>
        <p:spPr/>
        <p:txBody>
          <a:bodyPr/>
          <a:lstStyle/>
          <a:p>
            <a:fld id="{56C449F3-BD9D-48DC-BFF1-0F66671DA7C6}" type="slidenum">
              <a:rPr lang="en-US" smtClean="0"/>
              <a:pPr/>
              <a:t>‹Nr.›</a:t>
            </a:fld>
            <a:endParaRPr lang="en-US"/>
          </a:p>
        </p:txBody>
      </p:sp>
      <p:sp>
        <p:nvSpPr>
          <p:cNvPr id="2" name="Titel 1">
            <a:extLst>
              <a:ext uri="{FF2B5EF4-FFF2-40B4-BE49-F238E27FC236}">
                <a16:creationId xmlns:a16="http://schemas.microsoft.com/office/drawing/2014/main" id="{126FDAA8-8B2C-4943-A92E-AA894087B98A}"/>
              </a:ext>
            </a:extLst>
          </p:cNvPr>
          <p:cNvSpPr>
            <a:spLocks noGrp="1"/>
          </p:cNvSpPr>
          <p:nvPr>
            <p:ph type="title"/>
          </p:nvPr>
        </p:nvSpPr>
        <p:spPr>
          <a:xfrm>
            <a:off x="479427" y="489296"/>
            <a:ext cx="9324974" cy="887067"/>
          </a:xfrm>
        </p:spPr>
        <p:txBody>
          <a:bodyPr vert="horz"/>
          <a:lstStyle/>
          <a:p>
            <a:r>
              <a:rPr lang="de-DE" noProof="0"/>
              <a:t>Mastertitelformat bearbeiten</a:t>
            </a:r>
            <a:endParaRPr lang="en-US"/>
          </a:p>
        </p:txBody>
      </p:sp>
      <p:sp>
        <p:nvSpPr>
          <p:cNvPr id="3" name="Inhaltsplatzhalter 2">
            <a:extLst>
              <a:ext uri="{FF2B5EF4-FFF2-40B4-BE49-F238E27FC236}">
                <a16:creationId xmlns:a16="http://schemas.microsoft.com/office/drawing/2014/main" id="{B44BE1ED-5593-43E7-90D4-F1D53BC3E973}"/>
              </a:ext>
            </a:extLst>
          </p:cNvPr>
          <p:cNvSpPr>
            <a:spLocks noGrp="1"/>
          </p:cNvSpPr>
          <p:nvPr>
            <p:ph idx="1"/>
          </p:nvPr>
        </p:nvSpPr>
        <p:spPr>
          <a:xfrm>
            <a:off x="479424" y="1376363"/>
            <a:ext cx="11233151" cy="4789487"/>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4" name="Fußzeilenplatzhalter 3">
            <a:extLst>
              <a:ext uri="{FF2B5EF4-FFF2-40B4-BE49-F238E27FC236}">
                <a16:creationId xmlns:a16="http://schemas.microsoft.com/office/drawing/2014/main" id="{F066B618-3572-4A35-AE43-3071208EAA47}"/>
              </a:ext>
            </a:extLst>
          </p:cNvPr>
          <p:cNvSpPr>
            <a:spLocks noGrp="1"/>
          </p:cNvSpPr>
          <p:nvPr>
            <p:ph type="ftr" sz="quarter" idx="12"/>
          </p:nvPr>
        </p:nvSpPr>
        <p:spPr/>
        <p:txBody>
          <a:bodyPr/>
          <a:lstStyle/>
          <a:p>
            <a:r>
              <a:rPr lang="de-DE"/>
              <a:t>Allianz Zeitwertkonten mit Garantie | L-FK-FS-ZIP</a:t>
            </a:r>
            <a:endParaRPr lang="en-US"/>
          </a:p>
        </p:txBody>
      </p:sp>
    </p:spTree>
    <p:extLst>
      <p:ext uri="{BB962C8B-B14F-4D97-AF65-F5344CB8AC3E}">
        <p14:creationId xmlns:p14="http://schemas.microsoft.com/office/powerpoint/2010/main" val="2942836756"/>
      </p:ext>
    </p:extLst>
  </p:cSld>
  <p:clrMapOvr>
    <a:masterClrMapping/>
  </p:clrMapOvr>
  <p:extLst>
    <p:ext uri="{DCECCB84-F9BA-43D5-87BE-67443E8EF086}">
      <p15:sldGuideLst xmlns:p15="http://schemas.microsoft.com/office/powerpoint/2012/main">
        <p15:guide id="1" orient="horz" pos="867"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Spalten">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B7B621EF-B927-4D07-9494-15D7A83C90B1}"/>
              </a:ext>
            </a:extLst>
          </p:cNvPr>
          <p:cNvGraphicFramePr>
            <a:graphicFrameLocks noChangeAspect="1"/>
          </p:cNvGraphicFramePr>
          <p:nvPr userDrawn="1">
            <p:custDataLst>
              <p:tags r:id="rId2"/>
            </p:custDataLst>
            <p:extLst>
              <p:ext uri="{D42A27DB-BD31-4B8C-83A1-F6EECF244321}">
                <p14:modId xmlns:p14="http://schemas.microsoft.com/office/powerpoint/2010/main" val="42475701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41" name="think-cell Folie" r:id="rId4" imgW="353" imgH="353" progId="TCLayout.ActiveDocument.1">
                  <p:embed/>
                </p:oleObj>
              </mc:Choice>
              <mc:Fallback>
                <p:oleObj name="think-cell Folie" r:id="rId4" imgW="353" imgH="353"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Foliennummernplatzhalter 5">
            <a:extLst>
              <a:ext uri="{FF2B5EF4-FFF2-40B4-BE49-F238E27FC236}">
                <a16:creationId xmlns:a16="http://schemas.microsoft.com/office/drawing/2014/main" id="{F05D0B0C-A748-4D32-9576-AC3B06930A3D}"/>
              </a:ext>
            </a:extLst>
          </p:cNvPr>
          <p:cNvSpPr>
            <a:spLocks noGrp="1"/>
          </p:cNvSpPr>
          <p:nvPr>
            <p:ph type="sldNum" sz="quarter" idx="11"/>
          </p:nvPr>
        </p:nvSpPr>
        <p:spPr/>
        <p:txBody>
          <a:bodyPr/>
          <a:lstStyle/>
          <a:p>
            <a:fld id="{56C449F3-BD9D-48DC-BFF1-0F66671DA7C6}" type="slidenum">
              <a:rPr lang="en-US" smtClean="0"/>
              <a:pPr/>
              <a:t>‹Nr.›</a:t>
            </a:fld>
            <a:endParaRPr lang="en-US"/>
          </a:p>
        </p:txBody>
      </p:sp>
      <p:sp>
        <p:nvSpPr>
          <p:cNvPr id="8" name="Textplatzhalter 4">
            <a:extLst>
              <a:ext uri="{FF2B5EF4-FFF2-40B4-BE49-F238E27FC236}">
                <a16:creationId xmlns:a16="http://schemas.microsoft.com/office/drawing/2014/main" id="{38466069-A1D4-43E3-9D57-F1BB85187B72}"/>
              </a:ext>
            </a:extLst>
          </p:cNvPr>
          <p:cNvSpPr>
            <a:spLocks noGrp="1"/>
          </p:cNvSpPr>
          <p:nvPr>
            <p:ph type="body" sz="quarter" idx="13" hasCustomPrompt="1"/>
          </p:nvPr>
        </p:nvSpPr>
        <p:spPr>
          <a:xfrm>
            <a:off x="479424" y="476250"/>
            <a:ext cx="9324975" cy="252000"/>
          </a:xfrm>
        </p:spPr>
        <p:txBody>
          <a:bodyPr/>
          <a:lstStyle>
            <a:lvl1pPr rtl="0">
              <a:defRPr lang="en-US" sz="1100" b="1" kern="1200" cap="all" spc="63" baseline="0" smtClean="0">
                <a:solidFill>
                  <a:schemeClr val="tx1"/>
                </a:solidFill>
                <a:latin typeface="+mn-lt"/>
                <a:ea typeface="+mn-ea"/>
                <a:cs typeface="+mn-cs"/>
              </a:defRPr>
            </a:lvl1pPr>
          </a:lstStyle>
          <a:p>
            <a:pPr lvl="0"/>
            <a:r>
              <a:rPr lang="de-DE" noProof="0"/>
              <a:t>Kopfzeile Optional</a:t>
            </a:r>
          </a:p>
        </p:txBody>
      </p:sp>
      <p:sp>
        <p:nvSpPr>
          <p:cNvPr id="7" name="Titel 6">
            <a:extLst>
              <a:ext uri="{FF2B5EF4-FFF2-40B4-BE49-F238E27FC236}">
                <a16:creationId xmlns:a16="http://schemas.microsoft.com/office/drawing/2014/main" id="{103C9E28-168F-4D13-868D-27257D6C9ADC}"/>
              </a:ext>
            </a:extLst>
          </p:cNvPr>
          <p:cNvSpPr>
            <a:spLocks noGrp="1"/>
          </p:cNvSpPr>
          <p:nvPr>
            <p:ph type="title"/>
          </p:nvPr>
        </p:nvSpPr>
        <p:spPr/>
        <p:txBody>
          <a:bodyPr vert="horz"/>
          <a:lstStyle/>
          <a:p>
            <a:r>
              <a:rPr lang="de-DE" noProof="0"/>
              <a:t>Mastertitelformat bearbeiten</a:t>
            </a:r>
            <a:endParaRPr lang="en-US"/>
          </a:p>
        </p:txBody>
      </p:sp>
      <p:sp>
        <p:nvSpPr>
          <p:cNvPr id="3" name="Inhaltsplatzhalter 2">
            <a:extLst>
              <a:ext uri="{FF2B5EF4-FFF2-40B4-BE49-F238E27FC236}">
                <a16:creationId xmlns:a16="http://schemas.microsoft.com/office/drawing/2014/main" id="{EBEE051C-6EF3-470E-8A6F-3ACCAEC2B8D9}"/>
              </a:ext>
            </a:extLst>
          </p:cNvPr>
          <p:cNvSpPr>
            <a:spLocks noGrp="1"/>
          </p:cNvSpPr>
          <p:nvPr>
            <p:ph sz="half" idx="1"/>
          </p:nvPr>
        </p:nvSpPr>
        <p:spPr>
          <a:xfrm>
            <a:off x="479424" y="1808163"/>
            <a:ext cx="5508626" cy="4357687"/>
          </a:xfrm>
          <a:prstGeom prst="rect">
            <a:avLst/>
          </a:prstGeo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4" name="Inhaltsplatzhalter 3">
            <a:extLst>
              <a:ext uri="{FF2B5EF4-FFF2-40B4-BE49-F238E27FC236}">
                <a16:creationId xmlns:a16="http://schemas.microsoft.com/office/drawing/2014/main" id="{54F1D8F2-5ECC-4655-A1DA-16D1D9E2965D}"/>
              </a:ext>
            </a:extLst>
          </p:cNvPr>
          <p:cNvSpPr>
            <a:spLocks noGrp="1"/>
          </p:cNvSpPr>
          <p:nvPr>
            <p:ph sz="half" idx="2"/>
          </p:nvPr>
        </p:nvSpPr>
        <p:spPr>
          <a:xfrm>
            <a:off x="6203949" y="1808163"/>
            <a:ext cx="5508626" cy="4357687"/>
          </a:xfrm>
          <a:prstGeom prst="rect">
            <a:avLst/>
          </a:prstGeo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2" name="Fußzeilenplatzhalter 1">
            <a:extLst>
              <a:ext uri="{FF2B5EF4-FFF2-40B4-BE49-F238E27FC236}">
                <a16:creationId xmlns:a16="http://schemas.microsoft.com/office/drawing/2014/main" id="{90A950C1-7AA2-4F73-AC21-33D3D0370B47}"/>
              </a:ext>
            </a:extLst>
          </p:cNvPr>
          <p:cNvSpPr>
            <a:spLocks noGrp="1"/>
          </p:cNvSpPr>
          <p:nvPr>
            <p:ph type="ftr" sz="quarter" idx="12"/>
          </p:nvPr>
        </p:nvSpPr>
        <p:spPr/>
        <p:txBody>
          <a:bodyPr/>
          <a:lstStyle/>
          <a:p>
            <a:r>
              <a:rPr lang="de-DE"/>
              <a:t>Allianz Zeitwertkonten mit Garantie | L-FK-FS-ZIP</a:t>
            </a:r>
            <a:endParaRPr lang="en-US"/>
          </a:p>
        </p:txBody>
      </p:sp>
    </p:spTree>
    <p:extLst>
      <p:ext uri="{BB962C8B-B14F-4D97-AF65-F5344CB8AC3E}">
        <p14:creationId xmlns:p14="http://schemas.microsoft.com/office/powerpoint/2010/main" val="2333302065"/>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 Spalten">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3200A47E-A1A9-4037-8833-3671AB79EC10}"/>
              </a:ext>
            </a:extLst>
          </p:cNvPr>
          <p:cNvGraphicFramePr>
            <a:graphicFrameLocks noChangeAspect="1"/>
          </p:cNvGraphicFramePr>
          <p:nvPr userDrawn="1">
            <p:custDataLst>
              <p:tags r:id="rId2"/>
            </p:custDataLst>
            <p:extLst>
              <p:ext uri="{D42A27DB-BD31-4B8C-83A1-F6EECF244321}">
                <p14:modId xmlns:p14="http://schemas.microsoft.com/office/powerpoint/2010/main" val="39003540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65" name="think-cell Folie" r:id="rId4" imgW="353" imgH="353" progId="TCLayout.ActiveDocument.1">
                  <p:embed/>
                </p:oleObj>
              </mc:Choice>
              <mc:Fallback>
                <p:oleObj name="think-cell Folie" r:id="rId4" imgW="353" imgH="353"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Foliennummernplatzhalter 8">
            <a:extLst>
              <a:ext uri="{FF2B5EF4-FFF2-40B4-BE49-F238E27FC236}">
                <a16:creationId xmlns:a16="http://schemas.microsoft.com/office/drawing/2014/main" id="{AC96B8A2-A7F5-4CCA-9AAF-45B703C2E4A4}"/>
              </a:ext>
            </a:extLst>
          </p:cNvPr>
          <p:cNvSpPr>
            <a:spLocks noGrp="1"/>
          </p:cNvSpPr>
          <p:nvPr>
            <p:ph type="sldNum" sz="quarter" idx="15"/>
          </p:nvPr>
        </p:nvSpPr>
        <p:spPr/>
        <p:txBody>
          <a:bodyPr/>
          <a:lstStyle/>
          <a:p>
            <a:fld id="{56C449F3-BD9D-48DC-BFF1-0F66671DA7C6}" type="slidenum">
              <a:rPr lang="en-US" smtClean="0"/>
              <a:pPr/>
              <a:t>‹Nr.›</a:t>
            </a:fld>
            <a:endParaRPr lang="en-US"/>
          </a:p>
        </p:txBody>
      </p:sp>
      <p:sp>
        <p:nvSpPr>
          <p:cNvPr id="11" name="Textplatzhalter 4">
            <a:extLst>
              <a:ext uri="{FF2B5EF4-FFF2-40B4-BE49-F238E27FC236}">
                <a16:creationId xmlns:a16="http://schemas.microsoft.com/office/drawing/2014/main" id="{DF867C49-9429-44E7-8D7C-BE8830218871}"/>
              </a:ext>
            </a:extLst>
          </p:cNvPr>
          <p:cNvSpPr>
            <a:spLocks noGrp="1"/>
          </p:cNvSpPr>
          <p:nvPr>
            <p:ph type="body" sz="quarter" idx="12" hasCustomPrompt="1"/>
          </p:nvPr>
        </p:nvSpPr>
        <p:spPr>
          <a:xfrm>
            <a:off x="479425" y="476250"/>
            <a:ext cx="9324974" cy="252000"/>
          </a:xfrm>
        </p:spPr>
        <p:txBody>
          <a:bodyPr/>
          <a:lstStyle>
            <a:lvl1pPr rtl="0">
              <a:defRPr lang="en-US" sz="1100" b="1" kern="1200" cap="all" spc="63" baseline="0" smtClean="0">
                <a:solidFill>
                  <a:schemeClr val="tx1"/>
                </a:solidFill>
                <a:latin typeface="+mn-lt"/>
                <a:ea typeface="+mn-ea"/>
                <a:cs typeface="+mn-cs"/>
              </a:defRPr>
            </a:lvl1pPr>
          </a:lstStyle>
          <a:p>
            <a:pPr lvl="0"/>
            <a:r>
              <a:rPr lang="de-DE" noProof="0"/>
              <a:t>Kopfzeile Optional</a:t>
            </a:r>
          </a:p>
        </p:txBody>
      </p:sp>
      <p:sp>
        <p:nvSpPr>
          <p:cNvPr id="10" name="Titel 9">
            <a:extLst>
              <a:ext uri="{FF2B5EF4-FFF2-40B4-BE49-F238E27FC236}">
                <a16:creationId xmlns:a16="http://schemas.microsoft.com/office/drawing/2014/main" id="{C1CFEB79-DAF0-459A-90C1-93E72C7A1A54}"/>
              </a:ext>
            </a:extLst>
          </p:cNvPr>
          <p:cNvSpPr>
            <a:spLocks noGrp="1"/>
          </p:cNvSpPr>
          <p:nvPr>
            <p:ph type="title"/>
          </p:nvPr>
        </p:nvSpPr>
        <p:spPr>
          <a:xfrm>
            <a:off x="479427" y="875309"/>
            <a:ext cx="9324974" cy="932854"/>
          </a:xfrm>
        </p:spPr>
        <p:txBody>
          <a:bodyPr vert="horz"/>
          <a:lstStyle/>
          <a:p>
            <a:r>
              <a:rPr lang="de-DE" noProof="0"/>
              <a:t>Mastertitelformat bearbeiten</a:t>
            </a:r>
            <a:endParaRPr lang="en-US"/>
          </a:p>
        </p:txBody>
      </p:sp>
      <p:sp>
        <p:nvSpPr>
          <p:cNvPr id="12" name="Inhaltsplatzhalter 2">
            <a:extLst>
              <a:ext uri="{FF2B5EF4-FFF2-40B4-BE49-F238E27FC236}">
                <a16:creationId xmlns:a16="http://schemas.microsoft.com/office/drawing/2014/main" id="{95C63E0E-3BF5-4908-9362-9309FED383A9}"/>
              </a:ext>
            </a:extLst>
          </p:cNvPr>
          <p:cNvSpPr>
            <a:spLocks noGrp="1"/>
          </p:cNvSpPr>
          <p:nvPr>
            <p:ph sz="half" idx="1"/>
          </p:nvPr>
        </p:nvSpPr>
        <p:spPr>
          <a:xfrm>
            <a:off x="479424" y="1808163"/>
            <a:ext cx="3600451" cy="4357687"/>
          </a:xfrm>
        </p:spPr>
        <p:txBody>
          <a:bodyPr/>
          <a:lstStyle>
            <a:lvl1pPr>
              <a:defRPr sz="1600"/>
            </a:lvl1pPr>
            <a:lvl2pPr>
              <a:defRPr sz="1600"/>
            </a:lvl2pPr>
            <a:lvl3pPr>
              <a:defRPr sz="1600"/>
            </a:lvl3pPr>
            <a:lvl4pPr>
              <a:defRPr sz="1600"/>
            </a:lvl4pPr>
            <a:lvl5pPr>
              <a:defRPr sz="1600"/>
            </a:lvl5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13" name="Inhaltsplatzhalter 3">
            <a:extLst>
              <a:ext uri="{FF2B5EF4-FFF2-40B4-BE49-F238E27FC236}">
                <a16:creationId xmlns:a16="http://schemas.microsoft.com/office/drawing/2014/main" id="{0DFEF79D-1387-4178-94B9-1DC016DC9A2E}"/>
              </a:ext>
            </a:extLst>
          </p:cNvPr>
          <p:cNvSpPr>
            <a:spLocks noGrp="1"/>
          </p:cNvSpPr>
          <p:nvPr>
            <p:ph sz="half" idx="2"/>
          </p:nvPr>
        </p:nvSpPr>
        <p:spPr>
          <a:xfrm>
            <a:off x="4295776" y="1808163"/>
            <a:ext cx="3600449" cy="4357687"/>
          </a:xfrm>
        </p:spPr>
        <p:txBody>
          <a:bodyPr/>
          <a:lstStyle>
            <a:lvl1pPr>
              <a:defRPr sz="1600"/>
            </a:lvl1pPr>
            <a:lvl2pPr>
              <a:defRPr sz="1600"/>
            </a:lvl2pPr>
            <a:lvl3pPr>
              <a:defRPr sz="1600"/>
            </a:lvl3pPr>
            <a:lvl4pPr>
              <a:defRPr sz="1600"/>
            </a:lvl4pPr>
            <a:lvl5pPr>
              <a:defRPr sz="1600"/>
            </a:lvl5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14" name="Inhaltsplatzhalter 3">
            <a:extLst>
              <a:ext uri="{FF2B5EF4-FFF2-40B4-BE49-F238E27FC236}">
                <a16:creationId xmlns:a16="http://schemas.microsoft.com/office/drawing/2014/main" id="{D142C95E-C2F8-4F78-A54D-A69241CB1210}"/>
              </a:ext>
            </a:extLst>
          </p:cNvPr>
          <p:cNvSpPr>
            <a:spLocks noGrp="1"/>
          </p:cNvSpPr>
          <p:nvPr>
            <p:ph sz="half" idx="16"/>
          </p:nvPr>
        </p:nvSpPr>
        <p:spPr>
          <a:xfrm>
            <a:off x="8112126" y="1808163"/>
            <a:ext cx="3600449" cy="4357687"/>
          </a:xfrm>
        </p:spPr>
        <p:txBody>
          <a:bodyPr/>
          <a:lstStyle>
            <a:lvl1pPr>
              <a:defRPr sz="1600"/>
            </a:lvl1pPr>
            <a:lvl2pPr>
              <a:defRPr sz="1600"/>
            </a:lvl2pPr>
            <a:lvl3pPr>
              <a:defRPr sz="1600"/>
            </a:lvl3pPr>
            <a:lvl4pPr>
              <a:defRPr sz="1600"/>
            </a:lvl4pPr>
            <a:lvl5pPr>
              <a:defRPr sz="1600"/>
            </a:lvl5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2" name="Fußzeilenplatzhalter 1">
            <a:extLst>
              <a:ext uri="{FF2B5EF4-FFF2-40B4-BE49-F238E27FC236}">
                <a16:creationId xmlns:a16="http://schemas.microsoft.com/office/drawing/2014/main" id="{2EAE339A-6B80-4E81-A55D-5C7A743CA5BE}"/>
              </a:ext>
            </a:extLst>
          </p:cNvPr>
          <p:cNvSpPr>
            <a:spLocks noGrp="1"/>
          </p:cNvSpPr>
          <p:nvPr>
            <p:ph type="ftr" sz="quarter" idx="17"/>
          </p:nvPr>
        </p:nvSpPr>
        <p:spPr/>
        <p:txBody>
          <a:bodyPr/>
          <a:lstStyle/>
          <a:p>
            <a:r>
              <a:rPr lang="de-DE"/>
              <a:t>Allianz Zeitwertkonten mit Garantie | L-FK-FS-ZIP</a:t>
            </a:r>
            <a:endParaRPr lang="en-US"/>
          </a:p>
        </p:txBody>
      </p:sp>
    </p:spTree>
    <p:extLst>
      <p:ext uri="{BB962C8B-B14F-4D97-AF65-F5344CB8AC3E}">
        <p14:creationId xmlns:p14="http://schemas.microsoft.com/office/powerpoint/2010/main" val="2131385634"/>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roßes Bild mit Überschrift">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p>
            <a:fld id="{56C449F3-BD9D-48DC-BFF1-0F66671DA7C6}" type="slidenum">
              <a:rPr lang="en-US" smtClean="0"/>
              <a:pPr/>
              <a:t>‹Nr.›</a:t>
            </a:fld>
            <a:endParaRPr lang="en-US"/>
          </a:p>
        </p:txBody>
      </p:sp>
      <p:sp>
        <p:nvSpPr>
          <p:cNvPr id="8" name="Bildplatzhalter 7">
            <a:extLst>
              <a:ext uri="{FF2B5EF4-FFF2-40B4-BE49-F238E27FC236}">
                <a16:creationId xmlns:a16="http://schemas.microsoft.com/office/drawing/2014/main" id="{9729243C-D78B-4B34-B6EA-A7A7D5BA4415}"/>
              </a:ext>
              <a:ext uri="{C183D7F6-B498-43B3-948B-1728B52AA6E4}">
                <adec:decorative xmlns="" xmlns:adec="http://schemas.microsoft.com/office/drawing/2017/decorative" val="1"/>
              </a:ext>
            </a:extLst>
          </p:cNvPr>
          <p:cNvSpPr>
            <a:spLocks noGrp="1"/>
          </p:cNvSpPr>
          <p:nvPr>
            <p:ph type="pic" sz="quarter" idx="12"/>
          </p:nvPr>
        </p:nvSpPr>
        <p:spPr>
          <a:xfrm>
            <a:off x="0" y="0"/>
            <a:ext cx="7056000" cy="5940000"/>
          </a:xfrm>
          <a:solidFill>
            <a:schemeClr val="tx2">
              <a:lumMod val="90000"/>
            </a:schemeClr>
          </a:solidFill>
        </p:spPr>
        <p:txBody>
          <a:bodyPr/>
          <a:lstStyle/>
          <a:p>
            <a:endParaRPr lang="en-US"/>
          </a:p>
        </p:txBody>
      </p:sp>
      <p:sp>
        <p:nvSpPr>
          <p:cNvPr id="11" name="Textplatzhalter 9">
            <a:extLst>
              <a:ext uri="{FF2B5EF4-FFF2-40B4-BE49-F238E27FC236}">
                <a16:creationId xmlns:a16="http://schemas.microsoft.com/office/drawing/2014/main" id="{D2F612BB-6DB3-48F4-9220-749BDAAD5D05}"/>
              </a:ext>
            </a:extLst>
          </p:cNvPr>
          <p:cNvSpPr>
            <a:spLocks noGrp="1"/>
          </p:cNvSpPr>
          <p:nvPr>
            <p:ph type="body" sz="quarter" idx="13"/>
          </p:nvPr>
        </p:nvSpPr>
        <p:spPr>
          <a:xfrm>
            <a:off x="7632000" y="1808163"/>
            <a:ext cx="4080575" cy="4131838"/>
          </a:xfrm>
        </p:spPr>
        <p:txBody>
          <a:bodyPr/>
          <a:lstStyle>
            <a:lvl1pPr>
              <a:lnSpc>
                <a:spcPts val="3800"/>
              </a:lnSpc>
              <a:spcAft>
                <a:spcPts val="2400"/>
              </a:spcAft>
              <a:defRPr sz="3800" b="0"/>
            </a:lvl1pPr>
            <a:lvl2pPr marL="0" indent="0">
              <a:buNone/>
              <a:defRPr sz="2000"/>
            </a:lvl2pPr>
            <a:lvl3pPr>
              <a:defRPr sz="1600"/>
            </a:lvl3pPr>
            <a:lvl4pPr>
              <a:defRPr sz="1600"/>
            </a:lvl4pPr>
            <a:lvl5pPr>
              <a:defRPr sz="1600"/>
            </a:lvl5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2" name="Fußzeilenplatzhalter 1">
            <a:extLst>
              <a:ext uri="{FF2B5EF4-FFF2-40B4-BE49-F238E27FC236}">
                <a16:creationId xmlns:a16="http://schemas.microsoft.com/office/drawing/2014/main" id="{79133B21-53A9-4C10-9A93-A4D7F9A0390F}"/>
              </a:ext>
            </a:extLst>
          </p:cNvPr>
          <p:cNvSpPr>
            <a:spLocks noGrp="1"/>
          </p:cNvSpPr>
          <p:nvPr>
            <p:ph type="ftr" sz="quarter" idx="14"/>
          </p:nvPr>
        </p:nvSpPr>
        <p:spPr/>
        <p:txBody>
          <a:bodyPr/>
          <a:lstStyle/>
          <a:p>
            <a:r>
              <a:rPr lang="de-DE"/>
              <a:t>Allianz Zeitwertkonten mit Garantie | L-FK-FS-ZIP</a:t>
            </a:r>
            <a:endParaRPr lang="en-US"/>
          </a:p>
        </p:txBody>
      </p:sp>
    </p:spTree>
    <p:extLst>
      <p:ext uri="{BB962C8B-B14F-4D97-AF65-F5344CB8AC3E}">
        <p14:creationId xmlns:p14="http://schemas.microsoft.com/office/powerpoint/2010/main" val="1597431466"/>
      </p:ext>
    </p:extLst>
  </p:cSld>
  <p:clrMapOvr>
    <a:masterClrMapping/>
  </p:clrMapOvr>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ur Überschrift und Kopfzeile">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F690417B-0346-43A2-ACD8-70036BAE8B97}"/>
              </a:ext>
            </a:extLst>
          </p:cNvPr>
          <p:cNvGraphicFramePr>
            <a:graphicFrameLocks noChangeAspect="1"/>
          </p:cNvGraphicFramePr>
          <p:nvPr userDrawn="1">
            <p:custDataLst>
              <p:tags r:id="rId2"/>
            </p:custDataLst>
            <p:extLst>
              <p:ext uri="{D42A27DB-BD31-4B8C-83A1-F6EECF244321}">
                <p14:modId xmlns:p14="http://schemas.microsoft.com/office/powerpoint/2010/main" val="5039721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2013" name="think-cell Folie" r:id="rId4" imgW="353" imgH="353" progId="TCLayout.ActiveDocument.1">
                  <p:embed/>
                </p:oleObj>
              </mc:Choice>
              <mc:Fallback>
                <p:oleObj name="think-cell Folie" r:id="rId4" imgW="353" imgH="353"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Foliennummernplatzhalter 7">
            <a:extLst>
              <a:ext uri="{FF2B5EF4-FFF2-40B4-BE49-F238E27FC236}">
                <a16:creationId xmlns:a16="http://schemas.microsoft.com/office/drawing/2014/main" id="{85560388-B2D9-46A0-B80F-A4F52B824173}"/>
              </a:ext>
            </a:extLst>
          </p:cNvPr>
          <p:cNvSpPr>
            <a:spLocks noGrp="1"/>
          </p:cNvSpPr>
          <p:nvPr>
            <p:ph type="sldNum" sz="quarter" idx="11"/>
          </p:nvPr>
        </p:nvSpPr>
        <p:spPr/>
        <p:txBody>
          <a:bodyPr/>
          <a:lstStyle/>
          <a:p>
            <a:fld id="{56C449F3-BD9D-48DC-BFF1-0F66671DA7C6}" type="slidenum">
              <a:rPr lang="en-US" smtClean="0"/>
              <a:pPr/>
              <a:t>‹Nr.›</a:t>
            </a:fld>
            <a:endParaRPr lang="en-US"/>
          </a:p>
        </p:txBody>
      </p:sp>
      <p:sp>
        <p:nvSpPr>
          <p:cNvPr id="9" name="Textplatzhalter 4">
            <a:extLst>
              <a:ext uri="{FF2B5EF4-FFF2-40B4-BE49-F238E27FC236}">
                <a16:creationId xmlns:a16="http://schemas.microsoft.com/office/drawing/2014/main" id="{B5A5C9BE-C1FB-44B5-B87B-4817825EC396}"/>
              </a:ext>
            </a:extLst>
          </p:cNvPr>
          <p:cNvSpPr>
            <a:spLocks noGrp="1"/>
          </p:cNvSpPr>
          <p:nvPr>
            <p:ph type="body" sz="quarter" idx="13" hasCustomPrompt="1"/>
          </p:nvPr>
        </p:nvSpPr>
        <p:spPr>
          <a:xfrm>
            <a:off x="479425" y="476250"/>
            <a:ext cx="9324974" cy="252000"/>
          </a:xfrm>
        </p:spPr>
        <p:txBody>
          <a:bodyPr/>
          <a:lstStyle>
            <a:lvl1pPr rtl="0">
              <a:defRPr lang="en-US" sz="1100" b="1" kern="1200" cap="all" spc="63" baseline="0" smtClean="0">
                <a:solidFill>
                  <a:schemeClr val="tx1"/>
                </a:solidFill>
                <a:latin typeface="+mn-lt"/>
                <a:ea typeface="+mn-ea"/>
                <a:cs typeface="+mn-cs"/>
              </a:defRPr>
            </a:lvl1pPr>
          </a:lstStyle>
          <a:p>
            <a:pPr lvl="0"/>
            <a:r>
              <a:rPr lang="de-DE" noProof="0"/>
              <a:t>Kopfzeile Optional</a:t>
            </a:r>
          </a:p>
        </p:txBody>
      </p:sp>
      <p:sp>
        <p:nvSpPr>
          <p:cNvPr id="6" name="Titel 5">
            <a:extLst>
              <a:ext uri="{FF2B5EF4-FFF2-40B4-BE49-F238E27FC236}">
                <a16:creationId xmlns:a16="http://schemas.microsoft.com/office/drawing/2014/main" id="{4BDFD4E2-0908-44C9-B61C-E96E93B119CC}"/>
              </a:ext>
            </a:extLst>
          </p:cNvPr>
          <p:cNvSpPr>
            <a:spLocks noGrp="1"/>
          </p:cNvSpPr>
          <p:nvPr>
            <p:ph type="title"/>
          </p:nvPr>
        </p:nvSpPr>
        <p:spPr/>
        <p:txBody>
          <a:bodyPr vert="horz"/>
          <a:lstStyle/>
          <a:p>
            <a:r>
              <a:rPr lang="de-DE" noProof="0"/>
              <a:t>Mastertitelformat bearbeiten</a:t>
            </a:r>
            <a:endParaRPr lang="en-US"/>
          </a:p>
        </p:txBody>
      </p:sp>
      <p:sp>
        <p:nvSpPr>
          <p:cNvPr id="2" name="Fußzeilenplatzhalter 1">
            <a:extLst>
              <a:ext uri="{FF2B5EF4-FFF2-40B4-BE49-F238E27FC236}">
                <a16:creationId xmlns:a16="http://schemas.microsoft.com/office/drawing/2014/main" id="{0DB801B0-E6B4-4F96-8CE5-F9E84D58C40E}"/>
              </a:ext>
            </a:extLst>
          </p:cNvPr>
          <p:cNvSpPr>
            <a:spLocks noGrp="1"/>
          </p:cNvSpPr>
          <p:nvPr>
            <p:ph type="ftr" sz="quarter" idx="12"/>
          </p:nvPr>
        </p:nvSpPr>
        <p:spPr/>
        <p:txBody>
          <a:bodyPr/>
          <a:lstStyle/>
          <a:p>
            <a:r>
              <a:rPr lang="de-DE"/>
              <a:t>Allianz Zeitwertkonten mit Garantie | L-FK-FS-ZIP</a:t>
            </a:r>
            <a:endParaRPr lang="en-US"/>
          </a:p>
        </p:txBody>
      </p:sp>
    </p:spTree>
    <p:extLst>
      <p:ext uri="{BB962C8B-B14F-4D97-AF65-F5344CB8AC3E}">
        <p14:creationId xmlns:p14="http://schemas.microsoft.com/office/powerpoint/2010/main" val="30401983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er mit Kopfzeile">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DAE83ED9-6987-4CDF-AAE4-2D4340186AD3}"/>
              </a:ext>
            </a:extLst>
          </p:cNvPr>
          <p:cNvGraphicFramePr>
            <a:graphicFrameLocks noChangeAspect="1"/>
          </p:cNvGraphicFramePr>
          <p:nvPr userDrawn="1">
            <p:custDataLst>
              <p:tags r:id="rId2"/>
            </p:custDataLst>
            <p:extLst>
              <p:ext uri="{D42A27DB-BD31-4B8C-83A1-F6EECF244321}">
                <p14:modId xmlns:p14="http://schemas.microsoft.com/office/powerpoint/2010/main" val="10900162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37" name="think-cell Folie" r:id="rId4" imgW="353" imgH="353" progId="TCLayout.ActiveDocument.1">
                  <p:embed/>
                </p:oleObj>
              </mc:Choice>
              <mc:Fallback>
                <p:oleObj name="think-cell Folie" r:id="rId4" imgW="353" imgH="353"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Foliennummernplatzhalter 5">
            <a:extLst>
              <a:ext uri="{FF2B5EF4-FFF2-40B4-BE49-F238E27FC236}">
                <a16:creationId xmlns:a16="http://schemas.microsoft.com/office/drawing/2014/main" id="{51ED9665-CC57-45BB-925F-9031ABDF5D7D}"/>
              </a:ext>
            </a:extLst>
          </p:cNvPr>
          <p:cNvSpPr>
            <a:spLocks noGrp="1"/>
          </p:cNvSpPr>
          <p:nvPr>
            <p:ph type="sldNum" sz="quarter" idx="11"/>
          </p:nvPr>
        </p:nvSpPr>
        <p:spPr/>
        <p:txBody>
          <a:bodyPr/>
          <a:lstStyle/>
          <a:p>
            <a:fld id="{56C449F3-BD9D-48DC-BFF1-0F66671DA7C6}" type="slidenum">
              <a:rPr lang="en-US" smtClean="0"/>
              <a:pPr/>
              <a:t>‹Nr.›</a:t>
            </a:fld>
            <a:endParaRPr lang="en-US"/>
          </a:p>
        </p:txBody>
      </p:sp>
      <p:sp>
        <p:nvSpPr>
          <p:cNvPr id="7" name="Textplatzhalter 4">
            <a:extLst>
              <a:ext uri="{FF2B5EF4-FFF2-40B4-BE49-F238E27FC236}">
                <a16:creationId xmlns:a16="http://schemas.microsoft.com/office/drawing/2014/main" id="{C59C485C-B44D-40A1-BE56-1CA8AA189B93}"/>
              </a:ext>
            </a:extLst>
          </p:cNvPr>
          <p:cNvSpPr>
            <a:spLocks noGrp="1"/>
          </p:cNvSpPr>
          <p:nvPr>
            <p:ph type="body" sz="quarter" idx="13" hasCustomPrompt="1"/>
          </p:nvPr>
        </p:nvSpPr>
        <p:spPr>
          <a:xfrm>
            <a:off x="479425" y="476250"/>
            <a:ext cx="9324974" cy="252000"/>
          </a:xfrm>
        </p:spPr>
        <p:txBody>
          <a:bodyPr/>
          <a:lstStyle>
            <a:lvl1pPr rtl="0">
              <a:defRPr lang="en-US" sz="1100" b="1" kern="1200" cap="all" spc="63" baseline="0" smtClean="0">
                <a:solidFill>
                  <a:schemeClr val="tx1"/>
                </a:solidFill>
                <a:latin typeface="+mn-lt"/>
                <a:ea typeface="+mn-ea"/>
                <a:cs typeface="+mn-cs"/>
              </a:defRPr>
            </a:lvl1pPr>
          </a:lstStyle>
          <a:p>
            <a:pPr lvl="0"/>
            <a:r>
              <a:rPr lang="de-DE" noProof="0"/>
              <a:t>Kopfzeile Optional</a:t>
            </a:r>
          </a:p>
        </p:txBody>
      </p:sp>
      <p:sp>
        <p:nvSpPr>
          <p:cNvPr id="2" name="Fußzeilenplatzhalter 1">
            <a:extLst>
              <a:ext uri="{FF2B5EF4-FFF2-40B4-BE49-F238E27FC236}">
                <a16:creationId xmlns:a16="http://schemas.microsoft.com/office/drawing/2014/main" id="{7AA99CC9-05C0-45B6-8C99-173138DC6555}"/>
              </a:ext>
            </a:extLst>
          </p:cNvPr>
          <p:cNvSpPr>
            <a:spLocks noGrp="1"/>
          </p:cNvSpPr>
          <p:nvPr>
            <p:ph type="ftr" sz="quarter" idx="12"/>
          </p:nvPr>
        </p:nvSpPr>
        <p:spPr/>
        <p:txBody>
          <a:bodyPr/>
          <a:lstStyle/>
          <a:p>
            <a:r>
              <a:rPr lang="de-DE"/>
              <a:t>Allianz Zeitwertkonten mit Garantie | L-FK-FS-ZIP</a:t>
            </a:r>
            <a:endParaRPr lang="en-US"/>
          </a:p>
        </p:txBody>
      </p:sp>
    </p:spTree>
    <p:extLst>
      <p:ext uri="{BB962C8B-B14F-4D97-AF65-F5344CB8AC3E}">
        <p14:creationId xmlns:p14="http://schemas.microsoft.com/office/powerpoint/2010/main" val="782219000"/>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renner auf hellblau">
    <p:bg>
      <p:bgPr>
        <a:solidFill>
          <a:schemeClr val="accent4"/>
        </a:solidFill>
        <a:effectLst/>
      </p:bgPr>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ADF4A1DF-713D-4032-9E67-CD3D3AA57064}"/>
              </a:ext>
            </a:extLst>
          </p:cNvPr>
          <p:cNvGraphicFramePr>
            <a:graphicFrameLocks noChangeAspect="1"/>
          </p:cNvGraphicFramePr>
          <p:nvPr userDrawn="1">
            <p:custDataLst>
              <p:tags r:id="rId2"/>
            </p:custDataLst>
            <p:extLst>
              <p:ext uri="{D42A27DB-BD31-4B8C-83A1-F6EECF244321}">
                <p14:modId xmlns:p14="http://schemas.microsoft.com/office/powerpoint/2010/main" val="20418750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73" name="think-cell Folie" r:id="rId4" imgW="353" imgH="353" progId="TCLayout.ActiveDocument.1">
                  <p:embed/>
                </p:oleObj>
              </mc:Choice>
              <mc:Fallback>
                <p:oleObj name="think-cell Folie" r:id="rId4" imgW="353" imgH="353"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Foliennummernplatzhalter 9">
            <a:extLst>
              <a:ext uri="{FF2B5EF4-FFF2-40B4-BE49-F238E27FC236}">
                <a16:creationId xmlns:a16="http://schemas.microsoft.com/office/drawing/2014/main" id="{0A76155D-28BD-4C10-BAB6-57A10E8FE88E}"/>
              </a:ext>
            </a:extLst>
          </p:cNvPr>
          <p:cNvSpPr>
            <a:spLocks noGrp="1"/>
          </p:cNvSpPr>
          <p:nvPr>
            <p:ph type="sldNum" sz="quarter" idx="13"/>
          </p:nvPr>
        </p:nvSpPr>
        <p:spPr/>
        <p:txBody>
          <a:bodyPr/>
          <a:lstStyle>
            <a:lvl1pPr>
              <a:defRPr>
                <a:solidFill>
                  <a:schemeClr val="tx1"/>
                </a:solidFill>
              </a:defRPr>
            </a:lvl1pPr>
          </a:lstStyle>
          <a:p>
            <a:fld id="{56C449F3-BD9D-48DC-BFF1-0F66671DA7C6}" type="slidenum">
              <a:rPr lang="en-US" smtClean="0"/>
              <a:pPr/>
              <a:t>‹Nr.›</a:t>
            </a:fld>
            <a:endParaRPr lang="en-US"/>
          </a:p>
        </p:txBody>
      </p:sp>
      <p:sp>
        <p:nvSpPr>
          <p:cNvPr id="15" name="Textplatzhalter 14">
            <a:extLst>
              <a:ext uri="{FF2B5EF4-FFF2-40B4-BE49-F238E27FC236}">
                <a16:creationId xmlns:a16="http://schemas.microsoft.com/office/drawing/2014/main" id="{453A991D-E53C-4B2C-9CE8-F24616E7F33B}"/>
              </a:ext>
            </a:extLst>
          </p:cNvPr>
          <p:cNvSpPr>
            <a:spLocks noGrp="1"/>
          </p:cNvSpPr>
          <p:nvPr>
            <p:ph type="body" sz="quarter" idx="11"/>
          </p:nvPr>
        </p:nvSpPr>
        <p:spPr>
          <a:xfrm>
            <a:off x="479424" y="496800"/>
            <a:ext cx="1692275" cy="1044000"/>
          </a:xfrm>
        </p:spPr>
        <p:txBody>
          <a:bodyPr anchor="t" anchorCtr="0"/>
          <a:lstStyle>
            <a:lvl1pPr algn="l">
              <a:lnSpc>
                <a:spcPct val="80000"/>
              </a:lnSpc>
              <a:defRPr sz="3800">
                <a:solidFill>
                  <a:srgbClr val="122B54"/>
                </a:solidFill>
              </a:defRPr>
            </a:lvl1pPr>
          </a:lstStyle>
          <a:p>
            <a:pPr lvl="0"/>
            <a:r>
              <a:rPr lang="de-DE"/>
              <a:t>Mastertextformat bearbeiten</a:t>
            </a:r>
            <a:endParaRPr lang="en-US"/>
          </a:p>
        </p:txBody>
      </p:sp>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479425" y="1620000"/>
            <a:ext cx="11233150" cy="1676355"/>
          </a:xfrm>
        </p:spPr>
        <p:txBody>
          <a:bodyPr vert="horz" rIns="216000" anchor="b" anchorCtr="0"/>
          <a:lstStyle>
            <a:lvl1pPr algn="l">
              <a:lnSpc>
                <a:spcPts val="8500"/>
              </a:lnSpc>
              <a:defRPr sz="8500">
                <a:solidFill>
                  <a:srgbClr val="122B54"/>
                </a:solidFill>
              </a:defRPr>
            </a:lvl1pPr>
          </a:lstStyle>
          <a:p>
            <a:r>
              <a:rPr lang="de-DE"/>
              <a:t>Mastertitelformat</a:t>
            </a:r>
            <a:endParaRPr lang="en-US"/>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4295775" y="3240000"/>
            <a:ext cx="7416800" cy="1676355"/>
          </a:xfrm>
        </p:spPr>
        <p:txBody>
          <a:bodyPr rIns="216000"/>
          <a:lstStyle>
            <a:lvl1pPr marL="0" indent="0" algn="l">
              <a:lnSpc>
                <a:spcPts val="8500"/>
              </a:lnSpc>
              <a:buNone/>
              <a:defRPr sz="8500">
                <a:solidFill>
                  <a:schemeClr val="tx1"/>
                </a:solidFill>
                <a:latin typeface="+mj-lt"/>
              </a:defRPr>
            </a:lvl1pPr>
            <a:lvl2pPr marL="483855" indent="0" algn="ctr">
              <a:buNone/>
              <a:defRPr sz="2117"/>
            </a:lvl2pPr>
            <a:lvl3pPr marL="967710" indent="0" algn="ctr">
              <a:buNone/>
              <a:defRPr sz="1905"/>
            </a:lvl3pPr>
            <a:lvl4pPr marL="1451564" indent="0" algn="ctr">
              <a:buNone/>
              <a:defRPr sz="1693"/>
            </a:lvl4pPr>
            <a:lvl5pPr marL="1935419" indent="0" algn="ctr">
              <a:buNone/>
              <a:defRPr sz="1693"/>
            </a:lvl5pPr>
            <a:lvl6pPr marL="2419274" indent="0" algn="ctr">
              <a:buNone/>
              <a:defRPr sz="1693"/>
            </a:lvl6pPr>
            <a:lvl7pPr marL="2903129" indent="0" algn="ctr">
              <a:buNone/>
              <a:defRPr sz="1693"/>
            </a:lvl7pPr>
            <a:lvl8pPr marL="3386983" indent="0" algn="ctr">
              <a:buNone/>
              <a:defRPr sz="1693"/>
            </a:lvl8pPr>
            <a:lvl9pPr marL="3870838" indent="0" algn="ctr">
              <a:buNone/>
              <a:defRPr sz="1693"/>
            </a:lvl9pPr>
          </a:lstStyle>
          <a:p>
            <a:r>
              <a:rPr lang="de-DE"/>
              <a:t>Untertitel</a:t>
            </a:r>
          </a:p>
        </p:txBody>
      </p:sp>
      <p:pic>
        <p:nvPicPr>
          <p:cNvPr id="7" name="Grafik 6">
            <a:extLst>
              <a:ext uri="{FF2B5EF4-FFF2-40B4-BE49-F238E27FC236}">
                <a16:creationId xmlns:a16="http://schemas.microsoft.com/office/drawing/2014/main" id="{A692D22C-1315-4D74-BBBB-BCE2FB7714B2}"/>
              </a:ext>
              <a:ext uri="{C183D7F6-B498-43B3-948B-1728B52AA6E4}">
                <adec:decorative xmlns=""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10692000" y="504000"/>
            <a:ext cx="1017998" cy="252000"/>
          </a:xfrm>
          <a:prstGeom prst="rect">
            <a:avLst/>
          </a:prstGeom>
        </p:spPr>
      </p:pic>
      <p:sp>
        <p:nvSpPr>
          <p:cNvPr id="9" name="Fußzeilenplatzhalter 8">
            <a:extLst>
              <a:ext uri="{FF2B5EF4-FFF2-40B4-BE49-F238E27FC236}">
                <a16:creationId xmlns:a16="http://schemas.microsoft.com/office/drawing/2014/main" id="{BC2789B9-E108-4B68-95AC-2F43EFACBD44}"/>
              </a:ext>
            </a:extLst>
          </p:cNvPr>
          <p:cNvSpPr>
            <a:spLocks noGrp="1"/>
          </p:cNvSpPr>
          <p:nvPr>
            <p:ph type="ftr" sz="quarter" idx="12"/>
          </p:nvPr>
        </p:nvSpPr>
        <p:spPr/>
        <p:txBody>
          <a:bodyPr/>
          <a:lstStyle/>
          <a:p>
            <a:r>
              <a:rPr lang="de-DE"/>
              <a:t>Allianz Zeitwertkonten mit Garantie | L-FK-FS-ZIP</a:t>
            </a:r>
            <a:endParaRPr lang="en-US"/>
          </a:p>
        </p:txBody>
      </p:sp>
    </p:spTree>
    <p:extLst>
      <p:ext uri="{BB962C8B-B14F-4D97-AF65-F5344CB8AC3E}">
        <p14:creationId xmlns:p14="http://schemas.microsoft.com/office/powerpoint/2010/main" val="913162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Überschrift/Inhalt nebeneinander">
    <p:bg>
      <p:bgPr>
        <a:solidFill>
          <a:srgbClr val="122B54"/>
        </a:solidFill>
        <a:effectLst/>
      </p:bgPr>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20256B8D-C1B8-427E-A50C-61CD1EC0BDF2}"/>
              </a:ext>
            </a:extLst>
          </p:cNvPr>
          <p:cNvGraphicFramePr>
            <a:graphicFrameLocks noChangeAspect="1"/>
          </p:cNvGraphicFramePr>
          <p:nvPr userDrawn="1">
            <p:custDataLst>
              <p:tags r:id="rId2"/>
            </p:custDataLst>
            <p:extLst>
              <p:ext uri="{D42A27DB-BD31-4B8C-83A1-F6EECF244321}">
                <p14:modId xmlns:p14="http://schemas.microsoft.com/office/powerpoint/2010/main" val="13671318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061" name="think-cell Folie" r:id="rId4" imgW="353" imgH="353" progId="TCLayout.ActiveDocument.1">
                  <p:embed/>
                </p:oleObj>
              </mc:Choice>
              <mc:Fallback>
                <p:oleObj name="think-cell Folie" r:id="rId4" imgW="353" imgH="353"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Foliennummernplatzhalter 7">
            <a:extLst>
              <a:ext uri="{FF2B5EF4-FFF2-40B4-BE49-F238E27FC236}">
                <a16:creationId xmlns:a16="http://schemas.microsoft.com/office/drawing/2014/main" id="{1DA1E9D5-A24F-4523-B6CC-0D44E010C45A}"/>
              </a:ext>
            </a:extLst>
          </p:cNvPr>
          <p:cNvSpPr>
            <a:spLocks noGrp="1"/>
          </p:cNvSpPr>
          <p:nvPr>
            <p:ph type="sldNum" sz="quarter" idx="17"/>
          </p:nvPr>
        </p:nvSpPr>
        <p:spPr/>
        <p:txBody>
          <a:bodyPr/>
          <a:lstStyle/>
          <a:p>
            <a:fld id="{56C449F3-BD9D-48DC-BFF1-0F66671DA7C6}" type="slidenum">
              <a:rPr lang="en-US" smtClean="0"/>
              <a:pPr/>
              <a:t>‹Nr.›</a:t>
            </a:fld>
            <a:endParaRPr lang="en-US"/>
          </a:p>
        </p:txBody>
      </p:sp>
      <p:sp>
        <p:nvSpPr>
          <p:cNvPr id="9" name="Textplatzhalter 4">
            <a:extLst>
              <a:ext uri="{FF2B5EF4-FFF2-40B4-BE49-F238E27FC236}">
                <a16:creationId xmlns:a16="http://schemas.microsoft.com/office/drawing/2014/main" id="{E701F698-4425-4620-94EB-05146EF47E6E}"/>
              </a:ext>
            </a:extLst>
          </p:cNvPr>
          <p:cNvSpPr>
            <a:spLocks noGrp="1"/>
          </p:cNvSpPr>
          <p:nvPr>
            <p:ph type="body" sz="quarter" idx="12" hasCustomPrompt="1"/>
          </p:nvPr>
        </p:nvSpPr>
        <p:spPr>
          <a:xfrm>
            <a:off x="479425" y="476250"/>
            <a:ext cx="3600450" cy="252000"/>
          </a:xfrm>
        </p:spPr>
        <p:txBody>
          <a:bodyPr/>
          <a:lstStyle>
            <a:lvl1pPr rtl="0">
              <a:defRPr lang="en-US" sz="1100" b="1" kern="1200" cap="all" spc="63" baseline="0" smtClean="0">
                <a:solidFill>
                  <a:schemeClr val="tx1"/>
                </a:solidFill>
                <a:latin typeface="+mn-lt"/>
                <a:ea typeface="+mn-ea"/>
                <a:cs typeface="+mn-cs"/>
              </a:defRPr>
            </a:lvl1pPr>
          </a:lstStyle>
          <a:p>
            <a:pPr lvl="0"/>
            <a:r>
              <a:rPr lang="de-DE" noProof="0"/>
              <a:t>Kopfzeile Optional</a:t>
            </a:r>
          </a:p>
        </p:txBody>
      </p:sp>
      <p:sp>
        <p:nvSpPr>
          <p:cNvPr id="7" name="Titel 6">
            <a:extLst>
              <a:ext uri="{FF2B5EF4-FFF2-40B4-BE49-F238E27FC236}">
                <a16:creationId xmlns:a16="http://schemas.microsoft.com/office/drawing/2014/main" id="{51BBB61B-6E7A-4BFF-9CB2-ED26389C4FCF}"/>
              </a:ext>
            </a:extLst>
          </p:cNvPr>
          <p:cNvSpPr>
            <a:spLocks noGrp="1"/>
          </p:cNvSpPr>
          <p:nvPr>
            <p:ph type="title"/>
          </p:nvPr>
        </p:nvSpPr>
        <p:spPr>
          <a:xfrm>
            <a:off x="495611" y="1808162"/>
            <a:ext cx="3584264" cy="4357687"/>
          </a:xfrm>
          <a:prstGeom prst="rect">
            <a:avLst/>
          </a:prstGeom>
        </p:spPr>
        <p:txBody>
          <a:bodyPr vert="horz"/>
          <a:lstStyle>
            <a:lvl1pPr>
              <a:defRPr>
                <a:solidFill>
                  <a:schemeClr val="tx1"/>
                </a:solidFill>
              </a:defRPr>
            </a:lvl1pPr>
          </a:lstStyle>
          <a:p>
            <a:r>
              <a:rPr lang="de-DE" noProof="0"/>
              <a:t>Mastertitelformat bearbeiten</a:t>
            </a:r>
            <a:endParaRPr lang="en-US"/>
          </a:p>
        </p:txBody>
      </p:sp>
      <p:sp>
        <p:nvSpPr>
          <p:cNvPr id="3" name="Inhaltsplatzhalter 2">
            <a:extLst>
              <a:ext uri="{FF2B5EF4-FFF2-40B4-BE49-F238E27FC236}">
                <a16:creationId xmlns:a16="http://schemas.microsoft.com/office/drawing/2014/main" id="{5D17BF0A-6C84-41F6-BF3F-CBB13FEE33E8}"/>
              </a:ext>
            </a:extLst>
          </p:cNvPr>
          <p:cNvSpPr>
            <a:spLocks noGrp="1"/>
          </p:cNvSpPr>
          <p:nvPr>
            <p:ph sz="quarter" idx="15"/>
          </p:nvPr>
        </p:nvSpPr>
        <p:spPr>
          <a:xfrm>
            <a:off x="4295775" y="1808162"/>
            <a:ext cx="7416800" cy="4357687"/>
          </a:xfrm>
          <a:prstGeom prst="rect">
            <a:avLst/>
          </a:prstGeom>
        </p:spPr>
        <p:txBody>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4" name="Fußzeilenplatzhalter 3">
            <a:extLst>
              <a:ext uri="{FF2B5EF4-FFF2-40B4-BE49-F238E27FC236}">
                <a16:creationId xmlns:a16="http://schemas.microsoft.com/office/drawing/2014/main" id="{21E89875-00B9-49CB-9A52-F4F62C2F70C5}"/>
              </a:ext>
            </a:extLst>
          </p:cNvPr>
          <p:cNvSpPr>
            <a:spLocks noGrp="1"/>
          </p:cNvSpPr>
          <p:nvPr>
            <p:ph type="ftr" sz="quarter" idx="18"/>
          </p:nvPr>
        </p:nvSpPr>
        <p:spPr/>
        <p:txBody>
          <a:bodyPr/>
          <a:lstStyle/>
          <a:p>
            <a:r>
              <a:rPr lang="de-DE"/>
              <a:t>Allianz Zeitwertkonten mit Garantie | L-FK-FS-ZIP</a:t>
            </a:r>
            <a:endParaRPr lang="en-US"/>
          </a:p>
        </p:txBody>
      </p:sp>
    </p:spTree>
    <p:extLst>
      <p:ext uri="{BB962C8B-B14F-4D97-AF65-F5344CB8AC3E}">
        <p14:creationId xmlns:p14="http://schemas.microsoft.com/office/powerpoint/2010/main" val="1921681947"/>
      </p:ext>
    </p:extLst>
  </p:cSld>
  <p:clrMapOvr>
    <a:masterClrMapping/>
  </p:clrMapOvr>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Zitat">
    <p:bg>
      <p:bgPr>
        <a:solidFill>
          <a:srgbClr val="122B54"/>
        </a:solidFill>
        <a:effectLst/>
      </p:bgPr>
    </p:bg>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2CCACD32-53D6-44DF-94E4-6A3BADBB328B}"/>
              </a:ext>
            </a:extLst>
          </p:cNvPr>
          <p:cNvGraphicFramePr>
            <a:graphicFrameLocks noChangeAspect="1"/>
          </p:cNvGraphicFramePr>
          <p:nvPr userDrawn="1">
            <p:custDataLst>
              <p:tags r:id="rId2"/>
            </p:custDataLst>
            <p:extLst>
              <p:ext uri="{D42A27DB-BD31-4B8C-83A1-F6EECF244321}">
                <p14:modId xmlns:p14="http://schemas.microsoft.com/office/powerpoint/2010/main" val="39305819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085" name="think-cell Folie" r:id="rId4" imgW="353" imgH="353" progId="TCLayout.ActiveDocument.1">
                  <p:embed/>
                </p:oleObj>
              </mc:Choice>
              <mc:Fallback>
                <p:oleObj name="think-cell Folie" r:id="rId4" imgW="353" imgH="353"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Grafik 3">
            <a:extLst>
              <a:ext uri="{FF2B5EF4-FFF2-40B4-BE49-F238E27FC236}">
                <a16:creationId xmlns:a16="http://schemas.microsoft.com/office/drawing/2014/main" id="{37A28BB5-45D7-4A7F-B5F7-BB60CFEF37CC}"/>
              </a:ext>
              <a:ext uri="{C183D7F6-B498-43B3-948B-1728B52AA6E4}">
                <adec:decorative xmlns="" xmlns:adec="http://schemas.microsoft.com/office/drawing/2017/decorative" val="1"/>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478800" y="-152396"/>
            <a:ext cx="1103268" cy="936000"/>
          </a:xfrm>
          <a:prstGeom prst="rect">
            <a:avLst/>
          </a:prstGeom>
        </p:spPr>
      </p:pic>
      <p:sp>
        <p:nvSpPr>
          <p:cNvPr id="7" name="Foliennummernplatzhalter 6">
            <a:extLst>
              <a:ext uri="{FF2B5EF4-FFF2-40B4-BE49-F238E27FC236}">
                <a16:creationId xmlns:a16="http://schemas.microsoft.com/office/drawing/2014/main" id="{73AAFA79-6410-48B1-BD41-CB373E0AA926}"/>
              </a:ext>
            </a:extLst>
          </p:cNvPr>
          <p:cNvSpPr>
            <a:spLocks noGrp="1"/>
          </p:cNvSpPr>
          <p:nvPr>
            <p:ph type="sldNum" sz="quarter" idx="17"/>
          </p:nvPr>
        </p:nvSpPr>
        <p:spPr/>
        <p:txBody>
          <a:bodyPr/>
          <a:lstStyle/>
          <a:p>
            <a:fld id="{56C449F3-BD9D-48DC-BFF1-0F66671DA7C6}" type="slidenum">
              <a:rPr lang="en-US" smtClean="0"/>
              <a:pPr/>
              <a:t>‹Nr.›</a:t>
            </a:fld>
            <a:endParaRPr lang="en-US"/>
          </a:p>
        </p:txBody>
      </p:sp>
      <p:sp>
        <p:nvSpPr>
          <p:cNvPr id="3" name="Title 2">
            <a:extLst>
              <a:ext uri="{FF2B5EF4-FFF2-40B4-BE49-F238E27FC236}">
                <a16:creationId xmlns:a16="http://schemas.microsoft.com/office/drawing/2014/main" id="{6D128BBF-7995-4434-9230-F239AB8A56A8}"/>
              </a:ext>
            </a:extLst>
          </p:cNvPr>
          <p:cNvSpPr>
            <a:spLocks noGrp="1"/>
          </p:cNvSpPr>
          <p:nvPr>
            <p:ph type="title"/>
          </p:nvPr>
        </p:nvSpPr>
        <p:spPr>
          <a:xfrm>
            <a:off x="479427" y="1808162"/>
            <a:ext cx="7416798" cy="4357687"/>
          </a:xfrm>
        </p:spPr>
        <p:txBody>
          <a:bodyPr vert="horz"/>
          <a:lstStyle>
            <a:lvl1pPr>
              <a:spcAft>
                <a:spcPts val="0"/>
              </a:spcAft>
              <a:defRPr/>
            </a:lvl1pPr>
          </a:lstStyle>
          <a:p>
            <a:pPr lvl="0"/>
            <a:r>
              <a:rPr lang="de-DE" noProof="0"/>
              <a:t>Mastertitelformat bearbeiten</a:t>
            </a:r>
          </a:p>
        </p:txBody>
      </p:sp>
      <p:sp>
        <p:nvSpPr>
          <p:cNvPr id="2" name="Fußzeilenplatzhalter 1">
            <a:extLst>
              <a:ext uri="{FF2B5EF4-FFF2-40B4-BE49-F238E27FC236}">
                <a16:creationId xmlns:a16="http://schemas.microsoft.com/office/drawing/2014/main" id="{0D1C1F5E-AD8D-491B-B3B3-0EF68361C677}"/>
              </a:ext>
            </a:extLst>
          </p:cNvPr>
          <p:cNvSpPr>
            <a:spLocks noGrp="1"/>
          </p:cNvSpPr>
          <p:nvPr>
            <p:ph type="ftr" sz="quarter" idx="19"/>
          </p:nvPr>
        </p:nvSpPr>
        <p:spPr/>
        <p:txBody>
          <a:bodyPr/>
          <a:lstStyle/>
          <a:p>
            <a:r>
              <a:rPr lang="de-DE"/>
              <a:t>Allianz Zeitwertkonten mit Garantie | L-FK-FS-ZIP</a:t>
            </a:r>
            <a:endParaRPr lang="en-US"/>
          </a:p>
        </p:txBody>
      </p:sp>
    </p:spTree>
    <p:extLst>
      <p:ext uri="{BB962C8B-B14F-4D97-AF65-F5344CB8AC3E}">
        <p14:creationId xmlns:p14="http://schemas.microsoft.com/office/powerpoint/2010/main" val="560963684"/>
      </p:ext>
    </p:extLst>
  </p:cSld>
  <p:clrMapOvr>
    <a:masterClrMapping/>
  </p:clrMapOvr>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renner auf weiß">
    <p:bg>
      <p:bgPr>
        <a:solidFill>
          <a:schemeClr val="tx1"/>
        </a:solidFill>
        <a:effectLst/>
      </p:bgPr>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158B8D7C-1044-4936-B82D-0C0F4AE5201F}"/>
              </a:ext>
            </a:extLst>
          </p:cNvPr>
          <p:cNvGraphicFramePr>
            <a:graphicFrameLocks noChangeAspect="1"/>
          </p:cNvGraphicFramePr>
          <p:nvPr userDrawn="1">
            <p:custDataLst>
              <p:tags r:id="rId2"/>
            </p:custDataLst>
            <p:extLst>
              <p:ext uri="{D42A27DB-BD31-4B8C-83A1-F6EECF244321}">
                <p14:modId xmlns:p14="http://schemas.microsoft.com/office/powerpoint/2010/main" val="27015850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97" name="think-cell Folie" r:id="rId4" imgW="353" imgH="353" progId="TCLayout.ActiveDocument.1">
                  <p:embed/>
                </p:oleObj>
              </mc:Choice>
              <mc:Fallback>
                <p:oleObj name="think-cell Folie" r:id="rId4" imgW="353" imgH="353"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Foliennummernplatzhalter 4">
            <a:extLst>
              <a:ext uri="{FF2B5EF4-FFF2-40B4-BE49-F238E27FC236}">
                <a16:creationId xmlns:a16="http://schemas.microsoft.com/office/drawing/2014/main" id="{A896FE83-F99B-4339-865C-D01C13BF52C4}"/>
              </a:ext>
            </a:extLst>
          </p:cNvPr>
          <p:cNvSpPr>
            <a:spLocks noGrp="1"/>
          </p:cNvSpPr>
          <p:nvPr>
            <p:ph type="sldNum" sz="quarter" idx="13"/>
          </p:nvPr>
        </p:nvSpPr>
        <p:spPr/>
        <p:txBody>
          <a:bodyPr/>
          <a:lstStyle/>
          <a:p>
            <a:fld id="{56C449F3-BD9D-48DC-BFF1-0F66671DA7C6}" type="slidenum">
              <a:rPr lang="en-US" smtClean="0"/>
              <a:pPr/>
              <a:t>‹Nr.›</a:t>
            </a:fld>
            <a:endParaRPr lang="en-US"/>
          </a:p>
        </p:txBody>
      </p:sp>
      <p:sp>
        <p:nvSpPr>
          <p:cNvPr id="15" name="Textplatzhalter 14">
            <a:extLst>
              <a:ext uri="{FF2B5EF4-FFF2-40B4-BE49-F238E27FC236}">
                <a16:creationId xmlns:a16="http://schemas.microsoft.com/office/drawing/2014/main" id="{453A991D-E53C-4B2C-9CE8-F24616E7F33B}"/>
              </a:ext>
            </a:extLst>
          </p:cNvPr>
          <p:cNvSpPr>
            <a:spLocks noGrp="1"/>
          </p:cNvSpPr>
          <p:nvPr>
            <p:ph type="body" sz="quarter" idx="11"/>
          </p:nvPr>
        </p:nvSpPr>
        <p:spPr>
          <a:xfrm>
            <a:off x="479425" y="496800"/>
            <a:ext cx="1692275" cy="1044000"/>
          </a:xfrm>
        </p:spPr>
        <p:txBody>
          <a:bodyPr anchor="t" anchorCtr="0"/>
          <a:lstStyle>
            <a:lvl1pPr algn="l">
              <a:lnSpc>
                <a:spcPct val="80000"/>
              </a:lnSpc>
              <a:defRPr sz="3800">
                <a:solidFill>
                  <a:schemeClr val="bg1"/>
                </a:solidFill>
              </a:defRPr>
            </a:lvl1pPr>
          </a:lstStyle>
          <a:p>
            <a:pPr lvl="0"/>
            <a:r>
              <a:rPr lang="de-DE"/>
              <a:t>Mastertextformat bearbeiten</a:t>
            </a:r>
            <a:endParaRPr lang="en-US"/>
          </a:p>
        </p:txBody>
      </p:sp>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479425" y="1620000"/>
            <a:ext cx="11233150" cy="1676355"/>
          </a:xfrm>
        </p:spPr>
        <p:txBody>
          <a:bodyPr vert="horz" rIns="216000" anchor="b" anchorCtr="0"/>
          <a:lstStyle>
            <a:lvl1pPr algn="l">
              <a:lnSpc>
                <a:spcPct val="80000"/>
              </a:lnSpc>
              <a:defRPr sz="8500">
                <a:solidFill>
                  <a:schemeClr val="bg1"/>
                </a:solidFill>
              </a:defRPr>
            </a:lvl1pPr>
          </a:lstStyle>
          <a:p>
            <a:r>
              <a:rPr lang="de-DE"/>
              <a:t>Mastertitelformat</a:t>
            </a:r>
            <a:endParaRPr lang="en-US"/>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4295775" y="3240000"/>
            <a:ext cx="7416800" cy="1676355"/>
          </a:xfrm>
        </p:spPr>
        <p:txBody>
          <a:bodyPr rIns="216000"/>
          <a:lstStyle>
            <a:lvl1pPr marL="0" indent="0" algn="l">
              <a:lnSpc>
                <a:spcPct val="80000"/>
              </a:lnSpc>
              <a:buNone/>
              <a:defRPr sz="8500">
                <a:solidFill>
                  <a:srgbClr val="13A0D3"/>
                </a:solidFill>
                <a:latin typeface="+mj-lt"/>
              </a:defRPr>
            </a:lvl1pPr>
            <a:lvl2pPr marL="483855" indent="0" algn="ctr">
              <a:buNone/>
              <a:defRPr sz="2117"/>
            </a:lvl2pPr>
            <a:lvl3pPr marL="967710" indent="0" algn="ctr">
              <a:buNone/>
              <a:defRPr sz="1905"/>
            </a:lvl3pPr>
            <a:lvl4pPr marL="1451564" indent="0" algn="ctr">
              <a:buNone/>
              <a:defRPr sz="1693"/>
            </a:lvl4pPr>
            <a:lvl5pPr marL="1935419" indent="0" algn="ctr">
              <a:buNone/>
              <a:defRPr sz="1693"/>
            </a:lvl5pPr>
            <a:lvl6pPr marL="2419274" indent="0" algn="ctr">
              <a:buNone/>
              <a:defRPr sz="1693"/>
            </a:lvl6pPr>
            <a:lvl7pPr marL="2903129" indent="0" algn="ctr">
              <a:buNone/>
              <a:defRPr sz="1693"/>
            </a:lvl7pPr>
            <a:lvl8pPr marL="3386983" indent="0" algn="ctr">
              <a:buNone/>
              <a:defRPr sz="1693"/>
            </a:lvl8pPr>
            <a:lvl9pPr marL="3870838" indent="0" algn="ctr">
              <a:buNone/>
              <a:defRPr sz="1693"/>
            </a:lvl9pPr>
          </a:lstStyle>
          <a:p>
            <a:r>
              <a:rPr lang="de-DE"/>
              <a:t>Untertitel</a:t>
            </a:r>
          </a:p>
        </p:txBody>
      </p:sp>
    </p:spTree>
    <p:extLst>
      <p:ext uri="{BB962C8B-B14F-4D97-AF65-F5344CB8AC3E}">
        <p14:creationId xmlns:p14="http://schemas.microsoft.com/office/powerpoint/2010/main" val="2104405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renner Blau Schrift groß">
    <p:bg>
      <p:bgPr>
        <a:solidFill>
          <a:srgbClr val="122B54"/>
        </a:solidFill>
        <a:effectLst/>
      </p:bgPr>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C6BF801A-629E-4552-9720-E76597C9F2BC}"/>
              </a:ext>
            </a:extLst>
          </p:cNvPr>
          <p:cNvGraphicFramePr>
            <a:graphicFrameLocks noChangeAspect="1"/>
          </p:cNvGraphicFramePr>
          <p:nvPr userDrawn="1">
            <p:custDataLst>
              <p:tags r:id="rId2"/>
            </p:custDataLst>
            <p:extLst>
              <p:ext uri="{D42A27DB-BD31-4B8C-83A1-F6EECF244321}">
                <p14:modId xmlns:p14="http://schemas.microsoft.com/office/powerpoint/2010/main" val="26317915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21" name="think-cell Folie" r:id="rId4" imgW="353" imgH="353" progId="TCLayout.ActiveDocument.1">
                  <p:embed/>
                </p:oleObj>
              </mc:Choice>
              <mc:Fallback>
                <p:oleObj name="think-cell Folie" r:id="rId4" imgW="353" imgH="353"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Foliennummernplatzhalter 8">
            <a:extLst>
              <a:ext uri="{FF2B5EF4-FFF2-40B4-BE49-F238E27FC236}">
                <a16:creationId xmlns:a16="http://schemas.microsoft.com/office/drawing/2014/main" id="{584903B4-6642-4AFF-90D9-E8903BFF6D06}"/>
              </a:ext>
            </a:extLst>
          </p:cNvPr>
          <p:cNvSpPr>
            <a:spLocks noGrp="1"/>
          </p:cNvSpPr>
          <p:nvPr>
            <p:ph type="sldNum" sz="quarter" idx="11"/>
          </p:nvPr>
        </p:nvSpPr>
        <p:spPr/>
        <p:txBody>
          <a:bodyPr/>
          <a:lstStyle>
            <a:lvl1pPr rtl="0">
              <a:defRPr>
                <a:solidFill>
                  <a:schemeClr val="tx1"/>
                </a:solidFill>
              </a:defRPr>
            </a:lvl1pPr>
          </a:lstStyle>
          <a:p>
            <a:fld id="{56C449F3-BD9D-48DC-BFF1-0F66671DA7C6}" type="slidenum">
              <a:rPr lang="de-DE" noProof="0" smtClean="0"/>
              <a:pPr/>
              <a:t>‹Nr.›</a:t>
            </a:fld>
            <a:endParaRPr lang="de-DE" noProof="0"/>
          </a:p>
        </p:txBody>
      </p:sp>
      <p:sp>
        <p:nvSpPr>
          <p:cNvPr id="2" name="Titel 1">
            <a:extLst>
              <a:ext uri="{FF2B5EF4-FFF2-40B4-BE49-F238E27FC236}">
                <a16:creationId xmlns:a16="http://schemas.microsoft.com/office/drawing/2014/main" id="{54344D3D-750E-4AA5-BD45-F6CFA3D07F07}"/>
              </a:ext>
            </a:extLst>
          </p:cNvPr>
          <p:cNvSpPr>
            <a:spLocks noGrp="1"/>
          </p:cNvSpPr>
          <p:nvPr>
            <p:ph type="ctrTitle" hasCustomPrompt="1"/>
          </p:nvPr>
        </p:nvSpPr>
        <p:spPr>
          <a:xfrm>
            <a:off x="-228590" y="1152000"/>
            <a:ext cx="12801058" cy="2666928"/>
          </a:xfrm>
          <a:prstGeom prst="rect">
            <a:avLst/>
          </a:prstGeom>
        </p:spPr>
        <p:txBody>
          <a:bodyPr vert="horz" rIns="216000" anchor="b" anchorCtr="0"/>
          <a:lstStyle>
            <a:lvl1pPr algn="r" rtl="0">
              <a:lnSpc>
                <a:spcPct val="80000"/>
              </a:lnSpc>
              <a:defRPr sz="20002">
                <a:solidFill>
                  <a:schemeClr val="tx1"/>
                </a:solidFill>
              </a:defRPr>
            </a:lvl1pPr>
          </a:lstStyle>
          <a:p>
            <a:r>
              <a:rPr lang="de-DE" noProof="0"/>
              <a:t>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228590" y="3420000"/>
            <a:ext cx="12801058" cy="3581884"/>
          </a:xfrm>
          <a:prstGeom prst="rect">
            <a:avLst/>
          </a:prstGeom>
        </p:spPr>
        <p:txBody>
          <a:bodyPr rIns="216000"/>
          <a:lstStyle>
            <a:lvl1pPr marL="0" indent="0" algn="l" rtl="0">
              <a:lnSpc>
                <a:spcPct val="80000"/>
              </a:lnSpc>
              <a:buNone/>
              <a:defRPr sz="20002">
                <a:solidFill>
                  <a:srgbClr val="13A0D3"/>
                </a:solidFill>
                <a:latin typeface="+mj-lt"/>
              </a:defRPr>
            </a:lvl1pPr>
            <a:lvl2pPr marL="483855" indent="0" algn="ctr">
              <a:buNone/>
              <a:defRPr sz="2117"/>
            </a:lvl2pPr>
            <a:lvl3pPr marL="967710" indent="0" algn="ctr">
              <a:buNone/>
              <a:defRPr sz="1905"/>
            </a:lvl3pPr>
            <a:lvl4pPr marL="1451564" indent="0" algn="ctr">
              <a:buNone/>
              <a:defRPr sz="1693"/>
            </a:lvl4pPr>
            <a:lvl5pPr marL="1935419" indent="0" algn="ctr">
              <a:buNone/>
              <a:defRPr sz="1693"/>
            </a:lvl5pPr>
            <a:lvl6pPr marL="2419274" indent="0" algn="ctr">
              <a:buNone/>
              <a:defRPr sz="1693"/>
            </a:lvl6pPr>
            <a:lvl7pPr marL="2903129" indent="0" algn="ctr">
              <a:buNone/>
              <a:defRPr sz="1693"/>
            </a:lvl7pPr>
            <a:lvl8pPr marL="3386983" indent="0" algn="ctr">
              <a:buNone/>
              <a:defRPr sz="1693"/>
            </a:lvl8pPr>
            <a:lvl9pPr marL="3870838" indent="0" algn="ctr">
              <a:buNone/>
              <a:defRPr sz="1693"/>
            </a:lvl9pPr>
          </a:lstStyle>
          <a:p>
            <a:r>
              <a:rPr lang="de-DE" noProof="0"/>
              <a:t>Untertitel</a:t>
            </a:r>
          </a:p>
        </p:txBody>
      </p:sp>
      <p:pic>
        <p:nvPicPr>
          <p:cNvPr id="5" name="Grafik 4">
            <a:extLst>
              <a:ext uri="{FF2B5EF4-FFF2-40B4-BE49-F238E27FC236}">
                <a16:creationId xmlns:a16="http://schemas.microsoft.com/office/drawing/2014/main" id="{374A9CB5-CAA2-4A49-8F24-799255B5E57E}"/>
              </a:ext>
              <a:ext uri="{C183D7F6-B498-43B3-948B-1728B52AA6E4}">
                <adec:decorative xmlns=""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10692000" y="504000"/>
            <a:ext cx="1017998" cy="252000"/>
          </a:xfrm>
          <a:prstGeom prst="rect">
            <a:avLst/>
          </a:prstGeom>
        </p:spPr>
      </p:pic>
    </p:spTree>
    <p:extLst>
      <p:ext uri="{BB962C8B-B14F-4D97-AF65-F5344CB8AC3E}">
        <p14:creationId xmlns:p14="http://schemas.microsoft.com/office/powerpoint/2010/main" val="873251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renner Weiß Schrift groß">
    <p:bg>
      <p:bgPr>
        <a:solidFill>
          <a:schemeClr val="tx1"/>
        </a:solidFill>
        <a:effectLst/>
      </p:bgPr>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58C80421-16E7-4274-B74E-41B72C3BD0BE}"/>
              </a:ext>
            </a:extLst>
          </p:cNvPr>
          <p:cNvGraphicFramePr>
            <a:graphicFrameLocks noChangeAspect="1"/>
          </p:cNvGraphicFramePr>
          <p:nvPr userDrawn="1">
            <p:custDataLst>
              <p:tags r:id="rId2"/>
            </p:custDataLst>
            <p:extLst>
              <p:ext uri="{D42A27DB-BD31-4B8C-83A1-F6EECF244321}">
                <p14:modId xmlns:p14="http://schemas.microsoft.com/office/powerpoint/2010/main" val="31323900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45" name="think-cell Folie" r:id="rId4" imgW="353" imgH="353" progId="TCLayout.ActiveDocument.1">
                  <p:embed/>
                </p:oleObj>
              </mc:Choice>
              <mc:Fallback>
                <p:oleObj name="think-cell Folie" r:id="rId4" imgW="353" imgH="353"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Foliennummernplatzhalter 8">
            <a:extLst>
              <a:ext uri="{FF2B5EF4-FFF2-40B4-BE49-F238E27FC236}">
                <a16:creationId xmlns:a16="http://schemas.microsoft.com/office/drawing/2014/main" id="{FD4BF3A5-0D07-42B9-83A0-4BB19773B0E4}"/>
              </a:ext>
            </a:extLst>
          </p:cNvPr>
          <p:cNvSpPr>
            <a:spLocks noGrp="1"/>
          </p:cNvSpPr>
          <p:nvPr>
            <p:ph type="sldNum" sz="quarter" idx="11"/>
          </p:nvPr>
        </p:nvSpPr>
        <p:spPr/>
        <p:txBody>
          <a:bodyPr/>
          <a:lstStyle>
            <a:lvl1pPr rtl="0">
              <a:defRPr/>
            </a:lvl1pPr>
          </a:lstStyle>
          <a:p>
            <a:fld id="{56C449F3-BD9D-48DC-BFF1-0F66671DA7C6}" type="slidenum">
              <a:rPr lang="de-DE" noProof="0" smtClean="0"/>
              <a:pPr/>
              <a:t>‹Nr.›</a:t>
            </a:fld>
            <a:endParaRPr lang="de-DE" noProof="0"/>
          </a:p>
        </p:txBody>
      </p:sp>
      <p:sp>
        <p:nvSpPr>
          <p:cNvPr id="2" name="Titel 1">
            <a:extLst>
              <a:ext uri="{FF2B5EF4-FFF2-40B4-BE49-F238E27FC236}">
                <a16:creationId xmlns:a16="http://schemas.microsoft.com/office/drawing/2014/main" id="{54344D3D-750E-4AA5-BD45-F6CFA3D07F07}"/>
              </a:ext>
            </a:extLst>
          </p:cNvPr>
          <p:cNvSpPr>
            <a:spLocks noGrp="1"/>
          </p:cNvSpPr>
          <p:nvPr>
            <p:ph type="ctrTitle" hasCustomPrompt="1"/>
          </p:nvPr>
        </p:nvSpPr>
        <p:spPr>
          <a:xfrm>
            <a:off x="-228590" y="1152000"/>
            <a:ext cx="12801058" cy="2666928"/>
          </a:xfrm>
        </p:spPr>
        <p:txBody>
          <a:bodyPr vert="horz" rIns="216000" anchor="b" anchorCtr="0"/>
          <a:lstStyle>
            <a:lvl1pPr algn="r" rtl="0">
              <a:lnSpc>
                <a:spcPct val="80000"/>
              </a:lnSpc>
              <a:defRPr sz="20002">
                <a:solidFill>
                  <a:schemeClr val="bg1"/>
                </a:solidFill>
              </a:defRPr>
            </a:lvl1pPr>
          </a:lstStyle>
          <a:p>
            <a:r>
              <a:rPr lang="de-DE" noProof="0"/>
              <a:t>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228590" y="3420000"/>
            <a:ext cx="12801058" cy="3581884"/>
          </a:xfrm>
        </p:spPr>
        <p:txBody>
          <a:bodyPr rIns="216000"/>
          <a:lstStyle>
            <a:lvl1pPr marL="0" indent="0" algn="l" rtl="0">
              <a:lnSpc>
                <a:spcPct val="80000"/>
              </a:lnSpc>
              <a:buNone/>
              <a:defRPr sz="20002">
                <a:solidFill>
                  <a:srgbClr val="13A0D3"/>
                </a:solidFill>
                <a:latin typeface="+mj-lt"/>
              </a:defRPr>
            </a:lvl1pPr>
            <a:lvl2pPr marL="483855" indent="0" algn="ctr">
              <a:buNone/>
              <a:defRPr sz="2117"/>
            </a:lvl2pPr>
            <a:lvl3pPr marL="967710" indent="0" algn="ctr">
              <a:buNone/>
              <a:defRPr sz="1905"/>
            </a:lvl3pPr>
            <a:lvl4pPr marL="1451564" indent="0" algn="ctr">
              <a:buNone/>
              <a:defRPr sz="1693"/>
            </a:lvl4pPr>
            <a:lvl5pPr marL="1935419" indent="0" algn="ctr">
              <a:buNone/>
              <a:defRPr sz="1693"/>
            </a:lvl5pPr>
            <a:lvl6pPr marL="2419274" indent="0" algn="ctr">
              <a:buNone/>
              <a:defRPr sz="1693"/>
            </a:lvl6pPr>
            <a:lvl7pPr marL="2903129" indent="0" algn="ctr">
              <a:buNone/>
              <a:defRPr sz="1693"/>
            </a:lvl7pPr>
            <a:lvl8pPr marL="3386983" indent="0" algn="ctr">
              <a:buNone/>
              <a:defRPr sz="1693"/>
            </a:lvl8pPr>
            <a:lvl9pPr marL="3870838" indent="0" algn="ctr">
              <a:buNone/>
              <a:defRPr sz="1693"/>
            </a:lvl9pPr>
          </a:lstStyle>
          <a:p>
            <a:r>
              <a:rPr lang="de-DE" noProof="0"/>
              <a:t>Untertitel</a:t>
            </a:r>
          </a:p>
        </p:txBody>
      </p:sp>
    </p:spTree>
    <p:extLst>
      <p:ext uri="{BB962C8B-B14F-4D97-AF65-F5344CB8AC3E}">
        <p14:creationId xmlns:p14="http://schemas.microsoft.com/office/powerpoint/2010/main" val="1474629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renner Blau mit Bild">
    <p:bg>
      <p:bgPr>
        <a:solidFill>
          <a:srgbClr val="122B54"/>
        </a:solidFill>
        <a:effectLst/>
      </p:bgPr>
    </p:bg>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A26096B3-72BC-4565-8722-6EC0F8A5D0C4}"/>
              </a:ext>
            </a:extLst>
          </p:cNvPr>
          <p:cNvGraphicFramePr>
            <a:graphicFrameLocks noChangeAspect="1"/>
          </p:cNvGraphicFramePr>
          <p:nvPr userDrawn="1">
            <p:custDataLst>
              <p:tags r:id="rId2"/>
            </p:custDataLst>
            <p:extLst>
              <p:ext uri="{D42A27DB-BD31-4B8C-83A1-F6EECF244321}">
                <p14:modId xmlns:p14="http://schemas.microsoft.com/office/powerpoint/2010/main" val="14823061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9" name="think-cell Folie" r:id="rId4" imgW="353" imgH="353" progId="TCLayout.ActiveDocument.1">
                  <p:embed/>
                </p:oleObj>
              </mc:Choice>
              <mc:Fallback>
                <p:oleObj name="think-cell Folie" r:id="rId4" imgW="353" imgH="353"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Foliennummernplatzhalter 3">
            <a:extLst>
              <a:ext uri="{FF2B5EF4-FFF2-40B4-BE49-F238E27FC236}">
                <a16:creationId xmlns:a16="http://schemas.microsoft.com/office/drawing/2014/main" id="{2BDBAB04-1D2E-4D8E-B3D2-20C3A531B512}"/>
              </a:ext>
            </a:extLst>
          </p:cNvPr>
          <p:cNvSpPr>
            <a:spLocks noGrp="1"/>
          </p:cNvSpPr>
          <p:nvPr>
            <p:ph type="sldNum" sz="quarter" idx="11"/>
          </p:nvPr>
        </p:nvSpPr>
        <p:spPr/>
        <p:txBody>
          <a:bodyPr/>
          <a:lstStyle>
            <a:lvl1pPr rtl="0">
              <a:defRPr>
                <a:solidFill>
                  <a:schemeClr val="tx1"/>
                </a:solidFill>
              </a:defRPr>
            </a:lvl1pPr>
          </a:lstStyle>
          <a:p>
            <a:fld id="{56C449F3-BD9D-48DC-BFF1-0F66671DA7C6}" type="slidenum">
              <a:rPr lang="de-DE" noProof="0" smtClean="0"/>
              <a:pPr/>
              <a:t>‹Nr.›</a:t>
            </a:fld>
            <a:endParaRPr lang="de-DE" noProof="0"/>
          </a:p>
        </p:txBody>
      </p:sp>
      <p:sp>
        <p:nvSpPr>
          <p:cNvPr id="2" name="Titel 1">
            <a:extLst>
              <a:ext uri="{FF2B5EF4-FFF2-40B4-BE49-F238E27FC236}">
                <a16:creationId xmlns:a16="http://schemas.microsoft.com/office/drawing/2014/main" id="{B2219988-30BF-4574-85B3-793CCEE20F44}"/>
              </a:ext>
            </a:extLst>
          </p:cNvPr>
          <p:cNvSpPr>
            <a:spLocks noGrp="1"/>
          </p:cNvSpPr>
          <p:nvPr>
            <p:ph type="title"/>
          </p:nvPr>
        </p:nvSpPr>
        <p:spPr>
          <a:xfrm>
            <a:off x="479427" y="476250"/>
            <a:ext cx="3600448" cy="1080000"/>
          </a:xfrm>
        </p:spPr>
        <p:txBody>
          <a:bodyPr vert="horz"/>
          <a:lstStyle>
            <a:lvl1pPr rtl="0">
              <a:defRPr>
                <a:solidFill>
                  <a:schemeClr val="tx1"/>
                </a:solidFill>
              </a:defRPr>
            </a:lvl1pPr>
          </a:lstStyle>
          <a:p>
            <a:r>
              <a:rPr lang="de-DE" noProof="0"/>
              <a:t>Mastertitelformat bearbeiten</a:t>
            </a:r>
          </a:p>
        </p:txBody>
      </p:sp>
      <p:sp>
        <p:nvSpPr>
          <p:cNvPr id="8" name="Textplatzhalter 7">
            <a:extLst>
              <a:ext uri="{FF2B5EF4-FFF2-40B4-BE49-F238E27FC236}">
                <a16:creationId xmlns:a16="http://schemas.microsoft.com/office/drawing/2014/main" id="{469759C4-BC62-4FF7-9444-30229490F126}"/>
              </a:ext>
            </a:extLst>
          </p:cNvPr>
          <p:cNvSpPr>
            <a:spLocks noGrp="1"/>
          </p:cNvSpPr>
          <p:nvPr>
            <p:ph type="body" sz="quarter" idx="18"/>
          </p:nvPr>
        </p:nvSpPr>
        <p:spPr>
          <a:xfrm>
            <a:off x="479425" y="3600000"/>
            <a:ext cx="3816350" cy="1947863"/>
          </a:xfrm>
        </p:spPr>
        <p:txBody>
          <a:bodyPr/>
          <a:lstStyle>
            <a:lvl1pPr rtl="0">
              <a:defRPr sz="1600">
                <a:solidFill>
                  <a:schemeClr val="tx1"/>
                </a:solidFill>
              </a:defRPr>
            </a:lvl1pPr>
            <a:lvl2pPr rtl="0">
              <a:defRPr>
                <a:solidFill>
                  <a:schemeClr val="tx1"/>
                </a:solidFill>
              </a:defRPr>
            </a:lvl2pPr>
            <a:lvl3pPr rtl="0">
              <a:defRPr>
                <a:solidFill>
                  <a:schemeClr val="tx1"/>
                </a:solidFill>
              </a:defRPr>
            </a:lvl3pPr>
            <a:lvl4pPr rtl="0">
              <a:defRPr>
                <a:solidFill>
                  <a:schemeClr val="tx1"/>
                </a:solidFill>
              </a:defRPr>
            </a:lvl4pPr>
            <a:lvl5pPr rtl="0">
              <a:defRPr>
                <a:solidFill>
                  <a:schemeClr val="tx1"/>
                </a:solidFill>
              </a:defRPr>
            </a:lvl5pPr>
            <a:lvl6pPr rtl="0">
              <a:defRPr>
                <a:solidFill>
                  <a:schemeClr val="tx1"/>
                </a:solidFill>
              </a:defRPr>
            </a:lvl6pPr>
            <a:lvl7pPr rtl="0">
              <a:defRPr/>
            </a:lvl7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a:p>
            <a:pPr lvl="5"/>
            <a:r>
              <a:rPr lang="de-DE" noProof="0"/>
              <a:t>Sechste Ebene</a:t>
            </a:r>
          </a:p>
        </p:txBody>
      </p:sp>
      <p:sp>
        <p:nvSpPr>
          <p:cNvPr id="5" name="Bildplatzhalter 6">
            <a:extLst>
              <a:ext uri="{FF2B5EF4-FFF2-40B4-BE49-F238E27FC236}">
                <a16:creationId xmlns:a16="http://schemas.microsoft.com/office/drawing/2014/main" id="{CE71AF72-2FFB-40A2-ADC6-9889A3507C4C}"/>
              </a:ext>
              <a:ext uri="{C183D7F6-B498-43B3-948B-1728B52AA6E4}">
                <adec:decorative xmlns="" xmlns:adec="http://schemas.microsoft.com/office/drawing/2017/decorative" val="1"/>
              </a:ext>
            </a:extLst>
          </p:cNvPr>
          <p:cNvSpPr>
            <a:spLocks noGrp="1"/>
          </p:cNvSpPr>
          <p:nvPr>
            <p:ph type="pic" sz="quarter" idx="13"/>
          </p:nvPr>
        </p:nvSpPr>
        <p:spPr>
          <a:xfrm>
            <a:off x="5148001" y="0"/>
            <a:ext cx="7044000" cy="4968000"/>
          </a:xfrm>
          <a:solidFill>
            <a:schemeClr val="tx2"/>
          </a:solidFill>
        </p:spPr>
        <p:txBody>
          <a:bodyPr/>
          <a:lstStyle/>
          <a:p>
            <a:endParaRPr lang="de-DE" noProof="0"/>
          </a:p>
        </p:txBody>
      </p:sp>
      <p:sp>
        <p:nvSpPr>
          <p:cNvPr id="6" name="Bildplatzhalter 9">
            <a:extLst>
              <a:ext uri="{FF2B5EF4-FFF2-40B4-BE49-F238E27FC236}">
                <a16:creationId xmlns:a16="http://schemas.microsoft.com/office/drawing/2014/main" id="{783CECED-A8D5-4BD6-A656-0D10C41795B8}"/>
              </a:ext>
              <a:ext uri="{C183D7F6-B498-43B3-948B-1728B52AA6E4}">
                <adec:decorative xmlns="" xmlns:adec="http://schemas.microsoft.com/office/drawing/2017/decorative" val="1"/>
              </a:ext>
            </a:extLst>
          </p:cNvPr>
          <p:cNvSpPr>
            <a:spLocks noGrp="1"/>
          </p:cNvSpPr>
          <p:nvPr>
            <p:ph type="pic" sz="quarter" idx="17"/>
          </p:nvPr>
        </p:nvSpPr>
        <p:spPr>
          <a:xfrm>
            <a:off x="10692000" y="504000"/>
            <a:ext cx="1018800" cy="252000"/>
          </a:xfrm>
          <a:blipFill>
            <a:blip r:embed="rId6">
              <a:extLst>
                <a:ext uri="{96DAC541-7B7A-43D3-8B79-37D633B846F1}">
                  <asvg:svgBlip xmlns="" xmlns:asvg="http://schemas.microsoft.com/office/drawing/2016/SVG/main" r:embed="rId7"/>
                </a:ext>
              </a:extLst>
            </a:blip>
            <a:stretch>
              <a:fillRect/>
            </a:stretch>
          </a:blipFill>
        </p:spPr>
        <p:txBody>
          <a:bodyPr/>
          <a:lstStyle>
            <a:lvl1pPr>
              <a:defRPr sz="800">
                <a:solidFill>
                  <a:schemeClr val="tx1">
                    <a:alpha val="0"/>
                  </a:schemeClr>
                </a:solidFill>
              </a:defRPr>
            </a:lvl1pPr>
          </a:lstStyle>
          <a:p>
            <a:endParaRPr lang="de-DE" noProof="0"/>
          </a:p>
        </p:txBody>
      </p:sp>
    </p:spTree>
    <p:extLst>
      <p:ext uri="{BB962C8B-B14F-4D97-AF65-F5344CB8AC3E}">
        <p14:creationId xmlns:p14="http://schemas.microsoft.com/office/powerpoint/2010/main" val="4063046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renner Weiß mit Bi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12CA5208-C4BF-4DF1-B65E-0606C5C522A7}"/>
              </a:ext>
            </a:extLst>
          </p:cNvPr>
          <p:cNvGraphicFramePr>
            <a:graphicFrameLocks noChangeAspect="1"/>
          </p:cNvGraphicFramePr>
          <p:nvPr userDrawn="1">
            <p:custDataLst>
              <p:tags r:id="rId2"/>
            </p:custDataLst>
            <p:extLst>
              <p:ext uri="{D42A27DB-BD31-4B8C-83A1-F6EECF244321}">
                <p14:modId xmlns:p14="http://schemas.microsoft.com/office/powerpoint/2010/main" val="21191267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93" name="think-cell Folie" r:id="rId4" imgW="353" imgH="353" progId="TCLayout.ActiveDocument.1">
                  <p:embed/>
                </p:oleObj>
              </mc:Choice>
              <mc:Fallback>
                <p:oleObj name="think-cell Folie" r:id="rId4" imgW="353" imgH="353"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Foliennummernplatzhalter 3">
            <a:extLst>
              <a:ext uri="{FF2B5EF4-FFF2-40B4-BE49-F238E27FC236}">
                <a16:creationId xmlns:a16="http://schemas.microsoft.com/office/drawing/2014/main" id="{2BDBAB04-1D2E-4D8E-B3D2-20C3A531B512}"/>
              </a:ext>
            </a:extLst>
          </p:cNvPr>
          <p:cNvSpPr>
            <a:spLocks noGrp="1"/>
          </p:cNvSpPr>
          <p:nvPr>
            <p:ph type="sldNum" sz="quarter" idx="11"/>
          </p:nvPr>
        </p:nvSpPr>
        <p:spPr/>
        <p:txBody>
          <a:bodyPr/>
          <a:lstStyle/>
          <a:p>
            <a:fld id="{56C449F3-BD9D-48DC-BFF1-0F66671DA7C6}" type="slidenum">
              <a:rPr lang="en-US" smtClean="0"/>
              <a:pPr/>
              <a:t>‹Nr.›</a:t>
            </a:fld>
            <a:endParaRPr lang="en-US"/>
          </a:p>
        </p:txBody>
      </p:sp>
      <p:sp>
        <p:nvSpPr>
          <p:cNvPr id="2" name="Titel 1">
            <a:extLst>
              <a:ext uri="{FF2B5EF4-FFF2-40B4-BE49-F238E27FC236}">
                <a16:creationId xmlns:a16="http://schemas.microsoft.com/office/drawing/2014/main" id="{B2219988-30BF-4574-85B3-793CCEE20F44}"/>
              </a:ext>
            </a:extLst>
          </p:cNvPr>
          <p:cNvSpPr>
            <a:spLocks noGrp="1"/>
          </p:cNvSpPr>
          <p:nvPr>
            <p:ph type="title"/>
          </p:nvPr>
        </p:nvSpPr>
        <p:spPr>
          <a:xfrm>
            <a:off x="479427" y="476250"/>
            <a:ext cx="3600448" cy="1080000"/>
          </a:xfrm>
        </p:spPr>
        <p:txBody>
          <a:bodyPr vert="horz"/>
          <a:lstStyle/>
          <a:p>
            <a:r>
              <a:rPr lang="de-DE"/>
              <a:t>Mastertitelformat bearbeiten</a:t>
            </a:r>
            <a:endParaRPr lang="en-US"/>
          </a:p>
        </p:txBody>
      </p:sp>
      <p:sp>
        <p:nvSpPr>
          <p:cNvPr id="8" name="Textplatzhalter 7">
            <a:extLst>
              <a:ext uri="{FF2B5EF4-FFF2-40B4-BE49-F238E27FC236}">
                <a16:creationId xmlns:a16="http://schemas.microsoft.com/office/drawing/2014/main" id="{469759C4-BC62-4FF7-9444-30229490F126}"/>
              </a:ext>
            </a:extLst>
          </p:cNvPr>
          <p:cNvSpPr>
            <a:spLocks noGrp="1"/>
          </p:cNvSpPr>
          <p:nvPr>
            <p:ph type="body" sz="quarter" idx="18"/>
          </p:nvPr>
        </p:nvSpPr>
        <p:spPr>
          <a:xfrm>
            <a:off x="479425" y="3600000"/>
            <a:ext cx="3816350" cy="1947863"/>
          </a:xfrm>
        </p:spPr>
        <p:txBody>
          <a:bodyPr/>
          <a:lstStyle>
            <a:lvl1pPr>
              <a:defRPr sz="1600"/>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5" name="Bildplatzhalter 6">
            <a:extLst>
              <a:ext uri="{FF2B5EF4-FFF2-40B4-BE49-F238E27FC236}">
                <a16:creationId xmlns:a16="http://schemas.microsoft.com/office/drawing/2014/main" id="{CE71AF72-2FFB-40A2-ADC6-9889A3507C4C}"/>
              </a:ext>
              <a:ext uri="{C183D7F6-B498-43B3-948B-1728B52AA6E4}">
                <adec:decorative xmlns="" xmlns:adec="http://schemas.microsoft.com/office/drawing/2017/decorative" val="1"/>
              </a:ext>
            </a:extLst>
          </p:cNvPr>
          <p:cNvSpPr>
            <a:spLocks noGrp="1"/>
          </p:cNvSpPr>
          <p:nvPr>
            <p:ph type="pic" sz="quarter" idx="13"/>
          </p:nvPr>
        </p:nvSpPr>
        <p:spPr>
          <a:xfrm>
            <a:off x="5148001" y="0"/>
            <a:ext cx="7044000" cy="4968000"/>
          </a:xfrm>
          <a:solidFill>
            <a:schemeClr val="tx2"/>
          </a:solidFill>
        </p:spPr>
        <p:txBody>
          <a:bodyPr/>
          <a:lstStyle/>
          <a:p>
            <a:endParaRPr lang="en-US"/>
          </a:p>
        </p:txBody>
      </p:sp>
      <p:sp>
        <p:nvSpPr>
          <p:cNvPr id="6" name="Bildplatzhalter 9">
            <a:extLst>
              <a:ext uri="{FF2B5EF4-FFF2-40B4-BE49-F238E27FC236}">
                <a16:creationId xmlns:a16="http://schemas.microsoft.com/office/drawing/2014/main" id="{783CECED-A8D5-4BD6-A656-0D10C41795B8}"/>
              </a:ext>
              <a:ext uri="{C183D7F6-B498-43B3-948B-1728B52AA6E4}">
                <adec:decorative xmlns="" xmlns:adec="http://schemas.microsoft.com/office/drawing/2017/decorative" val="1"/>
              </a:ext>
            </a:extLst>
          </p:cNvPr>
          <p:cNvSpPr>
            <a:spLocks noGrp="1"/>
          </p:cNvSpPr>
          <p:nvPr>
            <p:ph type="pic" sz="quarter" idx="17"/>
          </p:nvPr>
        </p:nvSpPr>
        <p:spPr>
          <a:xfrm>
            <a:off x="10692000" y="504000"/>
            <a:ext cx="1018800" cy="252000"/>
          </a:xfrm>
          <a:blipFill>
            <a:blip r:embed="rId6">
              <a:extLst>
                <a:ext uri="{96DAC541-7B7A-43D3-8B79-37D633B846F1}">
                  <asvg:svgBlip xmlns="" xmlns:asvg="http://schemas.microsoft.com/office/drawing/2016/SVG/main" r:embed="rId7"/>
                </a:ext>
              </a:extLst>
            </a:blip>
            <a:stretch>
              <a:fillRect/>
            </a:stretch>
          </a:blipFill>
        </p:spPr>
        <p:txBody>
          <a:bodyPr/>
          <a:lstStyle>
            <a:lvl1pPr>
              <a:defRPr sz="800">
                <a:solidFill>
                  <a:schemeClr val="tx1">
                    <a:alpha val="0"/>
                  </a:schemeClr>
                </a:solidFill>
              </a:defRPr>
            </a:lvl1pPr>
          </a:lstStyle>
          <a:p>
            <a:endParaRPr lang="en-US"/>
          </a:p>
        </p:txBody>
      </p:sp>
    </p:spTree>
    <p:extLst>
      <p:ext uri="{BB962C8B-B14F-4D97-AF65-F5344CB8AC3E}">
        <p14:creationId xmlns:p14="http://schemas.microsoft.com/office/powerpoint/2010/main" val="1719699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vmlDrawing" Target="../drawings/vmlDrawing1.vml"/><Relationship Id="rId10" Type="http://schemas.openxmlformats.org/officeDocument/2006/relationships/image" Target="../media/image3.svg"/><Relationship Id="rId4" Type="http://schemas.openxmlformats.org/officeDocument/2006/relationships/theme" Target="../theme/theme1.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1.emf"/><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oleObject" Target="../embeddings/oleObject5.bin"/><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tags" Target="../tags/tag6.xml"/><Relationship Id="rId5" Type="http://schemas.openxmlformats.org/officeDocument/2006/relationships/slideLayout" Target="../slideLayouts/slideLayout8.xml"/><Relationship Id="rId15" Type="http://schemas.openxmlformats.org/officeDocument/2006/relationships/image" Target="../media/image3.svg"/><Relationship Id="rId10" Type="http://schemas.openxmlformats.org/officeDocument/2006/relationships/vmlDrawing" Target="../drawings/vmlDrawing5.vml"/><Relationship Id="rId4" Type="http://schemas.openxmlformats.org/officeDocument/2006/relationships/slideLayout" Target="../slideLayouts/slideLayout7.xml"/><Relationship Id="rId9" Type="http://schemas.openxmlformats.org/officeDocument/2006/relationships/theme" Target="../theme/theme2.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image" Target="../media/image1.emf"/><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oleObject" Target="../embeddings/oleObject13.bin"/><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ags" Target="../tags/tag14.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vmlDrawing" Target="../drawings/vmlDrawing13.vml"/><Relationship Id="rId28" Type="http://schemas.openxmlformats.org/officeDocument/2006/relationships/image" Target="../media/image3.svg"/><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3.xml"/><Relationship Id="rId27"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oleObject" Target="../embeddings/oleObject32.bin"/><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ags" Target="../tags/tag33.xml"/><Relationship Id="rId2" Type="http://schemas.openxmlformats.org/officeDocument/2006/relationships/slideLayout" Target="../slideLayouts/slideLayout34.xml"/><Relationship Id="rId16" Type="http://schemas.openxmlformats.org/officeDocument/2006/relationships/image" Target="../media/image5.svg"/><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vmlDrawing" Target="../drawings/vmlDrawing32.vml"/><Relationship Id="rId5" Type="http://schemas.openxmlformats.org/officeDocument/2006/relationships/slideLayout" Target="../slideLayouts/slideLayout37.xml"/><Relationship Id="rId15" Type="http://schemas.openxmlformats.org/officeDocument/2006/relationships/image" Target="../media/image3.png"/><Relationship Id="rId10" Type="http://schemas.openxmlformats.org/officeDocument/2006/relationships/theme" Target="../theme/theme4.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0796E5D3-774B-4ED1-9AF8-9772A7C20F91}"/>
              </a:ext>
            </a:extLst>
          </p:cNvPr>
          <p:cNvGraphicFramePr>
            <a:graphicFrameLocks noChangeAspect="1"/>
          </p:cNvGraphicFramePr>
          <p:nvPr userDrawn="1">
            <p:custDataLst>
              <p:tags r:id="rId6"/>
            </p:custDataLst>
            <p:extLst>
              <p:ext uri="{D42A27DB-BD31-4B8C-83A1-F6EECF244321}">
                <p14:modId xmlns:p14="http://schemas.microsoft.com/office/powerpoint/2010/main" val="3087247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54" name="think-cell Folie" r:id="rId7" imgW="353" imgH="353" progId="TCLayout.ActiveDocument.1">
                  <p:embed/>
                </p:oleObj>
              </mc:Choice>
              <mc:Fallback>
                <p:oleObj name="think-cell Folie" r:id="rId7" imgW="353" imgH="353" progId="TCLayout.ActiveDocument.1">
                  <p:embed/>
                  <p:pic>
                    <p:nvPicPr>
                      <p:cNvPr id="0" name=""/>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8" name="Foliennummernplatzhalter 9">
            <a:extLst>
              <a:ext uri="{FF2B5EF4-FFF2-40B4-BE49-F238E27FC236}">
                <a16:creationId xmlns:a16="http://schemas.microsoft.com/office/drawing/2014/main" id="{804B8442-C573-4F72-B4E9-57061958D6FF}"/>
              </a:ext>
            </a:extLst>
          </p:cNvPr>
          <p:cNvSpPr>
            <a:spLocks noGrp="1"/>
          </p:cNvSpPr>
          <p:nvPr>
            <p:ph type="sldNum" sz="quarter" idx="4"/>
          </p:nvPr>
        </p:nvSpPr>
        <p:spPr>
          <a:xfrm>
            <a:off x="11443580" y="6372000"/>
            <a:ext cx="268995" cy="144000"/>
          </a:xfrm>
          <a:prstGeom prst="rect">
            <a:avLst/>
          </a:prstGeom>
        </p:spPr>
        <p:txBody>
          <a:bodyPr vert="horz" lIns="0" tIns="0" rIns="0" bIns="0" rtlCol="0" anchor="ctr"/>
          <a:lstStyle>
            <a:lvl1pPr algn="r" rtl="0">
              <a:lnSpc>
                <a:spcPts val="1000"/>
              </a:lnSpc>
              <a:defRPr lang="en-US" sz="800" b="1" kern="1200" smtClean="0">
                <a:solidFill>
                  <a:schemeClr val="bg1"/>
                </a:solidFill>
                <a:latin typeface="+mn-lt"/>
                <a:ea typeface="+mn-ea"/>
                <a:cs typeface="+mn-cs"/>
              </a:defRPr>
            </a:lvl1pPr>
          </a:lstStyle>
          <a:p>
            <a:fld id="{56C449F3-BD9D-48DC-BFF1-0F66671DA7C6}" type="slidenum">
              <a:rPr lang="de-DE" noProof="0" smtClean="0"/>
              <a:pPr/>
              <a:t>‹Nr.›</a:t>
            </a:fld>
            <a:endParaRPr lang="de-DE" noProof="0"/>
          </a:p>
        </p:txBody>
      </p:sp>
      <p:sp>
        <p:nvSpPr>
          <p:cNvPr id="2" name="Titelplatzhalter 1">
            <a:extLst>
              <a:ext uri="{FF2B5EF4-FFF2-40B4-BE49-F238E27FC236}">
                <a16:creationId xmlns:a16="http://schemas.microsoft.com/office/drawing/2014/main" id="{1DE283E6-A5BA-4B3C-88E4-54966FAC3487}"/>
              </a:ext>
            </a:extLst>
          </p:cNvPr>
          <p:cNvSpPr>
            <a:spLocks noGrp="1"/>
          </p:cNvSpPr>
          <p:nvPr>
            <p:ph type="title"/>
          </p:nvPr>
        </p:nvSpPr>
        <p:spPr>
          <a:xfrm>
            <a:off x="479427" y="875309"/>
            <a:ext cx="9324974" cy="932854"/>
          </a:xfrm>
          <a:prstGeom prst="rect">
            <a:avLst/>
          </a:prstGeom>
        </p:spPr>
        <p:txBody>
          <a:bodyPr vert="horz" lIns="0" tIns="0" rIns="0" bIns="0" rtlCol="0" anchor="t" anchorCtr="0">
            <a:noAutofit/>
          </a:bodyPr>
          <a:lstStyle/>
          <a:p>
            <a:r>
              <a:rPr lang="de-DE" noProof="0"/>
              <a:t>Mastertitelformat bearbeiten</a:t>
            </a:r>
          </a:p>
        </p:txBody>
      </p:sp>
      <p:sp>
        <p:nvSpPr>
          <p:cNvPr id="3" name="Textplatzhalter 2">
            <a:extLst>
              <a:ext uri="{FF2B5EF4-FFF2-40B4-BE49-F238E27FC236}">
                <a16:creationId xmlns:a16="http://schemas.microsoft.com/office/drawing/2014/main" id="{9C845E14-909C-4B3E-8D6E-D6710B870348}"/>
              </a:ext>
            </a:extLst>
          </p:cNvPr>
          <p:cNvSpPr>
            <a:spLocks noGrp="1"/>
          </p:cNvSpPr>
          <p:nvPr>
            <p:ph type="body" idx="1"/>
          </p:nvPr>
        </p:nvSpPr>
        <p:spPr>
          <a:xfrm>
            <a:off x="479424" y="1808163"/>
            <a:ext cx="11233151" cy="4357687"/>
          </a:xfrm>
          <a:prstGeom prst="rect">
            <a:avLst/>
          </a:prstGeom>
        </p:spPr>
        <p:txBody>
          <a:bodyPr vert="horz" lIns="0" tIns="0" rIns="0" bIns="0" rtlCol="0" anchor="t" anchorCtr="0">
            <a:noAutofit/>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pic>
        <p:nvPicPr>
          <p:cNvPr id="7" name="Grafik 6">
            <a:extLst>
              <a:ext uri="{FF2B5EF4-FFF2-40B4-BE49-F238E27FC236}">
                <a16:creationId xmlns:a16="http://schemas.microsoft.com/office/drawing/2014/main" id="{E69A9FCF-4D55-4AF3-8D50-049F0279B78E}"/>
              </a:ext>
              <a:ext uri="{C183D7F6-B498-43B3-948B-1728B52AA6E4}">
                <adec:decorative xmlns="" xmlns:adec="http://schemas.microsoft.com/office/drawing/2017/decorative" val="1"/>
              </a:ext>
            </a:extLst>
          </p:cNvPr>
          <p:cNvPicPr>
            <a:picLocks noChangeAspect="1"/>
          </p:cNvPicPr>
          <p:nvPr userDrawn="1"/>
        </p:nvPicPr>
        <p:blipFill>
          <a:blip r:embed="rId9" cstate="screen">
            <a:extLst>
              <a:ext uri="{28A0092B-C50C-407E-A947-70E740481C1C}">
                <a14:useLocalDpi xmlns:a14="http://schemas.microsoft.com/office/drawing/2010/main"/>
              </a:ext>
              <a:ext uri="{96DAC541-7B7A-43D3-8B79-37D633B846F1}">
                <asvg:svgBlip xmlns="" xmlns:asvg="http://schemas.microsoft.com/office/drawing/2016/SVG/main" r:embed="rId10"/>
              </a:ext>
            </a:extLst>
          </a:blip>
          <a:stretch>
            <a:fillRect/>
          </a:stretch>
        </p:blipFill>
        <p:spPr>
          <a:xfrm>
            <a:off x="10692000" y="504000"/>
            <a:ext cx="1017998" cy="252000"/>
          </a:xfrm>
          <a:prstGeom prst="rect">
            <a:avLst/>
          </a:prstGeom>
        </p:spPr>
      </p:pic>
    </p:spTree>
    <p:extLst>
      <p:ext uri="{BB962C8B-B14F-4D97-AF65-F5344CB8AC3E}">
        <p14:creationId xmlns:p14="http://schemas.microsoft.com/office/powerpoint/2010/main" val="3226497336"/>
      </p:ext>
    </p:extLst>
  </p:cSld>
  <p:clrMap bg1="dk1" tx1="lt1" bg2="dk2" tx2="lt2" accent1="accent1" accent2="accent2" accent3="accent3" accent4="accent4" accent5="accent5" accent6="accent6" hlink="hlink" folHlink="folHlink"/>
  <p:sldLayoutIdLst>
    <p:sldLayoutId id="2147483670" r:id="rId1"/>
    <p:sldLayoutId id="2147483707" r:id="rId2"/>
    <p:sldLayoutId id="2147483708" r:id="rId3"/>
  </p:sldLayoutIdLst>
  <p:hf hdr="0" dt="0"/>
  <p:txStyles>
    <p:titleStyle>
      <a:lvl1pPr algn="l" defTabSz="967710" rtl="0" eaLnBrk="1" latinLnBrk="0" hangingPunct="1">
        <a:lnSpc>
          <a:spcPts val="3800"/>
        </a:lnSpc>
        <a:spcBef>
          <a:spcPct val="0"/>
        </a:spcBef>
        <a:buNone/>
        <a:defRPr sz="380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p:bodyStyle>
    <p:otherStyle>
      <a:defPPr>
        <a:defRPr lang="en-US"/>
      </a:defPPr>
      <a:lvl1pPr marL="0" algn="l" defTabSz="967710" rtl="0" eaLnBrk="1" latinLnBrk="0" hangingPunct="1">
        <a:defRPr sz="1905" kern="1200">
          <a:solidFill>
            <a:schemeClr val="tx1"/>
          </a:solidFill>
          <a:latin typeface="+mn-lt"/>
          <a:ea typeface="+mn-ea"/>
          <a:cs typeface="+mn-cs"/>
        </a:defRPr>
      </a:lvl1pPr>
      <a:lvl2pPr marL="483855" algn="l" defTabSz="967710" rtl="0" eaLnBrk="1" latinLnBrk="0" hangingPunct="1">
        <a:defRPr sz="1905" kern="1200">
          <a:solidFill>
            <a:schemeClr val="tx1"/>
          </a:solidFill>
          <a:latin typeface="+mn-lt"/>
          <a:ea typeface="+mn-ea"/>
          <a:cs typeface="+mn-cs"/>
        </a:defRPr>
      </a:lvl2pPr>
      <a:lvl3pPr marL="967710" algn="l" defTabSz="967710" rtl="0" eaLnBrk="1" latinLnBrk="0" hangingPunct="1">
        <a:defRPr sz="1905" kern="1200">
          <a:solidFill>
            <a:schemeClr val="tx1"/>
          </a:solidFill>
          <a:latin typeface="+mn-lt"/>
          <a:ea typeface="+mn-ea"/>
          <a:cs typeface="+mn-cs"/>
        </a:defRPr>
      </a:lvl3pPr>
      <a:lvl4pPr marL="1451564" algn="l" defTabSz="967710" rtl="0" eaLnBrk="1" latinLnBrk="0" hangingPunct="1">
        <a:defRPr sz="1905" kern="1200">
          <a:solidFill>
            <a:schemeClr val="tx1"/>
          </a:solidFill>
          <a:latin typeface="+mn-lt"/>
          <a:ea typeface="+mn-ea"/>
          <a:cs typeface="+mn-cs"/>
        </a:defRPr>
      </a:lvl4pPr>
      <a:lvl5pPr marL="1935419" algn="l" defTabSz="967710" rtl="0" eaLnBrk="1" latinLnBrk="0" hangingPunct="1">
        <a:defRPr sz="1905" kern="1200">
          <a:solidFill>
            <a:schemeClr val="tx1"/>
          </a:solidFill>
          <a:latin typeface="+mn-lt"/>
          <a:ea typeface="+mn-ea"/>
          <a:cs typeface="+mn-cs"/>
        </a:defRPr>
      </a:lvl5pPr>
      <a:lvl6pPr marL="2419274" algn="l" defTabSz="967710" rtl="0" eaLnBrk="1" latinLnBrk="0" hangingPunct="1">
        <a:defRPr sz="1905" kern="1200">
          <a:solidFill>
            <a:schemeClr val="tx1"/>
          </a:solidFill>
          <a:latin typeface="+mn-lt"/>
          <a:ea typeface="+mn-ea"/>
          <a:cs typeface="+mn-cs"/>
        </a:defRPr>
      </a:lvl6pPr>
      <a:lvl7pPr marL="2903129" algn="l" defTabSz="967710" rtl="0" eaLnBrk="1" latinLnBrk="0" hangingPunct="1">
        <a:defRPr sz="1905" kern="1200">
          <a:solidFill>
            <a:schemeClr val="tx1"/>
          </a:solidFill>
          <a:latin typeface="+mn-lt"/>
          <a:ea typeface="+mn-ea"/>
          <a:cs typeface="+mn-cs"/>
        </a:defRPr>
      </a:lvl7pPr>
      <a:lvl8pPr marL="3386983" algn="l" defTabSz="967710" rtl="0" eaLnBrk="1" latinLnBrk="0" hangingPunct="1">
        <a:defRPr sz="1905" kern="1200">
          <a:solidFill>
            <a:schemeClr val="tx1"/>
          </a:solidFill>
          <a:latin typeface="+mn-lt"/>
          <a:ea typeface="+mn-ea"/>
          <a:cs typeface="+mn-cs"/>
        </a:defRPr>
      </a:lvl8pPr>
      <a:lvl9pPr marL="3870838" algn="l" defTabSz="967710" rtl="0" eaLnBrk="1" latinLnBrk="0" hangingPunct="1">
        <a:defRPr sz="190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02" userDrawn="1">
          <p15:clr>
            <a:srgbClr val="F26B43"/>
          </p15:clr>
        </p15:guide>
        <p15:guide id="2" pos="7378" userDrawn="1">
          <p15:clr>
            <a:srgbClr val="F26B43"/>
          </p15:clr>
        </p15:guide>
        <p15:guide id="3" orient="horz" pos="300" userDrawn="1">
          <p15:clr>
            <a:srgbClr val="F26B43"/>
          </p15:clr>
        </p15:guide>
        <p15:guide id="6" orient="horz" pos="3884" userDrawn="1">
          <p15:clr>
            <a:srgbClr val="F26B43"/>
          </p15:clr>
        </p15:guide>
        <p15:guide id="9" pos="1368" userDrawn="1">
          <p15:clr>
            <a:srgbClr val="F26B43"/>
          </p15:clr>
        </p15:guide>
        <p15:guide id="10" pos="1504" userDrawn="1">
          <p15:clr>
            <a:srgbClr val="F26B43"/>
          </p15:clr>
        </p15:guide>
        <p15:guide id="11" pos="2570" userDrawn="1">
          <p15:clr>
            <a:srgbClr val="F26B43"/>
          </p15:clr>
        </p15:guide>
        <p15:guide id="12" pos="2706" userDrawn="1">
          <p15:clr>
            <a:srgbClr val="F26B43"/>
          </p15:clr>
        </p15:guide>
        <p15:guide id="13" pos="3772" userDrawn="1">
          <p15:clr>
            <a:srgbClr val="F26B43"/>
          </p15:clr>
        </p15:guide>
        <p15:guide id="14" pos="3908" userDrawn="1">
          <p15:clr>
            <a:srgbClr val="F26B43"/>
          </p15:clr>
        </p15:guide>
        <p15:guide id="15" pos="4974" userDrawn="1">
          <p15:clr>
            <a:srgbClr val="F26B43"/>
          </p15:clr>
        </p15:guide>
        <p15:guide id="16" pos="5110" userDrawn="1">
          <p15:clr>
            <a:srgbClr val="F26B43"/>
          </p15:clr>
        </p15:guide>
        <p15:guide id="17" pos="6176" userDrawn="1">
          <p15:clr>
            <a:srgbClr val="F26B43"/>
          </p15:clr>
        </p15:guide>
        <p15:guide id="18" pos="6312" userDrawn="1">
          <p15:clr>
            <a:srgbClr val="F26B43"/>
          </p15:clr>
        </p15:guide>
        <p15:guide id="19" orient="horz" pos="550" userDrawn="1">
          <p15:clr>
            <a:srgbClr val="F26B43"/>
          </p15:clr>
        </p15:guide>
        <p15:guide id="22" orient="horz" pos="113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204FDA5F-5896-41D8-97B4-5EFF61512222}"/>
              </a:ext>
            </a:extLst>
          </p:cNvPr>
          <p:cNvGraphicFramePr>
            <a:graphicFrameLocks noChangeAspect="1"/>
          </p:cNvGraphicFramePr>
          <p:nvPr userDrawn="1">
            <p:custDataLst>
              <p:tags r:id="rId11"/>
            </p:custDataLst>
            <p:extLst>
              <p:ext uri="{D42A27DB-BD31-4B8C-83A1-F6EECF244321}">
                <p14:modId xmlns:p14="http://schemas.microsoft.com/office/powerpoint/2010/main" val="7528550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50" name="think-cell Folie" r:id="rId12" imgW="353" imgH="353" progId="TCLayout.ActiveDocument.1">
                  <p:embed/>
                </p:oleObj>
              </mc:Choice>
              <mc:Fallback>
                <p:oleObj name="think-cell Folie" r:id="rId12" imgW="353" imgH="353" progId="TCLayout.ActiveDocument.1">
                  <p:embed/>
                  <p:pic>
                    <p:nvPicPr>
                      <p:cNvPr id="0" name=""/>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8" name="Foliennummernplatzhalter 9">
            <a:extLst>
              <a:ext uri="{FF2B5EF4-FFF2-40B4-BE49-F238E27FC236}">
                <a16:creationId xmlns:a16="http://schemas.microsoft.com/office/drawing/2014/main" id="{804B8442-C573-4F72-B4E9-57061958D6FF}"/>
              </a:ext>
            </a:extLst>
          </p:cNvPr>
          <p:cNvSpPr>
            <a:spLocks noGrp="1"/>
          </p:cNvSpPr>
          <p:nvPr>
            <p:ph type="sldNum" sz="quarter" idx="4"/>
          </p:nvPr>
        </p:nvSpPr>
        <p:spPr>
          <a:xfrm>
            <a:off x="11443580" y="6372000"/>
            <a:ext cx="268995" cy="144000"/>
          </a:xfrm>
          <a:prstGeom prst="rect">
            <a:avLst/>
          </a:prstGeom>
        </p:spPr>
        <p:txBody>
          <a:bodyPr vert="horz" lIns="0" tIns="0" rIns="0" bIns="0" rtlCol="0" anchor="ctr"/>
          <a:lstStyle>
            <a:lvl1pPr algn="r">
              <a:lnSpc>
                <a:spcPts val="1000"/>
              </a:lnSpc>
              <a:defRPr lang="en-US" sz="800" b="1" kern="1200" smtClean="0">
                <a:solidFill>
                  <a:schemeClr val="bg1"/>
                </a:solidFill>
                <a:latin typeface="+mn-lt"/>
                <a:ea typeface="+mn-ea"/>
                <a:cs typeface="+mn-cs"/>
              </a:defRPr>
            </a:lvl1pPr>
          </a:lstStyle>
          <a:p>
            <a:fld id="{56C449F3-BD9D-48DC-BFF1-0F66671DA7C6}" type="slidenum">
              <a:rPr lang="en-US" smtClean="0"/>
              <a:pPr/>
              <a:t>‹Nr.›</a:t>
            </a:fld>
            <a:endParaRPr lang="en-US"/>
          </a:p>
        </p:txBody>
      </p:sp>
      <p:sp>
        <p:nvSpPr>
          <p:cNvPr id="2" name="Titelplatzhalter 1">
            <a:extLst>
              <a:ext uri="{FF2B5EF4-FFF2-40B4-BE49-F238E27FC236}">
                <a16:creationId xmlns:a16="http://schemas.microsoft.com/office/drawing/2014/main" id="{1DE283E6-A5BA-4B3C-88E4-54966FAC3487}"/>
              </a:ext>
            </a:extLst>
          </p:cNvPr>
          <p:cNvSpPr>
            <a:spLocks noGrp="1"/>
          </p:cNvSpPr>
          <p:nvPr>
            <p:ph type="title"/>
          </p:nvPr>
        </p:nvSpPr>
        <p:spPr>
          <a:xfrm>
            <a:off x="479427" y="875309"/>
            <a:ext cx="9324974" cy="932854"/>
          </a:xfrm>
          <a:prstGeom prst="rect">
            <a:avLst/>
          </a:prstGeom>
        </p:spPr>
        <p:txBody>
          <a:bodyPr vert="horz" lIns="0" tIns="0" rIns="0" bIns="0" rtlCol="0" anchor="t" anchorCtr="0">
            <a:noAutofit/>
          </a:bodyPr>
          <a:lstStyle/>
          <a:p>
            <a:r>
              <a:rPr lang="de-DE"/>
              <a:t>Mastertitelformat bearbeiten</a:t>
            </a:r>
            <a:endParaRPr lang="en-US"/>
          </a:p>
        </p:txBody>
      </p:sp>
      <p:sp>
        <p:nvSpPr>
          <p:cNvPr id="3" name="Textplatzhalter 2">
            <a:extLst>
              <a:ext uri="{FF2B5EF4-FFF2-40B4-BE49-F238E27FC236}">
                <a16:creationId xmlns:a16="http://schemas.microsoft.com/office/drawing/2014/main" id="{9C845E14-909C-4B3E-8D6E-D6710B870348}"/>
              </a:ext>
            </a:extLst>
          </p:cNvPr>
          <p:cNvSpPr>
            <a:spLocks noGrp="1"/>
          </p:cNvSpPr>
          <p:nvPr>
            <p:ph type="body" idx="1"/>
          </p:nvPr>
        </p:nvSpPr>
        <p:spPr>
          <a:xfrm>
            <a:off x="479424" y="1808163"/>
            <a:ext cx="11233151" cy="4357687"/>
          </a:xfrm>
          <a:prstGeom prst="rect">
            <a:avLst/>
          </a:prstGeom>
        </p:spPr>
        <p:txBody>
          <a:bodyPr vert="horz" lIns="0" tIns="0" rIns="0" bIns="0" rtlCol="0" anchor="t" anchorCtr="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Siebte Ebene nicht benutzen</a:t>
            </a:r>
          </a:p>
        </p:txBody>
      </p:sp>
      <p:pic>
        <p:nvPicPr>
          <p:cNvPr id="7" name="Grafik 6">
            <a:extLst>
              <a:ext uri="{FF2B5EF4-FFF2-40B4-BE49-F238E27FC236}">
                <a16:creationId xmlns:a16="http://schemas.microsoft.com/office/drawing/2014/main" id="{E69A9FCF-4D55-4AF3-8D50-049F0279B78E}"/>
              </a:ext>
              <a:ext uri="{C183D7F6-B498-43B3-948B-1728B52AA6E4}">
                <adec:decorative xmlns="" xmlns:adec="http://schemas.microsoft.com/office/drawing/2017/decorative" val="1"/>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 xmlns:asvg="http://schemas.microsoft.com/office/drawing/2016/SVG/main" r:embed="rId15"/>
              </a:ext>
            </a:extLst>
          </a:blip>
          <a:stretch>
            <a:fillRect/>
          </a:stretch>
        </p:blipFill>
        <p:spPr>
          <a:xfrm>
            <a:off x="10692000" y="504000"/>
            <a:ext cx="1017998" cy="252000"/>
          </a:xfrm>
          <a:prstGeom prst="rect">
            <a:avLst/>
          </a:prstGeom>
        </p:spPr>
      </p:pic>
      <p:sp>
        <p:nvSpPr>
          <p:cNvPr id="9" name="Fußzeilenplatzhalter 4">
            <a:extLst>
              <a:ext uri="{FF2B5EF4-FFF2-40B4-BE49-F238E27FC236}">
                <a16:creationId xmlns:a16="http://schemas.microsoft.com/office/drawing/2014/main" id="{DA2F4508-9777-4819-A665-39ABDE4929CC}"/>
              </a:ext>
            </a:extLst>
          </p:cNvPr>
          <p:cNvSpPr>
            <a:spLocks noGrp="1"/>
          </p:cNvSpPr>
          <p:nvPr>
            <p:ph type="ftr" sz="quarter" idx="3"/>
          </p:nvPr>
        </p:nvSpPr>
        <p:spPr>
          <a:xfrm>
            <a:off x="479426" y="6165850"/>
            <a:ext cx="9324974" cy="350150"/>
          </a:xfrm>
          <a:prstGeom prst="rect">
            <a:avLst/>
          </a:prstGeom>
        </p:spPr>
        <p:txBody>
          <a:bodyPr vert="horz" lIns="0" tIns="0" rIns="0" bIns="0" rtlCol="0" anchor="b" anchorCtr="0">
            <a:noAutofit/>
          </a:bodyPr>
          <a:lstStyle>
            <a:lvl1pPr algn="l">
              <a:lnSpc>
                <a:spcPct val="90000"/>
              </a:lnSpc>
              <a:defRPr sz="800" b="0" cap="none" spc="0" baseline="0">
                <a:solidFill>
                  <a:schemeClr val="bg1">
                    <a:alpha val="0"/>
                  </a:schemeClr>
                </a:solidFill>
              </a:defRPr>
            </a:lvl1pPr>
          </a:lstStyle>
          <a:p>
            <a:r>
              <a:rPr lang="de-DE"/>
              <a:t>Allianz Zeitwertkonten mit Garantie | L-FK-FS-ZIP</a:t>
            </a:r>
            <a:endParaRPr lang="en-US"/>
          </a:p>
        </p:txBody>
      </p:sp>
    </p:spTree>
    <p:extLst>
      <p:ext uri="{BB962C8B-B14F-4D97-AF65-F5344CB8AC3E}">
        <p14:creationId xmlns:p14="http://schemas.microsoft.com/office/powerpoint/2010/main" val="3857584298"/>
      </p:ext>
    </p:extLst>
  </p:cSld>
  <p:clrMap bg1="dk1" tx1="lt1" bg2="dk2" tx2="lt2" accent1="accent1" accent2="accent2" accent3="accent3" accent4="accent4" accent5="accent5" accent6="accent6" hlink="hlink" folHlink="folHlink"/>
  <p:sldLayoutIdLst>
    <p:sldLayoutId id="2147483737" r:id="rId1"/>
    <p:sldLayoutId id="2147483734" r:id="rId2"/>
    <p:sldLayoutId id="2147483736" r:id="rId3"/>
    <p:sldLayoutId id="2147483733" r:id="rId4"/>
    <p:sldLayoutId id="2147483735" r:id="rId5"/>
    <p:sldLayoutId id="2147483738" r:id="rId6"/>
    <p:sldLayoutId id="2147483705" r:id="rId7"/>
    <p:sldLayoutId id="2147483746" r:id="rId8"/>
  </p:sldLayoutIdLst>
  <p:hf hdr="0" dt="0"/>
  <p:txStyles>
    <p:titleStyle>
      <a:lvl1pPr algn="l" defTabSz="967710" rtl="0" eaLnBrk="1" latinLnBrk="0" hangingPunct="1">
        <a:lnSpc>
          <a:spcPts val="3800"/>
        </a:lnSpc>
        <a:spcBef>
          <a:spcPct val="0"/>
        </a:spcBef>
        <a:buNone/>
        <a:defRPr sz="380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p:bodyStyle>
    <p:otherStyle>
      <a:defPPr>
        <a:defRPr lang="en-US"/>
      </a:defPPr>
      <a:lvl1pPr marL="0" algn="l" defTabSz="967710" rtl="0" eaLnBrk="1" latinLnBrk="0" hangingPunct="1">
        <a:defRPr sz="1905" kern="1200">
          <a:solidFill>
            <a:schemeClr val="tx1"/>
          </a:solidFill>
          <a:latin typeface="+mn-lt"/>
          <a:ea typeface="+mn-ea"/>
          <a:cs typeface="+mn-cs"/>
        </a:defRPr>
      </a:lvl1pPr>
      <a:lvl2pPr marL="483855" algn="l" defTabSz="967710" rtl="0" eaLnBrk="1" latinLnBrk="0" hangingPunct="1">
        <a:defRPr sz="1905" kern="1200">
          <a:solidFill>
            <a:schemeClr val="tx1"/>
          </a:solidFill>
          <a:latin typeface="+mn-lt"/>
          <a:ea typeface="+mn-ea"/>
          <a:cs typeface="+mn-cs"/>
        </a:defRPr>
      </a:lvl2pPr>
      <a:lvl3pPr marL="967710" algn="l" defTabSz="967710" rtl="0" eaLnBrk="1" latinLnBrk="0" hangingPunct="1">
        <a:defRPr sz="1905" kern="1200">
          <a:solidFill>
            <a:schemeClr val="tx1"/>
          </a:solidFill>
          <a:latin typeface="+mn-lt"/>
          <a:ea typeface="+mn-ea"/>
          <a:cs typeface="+mn-cs"/>
        </a:defRPr>
      </a:lvl3pPr>
      <a:lvl4pPr marL="1451564" algn="l" defTabSz="967710" rtl="0" eaLnBrk="1" latinLnBrk="0" hangingPunct="1">
        <a:defRPr sz="1905" kern="1200">
          <a:solidFill>
            <a:schemeClr val="tx1"/>
          </a:solidFill>
          <a:latin typeface="+mn-lt"/>
          <a:ea typeface="+mn-ea"/>
          <a:cs typeface="+mn-cs"/>
        </a:defRPr>
      </a:lvl4pPr>
      <a:lvl5pPr marL="1935419" algn="l" defTabSz="967710" rtl="0" eaLnBrk="1" latinLnBrk="0" hangingPunct="1">
        <a:defRPr sz="1905" kern="1200">
          <a:solidFill>
            <a:schemeClr val="tx1"/>
          </a:solidFill>
          <a:latin typeface="+mn-lt"/>
          <a:ea typeface="+mn-ea"/>
          <a:cs typeface="+mn-cs"/>
        </a:defRPr>
      </a:lvl5pPr>
      <a:lvl6pPr marL="2419274" algn="l" defTabSz="967710" rtl="0" eaLnBrk="1" latinLnBrk="0" hangingPunct="1">
        <a:defRPr sz="1905" kern="1200">
          <a:solidFill>
            <a:schemeClr val="tx1"/>
          </a:solidFill>
          <a:latin typeface="+mn-lt"/>
          <a:ea typeface="+mn-ea"/>
          <a:cs typeface="+mn-cs"/>
        </a:defRPr>
      </a:lvl6pPr>
      <a:lvl7pPr marL="2903129" algn="l" defTabSz="967710" rtl="0" eaLnBrk="1" latinLnBrk="0" hangingPunct="1">
        <a:defRPr sz="1905" kern="1200">
          <a:solidFill>
            <a:schemeClr val="tx1"/>
          </a:solidFill>
          <a:latin typeface="+mn-lt"/>
          <a:ea typeface="+mn-ea"/>
          <a:cs typeface="+mn-cs"/>
        </a:defRPr>
      </a:lvl7pPr>
      <a:lvl8pPr marL="3386983" algn="l" defTabSz="967710" rtl="0" eaLnBrk="1" latinLnBrk="0" hangingPunct="1">
        <a:defRPr sz="1905" kern="1200">
          <a:solidFill>
            <a:schemeClr val="tx1"/>
          </a:solidFill>
          <a:latin typeface="+mn-lt"/>
          <a:ea typeface="+mn-ea"/>
          <a:cs typeface="+mn-cs"/>
        </a:defRPr>
      </a:lvl8pPr>
      <a:lvl9pPr marL="3870838" algn="l" defTabSz="967710" rtl="0" eaLnBrk="1" latinLnBrk="0" hangingPunct="1">
        <a:defRPr sz="190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02" userDrawn="1">
          <p15:clr>
            <a:srgbClr val="F26B43"/>
          </p15:clr>
        </p15:guide>
        <p15:guide id="2" pos="7378" userDrawn="1">
          <p15:clr>
            <a:srgbClr val="F26B43"/>
          </p15:clr>
        </p15:guide>
        <p15:guide id="3" orient="horz" pos="300" userDrawn="1">
          <p15:clr>
            <a:srgbClr val="F26B43"/>
          </p15:clr>
        </p15:guide>
        <p15:guide id="6" orient="horz" pos="3884" userDrawn="1">
          <p15:clr>
            <a:srgbClr val="F26B43"/>
          </p15:clr>
        </p15:guide>
        <p15:guide id="9" pos="1368" userDrawn="1">
          <p15:clr>
            <a:srgbClr val="F26B43"/>
          </p15:clr>
        </p15:guide>
        <p15:guide id="10" pos="1504" userDrawn="1">
          <p15:clr>
            <a:srgbClr val="F26B43"/>
          </p15:clr>
        </p15:guide>
        <p15:guide id="11" pos="2570" userDrawn="1">
          <p15:clr>
            <a:srgbClr val="F26B43"/>
          </p15:clr>
        </p15:guide>
        <p15:guide id="12" pos="2706" userDrawn="1">
          <p15:clr>
            <a:srgbClr val="F26B43"/>
          </p15:clr>
        </p15:guide>
        <p15:guide id="13" pos="3772" userDrawn="1">
          <p15:clr>
            <a:srgbClr val="F26B43"/>
          </p15:clr>
        </p15:guide>
        <p15:guide id="14" pos="3908" userDrawn="1">
          <p15:clr>
            <a:srgbClr val="F26B43"/>
          </p15:clr>
        </p15:guide>
        <p15:guide id="15" pos="4974" userDrawn="1">
          <p15:clr>
            <a:srgbClr val="F26B43"/>
          </p15:clr>
        </p15:guide>
        <p15:guide id="16" pos="5110" userDrawn="1">
          <p15:clr>
            <a:srgbClr val="F26B43"/>
          </p15:clr>
        </p15:guide>
        <p15:guide id="17" pos="6176" userDrawn="1">
          <p15:clr>
            <a:srgbClr val="F26B43"/>
          </p15:clr>
        </p15:guide>
        <p15:guide id="18" pos="6312" userDrawn="1">
          <p15:clr>
            <a:srgbClr val="F26B43"/>
          </p15:clr>
        </p15:guide>
        <p15:guide id="19" orient="horz" pos="550" userDrawn="1">
          <p15:clr>
            <a:srgbClr val="F26B43"/>
          </p15:clr>
        </p15:guide>
        <p15:guide id="22" orient="horz" pos="1139"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60873815-8F7E-41ED-BF69-665917D6E1A1}"/>
              </a:ext>
            </a:extLst>
          </p:cNvPr>
          <p:cNvGraphicFramePr>
            <a:graphicFrameLocks noChangeAspect="1"/>
          </p:cNvGraphicFramePr>
          <p:nvPr userDrawn="1">
            <p:custDataLst>
              <p:tags r:id="rId24"/>
            </p:custDataLst>
            <p:extLst>
              <p:ext uri="{D42A27DB-BD31-4B8C-83A1-F6EECF244321}">
                <p14:modId xmlns:p14="http://schemas.microsoft.com/office/powerpoint/2010/main" val="27014431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42" name="think-cell Folie" r:id="rId25" imgW="353" imgH="353" progId="TCLayout.ActiveDocument.1">
                  <p:embed/>
                </p:oleObj>
              </mc:Choice>
              <mc:Fallback>
                <p:oleObj name="think-cell Folie" r:id="rId25" imgW="353" imgH="353" progId="TCLayout.ActiveDocument.1">
                  <p:embed/>
                  <p:pic>
                    <p:nvPicPr>
                      <p:cNvPr id="0" name=""/>
                      <p:cNvPicPr/>
                      <p:nvPr/>
                    </p:nvPicPr>
                    <p:blipFill>
                      <a:blip r:embed="rId26"/>
                      <a:stretch>
                        <a:fillRect/>
                      </a:stretch>
                    </p:blipFill>
                    <p:spPr>
                      <a:xfrm>
                        <a:off x="1588" y="1588"/>
                        <a:ext cx="1588" cy="1588"/>
                      </a:xfrm>
                      <a:prstGeom prst="rect">
                        <a:avLst/>
                      </a:prstGeom>
                    </p:spPr>
                  </p:pic>
                </p:oleObj>
              </mc:Fallback>
            </mc:AlternateContent>
          </a:graphicData>
        </a:graphic>
      </p:graphicFrame>
      <p:sp>
        <p:nvSpPr>
          <p:cNvPr id="8" name="Foliennummernplatzhalter 9">
            <a:extLst>
              <a:ext uri="{FF2B5EF4-FFF2-40B4-BE49-F238E27FC236}">
                <a16:creationId xmlns:a16="http://schemas.microsoft.com/office/drawing/2014/main" id="{804B8442-C573-4F72-B4E9-57061958D6FF}"/>
              </a:ext>
            </a:extLst>
          </p:cNvPr>
          <p:cNvSpPr>
            <a:spLocks noGrp="1"/>
          </p:cNvSpPr>
          <p:nvPr>
            <p:ph type="sldNum" sz="quarter" idx="4"/>
          </p:nvPr>
        </p:nvSpPr>
        <p:spPr>
          <a:xfrm>
            <a:off x="11443580" y="6372000"/>
            <a:ext cx="268995" cy="144000"/>
          </a:xfrm>
          <a:prstGeom prst="rect">
            <a:avLst/>
          </a:prstGeom>
        </p:spPr>
        <p:txBody>
          <a:bodyPr vert="horz" lIns="0" tIns="0" rIns="0" bIns="0" rtlCol="0" anchor="ctr"/>
          <a:lstStyle>
            <a:lvl1pPr algn="r">
              <a:lnSpc>
                <a:spcPts val="1000"/>
              </a:lnSpc>
              <a:defRPr lang="en-US" sz="800" b="1" kern="1200" smtClean="0">
                <a:solidFill>
                  <a:schemeClr val="bg1"/>
                </a:solidFill>
                <a:latin typeface="+mn-lt"/>
                <a:ea typeface="+mn-ea"/>
                <a:cs typeface="+mn-cs"/>
              </a:defRPr>
            </a:lvl1pPr>
          </a:lstStyle>
          <a:p>
            <a:fld id="{56C449F3-BD9D-48DC-BFF1-0F66671DA7C6}" type="slidenum">
              <a:rPr lang="en-US" smtClean="0"/>
              <a:pPr/>
              <a:t>‹Nr.›</a:t>
            </a:fld>
            <a:endParaRPr lang="en-US"/>
          </a:p>
        </p:txBody>
      </p:sp>
      <p:sp>
        <p:nvSpPr>
          <p:cNvPr id="2" name="Titelplatzhalter 1">
            <a:extLst>
              <a:ext uri="{FF2B5EF4-FFF2-40B4-BE49-F238E27FC236}">
                <a16:creationId xmlns:a16="http://schemas.microsoft.com/office/drawing/2014/main" id="{1DE283E6-A5BA-4B3C-88E4-54966FAC3487}"/>
              </a:ext>
            </a:extLst>
          </p:cNvPr>
          <p:cNvSpPr>
            <a:spLocks noGrp="1"/>
          </p:cNvSpPr>
          <p:nvPr>
            <p:ph type="title"/>
          </p:nvPr>
        </p:nvSpPr>
        <p:spPr>
          <a:xfrm>
            <a:off x="479427" y="875309"/>
            <a:ext cx="9324974" cy="932854"/>
          </a:xfrm>
          <a:prstGeom prst="rect">
            <a:avLst/>
          </a:prstGeom>
        </p:spPr>
        <p:txBody>
          <a:bodyPr vert="horz" lIns="0" tIns="0" rIns="0" bIns="0" rtlCol="0" anchor="t" anchorCtr="0">
            <a:noAutofit/>
          </a:bodyPr>
          <a:lstStyle/>
          <a:p>
            <a:r>
              <a:rPr lang="de-DE"/>
              <a:t>Mastertitelformat bearbeiten</a:t>
            </a:r>
            <a:endParaRPr lang="en-US"/>
          </a:p>
        </p:txBody>
      </p:sp>
      <p:sp>
        <p:nvSpPr>
          <p:cNvPr id="3" name="Textplatzhalter 2">
            <a:extLst>
              <a:ext uri="{FF2B5EF4-FFF2-40B4-BE49-F238E27FC236}">
                <a16:creationId xmlns:a16="http://schemas.microsoft.com/office/drawing/2014/main" id="{9C845E14-909C-4B3E-8D6E-D6710B870348}"/>
              </a:ext>
            </a:extLst>
          </p:cNvPr>
          <p:cNvSpPr>
            <a:spLocks noGrp="1"/>
          </p:cNvSpPr>
          <p:nvPr>
            <p:ph type="body" idx="1"/>
          </p:nvPr>
        </p:nvSpPr>
        <p:spPr>
          <a:xfrm>
            <a:off x="479424" y="1808163"/>
            <a:ext cx="11233151" cy="4357687"/>
          </a:xfrm>
          <a:prstGeom prst="rect">
            <a:avLst/>
          </a:prstGeom>
        </p:spPr>
        <p:txBody>
          <a:bodyPr vert="horz" lIns="0" tIns="0" rIns="0" bIns="0" rtlCol="0" anchor="t" anchorCtr="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Siebte Ebene nicht benutzen</a:t>
            </a:r>
          </a:p>
        </p:txBody>
      </p:sp>
      <p:sp>
        <p:nvSpPr>
          <p:cNvPr id="5" name="Fußzeilenplatzhalter 4">
            <a:extLst>
              <a:ext uri="{FF2B5EF4-FFF2-40B4-BE49-F238E27FC236}">
                <a16:creationId xmlns:a16="http://schemas.microsoft.com/office/drawing/2014/main" id="{288440D7-D4EC-4E78-AA22-CBC23D0FE46F}"/>
              </a:ext>
            </a:extLst>
          </p:cNvPr>
          <p:cNvSpPr>
            <a:spLocks noGrp="1"/>
          </p:cNvSpPr>
          <p:nvPr>
            <p:ph type="ftr" sz="quarter" idx="3"/>
          </p:nvPr>
        </p:nvSpPr>
        <p:spPr>
          <a:xfrm>
            <a:off x="479426" y="6165850"/>
            <a:ext cx="9324974" cy="350150"/>
          </a:xfrm>
          <a:prstGeom prst="rect">
            <a:avLst/>
          </a:prstGeom>
        </p:spPr>
        <p:txBody>
          <a:bodyPr vert="horz" lIns="0" tIns="0" rIns="0" bIns="0" rtlCol="0" anchor="b" anchorCtr="0">
            <a:noAutofit/>
          </a:bodyPr>
          <a:lstStyle>
            <a:lvl1pPr algn="l">
              <a:lnSpc>
                <a:spcPct val="90000"/>
              </a:lnSpc>
              <a:defRPr sz="800" b="0" cap="none" spc="0" baseline="0">
                <a:solidFill>
                  <a:schemeClr val="bg1"/>
                </a:solidFill>
              </a:defRPr>
            </a:lvl1pPr>
          </a:lstStyle>
          <a:p>
            <a:r>
              <a:rPr lang="de-DE"/>
              <a:t>Allianz Zeitwertkonten mit Garantie | L-FK-FS-ZIP</a:t>
            </a:r>
            <a:endParaRPr lang="en-US"/>
          </a:p>
        </p:txBody>
      </p:sp>
      <p:pic>
        <p:nvPicPr>
          <p:cNvPr id="7" name="Grafik 6">
            <a:extLst>
              <a:ext uri="{FF2B5EF4-FFF2-40B4-BE49-F238E27FC236}">
                <a16:creationId xmlns:a16="http://schemas.microsoft.com/office/drawing/2014/main" id="{E69A9FCF-4D55-4AF3-8D50-049F0279B78E}"/>
              </a:ext>
              <a:ext uri="{C183D7F6-B498-43B3-948B-1728B52AA6E4}">
                <adec:decorative xmlns="" xmlns:adec="http://schemas.microsoft.com/office/drawing/2017/decorative" val="1"/>
              </a:ext>
            </a:extLst>
          </p:cNvPr>
          <p:cNvPicPr>
            <a:picLocks noChangeAspect="1"/>
          </p:cNvPicPr>
          <p:nvPr userDrawn="1"/>
        </p:nvPicPr>
        <p:blipFill>
          <a:blip r:embed="rId27" cstate="screen">
            <a:extLst>
              <a:ext uri="{28A0092B-C50C-407E-A947-70E740481C1C}">
                <a14:useLocalDpi xmlns:a14="http://schemas.microsoft.com/office/drawing/2010/main"/>
              </a:ext>
              <a:ext uri="{96DAC541-7B7A-43D3-8B79-37D633B846F1}">
                <asvg:svgBlip xmlns="" xmlns:asvg="http://schemas.microsoft.com/office/drawing/2016/SVG/main" r:embed="rId28"/>
              </a:ext>
            </a:extLst>
          </a:blip>
          <a:stretch>
            <a:fillRect/>
          </a:stretch>
        </p:blipFill>
        <p:spPr>
          <a:xfrm>
            <a:off x="10692000" y="504000"/>
            <a:ext cx="1017998" cy="252000"/>
          </a:xfrm>
          <a:prstGeom prst="rect">
            <a:avLst/>
          </a:prstGeom>
        </p:spPr>
      </p:pic>
    </p:spTree>
    <p:extLst>
      <p:ext uri="{BB962C8B-B14F-4D97-AF65-F5344CB8AC3E}">
        <p14:creationId xmlns:p14="http://schemas.microsoft.com/office/powerpoint/2010/main" val="971295014"/>
      </p:ext>
    </p:extLst>
  </p:cSld>
  <p:clrMap bg1="dk1" tx1="lt1" bg2="dk2" tx2="lt2" accent1="accent1" accent2="accent2" accent3="accent3" accent4="accent4" accent5="accent5" accent6="accent6" hlink="hlink" folHlink="folHlink"/>
  <p:sldLayoutIdLst>
    <p:sldLayoutId id="2147483650" r:id="rId1"/>
    <p:sldLayoutId id="2147483692" r:id="rId2"/>
    <p:sldLayoutId id="2147483652" r:id="rId3"/>
    <p:sldLayoutId id="2147483663" r:id="rId4"/>
    <p:sldLayoutId id="2147483698" r:id="rId5"/>
    <p:sldLayoutId id="2147483655" r:id="rId6"/>
    <p:sldLayoutId id="2147483695" r:id="rId7"/>
    <p:sldLayoutId id="2147483696" r:id="rId8"/>
    <p:sldLayoutId id="2147483697" r:id="rId9"/>
    <p:sldLayoutId id="2147483699" r:id="rId10"/>
    <p:sldLayoutId id="2147483684" r:id="rId11"/>
    <p:sldLayoutId id="2147483694" r:id="rId12"/>
    <p:sldLayoutId id="2147483654" r:id="rId13"/>
    <p:sldLayoutId id="2147483702" r:id="rId14"/>
    <p:sldLayoutId id="2147483687" r:id="rId15"/>
    <p:sldLayoutId id="2147483688" r:id="rId16"/>
    <p:sldLayoutId id="2147483661" r:id="rId17"/>
    <p:sldLayoutId id="2147483704" r:id="rId18"/>
    <p:sldLayoutId id="2147483739" r:id="rId19"/>
    <p:sldLayoutId id="2147483744" r:id="rId20"/>
    <p:sldLayoutId id="2147483747" r:id="rId21"/>
  </p:sldLayoutIdLst>
  <p:hf hdr="0" dt="0"/>
  <p:txStyles>
    <p:titleStyle>
      <a:lvl1pPr algn="l" defTabSz="967710" rtl="0" eaLnBrk="1" latinLnBrk="0" hangingPunct="1">
        <a:lnSpc>
          <a:spcPts val="3800"/>
        </a:lnSpc>
        <a:spcBef>
          <a:spcPct val="0"/>
        </a:spcBef>
        <a:buNone/>
        <a:defRPr sz="380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p:bodyStyle>
    <p:otherStyle>
      <a:defPPr>
        <a:defRPr lang="en-US"/>
      </a:defPPr>
      <a:lvl1pPr marL="0" algn="l" defTabSz="967710" rtl="0" eaLnBrk="1" latinLnBrk="0" hangingPunct="1">
        <a:defRPr sz="1905" kern="1200">
          <a:solidFill>
            <a:schemeClr val="tx1"/>
          </a:solidFill>
          <a:latin typeface="+mn-lt"/>
          <a:ea typeface="+mn-ea"/>
          <a:cs typeface="+mn-cs"/>
        </a:defRPr>
      </a:lvl1pPr>
      <a:lvl2pPr marL="483855" algn="l" defTabSz="967710" rtl="0" eaLnBrk="1" latinLnBrk="0" hangingPunct="1">
        <a:defRPr sz="1905" kern="1200">
          <a:solidFill>
            <a:schemeClr val="tx1"/>
          </a:solidFill>
          <a:latin typeface="+mn-lt"/>
          <a:ea typeface="+mn-ea"/>
          <a:cs typeface="+mn-cs"/>
        </a:defRPr>
      </a:lvl2pPr>
      <a:lvl3pPr marL="967710" algn="l" defTabSz="967710" rtl="0" eaLnBrk="1" latinLnBrk="0" hangingPunct="1">
        <a:defRPr sz="1905" kern="1200">
          <a:solidFill>
            <a:schemeClr val="tx1"/>
          </a:solidFill>
          <a:latin typeface="+mn-lt"/>
          <a:ea typeface="+mn-ea"/>
          <a:cs typeface="+mn-cs"/>
        </a:defRPr>
      </a:lvl3pPr>
      <a:lvl4pPr marL="1451564" algn="l" defTabSz="967710" rtl="0" eaLnBrk="1" latinLnBrk="0" hangingPunct="1">
        <a:defRPr sz="1905" kern="1200">
          <a:solidFill>
            <a:schemeClr val="tx1"/>
          </a:solidFill>
          <a:latin typeface="+mn-lt"/>
          <a:ea typeface="+mn-ea"/>
          <a:cs typeface="+mn-cs"/>
        </a:defRPr>
      </a:lvl4pPr>
      <a:lvl5pPr marL="1935419" algn="l" defTabSz="967710" rtl="0" eaLnBrk="1" latinLnBrk="0" hangingPunct="1">
        <a:defRPr sz="1905" kern="1200">
          <a:solidFill>
            <a:schemeClr val="tx1"/>
          </a:solidFill>
          <a:latin typeface="+mn-lt"/>
          <a:ea typeface="+mn-ea"/>
          <a:cs typeface="+mn-cs"/>
        </a:defRPr>
      </a:lvl5pPr>
      <a:lvl6pPr marL="2419274" algn="l" defTabSz="967710" rtl="0" eaLnBrk="1" latinLnBrk="0" hangingPunct="1">
        <a:defRPr sz="1905" kern="1200">
          <a:solidFill>
            <a:schemeClr val="tx1"/>
          </a:solidFill>
          <a:latin typeface="+mn-lt"/>
          <a:ea typeface="+mn-ea"/>
          <a:cs typeface="+mn-cs"/>
        </a:defRPr>
      </a:lvl6pPr>
      <a:lvl7pPr marL="2903129" algn="l" defTabSz="967710" rtl="0" eaLnBrk="1" latinLnBrk="0" hangingPunct="1">
        <a:defRPr sz="1905" kern="1200">
          <a:solidFill>
            <a:schemeClr val="tx1"/>
          </a:solidFill>
          <a:latin typeface="+mn-lt"/>
          <a:ea typeface="+mn-ea"/>
          <a:cs typeface="+mn-cs"/>
        </a:defRPr>
      </a:lvl7pPr>
      <a:lvl8pPr marL="3386983" algn="l" defTabSz="967710" rtl="0" eaLnBrk="1" latinLnBrk="0" hangingPunct="1">
        <a:defRPr sz="1905" kern="1200">
          <a:solidFill>
            <a:schemeClr val="tx1"/>
          </a:solidFill>
          <a:latin typeface="+mn-lt"/>
          <a:ea typeface="+mn-ea"/>
          <a:cs typeface="+mn-cs"/>
        </a:defRPr>
      </a:lvl8pPr>
      <a:lvl9pPr marL="3870838" algn="l" defTabSz="967710" rtl="0" eaLnBrk="1" latinLnBrk="0" hangingPunct="1">
        <a:defRPr sz="190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02" userDrawn="1">
          <p15:clr>
            <a:srgbClr val="F26B43"/>
          </p15:clr>
        </p15:guide>
        <p15:guide id="2" pos="7378" userDrawn="1">
          <p15:clr>
            <a:srgbClr val="F26B43"/>
          </p15:clr>
        </p15:guide>
        <p15:guide id="3" orient="horz" pos="300" userDrawn="1">
          <p15:clr>
            <a:srgbClr val="F26B43"/>
          </p15:clr>
        </p15:guide>
        <p15:guide id="6" orient="horz" pos="3884" userDrawn="1">
          <p15:clr>
            <a:srgbClr val="F26B43"/>
          </p15:clr>
        </p15:guide>
        <p15:guide id="9" pos="1368" userDrawn="1">
          <p15:clr>
            <a:srgbClr val="F26B43"/>
          </p15:clr>
        </p15:guide>
        <p15:guide id="10" pos="1504" userDrawn="1">
          <p15:clr>
            <a:srgbClr val="F26B43"/>
          </p15:clr>
        </p15:guide>
        <p15:guide id="11" pos="2570" userDrawn="1">
          <p15:clr>
            <a:srgbClr val="F26B43"/>
          </p15:clr>
        </p15:guide>
        <p15:guide id="12" pos="2706" userDrawn="1">
          <p15:clr>
            <a:srgbClr val="F26B43"/>
          </p15:clr>
        </p15:guide>
        <p15:guide id="13" pos="3772" userDrawn="1">
          <p15:clr>
            <a:srgbClr val="F26B43"/>
          </p15:clr>
        </p15:guide>
        <p15:guide id="14" pos="3908" userDrawn="1">
          <p15:clr>
            <a:srgbClr val="F26B43"/>
          </p15:clr>
        </p15:guide>
        <p15:guide id="15" pos="4974" userDrawn="1">
          <p15:clr>
            <a:srgbClr val="F26B43"/>
          </p15:clr>
        </p15:guide>
        <p15:guide id="16" pos="5110" userDrawn="1">
          <p15:clr>
            <a:srgbClr val="F26B43"/>
          </p15:clr>
        </p15:guide>
        <p15:guide id="17" pos="6176" userDrawn="1">
          <p15:clr>
            <a:srgbClr val="F26B43"/>
          </p15:clr>
        </p15:guide>
        <p15:guide id="18" pos="6312" userDrawn="1">
          <p15:clr>
            <a:srgbClr val="F26B43"/>
          </p15:clr>
        </p15:guide>
        <p15:guide id="19" orient="horz" pos="550" userDrawn="1">
          <p15:clr>
            <a:srgbClr val="F26B43"/>
          </p15:clr>
        </p15:guide>
        <p15:guide id="22" orient="horz" pos="1139"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122B54"/>
        </a:solidFill>
        <a:effectLst/>
      </p:bgPr>
    </p:bg>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37A01834-C9BF-404E-BC68-D0A0590F4D35}"/>
              </a:ext>
            </a:extLst>
          </p:cNvPr>
          <p:cNvGraphicFramePr>
            <a:graphicFrameLocks noChangeAspect="1"/>
          </p:cNvGraphicFramePr>
          <p:nvPr userDrawn="1">
            <p:custDataLst>
              <p:tags r:id="rId12"/>
            </p:custDataLst>
            <p:extLst>
              <p:ext uri="{D42A27DB-BD31-4B8C-83A1-F6EECF244321}">
                <p14:modId xmlns:p14="http://schemas.microsoft.com/office/powerpoint/2010/main" val="23185633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70" name="think-cell Folie" r:id="rId13" imgW="353" imgH="353" progId="TCLayout.ActiveDocument.1">
                  <p:embed/>
                </p:oleObj>
              </mc:Choice>
              <mc:Fallback>
                <p:oleObj name="think-cell Folie" r:id="rId13" imgW="353" imgH="353" progId="TCLayout.ActiveDocument.1">
                  <p:embed/>
                  <p:pic>
                    <p:nvPicPr>
                      <p:cNvPr id="0" name=""/>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11" name="Foliennummernplatzhalter 9">
            <a:extLst>
              <a:ext uri="{FF2B5EF4-FFF2-40B4-BE49-F238E27FC236}">
                <a16:creationId xmlns:a16="http://schemas.microsoft.com/office/drawing/2014/main" id="{135B86A6-138A-4A28-AB13-4C24B97CD432}"/>
              </a:ext>
            </a:extLst>
          </p:cNvPr>
          <p:cNvSpPr>
            <a:spLocks noGrp="1"/>
          </p:cNvSpPr>
          <p:nvPr>
            <p:ph type="sldNum" sz="quarter" idx="4"/>
          </p:nvPr>
        </p:nvSpPr>
        <p:spPr>
          <a:xfrm>
            <a:off x="11443580" y="6372000"/>
            <a:ext cx="268995" cy="144000"/>
          </a:xfrm>
          <a:prstGeom prst="rect">
            <a:avLst/>
          </a:prstGeom>
        </p:spPr>
        <p:txBody>
          <a:bodyPr vert="horz" lIns="0" tIns="0" rIns="0" bIns="0" rtlCol="0" anchor="ctr"/>
          <a:lstStyle>
            <a:lvl1pPr algn="r" rtl="0">
              <a:lnSpc>
                <a:spcPts val="1000"/>
              </a:lnSpc>
              <a:defRPr lang="en-US" sz="800" b="1" kern="1200" smtClean="0">
                <a:solidFill>
                  <a:schemeClr val="tx1"/>
                </a:solidFill>
                <a:latin typeface="+mn-lt"/>
                <a:ea typeface="+mn-ea"/>
                <a:cs typeface="+mn-cs"/>
              </a:defRPr>
            </a:lvl1pPr>
          </a:lstStyle>
          <a:p>
            <a:fld id="{56C449F3-BD9D-48DC-BFF1-0F66671DA7C6}" type="slidenum">
              <a:rPr lang="de-DE" noProof="0" smtClean="0"/>
              <a:pPr/>
              <a:t>‹Nr.›</a:t>
            </a:fld>
            <a:endParaRPr lang="de-DE" noProof="0"/>
          </a:p>
        </p:txBody>
      </p:sp>
      <p:sp>
        <p:nvSpPr>
          <p:cNvPr id="7" name="Titelplatzhalter 1">
            <a:extLst>
              <a:ext uri="{FF2B5EF4-FFF2-40B4-BE49-F238E27FC236}">
                <a16:creationId xmlns:a16="http://schemas.microsoft.com/office/drawing/2014/main" id="{C537BF08-75BA-421A-99FE-E0E5618D75C3}"/>
              </a:ext>
            </a:extLst>
          </p:cNvPr>
          <p:cNvSpPr>
            <a:spLocks noGrp="1"/>
          </p:cNvSpPr>
          <p:nvPr>
            <p:ph type="title"/>
          </p:nvPr>
        </p:nvSpPr>
        <p:spPr>
          <a:xfrm>
            <a:off x="479427" y="875309"/>
            <a:ext cx="9324974" cy="932854"/>
          </a:xfrm>
          <a:prstGeom prst="rect">
            <a:avLst/>
          </a:prstGeom>
        </p:spPr>
        <p:txBody>
          <a:bodyPr vert="horz" lIns="0" tIns="0" rIns="0" bIns="0" rtlCol="0" anchor="t" anchorCtr="0">
            <a:noAutofit/>
          </a:bodyPr>
          <a:lstStyle/>
          <a:p>
            <a:r>
              <a:rPr lang="de-DE" noProof="0"/>
              <a:t>Mastertitelformat bearbeiten</a:t>
            </a:r>
          </a:p>
        </p:txBody>
      </p:sp>
      <p:sp>
        <p:nvSpPr>
          <p:cNvPr id="8" name="Textplatzhalter 2">
            <a:extLst>
              <a:ext uri="{FF2B5EF4-FFF2-40B4-BE49-F238E27FC236}">
                <a16:creationId xmlns:a16="http://schemas.microsoft.com/office/drawing/2014/main" id="{6B4F9080-C8C2-406E-9CAD-3E76991ABDBB}"/>
              </a:ext>
            </a:extLst>
          </p:cNvPr>
          <p:cNvSpPr>
            <a:spLocks noGrp="1"/>
          </p:cNvSpPr>
          <p:nvPr>
            <p:ph type="body" idx="1"/>
          </p:nvPr>
        </p:nvSpPr>
        <p:spPr>
          <a:xfrm>
            <a:off x="479424" y="1808163"/>
            <a:ext cx="11233151" cy="4357687"/>
          </a:xfrm>
          <a:prstGeom prst="rect">
            <a:avLst/>
          </a:prstGeom>
        </p:spPr>
        <p:txBody>
          <a:bodyPr vert="horz" lIns="0" tIns="0" rIns="0" bIns="0" rtlCol="0" anchor="t" anchorCtr="0">
            <a:noAutofit/>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a:p>
            <a:pPr lvl="5"/>
            <a:r>
              <a:rPr lang="de-DE" noProof="0"/>
              <a:t>Sechste Ebene</a:t>
            </a:r>
          </a:p>
          <a:p>
            <a:pPr lvl="6"/>
            <a:r>
              <a:rPr lang="de-DE" noProof="0"/>
              <a:t>Siebte Ebene nicht benutzen</a:t>
            </a:r>
          </a:p>
        </p:txBody>
      </p:sp>
      <p:pic>
        <p:nvPicPr>
          <p:cNvPr id="10" name="Grafik 9">
            <a:extLst>
              <a:ext uri="{FF2B5EF4-FFF2-40B4-BE49-F238E27FC236}">
                <a16:creationId xmlns:a16="http://schemas.microsoft.com/office/drawing/2014/main" id="{31AF2E81-26A4-440F-A8A4-A0986FA3C603}"/>
              </a:ext>
              <a:ext uri="{C183D7F6-B498-43B3-948B-1728B52AA6E4}">
                <adec:decorative xmlns="" xmlns:adec="http://schemas.microsoft.com/office/drawing/2017/decorative" val="1"/>
              </a:ext>
            </a:extLst>
          </p:cNvPr>
          <p:cNvPicPr>
            <a:picLocks noChangeAspect="1"/>
          </p:cNvPicPr>
          <p:nvPr userDrawn="1"/>
        </p:nvPicPr>
        <p:blipFill>
          <a:blip r:embed="rId15" cstate="screen">
            <a:extLst>
              <a:ext uri="{28A0092B-C50C-407E-A947-70E740481C1C}">
                <a14:useLocalDpi xmlns:a14="http://schemas.microsoft.com/office/drawing/2010/main"/>
              </a:ext>
              <a:ext uri="{96DAC541-7B7A-43D3-8B79-37D633B846F1}">
                <asvg:svgBlip xmlns="" xmlns:asvg="http://schemas.microsoft.com/office/drawing/2016/SVG/main" r:embed="rId16"/>
              </a:ext>
            </a:extLst>
          </a:blip>
          <a:stretch>
            <a:fillRect/>
          </a:stretch>
        </p:blipFill>
        <p:spPr>
          <a:xfrm>
            <a:off x="10692000" y="504000"/>
            <a:ext cx="1017998" cy="252000"/>
          </a:xfrm>
          <a:prstGeom prst="rect">
            <a:avLst/>
          </a:prstGeom>
        </p:spPr>
      </p:pic>
      <p:sp>
        <p:nvSpPr>
          <p:cNvPr id="12" name="Fußzeilenplatzhalter 4">
            <a:extLst>
              <a:ext uri="{FF2B5EF4-FFF2-40B4-BE49-F238E27FC236}">
                <a16:creationId xmlns:a16="http://schemas.microsoft.com/office/drawing/2014/main" id="{D88D4DA1-666E-4D7E-9EEA-96C021035FA4}"/>
              </a:ext>
            </a:extLst>
          </p:cNvPr>
          <p:cNvSpPr>
            <a:spLocks noGrp="1"/>
          </p:cNvSpPr>
          <p:nvPr>
            <p:ph type="ftr" sz="quarter" idx="3"/>
          </p:nvPr>
        </p:nvSpPr>
        <p:spPr>
          <a:xfrm>
            <a:off x="479426" y="6165850"/>
            <a:ext cx="9324974" cy="350150"/>
          </a:xfrm>
          <a:prstGeom prst="rect">
            <a:avLst/>
          </a:prstGeom>
        </p:spPr>
        <p:txBody>
          <a:bodyPr vert="horz" lIns="0" tIns="0" rIns="0" bIns="0" rtlCol="0" anchor="b" anchorCtr="0">
            <a:noAutofit/>
          </a:bodyPr>
          <a:lstStyle>
            <a:lvl1pPr algn="l" rtl="0">
              <a:lnSpc>
                <a:spcPct val="90000"/>
              </a:lnSpc>
              <a:defRPr sz="800" b="0" cap="none" spc="0" baseline="0">
                <a:solidFill>
                  <a:schemeClr val="tx1"/>
                </a:solidFill>
              </a:defRPr>
            </a:lvl1pPr>
          </a:lstStyle>
          <a:p>
            <a:r>
              <a:rPr lang="de-DE" noProof="0"/>
              <a:t>Allianz Zeitwertkonten mit Garantie | L-FK-FS-ZIP</a:t>
            </a:r>
          </a:p>
        </p:txBody>
      </p:sp>
    </p:spTree>
    <p:extLst>
      <p:ext uri="{BB962C8B-B14F-4D97-AF65-F5344CB8AC3E}">
        <p14:creationId xmlns:p14="http://schemas.microsoft.com/office/powerpoint/2010/main" val="159715595"/>
      </p:ext>
    </p:extLst>
  </p:cSld>
  <p:clrMap bg1="dk1" tx1="lt1" bg2="dk2" tx2="lt2" accent1="accent1" accent2="accent2" accent3="accent3" accent4="accent4" accent5="accent5" accent6="accent6" hlink="hlink" folHlink="folHlink"/>
  <p:sldLayoutIdLst>
    <p:sldLayoutId id="2147483673" r:id="rId1"/>
    <p:sldLayoutId id="2147483693" r:id="rId2"/>
    <p:sldLayoutId id="2147483678" r:id="rId3"/>
    <p:sldLayoutId id="2147483679" r:id="rId4"/>
    <p:sldLayoutId id="2147483703" r:id="rId5"/>
    <p:sldLayoutId id="2147483681" r:id="rId6"/>
    <p:sldLayoutId id="2147483683" r:id="rId7"/>
    <p:sldLayoutId id="2147483671" r:id="rId8"/>
    <p:sldLayoutId id="2147483672" r:id="rId9"/>
  </p:sldLayoutIdLst>
  <p:hf hdr="0" dt="0"/>
  <p:txStyles>
    <p:titleStyle>
      <a:lvl1pPr algn="l" defTabSz="967710" rtl="0" eaLnBrk="1" latinLnBrk="0" hangingPunct="1">
        <a:lnSpc>
          <a:spcPts val="3800"/>
        </a:lnSpc>
        <a:spcBef>
          <a:spcPct val="0"/>
        </a:spcBef>
        <a:buNone/>
        <a:defRPr sz="3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67710" rtl="0" eaLnBrk="1" latinLnBrk="0" hangingPunct="1">
        <a:lnSpc>
          <a:spcPct val="100000"/>
        </a:lnSpc>
        <a:spcBef>
          <a:spcPts val="0"/>
        </a:spcBef>
        <a:buFont typeface="+mj-lt"/>
        <a:buNone/>
        <a:defRPr sz="2000" kern="1200">
          <a:solidFill>
            <a:schemeClr val="tx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tx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tx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tx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tx1"/>
          </a:solidFill>
          <a:latin typeface="+mn-lt"/>
          <a:ea typeface="+mn-ea"/>
          <a:cs typeface="+mn-cs"/>
        </a:defRPr>
      </a:lvl6pPr>
      <a:lvl7pPr marL="0" indent="0" algn="l" defTabSz="96771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p:bodyStyle>
    <p:otherStyle>
      <a:defPPr>
        <a:defRPr lang="en-US"/>
      </a:defPPr>
      <a:lvl1pPr marL="0" algn="l" defTabSz="967710" rtl="0" eaLnBrk="1" latinLnBrk="0" hangingPunct="1">
        <a:defRPr sz="1905" kern="1200">
          <a:solidFill>
            <a:schemeClr val="tx1"/>
          </a:solidFill>
          <a:latin typeface="+mn-lt"/>
          <a:ea typeface="+mn-ea"/>
          <a:cs typeface="+mn-cs"/>
        </a:defRPr>
      </a:lvl1pPr>
      <a:lvl2pPr marL="483855" algn="l" defTabSz="967710" rtl="0" eaLnBrk="1" latinLnBrk="0" hangingPunct="1">
        <a:defRPr sz="1905" kern="1200">
          <a:solidFill>
            <a:schemeClr val="tx1"/>
          </a:solidFill>
          <a:latin typeface="+mn-lt"/>
          <a:ea typeface="+mn-ea"/>
          <a:cs typeface="+mn-cs"/>
        </a:defRPr>
      </a:lvl2pPr>
      <a:lvl3pPr marL="967710" algn="l" defTabSz="967710" rtl="0" eaLnBrk="1" latinLnBrk="0" hangingPunct="1">
        <a:defRPr sz="1905" kern="1200">
          <a:solidFill>
            <a:schemeClr val="tx1"/>
          </a:solidFill>
          <a:latin typeface="+mn-lt"/>
          <a:ea typeface="+mn-ea"/>
          <a:cs typeface="+mn-cs"/>
        </a:defRPr>
      </a:lvl3pPr>
      <a:lvl4pPr marL="1451564" algn="l" defTabSz="967710" rtl="0" eaLnBrk="1" latinLnBrk="0" hangingPunct="1">
        <a:defRPr sz="1905" kern="1200">
          <a:solidFill>
            <a:schemeClr val="tx1"/>
          </a:solidFill>
          <a:latin typeface="+mn-lt"/>
          <a:ea typeface="+mn-ea"/>
          <a:cs typeface="+mn-cs"/>
        </a:defRPr>
      </a:lvl4pPr>
      <a:lvl5pPr marL="1935419" algn="l" defTabSz="967710" rtl="0" eaLnBrk="1" latinLnBrk="0" hangingPunct="1">
        <a:defRPr sz="1905" kern="1200">
          <a:solidFill>
            <a:schemeClr val="tx1"/>
          </a:solidFill>
          <a:latin typeface="+mn-lt"/>
          <a:ea typeface="+mn-ea"/>
          <a:cs typeface="+mn-cs"/>
        </a:defRPr>
      </a:lvl5pPr>
      <a:lvl6pPr marL="2419274" algn="l" defTabSz="967710" rtl="0" eaLnBrk="1" latinLnBrk="0" hangingPunct="1">
        <a:defRPr sz="1905" kern="1200">
          <a:solidFill>
            <a:schemeClr val="tx1"/>
          </a:solidFill>
          <a:latin typeface="+mn-lt"/>
          <a:ea typeface="+mn-ea"/>
          <a:cs typeface="+mn-cs"/>
        </a:defRPr>
      </a:lvl6pPr>
      <a:lvl7pPr marL="2903129" algn="l" defTabSz="967710" rtl="0" eaLnBrk="1" latinLnBrk="0" hangingPunct="1">
        <a:defRPr sz="1905" kern="1200">
          <a:solidFill>
            <a:schemeClr val="tx1"/>
          </a:solidFill>
          <a:latin typeface="+mn-lt"/>
          <a:ea typeface="+mn-ea"/>
          <a:cs typeface="+mn-cs"/>
        </a:defRPr>
      </a:lvl7pPr>
      <a:lvl8pPr marL="3386983" algn="l" defTabSz="967710" rtl="0" eaLnBrk="1" latinLnBrk="0" hangingPunct="1">
        <a:defRPr sz="1905" kern="1200">
          <a:solidFill>
            <a:schemeClr val="tx1"/>
          </a:solidFill>
          <a:latin typeface="+mn-lt"/>
          <a:ea typeface="+mn-ea"/>
          <a:cs typeface="+mn-cs"/>
        </a:defRPr>
      </a:lvl8pPr>
      <a:lvl9pPr marL="3870838" algn="l" defTabSz="967710" rtl="0" eaLnBrk="1" latinLnBrk="0" hangingPunct="1">
        <a:defRPr sz="190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02" userDrawn="1">
          <p15:clr>
            <a:srgbClr val="F26B43"/>
          </p15:clr>
        </p15:guide>
        <p15:guide id="2" pos="7378" userDrawn="1">
          <p15:clr>
            <a:srgbClr val="F26B43"/>
          </p15:clr>
        </p15:guide>
        <p15:guide id="3" orient="horz" pos="300" userDrawn="1">
          <p15:clr>
            <a:srgbClr val="F26B43"/>
          </p15:clr>
        </p15:guide>
        <p15:guide id="6" orient="horz" pos="3884" userDrawn="1">
          <p15:clr>
            <a:srgbClr val="F26B43"/>
          </p15:clr>
        </p15:guide>
        <p15:guide id="9" pos="1368" userDrawn="1">
          <p15:clr>
            <a:srgbClr val="F26B43"/>
          </p15:clr>
        </p15:guide>
        <p15:guide id="10" pos="1504" userDrawn="1">
          <p15:clr>
            <a:srgbClr val="F26B43"/>
          </p15:clr>
        </p15:guide>
        <p15:guide id="11" pos="2570" userDrawn="1">
          <p15:clr>
            <a:srgbClr val="F26B43"/>
          </p15:clr>
        </p15:guide>
        <p15:guide id="12" pos="2706" userDrawn="1">
          <p15:clr>
            <a:srgbClr val="F26B43"/>
          </p15:clr>
        </p15:guide>
        <p15:guide id="13" pos="3772" userDrawn="1">
          <p15:clr>
            <a:srgbClr val="F26B43"/>
          </p15:clr>
        </p15:guide>
        <p15:guide id="14" pos="3908" userDrawn="1">
          <p15:clr>
            <a:srgbClr val="F26B43"/>
          </p15:clr>
        </p15:guide>
        <p15:guide id="15" pos="5110" userDrawn="1">
          <p15:clr>
            <a:srgbClr val="F26B43"/>
          </p15:clr>
        </p15:guide>
        <p15:guide id="16" pos="4974" userDrawn="1">
          <p15:clr>
            <a:srgbClr val="F26B43"/>
          </p15:clr>
        </p15:guide>
        <p15:guide id="17" pos="6312" userDrawn="1">
          <p15:clr>
            <a:srgbClr val="F26B43"/>
          </p15:clr>
        </p15:guide>
        <p15:guide id="18" pos="6176" userDrawn="1">
          <p15:clr>
            <a:srgbClr val="F26B43"/>
          </p15:clr>
        </p15:guide>
        <p15:guide id="19" orient="horz" pos="550" userDrawn="1">
          <p15:clr>
            <a:srgbClr val="F26B43"/>
          </p15:clr>
        </p15:guide>
        <p15:guide id="21" orient="horz" pos="11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0.jpeg"/><Relationship Id="rId2" Type="http://schemas.openxmlformats.org/officeDocument/2006/relationships/tags" Target="../tags/tag42.xml"/><Relationship Id="rId1" Type="http://schemas.openxmlformats.org/officeDocument/2006/relationships/vmlDrawing" Target="../drawings/vmlDrawing41.vml"/><Relationship Id="rId6" Type="http://schemas.openxmlformats.org/officeDocument/2006/relationships/image" Target="../media/image1.emf"/><Relationship Id="rId5" Type="http://schemas.openxmlformats.org/officeDocument/2006/relationships/oleObject" Target="../embeddings/oleObject41.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15.png"/><Relationship Id="rId2" Type="http://schemas.openxmlformats.org/officeDocument/2006/relationships/tags" Target="../tags/tag47.xml"/><Relationship Id="rId1" Type="http://schemas.openxmlformats.org/officeDocument/2006/relationships/vmlDrawing" Target="../drawings/vmlDrawing46.vml"/><Relationship Id="rId6" Type="http://schemas.openxmlformats.org/officeDocument/2006/relationships/image" Target="../media/image1.emf"/><Relationship Id="rId5" Type="http://schemas.openxmlformats.org/officeDocument/2006/relationships/oleObject" Target="../embeddings/oleObject44.bin"/><Relationship Id="rId4"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15.png"/><Relationship Id="rId2" Type="http://schemas.openxmlformats.org/officeDocument/2006/relationships/tags" Target="../tags/tag48.xml"/><Relationship Id="rId1" Type="http://schemas.openxmlformats.org/officeDocument/2006/relationships/vmlDrawing" Target="../drawings/vmlDrawing47.vml"/><Relationship Id="rId6" Type="http://schemas.openxmlformats.org/officeDocument/2006/relationships/image" Target="../media/image1.emf"/><Relationship Id="rId5" Type="http://schemas.openxmlformats.org/officeDocument/2006/relationships/oleObject" Target="../embeddings/oleObject44.bin"/><Relationship Id="rId4"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24.xml"/><Relationship Id="rId7" Type="http://schemas.openxmlformats.org/officeDocument/2006/relationships/image" Target="../media/image16.png"/><Relationship Id="rId2" Type="http://schemas.openxmlformats.org/officeDocument/2006/relationships/tags" Target="../tags/tag49.xml"/><Relationship Id="rId1" Type="http://schemas.openxmlformats.org/officeDocument/2006/relationships/vmlDrawing" Target="../drawings/vmlDrawing48.vml"/><Relationship Id="rId6" Type="http://schemas.openxmlformats.org/officeDocument/2006/relationships/image" Target="../media/image1.emf"/><Relationship Id="rId5" Type="http://schemas.openxmlformats.org/officeDocument/2006/relationships/oleObject" Target="../embeddings/oleObject46.bin"/><Relationship Id="rId10" Type="http://schemas.openxmlformats.org/officeDocument/2006/relationships/image" Target="../media/image19.png"/><Relationship Id="rId4" Type="http://schemas.openxmlformats.org/officeDocument/2006/relationships/notesSlide" Target="../notesSlides/notesSlide8.xml"/><Relationship Id="rId9"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0.xml"/><Relationship Id="rId1" Type="http://schemas.openxmlformats.org/officeDocument/2006/relationships/vmlDrawing" Target="../drawings/vmlDrawing49.vml"/><Relationship Id="rId6" Type="http://schemas.openxmlformats.org/officeDocument/2006/relationships/image" Target="../media/image1.emf"/><Relationship Id="rId5" Type="http://schemas.openxmlformats.org/officeDocument/2006/relationships/oleObject" Target="../embeddings/oleObject47.bin"/><Relationship Id="rId4"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20.png"/><Relationship Id="rId2" Type="http://schemas.openxmlformats.org/officeDocument/2006/relationships/tags" Target="../tags/tag51.xml"/><Relationship Id="rId1" Type="http://schemas.openxmlformats.org/officeDocument/2006/relationships/vmlDrawing" Target="../drawings/vmlDrawing50.vml"/><Relationship Id="rId6" Type="http://schemas.openxmlformats.org/officeDocument/2006/relationships/image" Target="../media/image1.emf"/><Relationship Id="rId5" Type="http://schemas.openxmlformats.org/officeDocument/2006/relationships/oleObject" Target="../embeddings/oleObject48.bin"/><Relationship Id="rId4"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52.xml"/><Relationship Id="rId1" Type="http://schemas.openxmlformats.org/officeDocument/2006/relationships/vmlDrawing" Target="../drawings/vmlDrawing51.vml"/><Relationship Id="rId6" Type="http://schemas.openxmlformats.org/officeDocument/2006/relationships/image" Target="../media/image1.emf"/><Relationship Id="rId5" Type="http://schemas.openxmlformats.org/officeDocument/2006/relationships/oleObject" Target="../embeddings/oleObject49.bin"/><Relationship Id="rId4"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14.png"/><Relationship Id="rId2" Type="http://schemas.openxmlformats.org/officeDocument/2006/relationships/tags" Target="../tags/tag53.xml"/><Relationship Id="rId1" Type="http://schemas.openxmlformats.org/officeDocument/2006/relationships/vmlDrawing" Target="../drawings/vmlDrawing52.vml"/><Relationship Id="rId6" Type="http://schemas.openxmlformats.org/officeDocument/2006/relationships/image" Target="../media/image1.emf"/><Relationship Id="rId5" Type="http://schemas.openxmlformats.org/officeDocument/2006/relationships/oleObject" Target="../embeddings/oleObject50.bin"/><Relationship Id="rId4"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43.xml"/><Relationship Id="rId1" Type="http://schemas.openxmlformats.org/officeDocument/2006/relationships/vmlDrawing" Target="../drawings/vmlDrawing42.vml"/><Relationship Id="rId6" Type="http://schemas.openxmlformats.org/officeDocument/2006/relationships/image" Target="../media/image1.emf"/><Relationship Id="rId5" Type="http://schemas.openxmlformats.org/officeDocument/2006/relationships/oleObject" Target="../embeddings/oleObject42.bin"/><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4.xml"/><Relationship Id="rId1" Type="http://schemas.openxmlformats.org/officeDocument/2006/relationships/vmlDrawing" Target="../drawings/vmlDrawing53.vml"/><Relationship Id="rId6" Type="http://schemas.openxmlformats.org/officeDocument/2006/relationships/image" Target="../media/image1.emf"/><Relationship Id="rId5" Type="http://schemas.openxmlformats.org/officeDocument/2006/relationships/oleObject" Target="../embeddings/oleObject44.bin"/><Relationship Id="rId4"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55.xml"/><Relationship Id="rId1" Type="http://schemas.openxmlformats.org/officeDocument/2006/relationships/vmlDrawing" Target="../drawings/vmlDrawing54.vml"/><Relationship Id="rId6" Type="http://schemas.openxmlformats.org/officeDocument/2006/relationships/image" Target="../media/image1.emf"/><Relationship Id="rId5" Type="http://schemas.openxmlformats.org/officeDocument/2006/relationships/oleObject" Target="../embeddings/oleObject51.bin"/><Relationship Id="rId4" Type="http://schemas.openxmlformats.org/officeDocument/2006/relationships/notesSlide" Target="../notesSlides/notesSlide14.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22.png"/><Relationship Id="rId2" Type="http://schemas.openxmlformats.org/officeDocument/2006/relationships/tags" Target="../tags/tag56.xml"/><Relationship Id="rId1" Type="http://schemas.openxmlformats.org/officeDocument/2006/relationships/vmlDrawing" Target="../drawings/vmlDrawing55.vml"/><Relationship Id="rId6" Type="http://schemas.openxmlformats.org/officeDocument/2006/relationships/image" Target="../media/image1.emf"/><Relationship Id="rId5" Type="http://schemas.openxmlformats.org/officeDocument/2006/relationships/oleObject" Target="../embeddings/oleObject52.bin"/><Relationship Id="rId4"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23.png"/><Relationship Id="rId2" Type="http://schemas.openxmlformats.org/officeDocument/2006/relationships/tags" Target="../tags/tag57.xml"/><Relationship Id="rId1" Type="http://schemas.openxmlformats.org/officeDocument/2006/relationships/vmlDrawing" Target="../drawings/vmlDrawing56.vml"/><Relationship Id="rId6" Type="http://schemas.openxmlformats.org/officeDocument/2006/relationships/image" Target="../media/image1.emf"/><Relationship Id="rId5" Type="http://schemas.openxmlformats.org/officeDocument/2006/relationships/oleObject" Target="../embeddings/oleObject52.bin"/><Relationship Id="rId4" Type="http://schemas.openxmlformats.org/officeDocument/2006/relationships/notesSlide" Target="../notesSlides/notesSlide16.xml"/></Relationships>
</file>

<file path=ppt/slides/_rels/slide2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Layout" Target="../slideLayouts/slideLayout14.xml"/><Relationship Id="rId7" Type="http://schemas.openxmlformats.org/officeDocument/2006/relationships/image" Target="../media/image24.png"/><Relationship Id="rId2" Type="http://schemas.openxmlformats.org/officeDocument/2006/relationships/tags" Target="../tags/tag58.xml"/><Relationship Id="rId1" Type="http://schemas.openxmlformats.org/officeDocument/2006/relationships/vmlDrawing" Target="../drawings/vmlDrawing57.vml"/><Relationship Id="rId6" Type="http://schemas.openxmlformats.org/officeDocument/2006/relationships/image" Target="../media/image1.emf"/><Relationship Id="rId5" Type="http://schemas.openxmlformats.org/officeDocument/2006/relationships/oleObject" Target="../embeddings/oleObject52.bin"/><Relationship Id="rId10" Type="http://schemas.openxmlformats.org/officeDocument/2006/relationships/image" Target="../media/image27.png"/><Relationship Id="rId4" Type="http://schemas.openxmlformats.org/officeDocument/2006/relationships/notesSlide" Target="../notesSlides/notesSlide17.xml"/><Relationship Id="rId9"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28.png"/><Relationship Id="rId2" Type="http://schemas.openxmlformats.org/officeDocument/2006/relationships/tags" Target="../tags/tag59.xml"/><Relationship Id="rId1" Type="http://schemas.openxmlformats.org/officeDocument/2006/relationships/vmlDrawing" Target="../drawings/vmlDrawing58.vml"/><Relationship Id="rId6" Type="http://schemas.openxmlformats.org/officeDocument/2006/relationships/image" Target="../media/image1.emf"/><Relationship Id="rId5" Type="http://schemas.openxmlformats.org/officeDocument/2006/relationships/oleObject" Target="../embeddings/oleObject52.bin"/><Relationship Id="rId4" Type="http://schemas.openxmlformats.org/officeDocument/2006/relationships/notesSlide" Target="../notesSlides/notesSlide18.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0.xml"/><Relationship Id="rId1" Type="http://schemas.openxmlformats.org/officeDocument/2006/relationships/vmlDrawing" Target="../drawings/vmlDrawing59.vml"/><Relationship Id="rId6" Type="http://schemas.openxmlformats.org/officeDocument/2006/relationships/image" Target="../media/image1.emf"/><Relationship Id="rId5" Type="http://schemas.openxmlformats.org/officeDocument/2006/relationships/oleObject" Target="../embeddings/oleObject53.bin"/><Relationship Id="rId4" Type="http://schemas.openxmlformats.org/officeDocument/2006/relationships/notesSlide" Target="../notesSlides/notesSlide19.xml"/></Relationships>
</file>

<file path=ppt/slides/_rels/slide2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slideLayout" Target="../slideLayouts/slideLayout12.xml"/><Relationship Id="rId7" Type="http://schemas.openxmlformats.org/officeDocument/2006/relationships/image" Target="../media/image29.png"/><Relationship Id="rId2" Type="http://schemas.openxmlformats.org/officeDocument/2006/relationships/tags" Target="../tags/tag61.xml"/><Relationship Id="rId1" Type="http://schemas.openxmlformats.org/officeDocument/2006/relationships/vmlDrawing" Target="../drawings/vmlDrawing60.vml"/><Relationship Id="rId6" Type="http://schemas.openxmlformats.org/officeDocument/2006/relationships/image" Target="../media/image1.emf"/><Relationship Id="rId5" Type="http://schemas.openxmlformats.org/officeDocument/2006/relationships/oleObject" Target="../embeddings/oleObject53.bin"/><Relationship Id="rId4" Type="http://schemas.openxmlformats.org/officeDocument/2006/relationships/notesSlide" Target="../notesSlides/notesSlide20.xml"/></Relationships>
</file>

<file path=ppt/slides/_rels/slide2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slideLayout" Target="../slideLayouts/slideLayout12.xml"/><Relationship Id="rId7" Type="http://schemas.openxmlformats.org/officeDocument/2006/relationships/hyperlink" Target="https://www.deutsche-rentenversicherung.de/DRV/DE/Experten/Arbeitgeber-und-Steuerberater/summa-" TargetMode="External"/><Relationship Id="rId2" Type="http://schemas.openxmlformats.org/officeDocument/2006/relationships/tags" Target="../tags/tag62.xml"/><Relationship Id="rId1" Type="http://schemas.openxmlformats.org/officeDocument/2006/relationships/vmlDrawing" Target="../drawings/vmlDrawing61.vml"/><Relationship Id="rId6" Type="http://schemas.openxmlformats.org/officeDocument/2006/relationships/image" Target="../media/image1.emf"/><Relationship Id="rId5" Type="http://schemas.openxmlformats.org/officeDocument/2006/relationships/oleObject" Target="../embeddings/oleObject47.bin"/><Relationship Id="rId4"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3.xml"/><Relationship Id="rId1" Type="http://schemas.openxmlformats.org/officeDocument/2006/relationships/vmlDrawing" Target="../drawings/vmlDrawing62.vml"/><Relationship Id="rId6" Type="http://schemas.openxmlformats.org/officeDocument/2006/relationships/image" Target="../media/image1.emf"/><Relationship Id="rId5" Type="http://schemas.openxmlformats.org/officeDocument/2006/relationships/oleObject" Target="../embeddings/oleObject47.bin"/><Relationship Id="rId4" Type="http://schemas.openxmlformats.org/officeDocument/2006/relationships/notesSlide" Target="../notesSlides/notesSlide2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64.xml"/><Relationship Id="rId1" Type="http://schemas.openxmlformats.org/officeDocument/2006/relationships/vmlDrawing" Target="../drawings/vmlDrawing63.vml"/><Relationship Id="rId6" Type="http://schemas.openxmlformats.org/officeDocument/2006/relationships/image" Target="../media/image1.emf"/><Relationship Id="rId5" Type="http://schemas.openxmlformats.org/officeDocument/2006/relationships/oleObject" Target="../embeddings/oleObject51.bin"/><Relationship Id="rId4" Type="http://schemas.openxmlformats.org/officeDocument/2006/relationships/notesSlide" Target="../notesSlides/notesSlide2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44.xml"/><Relationship Id="rId1" Type="http://schemas.openxmlformats.org/officeDocument/2006/relationships/vmlDrawing" Target="../drawings/vmlDrawing43.vml"/><Relationship Id="rId6" Type="http://schemas.openxmlformats.org/officeDocument/2006/relationships/image" Target="../media/image1.emf"/><Relationship Id="rId5" Type="http://schemas.openxmlformats.org/officeDocument/2006/relationships/oleObject" Target="../embeddings/oleObject43.bin"/><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5.xml"/><Relationship Id="rId1" Type="http://schemas.openxmlformats.org/officeDocument/2006/relationships/vmlDrawing" Target="../drawings/vmlDrawing44.vml"/><Relationship Id="rId6" Type="http://schemas.openxmlformats.org/officeDocument/2006/relationships/image" Target="../media/image1.emf"/><Relationship Id="rId5" Type="http://schemas.openxmlformats.org/officeDocument/2006/relationships/oleObject" Target="../embeddings/oleObject44.bin"/><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12.xml"/><Relationship Id="rId7" Type="http://schemas.openxmlformats.org/officeDocument/2006/relationships/image" Target="../media/image11.jpeg"/><Relationship Id="rId2" Type="http://schemas.openxmlformats.org/officeDocument/2006/relationships/tags" Target="../tags/tag46.xml"/><Relationship Id="rId1" Type="http://schemas.openxmlformats.org/officeDocument/2006/relationships/vmlDrawing" Target="../drawings/vmlDrawing45.vml"/><Relationship Id="rId6" Type="http://schemas.openxmlformats.org/officeDocument/2006/relationships/image" Target="../media/image1.emf"/><Relationship Id="rId5" Type="http://schemas.openxmlformats.org/officeDocument/2006/relationships/oleObject" Target="../embeddings/oleObject45.bin"/><Relationship Id="rId10" Type="http://schemas.openxmlformats.org/officeDocument/2006/relationships/image" Target="../media/image14.png"/><Relationship Id="rId4" Type="http://schemas.openxmlformats.org/officeDocument/2006/relationships/notesSlide" Target="../notesSlides/notesSlide5.xml"/><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FDDFC896-4EBC-4BBD-A78F-4D479E40A50D}"/>
              </a:ext>
            </a:extLst>
          </p:cNvPr>
          <p:cNvGraphicFramePr>
            <a:graphicFrameLocks noChangeAspect="1"/>
          </p:cNvGraphicFramePr>
          <p:nvPr>
            <p:custDataLst>
              <p:tags r:id="rId2"/>
            </p:custDataLst>
            <p:extLst>
              <p:ext uri="{D42A27DB-BD31-4B8C-83A1-F6EECF244321}">
                <p14:modId xmlns:p14="http://schemas.microsoft.com/office/powerpoint/2010/main" val="19814853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182" name="think-cell Folie" r:id="rId5" imgW="353" imgH="353" progId="TCLayout.ActiveDocument.1">
                  <p:embed/>
                </p:oleObj>
              </mc:Choice>
              <mc:Fallback>
                <p:oleObj name="think-cell Folie" r:id="rId5" imgW="353" imgH="35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Titel 7">
            <a:extLst>
              <a:ext uri="{FF2B5EF4-FFF2-40B4-BE49-F238E27FC236}">
                <a16:creationId xmlns:a16="http://schemas.microsoft.com/office/drawing/2014/main" id="{7AD26D70-5616-4C05-9FA2-2E55246088AA}"/>
              </a:ext>
            </a:extLst>
          </p:cNvPr>
          <p:cNvSpPr>
            <a:spLocks noGrp="1"/>
          </p:cNvSpPr>
          <p:nvPr>
            <p:ph type="ctrTitle"/>
          </p:nvPr>
        </p:nvSpPr>
        <p:spPr>
          <a:xfrm>
            <a:off x="478800" y="1836000"/>
            <a:ext cx="4680000" cy="2400235"/>
          </a:xfrm>
        </p:spPr>
        <p:txBody>
          <a:bodyPr vert="horz"/>
          <a:lstStyle/>
          <a:p>
            <a:r>
              <a:rPr lang="de-DE" sz="4800" dirty="0"/>
              <a:t>Allianz</a:t>
            </a:r>
            <a:br>
              <a:rPr lang="de-DE" sz="4800" dirty="0"/>
            </a:br>
            <a:r>
              <a:rPr lang="de-DE" sz="4800" dirty="0"/>
              <a:t>Zeitwertkonten</a:t>
            </a:r>
            <a:r>
              <a:rPr lang="de-DE" sz="4800" noProof="0" dirty="0"/>
              <a:t/>
            </a:r>
            <a:br>
              <a:rPr lang="de-DE" sz="4800" noProof="0" dirty="0"/>
            </a:br>
            <a:r>
              <a:rPr lang="de-DE" sz="4800" noProof="0" dirty="0">
                <a:solidFill>
                  <a:srgbClr val="13A0D3"/>
                </a:solidFill>
                <a:ea typeface="+mn-ea"/>
                <a:cs typeface="+mn-cs"/>
              </a:rPr>
              <a:t>mit Garantie</a:t>
            </a:r>
            <a:endParaRPr lang="de-DE" sz="4800" noProof="0" dirty="0">
              <a:solidFill>
                <a:srgbClr val="13A0D3"/>
              </a:solidFill>
            </a:endParaRPr>
          </a:p>
        </p:txBody>
      </p:sp>
      <p:sp>
        <p:nvSpPr>
          <p:cNvPr id="9" name="Untertitel 8">
            <a:extLst>
              <a:ext uri="{FF2B5EF4-FFF2-40B4-BE49-F238E27FC236}">
                <a16:creationId xmlns:a16="http://schemas.microsoft.com/office/drawing/2014/main" id="{D57B8FD9-B4C3-47DC-BF32-3A803969BCBF}"/>
              </a:ext>
            </a:extLst>
          </p:cNvPr>
          <p:cNvSpPr>
            <a:spLocks noGrp="1"/>
          </p:cNvSpPr>
          <p:nvPr>
            <p:ph type="subTitle" idx="1"/>
          </p:nvPr>
        </p:nvSpPr>
        <p:spPr>
          <a:xfrm>
            <a:off x="478800" y="4788000"/>
            <a:ext cx="4680000" cy="562065"/>
          </a:xfrm>
        </p:spPr>
        <p:txBody>
          <a:bodyPr/>
          <a:lstStyle/>
          <a:p>
            <a:endParaRPr lang="de-DE" dirty="0"/>
          </a:p>
          <a:p>
            <a:endParaRPr lang="de-DE" dirty="0"/>
          </a:p>
          <a:p>
            <a:r>
              <a:rPr lang="de-DE" dirty="0"/>
              <a:t>Der ideale Einstieg in den Ausstieg</a:t>
            </a:r>
          </a:p>
        </p:txBody>
      </p:sp>
      <p:sp>
        <p:nvSpPr>
          <p:cNvPr id="11" name="Textplatzhalter 10">
            <a:extLst>
              <a:ext uri="{FF2B5EF4-FFF2-40B4-BE49-F238E27FC236}">
                <a16:creationId xmlns:a16="http://schemas.microsoft.com/office/drawing/2014/main" id="{0640EE29-55AD-44B8-8A13-3651BA1F87F0}"/>
              </a:ext>
            </a:extLst>
          </p:cNvPr>
          <p:cNvSpPr>
            <a:spLocks noGrp="1"/>
          </p:cNvSpPr>
          <p:nvPr>
            <p:ph type="body" sz="quarter" idx="11"/>
          </p:nvPr>
        </p:nvSpPr>
        <p:spPr>
          <a:xfrm>
            <a:off x="478800" y="5968800"/>
            <a:ext cx="1908800" cy="546124"/>
          </a:xfrm>
        </p:spPr>
        <p:txBody>
          <a:bodyPr/>
          <a:lstStyle/>
          <a:p>
            <a:r>
              <a:rPr lang="de-DE" noProof="0" dirty="0" smtClean="0"/>
              <a:t>ATZ Foliensatz | L-FK-FS-ZIP</a:t>
            </a:r>
            <a:endParaRPr lang="de-DE" noProof="0" dirty="0"/>
          </a:p>
        </p:txBody>
      </p:sp>
      <p:sp>
        <p:nvSpPr>
          <p:cNvPr id="12" name="Textplatzhalter 11">
            <a:extLst>
              <a:ext uri="{FF2B5EF4-FFF2-40B4-BE49-F238E27FC236}">
                <a16:creationId xmlns:a16="http://schemas.microsoft.com/office/drawing/2014/main" id="{D7288FB4-8D6E-4564-A0F7-0020F4D3B75D}"/>
              </a:ext>
            </a:extLst>
          </p:cNvPr>
          <p:cNvSpPr>
            <a:spLocks noGrp="1"/>
          </p:cNvSpPr>
          <p:nvPr>
            <p:ph type="body" sz="quarter" idx="14"/>
          </p:nvPr>
        </p:nvSpPr>
        <p:spPr>
          <a:xfrm>
            <a:off x="2387600" y="5968800"/>
            <a:ext cx="1692900" cy="546124"/>
          </a:xfrm>
        </p:spPr>
        <p:txBody>
          <a:bodyPr/>
          <a:lstStyle/>
          <a:p>
            <a:r>
              <a:rPr lang="de-DE" noProof="0" dirty="0"/>
              <a:t>Stand: </a:t>
            </a:r>
            <a:r>
              <a:rPr lang="de-DE" noProof="0" dirty="0" smtClean="0"/>
              <a:t>April 2023</a:t>
            </a:r>
            <a:endParaRPr lang="de-DE" noProof="0" dirty="0"/>
          </a:p>
        </p:txBody>
      </p:sp>
      <p:sp>
        <p:nvSpPr>
          <p:cNvPr id="24" name="Textplatzhalter 23">
            <a:extLst>
              <a:ext uri="{FF2B5EF4-FFF2-40B4-BE49-F238E27FC236}">
                <a16:creationId xmlns:a16="http://schemas.microsoft.com/office/drawing/2014/main" id="{1E1A45A6-AAFC-4D86-9200-4A15BD3453D8}"/>
              </a:ext>
            </a:extLst>
          </p:cNvPr>
          <p:cNvSpPr>
            <a:spLocks noGrp="1"/>
          </p:cNvSpPr>
          <p:nvPr>
            <p:ph type="body" sz="quarter" idx="15"/>
          </p:nvPr>
        </p:nvSpPr>
        <p:spPr/>
        <p:txBody>
          <a:bodyPr/>
          <a:lstStyle/>
          <a:p>
            <a:r>
              <a:rPr lang="de-DE" noProof="0"/>
              <a:t>© Allianz 20XX</a:t>
            </a:r>
          </a:p>
        </p:txBody>
      </p:sp>
      <p:sp>
        <p:nvSpPr>
          <p:cNvPr id="7" name="Rechteck 6"/>
          <p:cNvSpPr/>
          <p:nvPr/>
        </p:nvSpPr>
        <p:spPr>
          <a:xfrm>
            <a:off x="405890" y="4360936"/>
            <a:ext cx="1428596" cy="646331"/>
          </a:xfrm>
          <a:prstGeom prst="rect">
            <a:avLst/>
          </a:prstGeom>
        </p:spPr>
        <p:txBody>
          <a:bodyPr wrap="none">
            <a:spAutoFit/>
          </a:bodyPr>
          <a:lstStyle/>
          <a:p>
            <a:endParaRPr lang="de-DE">
              <a:solidFill>
                <a:schemeClr val="bg1"/>
              </a:solidFill>
            </a:endParaRPr>
          </a:p>
          <a:p>
            <a:r>
              <a:rPr lang="de-DE">
                <a:solidFill>
                  <a:schemeClr val="bg1"/>
                </a:solidFill>
              </a:rPr>
              <a:t>Altersteilzeit</a:t>
            </a:r>
          </a:p>
        </p:txBody>
      </p:sp>
      <p:pic>
        <p:nvPicPr>
          <p:cNvPr id="5" name="Bildplatzhalter 4"/>
          <p:cNvPicPr>
            <a:picLocks noGrp="1" noChangeAspect="1"/>
          </p:cNvPicPr>
          <p:nvPr>
            <p:ph type="pic" sz="quarter" idx="10"/>
          </p:nvPr>
        </p:nvPicPr>
        <p:blipFill>
          <a:blip r:embed="rId7" cstate="hqprint">
            <a:extLst>
              <a:ext uri="{28A0092B-C50C-407E-A947-70E740481C1C}">
                <a14:useLocalDpi xmlns:a14="http://schemas.microsoft.com/office/drawing/2010/main" val="0"/>
              </a:ext>
            </a:extLst>
          </a:blip>
          <a:srcRect l="16667" r="16667"/>
          <a:stretch>
            <a:fillRect/>
          </a:stretch>
        </p:blipFill>
        <p:spPr/>
      </p:pic>
    </p:spTree>
    <p:extLst>
      <p:ext uri="{BB962C8B-B14F-4D97-AF65-F5344CB8AC3E}">
        <p14:creationId xmlns:p14="http://schemas.microsoft.com/office/powerpoint/2010/main" val="26158663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944834CD-6DCE-4E38-86C0-560B5193BB3B}"/>
              </a:ext>
            </a:extLst>
          </p:cNvPr>
          <p:cNvSpPr>
            <a:spLocks noGrp="1"/>
          </p:cNvSpPr>
          <p:nvPr>
            <p:ph type="sldNum" sz="quarter" idx="11"/>
          </p:nvPr>
        </p:nvSpPr>
        <p:spPr>
          <a:xfrm>
            <a:off x="11443580" y="6372000"/>
            <a:ext cx="268995" cy="144000"/>
          </a:xfrm>
        </p:spPr>
        <p:txBody>
          <a:bodyPr/>
          <a:lstStyle/>
          <a:p>
            <a:fld id="{0F96B16C-3F5F-44BC-AFCC-8CBCBD90898D}" type="slidenum">
              <a:rPr lang="de-DE" smtClean="0"/>
              <a:pPr/>
              <a:t>10</a:t>
            </a:fld>
            <a:endParaRPr lang="de-DE"/>
          </a:p>
        </p:txBody>
      </p:sp>
      <p:sp>
        <p:nvSpPr>
          <p:cNvPr id="3" name="Titel 2"/>
          <p:cNvSpPr>
            <a:spLocks noGrp="1"/>
          </p:cNvSpPr>
          <p:nvPr>
            <p:ph type="ctrTitle"/>
          </p:nvPr>
        </p:nvSpPr>
        <p:spPr>
          <a:xfrm>
            <a:off x="-228590" y="1152000"/>
            <a:ext cx="11941165" cy="2666928"/>
          </a:xfrm>
        </p:spPr>
        <p:txBody>
          <a:bodyPr/>
          <a:lstStyle/>
          <a:p>
            <a:r>
              <a:rPr lang="de-DE" sz="9600" dirty="0" smtClean="0"/>
              <a:t>Rechtlicher Rahmen</a:t>
            </a:r>
            <a:endParaRPr lang="de-DE" sz="11600" dirty="0"/>
          </a:p>
        </p:txBody>
      </p:sp>
    </p:spTree>
    <p:extLst>
      <p:ext uri="{BB962C8B-B14F-4D97-AF65-F5344CB8AC3E}">
        <p14:creationId xmlns:p14="http://schemas.microsoft.com/office/powerpoint/2010/main" val="1201440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3E7F26D1-04A1-4607-B274-6F06F3D65657}"/>
              </a:ext>
            </a:extLst>
          </p:cNvPr>
          <p:cNvGraphicFramePr>
            <a:graphicFrameLocks noChangeAspect="1"/>
          </p:cNvGraphicFramePr>
          <p:nvPr>
            <p:custDataLst>
              <p:tags r:id="rId2"/>
            </p:custDataLst>
            <p:extLst>
              <p:ext uri="{D42A27DB-BD31-4B8C-83A1-F6EECF244321}">
                <p14:modId xmlns:p14="http://schemas.microsoft.com/office/powerpoint/2010/main" val="13448097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665" name="think-cell Folie" r:id="rId5" imgW="353" imgH="353" progId="TCLayout.ActiveDocument.1">
                  <p:embed/>
                </p:oleObj>
              </mc:Choice>
              <mc:Fallback>
                <p:oleObj name="think-cell Folie" r:id="rId5" imgW="353" imgH="353" progId="TCLayout.ActiveDocument.1">
                  <p:embed/>
                  <p:pic>
                    <p:nvPicPr>
                      <p:cNvPr id="3" name="Objekt 2" hidden="1">
                        <a:extLst>
                          <a:ext uri="{FF2B5EF4-FFF2-40B4-BE49-F238E27FC236}">
                            <a16:creationId xmlns:a16="http://schemas.microsoft.com/office/drawing/2014/main" id="{3E7F26D1-04A1-4607-B274-6F06F3D6565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Titel 9">
            <a:extLst>
              <a:ext uri="{FF2B5EF4-FFF2-40B4-BE49-F238E27FC236}">
                <a16:creationId xmlns:a16="http://schemas.microsoft.com/office/drawing/2014/main" id="{C9091F6E-8385-426C-9EE5-B2354521AD7B}"/>
              </a:ext>
            </a:extLst>
          </p:cNvPr>
          <p:cNvSpPr>
            <a:spLocks noGrp="1"/>
          </p:cNvSpPr>
          <p:nvPr>
            <p:ph type="title"/>
          </p:nvPr>
        </p:nvSpPr>
        <p:spPr>
          <a:xfrm>
            <a:off x="479423" y="856335"/>
            <a:ext cx="9324974" cy="932854"/>
          </a:xfrm>
        </p:spPr>
        <p:txBody>
          <a:bodyPr vert="horz"/>
          <a:lstStyle/>
          <a:p>
            <a:r>
              <a:rPr lang="de-DE" noProof="0"/>
              <a:t>Rechtlicher Rahmen</a:t>
            </a:r>
            <a:endParaRPr lang="de-DE" noProof="0">
              <a:solidFill>
                <a:srgbClr val="13A0D3"/>
              </a:solidFill>
            </a:endParaRPr>
          </a:p>
        </p:txBody>
      </p:sp>
      <p:graphicFrame>
        <p:nvGraphicFramePr>
          <p:cNvPr id="11" name="Inhaltsplatzhalter 11">
            <a:extLst>
              <a:ext uri="{FF2B5EF4-FFF2-40B4-BE49-F238E27FC236}">
                <a16:creationId xmlns:a16="http://schemas.microsoft.com/office/drawing/2014/main" id="{41B743FA-0B20-487E-8FEB-CDBF23FDE049}"/>
              </a:ext>
            </a:extLst>
          </p:cNvPr>
          <p:cNvGraphicFramePr>
            <a:graphicFrameLocks noGrp="1"/>
          </p:cNvGraphicFramePr>
          <p:nvPr>
            <p:ph idx="1"/>
            <p:extLst>
              <p:ext uri="{D42A27DB-BD31-4B8C-83A1-F6EECF244321}">
                <p14:modId xmlns:p14="http://schemas.microsoft.com/office/powerpoint/2010/main" val="568238927"/>
              </p:ext>
            </p:extLst>
          </p:nvPr>
        </p:nvGraphicFramePr>
        <p:xfrm>
          <a:off x="479423" y="1946496"/>
          <a:ext cx="10948904" cy="3380190"/>
        </p:xfrm>
        <a:graphic>
          <a:graphicData uri="http://schemas.openxmlformats.org/drawingml/2006/table">
            <a:tbl>
              <a:tblPr firstRow="1">
                <a:tableStyleId>{3B4B98B0-60AC-42C2-AFA5-B58CD77FA1E5}</a:tableStyleId>
              </a:tblPr>
              <a:tblGrid>
                <a:gridCol w="10948904">
                  <a:extLst>
                    <a:ext uri="{9D8B030D-6E8A-4147-A177-3AD203B41FA5}">
                      <a16:colId xmlns:a16="http://schemas.microsoft.com/office/drawing/2014/main" val="337675923"/>
                    </a:ext>
                  </a:extLst>
                </a:gridCol>
              </a:tblGrid>
              <a:tr h="504604">
                <a:tc>
                  <a:txBody>
                    <a:bodyPr/>
                    <a:lstStyle/>
                    <a:p>
                      <a:pPr rtl="0">
                        <a:lnSpc>
                          <a:spcPts val="1800"/>
                        </a:lnSpc>
                      </a:pPr>
                      <a:r>
                        <a:rPr lang="de-DE" sz="1600" b="1" noProof="0" dirty="0">
                          <a:solidFill>
                            <a:schemeClr val="bg1"/>
                          </a:solidFill>
                        </a:rPr>
                        <a:t>        </a:t>
                      </a:r>
                      <a:r>
                        <a:rPr lang="de-DE" sz="1600" b="1" noProof="0" dirty="0" smtClean="0">
                          <a:solidFill>
                            <a:schemeClr val="bg1"/>
                          </a:solidFill>
                        </a:rPr>
                        <a:t> </a:t>
                      </a:r>
                      <a:r>
                        <a:rPr lang="de-DE" sz="2000" b="1" noProof="0" dirty="0" smtClean="0">
                          <a:solidFill>
                            <a:schemeClr val="bg1"/>
                          </a:solidFill>
                        </a:rPr>
                        <a:t>Voraussetzungen </a:t>
                      </a:r>
                      <a:r>
                        <a:rPr lang="de-DE" sz="2000" b="1" noProof="0" dirty="0">
                          <a:solidFill>
                            <a:schemeClr val="bg1"/>
                          </a:solidFill>
                        </a:rPr>
                        <a:t>für das Vorliegen eines </a:t>
                      </a:r>
                      <a:r>
                        <a:rPr lang="de-DE" sz="2000" b="1" noProof="0" dirty="0" smtClean="0">
                          <a:solidFill>
                            <a:schemeClr val="bg1"/>
                          </a:solidFill>
                        </a:rPr>
                        <a:t>ATZ-Verhältnisses </a:t>
                      </a:r>
                      <a:endParaRPr lang="de-DE" sz="1600" b="1" noProof="0" dirty="0">
                        <a:solidFill>
                          <a:schemeClr val="bg1"/>
                        </a:solidFill>
                      </a:endParaRPr>
                    </a:p>
                  </a:txBody>
                  <a:tcPr marL="0" marR="0" marT="0" marB="0" anchor="ctr"/>
                </a:tc>
                <a:extLst>
                  <a:ext uri="{0D108BD9-81ED-4DB2-BD59-A6C34878D82A}">
                    <a16:rowId xmlns:a16="http://schemas.microsoft.com/office/drawing/2014/main" val="3790111328"/>
                  </a:ext>
                </a:extLst>
              </a:tr>
              <a:tr h="459120">
                <a:tc>
                  <a:txBody>
                    <a:bodyPr/>
                    <a:lstStyle/>
                    <a:p>
                      <a:pPr marL="285750" marR="0" indent="-285750" algn="l" defTabSz="1219170" rtl="0" eaLnBrk="1" fontAlgn="auto" latinLnBrk="0" hangingPunct="1">
                        <a:lnSpc>
                          <a:spcPct val="100000"/>
                        </a:lnSpc>
                        <a:spcBef>
                          <a:spcPts val="0"/>
                        </a:spcBef>
                        <a:spcAft>
                          <a:spcPts val="0"/>
                        </a:spcAft>
                        <a:buClr>
                          <a:srgbClr val="49648C"/>
                        </a:buClr>
                        <a:buSzTx/>
                        <a:buFont typeface="Wingdings" panose="05000000000000000000" pitchFamily="2" charset="2"/>
                        <a:buChar char="§"/>
                        <a:tabLst/>
                        <a:defRPr/>
                      </a:pPr>
                      <a:r>
                        <a:rPr lang="de-DE" altLang="de-DE" sz="1600" dirty="0">
                          <a:solidFill>
                            <a:schemeClr val="bg1"/>
                          </a:solidFill>
                        </a:rPr>
                        <a:t>Vollendung des 55. Lebensjahres</a:t>
                      </a:r>
                    </a:p>
                  </a:txBody>
                  <a:tcPr marL="0" marR="0" marT="108000" marB="108000" anchor="ctr">
                    <a:lnB w="6350" cap="flat" cmpd="sng" algn="ctr">
                      <a:solidFill>
                        <a:schemeClr val="accent1"/>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3224208592"/>
                  </a:ext>
                </a:extLst>
              </a:tr>
              <a:tr h="522049">
                <a:tc>
                  <a:txBody>
                    <a:bodyPr/>
                    <a:lstStyle/>
                    <a:p>
                      <a:pPr marL="285750" marR="0" lvl="0" indent="-285750" algn="l" defTabSz="967710" rtl="0" eaLnBrk="1" fontAlgn="auto" latinLnBrk="0" hangingPunct="1">
                        <a:lnSpc>
                          <a:spcPts val="1800"/>
                        </a:lnSpc>
                        <a:spcBef>
                          <a:spcPts val="0"/>
                        </a:spcBef>
                        <a:spcAft>
                          <a:spcPts val="0"/>
                        </a:spcAft>
                        <a:buClrTx/>
                        <a:buSzTx/>
                        <a:buFont typeface="Wingdings" panose="05000000000000000000" pitchFamily="2" charset="2"/>
                        <a:buChar char="§"/>
                        <a:tabLst/>
                        <a:defRPr/>
                      </a:pPr>
                      <a:r>
                        <a:rPr lang="de-DE" altLang="de-DE" sz="1600">
                          <a:solidFill>
                            <a:schemeClr val="bg1"/>
                          </a:solidFill>
                        </a:rPr>
                        <a:t>Reduzierung der verbleibenden Lebensarbeitszeit um die Hälfte</a:t>
                      </a:r>
                    </a:p>
                  </a:txBody>
                  <a:tcPr marL="0" marR="0" marT="108000" marB="108000" anchor="ct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124566612"/>
                  </a:ext>
                </a:extLst>
              </a:tr>
              <a:tr h="450860">
                <a:tc>
                  <a:txBody>
                    <a:bodyPr/>
                    <a:lstStyle/>
                    <a:p>
                      <a:pPr marL="285750" marR="0" indent="-285750" algn="l" defTabSz="1219170" rtl="0" eaLnBrk="1" fontAlgn="auto" latinLnBrk="0" hangingPunct="1">
                        <a:lnSpc>
                          <a:spcPct val="100000"/>
                        </a:lnSpc>
                        <a:spcBef>
                          <a:spcPts val="0"/>
                        </a:spcBef>
                        <a:spcAft>
                          <a:spcPts val="0"/>
                        </a:spcAft>
                        <a:buClr>
                          <a:srgbClr val="49648C"/>
                        </a:buClr>
                        <a:buSzTx/>
                        <a:buFont typeface="Wingdings" panose="05000000000000000000" pitchFamily="2" charset="2"/>
                        <a:buChar char="§"/>
                        <a:tabLst/>
                        <a:defRPr/>
                      </a:pPr>
                      <a:r>
                        <a:rPr lang="de-DE" altLang="de-DE" sz="1600" dirty="0">
                          <a:solidFill>
                            <a:schemeClr val="bg1"/>
                          </a:solidFill>
                        </a:rPr>
                        <a:t>Arbeitnehmer unterlag in den letzten 5 Jahren mind. 1080 Tage der Sozialversicherungspflicht</a:t>
                      </a:r>
                    </a:p>
                  </a:txBody>
                  <a:tcPr marL="0" marR="0" marT="108000" marB="108000" anchor="ct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2894904051"/>
                  </a:ext>
                </a:extLst>
              </a:tr>
              <a:tr h="544657">
                <a:tc>
                  <a:txBody>
                    <a:bodyPr/>
                    <a:lstStyle/>
                    <a:p>
                      <a:pPr marL="285750" marR="0" lvl="0" indent="-285750" algn="l" defTabSz="967710" rtl="0" eaLnBrk="1" fontAlgn="auto" latinLnBrk="0" hangingPunct="1">
                        <a:lnSpc>
                          <a:spcPts val="1800"/>
                        </a:lnSpc>
                        <a:spcBef>
                          <a:spcPts val="0"/>
                        </a:spcBef>
                        <a:spcAft>
                          <a:spcPts val="0"/>
                        </a:spcAft>
                        <a:buClrTx/>
                        <a:buSzTx/>
                        <a:buFont typeface="Wingdings" panose="05000000000000000000" pitchFamily="2" charset="2"/>
                        <a:buChar char="§"/>
                        <a:tabLst/>
                        <a:defRPr/>
                      </a:pPr>
                      <a:r>
                        <a:rPr lang="de-DE" altLang="de-DE" sz="1600" dirty="0">
                          <a:solidFill>
                            <a:schemeClr val="bg1"/>
                          </a:solidFill>
                        </a:rPr>
                        <a:t>Aufstockung des Regelarbeitsentgeltes mind. um 20%</a:t>
                      </a:r>
                    </a:p>
                  </a:txBody>
                  <a:tcPr marL="0" marR="0" marT="108000" marB="108000" anchor="ct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183257990"/>
                  </a:ext>
                </a:extLst>
              </a:tr>
              <a:tr h="440117">
                <a:tc>
                  <a:txBody>
                    <a:bodyPr/>
                    <a:lstStyle/>
                    <a:p>
                      <a:pPr marL="285750" marR="0" lvl="0" indent="-285750" algn="l" defTabSz="967710" rtl="0" eaLnBrk="1" fontAlgn="auto" latinLnBrk="0" hangingPunct="1">
                        <a:lnSpc>
                          <a:spcPts val="1800"/>
                        </a:lnSpc>
                        <a:spcBef>
                          <a:spcPts val="0"/>
                        </a:spcBef>
                        <a:spcAft>
                          <a:spcPts val="0"/>
                        </a:spcAft>
                        <a:buClrTx/>
                        <a:buSzTx/>
                        <a:buFont typeface="Wingdings" panose="05000000000000000000" pitchFamily="2" charset="2"/>
                        <a:buChar char="§"/>
                        <a:tabLst/>
                        <a:defRPr/>
                      </a:pPr>
                      <a:r>
                        <a:rPr lang="de-DE" altLang="de-DE" sz="1600" dirty="0">
                          <a:solidFill>
                            <a:schemeClr val="bg1"/>
                          </a:solidFill>
                        </a:rPr>
                        <a:t>Gewährung eines zusätzlichen Rentenversicherungsbeitrages aus 80% des Regelarbeitsentgelts</a:t>
                      </a:r>
                    </a:p>
                  </a:txBody>
                  <a:tcPr marL="0" marR="0" marT="108000" marB="108000" anchor="ct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1964303595"/>
                  </a:ext>
                </a:extLst>
              </a:tr>
              <a:tr h="440117">
                <a:tc>
                  <a:txBody>
                    <a:bodyPr/>
                    <a:lstStyle/>
                    <a:p>
                      <a:pPr marL="285750" marR="0" lvl="0" indent="-285750" algn="l" defTabSz="967710" rtl="0" eaLnBrk="1" fontAlgn="auto" latinLnBrk="0" hangingPunct="1">
                        <a:lnSpc>
                          <a:spcPts val="1800"/>
                        </a:lnSpc>
                        <a:spcBef>
                          <a:spcPts val="0"/>
                        </a:spcBef>
                        <a:spcAft>
                          <a:spcPts val="0"/>
                        </a:spcAft>
                        <a:buClrTx/>
                        <a:buSzTx/>
                        <a:buFont typeface="Wingdings" panose="05000000000000000000" pitchFamily="2" charset="2"/>
                        <a:buChar char="§"/>
                        <a:tabLst/>
                        <a:defRPr/>
                      </a:pPr>
                      <a:r>
                        <a:rPr lang="de-DE" altLang="de-DE" sz="1600" dirty="0">
                          <a:solidFill>
                            <a:schemeClr val="bg1"/>
                          </a:solidFill>
                        </a:rPr>
                        <a:t>Laufzeit der ATZ maximal drei Jahre oder aufgrund einer tarifvertraglichen Regelung bis zu sechs Jahren möglich</a:t>
                      </a:r>
                    </a:p>
                  </a:txBody>
                  <a:tcPr marL="0" marR="0" marT="108000" marB="108000" anchor="ctr">
                    <a:lnT w="635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684784795"/>
                  </a:ext>
                </a:extLst>
              </a:tr>
            </a:tbl>
          </a:graphicData>
        </a:graphic>
      </p:graphicFrame>
      <p:sp>
        <p:nvSpPr>
          <p:cNvPr id="19" name="Textplatzhalter 18">
            <a:extLst>
              <a:ext uri="{FF2B5EF4-FFF2-40B4-BE49-F238E27FC236}">
                <a16:creationId xmlns:a16="http://schemas.microsoft.com/office/drawing/2014/main" id="{847FEF24-8461-4793-9386-7F7B1C63025D}"/>
              </a:ext>
            </a:extLst>
          </p:cNvPr>
          <p:cNvSpPr>
            <a:spLocks noGrp="1"/>
          </p:cNvSpPr>
          <p:nvPr>
            <p:ph type="body" sz="quarter" idx="12"/>
          </p:nvPr>
        </p:nvSpPr>
        <p:spPr/>
        <p:txBody>
          <a:bodyPr/>
          <a:lstStyle/>
          <a:p>
            <a:endParaRPr lang="de-DE"/>
          </a:p>
        </p:txBody>
      </p:sp>
      <p:sp>
        <p:nvSpPr>
          <p:cNvPr id="21" name="Foliennummernplatzhalter 20">
            <a:extLst>
              <a:ext uri="{FF2B5EF4-FFF2-40B4-BE49-F238E27FC236}">
                <a16:creationId xmlns:a16="http://schemas.microsoft.com/office/drawing/2014/main" id="{A0B25C33-D673-4BD6-92F9-BC8865478C30}"/>
              </a:ext>
            </a:extLst>
          </p:cNvPr>
          <p:cNvSpPr>
            <a:spLocks noGrp="1"/>
          </p:cNvSpPr>
          <p:nvPr>
            <p:ph type="sldNum" sz="quarter" idx="14"/>
          </p:nvPr>
        </p:nvSpPr>
        <p:spPr/>
        <p:txBody>
          <a:bodyPr/>
          <a:lstStyle/>
          <a:p>
            <a:fld id="{56C449F3-BD9D-48DC-BFF1-0F66671DA7C6}" type="slidenum">
              <a:rPr lang="en-US" smtClean="0"/>
              <a:pPr/>
              <a:t>11</a:t>
            </a:fld>
            <a:endParaRPr lang="en-US"/>
          </a:p>
        </p:txBody>
      </p:sp>
      <p:sp>
        <p:nvSpPr>
          <p:cNvPr id="2" name="Fußzeilenplatzhalter 1"/>
          <p:cNvSpPr>
            <a:spLocks noGrp="1"/>
          </p:cNvSpPr>
          <p:nvPr>
            <p:ph type="ftr" sz="quarter" idx="13"/>
          </p:nvPr>
        </p:nvSpPr>
        <p:spPr/>
        <p:txBody>
          <a:bodyPr/>
          <a:lstStyle/>
          <a:p>
            <a:r>
              <a:rPr lang="de-DE" noProof="0"/>
              <a:t>Allianz Zeitwertkonten mit Garantie | L-FK-FS-ZIP</a:t>
            </a:r>
          </a:p>
        </p:txBody>
      </p:sp>
      <p:pic>
        <p:nvPicPr>
          <p:cNvPr id="4" name="Grafik 3"/>
          <p:cNvPicPr>
            <a:picLocks noChangeAspect="1"/>
          </p:cNvPicPr>
          <p:nvPr/>
        </p:nvPicPr>
        <p:blipFill>
          <a:blip r:embed="rId7"/>
          <a:stretch>
            <a:fillRect/>
          </a:stretch>
        </p:blipFill>
        <p:spPr>
          <a:xfrm>
            <a:off x="505965" y="2007289"/>
            <a:ext cx="363178" cy="363178"/>
          </a:xfrm>
          <a:prstGeom prst="rect">
            <a:avLst/>
          </a:prstGeom>
        </p:spPr>
      </p:pic>
    </p:spTree>
    <p:extLst>
      <p:ext uri="{BB962C8B-B14F-4D97-AF65-F5344CB8AC3E}">
        <p14:creationId xmlns:p14="http://schemas.microsoft.com/office/powerpoint/2010/main" val="7063568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3E7F26D1-04A1-4607-B274-6F06F3D65657}"/>
              </a:ext>
            </a:extLst>
          </p:cNvPr>
          <p:cNvGraphicFramePr>
            <a:graphicFrameLocks noChangeAspect="1"/>
          </p:cNvGraphicFramePr>
          <p:nvPr>
            <p:custDataLst>
              <p:tags r:id="rId2"/>
            </p:custDataLst>
            <p:extLst>
              <p:ext uri="{D42A27DB-BD31-4B8C-83A1-F6EECF244321}">
                <p14:modId xmlns:p14="http://schemas.microsoft.com/office/powerpoint/2010/main" val="13448097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13" name="think-cell Folie" r:id="rId5" imgW="353" imgH="353" progId="TCLayout.ActiveDocument.1">
                  <p:embed/>
                </p:oleObj>
              </mc:Choice>
              <mc:Fallback>
                <p:oleObj name="think-cell Folie" r:id="rId5" imgW="353" imgH="353" progId="TCLayout.ActiveDocument.1">
                  <p:embed/>
                  <p:pic>
                    <p:nvPicPr>
                      <p:cNvPr id="3" name="Objekt 2" hidden="1">
                        <a:extLst>
                          <a:ext uri="{FF2B5EF4-FFF2-40B4-BE49-F238E27FC236}">
                            <a16:creationId xmlns:a16="http://schemas.microsoft.com/office/drawing/2014/main" id="{3E7F26D1-04A1-4607-B274-6F06F3D6565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Titel 9">
            <a:extLst>
              <a:ext uri="{FF2B5EF4-FFF2-40B4-BE49-F238E27FC236}">
                <a16:creationId xmlns:a16="http://schemas.microsoft.com/office/drawing/2014/main" id="{C9091F6E-8385-426C-9EE5-B2354521AD7B}"/>
              </a:ext>
            </a:extLst>
          </p:cNvPr>
          <p:cNvSpPr>
            <a:spLocks noGrp="1"/>
          </p:cNvSpPr>
          <p:nvPr>
            <p:ph type="title"/>
          </p:nvPr>
        </p:nvSpPr>
        <p:spPr>
          <a:xfrm>
            <a:off x="479423" y="856335"/>
            <a:ext cx="9324974" cy="932854"/>
          </a:xfrm>
        </p:spPr>
        <p:txBody>
          <a:bodyPr vert="horz"/>
          <a:lstStyle/>
          <a:p>
            <a:r>
              <a:rPr lang="de-DE" noProof="0"/>
              <a:t>Rechtlicher Rahmen</a:t>
            </a:r>
            <a:endParaRPr lang="de-DE" noProof="0">
              <a:solidFill>
                <a:srgbClr val="13A0D3"/>
              </a:solidFill>
            </a:endParaRPr>
          </a:p>
        </p:txBody>
      </p:sp>
      <p:graphicFrame>
        <p:nvGraphicFramePr>
          <p:cNvPr id="11" name="Inhaltsplatzhalter 11">
            <a:extLst>
              <a:ext uri="{FF2B5EF4-FFF2-40B4-BE49-F238E27FC236}">
                <a16:creationId xmlns:a16="http://schemas.microsoft.com/office/drawing/2014/main" id="{41B743FA-0B20-487E-8FEB-CDBF23FDE049}"/>
              </a:ext>
            </a:extLst>
          </p:cNvPr>
          <p:cNvGraphicFramePr>
            <a:graphicFrameLocks noGrp="1"/>
          </p:cNvGraphicFramePr>
          <p:nvPr>
            <p:ph idx="1"/>
            <p:extLst>
              <p:ext uri="{D42A27DB-BD31-4B8C-83A1-F6EECF244321}">
                <p14:modId xmlns:p14="http://schemas.microsoft.com/office/powerpoint/2010/main" val="3754732037"/>
              </p:ext>
            </p:extLst>
          </p:nvPr>
        </p:nvGraphicFramePr>
        <p:xfrm>
          <a:off x="479423" y="1901228"/>
          <a:ext cx="10948904" cy="3437140"/>
        </p:xfrm>
        <a:graphic>
          <a:graphicData uri="http://schemas.openxmlformats.org/drawingml/2006/table">
            <a:tbl>
              <a:tblPr firstRow="1">
                <a:tableStyleId>{3B4B98B0-60AC-42C2-AFA5-B58CD77FA1E5}</a:tableStyleId>
              </a:tblPr>
              <a:tblGrid>
                <a:gridCol w="2938073">
                  <a:extLst>
                    <a:ext uri="{9D8B030D-6E8A-4147-A177-3AD203B41FA5}">
                      <a16:colId xmlns:a16="http://schemas.microsoft.com/office/drawing/2014/main" val="337675923"/>
                    </a:ext>
                  </a:extLst>
                </a:gridCol>
                <a:gridCol w="8010831">
                  <a:extLst>
                    <a:ext uri="{9D8B030D-6E8A-4147-A177-3AD203B41FA5}">
                      <a16:colId xmlns:a16="http://schemas.microsoft.com/office/drawing/2014/main" val="2762280894"/>
                    </a:ext>
                  </a:extLst>
                </a:gridCol>
              </a:tblGrid>
              <a:tr h="482620">
                <a:tc gridSpan="2">
                  <a:txBody>
                    <a:bodyPr/>
                    <a:lstStyle/>
                    <a:p>
                      <a:pPr rtl="0">
                        <a:lnSpc>
                          <a:spcPts val="1800"/>
                        </a:lnSpc>
                      </a:pPr>
                      <a:r>
                        <a:rPr lang="de-DE" sz="1600" b="1" baseline="0" noProof="0" dirty="0" smtClean="0">
                          <a:solidFill>
                            <a:schemeClr val="bg1"/>
                          </a:solidFill>
                        </a:rPr>
                        <a:t>          </a:t>
                      </a:r>
                      <a:r>
                        <a:rPr lang="de-DE" sz="2000" b="1" noProof="0" dirty="0" smtClean="0">
                          <a:solidFill>
                            <a:schemeClr val="bg1"/>
                          </a:solidFill>
                        </a:rPr>
                        <a:t>Insolvenzsicherungspflicht </a:t>
                      </a:r>
                      <a:r>
                        <a:rPr lang="de-DE" sz="2000" b="1" noProof="0" dirty="0">
                          <a:solidFill>
                            <a:schemeClr val="bg1"/>
                          </a:solidFill>
                        </a:rPr>
                        <a:t>§ 8a </a:t>
                      </a:r>
                      <a:r>
                        <a:rPr lang="de-DE" sz="2000" b="1" noProof="0" dirty="0" err="1" smtClean="0">
                          <a:solidFill>
                            <a:schemeClr val="bg1"/>
                          </a:solidFill>
                        </a:rPr>
                        <a:t>AltTzG</a:t>
                      </a:r>
                      <a:endParaRPr lang="de-DE" sz="2000" b="1" noProof="0" dirty="0" smtClean="0">
                        <a:solidFill>
                          <a:schemeClr val="bg1"/>
                        </a:solidFill>
                      </a:endParaRPr>
                    </a:p>
                  </a:txBody>
                  <a:tcPr marL="0" marR="0" marT="0" marB="0" anchor="ctr"/>
                </a:tc>
                <a:tc hMerge="1">
                  <a:txBody>
                    <a:bodyPr/>
                    <a:lstStyle/>
                    <a:p>
                      <a:endParaRPr lang="de-DE"/>
                    </a:p>
                  </a:txBody>
                  <a:tcPr/>
                </a:tc>
                <a:extLst>
                  <a:ext uri="{0D108BD9-81ED-4DB2-BD59-A6C34878D82A}">
                    <a16:rowId xmlns:a16="http://schemas.microsoft.com/office/drawing/2014/main" val="3790111328"/>
                  </a:ext>
                </a:extLst>
              </a:tr>
              <a:tr h="661653">
                <a:tc>
                  <a:txBody>
                    <a:bodyPr/>
                    <a:lstStyle/>
                    <a:p>
                      <a:pPr marL="0" marR="0" indent="0" algn="l" defTabSz="1219170" rtl="0" eaLnBrk="1" fontAlgn="auto" latinLnBrk="0" hangingPunct="1">
                        <a:lnSpc>
                          <a:spcPct val="100000"/>
                        </a:lnSpc>
                        <a:spcBef>
                          <a:spcPts val="0"/>
                        </a:spcBef>
                        <a:spcAft>
                          <a:spcPts val="0"/>
                        </a:spcAft>
                        <a:buClr>
                          <a:srgbClr val="49648C"/>
                        </a:buClr>
                        <a:buSzTx/>
                        <a:buFont typeface="Wingdings" panose="05000000000000000000" pitchFamily="2" charset="2"/>
                        <a:buNone/>
                        <a:tabLst/>
                        <a:defRPr/>
                      </a:pPr>
                      <a:r>
                        <a:rPr lang="de-DE" altLang="de-DE" sz="1600" dirty="0">
                          <a:solidFill>
                            <a:schemeClr val="bg1"/>
                          </a:solidFill>
                        </a:rPr>
                        <a:t>  Schwellenwerte</a:t>
                      </a:r>
                    </a:p>
                  </a:txBody>
                  <a:tcPr marL="0" marR="0" marT="108000" marB="108000" anchor="ctr">
                    <a:lnB w="6350" cap="flat" cmpd="sng" algn="ctr">
                      <a:solidFill>
                        <a:schemeClr val="accent1"/>
                      </a:solidFill>
                      <a:prstDash val="solid"/>
                      <a:round/>
                      <a:headEnd type="none" w="med" len="med"/>
                      <a:tailEnd type="none" w="med" len="med"/>
                    </a:lnB>
                    <a:solidFill>
                      <a:schemeClr val="tx1">
                        <a:lumMod val="95000"/>
                      </a:schemeClr>
                    </a:solidFill>
                  </a:tcPr>
                </a:tc>
                <a:tc>
                  <a:txBody>
                    <a:bodyPr/>
                    <a:lstStyle/>
                    <a:p>
                      <a:r>
                        <a:rPr lang="de-DE" sz="1600" dirty="0">
                          <a:solidFill>
                            <a:schemeClr val="bg1"/>
                          </a:solidFill>
                        </a:rPr>
                        <a:t>Wertguthaben übersteigt das dreifache des monatl. Regelarbeitsentgelts einschließlich des darauf entfallenden AG-Anteil am </a:t>
                      </a:r>
                      <a:r>
                        <a:rPr lang="de-DE" sz="1600" dirty="0" smtClean="0">
                          <a:solidFill>
                            <a:schemeClr val="bg1"/>
                          </a:solidFill>
                        </a:rPr>
                        <a:t>Gesamtsozialversicherungsbetrag</a:t>
                      </a:r>
                      <a:endParaRPr lang="de-DE" sz="1600" dirty="0">
                        <a:solidFill>
                          <a:schemeClr val="bg1"/>
                        </a:solidFill>
                      </a:endParaRPr>
                    </a:p>
                  </a:txBody>
                  <a:tcPr marL="0" marR="0" marT="108000" marB="108000" anchor="ctr">
                    <a:lnB w="6350" cap="flat" cmpd="sng" algn="ctr">
                      <a:solidFill>
                        <a:schemeClr val="accent1"/>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3224208592"/>
                  </a:ext>
                </a:extLst>
              </a:tr>
              <a:tr h="632993">
                <a:tc>
                  <a:txBody>
                    <a:bodyPr/>
                    <a:lstStyle/>
                    <a:p>
                      <a:pPr marL="0" marR="0" lvl="0" indent="0" algn="l" defTabSz="967710" rtl="0" eaLnBrk="1" fontAlgn="auto" latinLnBrk="0" hangingPunct="1">
                        <a:lnSpc>
                          <a:spcPts val="1800"/>
                        </a:lnSpc>
                        <a:spcBef>
                          <a:spcPts val="0"/>
                        </a:spcBef>
                        <a:spcAft>
                          <a:spcPts val="0"/>
                        </a:spcAft>
                        <a:buClrTx/>
                        <a:buSzTx/>
                        <a:buFont typeface="Wingdings" panose="05000000000000000000" pitchFamily="2" charset="2"/>
                        <a:buNone/>
                        <a:tabLst/>
                        <a:defRPr/>
                      </a:pPr>
                      <a:r>
                        <a:rPr lang="de-DE" altLang="de-DE" sz="1600">
                          <a:solidFill>
                            <a:schemeClr val="bg1"/>
                          </a:solidFill>
                        </a:rPr>
                        <a:t>  Sicherungsinstrumente</a:t>
                      </a:r>
                    </a:p>
                  </a:txBody>
                  <a:tcPr marL="0" marR="0" marT="108000" marB="108000" anchor="ct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marL="0" marR="0" lvl="0" indent="0" algn="l" defTabSz="967710" rtl="0" eaLnBrk="1" fontAlgn="auto" latinLnBrk="0" hangingPunct="1">
                        <a:lnSpc>
                          <a:spcPts val="1800"/>
                        </a:lnSpc>
                        <a:spcBef>
                          <a:spcPts val="0"/>
                        </a:spcBef>
                        <a:spcAft>
                          <a:spcPts val="0"/>
                        </a:spcAft>
                        <a:buClrTx/>
                        <a:buSzTx/>
                        <a:buFont typeface="Wingdings" panose="05000000000000000000" pitchFamily="2" charset="2"/>
                        <a:buNone/>
                        <a:tabLst/>
                        <a:defRPr/>
                      </a:pPr>
                      <a:r>
                        <a:rPr lang="de-DE" altLang="de-DE" sz="1600" dirty="0">
                          <a:solidFill>
                            <a:schemeClr val="bg1"/>
                          </a:solidFill>
                        </a:rPr>
                        <a:t>Ausschluss verschiedener Sicherungsmodelle </a:t>
                      </a:r>
                    </a:p>
                    <a:p>
                      <a:pPr marL="0" marR="0" lvl="0" indent="0" algn="l" defTabSz="967710" rtl="0" eaLnBrk="1" fontAlgn="auto" latinLnBrk="0" hangingPunct="1">
                        <a:lnSpc>
                          <a:spcPts val="1800"/>
                        </a:lnSpc>
                        <a:spcBef>
                          <a:spcPts val="0"/>
                        </a:spcBef>
                        <a:spcAft>
                          <a:spcPts val="0"/>
                        </a:spcAft>
                        <a:buClrTx/>
                        <a:buSzTx/>
                        <a:buFont typeface="Wingdings" panose="05000000000000000000" pitchFamily="2" charset="2"/>
                        <a:buNone/>
                        <a:tabLst/>
                        <a:defRPr/>
                      </a:pPr>
                      <a:r>
                        <a:rPr lang="de-DE" altLang="de-DE" sz="1600" dirty="0">
                          <a:solidFill>
                            <a:schemeClr val="bg1"/>
                          </a:solidFill>
                        </a:rPr>
                        <a:t>Anspruch des Arbeitnehmers auf Bürgschaft / </a:t>
                      </a:r>
                      <a:r>
                        <a:rPr lang="de-DE" altLang="de-DE" sz="1600" dirty="0" smtClean="0">
                          <a:solidFill>
                            <a:schemeClr val="bg1"/>
                          </a:solidFill>
                        </a:rPr>
                        <a:t>Sicherheitsleistung</a:t>
                      </a:r>
                      <a:endParaRPr lang="de-DE" altLang="de-DE" sz="1600" dirty="0">
                        <a:solidFill>
                          <a:schemeClr val="bg1"/>
                        </a:solidFill>
                      </a:endParaRPr>
                    </a:p>
                  </a:txBody>
                  <a:tcPr marL="0" marR="0" marT="108000" marB="108000" anchor="ct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124566612"/>
                  </a:ext>
                </a:extLst>
              </a:tr>
              <a:tr h="432376">
                <a:tc>
                  <a:txBody>
                    <a:bodyPr/>
                    <a:lstStyle/>
                    <a:p>
                      <a:pPr marL="0" marR="0" indent="0" algn="l" defTabSz="1219170" rtl="0" eaLnBrk="1" fontAlgn="auto" latinLnBrk="0" hangingPunct="1">
                        <a:lnSpc>
                          <a:spcPct val="100000"/>
                        </a:lnSpc>
                        <a:spcBef>
                          <a:spcPts val="0"/>
                        </a:spcBef>
                        <a:spcAft>
                          <a:spcPts val="0"/>
                        </a:spcAft>
                        <a:buClr>
                          <a:srgbClr val="49648C"/>
                        </a:buClr>
                        <a:buSzTx/>
                        <a:buFont typeface="Wingdings" panose="05000000000000000000" pitchFamily="2" charset="2"/>
                        <a:buNone/>
                        <a:tabLst/>
                        <a:defRPr/>
                      </a:pPr>
                      <a:r>
                        <a:rPr lang="de-DE" altLang="de-DE" sz="1600" dirty="0">
                          <a:solidFill>
                            <a:schemeClr val="bg1"/>
                          </a:solidFill>
                        </a:rPr>
                        <a:t>  Insolvenznachweis</a:t>
                      </a:r>
                    </a:p>
                  </a:txBody>
                  <a:tcPr marL="0" marR="0" marT="108000" marB="108000" anchor="ct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tx1">
                        <a:lumMod val="95000"/>
                      </a:schemeClr>
                    </a:solidFill>
                  </a:tcPr>
                </a:tc>
                <a:tc>
                  <a:txBody>
                    <a:bodyPr/>
                    <a:lstStyle/>
                    <a:p>
                      <a:pPr marL="0" marR="0" indent="0" algn="l" defTabSz="1219170" rtl="0" eaLnBrk="1" fontAlgn="auto" latinLnBrk="0" hangingPunct="1">
                        <a:lnSpc>
                          <a:spcPct val="100000"/>
                        </a:lnSpc>
                        <a:spcBef>
                          <a:spcPts val="0"/>
                        </a:spcBef>
                        <a:spcAft>
                          <a:spcPts val="0"/>
                        </a:spcAft>
                        <a:buClr>
                          <a:srgbClr val="49648C"/>
                        </a:buClr>
                        <a:buSzTx/>
                        <a:buFont typeface="Wingdings" panose="05000000000000000000" pitchFamily="2" charset="2"/>
                        <a:buNone/>
                        <a:tabLst/>
                        <a:defRPr/>
                      </a:pPr>
                      <a:r>
                        <a:rPr lang="de-DE" altLang="de-DE" sz="1600" dirty="0" smtClean="0">
                          <a:solidFill>
                            <a:schemeClr val="bg1"/>
                          </a:solidFill>
                        </a:rPr>
                        <a:t>Halbjährlich</a:t>
                      </a:r>
                      <a:endParaRPr lang="de-DE" altLang="de-DE" sz="1600" dirty="0">
                        <a:solidFill>
                          <a:schemeClr val="bg1"/>
                        </a:solidFill>
                      </a:endParaRPr>
                    </a:p>
                  </a:txBody>
                  <a:tcPr marL="0" marR="0" marT="108000" marB="108000" anchor="ct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2894904051"/>
                  </a:ext>
                </a:extLst>
              </a:tr>
              <a:tr h="632993">
                <a:tc>
                  <a:txBody>
                    <a:bodyPr/>
                    <a:lstStyle/>
                    <a:p>
                      <a:pPr marL="0" marR="0" lvl="0" indent="0" algn="l" defTabSz="967710" rtl="0" eaLnBrk="1" fontAlgn="auto" latinLnBrk="0" hangingPunct="1">
                        <a:lnSpc>
                          <a:spcPts val="1800"/>
                        </a:lnSpc>
                        <a:spcBef>
                          <a:spcPts val="0"/>
                        </a:spcBef>
                        <a:spcAft>
                          <a:spcPts val="0"/>
                        </a:spcAft>
                        <a:buClrTx/>
                        <a:buSzTx/>
                        <a:buFont typeface="Wingdings" panose="05000000000000000000" pitchFamily="2" charset="2"/>
                        <a:buNone/>
                        <a:tabLst/>
                        <a:defRPr/>
                      </a:pPr>
                      <a:r>
                        <a:rPr lang="de-DE" altLang="de-DE" sz="1600">
                          <a:solidFill>
                            <a:schemeClr val="bg1"/>
                          </a:solidFill>
                        </a:rPr>
                        <a:t>  Sicherungsumfang</a:t>
                      </a:r>
                    </a:p>
                  </a:txBody>
                  <a:tcPr marL="0" marR="0" marT="108000" marB="108000" anchor="ct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marL="0" marR="0" lvl="0" indent="0" algn="l" defTabSz="967710" rtl="0" eaLnBrk="1" fontAlgn="auto" latinLnBrk="0" hangingPunct="1">
                        <a:lnSpc>
                          <a:spcPts val="1800"/>
                        </a:lnSpc>
                        <a:spcBef>
                          <a:spcPts val="0"/>
                        </a:spcBef>
                        <a:spcAft>
                          <a:spcPts val="0"/>
                        </a:spcAft>
                        <a:buClrTx/>
                        <a:buSzTx/>
                        <a:buFont typeface="Wingdings" panose="05000000000000000000" pitchFamily="2" charset="2"/>
                        <a:buNone/>
                        <a:tabLst/>
                        <a:defRPr/>
                      </a:pPr>
                      <a:r>
                        <a:rPr lang="de-DE" altLang="de-DE" sz="1600" dirty="0">
                          <a:solidFill>
                            <a:schemeClr val="bg1"/>
                          </a:solidFill>
                        </a:rPr>
                        <a:t>Wertguthaben, d.h. Mitarbeiterguthaben zuzüglich des darauf entfallenden Arbeitgeberanteils am Gesamtsozial-versicherungsbeitrag </a:t>
                      </a:r>
                    </a:p>
                  </a:txBody>
                  <a:tcPr marL="0" marR="0" marT="108000" marB="108000" anchor="ct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183257990"/>
                  </a:ext>
                </a:extLst>
              </a:tr>
              <a:tr h="418046">
                <a:tc>
                  <a:txBody>
                    <a:bodyPr/>
                    <a:lstStyle/>
                    <a:p>
                      <a:pPr marL="0" marR="0" lvl="0" indent="0" algn="l" defTabSz="967710" rtl="0" eaLnBrk="1" fontAlgn="auto" latinLnBrk="0" hangingPunct="1">
                        <a:lnSpc>
                          <a:spcPts val="1800"/>
                        </a:lnSpc>
                        <a:spcBef>
                          <a:spcPts val="0"/>
                        </a:spcBef>
                        <a:spcAft>
                          <a:spcPts val="0"/>
                        </a:spcAft>
                        <a:buClrTx/>
                        <a:buSzTx/>
                        <a:buFont typeface="Wingdings" panose="05000000000000000000" pitchFamily="2" charset="2"/>
                        <a:buNone/>
                        <a:tabLst/>
                        <a:defRPr/>
                      </a:pPr>
                      <a:r>
                        <a:rPr lang="de-DE" altLang="de-DE" sz="1600" dirty="0">
                          <a:solidFill>
                            <a:schemeClr val="bg1"/>
                          </a:solidFill>
                        </a:rPr>
                        <a:t>  Aufstockungsbeträge</a:t>
                      </a:r>
                    </a:p>
                  </a:txBody>
                  <a:tcPr marL="0" marR="0" marT="108000" marB="108000" anchor="ct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tx1">
                        <a:lumMod val="95000"/>
                      </a:schemeClr>
                    </a:solidFill>
                  </a:tcPr>
                </a:tc>
                <a:tc>
                  <a:txBody>
                    <a:bodyPr/>
                    <a:lstStyle/>
                    <a:p>
                      <a:pPr marL="0" marR="0" lvl="0" indent="0" algn="l" defTabSz="967710" rtl="0" eaLnBrk="1" fontAlgn="auto" latinLnBrk="0" hangingPunct="1">
                        <a:lnSpc>
                          <a:spcPts val="1800"/>
                        </a:lnSpc>
                        <a:spcBef>
                          <a:spcPts val="0"/>
                        </a:spcBef>
                        <a:spcAft>
                          <a:spcPts val="0"/>
                        </a:spcAft>
                        <a:buClrTx/>
                        <a:buSzTx/>
                        <a:buFont typeface="Wingdings" panose="05000000000000000000" pitchFamily="2" charset="2"/>
                        <a:buNone/>
                        <a:tabLst/>
                        <a:defRPr/>
                      </a:pPr>
                      <a:r>
                        <a:rPr lang="de-DE" altLang="de-DE" sz="1600" dirty="0">
                          <a:solidFill>
                            <a:schemeClr val="bg1"/>
                          </a:solidFill>
                        </a:rPr>
                        <a:t>sind nicht </a:t>
                      </a:r>
                      <a:r>
                        <a:rPr lang="de-DE" altLang="de-DE" sz="1600" dirty="0" smtClean="0">
                          <a:solidFill>
                            <a:schemeClr val="bg1"/>
                          </a:solidFill>
                        </a:rPr>
                        <a:t>sicherungspflichtig</a:t>
                      </a:r>
                      <a:endParaRPr lang="de-DE" altLang="de-DE" sz="1600" dirty="0">
                        <a:solidFill>
                          <a:schemeClr val="bg1"/>
                        </a:solidFill>
                      </a:endParaRPr>
                    </a:p>
                  </a:txBody>
                  <a:tcPr marL="0" marR="0" marT="108000" marB="108000" anchor="ct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1964303595"/>
                  </a:ext>
                </a:extLst>
              </a:tr>
            </a:tbl>
          </a:graphicData>
        </a:graphic>
      </p:graphicFrame>
      <p:sp>
        <p:nvSpPr>
          <p:cNvPr id="19" name="Textplatzhalter 18">
            <a:extLst>
              <a:ext uri="{FF2B5EF4-FFF2-40B4-BE49-F238E27FC236}">
                <a16:creationId xmlns:a16="http://schemas.microsoft.com/office/drawing/2014/main" id="{847FEF24-8461-4793-9386-7F7B1C63025D}"/>
              </a:ext>
            </a:extLst>
          </p:cNvPr>
          <p:cNvSpPr>
            <a:spLocks noGrp="1"/>
          </p:cNvSpPr>
          <p:nvPr>
            <p:ph type="body" sz="quarter" idx="12"/>
          </p:nvPr>
        </p:nvSpPr>
        <p:spPr/>
        <p:txBody>
          <a:bodyPr/>
          <a:lstStyle/>
          <a:p>
            <a:endParaRPr lang="de-DE"/>
          </a:p>
        </p:txBody>
      </p:sp>
      <p:sp>
        <p:nvSpPr>
          <p:cNvPr id="21" name="Foliennummernplatzhalter 20">
            <a:extLst>
              <a:ext uri="{FF2B5EF4-FFF2-40B4-BE49-F238E27FC236}">
                <a16:creationId xmlns:a16="http://schemas.microsoft.com/office/drawing/2014/main" id="{A0B25C33-D673-4BD6-92F9-BC8865478C30}"/>
              </a:ext>
            </a:extLst>
          </p:cNvPr>
          <p:cNvSpPr>
            <a:spLocks noGrp="1"/>
          </p:cNvSpPr>
          <p:nvPr>
            <p:ph type="sldNum" sz="quarter" idx="14"/>
          </p:nvPr>
        </p:nvSpPr>
        <p:spPr/>
        <p:txBody>
          <a:bodyPr/>
          <a:lstStyle/>
          <a:p>
            <a:fld id="{56C449F3-BD9D-48DC-BFF1-0F66671DA7C6}" type="slidenum">
              <a:rPr lang="en-US" smtClean="0"/>
              <a:pPr/>
              <a:t>12</a:t>
            </a:fld>
            <a:endParaRPr lang="en-US"/>
          </a:p>
        </p:txBody>
      </p:sp>
      <p:sp>
        <p:nvSpPr>
          <p:cNvPr id="2" name="Fußzeilenplatzhalter 1"/>
          <p:cNvSpPr>
            <a:spLocks noGrp="1"/>
          </p:cNvSpPr>
          <p:nvPr>
            <p:ph type="ftr" sz="quarter" idx="13"/>
          </p:nvPr>
        </p:nvSpPr>
        <p:spPr/>
        <p:txBody>
          <a:bodyPr/>
          <a:lstStyle/>
          <a:p>
            <a:r>
              <a:rPr lang="de-DE" noProof="0"/>
              <a:t>Allianz Zeitwertkonten mit Garantie | L-FK-FS-ZIP</a:t>
            </a:r>
          </a:p>
        </p:txBody>
      </p:sp>
      <p:pic>
        <p:nvPicPr>
          <p:cNvPr id="4" name="Grafik 3"/>
          <p:cNvPicPr>
            <a:picLocks noChangeAspect="1"/>
          </p:cNvPicPr>
          <p:nvPr/>
        </p:nvPicPr>
        <p:blipFill>
          <a:blip r:embed="rId7"/>
          <a:stretch>
            <a:fillRect/>
          </a:stretch>
        </p:blipFill>
        <p:spPr>
          <a:xfrm>
            <a:off x="517037" y="1951345"/>
            <a:ext cx="367667" cy="367667"/>
          </a:xfrm>
          <a:prstGeom prst="rect">
            <a:avLst/>
          </a:prstGeom>
        </p:spPr>
      </p:pic>
    </p:spTree>
    <p:extLst>
      <p:ext uri="{BB962C8B-B14F-4D97-AF65-F5344CB8AC3E}">
        <p14:creationId xmlns:p14="http://schemas.microsoft.com/office/powerpoint/2010/main" val="20150411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944834CD-6DCE-4E38-86C0-560B5193BB3B}"/>
              </a:ext>
            </a:extLst>
          </p:cNvPr>
          <p:cNvSpPr>
            <a:spLocks noGrp="1"/>
          </p:cNvSpPr>
          <p:nvPr>
            <p:ph type="sldNum" sz="quarter" idx="11"/>
          </p:nvPr>
        </p:nvSpPr>
        <p:spPr>
          <a:xfrm>
            <a:off x="11443580" y="6372000"/>
            <a:ext cx="268995" cy="144000"/>
          </a:xfrm>
        </p:spPr>
        <p:txBody>
          <a:bodyPr/>
          <a:lstStyle/>
          <a:p>
            <a:fld id="{0F96B16C-3F5F-44BC-AFCC-8CBCBD90898D}" type="slidenum">
              <a:rPr lang="de-DE" smtClean="0"/>
              <a:pPr/>
              <a:t>13</a:t>
            </a:fld>
            <a:endParaRPr lang="de-DE"/>
          </a:p>
        </p:txBody>
      </p:sp>
      <p:sp>
        <p:nvSpPr>
          <p:cNvPr id="2" name="Untertitel 1"/>
          <p:cNvSpPr>
            <a:spLocks noGrp="1"/>
          </p:cNvSpPr>
          <p:nvPr>
            <p:ph type="subTitle" idx="1"/>
          </p:nvPr>
        </p:nvSpPr>
        <p:spPr>
          <a:xfrm>
            <a:off x="624688" y="3836454"/>
            <a:ext cx="12067847" cy="3581884"/>
          </a:xfrm>
        </p:spPr>
        <p:txBody>
          <a:bodyPr/>
          <a:lstStyle/>
          <a:p>
            <a:r>
              <a:rPr lang="de-DE" sz="9600" dirty="0" smtClean="0"/>
              <a:t>Insolvenzsicherung</a:t>
            </a:r>
            <a:endParaRPr lang="de-DE" sz="9600" dirty="0"/>
          </a:p>
        </p:txBody>
      </p:sp>
      <p:sp>
        <p:nvSpPr>
          <p:cNvPr id="3" name="Titel 2"/>
          <p:cNvSpPr>
            <a:spLocks noGrp="1"/>
          </p:cNvSpPr>
          <p:nvPr>
            <p:ph type="ctrTitle"/>
          </p:nvPr>
        </p:nvSpPr>
        <p:spPr>
          <a:xfrm>
            <a:off x="-228590" y="1152000"/>
            <a:ext cx="11817026" cy="2666928"/>
          </a:xfrm>
        </p:spPr>
        <p:txBody>
          <a:bodyPr/>
          <a:lstStyle/>
          <a:p>
            <a:r>
              <a:rPr lang="de-DE" sz="9600" dirty="0" smtClean="0"/>
              <a:t>Finanzierung &amp;</a:t>
            </a:r>
            <a:endParaRPr lang="de-DE" sz="9600" dirty="0"/>
          </a:p>
        </p:txBody>
      </p:sp>
    </p:spTree>
    <p:extLst>
      <p:ext uri="{BB962C8B-B14F-4D97-AF65-F5344CB8AC3E}">
        <p14:creationId xmlns:p14="http://schemas.microsoft.com/office/powerpoint/2010/main" val="5110819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5DE3FD6A-8829-4DF6-BD40-123A25F6DFAB}"/>
              </a:ext>
            </a:extLst>
          </p:cNvPr>
          <p:cNvGraphicFramePr>
            <a:graphicFrameLocks noChangeAspect="1"/>
          </p:cNvGraphicFramePr>
          <p:nvPr>
            <p:custDataLst>
              <p:tags r:id="rId2"/>
            </p:custDataLst>
            <p:extLst>
              <p:ext uri="{D42A27DB-BD31-4B8C-83A1-F6EECF244321}">
                <p14:modId xmlns:p14="http://schemas.microsoft.com/office/powerpoint/2010/main" val="39123945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8601" name="think-cell Folie" r:id="rId5" imgW="353" imgH="353" progId="TCLayout.ActiveDocument.1">
                  <p:embed/>
                </p:oleObj>
              </mc:Choice>
              <mc:Fallback>
                <p:oleObj name="think-cell Folie" r:id="rId5" imgW="353" imgH="353" progId="TCLayout.ActiveDocument.1">
                  <p:embed/>
                  <p:pic>
                    <p:nvPicPr>
                      <p:cNvPr id="3" name="Objekt 2" hidden="1">
                        <a:extLst>
                          <a:ext uri="{FF2B5EF4-FFF2-40B4-BE49-F238E27FC236}">
                            <a16:creationId xmlns:a16="http://schemas.microsoft.com/office/drawing/2014/main" id="{5DE3FD6A-8829-4DF6-BD40-123A25F6DFA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Titel 4">
            <a:extLst>
              <a:ext uri="{FF2B5EF4-FFF2-40B4-BE49-F238E27FC236}">
                <a16:creationId xmlns:a16="http://schemas.microsoft.com/office/drawing/2014/main" id="{435355D7-E10E-4FE6-A92B-9719BD86CD9A}"/>
              </a:ext>
            </a:extLst>
          </p:cNvPr>
          <p:cNvSpPr>
            <a:spLocks noGrp="1"/>
          </p:cNvSpPr>
          <p:nvPr>
            <p:ph type="title"/>
          </p:nvPr>
        </p:nvSpPr>
        <p:spPr>
          <a:xfrm>
            <a:off x="479423" y="866583"/>
            <a:ext cx="9324977" cy="941580"/>
          </a:xfrm>
        </p:spPr>
        <p:txBody>
          <a:bodyPr vert="horz"/>
          <a:lstStyle/>
          <a:p>
            <a:r>
              <a:rPr lang="de-DE" noProof="0" dirty="0" smtClean="0"/>
              <a:t>Ablauf</a:t>
            </a:r>
            <a:endParaRPr lang="de-DE" noProof="0" dirty="0">
              <a:solidFill>
                <a:srgbClr val="13A0D3"/>
              </a:solidFill>
            </a:endParaRPr>
          </a:p>
        </p:txBody>
      </p:sp>
      <p:sp>
        <p:nvSpPr>
          <p:cNvPr id="8" name="Foliennummernplatzhalter 7">
            <a:extLst>
              <a:ext uri="{FF2B5EF4-FFF2-40B4-BE49-F238E27FC236}">
                <a16:creationId xmlns:a16="http://schemas.microsoft.com/office/drawing/2014/main" id="{1812615F-B084-4F70-982E-77FF522D7F13}"/>
              </a:ext>
            </a:extLst>
          </p:cNvPr>
          <p:cNvSpPr>
            <a:spLocks noGrp="1"/>
          </p:cNvSpPr>
          <p:nvPr>
            <p:ph type="sldNum" sz="quarter" idx="11"/>
          </p:nvPr>
        </p:nvSpPr>
        <p:spPr>
          <a:xfrm>
            <a:off x="11443580" y="6372000"/>
            <a:ext cx="268995" cy="144000"/>
          </a:xfrm>
        </p:spPr>
        <p:txBody>
          <a:bodyPr/>
          <a:lstStyle/>
          <a:p>
            <a:fld id="{0F96B16C-3F5F-44BC-AFCC-8CBCBD90898D}" type="slidenum">
              <a:rPr lang="en-US" smtClean="0"/>
              <a:pPr/>
              <a:t>14</a:t>
            </a:fld>
            <a:endParaRPr lang="en-US"/>
          </a:p>
        </p:txBody>
      </p:sp>
      <p:sp>
        <p:nvSpPr>
          <p:cNvPr id="10" name="Textplatzhalter 9">
            <a:extLst>
              <a:ext uri="{FF2B5EF4-FFF2-40B4-BE49-F238E27FC236}">
                <a16:creationId xmlns:a16="http://schemas.microsoft.com/office/drawing/2014/main" id="{E1F61043-3448-40D7-AC81-ED4E1D59CA92}"/>
              </a:ext>
            </a:extLst>
          </p:cNvPr>
          <p:cNvSpPr>
            <a:spLocks noGrp="1"/>
          </p:cNvSpPr>
          <p:nvPr>
            <p:ph type="body" sz="quarter" idx="12"/>
          </p:nvPr>
        </p:nvSpPr>
        <p:spPr/>
        <p:txBody>
          <a:bodyPr/>
          <a:lstStyle/>
          <a:p>
            <a:endParaRPr lang="de-DE"/>
          </a:p>
        </p:txBody>
      </p:sp>
      <p:sp>
        <p:nvSpPr>
          <p:cNvPr id="12" name="Pfeil: Chevron 11">
            <a:extLst>
              <a:ext uri="{FF2B5EF4-FFF2-40B4-BE49-F238E27FC236}">
                <a16:creationId xmlns:a16="http://schemas.microsoft.com/office/drawing/2014/main" id="{CDE0B4B5-6B86-4D98-B9EA-52E53C87A8AF}"/>
              </a:ext>
            </a:extLst>
          </p:cNvPr>
          <p:cNvSpPr/>
          <p:nvPr/>
        </p:nvSpPr>
        <p:spPr>
          <a:xfrm>
            <a:off x="1240326" y="1946496"/>
            <a:ext cx="2418692" cy="2199992"/>
          </a:xfrm>
          <a:prstGeom prst="chevron">
            <a:avLst>
              <a:gd name="adj" fmla="val 13117"/>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90492" tIns="0" rIns="38098" bIns="0" rtlCol="0" anchor="ctr"/>
          <a:lstStyle/>
          <a:p>
            <a:r>
              <a:rPr lang="de-DE" sz="1400" dirty="0" smtClean="0">
                <a:solidFill>
                  <a:schemeClr val="bg1"/>
                </a:solidFill>
              </a:rPr>
              <a:t>Der </a:t>
            </a:r>
            <a:r>
              <a:rPr lang="de-DE" sz="1400" dirty="0">
                <a:solidFill>
                  <a:schemeClr val="bg1"/>
                </a:solidFill>
              </a:rPr>
              <a:t>Arbeitgeber schließt eine Rückdeckungs-versicherung über die Allianz Altersteilzeit mit Garantie ab</a:t>
            </a:r>
          </a:p>
        </p:txBody>
      </p:sp>
      <p:sp>
        <p:nvSpPr>
          <p:cNvPr id="13" name="Pfeil: Chevron 12">
            <a:extLst>
              <a:ext uri="{FF2B5EF4-FFF2-40B4-BE49-F238E27FC236}">
                <a16:creationId xmlns:a16="http://schemas.microsoft.com/office/drawing/2014/main" id="{269E7E7B-A75B-47B5-866B-91A21DFDF743}"/>
              </a:ext>
            </a:extLst>
          </p:cNvPr>
          <p:cNvSpPr/>
          <p:nvPr/>
        </p:nvSpPr>
        <p:spPr>
          <a:xfrm>
            <a:off x="3488131" y="1946496"/>
            <a:ext cx="2418692" cy="2199992"/>
          </a:xfrm>
          <a:prstGeom prst="chevron">
            <a:avLst>
              <a:gd name="adj" fmla="val 13117"/>
            </a:avLst>
          </a:prstGeom>
          <a:solidFill>
            <a:schemeClr val="tx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90492" tIns="0" rIns="38098" bIns="0" rtlCol="0" anchor="ctr"/>
          <a:lstStyle/>
          <a:p>
            <a:r>
              <a:rPr lang="de-DE" sz="1400" dirty="0" smtClean="0">
                <a:solidFill>
                  <a:schemeClr val="bg1"/>
                </a:solidFill>
              </a:rPr>
              <a:t>Das Wertguthaben </a:t>
            </a:r>
            <a:r>
              <a:rPr lang="de-DE" sz="1400" dirty="0">
                <a:solidFill>
                  <a:schemeClr val="bg1"/>
                </a:solidFill>
              </a:rPr>
              <a:t>einschließlich des Arbeitgeberanteils am Gesamtsozial- </a:t>
            </a:r>
            <a:r>
              <a:rPr lang="de-DE" sz="1400" dirty="0" smtClean="0">
                <a:solidFill>
                  <a:schemeClr val="bg1"/>
                </a:solidFill>
              </a:rPr>
              <a:t>versicherungs-beitrag </a:t>
            </a:r>
            <a:r>
              <a:rPr lang="de-DE" sz="1400" dirty="0">
                <a:solidFill>
                  <a:schemeClr val="bg1"/>
                </a:solidFill>
              </a:rPr>
              <a:t>wird in die Allianz Altersteilzeit eingezahlt</a:t>
            </a:r>
          </a:p>
        </p:txBody>
      </p:sp>
      <p:sp>
        <p:nvSpPr>
          <p:cNvPr id="14" name="Pfeil: Chevron 13">
            <a:extLst>
              <a:ext uri="{FF2B5EF4-FFF2-40B4-BE49-F238E27FC236}">
                <a16:creationId xmlns:a16="http://schemas.microsoft.com/office/drawing/2014/main" id="{AF3965D7-C209-4B16-BB3B-8284AD3E3620}"/>
              </a:ext>
            </a:extLst>
          </p:cNvPr>
          <p:cNvSpPr/>
          <p:nvPr/>
        </p:nvSpPr>
        <p:spPr>
          <a:xfrm>
            <a:off x="5735936" y="1946496"/>
            <a:ext cx="2418692" cy="2199992"/>
          </a:xfrm>
          <a:prstGeom prst="chevron">
            <a:avLst>
              <a:gd name="adj" fmla="val 13117"/>
            </a:avLst>
          </a:prstGeom>
          <a:solidFill>
            <a:schemeClr val="tx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90492" tIns="0" rIns="38098" bIns="0" rtlCol="0" anchor="ctr"/>
          <a:lstStyle/>
          <a:p>
            <a:r>
              <a:rPr lang="de-DE" sz="1400" dirty="0" smtClean="0">
                <a:solidFill>
                  <a:schemeClr val="bg1"/>
                </a:solidFill>
              </a:rPr>
              <a:t>Die </a:t>
            </a:r>
            <a:r>
              <a:rPr lang="de-DE" sz="1400" dirty="0">
                <a:solidFill>
                  <a:schemeClr val="bg1"/>
                </a:solidFill>
              </a:rPr>
              <a:t>Leistung aus der Rückdeckungs-versicherung wird an den Arbeit-nehmer verpfändet und so gegen Insolvenz geschützt </a:t>
            </a:r>
          </a:p>
        </p:txBody>
      </p:sp>
      <p:sp>
        <p:nvSpPr>
          <p:cNvPr id="15" name="Pfeil: Chevron 14">
            <a:extLst>
              <a:ext uri="{FF2B5EF4-FFF2-40B4-BE49-F238E27FC236}">
                <a16:creationId xmlns:a16="http://schemas.microsoft.com/office/drawing/2014/main" id="{D1BA9584-81D9-4916-A395-DA80769D88ED}"/>
              </a:ext>
            </a:extLst>
          </p:cNvPr>
          <p:cNvSpPr/>
          <p:nvPr/>
        </p:nvSpPr>
        <p:spPr>
          <a:xfrm>
            <a:off x="7983741" y="1946496"/>
            <a:ext cx="2418692" cy="2199992"/>
          </a:xfrm>
          <a:prstGeom prst="chevron">
            <a:avLst>
              <a:gd name="adj" fmla="val 13117"/>
            </a:avLst>
          </a:prstGeom>
          <a:solidFill>
            <a:schemeClr val="tx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190492" tIns="0" rIns="38098" bIns="0" rtlCol="0" anchor="ctr"/>
          <a:lstStyle/>
          <a:p>
            <a:r>
              <a:rPr lang="de-DE" sz="1400" dirty="0" smtClean="0">
                <a:solidFill>
                  <a:schemeClr val="bg1"/>
                </a:solidFill>
              </a:rPr>
              <a:t>Der </a:t>
            </a:r>
            <a:r>
              <a:rPr lang="de-DE" sz="1400" dirty="0">
                <a:solidFill>
                  <a:schemeClr val="bg1"/>
                </a:solidFill>
              </a:rPr>
              <a:t>Arbeitnehmer erhält eine Verpfändungs-bestätigung</a:t>
            </a:r>
          </a:p>
          <a:p>
            <a:endParaRPr lang="de-DE" sz="1400" dirty="0">
              <a:solidFill>
                <a:schemeClr val="bg1"/>
              </a:solidFill>
            </a:endParaRPr>
          </a:p>
          <a:p>
            <a:r>
              <a:rPr lang="de-DE" sz="1400" dirty="0">
                <a:solidFill>
                  <a:schemeClr val="bg1"/>
                </a:solidFill>
              </a:rPr>
              <a:t>Auszahlungen erfolgen nur mit Zustimmung des AN</a:t>
            </a:r>
          </a:p>
        </p:txBody>
      </p:sp>
      <p:sp>
        <p:nvSpPr>
          <p:cNvPr id="2" name="Fußzeilenplatzhalter 1"/>
          <p:cNvSpPr>
            <a:spLocks noGrp="1"/>
          </p:cNvSpPr>
          <p:nvPr>
            <p:ph type="ftr" sz="quarter" idx="10"/>
          </p:nvPr>
        </p:nvSpPr>
        <p:spPr/>
        <p:txBody>
          <a:bodyPr/>
          <a:lstStyle/>
          <a:p>
            <a:r>
              <a:rPr lang="de-DE" noProof="0"/>
              <a:t>Allianz Zeitwertkonten mit Garantie | L-FK-FS-ZIP</a:t>
            </a:r>
          </a:p>
        </p:txBody>
      </p:sp>
      <p:pic>
        <p:nvPicPr>
          <p:cNvPr id="17" name="Grafik 16"/>
          <p:cNvPicPr>
            <a:picLocks noChangeAspect="1"/>
          </p:cNvPicPr>
          <p:nvPr/>
        </p:nvPicPr>
        <p:blipFill>
          <a:blip r:embed="rId7"/>
          <a:stretch>
            <a:fillRect/>
          </a:stretch>
        </p:blipFill>
        <p:spPr>
          <a:xfrm>
            <a:off x="2033794" y="4667092"/>
            <a:ext cx="531575" cy="531575"/>
          </a:xfrm>
          <a:prstGeom prst="rect">
            <a:avLst/>
          </a:prstGeom>
        </p:spPr>
      </p:pic>
      <p:pic>
        <p:nvPicPr>
          <p:cNvPr id="18" name="Grafik 17"/>
          <p:cNvPicPr>
            <a:picLocks noChangeAspect="1"/>
          </p:cNvPicPr>
          <p:nvPr/>
        </p:nvPicPr>
        <p:blipFill>
          <a:blip r:embed="rId8"/>
          <a:stretch>
            <a:fillRect/>
          </a:stretch>
        </p:blipFill>
        <p:spPr>
          <a:xfrm>
            <a:off x="4377560" y="4667092"/>
            <a:ext cx="538198" cy="538198"/>
          </a:xfrm>
          <a:prstGeom prst="rect">
            <a:avLst/>
          </a:prstGeom>
        </p:spPr>
      </p:pic>
      <p:pic>
        <p:nvPicPr>
          <p:cNvPr id="19" name="Grafik 18"/>
          <p:cNvPicPr>
            <a:picLocks noChangeAspect="1"/>
          </p:cNvPicPr>
          <p:nvPr/>
        </p:nvPicPr>
        <p:blipFill>
          <a:blip r:embed="rId9"/>
          <a:stretch>
            <a:fillRect/>
          </a:stretch>
        </p:blipFill>
        <p:spPr>
          <a:xfrm>
            <a:off x="6676183" y="4663780"/>
            <a:ext cx="538198" cy="538198"/>
          </a:xfrm>
          <a:prstGeom prst="rect">
            <a:avLst/>
          </a:prstGeom>
          <a:noFill/>
        </p:spPr>
      </p:pic>
      <p:pic>
        <p:nvPicPr>
          <p:cNvPr id="20" name="Grafik 19"/>
          <p:cNvPicPr>
            <a:picLocks noChangeAspect="1"/>
          </p:cNvPicPr>
          <p:nvPr/>
        </p:nvPicPr>
        <p:blipFill>
          <a:blip r:embed="rId10"/>
          <a:stretch>
            <a:fillRect/>
          </a:stretch>
        </p:blipFill>
        <p:spPr>
          <a:xfrm>
            <a:off x="8922030" y="4661822"/>
            <a:ext cx="542114" cy="542114"/>
          </a:xfrm>
          <a:prstGeom prst="rect">
            <a:avLst/>
          </a:prstGeom>
        </p:spPr>
      </p:pic>
      <p:cxnSp>
        <p:nvCxnSpPr>
          <p:cNvPr id="6" name="Gerader Verbinder 5"/>
          <p:cNvCxnSpPr>
            <a:stCxn id="12" idx="2"/>
            <a:endCxn id="17" idx="0"/>
          </p:cNvCxnSpPr>
          <p:nvPr/>
        </p:nvCxnSpPr>
        <p:spPr>
          <a:xfrm flipH="1">
            <a:off x="2299582" y="4146488"/>
            <a:ext cx="5804" cy="520604"/>
          </a:xfrm>
          <a:prstGeom prst="line">
            <a:avLst/>
          </a:prstGeom>
          <a:ln>
            <a:solidFill>
              <a:srgbClr val="122B54"/>
            </a:solidFill>
          </a:ln>
        </p:spPr>
        <p:style>
          <a:lnRef idx="1">
            <a:schemeClr val="accent1"/>
          </a:lnRef>
          <a:fillRef idx="0">
            <a:schemeClr val="accent1"/>
          </a:fillRef>
          <a:effectRef idx="0">
            <a:schemeClr val="accent1"/>
          </a:effectRef>
          <a:fontRef idx="minor">
            <a:schemeClr val="tx1"/>
          </a:fontRef>
        </p:style>
      </p:cxnSp>
      <p:cxnSp>
        <p:nvCxnSpPr>
          <p:cNvPr id="23" name="Gerader Verbinder 22"/>
          <p:cNvCxnSpPr/>
          <p:nvPr/>
        </p:nvCxnSpPr>
        <p:spPr>
          <a:xfrm flipH="1">
            <a:off x="4642287" y="4146488"/>
            <a:ext cx="5804" cy="520604"/>
          </a:xfrm>
          <a:prstGeom prst="line">
            <a:avLst/>
          </a:prstGeom>
          <a:ln>
            <a:solidFill>
              <a:srgbClr val="122B54"/>
            </a:solidFill>
          </a:ln>
        </p:spPr>
        <p:style>
          <a:lnRef idx="1">
            <a:schemeClr val="accent1"/>
          </a:lnRef>
          <a:fillRef idx="0">
            <a:schemeClr val="accent1"/>
          </a:fillRef>
          <a:effectRef idx="0">
            <a:schemeClr val="accent1"/>
          </a:effectRef>
          <a:fontRef idx="minor">
            <a:schemeClr val="tx1"/>
          </a:fontRef>
        </p:style>
      </p:cxnSp>
      <p:cxnSp>
        <p:nvCxnSpPr>
          <p:cNvPr id="24" name="Gerader Verbinder 23"/>
          <p:cNvCxnSpPr/>
          <p:nvPr/>
        </p:nvCxnSpPr>
        <p:spPr>
          <a:xfrm flipH="1">
            <a:off x="6942380" y="4144832"/>
            <a:ext cx="5804" cy="520604"/>
          </a:xfrm>
          <a:prstGeom prst="line">
            <a:avLst/>
          </a:prstGeom>
          <a:ln>
            <a:solidFill>
              <a:srgbClr val="122B54"/>
            </a:solidFill>
          </a:ln>
        </p:spPr>
        <p:style>
          <a:lnRef idx="1">
            <a:schemeClr val="accent1"/>
          </a:lnRef>
          <a:fillRef idx="0">
            <a:schemeClr val="accent1"/>
          </a:fillRef>
          <a:effectRef idx="0">
            <a:schemeClr val="accent1"/>
          </a:effectRef>
          <a:fontRef idx="minor">
            <a:schemeClr val="tx1"/>
          </a:fontRef>
        </p:style>
      </p:cxnSp>
      <p:cxnSp>
        <p:nvCxnSpPr>
          <p:cNvPr id="25" name="Gerader Verbinder 24"/>
          <p:cNvCxnSpPr/>
          <p:nvPr/>
        </p:nvCxnSpPr>
        <p:spPr>
          <a:xfrm flipH="1">
            <a:off x="9182423" y="4141218"/>
            <a:ext cx="5804" cy="520604"/>
          </a:xfrm>
          <a:prstGeom prst="line">
            <a:avLst/>
          </a:prstGeom>
          <a:ln>
            <a:solidFill>
              <a:srgbClr val="122B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53465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3E7F26D1-04A1-4607-B274-6F06F3D65657}"/>
              </a:ext>
            </a:extLst>
          </p:cNvPr>
          <p:cNvGraphicFramePr>
            <a:graphicFrameLocks noChangeAspect="1"/>
          </p:cNvGraphicFramePr>
          <p:nvPr>
            <p:custDataLst>
              <p:tags r:id="rId2"/>
            </p:custDataLst>
            <p:extLst>
              <p:ext uri="{D42A27DB-BD31-4B8C-83A1-F6EECF244321}">
                <p14:modId xmlns:p14="http://schemas.microsoft.com/office/powerpoint/2010/main" val="13448097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5806" name="think-cell Folie" r:id="rId5" imgW="353" imgH="353" progId="TCLayout.ActiveDocument.1">
                  <p:embed/>
                </p:oleObj>
              </mc:Choice>
              <mc:Fallback>
                <p:oleObj name="think-cell Folie" r:id="rId5" imgW="353" imgH="353" progId="TCLayout.ActiveDocument.1">
                  <p:embed/>
                  <p:pic>
                    <p:nvPicPr>
                      <p:cNvPr id="3" name="Objekt 2" hidden="1">
                        <a:extLst>
                          <a:ext uri="{FF2B5EF4-FFF2-40B4-BE49-F238E27FC236}">
                            <a16:creationId xmlns:a16="http://schemas.microsoft.com/office/drawing/2014/main" id="{3E7F26D1-04A1-4607-B274-6F06F3D6565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Titel 9">
            <a:extLst>
              <a:ext uri="{FF2B5EF4-FFF2-40B4-BE49-F238E27FC236}">
                <a16:creationId xmlns:a16="http://schemas.microsoft.com/office/drawing/2014/main" id="{C9091F6E-8385-426C-9EE5-B2354521AD7B}"/>
              </a:ext>
            </a:extLst>
          </p:cNvPr>
          <p:cNvSpPr>
            <a:spLocks noGrp="1"/>
          </p:cNvSpPr>
          <p:nvPr>
            <p:ph type="title"/>
          </p:nvPr>
        </p:nvSpPr>
        <p:spPr>
          <a:xfrm>
            <a:off x="479423" y="856335"/>
            <a:ext cx="9324974" cy="932854"/>
          </a:xfrm>
        </p:spPr>
        <p:txBody>
          <a:bodyPr vert="horz"/>
          <a:lstStyle/>
          <a:p>
            <a:r>
              <a:rPr lang="de-DE" noProof="0"/>
              <a:t>Finanzierung</a:t>
            </a:r>
            <a:endParaRPr lang="de-DE" noProof="0">
              <a:solidFill>
                <a:srgbClr val="13A0D3"/>
              </a:solidFill>
            </a:endParaRPr>
          </a:p>
        </p:txBody>
      </p:sp>
      <p:graphicFrame>
        <p:nvGraphicFramePr>
          <p:cNvPr id="11" name="Inhaltsplatzhalter 11">
            <a:extLst>
              <a:ext uri="{FF2B5EF4-FFF2-40B4-BE49-F238E27FC236}">
                <a16:creationId xmlns:a16="http://schemas.microsoft.com/office/drawing/2014/main" id="{41B743FA-0B20-487E-8FEB-CDBF23FDE049}"/>
              </a:ext>
            </a:extLst>
          </p:cNvPr>
          <p:cNvGraphicFramePr>
            <a:graphicFrameLocks noGrp="1"/>
          </p:cNvGraphicFramePr>
          <p:nvPr>
            <p:ph idx="1"/>
            <p:extLst>
              <p:ext uri="{D42A27DB-BD31-4B8C-83A1-F6EECF244321}">
                <p14:modId xmlns:p14="http://schemas.microsoft.com/office/powerpoint/2010/main" val="1614834846"/>
              </p:ext>
            </p:extLst>
          </p:nvPr>
        </p:nvGraphicFramePr>
        <p:xfrm>
          <a:off x="479423" y="1553975"/>
          <a:ext cx="10948904" cy="3968452"/>
        </p:xfrm>
        <a:graphic>
          <a:graphicData uri="http://schemas.openxmlformats.org/drawingml/2006/table">
            <a:tbl>
              <a:tblPr firstRow="1">
                <a:tableStyleId>{3B4B98B0-60AC-42C2-AFA5-B58CD77FA1E5}</a:tableStyleId>
              </a:tblPr>
              <a:tblGrid>
                <a:gridCol w="10948904">
                  <a:extLst>
                    <a:ext uri="{9D8B030D-6E8A-4147-A177-3AD203B41FA5}">
                      <a16:colId xmlns:a16="http://schemas.microsoft.com/office/drawing/2014/main" val="337675923"/>
                    </a:ext>
                  </a:extLst>
                </a:gridCol>
              </a:tblGrid>
              <a:tr h="340732">
                <a:tc>
                  <a:txBody>
                    <a:bodyPr/>
                    <a:lstStyle/>
                    <a:p>
                      <a:pPr rtl="0">
                        <a:lnSpc>
                          <a:spcPts val="1800"/>
                        </a:lnSpc>
                      </a:pPr>
                      <a:r>
                        <a:rPr lang="de-DE" sz="2000" b="1" noProof="0" dirty="0" smtClean="0">
                          <a:solidFill>
                            <a:schemeClr val="bg1"/>
                          </a:solidFill>
                        </a:rPr>
                        <a:t>Finanzierung  </a:t>
                      </a:r>
                      <a:r>
                        <a:rPr lang="de-DE" sz="2000" b="1" noProof="0" dirty="0">
                          <a:solidFill>
                            <a:schemeClr val="bg1"/>
                          </a:solidFill>
                        </a:rPr>
                        <a:t>-  Garantieprodukt im Tarif ZKR9</a:t>
                      </a:r>
                    </a:p>
                  </a:txBody>
                  <a:tcPr marL="0" marR="0" marT="0" marB="0" anchor="ctr"/>
                </a:tc>
                <a:extLst>
                  <a:ext uri="{0D108BD9-81ED-4DB2-BD59-A6C34878D82A}">
                    <a16:rowId xmlns:a16="http://schemas.microsoft.com/office/drawing/2014/main" val="3790111328"/>
                  </a:ext>
                </a:extLst>
              </a:tr>
              <a:tr h="628738">
                <a:tc>
                  <a:txBody>
                    <a:bodyPr/>
                    <a:lstStyle/>
                    <a:p>
                      <a:pPr marL="285750" marR="0" indent="-285750" algn="l" defTabSz="1219170" rtl="0" eaLnBrk="1" fontAlgn="auto" latinLnBrk="0" hangingPunct="1">
                        <a:lnSpc>
                          <a:spcPct val="100000"/>
                        </a:lnSpc>
                        <a:spcBef>
                          <a:spcPts val="0"/>
                        </a:spcBef>
                        <a:spcAft>
                          <a:spcPts val="0"/>
                        </a:spcAft>
                        <a:buClr>
                          <a:srgbClr val="49648C"/>
                        </a:buClr>
                        <a:buSzTx/>
                        <a:buFont typeface="Wingdings" panose="05000000000000000000" pitchFamily="2" charset="2"/>
                        <a:buChar char="§"/>
                        <a:tabLst/>
                        <a:defRPr/>
                      </a:pPr>
                      <a:r>
                        <a:rPr lang="de-DE" altLang="de-DE" sz="1600" dirty="0">
                          <a:solidFill>
                            <a:schemeClr val="bg1"/>
                          </a:solidFill>
                        </a:rPr>
                        <a:t>Versicherungslösung (ohne Absicherung biometrischer Risiken) mit Dotierung in variabler Höhe (Aufbau von Wertguthaben) und variablen Auszahlungen (Abbau von Wertguthaben) </a:t>
                      </a:r>
                    </a:p>
                  </a:txBody>
                  <a:tcPr marL="0" marR="0" marT="108000" marB="108000" anchor="ctr">
                    <a:lnB w="6350" cap="flat" cmpd="sng" algn="ctr">
                      <a:solidFill>
                        <a:schemeClr val="accent1"/>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3224208592"/>
                  </a:ext>
                </a:extLst>
              </a:tr>
              <a:tr h="409634">
                <a:tc>
                  <a:txBody>
                    <a:bodyPr/>
                    <a:lstStyle/>
                    <a:p>
                      <a:pPr marL="285750" marR="0" lvl="0" indent="-285750" algn="l" defTabSz="967710" rtl="0" eaLnBrk="1" fontAlgn="auto" latinLnBrk="0" hangingPunct="1">
                        <a:lnSpc>
                          <a:spcPts val="1800"/>
                        </a:lnSpc>
                        <a:spcBef>
                          <a:spcPts val="0"/>
                        </a:spcBef>
                        <a:spcAft>
                          <a:spcPts val="0"/>
                        </a:spcAft>
                        <a:buClrTx/>
                        <a:buSzTx/>
                        <a:buFont typeface="Wingdings" panose="05000000000000000000" pitchFamily="2" charset="2"/>
                        <a:buChar char="§"/>
                        <a:tabLst/>
                        <a:defRPr/>
                      </a:pPr>
                      <a:r>
                        <a:rPr lang="de-DE" altLang="de-DE" sz="1600" dirty="0">
                          <a:solidFill>
                            <a:schemeClr val="bg1"/>
                          </a:solidFill>
                        </a:rPr>
                        <a:t>Kontostand entwickelt sich stetig nach oben</a:t>
                      </a:r>
                    </a:p>
                  </a:txBody>
                  <a:tcPr marL="0" marR="0" marT="108000" marB="108000" anchor="ct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124566612"/>
                  </a:ext>
                </a:extLst>
              </a:tr>
              <a:tr h="410867">
                <a:tc>
                  <a:txBody>
                    <a:bodyPr/>
                    <a:lstStyle/>
                    <a:p>
                      <a:pPr marL="285750" marR="0" indent="-285750" algn="l" defTabSz="1219170" rtl="0" eaLnBrk="1" fontAlgn="auto" latinLnBrk="0" hangingPunct="1">
                        <a:lnSpc>
                          <a:spcPct val="100000"/>
                        </a:lnSpc>
                        <a:spcBef>
                          <a:spcPts val="0"/>
                        </a:spcBef>
                        <a:spcAft>
                          <a:spcPts val="0"/>
                        </a:spcAft>
                        <a:buClr>
                          <a:srgbClr val="49648C"/>
                        </a:buClr>
                        <a:buSzTx/>
                        <a:buFont typeface="Wingdings" panose="05000000000000000000" pitchFamily="2" charset="2"/>
                        <a:buChar char="§"/>
                        <a:tabLst/>
                        <a:defRPr/>
                      </a:pPr>
                      <a:r>
                        <a:rPr lang="de-DE" altLang="de-DE" sz="1600" dirty="0">
                          <a:solidFill>
                            <a:schemeClr val="bg1"/>
                          </a:solidFill>
                        </a:rPr>
                        <a:t>Schwankungsarme Kapitalanlage im Sicherungsvermögen von </a:t>
                      </a:r>
                    </a:p>
                  </a:txBody>
                  <a:tcPr marL="0" marR="0" marT="108000" marB="108000" anchor="ct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2894904051"/>
                  </a:ext>
                </a:extLst>
              </a:tr>
              <a:tr h="427374">
                <a:tc>
                  <a:txBody>
                    <a:bodyPr/>
                    <a:lstStyle/>
                    <a:p>
                      <a:pPr marL="285750" marR="0" lvl="0" indent="-285750" algn="l" defTabSz="967710" rtl="0" eaLnBrk="1" fontAlgn="auto" latinLnBrk="0" hangingPunct="1">
                        <a:lnSpc>
                          <a:spcPts val="1800"/>
                        </a:lnSpc>
                        <a:spcBef>
                          <a:spcPts val="0"/>
                        </a:spcBef>
                        <a:spcAft>
                          <a:spcPts val="0"/>
                        </a:spcAft>
                        <a:buClrTx/>
                        <a:buSzTx/>
                        <a:buFont typeface="Wingdings" panose="05000000000000000000" pitchFamily="2" charset="2"/>
                        <a:buChar char="§"/>
                        <a:tabLst/>
                        <a:defRPr/>
                      </a:pPr>
                      <a:r>
                        <a:rPr lang="de-DE" altLang="de-DE" sz="1600" dirty="0">
                          <a:solidFill>
                            <a:schemeClr val="bg1"/>
                          </a:solidFill>
                        </a:rPr>
                        <a:t>Allianz Leben</a:t>
                      </a:r>
                    </a:p>
                  </a:txBody>
                  <a:tcPr marL="0" marR="0" marT="108000" marB="108000" anchor="ct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183257990"/>
                  </a:ext>
                </a:extLst>
              </a:tr>
              <a:tr h="601504">
                <a:tc>
                  <a:txBody>
                    <a:bodyPr/>
                    <a:lstStyle/>
                    <a:p>
                      <a:pPr marL="285750" marR="0" lvl="0" indent="-285750" algn="l" defTabSz="967710" rtl="0" eaLnBrk="1" fontAlgn="auto" latinLnBrk="0" hangingPunct="1">
                        <a:lnSpc>
                          <a:spcPts val="1800"/>
                        </a:lnSpc>
                        <a:spcBef>
                          <a:spcPts val="0"/>
                        </a:spcBef>
                        <a:spcAft>
                          <a:spcPts val="0"/>
                        </a:spcAft>
                        <a:buClrTx/>
                        <a:buSzTx/>
                        <a:buFont typeface="Wingdings" panose="05000000000000000000" pitchFamily="2" charset="2"/>
                        <a:buChar char="§"/>
                        <a:tabLst/>
                        <a:defRPr/>
                      </a:pPr>
                      <a:r>
                        <a:rPr lang="de-DE" altLang="de-DE" sz="1600" dirty="0">
                          <a:solidFill>
                            <a:schemeClr val="bg1"/>
                          </a:solidFill>
                        </a:rPr>
                        <a:t>Hohe Sicherheit und stabiler Ertrag durch garantierten Rechnungszins zzgl. laufzeitabhängiger Überschussbeteiligung (siehe aktuelles Merkblatt) </a:t>
                      </a:r>
                    </a:p>
                  </a:txBody>
                  <a:tcPr marL="0" marR="0" marT="108000" marB="108000" anchor="ct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1964303595"/>
                  </a:ext>
                </a:extLst>
              </a:tr>
              <a:tr h="805758">
                <a:tc>
                  <a:txBody>
                    <a:bodyPr/>
                    <a:lstStyle/>
                    <a:p>
                      <a:pPr marL="285750" marR="0" lvl="0" indent="-285750" algn="l" defTabSz="967710" rtl="0" eaLnBrk="1" fontAlgn="auto" latinLnBrk="0" hangingPunct="1">
                        <a:lnSpc>
                          <a:spcPts val="1800"/>
                        </a:lnSpc>
                        <a:spcBef>
                          <a:spcPts val="0"/>
                        </a:spcBef>
                        <a:spcAft>
                          <a:spcPts val="0"/>
                        </a:spcAft>
                        <a:buClrTx/>
                        <a:buSzTx/>
                        <a:buFont typeface="Wingdings" panose="05000000000000000000" pitchFamily="2" charset="2"/>
                        <a:buChar char="§"/>
                        <a:tabLst/>
                        <a:defRPr/>
                      </a:pPr>
                      <a:r>
                        <a:rPr lang="de-DE" altLang="de-DE" sz="1600" dirty="0">
                          <a:solidFill>
                            <a:schemeClr val="bg1"/>
                          </a:solidFill>
                        </a:rPr>
                        <a:t>Kosten: </a:t>
                      </a:r>
                    </a:p>
                    <a:p>
                      <a:pPr marL="285750" marR="0" lvl="0" indent="-285750" algn="l" defTabSz="967710" rtl="0" eaLnBrk="1" fontAlgn="auto" latinLnBrk="0" hangingPunct="1">
                        <a:lnSpc>
                          <a:spcPts val="1800"/>
                        </a:lnSpc>
                        <a:spcBef>
                          <a:spcPts val="0"/>
                        </a:spcBef>
                        <a:spcAft>
                          <a:spcPts val="0"/>
                        </a:spcAft>
                        <a:buClrTx/>
                        <a:buSzTx/>
                        <a:buFont typeface="Wingdings" panose="05000000000000000000" pitchFamily="2" charset="2"/>
                        <a:buChar char="§"/>
                        <a:tabLst/>
                        <a:defRPr/>
                      </a:pPr>
                      <a:r>
                        <a:rPr lang="de-DE" altLang="de-DE" sz="1600" dirty="0">
                          <a:solidFill>
                            <a:schemeClr val="bg1"/>
                          </a:solidFill>
                        </a:rPr>
                        <a:t>- Verwaltungspauschale: 3,5% des jeweiligen Einzahlungsbetrages</a:t>
                      </a:r>
                    </a:p>
                    <a:p>
                      <a:pPr marL="285750" marR="0" lvl="0" indent="-285750" algn="l" defTabSz="967710" rtl="0" eaLnBrk="1" fontAlgn="auto" latinLnBrk="0" hangingPunct="1">
                        <a:lnSpc>
                          <a:spcPts val="1800"/>
                        </a:lnSpc>
                        <a:spcBef>
                          <a:spcPts val="0"/>
                        </a:spcBef>
                        <a:spcAft>
                          <a:spcPts val="0"/>
                        </a:spcAft>
                        <a:buClrTx/>
                        <a:buSzTx/>
                        <a:buFont typeface="Wingdings" panose="05000000000000000000" pitchFamily="2" charset="2"/>
                        <a:buChar char="§"/>
                        <a:tabLst/>
                        <a:defRPr/>
                      </a:pPr>
                      <a:r>
                        <a:rPr lang="de-DE" altLang="de-DE" sz="1600" dirty="0">
                          <a:solidFill>
                            <a:schemeClr val="bg1"/>
                          </a:solidFill>
                        </a:rPr>
                        <a:t>- laufende Kosten in der Aufschub Phase 0,8% von der Gesamtverzinsung</a:t>
                      </a:r>
                    </a:p>
                  </a:txBody>
                  <a:tcPr marL="0" marR="0" marT="108000" marB="108000" anchor="ctr">
                    <a:lnT w="635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684784795"/>
                  </a:ext>
                </a:extLst>
              </a:tr>
            </a:tbl>
          </a:graphicData>
        </a:graphic>
      </p:graphicFrame>
      <p:sp>
        <p:nvSpPr>
          <p:cNvPr id="19" name="Textplatzhalter 18">
            <a:extLst>
              <a:ext uri="{FF2B5EF4-FFF2-40B4-BE49-F238E27FC236}">
                <a16:creationId xmlns:a16="http://schemas.microsoft.com/office/drawing/2014/main" id="{847FEF24-8461-4793-9386-7F7B1C63025D}"/>
              </a:ext>
            </a:extLst>
          </p:cNvPr>
          <p:cNvSpPr>
            <a:spLocks noGrp="1"/>
          </p:cNvSpPr>
          <p:nvPr>
            <p:ph type="body" sz="quarter" idx="12"/>
          </p:nvPr>
        </p:nvSpPr>
        <p:spPr/>
        <p:txBody>
          <a:bodyPr/>
          <a:lstStyle/>
          <a:p>
            <a:endParaRPr lang="de-DE"/>
          </a:p>
        </p:txBody>
      </p:sp>
      <p:sp>
        <p:nvSpPr>
          <p:cNvPr id="21" name="Foliennummernplatzhalter 20">
            <a:extLst>
              <a:ext uri="{FF2B5EF4-FFF2-40B4-BE49-F238E27FC236}">
                <a16:creationId xmlns:a16="http://schemas.microsoft.com/office/drawing/2014/main" id="{A0B25C33-D673-4BD6-92F9-BC8865478C30}"/>
              </a:ext>
            </a:extLst>
          </p:cNvPr>
          <p:cNvSpPr>
            <a:spLocks noGrp="1"/>
          </p:cNvSpPr>
          <p:nvPr>
            <p:ph type="sldNum" sz="quarter" idx="14"/>
          </p:nvPr>
        </p:nvSpPr>
        <p:spPr/>
        <p:txBody>
          <a:bodyPr/>
          <a:lstStyle/>
          <a:p>
            <a:fld id="{56C449F3-BD9D-48DC-BFF1-0F66671DA7C6}" type="slidenum">
              <a:rPr lang="en-US" smtClean="0"/>
              <a:pPr/>
              <a:t>15</a:t>
            </a:fld>
            <a:endParaRPr lang="en-US"/>
          </a:p>
        </p:txBody>
      </p:sp>
      <p:sp>
        <p:nvSpPr>
          <p:cNvPr id="2" name="Fußzeilenplatzhalter 1"/>
          <p:cNvSpPr>
            <a:spLocks noGrp="1"/>
          </p:cNvSpPr>
          <p:nvPr>
            <p:ph type="ftr" sz="quarter" idx="13"/>
          </p:nvPr>
        </p:nvSpPr>
        <p:spPr/>
        <p:txBody>
          <a:bodyPr/>
          <a:lstStyle/>
          <a:p>
            <a:r>
              <a:rPr lang="de-DE" noProof="0"/>
              <a:t>Allianz Zeitwertkonten mit Garantie | L-FK-FS-ZIP</a:t>
            </a:r>
          </a:p>
        </p:txBody>
      </p:sp>
    </p:spTree>
    <p:extLst>
      <p:ext uri="{BB962C8B-B14F-4D97-AF65-F5344CB8AC3E}">
        <p14:creationId xmlns:p14="http://schemas.microsoft.com/office/powerpoint/2010/main" val="3416722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kt 11" hidden="1">
            <a:extLst>
              <a:ext uri="{FF2B5EF4-FFF2-40B4-BE49-F238E27FC236}">
                <a16:creationId xmlns:a16="http://schemas.microsoft.com/office/drawing/2014/main" id="{51F31660-5A83-4779-99BA-2D1523EB7AD3}"/>
              </a:ext>
            </a:extLst>
          </p:cNvPr>
          <p:cNvGraphicFramePr>
            <a:graphicFrameLocks noChangeAspect="1"/>
          </p:cNvGraphicFramePr>
          <p:nvPr>
            <p:custDataLst>
              <p:tags r:id="rId2"/>
            </p:custDataLst>
            <p:extLst>
              <p:ext uri="{D42A27DB-BD31-4B8C-83A1-F6EECF244321}">
                <p14:modId xmlns:p14="http://schemas.microsoft.com/office/powerpoint/2010/main" val="25886091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7858" name="think-cell Folie" r:id="rId5" imgW="353" imgH="353" progId="TCLayout.ActiveDocument.1">
                  <p:embed/>
                </p:oleObj>
              </mc:Choice>
              <mc:Fallback>
                <p:oleObj name="think-cell Folie" r:id="rId5" imgW="353" imgH="353" progId="TCLayout.ActiveDocument.1">
                  <p:embed/>
                  <p:pic>
                    <p:nvPicPr>
                      <p:cNvPr id="12" name="Objekt 11" hidden="1">
                        <a:extLst>
                          <a:ext uri="{FF2B5EF4-FFF2-40B4-BE49-F238E27FC236}">
                            <a16:creationId xmlns:a16="http://schemas.microsoft.com/office/drawing/2014/main" id="{51F31660-5A83-4779-99BA-2D1523EB7AD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Foliennummernplatzhalter 9">
            <a:extLst>
              <a:ext uri="{FF2B5EF4-FFF2-40B4-BE49-F238E27FC236}">
                <a16:creationId xmlns:a16="http://schemas.microsoft.com/office/drawing/2014/main" id="{C6E74994-B757-4895-8831-9A0D51F6856F}"/>
              </a:ext>
            </a:extLst>
          </p:cNvPr>
          <p:cNvSpPr>
            <a:spLocks noGrp="1"/>
          </p:cNvSpPr>
          <p:nvPr>
            <p:ph type="sldNum" sz="quarter" idx="11"/>
          </p:nvPr>
        </p:nvSpPr>
        <p:spPr>
          <a:xfrm>
            <a:off x="11443580" y="6372000"/>
            <a:ext cx="268995" cy="144000"/>
          </a:xfrm>
        </p:spPr>
        <p:txBody>
          <a:bodyPr/>
          <a:lstStyle/>
          <a:p>
            <a:fld id="{0F96B16C-3F5F-44BC-AFCC-8CBCBD90898D}" type="slidenum">
              <a:rPr lang="en-US" smtClean="0"/>
              <a:pPr/>
              <a:t>16</a:t>
            </a:fld>
            <a:endParaRPr lang="en-US"/>
          </a:p>
        </p:txBody>
      </p:sp>
      <p:sp>
        <p:nvSpPr>
          <p:cNvPr id="5" name="Titel 4">
            <a:extLst>
              <a:ext uri="{FF2B5EF4-FFF2-40B4-BE49-F238E27FC236}">
                <a16:creationId xmlns:a16="http://schemas.microsoft.com/office/drawing/2014/main" id="{0B3FFA01-208A-4221-A526-08D7C9637E7C}"/>
              </a:ext>
            </a:extLst>
          </p:cNvPr>
          <p:cNvSpPr>
            <a:spLocks noGrp="1"/>
          </p:cNvSpPr>
          <p:nvPr>
            <p:ph type="title"/>
          </p:nvPr>
        </p:nvSpPr>
        <p:spPr>
          <a:xfrm>
            <a:off x="479425" y="635293"/>
            <a:ext cx="11233149" cy="932854"/>
          </a:xfrm>
        </p:spPr>
        <p:txBody>
          <a:bodyPr vert="horz"/>
          <a:lstStyle/>
          <a:p>
            <a:r>
              <a:rPr lang="de-DE" dirty="0" smtClean="0"/>
              <a:t>Einzelrückdeckung ZKR9 </a:t>
            </a:r>
            <a:r>
              <a:rPr lang="de-DE" dirty="0" smtClean="0">
                <a:solidFill>
                  <a:srgbClr val="13A0D3"/>
                </a:solidFill>
              </a:rPr>
              <a:t>laufzeitabhängige </a:t>
            </a:r>
            <a:r>
              <a:rPr lang="de-DE" dirty="0">
                <a:solidFill>
                  <a:srgbClr val="13A0D3"/>
                </a:solidFill>
              </a:rPr>
              <a:t>Verzinsung</a:t>
            </a:r>
            <a:endParaRPr lang="de-DE" noProof="0" dirty="0">
              <a:solidFill>
                <a:srgbClr val="13A0D3"/>
              </a:solidFill>
            </a:endParaRPr>
          </a:p>
        </p:txBody>
      </p:sp>
      <p:sp>
        <p:nvSpPr>
          <p:cNvPr id="6" name="Inhaltsplatzhalter 5">
            <a:extLst>
              <a:ext uri="{FF2B5EF4-FFF2-40B4-BE49-F238E27FC236}">
                <a16:creationId xmlns:a16="http://schemas.microsoft.com/office/drawing/2014/main" id="{23E3F422-C026-4059-A606-E77FBBB48988}"/>
              </a:ext>
            </a:extLst>
          </p:cNvPr>
          <p:cNvSpPr>
            <a:spLocks noGrp="1"/>
          </p:cNvSpPr>
          <p:nvPr>
            <p:ph sz="half" idx="1"/>
          </p:nvPr>
        </p:nvSpPr>
        <p:spPr>
          <a:xfrm>
            <a:off x="479426" y="1613377"/>
            <a:ext cx="5508625" cy="5219916"/>
          </a:xfrm>
        </p:spPr>
        <p:txBody>
          <a:bodyPr/>
          <a:lstStyle/>
          <a:p>
            <a:r>
              <a:rPr lang="de-DE" b="1" dirty="0"/>
              <a:t>Verzinsung in den ersten vier Jahren</a:t>
            </a:r>
          </a:p>
          <a:p>
            <a:endParaRPr lang="de-DE" sz="1400" dirty="0"/>
          </a:p>
          <a:p>
            <a:pPr marL="285750" indent="-285750">
              <a:buFont typeface="Wingdings" panose="05000000000000000000" pitchFamily="2" charset="2"/>
              <a:buChar char="§"/>
            </a:pPr>
            <a:r>
              <a:rPr lang="de-DE" sz="1400" dirty="0"/>
              <a:t>Bei Laufzeiten kleiner als 10 Jahren gelten für einen bestimmten Zeitraum von derzeit 4 Jahren eigene Überschussanteilssätze. </a:t>
            </a:r>
          </a:p>
          <a:p>
            <a:endParaRPr lang="de-DE" sz="1400" dirty="0"/>
          </a:p>
          <a:p>
            <a:endParaRPr lang="de-DE" sz="1400" noProof="0" dirty="0" smtClean="0"/>
          </a:p>
          <a:p>
            <a:endParaRPr lang="de-DE" sz="1400" dirty="0"/>
          </a:p>
          <a:p>
            <a:endParaRPr lang="de-DE" sz="1400" noProof="0" dirty="0"/>
          </a:p>
          <a:p>
            <a:endParaRPr lang="de-DE" sz="1400" dirty="0"/>
          </a:p>
          <a:p>
            <a:endParaRPr lang="de-DE" sz="1400" noProof="0" dirty="0"/>
          </a:p>
          <a:p>
            <a:endParaRPr lang="de-DE" sz="1400" dirty="0"/>
          </a:p>
          <a:p>
            <a:endParaRPr lang="de-DE" sz="1400" noProof="0" dirty="0"/>
          </a:p>
          <a:p>
            <a:endParaRPr lang="de-DE" sz="1400" dirty="0"/>
          </a:p>
          <a:p>
            <a:endParaRPr lang="de-DE" sz="1400" noProof="0" dirty="0"/>
          </a:p>
          <a:p>
            <a:endParaRPr lang="de-DE" sz="1400" dirty="0"/>
          </a:p>
          <a:p>
            <a:pPr marL="285750" indent="-285750">
              <a:buFont typeface="Wingdings" panose="05000000000000000000" pitchFamily="2" charset="2"/>
              <a:buChar char="§"/>
            </a:pPr>
            <a:endParaRPr lang="de-DE" sz="1400" dirty="0"/>
          </a:p>
          <a:p>
            <a:pPr marL="285750" indent="-285750">
              <a:buFont typeface="Wingdings" panose="05000000000000000000" pitchFamily="2" charset="2"/>
              <a:buChar char="§"/>
            </a:pPr>
            <a:r>
              <a:rPr lang="de-DE" sz="1400" dirty="0"/>
              <a:t>Bei allen </a:t>
            </a:r>
            <a:r>
              <a:rPr lang="de-DE" sz="1400" dirty="0" err="1"/>
              <a:t>Aufschubdauern</a:t>
            </a:r>
            <a:r>
              <a:rPr lang="de-DE" sz="1400" dirty="0"/>
              <a:t>* kleiner als 10 Jahren beläuft sich die Gesamtverzinsung in den ersten vier Jahren, unter Berücksichtigung zusätzlich weiteren Verwaltungskosten, derzeit 0,0%*.</a:t>
            </a:r>
          </a:p>
          <a:p>
            <a:endParaRPr lang="de-DE" sz="800" noProof="0" dirty="0"/>
          </a:p>
        </p:txBody>
      </p:sp>
      <p:sp>
        <p:nvSpPr>
          <p:cNvPr id="7" name="Inhaltsplatzhalter 6">
            <a:extLst>
              <a:ext uri="{FF2B5EF4-FFF2-40B4-BE49-F238E27FC236}">
                <a16:creationId xmlns:a16="http://schemas.microsoft.com/office/drawing/2014/main" id="{BC9E04DF-96F6-4B7C-BD48-C6964F790794}"/>
              </a:ext>
            </a:extLst>
          </p:cNvPr>
          <p:cNvSpPr>
            <a:spLocks noGrp="1"/>
          </p:cNvSpPr>
          <p:nvPr>
            <p:ph sz="half" idx="2"/>
          </p:nvPr>
        </p:nvSpPr>
        <p:spPr>
          <a:xfrm>
            <a:off x="6593246" y="1616418"/>
            <a:ext cx="5067614" cy="4210628"/>
          </a:xfrm>
        </p:spPr>
        <p:txBody>
          <a:bodyPr/>
          <a:lstStyle/>
          <a:p>
            <a:r>
              <a:rPr lang="de-DE" b="1" dirty="0"/>
              <a:t>Verzinsung ab dem fünften Jahr</a:t>
            </a:r>
          </a:p>
          <a:p>
            <a:endParaRPr lang="de-DE" sz="1400" dirty="0"/>
          </a:p>
          <a:p>
            <a:pPr marL="285750" indent="-285750">
              <a:buFont typeface="Wingdings" panose="05000000000000000000" pitchFamily="2" charset="2"/>
              <a:buChar char="§"/>
            </a:pPr>
            <a:r>
              <a:rPr lang="de-DE" sz="1400" dirty="0"/>
              <a:t>Es gilt die garantierte Verzinsung der Rentenversicherungsprodukte der Allianz Lebensversicherungs-AG – derzeit  0,25% p.a. </a:t>
            </a:r>
          </a:p>
          <a:p>
            <a:pPr marL="285750" indent="-285750">
              <a:buFont typeface="Wingdings" panose="05000000000000000000" pitchFamily="2" charset="2"/>
              <a:buChar char="§"/>
            </a:pPr>
            <a:r>
              <a:rPr lang="de-DE" sz="1400" dirty="0"/>
              <a:t>Zuzüglich nicht garantierter Überschuss-beteiligung (derzeit </a:t>
            </a:r>
            <a:r>
              <a:rPr lang="de-DE" sz="1400" dirty="0" smtClean="0"/>
              <a:t>2,25</a:t>
            </a:r>
            <a:r>
              <a:rPr lang="de-DE" sz="1400" dirty="0"/>
              <a:t>%) </a:t>
            </a:r>
          </a:p>
          <a:p>
            <a:pPr marL="285750" indent="-285750">
              <a:buFont typeface="Wingdings" panose="05000000000000000000" pitchFamily="2" charset="2"/>
              <a:buChar char="§"/>
            </a:pPr>
            <a:r>
              <a:rPr lang="de-DE" sz="1400" dirty="0"/>
              <a:t>Zuzüglich Schlussüberschuss und Bewertungsreserven bei Auszahlung (derzeit </a:t>
            </a:r>
            <a:r>
              <a:rPr lang="de-DE" sz="1400" dirty="0" smtClean="0"/>
              <a:t>0,7%) </a:t>
            </a:r>
            <a:endParaRPr lang="de-DE" sz="1400" dirty="0"/>
          </a:p>
          <a:p>
            <a:endParaRPr lang="de-DE" sz="1400" dirty="0"/>
          </a:p>
          <a:p>
            <a:r>
              <a:rPr lang="de-DE" sz="1400" dirty="0"/>
              <a:t>Die aktuelle Gesamtverzinsung beträgt daher bei längeren Laufzeiten derzeit ca. </a:t>
            </a:r>
            <a:r>
              <a:rPr lang="de-DE" sz="1400" dirty="0"/>
              <a:t>3</a:t>
            </a:r>
            <a:r>
              <a:rPr lang="de-DE" sz="1400" dirty="0" smtClean="0"/>
              <a:t>,2% </a:t>
            </a:r>
            <a:r>
              <a:rPr lang="de-DE" sz="1400" dirty="0"/>
              <a:t>vor </a:t>
            </a:r>
            <a:r>
              <a:rPr lang="de-DE" sz="1400" dirty="0" smtClean="0"/>
              <a:t>Kosten ab dem fünften Versicherungsjahr.</a:t>
            </a:r>
            <a:endParaRPr lang="de-DE" sz="1400" dirty="0"/>
          </a:p>
          <a:p>
            <a:endParaRPr lang="de-DE" sz="1400" noProof="0" dirty="0"/>
          </a:p>
        </p:txBody>
      </p:sp>
      <p:sp>
        <p:nvSpPr>
          <p:cNvPr id="2" name="Fußzeilenplatzhalter 1"/>
          <p:cNvSpPr>
            <a:spLocks noGrp="1"/>
          </p:cNvSpPr>
          <p:nvPr>
            <p:ph type="ftr" sz="quarter" idx="10"/>
          </p:nvPr>
        </p:nvSpPr>
        <p:spPr>
          <a:xfrm>
            <a:off x="479426" y="6167072"/>
            <a:ext cx="9324974" cy="627078"/>
          </a:xfrm>
        </p:spPr>
        <p:txBody>
          <a:bodyPr/>
          <a:lstStyle/>
          <a:p>
            <a:r>
              <a:rPr lang="de-DE" noProof="0" dirty="0" smtClean="0"/>
              <a:t>*</a:t>
            </a:r>
            <a:r>
              <a:rPr lang="de-DE" i="1" dirty="0" smtClean="0"/>
              <a:t> </a:t>
            </a:r>
            <a:r>
              <a:rPr lang="de-DE" i="1" dirty="0"/>
              <a:t>Auch bei den Kosten gelten Besonderheiten. Hier können die „zusätzlichen weiteren Verwaltungskosten“ (in der Standardkondition </a:t>
            </a:r>
            <a:r>
              <a:rPr lang="de-DE" i="1" dirty="0" err="1"/>
              <a:t>i.H.v</a:t>
            </a:r>
            <a:r>
              <a:rPr lang="de-DE" i="1" dirty="0"/>
              <a:t>. 0,80 EUR je 100 EUR Deckungskapital) für die ersten vier Jahre </a:t>
            </a:r>
            <a:r>
              <a:rPr lang="de-DE" b="1" i="1" dirty="0"/>
              <a:t>geringer</a:t>
            </a:r>
            <a:r>
              <a:rPr lang="de-DE" i="1" dirty="0"/>
              <a:t> ausfallen, so dass sie die jeweilige Gesamtverzinsung </a:t>
            </a:r>
            <a:r>
              <a:rPr lang="de-DE" b="1" i="1" dirty="0"/>
              <a:t>nicht</a:t>
            </a:r>
            <a:r>
              <a:rPr lang="de-DE" i="1" dirty="0"/>
              <a:t> überschreiten. </a:t>
            </a:r>
          </a:p>
          <a:p>
            <a:endParaRPr lang="de-DE" sz="600" i="1" dirty="0"/>
          </a:p>
          <a:p>
            <a:r>
              <a:rPr lang="de-DE" i="1" dirty="0"/>
              <a:t>** Hinzukommen bei Auszahlung noch der aktuelle Schlussüberschuss und die aktuellen Bewertungsreserven. Die Leistungen aus der in der Gesamtverzinsung enthaltenen Überschussbeteiligung können nicht garantiert werden</a:t>
            </a:r>
            <a:r>
              <a:rPr lang="de-DE" i="1" dirty="0" smtClean="0"/>
              <a:t>.</a:t>
            </a:r>
          </a:p>
          <a:p>
            <a:endParaRPr lang="de-DE" i="1" dirty="0"/>
          </a:p>
          <a:p>
            <a:r>
              <a:rPr lang="de-DE" dirty="0" smtClean="0"/>
              <a:t>Allianz </a:t>
            </a:r>
            <a:r>
              <a:rPr lang="de-DE" dirty="0"/>
              <a:t>Zeitwertkonten mit Garantie | L-FK-FS-ZIP</a:t>
            </a:r>
            <a:endParaRPr lang="de-DE" noProof="0" dirty="0"/>
          </a:p>
        </p:txBody>
      </p:sp>
      <p:graphicFrame>
        <p:nvGraphicFramePr>
          <p:cNvPr id="8" name="Tabelle 7"/>
          <p:cNvGraphicFramePr>
            <a:graphicFrameLocks noGrp="1"/>
          </p:cNvGraphicFramePr>
          <p:nvPr>
            <p:extLst>
              <p:ext uri="{D42A27DB-BD31-4B8C-83A1-F6EECF244321}">
                <p14:modId xmlns:p14="http://schemas.microsoft.com/office/powerpoint/2010/main" val="3986941011"/>
              </p:ext>
            </p:extLst>
          </p:nvPr>
        </p:nvGraphicFramePr>
        <p:xfrm>
          <a:off x="816183" y="2684661"/>
          <a:ext cx="4835109" cy="2037480"/>
        </p:xfrm>
        <a:graphic>
          <a:graphicData uri="http://schemas.openxmlformats.org/drawingml/2006/table">
            <a:tbl>
              <a:tblPr firstRow="1">
                <a:tableStyleId>{3B4B98B0-60AC-42C2-AFA5-B58CD77FA1E5}</a:tableStyleId>
              </a:tblPr>
              <a:tblGrid>
                <a:gridCol w="1148419">
                  <a:extLst>
                    <a:ext uri="{9D8B030D-6E8A-4147-A177-3AD203B41FA5}">
                      <a16:colId xmlns:a16="http://schemas.microsoft.com/office/drawing/2014/main" val="4134302086"/>
                    </a:ext>
                  </a:extLst>
                </a:gridCol>
                <a:gridCol w="1179169">
                  <a:extLst>
                    <a:ext uri="{9D8B030D-6E8A-4147-A177-3AD203B41FA5}">
                      <a16:colId xmlns:a16="http://schemas.microsoft.com/office/drawing/2014/main" val="1906204495"/>
                    </a:ext>
                  </a:extLst>
                </a:gridCol>
                <a:gridCol w="1395695">
                  <a:extLst>
                    <a:ext uri="{9D8B030D-6E8A-4147-A177-3AD203B41FA5}">
                      <a16:colId xmlns:a16="http://schemas.microsoft.com/office/drawing/2014/main" val="4199264664"/>
                    </a:ext>
                  </a:extLst>
                </a:gridCol>
                <a:gridCol w="1111826">
                  <a:extLst>
                    <a:ext uri="{9D8B030D-6E8A-4147-A177-3AD203B41FA5}">
                      <a16:colId xmlns:a16="http://schemas.microsoft.com/office/drawing/2014/main" val="1765465419"/>
                    </a:ext>
                  </a:extLst>
                </a:gridCol>
              </a:tblGrid>
              <a:tr h="341343">
                <a:tc>
                  <a:txBody>
                    <a:bodyPr/>
                    <a:lstStyle/>
                    <a:p>
                      <a:pPr rtl="0">
                        <a:lnSpc>
                          <a:spcPct val="100000"/>
                        </a:lnSpc>
                        <a:spcBef>
                          <a:spcPts val="0"/>
                        </a:spcBef>
                      </a:pPr>
                      <a:r>
                        <a:rPr lang="de-DE" sz="1100" dirty="0" smtClean="0">
                          <a:solidFill>
                            <a:schemeClr val="bg1"/>
                          </a:solidFill>
                        </a:rPr>
                        <a:t>Aufschub-</a:t>
                      </a:r>
                    </a:p>
                    <a:p>
                      <a:pPr rtl="0">
                        <a:lnSpc>
                          <a:spcPct val="100000"/>
                        </a:lnSpc>
                        <a:spcBef>
                          <a:spcPts val="0"/>
                        </a:spcBef>
                      </a:pPr>
                      <a:r>
                        <a:rPr lang="de-DE" sz="1100" dirty="0" err="1" smtClean="0">
                          <a:solidFill>
                            <a:schemeClr val="bg1"/>
                          </a:solidFill>
                        </a:rPr>
                        <a:t>dauer</a:t>
                      </a:r>
                      <a:r>
                        <a:rPr lang="de-DE" sz="1100" dirty="0">
                          <a:solidFill>
                            <a:schemeClr val="bg1"/>
                          </a:solidFill>
                        </a:rPr>
                        <a:t>*</a:t>
                      </a:r>
                    </a:p>
                  </a:txBody>
                  <a:tcPr marL="0" marR="0" marT="108000" marB="36000">
                    <a:lnB w="6350" cap="flat" cmpd="sng" algn="ctr">
                      <a:solidFill>
                        <a:schemeClr val="accent1"/>
                      </a:solidFill>
                      <a:prstDash val="solid"/>
                      <a:round/>
                      <a:headEnd type="none" w="med" len="med"/>
                      <a:tailEnd type="none" w="med" len="med"/>
                    </a:lnB>
                  </a:tcPr>
                </a:tc>
                <a:tc>
                  <a:txBody>
                    <a:bodyPr/>
                    <a:lstStyle/>
                    <a:p>
                      <a:pPr rtl="0">
                        <a:lnSpc>
                          <a:spcPct val="100000"/>
                        </a:lnSpc>
                        <a:spcBef>
                          <a:spcPts val="0"/>
                        </a:spcBef>
                      </a:pPr>
                      <a:r>
                        <a:rPr lang="de-DE" sz="1100" dirty="0" smtClean="0">
                          <a:solidFill>
                            <a:schemeClr val="bg1"/>
                          </a:solidFill>
                        </a:rPr>
                        <a:t>Rechnungs-</a:t>
                      </a:r>
                    </a:p>
                    <a:p>
                      <a:pPr rtl="0">
                        <a:lnSpc>
                          <a:spcPct val="100000"/>
                        </a:lnSpc>
                        <a:spcBef>
                          <a:spcPts val="0"/>
                        </a:spcBef>
                      </a:pPr>
                      <a:r>
                        <a:rPr lang="de-DE" sz="1100" dirty="0" smtClean="0">
                          <a:solidFill>
                            <a:schemeClr val="bg1"/>
                          </a:solidFill>
                        </a:rPr>
                        <a:t>zins</a:t>
                      </a:r>
                      <a:endParaRPr lang="de-DE" sz="1100" dirty="0">
                        <a:solidFill>
                          <a:schemeClr val="bg1"/>
                        </a:solidFill>
                      </a:endParaRPr>
                    </a:p>
                  </a:txBody>
                  <a:tcPr marL="0" marR="0" marT="108000" marB="36000">
                    <a:lnB w="6350" cap="flat" cmpd="sng" algn="ctr">
                      <a:solidFill>
                        <a:schemeClr val="accent1"/>
                      </a:solidFill>
                      <a:prstDash val="solid"/>
                      <a:round/>
                      <a:headEnd type="none" w="med" len="med"/>
                      <a:tailEnd type="none" w="med" len="med"/>
                    </a:lnB>
                  </a:tcPr>
                </a:tc>
                <a:tc>
                  <a:txBody>
                    <a:bodyPr/>
                    <a:lstStyle/>
                    <a:p>
                      <a:pPr rtl="0">
                        <a:lnSpc>
                          <a:spcPct val="100000"/>
                        </a:lnSpc>
                        <a:spcBef>
                          <a:spcPts val="0"/>
                        </a:spcBef>
                      </a:pPr>
                      <a:r>
                        <a:rPr lang="de-DE" sz="1100" dirty="0" smtClean="0">
                          <a:solidFill>
                            <a:schemeClr val="bg1"/>
                          </a:solidFill>
                        </a:rPr>
                        <a:t>Zinsüberschuss-anteil</a:t>
                      </a:r>
                      <a:endParaRPr lang="de-DE" sz="1100" dirty="0">
                        <a:solidFill>
                          <a:schemeClr val="bg1"/>
                        </a:solidFill>
                      </a:endParaRPr>
                    </a:p>
                  </a:txBody>
                  <a:tcPr marL="0" marR="0" marT="108000" marB="36000">
                    <a:lnB w="6350" cap="flat" cmpd="sng" algn="ctr">
                      <a:solidFill>
                        <a:schemeClr val="accent1"/>
                      </a:solidFill>
                      <a:prstDash val="solid"/>
                      <a:round/>
                      <a:headEnd type="none" w="med" len="med"/>
                      <a:tailEnd type="none" w="med" len="med"/>
                    </a:lnB>
                  </a:tcPr>
                </a:tc>
                <a:tc>
                  <a:txBody>
                    <a:bodyPr/>
                    <a:lstStyle/>
                    <a:p>
                      <a:pPr rtl="0">
                        <a:lnSpc>
                          <a:spcPct val="100000"/>
                        </a:lnSpc>
                        <a:spcBef>
                          <a:spcPts val="0"/>
                        </a:spcBef>
                      </a:pPr>
                      <a:r>
                        <a:rPr lang="de-DE" sz="1100">
                          <a:solidFill>
                            <a:schemeClr val="bg1"/>
                          </a:solidFill>
                        </a:rPr>
                        <a:t>Laufende</a:t>
                      </a:r>
                      <a:r>
                        <a:rPr lang="de-DE" sz="1100" baseline="0">
                          <a:solidFill>
                            <a:schemeClr val="bg1"/>
                          </a:solidFill>
                        </a:rPr>
                        <a:t> Verzinsung**</a:t>
                      </a:r>
                      <a:endParaRPr lang="de-DE" sz="1100">
                        <a:solidFill>
                          <a:schemeClr val="bg1"/>
                        </a:solidFill>
                      </a:endParaRPr>
                    </a:p>
                  </a:txBody>
                  <a:tcPr marL="0" marR="0" marT="108000" marB="36000">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345465026"/>
                  </a:ext>
                </a:extLst>
              </a:tr>
              <a:tr h="221950">
                <a:tc>
                  <a:txBody>
                    <a:bodyPr/>
                    <a:lstStyle/>
                    <a:p>
                      <a:pPr rtl="0">
                        <a:lnSpc>
                          <a:spcPct val="100000"/>
                        </a:lnSpc>
                        <a:spcBef>
                          <a:spcPts val="0"/>
                        </a:spcBef>
                      </a:pPr>
                      <a:r>
                        <a:rPr lang="de-DE" sz="1100" dirty="0">
                          <a:solidFill>
                            <a:schemeClr val="bg1"/>
                          </a:solidFill>
                        </a:rPr>
                        <a:t>1-2</a:t>
                      </a:r>
                    </a:p>
                  </a:txBody>
                  <a:tcPr marL="0" marR="0" marT="108000" marB="36000">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tx1">
                        <a:lumMod val="95000"/>
                      </a:schemeClr>
                    </a:solidFill>
                  </a:tcPr>
                </a:tc>
                <a:tc>
                  <a:txBody>
                    <a:bodyPr/>
                    <a:lstStyle/>
                    <a:p>
                      <a:pPr rtl="0">
                        <a:lnSpc>
                          <a:spcPct val="100000"/>
                        </a:lnSpc>
                        <a:spcBef>
                          <a:spcPts val="0"/>
                        </a:spcBef>
                      </a:pPr>
                      <a:r>
                        <a:rPr lang="de-DE" sz="1100" dirty="0">
                          <a:solidFill>
                            <a:schemeClr val="bg1"/>
                          </a:solidFill>
                        </a:rPr>
                        <a:t>0.25%</a:t>
                      </a:r>
                    </a:p>
                  </a:txBody>
                  <a:tcPr marL="0" marR="0" marT="108000" marB="36000">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tx1">
                        <a:lumMod val="95000"/>
                      </a:schemeClr>
                    </a:solidFill>
                  </a:tcPr>
                </a:tc>
                <a:tc>
                  <a:txBody>
                    <a:bodyPr/>
                    <a:lstStyle/>
                    <a:p>
                      <a:pPr>
                        <a:lnSpc>
                          <a:spcPct val="100000"/>
                        </a:lnSpc>
                        <a:spcBef>
                          <a:spcPts val="0"/>
                        </a:spcBef>
                      </a:pPr>
                      <a:r>
                        <a:rPr lang="de-DE" sz="1100" dirty="0">
                          <a:solidFill>
                            <a:schemeClr val="bg1"/>
                          </a:solidFill>
                        </a:rPr>
                        <a:t>0.055%</a:t>
                      </a:r>
                    </a:p>
                  </a:txBody>
                  <a:tcPr marL="0" marR="0" marT="108000" marB="36000">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tx1">
                        <a:lumMod val="95000"/>
                      </a:schemeClr>
                    </a:solidFill>
                  </a:tcPr>
                </a:tc>
                <a:tc>
                  <a:txBody>
                    <a:bodyPr/>
                    <a:lstStyle/>
                    <a:p>
                      <a:pPr>
                        <a:lnSpc>
                          <a:spcPct val="100000"/>
                        </a:lnSpc>
                        <a:spcBef>
                          <a:spcPts val="0"/>
                        </a:spcBef>
                      </a:pPr>
                      <a:r>
                        <a:rPr lang="de-DE" sz="1100" dirty="0">
                          <a:solidFill>
                            <a:schemeClr val="bg1"/>
                          </a:solidFill>
                        </a:rPr>
                        <a:t>0.305%</a:t>
                      </a:r>
                    </a:p>
                  </a:txBody>
                  <a:tcPr marL="0" marR="0" marT="108000" marB="36000">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1310531084"/>
                  </a:ext>
                </a:extLst>
              </a:tr>
              <a:tr h="221950">
                <a:tc>
                  <a:txBody>
                    <a:bodyPr/>
                    <a:lstStyle/>
                    <a:p>
                      <a:pPr rtl="0">
                        <a:lnSpc>
                          <a:spcPct val="100000"/>
                        </a:lnSpc>
                        <a:spcBef>
                          <a:spcPts val="0"/>
                        </a:spcBef>
                      </a:pPr>
                      <a:r>
                        <a:rPr lang="de-DE" sz="1100">
                          <a:solidFill>
                            <a:schemeClr val="bg1"/>
                          </a:solidFill>
                        </a:rPr>
                        <a:t>3-4</a:t>
                      </a:r>
                    </a:p>
                  </a:txBody>
                  <a:tcPr marL="0" marR="0" marT="108000" marB="36000">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rtl="0">
                        <a:lnSpc>
                          <a:spcPct val="100000"/>
                        </a:lnSpc>
                        <a:spcBef>
                          <a:spcPts val="0"/>
                        </a:spcBef>
                      </a:pPr>
                      <a:r>
                        <a:rPr lang="de-DE" sz="1100">
                          <a:solidFill>
                            <a:schemeClr val="bg1"/>
                          </a:solidFill>
                        </a:rPr>
                        <a:t>0.25%</a:t>
                      </a:r>
                    </a:p>
                  </a:txBody>
                  <a:tcPr marL="0" marR="0" marT="108000" marB="36000">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rtl="0">
                        <a:lnSpc>
                          <a:spcPct val="100000"/>
                        </a:lnSpc>
                        <a:spcBef>
                          <a:spcPts val="0"/>
                        </a:spcBef>
                      </a:pPr>
                      <a:r>
                        <a:rPr lang="de-DE" sz="1100" dirty="0">
                          <a:solidFill>
                            <a:schemeClr val="bg1"/>
                          </a:solidFill>
                        </a:rPr>
                        <a:t>0.110%</a:t>
                      </a:r>
                    </a:p>
                  </a:txBody>
                  <a:tcPr marL="0" marR="0" marT="108000" marB="36000">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rtl="0">
                        <a:lnSpc>
                          <a:spcPct val="100000"/>
                        </a:lnSpc>
                        <a:spcBef>
                          <a:spcPts val="0"/>
                        </a:spcBef>
                      </a:pPr>
                      <a:r>
                        <a:rPr lang="de-DE" sz="1100" dirty="0">
                          <a:solidFill>
                            <a:schemeClr val="bg1"/>
                          </a:solidFill>
                        </a:rPr>
                        <a:t>0.360%</a:t>
                      </a:r>
                    </a:p>
                  </a:txBody>
                  <a:tcPr marL="0" marR="0" marT="108000" marB="36000">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140777014"/>
                  </a:ext>
                </a:extLst>
              </a:tr>
              <a:tr h="221950">
                <a:tc>
                  <a:txBody>
                    <a:bodyPr/>
                    <a:lstStyle/>
                    <a:p>
                      <a:pPr rtl="0">
                        <a:lnSpc>
                          <a:spcPct val="100000"/>
                        </a:lnSpc>
                        <a:spcBef>
                          <a:spcPts val="0"/>
                        </a:spcBef>
                      </a:pPr>
                      <a:r>
                        <a:rPr lang="de-DE" sz="1100" dirty="0">
                          <a:solidFill>
                            <a:schemeClr val="bg1"/>
                          </a:solidFill>
                        </a:rPr>
                        <a:t>5-6</a:t>
                      </a:r>
                    </a:p>
                  </a:txBody>
                  <a:tcPr marL="0" marR="0" marT="108000" marB="36000">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tx1">
                        <a:lumMod val="95000"/>
                      </a:schemeClr>
                    </a:solidFill>
                  </a:tcPr>
                </a:tc>
                <a:tc>
                  <a:txBody>
                    <a:bodyPr/>
                    <a:lstStyle/>
                    <a:p>
                      <a:pPr rtl="0">
                        <a:lnSpc>
                          <a:spcPct val="100000"/>
                        </a:lnSpc>
                        <a:spcBef>
                          <a:spcPts val="0"/>
                        </a:spcBef>
                      </a:pPr>
                      <a:r>
                        <a:rPr lang="de-DE" sz="1100" dirty="0">
                          <a:solidFill>
                            <a:schemeClr val="bg1"/>
                          </a:solidFill>
                        </a:rPr>
                        <a:t>0.25%</a:t>
                      </a:r>
                    </a:p>
                  </a:txBody>
                  <a:tcPr marL="0" marR="0" marT="108000" marB="36000">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tx1">
                        <a:lumMod val="95000"/>
                      </a:schemeClr>
                    </a:solidFill>
                  </a:tcPr>
                </a:tc>
                <a:tc>
                  <a:txBody>
                    <a:bodyPr/>
                    <a:lstStyle/>
                    <a:p>
                      <a:pPr rtl="0">
                        <a:lnSpc>
                          <a:spcPct val="100000"/>
                        </a:lnSpc>
                        <a:spcBef>
                          <a:spcPts val="0"/>
                        </a:spcBef>
                      </a:pPr>
                      <a:r>
                        <a:rPr lang="de-DE" sz="1100" dirty="0">
                          <a:solidFill>
                            <a:schemeClr val="bg1"/>
                          </a:solidFill>
                        </a:rPr>
                        <a:t>0.165%</a:t>
                      </a:r>
                    </a:p>
                  </a:txBody>
                  <a:tcPr marL="0" marR="0" marT="108000" marB="36000">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tx1">
                        <a:lumMod val="95000"/>
                      </a:schemeClr>
                    </a:solidFill>
                  </a:tcPr>
                </a:tc>
                <a:tc>
                  <a:txBody>
                    <a:bodyPr/>
                    <a:lstStyle/>
                    <a:p>
                      <a:pPr rtl="0">
                        <a:lnSpc>
                          <a:spcPct val="100000"/>
                        </a:lnSpc>
                        <a:spcBef>
                          <a:spcPts val="0"/>
                        </a:spcBef>
                      </a:pPr>
                      <a:r>
                        <a:rPr lang="de-DE" sz="1100" dirty="0">
                          <a:solidFill>
                            <a:schemeClr val="bg1"/>
                          </a:solidFill>
                        </a:rPr>
                        <a:t>0.415%</a:t>
                      </a:r>
                    </a:p>
                  </a:txBody>
                  <a:tcPr marL="0" marR="0" marT="108000" marB="36000">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1198584638"/>
                  </a:ext>
                </a:extLst>
              </a:tr>
              <a:tr h="221950">
                <a:tc>
                  <a:txBody>
                    <a:bodyPr/>
                    <a:lstStyle/>
                    <a:p>
                      <a:pPr rtl="0">
                        <a:lnSpc>
                          <a:spcPct val="100000"/>
                        </a:lnSpc>
                        <a:spcBef>
                          <a:spcPts val="0"/>
                        </a:spcBef>
                      </a:pPr>
                      <a:r>
                        <a:rPr lang="de-DE" sz="1100">
                          <a:solidFill>
                            <a:schemeClr val="bg1"/>
                          </a:solidFill>
                        </a:rPr>
                        <a:t>7-8</a:t>
                      </a:r>
                    </a:p>
                  </a:txBody>
                  <a:tcPr marL="0" marR="0" marT="108000" marB="36000">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rtl="0">
                        <a:lnSpc>
                          <a:spcPct val="100000"/>
                        </a:lnSpc>
                        <a:spcBef>
                          <a:spcPts val="0"/>
                        </a:spcBef>
                      </a:pPr>
                      <a:r>
                        <a:rPr lang="de-DE" sz="1100" dirty="0">
                          <a:solidFill>
                            <a:schemeClr val="bg1"/>
                          </a:solidFill>
                        </a:rPr>
                        <a:t>0.25%</a:t>
                      </a:r>
                    </a:p>
                  </a:txBody>
                  <a:tcPr marL="0" marR="0" marT="108000" marB="36000">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rtl="0">
                        <a:lnSpc>
                          <a:spcPct val="100000"/>
                        </a:lnSpc>
                        <a:spcBef>
                          <a:spcPts val="0"/>
                        </a:spcBef>
                      </a:pPr>
                      <a:r>
                        <a:rPr lang="de-DE" sz="1100">
                          <a:solidFill>
                            <a:schemeClr val="bg1"/>
                          </a:solidFill>
                        </a:rPr>
                        <a:t>0.220%</a:t>
                      </a:r>
                    </a:p>
                  </a:txBody>
                  <a:tcPr marL="0" marR="0" marT="108000" marB="36000">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rtl="0">
                        <a:lnSpc>
                          <a:spcPct val="100000"/>
                        </a:lnSpc>
                        <a:spcBef>
                          <a:spcPts val="0"/>
                        </a:spcBef>
                      </a:pPr>
                      <a:r>
                        <a:rPr lang="de-DE" sz="1100">
                          <a:solidFill>
                            <a:schemeClr val="bg1"/>
                          </a:solidFill>
                        </a:rPr>
                        <a:t>0.470%</a:t>
                      </a:r>
                    </a:p>
                  </a:txBody>
                  <a:tcPr marL="0" marR="0" marT="108000" marB="36000">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383981441"/>
                  </a:ext>
                </a:extLst>
              </a:tr>
              <a:tr h="221950">
                <a:tc>
                  <a:txBody>
                    <a:bodyPr/>
                    <a:lstStyle/>
                    <a:p>
                      <a:pPr rtl="0">
                        <a:lnSpc>
                          <a:spcPct val="100000"/>
                        </a:lnSpc>
                        <a:spcBef>
                          <a:spcPts val="0"/>
                        </a:spcBef>
                      </a:pPr>
                      <a:r>
                        <a:rPr lang="de-DE" sz="1100" dirty="0">
                          <a:solidFill>
                            <a:schemeClr val="bg1"/>
                          </a:solidFill>
                        </a:rPr>
                        <a:t>9</a:t>
                      </a:r>
                    </a:p>
                  </a:txBody>
                  <a:tcPr marL="0" marR="0" marT="108000" marB="36000">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tx1">
                        <a:lumMod val="95000"/>
                      </a:schemeClr>
                    </a:solidFill>
                  </a:tcPr>
                </a:tc>
                <a:tc>
                  <a:txBody>
                    <a:bodyPr/>
                    <a:lstStyle/>
                    <a:p>
                      <a:pPr rtl="0">
                        <a:lnSpc>
                          <a:spcPct val="100000"/>
                        </a:lnSpc>
                        <a:spcBef>
                          <a:spcPts val="0"/>
                        </a:spcBef>
                      </a:pPr>
                      <a:r>
                        <a:rPr lang="de-DE" sz="1100" dirty="0">
                          <a:solidFill>
                            <a:schemeClr val="bg1"/>
                          </a:solidFill>
                        </a:rPr>
                        <a:t>0.25%</a:t>
                      </a:r>
                    </a:p>
                  </a:txBody>
                  <a:tcPr marL="0" marR="0" marT="108000" marB="36000">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tx1">
                        <a:lumMod val="95000"/>
                      </a:schemeClr>
                    </a:solidFill>
                  </a:tcPr>
                </a:tc>
                <a:tc>
                  <a:txBody>
                    <a:bodyPr/>
                    <a:lstStyle/>
                    <a:p>
                      <a:pPr rtl="0">
                        <a:lnSpc>
                          <a:spcPct val="100000"/>
                        </a:lnSpc>
                        <a:spcBef>
                          <a:spcPts val="0"/>
                        </a:spcBef>
                      </a:pPr>
                      <a:r>
                        <a:rPr lang="de-DE" sz="1100" dirty="0">
                          <a:solidFill>
                            <a:schemeClr val="bg1"/>
                          </a:solidFill>
                        </a:rPr>
                        <a:t>0.275%</a:t>
                      </a:r>
                    </a:p>
                  </a:txBody>
                  <a:tcPr marL="0" marR="0" marT="108000" marB="36000">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tx1">
                        <a:lumMod val="95000"/>
                      </a:schemeClr>
                    </a:solidFill>
                  </a:tcPr>
                </a:tc>
                <a:tc>
                  <a:txBody>
                    <a:bodyPr/>
                    <a:lstStyle/>
                    <a:p>
                      <a:pPr rtl="0">
                        <a:lnSpc>
                          <a:spcPct val="100000"/>
                        </a:lnSpc>
                        <a:spcBef>
                          <a:spcPts val="0"/>
                        </a:spcBef>
                      </a:pPr>
                      <a:r>
                        <a:rPr lang="de-DE" sz="1100" dirty="0">
                          <a:solidFill>
                            <a:schemeClr val="bg1"/>
                          </a:solidFill>
                        </a:rPr>
                        <a:t>0.525%</a:t>
                      </a:r>
                    </a:p>
                  </a:txBody>
                  <a:tcPr marL="0" marR="0" marT="108000" marB="36000">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3536844431"/>
                  </a:ext>
                </a:extLst>
              </a:tr>
            </a:tbl>
          </a:graphicData>
        </a:graphic>
      </p:graphicFrame>
      <p:sp>
        <p:nvSpPr>
          <p:cNvPr id="13" name="Textfeld 12"/>
          <p:cNvSpPr txBox="1"/>
          <p:nvPr/>
        </p:nvSpPr>
        <p:spPr>
          <a:xfrm>
            <a:off x="6886570" y="5660411"/>
            <a:ext cx="4557010" cy="875139"/>
          </a:xfrm>
          <a:prstGeom prst="rect">
            <a:avLst/>
          </a:prstGeom>
          <a:noFill/>
        </p:spPr>
        <p:txBody>
          <a:bodyPr wrap="square" lIns="0" tIns="0" rIns="0" bIns="0" rtlCol="0" anchor="t" anchorCtr="0">
            <a:noAutofit/>
          </a:bodyPr>
          <a:lstStyle/>
          <a:p>
            <a:endParaRPr lang="de-DE" sz="1000" dirty="0">
              <a:solidFill>
                <a:schemeClr val="bg1"/>
              </a:solidFill>
            </a:endParaRPr>
          </a:p>
        </p:txBody>
      </p:sp>
      <p:sp>
        <p:nvSpPr>
          <p:cNvPr id="14" name="Inhaltsplatzhalter 4">
            <a:extLst>
              <a:ext uri="{FF2B5EF4-FFF2-40B4-BE49-F238E27FC236}">
                <a16:creationId xmlns:a16="http://schemas.microsoft.com/office/drawing/2014/main" id="{1BD1C498-E3FE-45BA-9D9D-10AE7E1D2F36}"/>
              </a:ext>
            </a:extLst>
          </p:cNvPr>
          <p:cNvSpPr txBox="1">
            <a:spLocks/>
          </p:cNvSpPr>
          <p:nvPr/>
        </p:nvSpPr>
        <p:spPr>
          <a:xfrm>
            <a:off x="8559013" y="4711500"/>
            <a:ext cx="2212304" cy="807913"/>
          </a:xfrm>
          <a:prstGeom prst="rect">
            <a:avLst/>
          </a:prstGeom>
        </p:spPr>
        <p:txBody>
          <a:bodyPr vert="horz" wrap="square" lIns="0" tIns="0" rIns="0" bIns="0" rtlCol="0" anchor="t">
            <a:spAutoFit/>
          </a:bodyPr>
          <a:lstStyle>
            <a:lvl1pPr marL="0" indent="-180000" algn="l" defTabSz="914400" rtl="0" eaLnBrk="1" latinLnBrk="0" hangingPunct="1">
              <a:lnSpc>
                <a:spcPct val="100000"/>
              </a:lnSpc>
              <a:spcBef>
                <a:spcPts val="1200"/>
              </a:spcBef>
              <a:spcAft>
                <a:spcPts val="0"/>
              </a:spcAft>
              <a:buClr>
                <a:schemeClr val="tx1"/>
              </a:buClr>
              <a:buFontTx/>
              <a:buNone/>
              <a:defRPr sz="1400" b="1" kern="1200" baseline="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600"/>
              </a:spcBef>
              <a:buClr>
                <a:schemeClr val="tx1"/>
              </a:buClr>
              <a:buFontTx/>
              <a:buNone/>
              <a:defRPr sz="1400" kern="1200">
                <a:solidFill>
                  <a:schemeClr val="tx1"/>
                </a:solidFill>
                <a:latin typeface="Arial" panose="020B0604020202020204" pitchFamily="34" charset="0"/>
                <a:ea typeface="+mn-ea"/>
                <a:cs typeface="Arial" panose="020B0604020202020204" pitchFamily="34" charset="0"/>
              </a:defRPr>
            </a:lvl2pPr>
            <a:lvl3pPr marL="180000" marR="0" indent="-180000" algn="l" defTabSz="914400" rtl="0" eaLnBrk="1" fontAlgn="auto" latinLnBrk="0" hangingPunct="1">
              <a:lnSpc>
                <a:spcPct val="100000"/>
              </a:lnSpc>
              <a:spcBef>
                <a:spcPts val="600"/>
              </a:spcBef>
              <a:spcAft>
                <a:spcPts val="0"/>
              </a:spcAft>
              <a:buClr>
                <a:schemeClr val="tx1"/>
              </a:buClr>
              <a:buSzTx/>
              <a:buFont typeface="Wingdings" panose="05000000000000000000" pitchFamily="2" charset="2"/>
              <a:buChar char="§"/>
              <a:tabLst/>
              <a:defRPr sz="1400" kern="1200" baseline="0">
                <a:solidFill>
                  <a:schemeClr val="tx1"/>
                </a:solidFill>
                <a:latin typeface="Arial" panose="020B0604020202020204" pitchFamily="34" charset="0"/>
                <a:ea typeface="+mn-ea"/>
                <a:cs typeface="Arial" panose="020B0604020202020204" pitchFamily="34" charset="0"/>
              </a:defRPr>
            </a:lvl3pPr>
            <a:lvl4pPr marL="360000" indent="-180000" algn="l" defTabSz="914400" rtl="0" eaLnBrk="1" latinLnBrk="0" hangingPunct="1">
              <a:lnSpc>
                <a:spcPct val="100000"/>
              </a:lnSpc>
              <a:spcBef>
                <a:spcPts val="600"/>
              </a:spcBef>
              <a:buClr>
                <a:schemeClr val="tx1"/>
              </a:buClr>
              <a:buFont typeface="Wingdings" panose="05000000000000000000" pitchFamily="2" charset="2"/>
              <a:buChar char="§"/>
              <a:defRPr sz="1400" kern="1200" baseline="0">
                <a:solidFill>
                  <a:schemeClr val="tx1"/>
                </a:solidFill>
                <a:latin typeface="Arial" panose="020B0604020202020204" pitchFamily="34" charset="0"/>
                <a:ea typeface="+mn-ea"/>
                <a:cs typeface="Arial" panose="020B0604020202020204" pitchFamily="34" charset="0"/>
              </a:defRPr>
            </a:lvl4pPr>
            <a:lvl5pPr marL="540000" indent="-180000" algn="l" defTabSz="914400" rtl="0" eaLnBrk="1" latinLnBrk="0" hangingPunct="1">
              <a:lnSpc>
                <a:spcPct val="100000"/>
              </a:lnSpc>
              <a:spcBef>
                <a:spcPts val="800"/>
              </a:spcBef>
              <a:buFont typeface="Symbol" panose="05050102010706020507" pitchFamily="18"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79705">
              <a:spcBef>
                <a:spcPts val="300"/>
              </a:spcBef>
              <a:buClr>
                <a:srgbClr val="000000"/>
              </a:buClr>
              <a:defRPr/>
            </a:pPr>
            <a:r>
              <a:rPr kumimoji="0" lang="de-DE" sz="1200" b="1" i="0" u="none" strike="noStrike" kern="1200" cap="none" spc="0" normalizeH="0" baseline="0" noProof="0" dirty="0">
                <a:ln>
                  <a:noFill/>
                </a:ln>
                <a:solidFill>
                  <a:schemeClr val="bg1"/>
                </a:solidFill>
                <a:effectLst/>
                <a:uLnTx/>
                <a:uFillTx/>
                <a:latin typeface="Arial"/>
                <a:ea typeface="+mn-ea"/>
                <a:cs typeface="Arial"/>
              </a:rPr>
              <a:t>FOCUS-MONEY:</a:t>
            </a:r>
            <a:r>
              <a:rPr lang="de-DE" sz="1200" dirty="0">
                <a:solidFill>
                  <a:schemeClr val="bg1"/>
                </a:solidFill>
                <a:latin typeface="Arial"/>
                <a:cs typeface="Arial"/>
              </a:rPr>
              <a:t> </a:t>
            </a:r>
            <a:endParaRPr lang="de-DE" sz="1200" dirty="0">
              <a:solidFill>
                <a:schemeClr val="bg1"/>
              </a:solidFill>
            </a:endParaRPr>
          </a:p>
          <a:p>
            <a:pPr marL="0" marR="0" lvl="0" indent="-179705" algn="l" defTabSz="914400" rtl="0" eaLnBrk="1" fontAlgn="auto" latinLnBrk="0" hangingPunct="1">
              <a:lnSpc>
                <a:spcPct val="100000"/>
              </a:lnSpc>
              <a:spcBef>
                <a:spcPts val="300"/>
              </a:spcBef>
              <a:spcAft>
                <a:spcPts val="0"/>
              </a:spcAft>
              <a:buClr>
                <a:srgbClr val="000000"/>
              </a:buClr>
              <a:buSzTx/>
              <a:buFontTx/>
              <a:buNone/>
              <a:tabLst/>
              <a:defRPr/>
            </a:pPr>
            <a:r>
              <a:rPr kumimoji="0" lang="de-DE" sz="1200" b="0" i="0" u="none" strike="noStrike" kern="1200" cap="none" spc="0" normalizeH="0" baseline="0" noProof="0" dirty="0">
                <a:ln>
                  <a:noFill/>
                </a:ln>
                <a:solidFill>
                  <a:schemeClr val="bg1"/>
                </a:solidFill>
                <a:effectLst/>
                <a:uLnTx/>
                <a:uFillTx/>
                <a:latin typeface="Arial"/>
                <a:cs typeface="Arial"/>
              </a:rPr>
              <a:t>„Finanzstärkster Lebensversicherer Europas“,</a:t>
            </a:r>
            <a:r>
              <a:rPr lang="de-DE" sz="1200" b="0" i="0" u="none" strike="noStrike" kern="1200" cap="none" spc="0" normalizeH="0" baseline="0" noProof="0" dirty="0">
                <a:ln>
                  <a:noFill/>
                </a:ln>
                <a:effectLst/>
                <a:uLnTx/>
                <a:uFillTx/>
              </a:rPr>
              <a:t/>
            </a:r>
            <a:br>
              <a:rPr lang="de-DE" sz="1200" b="0" i="0" u="none" strike="noStrike" kern="1200" cap="none" spc="0" normalizeH="0" baseline="0" noProof="0" dirty="0">
                <a:ln>
                  <a:noFill/>
                </a:ln>
                <a:effectLst/>
                <a:uLnTx/>
                <a:uFillTx/>
              </a:rPr>
            </a:br>
            <a:r>
              <a:rPr kumimoji="0" lang="de-DE" sz="1200" b="0" i="0" u="none" strike="noStrike" kern="1200" cap="none" spc="0" normalizeH="0" baseline="0" noProof="0" dirty="0">
                <a:ln>
                  <a:noFill/>
                </a:ln>
                <a:solidFill>
                  <a:schemeClr val="bg1"/>
                </a:solidFill>
                <a:effectLst/>
                <a:uLnTx/>
                <a:uFillTx/>
                <a:latin typeface="Arial"/>
                <a:cs typeface="Arial"/>
              </a:rPr>
              <a:t>Ausgabe </a:t>
            </a:r>
            <a:r>
              <a:rPr lang="de-DE" sz="1200" b="0" dirty="0">
                <a:solidFill>
                  <a:schemeClr val="bg1"/>
                </a:solidFill>
                <a:latin typeface="Arial"/>
                <a:cs typeface="Arial"/>
              </a:rPr>
              <a:t>50/2022</a:t>
            </a:r>
            <a:endParaRPr lang="de-DE" sz="12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pic>
        <p:nvPicPr>
          <p:cNvPr id="15" name="Grafik 10" descr="Ein Bild, das Text enthält.&#10;&#10;Beschreibung automatisch generiert.">
            <a:extLst>
              <a:ext uri="{FF2B5EF4-FFF2-40B4-BE49-F238E27FC236}">
                <a16:creationId xmlns:a16="http://schemas.microsoft.com/office/drawing/2014/main" id="{66C9159A-2CD7-EF44-1EBA-67CFA0B99876}"/>
              </a:ext>
            </a:extLst>
          </p:cNvPr>
          <p:cNvPicPr>
            <a:picLocks noChangeAspect="1"/>
          </p:cNvPicPr>
          <p:nvPr/>
        </p:nvPicPr>
        <p:blipFill>
          <a:blip r:embed="rId7"/>
          <a:stretch>
            <a:fillRect/>
          </a:stretch>
        </p:blipFill>
        <p:spPr>
          <a:xfrm>
            <a:off x="7508770" y="4520567"/>
            <a:ext cx="890096" cy="1189777"/>
          </a:xfrm>
          <a:prstGeom prst="rect">
            <a:avLst/>
          </a:prstGeom>
        </p:spPr>
      </p:pic>
    </p:spTree>
    <p:extLst>
      <p:ext uri="{BB962C8B-B14F-4D97-AF65-F5344CB8AC3E}">
        <p14:creationId xmlns:p14="http://schemas.microsoft.com/office/powerpoint/2010/main" val="25907300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11022C8E-5534-4C95-B0B8-89564DB985B8}"/>
              </a:ext>
            </a:extLst>
          </p:cNvPr>
          <p:cNvGraphicFramePr>
            <a:graphicFrameLocks noChangeAspect="1"/>
          </p:cNvGraphicFramePr>
          <p:nvPr>
            <p:custDataLst>
              <p:tags r:id="rId2"/>
            </p:custDataLst>
            <p:extLst>
              <p:ext uri="{D42A27DB-BD31-4B8C-83A1-F6EECF244321}">
                <p14:modId xmlns:p14="http://schemas.microsoft.com/office/powerpoint/2010/main" val="10226263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9905" name="think-cell Folie" r:id="rId5" imgW="353" imgH="353" progId="TCLayout.ActiveDocument.1">
                  <p:embed/>
                </p:oleObj>
              </mc:Choice>
              <mc:Fallback>
                <p:oleObj name="think-cell Folie" r:id="rId5" imgW="353" imgH="35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3919286C-0482-4D36-A086-818D04D95068}"/>
              </a:ext>
            </a:extLst>
          </p:cNvPr>
          <p:cNvSpPr>
            <a:spLocks noGrp="1"/>
          </p:cNvSpPr>
          <p:nvPr>
            <p:ph type="title"/>
          </p:nvPr>
        </p:nvSpPr>
        <p:spPr>
          <a:xfrm>
            <a:off x="479425" y="844829"/>
            <a:ext cx="9324974" cy="932854"/>
          </a:xfrm>
        </p:spPr>
        <p:txBody>
          <a:bodyPr vert="horz"/>
          <a:lstStyle/>
          <a:p>
            <a:r>
              <a:rPr lang="de-DE" dirty="0" smtClean="0"/>
              <a:t>Einzelrückdeckung </a:t>
            </a:r>
            <a:r>
              <a:rPr lang="de-DE" dirty="0"/>
              <a:t>ZKR9 </a:t>
            </a:r>
            <a:r>
              <a:rPr lang="de-DE" dirty="0">
                <a:solidFill>
                  <a:srgbClr val="13A0D3"/>
                </a:solidFill>
              </a:rPr>
              <a:t>Kosten</a:t>
            </a:r>
            <a:endParaRPr lang="de-DE" noProof="0" dirty="0">
              <a:solidFill>
                <a:srgbClr val="13A0D3"/>
              </a:solidFill>
            </a:endParaRPr>
          </a:p>
        </p:txBody>
      </p:sp>
      <p:sp>
        <p:nvSpPr>
          <p:cNvPr id="4" name="Foliennummernplatzhalter 3">
            <a:extLst>
              <a:ext uri="{FF2B5EF4-FFF2-40B4-BE49-F238E27FC236}">
                <a16:creationId xmlns:a16="http://schemas.microsoft.com/office/drawing/2014/main" id="{827B8036-4BF2-459F-A9AC-F0B3EAAE2D59}"/>
              </a:ext>
            </a:extLst>
          </p:cNvPr>
          <p:cNvSpPr>
            <a:spLocks noGrp="1"/>
          </p:cNvSpPr>
          <p:nvPr>
            <p:ph type="sldNum" sz="quarter" idx="11"/>
          </p:nvPr>
        </p:nvSpPr>
        <p:spPr>
          <a:xfrm>
            <a:off x="11443580" y="6372000"/>
            <a:ext cx="268995" cy="144000"/>
          </a:xfrm>
        </p:spPr>
        <p:txBody>
          <a:bodyPr/>
          <a:lstStyle/>
          <a:p>
            <a:fld id="{56C449F3-BD9D-48DC-BFF1-0F66671DA7C6}" type="slidenum">
              <a:rPr lang="de-DE" smtClean="0"/>
              <a:pPr/>
              <a:t>17</a:t>
            </a:fld>
            <a:endParaRPr lang="de-DE"/>
          </a:p>
        </p:txBody>
      </p:sp>
      <p:sp>
        <p:nvSpPr>
          <p:cNvPr id="10" name="Textplatzhalter 9">
            <a:extLst>
              <a:ext uri="{FF2B5EF4-FFF2-40B4-BE49-F238E27FC236}">
                <a16:creationId xmlns:a16="http://schemas.microsoft.com/office/drawing/2014/main" id="{CB510A74-E834-4255-BDF5-CC4C5C97C2C5}"/>
              </a:ext>
            </a:extLst>
          </p:cNvPr>
          <p:cNvSpPr>
            <a:spLocks noGrp="1"/>
          </p:cNvSpPr>
          <p:nvPr>
            <p:ph type="body" sz="quarter" idx="12"/>
          </p:nvPr>
        </p:nvSpPr>
        <p:spPr/>
        <p:txBody>
          <a:bodyPr/>
          <a:lstStyle/>
          <a:p>
            <a:endParaRPr lang="de-DE"/>
          </a:p>
        </p:txBody>
      </p:sp>
      <p:graphicFrame>
        <p:nvGraphicFramePr>
          <p:cNvPr id="29" name="Tabelle 28">
            <a:extLst>
              <a:ext uri="{FF2B5EF4-FFF2-40B4-BE49-F238E27FC236}">
                <a16:creationId xmlns:a16="http://schemas.microsoft.com/office/drawing/2014/main" id="{3FE58F46-F9E4-48E0-B3BF-98956233B3ED}"/>
              </a:ext>
            </a:extLst>
          </p:cNvPr>
          <p:cNvGraphicFramePr>
            <a:graphicFrameLocks noGrp="1"/>
          </p:cNvGraphicFramePr>
          <p:nvPr>
            <p:extLst>
              <p:ext uri="{D42A27DB-BD31-4B8C-83A1-F6EECF244321}">
                <p14:modId xmlns:p14="http://schemas.microsoft.com/office/powerpoint/2010/main" val="4222356729"/>
              </p:ext>
            </p:extLst>
          </p:nvPr>
        </p:nvGraphicFramePr>
        <p:xfrm>
          <a:off x="479422" y="1687693"/>
          <a:ext cx="11098652" cy="1881352"/>
        </p:xfrm>
        <a:graphic>
          <a:graphicData uri="http://schemas.openxmlformats.org/drawingml/2006/table">
            <a:tbl>
              <a:tblPr firstRow="1" lastRow="1">
                <a:tableStyleId>{3B4B98B0-60AC-42C2-AFA5-B58CD77FA1E5}</a:tableStyleId>
              </a:tblPr>
              <a:tblGrid>
                <a:gridCol w="3763118">
                  <a:extLst>
                    <a:ext uri="{9D8B030D-6E8A-4147-A177-3AD203B41FA5}">
                      <a16:colId xmlns:a16="http://schemas.microsoft.com/office/drawing/2014/main" val="337675923"/>
                    </a:ext>
                  </a:extLst>
                </a:gridCol>
                <a:gridCol w="2440776">
                  <a:extLst>
                    <a:ext uri="{9D8B030D-6E8A-4147-A177-3AD203B41FA5}">
                      <a16:colId xmlns:a16="http://schemas.microsoft.com/office/drawing/2014/main" val="1769187916"/>
                    </a:ext>
                  </a:extLst>
                </a:gridCol>
                <a:gridCol w="2392915">
                  <a:extLst>
                    <a:ext uri="{9D8B030D-6E8A-4147-A177-3AD203B41FA5}">
                      <a16:colId xmlns:a16="http://schemas.microsoft.com/office/drawing/2014/main" val="2189148499"/>
                    </a:ext>
                  </a:extLst>
                </a:gridCol>
                <a:gridCol w="2501843">
                  <a:extLst>
                    <a:ext uri="{9D8B030D-6E8A-4147-A177-3AD203B41FA5}">
                      <a16:colId xmlns:a16="http://schemas.microsoft.com/office/drawing/2014/main" val="183216484"/>
                    </a:ext>
                  </a:extLst>
                </a:gridCol>
              </a:tblGrid>
              <a:tr h="593799">
                <a:tc>
                  <a:txBody>
                    <a:bodyPr/>
                    <a:lstStyle/>
                    <a:p>
                      <a:pPr algn="ctr" rtl="0">
                        <a:lnSpc>
                          <a:spcPct val="100000"/>
                        </a:lnSpc>
                      </a:pPr>
                      <a:r>
                        <a:rPr lang="de-DE" sz="1400" b="1" dirty="0" smtClean="0">
                          <a:solidFill>
                            <a:schemeClr val="bg1"/>
                          </a:solidFill>
                          <a:latin typeface="+mn-lt"/>
                        </a:rPr>
                        <a:t>Abschluss – und Vertriebskosten</a:t>
                      </a:r>
                    </a:p>
                  </a:txBody>
                  <a:tcPr marL="0" marR="0" marT="36000" marB="36000" anchor="ctr">
                    <a:lnR w="6350" cap="flat" cmpd="sng" algn="ctr">
                      <a:solidFill>
                        <a:schemeClr val="accent1"/>
                      </a:solidFill>
                      <a:prstDash val="solid"/>
                      <a:round/>
                      <a:headEnd type="none" w="med" len="med"/>
                      <a:tailEnd type="none" w="med" len="med"/>
                    </a:lnR>
                    <a:lnB w="6350" cap="flat" cmpd="sng" algn="ctr">
                      <a:solidFill>
                        <a:schemeClr val="accent1"/>
                      </a:solidFill>
                      <a:prstDash val="solid"/>
                      <a:round/>
                      <a:headEnd type="none" w="med" len="med"/>
                      <a:tailEnd type="none" w="med" len="med"/>
                    </a:lnB>
                    <a:solidFill>
                      <a:srgbClr val="B5DAE6"/>
                    </a:solidFill>
                  </a:tcPr>
                </a:tc>
                <a:tc gridSpan="2">
                  <a:txBody>
                    <a:bodyPr/>
                    <a:lstStyle/>
                    <a:p>
                      <a:pPr algn="ctr" rtl="0">
                        <a:lnSpc>
                          <a:spcPct val="100000"/>
                        </a:lnSpc>
                      </a:pPr>
                      <a:r>
                        <a:rPr lang="de-DE" sz="1400" b="1" dirty="0" smtClean="0">
                          <a:solidFill>
                            <a:schemeClr val="bg1"/>
                          </a:solidFill>
                          <a:latin typeface="+mn-lt"/>
                        </a:rPr>
                        <a:t> Übrige Kosten in der Aufschubdauer</a:t>
                      </a:r>
                      <a:r>
                        <a:rPr lang="de-DE" sz="1400" b="1" baseline="0" dirty="0" smtClean="0">
                          <a:solidFill>
                            <a:schemeClr val="bg1"/>
                          </a:solidFill>
                          <a:latin typeface="+mn-lt"/>
                        </a:rPr>
                        <a:t> </a:t>
                      </a:r>
                      <a:endParaRPr lang="de-DE" sz="1400" b="1" dirty="0" smtClean="0">
                        <a:solidFill>
                          <a:schemeClr val="bg1"/>
                        </a:solidFill>
                        <a:latin typeface="+mn-lt"/>
                      </a:endParaRPr>
                    </a:p>
                  </a:txBody>
                  <a:tcPr marL="0" marR="0" marT="36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B w="6350" cap="flat" cmpd="sng" algn="ctr">
                      <a:solidFill>
                        <a:schemeClr val="accent1"/>
                      </a:solidFill>
                      <a:prstDash val="solid"/>
                      <a:round/>
                      <a:headEnd type="none" w="med" len="med"/>
                      <a:tailEnd type="none" w="med" len="med"/>
                    </a:lnB>
                    <a:solidFill>
                      <a:srgbClr val="B5DAE6"/>
                    </a:solidFill>
                  </a:tcPr>
                </a:tc>
                <a:tc hMerge="1">
                  <a:txBody>
                    <a:bodyPr/>
                    <a:lstStyle/>
                    <a:p>
                      <a:endParaRPr lang="de-DE"/>
                    </a:p>
                  </a:txBody>
                  <a:tcPr/>
                </a:tc>
                <a:tc>
                  <a:txBody>
                    <a:bodyPr/>
                    <a:lstStyle/>
                    <a:p>
                      <a:pPr algn="ctr" rtl="0">
                        <a:lnSpc>
                          <a:spcPct val="100000"/>
                        </a:lnSpc>
                      </a:pPr>
                      <a:r>
                        <a:rPr lang="de-DE" sz="1400" b="1" dirty="0" smtClean="0">
                          <a:solidFill>
                            <a:schemeClr val="bg1"/>
                          </a:solidFill>
                          <a:latin typeface="+mn-lt"/>
                        </a:rPr>
                        <a:t>Verwaltungskosten im Rentenbezug</a:t>
                      </a:r>
                    </a:p>
                  </a:txBody>
                  <a:tcPr marL="36000" marR="36000" marT="0" marB="0" anchor="ctr">
                    <a:lnL w="6350" cap="flat" cmpd="sng" algn="ctr">
                      <a:solidFill>
                        <a:schemeClr val="accent1"/>
                      </a:solidFill>
                      <a:prstDash val="solid"/>
                      <a:round/>
                      <a:headEnd type="none" w="med" len="med"/>
                      <a:tailEnd type="none" w="med" len="med"/>
                    </a:lnL>
                    <a:lnB w="6350" cap="flat" cmpd="sng" algn="ctr">
                      <a:solidFill>
                        <a:schemeClr val="accent1"/>
                      </a:solidFill>
                      <a:prstDash val="solid"/>
                      <a:round/>
                      <a:headEnd type="none" w="med" len="med"/>
                      <a:tailEnd type="none" w="med" len="med"/>
                    </a:lnB>
                    <a:solidFill>
                      <a:srgbClr val="B5DAE6"/>
                    </a:solidFill>
                  </a:tcPr>
                </a:tc>
                <a:extLst>
                  <a:ext uri="{0D108BD9-81ED-4DB2-BD59-A6C34878D82A}">
                    <a16:rowId xmlns:a16="http://schemas.microsoft.com/office/drawing/2014/main" val="2719659313"/>
                  </a:ext>
                </a:extLst>
              </a:tr>
              <a:tr h="448522">
                <a:tc gridSpan="2">
                  <a:txBody>
                    <a:bodyPr/>
                    <a:lstStyle/>
                    <a:p>
                      <a:pPr algn="ctr" rtl="0">
                        <a:lnSpc>
                          <a:spcPts val="1800"/>
                        </a:lnSpc>
                      </a:pPr>
                      <a:r>
                        <a:rPr lang="de-DE" sz="1200" b="0" dirty="0" smtClean="0">
                          <a:solidFill>
                            <a:schemeClr val="bg1"/>
                          </a:solidFill>
                          <a:latin typeface="+mn-lt"/>
                        </a:rPr>
                        <a:t>Einmalig für den Erst und Folgebeitrag</a:t>
                      </a:r>
                      <a:endParaRPr lang="de-DE" sz="1200" b="0" dirty="0">
                        <a:solidFill>
                          <a:schemeClr val="bg1"/>
                        </a:solidFill>
                        <a:latin typeface="+mn-lt"/>
                      </a:endParaRPr>
                    </a:p>
                  </a:txBody>
                  <a:tcPr marL="0" marR="0" marT="36000" marB="3600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tx1"/>
                    </a:solidFill>
                  </a:tcPr>
                </a:tc>
                <a:tc hMerge="1">
                  <a:txBody>
                    <a:bodyPr/>
                    <a:lstStyle/>
                    <a:p>
                      <a:pPr marL="0" indent="0" algn="ctr" rtl="0">
                        <a:lnSpc>
                          <a:spcPct val="100000"/>
                        </a:lnSpc>
                        <a:buFont typeface="Arial" panose="020B0604020202020204" pitchFamily="34" charset="0"/>
                        <a:buNone/>
                      </a:pPr>
                      <a:endParaRPr lang="de-DE" sz="1100" b="0" dirty="0">
                        <a:solidFill>
                          <a:schemeClr val="bg1"/>
                        </a:solidFill>
                        <a:latin typeface="+mn-lt"/>
                      </a:endParaRPr>
                    </a:p>
                  </a:txBody>
                  <a:tcPr marL="36000" marR="36000" marT="36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marL="0" indent="0" algn="ctr" rtl="0">
                        <a:lnSpc>
                          <a:spcPct val="100000"/>
                        </a:lnSpc>
                        <a:buFont typeface="Arial" panose="020B0604020202020204" pitchFamily="34" charset="0"/>
                        <a:buNone/>
                      </a:pPr>
                      <a:r>
                        <a:rPr lang="de-DE" sz="1200" b="0" dirty="0" smtClean="0">
                          <a:solidFill>
                            <a:schemeClr val="bg1"/>
                          </a:solidFill>
                          <a:latin typeface="+mn-lt"/>
                        </a:rPr>
                        <a:t>Für jedes Versicherungsjahr</a:t>
                      </a:r>
                    </a:p>
                  </a:txBody>
                  <a:tcPr marL="0" marR="0" marT="36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tx1"/>
                    </a:solidFill>
                  </a:tcPr>
                </a:tc>
                <a:tc>
                  <a:txBody>
                    <a:bodyPr/>
                    <a:lstStyle/>
                    <a:p>
                      <a:pPr algn="ctr" rtl="0">
                        <a:lnSpc>
                          <a:spcPct val="100000"/>
                        </a:lnSpc>
                      </a:pPr>
                      <a:r>
                        <a:rPr lang="de-DE" sz="1200" b="0" dirty="0" smtClean="0">
                          <a:solidFill>
                            <a:schemeClr val="bg1"/>
                          </a:solidFill>
                          <a:latin typeface="+mn-lt"/>
                        </a:rPr>
                        <a:t>Für jedes Jahr des Rentenbezuges</a:t>
                      </a:r>
                      <a:endParaRPr lang="de-DE" sz="1200" b="0" dirty="0">
                        <a:solidFill>
                          <a:schemeClr val="bg1"/>
                        </a:solidFill>
                        <a:latin typeface="+mn-lt"/>
                      </a:endParaRPr>
                    </a:p>
                  </a:txBody>
                  <a:tcPr marL="36000" marR="36000" marT="36000" marB="3600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71109006"/>
                  </a:ext>
                </a:extLst>
              </a:tr>
              <a:tr h="839031">
                <a:tc>
                  <a:txBody>
                    <a:bodyPr/>
                    <a:lstStyle/>
                    <a:p>
                      <a:pPr algn="ctr" rtl="0">
                        <a:lnSpc>
                          <a:spcPts val="1800"/>
                        </a:lnSpc>
                      </a:pPr>
                      <a:r>
                        <a:rPr lang="de-DE" sz="1200" b="0" dirty="0">
                          <a:solidFill>
                            <a:schemeClr val="bg1"/>
                          </a:solidFill>
                          <a:latin typeface="+mn-lt"/>
                        </a:rPr>
                        <a:t>2,30 EUR je 100 EUR </a:t>
                      </a:r>
                      <a:r>
                        <a:rPr lang="de-DE" sz="1200" b="0" dirty="0" smtClean="0">
                          <a:solidFill>
                            <a:schemeClr val="bg1"/>
                          </a:solidFill>
                          <a:latin typeface="+mn-lt"/>
                        </a:rPr>
                        <a:t>Beitrag</a:t>
                      </a:r>
                      <a:endParaRPr lang="de-DE" sz="1200" b="0" dirty="0">
                        <a:solidFill>
                          <a:schemeClr val="bg1"/>
                        </a:solidFill>
                        <a:latin typeface="+mn-lt"/>
                      </a:endParaRPr>
                    </a:p>
                  </a:txBody>
                  <a:tcPr marL="0" marR="0" marT="36000" marB="3600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tx1"/>
                    </a:solidFill>
                  </a:tcPr>
                </a:tc>
                <a:tc>
                  <a:txBody>
                    <a:bodyPr/>
                    <a:lstStyle/>
                    <a:p>
                      <a:pPr algn="ctr"/>
                      <a:r>
                        <a:rPr lang="de-DE" sz="1200" b="0" dirty="0">
                          <a:solidFill>
                            <a:schemeClr val="bg1"/>
                          </a:solidFill>
                          <a:latin typeface="+mn-lt"/>
                        </a:rPr>
                        <a:t>1,20 EUR je 100 EUR Beitrag</a:t>
                      </a:r>
                      <a:r>
                        <a:rPr lang="de-DE" sz="1200" b="0" baseline="0" dirty="0">
                          <a:solidFill>
                            <a:schemeClr val="bg1"/>
                          </a:solidFill>
                          <a:latin typeface="+mn-lt"/>
                        </a:rPr>
                        <a:t> </a:t>
                      </a:r>
                      <a:r>
                        <a:rPr lang="de-DE" sz="1200" b="0" dirty="0">
                          <a:solidFill>
                            <a:schemeClr val="bg1"/>
                          </a:solidFill>
                          <a:latin typeface="+mn-lt"/>
                        </a:rPr>
                        <a:t>(Verwaltungskosten)               </a:t>
                      </a:r>
                    </a:p>
                  </a:txBody>
                  <a:tcPr marL="36000" marR="36000" marT="36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marL="0" indent="0" algn="ctr" rtl="0">
                        <a:lnSpc>
                          <a:spcPct val="100000"/>
                        </a:lnSpc>
                        <a:buFont typeface="Arial" panose="020B0604020202020204" pitchFamily="34" charset="0"/>
                        <a:buNone/>
                      </a:pPr>
                      <a:r>
                        <a:rPr lang="de-DE" sz="1200" b="0" dirty="0">
                          <a:solidFill>
                            <a:schemeClr val="bg1"/>
                          </a:solidFill>
                          <a:latin typeface="+mn-lt"/>
                        </a:rPr>
                        <a:t>0,80 EUR </a:t>
                      </a:r>
                      <a:br>
                        <a:rPr lang="de-DE" sz="1200" b="0" dirty="0">
                          <a:solidFill>
                            <a:schemeClr val="bg1"/>
                          </a:solidFill>
                          <a:latin typeface="+mn-lt"/>
                        </a:rPr>
                      </a:br>
                      <a:r>
                        <a:rPr lang="de-DE" sz="1200" b="0" dirty="0">
                          <a:solidFill>
                            <a:schemeClr val="bg1"/>
                          </a:solidFill>
                          <a:latin typeface="+mn-lt"/>
                        </a:rPr>
                        <a:t>    je 100 EUR Deckungskapital</a:t>
                      </a:r>
                    </a:p>
                    <a:p>
                      <a:pPr marL="0" indent="0" algn="ctr" rtl="0">
                        <a:lnSpc>
                          <a:spcPct val="100000"/>
                        </a:lnSpc>
                        <a:buFont typeface="Arial" panose="020B0604020202020204" pitchFamily="34" charset="0"/>
                        <a:buNone/>
                      </a:pPr>
                      <a:r>
                        <a:rPr lang="de-DE" sz="1200" b="0" dirty="0" smtClean="0">
                          <a:solidFill>
                            <a:schemeClr val="bg1"/>
                          </a:solidFill>
                          <a:latin typeface="+mn-lt"/>
                        </a:rPr>
                        <a:t>(</a:t>
                      </a:r>
                      <a:r>
                        <a:rPr lang="de-DE" sz="1200" b="0" dirty="0">
                          <a:solidFill>
                            <a:schemeClr val="bg1"/>
                          </a:solidFill>
                          <a:latin typeface="+mn-lt"/>
                        </a:rPr>
                        <a:t>zusätzlich weitere</a:t>
                      </a:r>
                      <a:r>
                        <a:rPr lang="de-DE" sz="1200" b="0" baseline="0" dirty="0">
                          <a:solidFill>
                            <a:schemeClr val="bg1"/>
                          </a:solidFill>
                          <a:latin typeface="+mn-lt"/>
                        </a:rPr>
                        <a:t> </a:t>
                      </a:r>
                      <a:r>
                        <a:rPr lang="de-DE" sz="1200" b="0" dirty="0">
                          <a:solidFill>
                            <a:schemeClr val="bg1"/>
                          </a:solidFill>
                          <a:latin typeface="+mn-lt"/>
                        </a:rPr>
                        <a:t>Verwaltungskosten)</a:t>
                      </a:r>
                    </a:p>
                  </a:txBody>
                  <a:tcPr marL="36000" marR="36000" marT="36000" marB="36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de-DE" sz="1200" b="0" dirty="0">
                          <a:solidFill>
                            <a:schemeClr val="bg1"/>
                          </a:solidFill>
                          <a:latin typeface="+mn-lt"/>
                        </a:rPr>
                        <a:t>  1,75 EUR je 100 EURO</a:t>
                      </a:r>
                      <a:endParaRPr lang="de-DE" sz="1200" b="0" baseline="0" dirty="0">
                        <a:solidFill>
                          <a:schemeClr val="bg1"/>
                        </a:solidFill>
                        <a:latin typeface="+mn-lt"/>
                      </a:endParaRPr>
                    </a:p>
                    <a:p>
                      <a:pPr algn="ctr"/>
                      <a:r>
                        <a:rPr lang="de-DE" sz="1200" b="0" dirty="0">
                          <a:solidFill>
                            <a:schemeClr val="bg1"/>
                          </a:solidFill>
                          <a:latin typeface="+mn-lt"/>
                        </a:rPr>
                        <a:t>gezahlte </a:t>
                      </a:r>
                      <a:r>
                        <a:rPr lang="de-DE" sz="1200" b="0" dirty="0" smtClean="0">
                          <a:solidFill>
                            <a:schemeClr val="bg1"/>
                          </a:solidFill>
                          <a:latin typeface="+mn-lt"/>
                        </a:rPr>
                        <a:t>Rente</a:t>
                      </a:r>
                      <a:endParaRPr lang="de-DE" sz="1200" b="0" dirty="0">
                        <a:solidFill>
                          <a:schemeClr val="bg1"/>
                        </a:solidFill>
                        <a:latin typeface="+mn-lt"/>
                      </a:endParaRPr>
                    </a:p>
                  </a:txBody>
                  <a:tcPr marL="36000" marR="36000" marT="36000" marB="3600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224208592"/>
                  </a:ext>
                </a:extLst>
              </a:tr>
            </a:tbl>
          </a:graphicData>
        </a:graphic>
      </p:graphicFrame>
      <p:sp>
        <p:nvSpPr>
          <p:cNvPr id="3" name="Fußzeilenplatzhalter 2"/>
          <p:cNvSpPr>
            <a:spLocks noGrp="1"/>
          </p:cNvSpPr>
          <p:nvPr>
            <p:ph type="ftr" sz="quarter" idx="10"/>
          </p:nvPr>
        </p:nvSpPr>
        <p:spPr>
          <a:xfrm>
            <a:off x="479425" y="6196925"/>
            <a:ext cx="9324974" cy="350150"/>
          </a:xfrm>
        </p:spPr>
        <p:txBody>
          <a:bodyPr/>
          <a:lstStyle/>
          <a:p>
            <a:r>
              <a:rPr lang="de-DE" noProof="0"/>
              <a:t>Allianz Zeitwertkonten mit Garantie | L-FK-FS-ZIP</a:t>
            </a:r>
          </a:p>
        </p:txBody>
      </p:sp>
      <p:sp>
        <p:nvSpPr>
          <p:cNvPr id="8" name="Textfeld 7"/>
          <p:cNvSpPr txBox="1"/>
          <p:nvPr/>
        </p:nvSpPr>
        <p:spPr>
          <a:xfrm>
            <a:off x="479422" y="3615995"/>
            <a:ext cx="3507698" cy="297531"/>
          </a:xfrm>
          <a:prstGeom prst="rect">
            <a:avLst/>
          </a:prstGeom>
          <a:noFill/>
        </p:spPr>
        <p:txBody>
          <a:bodyPr wrap="square" lIns="0" tIns="0" rIns="0" bIns="0" rtlCol="0" anchor="t" anchorCtr="0">
            <a:noAutofit/>
          </a:bodyPr>
          <a:lstStyle/>
          <a:p>
            <a:r>
              <a:rPr lang="de-DE" sz="1100" dirty="0" smtClean="0">
                <a:solidFill>
                  <a:schemeClr val="bg1"/>
                </a:solidFill>
              </a:rPr>
              <a:t>(</a:t>
            </a:r>
            <a:r>
              <a:rPr lang="de-DE" sz="1100" dirty="0">
                <a:solidFill>
                  <a:schemeClr val="bg1"/>
                </a:solidFill>
              </a:rPr>
              <a:t>Kostenbereich St, Tarifbereich O) </a:t>
            </a:r>
          </a:p>
          <a:p>
            <a:endParaRPr lang="de-DE" sz="1100" dirty="0">
              <a:solidFill>
                <a:schemeClr val="bg1"/>
              </a:solidFill>
            </a:endParaRPr>
          </a:p>
          <a:p>
            <a:pPr algn="l"/>
            <a:endParaRPr lang="de-DE" sz="1100" dirty="0">
              <a:solidFill>
                <a:schemeClr val="bg1"/>
              </a:solidFill>
            </a:endParaRPr>
          </a:p>
        </p:txBody>
      </p:sp>
      <p:sp>
        <p:nvSpPr>
          <p:cNvPr id="9" name="Textfeld 8"/>
          <p:cNvSpPr txBox="1"/>
          <p:nvPr/>
        </p:nvSpPr>
        <p:spPr>
          <a:xfrm>
            <a:off x="479422" y="4188659"/>
            <a:ext cx="11098653" cy="2183341"/>
          </a:xfrm>
          <a:prstGeom prst="rect">
            <a:avLst/>
          </a:prstGeom>
          <a:noFill/>
        </p:spPr>
        <p:txBody>
          <a:bodyPr wrap="square" lIns="0" tIns="0" rIns="0" bIns="0" rtlCol="0" anchor="t" anchorCtr="0">
            <a:noAutofit/>
          </a:bodyPr>
          <a:lstStyle/>
          <a:p>
            <a:pPr marL="285750" indent="-285750">
              <a:buFont typeface="Wingdings" panose="05000000000000000000" pitchFamily="2" charset="2"/>
              <a:buChar char="§"/>
            </a:pPr>
            <a:r>
              <a:rPr lang="de-DE" sz="1600" dirty="0">
                <a:solidFill>
                  <a:schemeClr val="bg1"/>
                </a:solidFill>
              </a:rPr>
              <a:t>(</a:t>
            </a:r>
            <a:r>
              <a:rPr lang="de-DE" sz="1600" dirty="0" err="1">
                <a:solidFill>
                  <a:schemeClr val="bg1"/>
                </a:solidFill>
              </a:rPr>
              <a:t>Ungezillmerte</a:t>
            </a:r>
            <a:r>
              <a:rPr lang="de-DE" sz="1600" dirty="0">
                <a:solidFill>
                  <a:schemeClr val="bg1"/>
                </a:solidFill>
              </a:rPr>
              <a:t>) Rückdeckungsversicherung (auf der Basis eines Rententarifs) ohne Biometrie in der </a:t>
            </a:r>
            <a:r>
              <a:rPr lang="de-DE" sz="1600" dirty="0" err="1">
                <a:solidFill>
                  <a:schemeClr val="bg1"/>
                </a:solidFill>
              </a:rPr>
              <a:t>Aufschubphase</a:t>
            </a:r>
            <a:endParaRPr lang="de-DE" sz="1600" dirty="0">
              <a:solidFill>
                <a:schemeClr val="bg1"/>
              </a:solidFill>
            </a:endParaRPr>
          </a:p>
          <a:p>
            <a:endParaRPr lang="de-DE" sz="1600" dirty="0">
              <a:solidFill>
                <a:schemeClr val="bg1"/>
              </a:solidFill>
            </a:endParaRPr>
          </a:p>
          <a:p>
            <a:pPr marL="285750" indent="-285750">
              <a:buFont typeface="Wingdings" panose="05000000000000000000" pitchFamily="2" charset="2"/>
              <a:buChar char="§"/>
            </a:pPr>
            <a:r>
              <a:rPr lang="de-DE" sz="1600" dirty="0">
                <a:solidFill>
                  <a:schemeClr val="bg1"/>
                </a:solidFill>
              </a:rPr>
              <a:t>Ein- und Auszahlungen entsprechend der Wertguthabenentwicklung (ohne Abschläge)</a:t>
            </a:r>
          </a:p>
          <a:p>
            <a:pPr marL="285750" indent="-285750">
              <a:buFont typeface="Wingdings" panose="05000000000000000000" pitchFamily="2" charset="2"/>
              <a:buChar char="§"/>
            </a:pPr>
            <a:r>
              <a:rPr lang="de-DE" sz="1600" dirty="0">
                <a:solidFill>
                  <a:schemeClr val="bg1"/>
                </a:solidFill>
              </a:rPr>
              <a:t>Bei Laufzeiten &lt; 10 Jahren für einen bestimmten Zeitraum (derzeit 4 Jahre) eigener Rechnungszins und eigene Überschussanteilssätze. </a:t>
            </a:r>
          </a:p>
          <a:p>
            <a:pPr marL="285750" indent="-285750">
              <a:buFont typeface="Wingdings" panose="05000000000000000000" pitchFamily="2" charset="2"/>
              <a:buChar char="§"/>
            </a:pPr>
            <a:endParaRPr lang="de-DE" sz="1600" dirty="0">
              <a:solidFill>
                <a:schemeClr val="bg1"/>
              </a:solidFill>
            </a:endParaRPr>
          </a:p>
          <a:p>
            <a:pPr marL="285750" indent="-285750">
              <a:buFont typeface="Wingdings" panose="05000000000000000000" pitchFamily="2" charset="2"/>
              <a:buChar char="§"/>
            </a:pPr>
            <a:r>
              <a:rPr lang="de-DE" sz="1600" dirty="0">
                <a:solidFill>
                  <a:schemeClr val="bg1"/>
                </a:solidFill>
              </a:rPr>
              <a:t>Vom Beitrag entnommen (bedeutsam für die „Zeitwertkontengarantie“) werden lediglich die einmaligen Kosten für den Erst- und Folgebeitrag. Alle anderen Kosten werden der Verzinsung entnommen und berühren einen Werterhalt nicht. </a:t>
            </a:r>
          </a:p>
        </p:txBody>
      </p:sp>
    </p:spTree>
    <p:extLst>
      <p:ext uri="{BB962C8B-B14F-4D97-AF65-F5344CB8AC3E}">
        <p14:creationId xmlns:p14="http://schemas.microsoft.com/office/powerpoint/2010/main" val="32226080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1"/>
          </p:nvPr>
        </p:nvSpPr>
        <p:spPr/>
        <p:txBody>
          <a:bodyPr/>
          <a:lstStyle/>
          <a:p>
            <a:fld id="{56C449F3-BD9D-48DC-BFF1-0F66671DA7C6}" type="slidenum">
              <a:rPr lang="de-DE" noProof="0" smtClean="0"/>
              <a:pPr/>
              <a:t>18</a:t>
            </a:fld>
            <a:endParaRPr lang="de-DE" noProof="0"/>
          </a:p>
        </p:txBody>
      </p:sp>
      <p:sp>
        <p:nvSpPr>
          <p:cNvPr id="3" name="Textplatzhalter 2"/>
          <p:cNvSpPr>
            <a:spLocks noGrp="1"/>
          </p:cNvSpPr>
          <p:nvPr>
            <p:ph type="body" sz="quarter" idx="12"/>
          </p:nvPr>
        </p:nvSpPr>
        <p:spPr/>
        <p:txBody>
          <a:bodyPr/>
          <a:lstStyle/>
          <a:p>
            <a:endParaRPr lang="de-DE" dirty="0"/>
          </a:p>
        </p:txBody>
      </p:sp>
      <p:sp>
        <p:nvSpPr>
          <p:cNvPr id="4" name="Titel 3"/>
          <p:cNvSpPr>
            <a:spLocks noGrp="1"/>
          </p:cNvSpPr>
          <p:nvPr>
            <p:ph type="title"/>
          </p:nvPr>
        </p:nvSpPr>
        <p:spPr>
          <a:xfrm>
            <a:off x="479423" y="792910"/>
            <a:ext cx="9324974" cy="932854"/>
          </a:xfrm>
        </p:spPr>
        <p:txBody>
          <a:bodyPr/>
          <a:lstStyle/>
          <a:p>
            <a:r>
              <a:rPr lang="de-DE" dirty="0" smtClean="0"/>
              <a:t>Berechnung </a:t>
            </a:r>
            <a:r>
              <a:rPr lang="de-DE" dirty="0" err="1" smtClean="0">
                <a:solidFill>
                  <a:srgbClr val="13A0D3"/>
                </a:solidFill>
              </a:rPr>
              <a:t>Insvolvenzsicherungsbetrag</a:t>
            </a:r>
            <a:endParaRPr lang="de-DE" dirty="0">
              <a:solidFill>
                <a:srgbClr val="13A0D3"/>
              </a:solidFill>
            </a:endParaRPr>
          </a:p>
        </p:txBody>
      </p:sp>
      <p:sp>
        <p:nvSpPr>
          <p:cNvPr id="6" name="Inhaltsplatzhalter 5"/>
          <p:cNvSpPr>
            <a:spLocks noGrp="1"/>
          </p:cNvSpPr>
          <p:nvPr>
            <p:ph sz="half" idx="2"/>
          </p:nvPr>
        </p:nvSpPr>
        <p:spPr>
          <a:xfrm>
            <a:off x="6006077" y="3788761"/>
            <a:ext cx="5508625" cy="1487298"/>
          </a:xfrm>
        </p:spPr>
        <p:txBody>
          <a:bodyPr/>
          <a:lstStyle/>
          <a:p>
            <a:r>
              <a:rPr lang="de-DE" b="1" dirty="0"/>
              <a:t>Sicherungsbeitrag umfasst im Verpfändungsmodell    </a:t>
            </a:r>
            <a:endParaRPr lang="de-DE" b="1" dirty="0" smtClean="0"/>
          </a:p>
          <a:p>
            <a:endParaRPr lang="de-DE" b="1" dirty="0"/>
          </a:p>
          <a:p>
            <a:pPr marL="285750" indent="-285750">
              <a:buFont typeface="Arial" panose="020B0604020202020204" pitchFamily="34" charset="0"/>
              <a:buChar char="•"/>
            </a:pPr>
            <a:r>
              <a:rPr lang="de-DE" dirty="0" smtClean="0"/>
              <a:t>Wertguthaben</a:t>
            </a:r>
          </a:p>
          <a:p>
            <a:pPr marL="285750" indent="-285750">
              <a:buFont typeface="Arial" panose="020B0604020202020204" pitchFamily="34" charset="0"/>
              <a:buChar char="•"/>
            </a:pPr>
            <a:r>
              <a:rPr lang="de-DE" dirty="0" smtClean="0"/>
              <a:t>AG-Anteil an dem Gesamtsozialversicherungsbeitrag</a:t>
            </a:r>
          </a:p>
          <a:p>
            <a:pPr marL="285750" indent="-285750">
              <a:buFont typeface="Arial" panose="020B0604020202020204" pitchFamily="34" charset="0"/>
              <a:buChar char="•"/>
            </a:pPr>
            <a:r>
              <a:rPr lang="de-DE" dirty="0" smtClean="0"/>
              <a:t>Beitragsbezogene Kosten on Top  </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endParaRPr lang="de-DE" dirty="0" smtClean="0"/>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endParaRPr lang="de-DE" dirty="0" smtClean="0"/>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endParaRPr lang="de-DE" dirty="0"/>
          </a:p>
          <a:p>
            <a:endParaRPr lang="de-DE" dirty="0"/>
          </a:p>
        </p:txBody>
      </p:sp>
      <p:sp>
        <p:nvSpPr>
          <p:cNvPr id="7" name="Fußzeilenplatzhalter 6"/>
          <p:cNvSpPr>
            <a:spLocks noGrp="1"/>
          </p:cNvSpPr>
          <p:nvPr>
            <p:ph type="ftr" sz="quarter" idx="10"/>
          </p:nvPr>
        </p:nvSpPr>
        <p:spPr/>
        <p:txBody>
          <a:bodyPr/>
          <a:lstStyle/>
          <a:p>
            <a:r>
              <a:rPr lang="de-DE" noProof="0" dirty="0" smtClean="0"/>
              <a:t>Allianz Zeitwertkonten mit Garantie | L-FK-FS-ZIP</a:t>
            </a:r>
            <a:endParaRPr lang="de-DE" noProof="0" dirty="0"/>
          </a:p>
        </p:txBody>
      </p:sp>
      <p:pic>
        <p:nvPicPr>
          <p:cNvPr id="8" name="Grafik 7"/>
          <p:cNvPicPr>
            <a:picLocks noChangeAspect="1"/>
          </p:cNvPicPr>
          <p:nvPr/>
        </p:nvPicPr>
        <p:blipFill>
          <a:blip r:embed="rId2"/>
          <a:stretch>
            <a:fillRect/>
          </a:stretch>
        </p:blipFill>
        <p:spPr>
          <a:xfrm>
            <a:off x="1255960" y="1547876"/>
            <a:ext cx="4266575" cy="4795863"/>
          </a:xfrm>
          <a:prstGeom prst="rect">
            <a:avLst/>
          </a:prstGeom>
        </p:spPr>
      </p:pic>
      <p:sp>
        <p:nvSpPr>
          <p:cNvPr id="10" name="Ellipse 9">
            <a:extLst>
              <a:ext uri="{FF2B5EF4-FFF2-40B4-BE49-F238E27FC236}">
                <a16:creationId xmlns:a16="http://schemas.microsoft.com/office/drawing/2014/main" id="{47214CB5-DCEC-4998-B9BC-0AFE666A6243}"/>
              </a:ext>
            </a:extLst>
          </p:cNvPr>
          <p:cNvSpPr>
            <a:spLocks noChangeAspect="1"/>
          </p:cNvSpPr>
          <p:nvPr/>
        </p:nvSpPr>
        <p:spPr>
          <a:xfrm>
            <a:off x="5408937" y="1368374"/>
            <a:ext cx="1780263" cy="1780263"/>
          </a:xfrm>
          <a:prstGeom prst="ellipse">
            <a:avLst/>
          </a:prstGeom>
          <a:solidFill>
            <a:srgbClr val="13A0D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de-DE" sz="1200" b="1" u="sng" dirty="0" smtClean="0">
                <a:solidFill>
                  <a:schemeClr val="tx1"/>
                </a:solidFill>
              </a:rPr>
              <a:t>Aufstockungsbeiträge</a:t>
            </a:r>
          </a:p>
          <a:p>
            <a:pPr algn="ctr"/>
            <a:r>
              <a:rPr lang="de-DE" sz="1200" b="1" u="sng" dirty="0">
                <a:solidFill>
                  <a:schemeClr val="tx1"/>
                </a:solidFill>
              </a:rPr>
              <a:t>s</a:t>
            </a:r>
            <a:r>
              <a:rPr lang="de-DE" sz="1200" b="1" u="sng" dirty="0" smtClean="0">
                <a:solidFill>
                  <a:schemeClr val="tx1"/>
                </a:solidFill>
              </a:rPr>
              <a:t>ind nicht</a:t>
            </a:r>
          </a:p>
          <a:p>
            <a:pPr algn="ctr"/>
            <a:r>
              <a:rPr lang="de-DE" sz="1200" b="1" u="sng" dirty="0" smtClean="0">
                <a:solidFill>
                  <a:schemeClr val="tx1"/>
                </a:solidFill>
              </a:rPr>
              <a:t>Insolvenzsicherungs-</a:t>
            </a:r>
          </a:p>
          <a:p>
            <a:pPr algn="ctr"/>
            <a:r>
              <a:rPr lang="de-DE" sz="1200" b="1" u="sng" dirty="0">
                <a:solidFill>
                  <a:schemeClr val="tx1"/>
                </a:solidFill>
              </a:rPr>
              <a:t>p</a:t>
            </a:r>
            <a:r>
              <a:rPr lang="de-DE" sz="1200" b="1" u="sng" dirty="0" smtClean="0">
                <a:solidFill>
                  <a:schemeClr val="tx1"/>
                </a:solidFill>
              </a:rPr>
              <a:t>flichtig!!!</a:t>
            </a:r>
            <a:endParaRPr lang="de-DE" sz="1600" b="1" u="sng" dirty="0">
              <a:solidFill>
                <a:schemeClr val="tx1"/>
              </a:solidFill>
            </a:endParaRPr>
          </a:p>
        </p:txBody>
      </p:sp>
    </p:spTree>
    <p:extLst>
      <p:ext uri="{BB962C8B-B14F-4D97-AF65-F5344CB8AC3E}">
        <p14:creationId xmlns:p14="http://schemas.microsoft.com/office/powerpoint/2010/main" val="36240003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Gerader Verbinder 48"/>
          <p:cNvCxnSpPr/>
          <p:nvPr/>
        </p:nvCxnSpPr>
        <p:spPr>
          <a:xfrm flipV="1">
            <a:off x="5952738" y="4740522"/>
            <a:ext cx="5467" cy="611633"/>
          </a:xfrm>
          <a:prstGeom prst="line">
            <a:avLst/>
          </a:prstGeom>
          <a:ln w="28575">
            <a:tailEnd type="triangle"/>
          </a:ln>
        </p:spPr>
        <p:style>
          <a:lnRef idx="1">
            <a:schemeClr val="accent1"/>
          </a:lnRef>
          <a:fillRef idx="0">
            <a:schemeClr val="accent1"/>
          </a:fillRef>
          <a:effectRef idx="0">
            <a:schemeClr val="accent1"/>
          </a:effectRef>
          <a:fontRef idx="minor">
            <a:schemeClr val="tx1"/>
          </a:fontRef>
        </p:style>
      </p:cxnSp>
      <p:graphicFrame>
        <p:nvGraphicFramePr>
          <p:cNvPr id="3" name="Objekt 2" hidden="1">
            <a:extLst>
              <a:ext uri="{FF2B5EF4-FFF2-40B4-BE49-F238E27FC236}">
                <a16:creationId xmlns:a16="http://schemas.microsoft.com/office/drawing/2014/main" id="{3E7F26D1-04A1-4607-B274-6F06F3D65657}"/>
              </a:ext>
            </a:extLst>
          </p:cNvPr>
          <p:cNvGraphicFramePr>
            <a:graphicFrameLocks noChangeAspect="1"/>
          </p:cNvGraphicFramePr>
          <p:nvPr>
            <p:custDataLst>
              <p:tags r:id="rId2"/>
            </p:custDataLst>
            <p:extLst>
              <p:ext uri="{D42A27DB-BD31-4B8C-83A1-F6EECF244321}">
                <p14:modId xmlns:p14="http://schemas.microsoft.com/office/powerpoint/2010/main" val="13448097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4000" name="think-cell Folie" r:id="rId5" imgW="353" imgH="353" progId="TCLayout.ActiveDocument.1">
                  <p:embed/>
                </p:oleObj>
              </mc:Choice>
              <mc:Fallback>
                <p:oleObj name="think-cell Folie" r:id="rId5" imgW="353" imgH="353" progId="TCLayout.ActiveDocument.1">
                  <p:embed/>
                  <p:pic>
                    <p:nvPicPr>
                      <p:cNvPr id="3" name="Objekt 2" hidden="1">
                        <a:extLst>
                          <a:ext uri="{FF2B5EF4-FFF2-40B4-BE49-F238E27FC236}">
                            <a16:creationId xmlns:a16="http://schemas.microsoft.com/office/drawing/2014/main" id="{3E7F26D1-04A1-4607-B274-6F06F3D6565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Titel 9">
            <a:extLst>
              <a:ext uri="{FF2B5EF4-FFF2-40B4-BE49-F238E27FC236}">
                <a16:creationId xmlns:a16="http://schemas.microsoft.com/office/drawing/2014/main" id="{C9091F6E-8385-426C-9EE5-B2354521AD7B}"/>
              </a:ext>
            </a:extLst>
          </p:cNvPr>
          <p:cNvSpPr>
            <a:spLocks noGrp="1"/>
          </p:cNvSpPr>
          <p:nvPr>
            <p:ph type="title"/>
          </p:nvPr>
        </p:nvSpPr>
        <p:spPr>
          <a:xfrm>
            <a:off x="479426" y="662753"/>
            <a:ext cx="9324974" cy="932854"/>
          </a:xfrm>
        </p:spPr>
        <p:txBody>
          <a:bodyPr vert="horz"/>
          <a:lstStyle/>
          <a:p>
            <a:r>
              <a:rPr lang="de-DE"/>
              <a:t>Verpfändungsmodell</a:t>
            </a:r>
            <a:endParaRPr lang="de-DE" noProof="0"/>
          </a:p>
        </p:txBody>
      </p:sp>
      <p:sp>
        <p:nvSpPr>
          <p:cNvPr id="21" name="Foliennummernplatzhalter 20">
            <a:extLst>
              <a:ext uri="{FF2B5EF4-FFF2-40B4-BE49-F238E27FC236}">
                <a16:creationId xmlns:a16="http://schemas.microsoft.com/office/drawing/2014/main" id="{A0B25C33-D673-4BD6-92F9-BC8865478C30}"/>
              </a:ext>
            </a:extLst>
          </p:cNvPr>
          <p:cNvSpPr>
            <a:spLocks noGrp="1"/>
          </p:cNvSpPr>
          <p:nvPr>
            <p:ph type="sldNum" sz="quarter" idx="14"/>
          </p:nvPr>
        </p:nvSpPr>
        <p:spPr/>
        <p:txBody>
          <a:bodyPr/>
          <a:lstStyle/>
          <a:p>
            <a:fld id="{56C449F3-BD9D-48DC-BFF1-0F66671DA7C6}" type="slidenum">
              <a:rPr lang="en-US" smtClean="0"/>
              <a:pPr/>
              <a:t>19</a:t>
            </a:fld>
            <a:endParaRPr lang="en-US"/>
          </a:p>
        </p:txBody>
      </p:sp>
      <p:sp>
        <p:nvSpPr>
          <p:cNvPr id="2" name="Fußzeilenplatzhalter 1"/>
          <p:cNvSpPr>
            <a:spLocks noGrp="1"/>
          </p:cNvSpPr>
          <p:nvPr>
            <p:ph type="ftr" sz="quarter" idx="13"/>
          </p:nvPr>
        </p:nvSpPr>
        <p:spPr/>
        <p:txBody>
          <a:bodyPr/>
          <a:lstStyle/>
          <a:p>
            <a:r>
              <a:rPr lang="de-DE" noProof="0"/>
              <a:t>Allianz Zeitwertkonten mit Garantie | L-FK-FS-ZIP</a:t>
            </a:r>
          </a:p>
        </p:txBody>
      </p:sp>
      <p:cxnSp>
        <p:nvCxnSpPr>
          <p:cNvPr id="12" name="Gerade Verbindung mit Pfeil 11"/>
          <p:cNvCxnSpPr>
            <a:stCxn id="27" idx="2"/>
          </p:cNvCxnSpPr>
          <p:nvPr/>
        </p:nvCxnSpPr>
        <p:spPr>
          <a:xfrm>
            <a:off x="9785658" y="2874404"/>
            <a:ext cx="18739" cy="185649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p:nvPr/>
        </p:nvCxnSpPr>
        <p:spPr>
          <a:xfrm flipH="1">
            <a:off x="3870963" y="2606435"/>
            <a:ext cx="4215854" cy="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p:nvPr/>
        </p:nvCxnSpPr>
        <p:spPr>
          <a:xfrm>
            <a:off x="3926297" y="2008881"/>
            <a:ext cx="4160520" cy="1984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Gerade Verbindung mit Pfeil 14"/>
          <p:cNvCxnSpPr/>
          <p:nvPr/>
        </p:nvCxnSpPr>
        <p:spPr>
          <a:xfrm>
            <a:off x="2884503" y="2874404"/>
            <a:ext cx="0" cy="185649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p:cNvCxnSpPr/>
          <p:nvPr/>
        </p:nvCxnSpPr>
        <p:spPr>
          <a:xfrm>
            <a:off x="1244052" y="2874404"/>
            <a:ext cx="0" cy="185649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7" name="Rechteck 16"/>
          <p:cNvSpPr/>
          <p:nvPr/>
        </p:nvSpPr>
        <p:spPr>
          <a:xfrm>
            <a:off x="479423" y="1818483"/>
            <a:ext cx="3208157" cy="519984"/>
          </a:xfrm>
          <a:prstGeom prst="rect">
            <a:avLst/>
          </a:prstGeom>
          <a:solidFill>
            <a:srgbClr val="122B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t>Unternehmen</a:t>
            </a:r>
            <a:endParaRPr lang="de-DE" sz="1600" dirty="0"/>
          </a:p>
        </p:txBody>
      </p:sp>
      <p:sp>
        <p:nvSpPr>
          <p:cNvPr id="19" name="Rechteck 18"/>
          <p:cNvSpPr/>
          <p:nvPr/>
        </p:nvSpPr>
        <p:spPr>
          <a:xfrm>
            <a:off x="479423" y="3423684"/>
            <a:ext cx="1529259" cy="892665"/>
          </a:xfrm>
          <a:prstGeom prst="rect">
            <a:avLst/>
          </a:prstGeom>
          <a:solidFill>
            <a:srgbClr val="F86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t>Altersteilzeit Vereinbarung</a:t>
            </a:r>
            <a:endParaRPr lang="de-DE" sz="1600" dirty="0"/>
          </a:p>
        </p:txBody>
      </p:sp>
      <p:sp>
        <p:nvSpPr>
          <p:cNvPr id="20" name="Rechteck 19"/>
          <p:cNvSpPr/>
          <p:nvPr/>
        </p:nvSpPr>
        <p:spPr>
          <a:xfrm>
            <a:off x="2082810" y="3423683"/>
            <a:ext cx="1603387" cy="892665"/>
          </a:xfrm>
          <a:prstGeom prst="rect">
            <a:avLst/>
          </a:prstGeom>
          <a:solidFill>
            <a:srgbClr val="F86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t>Altersteilzeit </a:t>
            </a:r>
          </a:p>
          <a:p>
            <a:pPr algn="ctr"/>
            <a:r>
              <a:rPr lang="de-DE" sz="1600" dirty="0" smtClean="0"/>
              <a:t>Gehalt</a:t>
            </a:r>
            <a:endParaRPr lang="de-DE" sz="1600" dirty="0"/>
          </a:p>
        </p:txBody>
      </p:sp>
      <p:sp>
        <p:nvSpPr>
          <p:cNvPr id="22" name="Rechteck 21"/>
          <p:cNvSpPr/>
          <p:nvPr/>
        </p:nvSpPr>
        <p:spPr>
          <a:xfrm>
            <a:off x="479423" y="2354420"/>
            <a:ext cx="3206774" cy="519984"/>
          </a:xfrm>
          <a:prstGeom prst="rect">
            <a:avLst/>
          </a:prstGeom>
          <a:solidFill>
            <a:srgbClr val="006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t>Versicherungsnehmer</a:t>
            </a:r>
            <a:endParaRPr lang="de-DE" sz="1600" dirty="0"/>
          </a:p>
        </p:txBody>
      </p:sp>
      <p:sp>
        <p:nvSpPr>
          <p:cNvPr id="23" name="Rechteck 22"/>
          <p:cNvSpPr/>
          <p:nvPr/>
        </p:nvSpPr>
        <p:spPr>
          <a:xfrm>
            <a:off x="479423" y="4852286"/>
            <a:ext cx="3206774" cy="5199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p:cNvSpPr/>
          <p:nvPr/>
        </p:nvSpPr>
        <p:spPr>
          <a:xfrm>
            <a:off x="479423" y="5391484"/>
            <a:ext cx="3206774" cy="516723"/>
          </a:xfrm>
          <a:prstGeom prst="rect">
            <a:avLst/>
          </a:prstGeom>
          <a:solidFill>
            <a:srgbClr val="007A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p:cNvSpPr/>
          <p:nvPr/>
        </p:nvSpPr>
        <p:spPr>
          <a:xfrm>
            <a:off x="8183881" y="4820492"/>
            <a:ext cx="3206774" cy="535937"/>
          </a:xfrm>
          <a:prstGeom prst="rect">
            <a:avLst/>
          </a:pr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t>Finanzamt</a:t>
            </a:r>
            <a:endParaRPr lang="de-DE" sz="1600" dirty="0"/>
          </a:p>
        </p:txBody>
      </p:sp>
      <p:sp>
        <p:nvSpPr>
          <p:cNvPr id="26" name="Rechteck 25"/>
          <p:cNvSpPr/>
          <p:nvPr/>
        </p:nvSpPr>
        <p:spPr>
          <a:xfrm>
            <a:off x="8183881" y="5372270"/>
            <a:ext cx="3203554" cy="535937"/>
          </a:xfrm>
          <a:prstGeom prst="rect">
            <a:avLst/>
          </a:pr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t>Sozialversicherungsträger</a:t>
            </a:r>
            <a:endParaRPr lang="de-DE" sz="1600" dirty="0"/>
          </a:p>
        </p:txBody>
      </p:sp>
      <p:sp>
        <p:nvSpPr>
          <p:cNvPr id="27" name="Rechteck 26"/>
          <p:cNvSpPr/>
          <p:nvPr/>
        </p:nvSpPr>
        <p:spPr>
          <a:xfrm>
            <a:off x="8183881" y="2338467"/>
            <a:ext cx="3203554" cy="5359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t>Altersteilzeit</a:t>
            </a:r>
            <a:endParaRPr lang="de-DE" sz="1600" dirty="0"/>
          </a:p>
        </p:txBody>
      </p:sp>
      <p:sp>
        <p:nvSpPr>
          <p:cNvPr id="28" name="Rechteck 27"/>
          <p:cNvSpPr/>
          <p:nvPr/>
        </p:nvSpPr>
        <p:spPr>
          <a:xfrm>
            <a:off x="8176418" y="1774503"/>
            <a:ext cx="3203554" cy="544657"/>
          </a:xfrm>
          <a:prstGeom prst="rect">
            <a:avLst/>
          </a:prstGeom>
          <a:solidFill>
            <a:srgbClr val="122B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29"/>
          <p:cNvSpPr/>
          <p:nvPr/>
        </p:nvSpPr>
        <p:spPr>
          <a:xfrm>
            <a:off x="4339272" y="4278717"/>
            <a:ext cx="3206774" cy="555244"/>
          </a:xfrm>
          <a:prstGeom prst="rect">
            <a:avLst/>
          </a:prstGeom>
          <a:solidFill>
            <a:srgbClr val="B5DA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Wertguthaben (netto)*</a:t>
            </a:r>
            <a:endParaRPr lang="de-DE" dirty="0"/>
          </a:p>
        </p:txBody>
      </p:sp>
      <p:sp>
        <p:nvSpPr>
          <p:cNvPr id="31" name="Rechteck 30"/>
          <p:cNvSpPr/>
          <p:nvPr/>
        </p:nvSpPr>
        <p:spPr>
          <a:xfrm>
            <a:off x="4339272" y="3423683"/>
            <a:ext cx="3206774" cy="706358"/>
          </a:xfrm>
          <a:prstGeom prst="rect">
            <a:avLst/>
          </a:prstGeom>
          <a:solidFill>
            <a:srgbClr val="13A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a:t>Verpfändung der Versicherungsleistungen</a:t>
            </a:r>
            <a:endParaRPr lang="de-DE" sz="1600" dirty="0"/>
          </a:p>
        </p:txBody>
      </p:sp>
      <p:sp>
        <p:nvSpPr>
          <p:cNvPr id="32" name="Rechteck 31"/>
          <p:cNvSpPr/>
          <p:nvPr/>
        </p:nvSpPr>
        <p:spPr>
          <a:xfrm>
            <a:off x="4339272" y="2273895"/>
            <a:ext cx="3206774" cy="820280"/>
          </a:xfrm>
          <a:prstGeom prst="rect">
            <a:avLst/>
          </a:prstGeom>
          <a:solidFill>
            <a:srgbClr val="F86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Rückzahlungsanspruch auf</a:t>
            </a:r>
          </a:p>
          <a:p>
            <a:pPr algn="ctr"/>
            <a:r>
              <a:rPr lang="de-DE" sz="1600" dirty="0"/>
              <a:t>die Versicherungsleistung</a:t>
            </a:r>
          </a:p>
          <a:p>
            <a:pPr algn="ctr"/>
            <a:r>
              <a:rPr lang="de-DE" sz="1600" dirty="0"/>
              <a:t>(Finanzierung der Freistellung)</a:t>
            </a:r>
          </a:p>
        </p:txBody>
      </p:sp>
      <p:sp>
        <p:nvSpPr>
          <p:cNvPr id="33" name="Rechteck 32"/>
          <p:cNvSpPr/>
          <p:nvPr/>
        </p:nvSpPr>
        <p:spPr>
          <a:xfrm>
            <a:off x="4342492" y="1698642"/>
            <a:ext cx="3203554" cy="555303"/>
          </a:xfrm>
          <a:prstGeom prst="rect">
            <a:avLst/>
          </a:prstGeom>
          <a:solidFill>
            <a:srgbClr val="F86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t>Beitrag (Wertguthaben)</a:t>
            </a:r>
            <a:endParaRPr lang="de-DE" sz="1600" dirty="0"/>
          </a:p>
        </p:txBody>
      </p:sp>
      <p:sp>
        <p:nvSpPr>
          <p:cNvPr id="34" name="Rechteck 33"/>
          <p:cNvSpPr/>
          <p:nvPr/>
        </p:nvSpPr>
        <p:spPr>
          <a:xfrm>
            <a:off x="8754701" y="3423683"/>
            <a:ext cx="2632733" cy="553957"/>
          </a:xfrm>
          <a:prstGeom prst="rect">
            <a:avLst/>
          </a:prstGeom>
          <a:solidFill>
            <a:srgbClr val="F86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Steuern, Sozial-versicherungsbeiträge*</a:t>
            </a:r>
          </a:p>
        </p:txBody>
      </p:sp>
      <p:sp>
        <p:nvSpPr>
          <p:cNvPr id="38" name="Textfeld 37"/>
          <p:cNvSpPr txBox="1"/>
          <p:nvPr/>
        </p:nvSpPr>
        <p:spPr>
          <a:xfrm>
            <a:off x="916950" y="4983480"/>
            <a:ext cx="2331720" cy="372949"/>
          </a:xfrm>
          <a:prstGeom prst="rect">
            <a:avLst/>
          </a:prstGeom>
          <a:noFill/>
        </p:spPr>
        <p:txBody>
          <a:bodyPr wrap="square" lIns="0" tIns="0" rIns="0" bIns="0" rtlCol="0" anchor="t" anchorCtr="0">
            <a:noAutofit/>
          </a:bodyPr>
          <a:lstStyle/>
          <a:p>
            <a:pPr algn="ctr"/>
            <a:r>
              <a:rPr lang="de-DE" sz="1600"/>
              <a:t>Mitarbeiter</a:t>
            </a:r>
          </a:p>
        </p:txBody>
      </p:sp>
      <p:sp>
        <p:nvSpPr>
          <p:cNvPr id="39" name="Textfeld 38"/>
          <p:cNvSpPr txBox="1"/>
          <p:nvPr/>
        </p:nvSpPr>
        <p:spPr>
          <a:xfrm>
            <a:off x="837752" y="5528610"/>
            <a:ext cx="2484120" cy="238927"/>
          </a:xfrm>
          <a:prstGeom prst="rect">
            <a:avLst/>
          </a:prstGeom>
          <a:noFill/>
        </p:spPr>
        <p:txBody>
          <a:bodyPr wrap="square" lIns="0" tIns="0" rIns="0" bIns="0" rtlCol="0" anchor="t" anchorCtr="0">
            <a:noAutofit/>
          </a:bodyPr>
          <a:lstStyle/>
          <a:p>
            <a:pPr algn="ctr"/>
            <a:r>
              <a:rPr lang="de-DE" sz="1600"/>
              <a:t>Versicherte Person</a:t>
            </a:r>
          </a:p>
        </p:txBody>
      </p:sp>
      <p:cxnSp>
        <p:nvCxnSpPr>
          <p:cNvPr id="47" name="Gerader Verbinder 46"/>
          <p:cNvCxnSpPr/>
          <p:nvPr/>
        </p:nvCxnSpPr>
        <p:spPr>
          <a:xfrm>
            <a:off x="7571672" y="3802650"/>
            <a:ext cx="88064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8" name="Gerade Verbindung mit Pfeil 47"/>
          <p:cNvCxnSpPr/>
          <p:nvPr/>
        </p:nvCxnSpPr>
        <p:spPr>
          <a:xfrm flipV="1">
            <a:off x="8452315" y="2987040"/>
            <a:ext cx="0" cy="81561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0" name="Gerade Verbindung mit Pfeil 49"/>
          <p:cNvCxnSpPr/>
          <p:nvPr/>
        </p:nvCxnSpPr>
        <p:spPr>
          <a:xfrm flipH="1">
            <a:off x="3870963" y="5342529"/>
            <a:ext cx="207169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1" name="Textfeld 50"/>
          <p:cNvSpPr txBox="1"/>
          <p:nvPr/>
        </p:nvSpPr>
        <p:spPr>
          <a:xfrm>
            <a:off x="5684842" y="4853217"/>
            <a:ext cx="2327151" cy="442549"/>
          </a:xfrm>
          <a:prstGeom prst="rect">
            <a:avLst/>
          </a:prstGeom>
          <a:noFill/>
        </p:spPr>
        <p:txBody>
          <a:bodyPr wrap="square" lIns="0" tIns="0" rIns="0" bIns="0" rtlCol="0" anchor="t" anchorCtr="0">
            <a:noAutofit/>
          </a:bodyPr>
          <a:lstStyle/>
          <a:p>
            <a:pPr algn="ctr"/>
            <a:r>
              <a:rPr lang="de-DE" sz="1600" dirty="0">
                <a:solidFill>
                  <a:schemeClr val="bg1"/>
                </a:solidFill>
              </a:rPr>
              <a:t>*</a:t>
            </a:r>
            <a:r>
              <a:rPr lang="de-DE" sz="1100" dirty="0">
                <a:solidFill>
                  <a:schemeClr val="bg1"/>
                </a:solidFill>
              </a:rPr>
              <a:t>bei Insolvenz des AG</a:t>
            </a:r>
          </a:p>
        </p:txBody>
      </p:sp>
      <p:pic>
        <p:nvPicPr>
          <p:cNvPr id="35" name="Grafik 34">
            <a:extLst>
              <a:ext uri="{FF2B5EF4-FFF2-40B4-BE49-F238E27FC236}">
                <a16:creationId xmlns:a16="http://schemas.microsoft.com/office/drawing/2014/main" id="{374A9CB5-CAA2-4A49-8F24-799255B5E57E}"/>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286756" y="1920831"/>
            <a:ext cx="1016541" cy="252000"/>
          </a:xfrm>
          <a:prstGeom prst="rect">
            <a:avLst/>
          </a:prstGeom>
        </p:spPr>
      </p:pic>
    </p:spTree>
    <p:extLst>
      <p:ext uri="{BB962C8B-B14F-4D97-AF65-F5344CB8AC3E}">
        <p14:creationId xmlns:p14="http://schemas.microsoft.com/office/powerpoint/2010/main" val="41912126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6BA61AE8-A917-4586-86A4-436113EE8DD0}"/>
              </a:ext>
            </a:extLst>
          </p:cNvPr>
          <p:cNvGraphicFramePr>
            <a:graphicFrameLocks noChangeAspect="1"/>
          </p:cNvGraphicFramePr>
          <p:nvPr>
            <p:custDataLst>
              <p:tags r:id="rId2"/>
            </p:custDataLst>
            <p:extLst>
              <p:ext uri="{D42A27DB-BD31-4B8C-83A1-F6EECF244321}">
                <p14:modId xmlns:p14="http://schemas.microsoft.com/office/powerpoint/2010/main" val="4512778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277" name="think-cell Folie" r:id="rId5" imgW="353" imgH="353" progId="TCLayout.ActiveDocument.1">
                  <p:embed/>
                </p:oleObj>
              </mc:Choice>
              <mc:Fallback>
                <p:oleObj name="think-cell Folie" r:id="rId5" imgW="353" imgH="35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Titel 5">
            <a:extLst>
              <a:ext uri="{FF2B5EF4-FFF2-40B4-BE49-F238E27FC236}">
                <a16:creationId xmlns:a16="http://schemas.microsoft.com/office/drawing/2014/main" id="{F9A0170F-AA1F-4088-B83B-AADD1F07CBD1}"/>
              </a:ext>
            </a:extLst>
          </p:cNvPr>
          <p:cNvSpPr>
            <a:spLocks noGrp="1"/>
          </p:cNvSpPr>
          <p:nvPr>
            <p:ph type="title"/>
          </p:nvPr>
        </p:nvSpPr>
        <p:spPr>
          <a:xfrm>
            <a:off x="479427" y="489296"/>
            <a:ext cx="9324974" cy="887067"/>
          </a:xfrm>
        </p:spPr>
        <p:txBody>
          <a:bodyPr vert="horz"/>
          <a:lstStyle/>
          <a:p>
            <a:r>
              <a:rPr lang="de-DE" noProof="0"/>
              <a:t>Übersicht / </a:t>
            </a:r>
            <a:r>
              <a:rPr lang="de-DE" noProof="0">
                <a:solidFill>
                  <a:srgbClr val="13A0D3"/>
                </a:solidFill>
              </a:rPr>
              <a:t>Inhalte</a:t>
            </a:r>
          </a:p>
        </p:txBody>
      </p:sp>
      <p:graphicFrame>
        <p:nvGraphicFramePr>
          <p:cNvPr id="10" name="Inhaltsplatzhalter 9">
            <a:extLst>
              <a:ext uri="{FF2B5EF4-FFF2-40B4-BE49-F238E27FC236}">
                <a16:creationId xmlns:a16="http://schemas.microsoft.com/office/drawing/2014/main" id="{DF6DD360-47E9-4DBA-B33D-3CA1459AC926}"/>
              </a:ext>
            </a:extLst>
          </p:cNvPr>
          <p:cNvGraphicFramePr>
            <a:graphicFrameLocks noGrp="1"/>
          </p:cNvGraphicFramePr>
          <p:nvPr>
            <p:ph idx="1"/>
            <p:extLst>
              <p:ext uri="{D42A27DB-BD31-4B8C-83A1-F6EECF244321}">
                <p14:modId xmlns:p14="http://schemas.microsoft.com/office/powerpoint/2010/main" val="2048857603"/>
              </p:ext>
            </p:extLst>
          </p:nvPr>
        </p:nvGraphicFramePr>
        <p:xfrm>
          <a:off x="479426" y="1512165"/>
          <a:ext cx="7632000" cy="3951108"/>
        </p:xfrm>
        <a:graphic>
          <a:graphicData uri="http://schemas.openxmlformats.org/drawingml/2006/table">
            <a:tbl>
              <a:tblPr>
                <a:tableStyleId>{5C22544A-7EE6-4342-B048-85BDC9FD1C3A}</a:tableStyleId>
              </a:tblPr>
              <a:tblGrid>
                <a:gridCol w="563162">
                  <a:extLst>
                    <a:ext uri="{9D8B030D-6E8A-4147-A177-3AD203B41FA5}">
                      <a16:colId xmlns:a16="http://schemas.microsoft.com/office/drawing/2014/main" val="2028713201"/>
                    </a:ext>
                  </a:extLst>
                </a:gridCol>
                <a:gridCol w="3252838">
                  <a:extLst>
                    <a:ext uri="{9D8B030D-6E8A-4147-A177-3AD203B41FA5}">
                      <a16:colId xmlns:a16="http://schemas.microsoft.com/office/drawing/2014/main" val="3594622348"/>
                    </a:ext>
                  </a:extLst>
                </a:gridCol>
                <a:gridCol w="540000">
                  <a:extLst>
                    <a:ext uri="{9D8B030D-6E8A-4147-A177-3AD203B41FA5}">
                      <a16:colId xmlns:a16="http://schemas.microsoft.com/office/drawing/2014/main" val="1143073045"/>
                    </a:ext>
                  </a:extLst>
                </a:gridCol>
                <a:gridCol w="3276000">
                  <a:extLst>
                    <a:ext uri="{9D8B030D-6E8A-4147-A177-3AD203B41FA5}">
                      <a16:colId xmlns:a16="http://schemas.microsoft.com/office/drawing/2014/main" val="2353681851"/>
                    </a:ext>
                  </a:extLst>
                </a:gridCol>
              </a:tblGrid>
              <a:tr h="1317036">
                <a:tc>
                  <a:txBody>
                    <a:bodyPr/>
                    <a:lstStyle/>
                    <a:p>
                      <a:pPr algn="l" rtl="0">
                        <a:lnSpc>
                          <a:spcPct val="90000"/>
                        </a:lnSpc>
                      </a:pPr>
                      <a:r>
                        <a:rPr lang="de-DE" sz="3800" noProof="0">
                          <a:solidFill>
                            <a:srgbClr val="13A0D3"/>
                          </a:solidFill>
                        </a:rPr>
                        <a:t>1</a:t>
                      </a:r>
                    </a:p>
                  </a:txBody>
                  <a:tcPr marL="0" marR="0" marT="0" marB="34288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a:r>
                        <a:rPr lang="de-DE" sz="1600" noProof="0">
                          <a:solidFill>
                            <a:schemeClr val="bg1"/>
                          </a:solidFill>
                        </a:rPr>
                        <a:t>Motive</a:t>
                      </a:r>
                    </a:p>
                    <a:p>
                      <a:pPr algn="l" rtl="0"/>
                      <a:endParaRPr lang="de-DE" sz="1600" noProof="0">
                        <a:solidFill>
                          <a:schemeClr val="bg1"/>
                        </a:solidFill>
                      </a:endParaRPr>
                    </a:p>
                  </a:txBody>
                  <a:tcPr marL="0" marR="0" marT="0" marB="34288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a:lnSpc>
                          <a:spcPct val="90000"/>
                        </a:lnSpc>
                      </a:pPr>
                      <a:r>
                        <a:rPr lang="de-DE" sz="3800" noProof="0">
                          <a:solidFill>
                            <a:srgbClr val="13A0D3"/>
                          </a:solidFill>
                        </a:rPr>
                        <a:t>4</a:t>
                      </a:r>
                    </a:p>
                  </a:txBody>
                  <a:tcPr marL="0" marR="0" marT="0" marB="34288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a:r>
                        <a:rPr lang="de-DE" sz="1600" noProof="0">
                          <a:solidFill>
                            <a:schemeClr val="bg1"/>
                          </a:solidFill>
                        </a:rPr>
                        <a:t>Finanzierung &amp; </a:t>
                      </a:r>
                    </a:p>
                    <a:p>
                      <a:pPr algn="l" rtl="0"/>
                      <a:r>
                        <a:rPr lang="de-DE" sz="1600" noProof="0">
                          <a:solidFill>
                            <a:schemeClr val="bg1"/>
                          </a:solidFill>
                        </a:rPr>
                        <a:t>Insolvenzsicherung</a:t>
                      </a:r>
                    </a:p>
                  </a:txBody>
                  <a:tcPr marL="0" marR="0" marT="0" marB="342885">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86369561"/>
                  </a:ext>
                </a:extLst>
              </a:tr>
              <a:tr h="1317036">
                <a:tc>
                  <a:txBody>
                    <a:bodyPr/>
                    <a:lstStyle/>
                    <a:p>
                      <a:pPr algn="l" rtl="0">
                        <a:lnSpc>
                          <a:spcPct val="90000"/>
                        </a:lnSpc>
                      </a:pPr>
                      <a:r>
                        <a:rPr lang="de-DE" sz="3800" noProof="0">
                          <a:solidFill>
                            <a:srgbClr val="13A0D3"/>
                          </a:solidFill>
                        </a:rPr>
                        <a:t>2</a:t>
                      </a:r>
                    </a:p>
                  </a:txBody>
                  <a:tcPr marL="0" marR="0" marT="0" marB="34288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a:r>
                        <a:rPr lang="de-DE" sz="1600" noProof="0">
                          <a:solidFill>
                            <a:schemeClr val="bg1"/>
                          </a:solidFill>
                        </a:rPr>
                        <a:t>Funktion</a:t>
                      </a:r>
                    </a:p>
                    <a:p>
                      <a:pPr algn="l" rtl="0"/>
                      <a:endParaRPr lang="de-DE" sz="1600" noProof="0">
                        <a:solidFill>
                          <a:schemeClr val="bg1"/>
                        </a:solidFill>
                      </a:endParaRPr>
                    </a:p>
                  </a:txBody>
                  <a:tcPr marL="0" marR="0" marT="0" marB="34288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a:lnSpc>
                          <a:spcPct val="90000"/>
                        </a:lnSpc>
                      </a:pPr>
                      <a:r>
                        <a:rPr lang="de-DE" sz="3800" noProof="0">
                          <a:solidFill>
                            <a:srgbClr val="13A0D3"/>
                          </a:solidFill>
                        </a:rPr>
                        <a:t>5</a:t>
                      </a:r>
                    </a:p>
                  </a:txBody>
                  <a:tcPr marL="0" marR="0" marT="0" marB="34288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a:r>
                        <a:rPr lang="de-DE" sz="1600" noProof="0">
                          <a:solidFill>
                            <a:schemeClr val="bg1"/>
                          </a:solidFill>
                        </a:rPr>
                        <a:t>Vorteile Allianz</a:t>
                      </a:r>
                    </a:p>
                  </a:txBody>
                  <a:tcPr marL="0" marR="0" marT="0" marB="342885">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42126872"/>
                  </a:ext>
                </a:extLst>
              </a:tr>
              <a:tr h="1317036">
                <a:tc>
                  <a:txBody>
                    <a:bodyPr/>
                    <a:lstStyle/>
                    <a:p>
                      <a:pPr algn="l" rtl="0">
                        <a:lnSpc>
                          <a:spcPct val="90000"/>
                        </a:lnSpc>
                      </a:pPr>
                      <a:r>
                        <a:rPr lang="de-DE" sz="3800" noProof="0">
                          <a:solidFill>
                            <a:srgbClr val="13A0D3"/>
                          </a:solidFill>
                        </a:rPr>
                        <a:t>3</a:t>
                      </a:r>
                    </a:p>
                  </a:txBody>
                  <a:tcPr marL="0" marR="0" marT="0" marB="34288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a:r>
                        <a:rPr lang="de-DE" sz="1600" noProof="0" dirty="0">
                          <a:solidFill>
                            <a:schemeClr val="bg1"/>
                          </a:solidFill>
                        </a:rPr>
                        <a:t>Rechtlicher Rahmen</a:t>
                      </a:r>
                    </a:p>
                    <a:p>
                      <a:pPr algn="l" rtl="0"/>
                      <a:endParaRPr lang="de-DE" sz="1600" noProof="0" dirty="0">
                        <a:solidFill>
                          <a:schemeClr val="bg1"/>
                        </a:solidFill>
                      </a:endParaRPr>
                    </a:p>
                  </a:txBody>
                  <a:tcPr marL="0" marR="0" marT="0" marB="34288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a:lnSpc>
                          <a:spcPct val="90000"/>
                        </a:lnSpc>
                      </a:pPr>
                      <a:endParaRPr lang="de-DE" sz="3800" noProof="0">
                        <a:solidFill>
                          <a:srgbClr val="13A0D3"/>
                        </a:solidFill>
                      </a:endParaRPr>
                    </a:p>
                  </a:txBody>
                  <a:tcPr marL="0" marR="0" marT="0" marB="34288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a:endParaRPr lang="de-DE" sz="1600" noProof="0" dirty="0">
                        <a:solidFill>
                          <a:schemeClr val="bg1"/>
                        </a:solidFill>
                      </a:endParaRPr>
                    </a:p>
                  </a:txBody>
                  <a:tcPr marL="0" marR="0" marT="0" marB="342885">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493614"/>
                  </a:ext>
                </a:extLst>
              </a:tr>
            </a:tbl>
          </a:graphicData>
        </a:graphic>
      </p:graphicFrame>
      <p:sp>
        <p:nvSpPr>
          <p:cNvPr id="5" name="Foliennummernplatzhalter 4">
            <a:extLst>
              <a:ext uri="{FF2B5EF4-FFF2-40B4-BE49-F238E27FC236}">
                <a16:creationId xmlns:a16="http://schemas.microsoft.com/office/drawing/2014/main" id="{B79FBDAD-9508-4725-89E9-94C983654F52}"/>
              </a:ext>
            </a:extLst>
          </p:cNvPr>
          <p:cNvSpPr>
            <a:spLocks noGrp="1"/>
          </p:cNvSpPr>
          <p:nvPr>
            <p:ph type="sldNum" sz="quarter" idx="11"/>
          </p:nvPr>
        </p:nvSpPr>
        <p:spPr>
          <a:xfrm>
            <a:off x="11443580" y="6372000"/>
            <a:ext cx="268995" cy="144000"/>
          </a:xfrm>
        </p:spPr>
        <p:txBody>
          <a:bodyPr/>
          <a:lstStyle/>
          <a:p>
            <a:fld id="{0F96B16C-3F5F-44BC-AFCC-8CBCBD90898D}" type="slidenum">
              <a:rPr lang="en-US" smtClean="0"/>
              <a:pPr/>
              <a:t>2</a:t>
            </a:fld>
            <a:endParaRPr lang="en-US"/>
          </a:p>
        </p:txBody>
      </p:sp>
      <p:sp>
        <p:nvSpPr>
          <p:cNvPr id="2" name="Fußzeilenplatzhalter 1"/>
          <p:cNvSpPr>
            <a:spLocks noGrp="1"/>
          </p:cNvSpPr>
          <p:nvPr>
            <p:ph type="ftr" sz="quarter" idx="12"/>
          </p:nvPr>
        </p:nvSpPr>
        <p:spPr/>
        <p:txBody>
          <a:bodyPr/>
          <a:lstStyle/>
          <a:p>
            <a:r>
              <a:rPr lang="de-DE" noProof="0"/>
              <a:t>Allianz Zeitwertkonten mit Garantie | L-FK-FS-ZIP</a:t>
            </a:r>
          </a:p>
        </p:txBody>
      </p:sp>
    </p:spTree>
    <p:extLst>
      <p:ext uri="{BB962C8B-B14F-4D97-AF65-F5344CB8AC3E}">
        <p14:creationId xmlns:p14="http://schemas.microsoft.com/office/powerpoint/2010/main" val="22528514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944834CD-6DCE-4E38-86C0-560B5193BB3B}"/>
              </a:ext>
            </a:extLst>
          </p:cNvPr>
          <p:cNvSpPr>
            <a:spLocks noGrp="1"/>
          </p:cNvSpPr>
          <p:nvPr>
            <p:ph type="sldNum" sz="quarter" idx="11"/>
          </p:nvPr>
        </p:nvSpPr>
        <p:spPr>
          <a:xfrm>
            <a:off x="11443580" y="6372000"/>
            <a:ext cx="268995" cy="144000"/>
          </a:xfrm>
        </p:spPr>
        <p:txBody>
          <a:bodyPr/>
          <a:lstStyle/>
          <a:p>
            <a:fld id="{0F96B16C-3F5F-44BC-AFCC-8CBCBD90898D}" type="slidenum">
              <a:rPr lang="de-DE" smtClean="0"/>
              <a:pPr/>
              <a:t>20</a:t>
            </a:fld>
            <a:endParaRPr lang="de-DE"/>
          </a:p>
        </p:txBody>
      </p:sp>
      <p:sp>
        <p:nvSpPr>
          <p:cNvPr id="3" name="Titel 2"/>
          <p:cNvSpPr>
            <a:spLocks noGrp="1"/>
          </p:cNvSpPr>
          <p:nvPr>
            <p:ph type="ctrTitle"/>
          </p:nvPr>
        </p:nvSpPr>
        <p:spPr>
          <a:xfrm>
            <a:off x="-339423" y="1152000"/>
            <a:ext cx="11574773" cy="2666928"/>
          </a:xfrm>
        </p:spPr>
        <p:txBody>
          <a:bodyPr/>
          <a:lstStyle/>
          <a:p>
            <a:r>
              <a:rPr lang="de-DE" sz="9600" dirty="0" smtClean="0"/>
              <a:t>Vorteile Allianz</a:t>
            </a:r>
            <a:endParaRPr lang="de-DE" sz="9600" dirty="0"/>
          </a:p>
        </p:txBody>
      </p:sp>
    </p:spTree>
    <p:extLst>
      <p:ext uri="{BB962C8B-B14F-4D97-AF65-F5344CB8AC3E}">
        <p14:creationId xmlns:p14="http://schemas.microsoft.com/office/powerpoint/2010/main" val="4456153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3E7F26D1-04A1-4607-B274-6F06F3D65657}"/>
              </a:ext>
            </a:extLst>
          </p:cNvPr>
          <p:cNvGraphicFramePr>
            <a:graphicFrameLocks noChangeAspect="1"/>
          </p:cNvGraphicFramePr>
          <p:nvPr>
            <p:custDataLst>
              <p:tags r:id="rId2"/>
            </p:custDataLst>
            <p:extLst>
              <p:ext uri="{D42A27DB-BD31-4B8C-83A1-F6EECF244321}">
                <p14:modId xmlns:p14="http://schemas.microsoft.com/office/powerpoint/2010/main" val="13448097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7071" name="think-cell Folie" r:id="rId5" imgW="353" imgH="353" progId="TCLayout.ActiveDocument.1">
                  <p:embed/>
                </p:oleObj>
              </mc:Choice>
              <mc:Fallback>
                <p:oleObj name="think-cell Folie" r:id="rId5" imgW="353" imgH="353" progId="TCLayout.ActiveDocument.1">
                  <p:embed/>
                  <p:pic>
                    <p:nvPicPr>
                      <p:cNvPr id="3" name="Objekt 2" hidden="1">
                        <a:extLst>
                          <a:ext uri="{FF2B5EF4-FFF2-40B4-BE49-F238E27FC236}">
                            <a16:creationId xmlns:a16="http://schemas.microsoft.com/office/drawing/2014/main" id="{3E7F26D1-04A1-4607-B274-6F06F3D6565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9" name="Textplatzhalter 18">
            <a:extLst>
              <a:ext uri="{FF2B5EF4-FFF2-40B4-BE49-F238E27FC236}">
                <a16:creationId xmlns:a16="http://schemas.microsoft.com/office/drawing/2014/main" id="{847FEF24-8461-4793-9386-7F7B1C63025D}"/>
              </a:ext>
            </a:extLst>
          </p:cNvPr>
          <p:cNvSpPr>
            <a:spLocks noGrp="1"/>
          </p:cNvSpPr>
          <p:nvPr>
            <p:ph type="body" sz="quarter" idx="12"/>
          </p:nvPr>
        </p:nvSpPr>
        <p:spPr/>
        <p:txBody>
          <a:bodyPr/>
          <a:lstStyle/>
          <a:p>
            <a:endParaRPr lang="de-DE"/>
          </a:p>
        </p:txBody>
      </p:sp>
      <p:sp>
        <p:nvSpPr>
          <p:cNvPr id="21" name="Foliennummernplatzhalter 20">
            <a:extLst>
              <a:ext uri="{FF2B5EF4-FFF2-40B4-BE49-F238E27FC236}">
                <a16:creationId xmlns:a16="http://schemas.microsoft.com/office/drawing/2014/main" id="{A0B25C33-D673-4BD6-92F9-BC8865478C30}"/>
              </a:ext>
            </a:extLst>
          </p:cNvPr>
          <p:cNvSpPr>
            <a:spLocks noGrp="1"/>
          </p:cNvSpPr>
          <p:nvPr>
            <p:ph type="sldNum" sz="quarter" idx="14"/>
          </p:nvPr>
        </p:nvSpPr>
        <p:spPr/>
        <p:txBody>
          <a:bodyPr/>
          <a:lstStyle/>
          <a:p>
            <a:fld id="{56C449F3-BD9D-48DC-BFF1-0F66671DA7C6}" type="slidenum">
              <a:rPr lang="en-US" smtClean="0"/>
              <a:pPr/>
              <a:t>21</a:t>
            </a:fld>
            <a:endParaRPr lang="en-US"/>
          </a:p>
        </p:txBody>
      </p:sp>
      <p:sp>
        <p:nvSpPr>
          <p:cNvPr id="2" name="Fußzeilenplatzhalter 1"/>
          <p:cNvSpPr>
            <a:spLocks noGrp="1"/>
          </p:cNvSpPr>
          <p:nvPr>
            <p:ph type="ftr" sz="quarter" idx="13"/>
          </p:nvPr>
        </p:nvSpPr>
        <p:spPr/>
        <p:txBody>
          <a:bodyPr/>
          <a:lstStyle/>
          <a:p>
            <a:r>
              <a:rPr lang="de-DE" noProof="0" dirty="0"/>
              <a:t>Allianz Zeitwertkonten mit Garantie | L-FK-FS-ZIP</a:t>
            </a:r>
          </a:p>
        </p:txBody>
      </p:sp>
      <p:sp>
        <p:nvSpPr>
          <p:cNvPr id="9" name="Titel 6"/>
          <p:cNvSpPr txBox="1">
            <a:spLocks/>
          </p:cNvSpPr>
          <p:nvPr/>
        </p:nvSpPr>
        <p:spPr>
          <a:xfrm>
            <a:off x="471505" y="915310"/>
            <a:ext cx="8644253" cy="932854"/>
          </a:xfrm>
          <a:prstGeom prst="rect">
            <a:avLst/>
          </a:prstGeom>
        </p:spPr>
        <p:txBody>
          <a:bodyPr vert="horz" lIns="0" tIns="0" rIns="0" bIns="0" rtlCol="0" anchor="t" anchorCtr="0">
            <a:noAutofit/>
          </a:bodyPr>
          <a:lstStyle>
            <a:lvl1pPr algn="l" defTabSz="967710" rtl="0" eaLnBrk="1" latinLnBrk="0" hangingPunct="1">
              <a:lnSpc>
                <a:spcPts val="3800"/>
              </a:lnSpc>
              <a:spcBef>
                <a:spcPct val="0"/>
              </a:spcBef>
              <a:buNone/>
              <a:defRPr sz="380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dirty="0" smtClean="0"/>
              <a:t>Allianz Zeitwertkonten mit Garantie</a:t>
            </a:r>
            <a:endParaRPr lang="de-DE" dirty="0"/>
          </a:p>
        </p:txBody>
      </p:sp>
      <p:sp>
        <p:nvSpPr>
          <p:cNvPr id="11" name="Rechteck 10">
            <a:extLst>
              <a:ext uri="{FF2B5EF4-FFF2-40B4-BE49-F238E27FC236}">
                <a16:creationId xmlns:a16="http://schemas.microsoft.com/office/drawing/2014/main" id="{F2386543-4750-4384-B8D3-D4FFDF450B0E}"/>
              </a:ext>
            </a:extLst>
          </p:cNvPr>
          <p:cNvSpPr/>
          <p:nvPr/>
        </p:nvSpPr>
        <p:spPr>
          <a:xfrm>
            <a:off x="6203948" y="2426552"/>
            <a:ext cx="5508623" cy="1411276"/>
          </a:xfrm>
          <a:prstGeom prst="rect">
            <a:avLst/>
          </a:prstGeom>
          <a:solidFill>
            <a:schemeClr val="accent6"/>
          </a:solidFill>
          <a:ln w="25400" cap="flat" cmpd="sng" algn="ctr">
            <a:noFill/>
            <a:prstDash val="solid"/>
          </a:ln>
          <a:effectLst/>
        </p:spPr>
        <p:txBody>
          <a:bodyPr lIns="144000" tIns="144000" rIns="144000" bIns="144000" rtlCol="0" anchor="t"/>
          <a:lstStyle/>
          <a:p>
            <a:pPr marL="342900" indent="-342900" defTabSz="1218682" fontAlgn="base">
              <a:spcBef>
                <a:spcPts val="300"/>
              </a:spcBef>
              <a:buClr>
                <a:srgbClr val="113388"/>
              </a:buClr>
              <a:buFont typeface="Wingdings" panose="05000000000000000000" pitchFamily="2" charset="2"/>
              <a:buChar char="§"/>
              <a:defRPr/>
            </a:pPr>
            <a:r>
              <a:rPr lang="de-DE" altLang="de-DE" sz="1400" kern="0" dirty="0">
                <a:solidFill>
                  <a:srgbClr val="003781"/>
                </a:solidFill>
                <a:ea typeface="宋体"/>
                <a:cs typeface="Arial"/>
              </a:rPr>
              <a:t>Möglichkeit von variablen Ein- und Auszahlungen</a:t>
            </a:r>
          </a:p>
          <a:p>
            <a:pPr marL="342900" indent="-342900" defTabSz="1218682" fontAlgn="base">
              <a:spcBef>
                <a:spcPts val="300"/>
              </a:spcBef>
              <a:buClr>
                <a:srgbClr val="113388"/>
              </a:buClr>
              <a:buFont typeface="Wingdings" panose="05000000000000000000" pitchFamily="2" charset="2"/>
              <a:buChar char="§"/>
              <a:defRPr/>
            </a:pPr>
            <a:r>
              <a:rPr lang="de-DE" altLang="de-DE" sz="1400" kern="0" dirty="0">
                <a:solidFill>
                  <a:srgbClr val="003781"/>
                </a:solidFill>
                <a:ea typeface="宋体"/>
                <a:cs typeface="Arial"/>
              </a:rPr>
              <a:t>Administration der Rückdeckungsverträge über die elektronische Plattform </a:t>
            </a:r>
            <a:r>
              <a:rPr lang="de-DE" altLang="de-DE" sz="1400" kern="0" dirty="0" err="1">
                <a:solidFill>
                  <a:srgbClr val="003781"/>
                </a:solidFill>
                <a:ea typeface="宋体"/>
                <a:cs typeface="Arial"/>
              </a:rPr>
              <a:t>FirmenOnline</a:t>
            </a:r>
            <a:r>
              <a:rPr lang="de-DE" altLang="de-DE" sz="1400" kern="0" dirty="0">
                <a:solidFill>
                  <a:srgbClr val="003781"/>
                </a:solidFill>
                <a:ea typeface="宋体"/>
                <a:cs typeface="Arial"/>
              </a:rPr>
              <a:t> möglich</a:t>
            </a:r>
          </a:p>
        </p:txBody>
      </p:sp>
      <p:sp>
        <p:nvSpPr>
          <p:cNvPr id="12" name="Rechteck 11">
            <a:extLst>
              <a:ext uri="{FF2B5EF4-FFF2-40B4-BE49-F238E27FC236}">
                <a16:creationId xmlns:a16="http://schemas.microsoft.com/office/drawing/2014/main" id="{5C2BA6F0-3D1E-43B9-A083-2A33E3804B4C}"/>
              </a:ext>
            </a:extLst>
          </p:cNvPr>
          <p:cNvSpPr/>
          <p:nvPr/>
        </p:nvSpPr>
        <p:spPr>
          <a:xfrm>
            <a:off x="550547" y="2426552"/>
            <a:ext cx="5508624" cy="1411276"/>
          </a:xfrm>
          <a:prstGeom prst="rect">
            <a:avLst/>
          </a:prstGeom>
          <a:solidFill>
            <a:schemeClr val="accent6"/>
          </a:solidFill>
          <a:ln w="25400" cap="flat" cmpd="sng" algn="ctr">
            <a:noFill/>
            <a:prstDash val="solid"/>
          </a:ln>
          <a:effectLst/>
        </p:spPr>
        <p:txBody>
          <a:bodyPr lIns="144000" tIns="144000" rIns="144000" bIns="144000" rtlCol="0" anchor="t"/>
          <a:lstStyle/>
          <a:p>
            <a:pPr marL="285750" lvl="0" indent="-285750" defTabSz="1218682" fontAlgn="base">
              <a:spcBef>
                <a:spcPts val="300"/>
              </a:spcBef>
              <a:buClr>
                <a:srgbClr val="113388"/>
              </a:buClr>
              <a:buFont typeface="Wingdings" panose="05000000000000000000" pitchFamily="2" charset="2"/>
              <a:buChar char="§"/>
              <a:defRPr/>
            </a:pPr>
            <a:r>
              <a:rPr lang="de-DE" altLang="zh-CN" sz="1400" kern="0" dirty="0">
                <a:solidFill>
                  <a:srgbClr val="003781"/>
                </a:solidFill>
                <a:ea typeface="宋体" pitchFamily="2" charset="-122"/>
                <a:cs typeface="Arial" pitchFamily="34" charset="0"/>
              </a:rPr>
              <a:t>Kongruente Rückdeckung der Zeitwertkonten</a:t>
            </a:r>
          </a:p>
          <a:p>
            <a:pPr marL="285750" lvl="0" indent="-285750" defTabSz="1218682" fontAlgn="base">
              <a:spcBef>
                <a:spcPts val="300"/>
              </a:spcBef>
              <a:buClr>
                <a:srgbClr val="113388"/>
              </a:buClr>
              <a:buFont typeface="Wingdings" panose="05000000000000000000" pitchFamily="2" charset="2"/>
              <a:buChar char="§"/>
              <a:defRPr/>
            </a:pPr>
            <a:r>
              <a:rPr lang="de-DE" altLang="zh-CN" sz="1400" kern="0" dirty="0">
                <a:solidFill>
                  <a:srgbClr val="003781"/>
                </a:solidFill>
                <a:ea typeface="宋体" pitchFamily="2" charset="-122"/>
                <a:cs typeface="Arial" pitchFamily="34" charset="0"/>
              </a:rPr>
              <a:t>Attraktive und Schwankungsarme Wertentwicklung mit garantierter Verzinsung</a:t>
            </a:r>
          </a:p>
          <a:p>
            <a:pPr marL="285750" lvl="0" indent="-285750" defTabSz="1218682" fontAlgn="base">
              <a:spcBef>
                <a:spcPts val="300"/>
              </a:spcBef>
              <a:buClr>
                <a:srgbClr val="113388"/>
              </a:buClr>
              <a:buFont typeface="Wingdings" panose="05000000000000000000" pitchFamily="2" charset="2"/>
              <a:buChar char="§"/>
              <a:defRPr/>
            </a:pPr>
            <a:r>
              <a:rPr lang="de-DE" altLang="zh-CN" sz="1400" kern="0" dirty="0">
                <a:solidFill>
                  <a:srgbClr val="003781"/>
                </a:solidFill>
                <a:ea typeface="宋体" pitchFamily="2" charset="-122"/>
                <a:cs typeface="Arial" pitchFamily="34" charset="0"/>
              </a:rPr>
              <a:t>Standardisierte und kostengünstige Administration</a:t>
            </a:r>
          </a:p>
        </p:txBody>
      </p:sp>
      <p:sp>
        <p:nvSpPr>
          <p:cNvPr id="13" name="Rechteck 12">
            <a:extLst>
              <a:ext uri="{FF2B5EF4-FFF2-40B4-BE49-F238E27FC236}">
                <a16:creationId xmlns:a16="http://schemas.microsoft.com/office/drawing/2014/main" id="{2558580B-315A-4189-9556-1731A3EE7CB3}"/>
              </a:ext>
            </a:extLst>
          </p:cNvPr>
          <p:cNvSpPr/>
          <p:nvPr/>
        </p:nvSpPr>
        <p:spPr>
          <a:xfrm>
            <a:off x="6203950" y="1991279"/>
            <a:ext cx="5508625" cy="360000"/>
          </a:xfrm>
          <a:prstGeom prst="rect">
            <a:avLst/>
          </a:prstGeom>
          <a:solidFill>
            <a:srgbClr val="13A0D3"/>
          </a:solidFill>
          <a:ln w="19050" cap="flat" cmpd="sng" algn="ctr">
            <a:solidFill>
              <a:srgbClr val="13A0D3"/>
            </a:solidFill>
            <a:prstDash val="solid"/>
          </a:ln>
          <a:effectLst/>
        </p:spPr>
        <p:txBody>
          <a:bodyPr rtlCol="0" anchor="ctr"/>
          <a:lstStyle/>
          <a:p>
            <a:pPr marL="0" marR="0" lvl="0" indent="0" algn="l" defTabSz="1218682" rtl="0" eaLnBrk="1" fontAlgn="base" latinLnBrk="0" hangingPunct="1">
              <a:lnSpc>
                <a:spcPct val="100000"/>
              </a:lnSpc>
              <a:spcBef>
                <a:spcPct val="0"/>
              </a:spcBef>
              <a:spcAft>
                <a:spcPct val="30000"/>
              </a:spcAft>
              <a:buClr>
                <a:srgbClr val="113388"/>
              </a:buClr>
              <a:buSzTx/>
              <a:buFont typeface="Wingdings" pitchFamily="2" charset="2"/>
              <a:buNone/>
              <a:tabLst/>
              <a:defRPr/>
            </a:pPr>
            <a:r>
              <a:rPr kumimoji="0" lang="de-DE" altLang="zh-CN" sz="1600" b="1" i="0" u="none" strike="noStrike" kern="0" cap="none" spc="0" normalizeH="0" baseline="0" noProof="0">
                <a:ln>
                  <a:noFill/>
                </a:ln>
                <a:effectLst/>
                <a:uLnTx/>
                <a:uFillTx/>
                <a:latin typeface="Arial"/>
                <a:ea typeface="宋体" pitchFamily="2" charset="-122"/>
                <a:cs typeface="Arial" pitchFamily="34" charset="0"/>
              </a:rPr>
              <a:t>Flexibel</a:t>
            </a:r>
            <a:endParaRPr kumimoji="0" lang="de-DE" altLang="zh-CN" sz="1600" b="0" i="0" u="none" strike="noStrike" kern="0" cap="none" spc="0" normalizeH="0" baseline="30000" noProof="0">
              <a:ln>
                <a:noFill/>
              </a:ln>
              <a:effectLst/>
              <a:uLnTx/>
              <a:uFillTx/>
              <a:latin typeface="Arial"/>
              <a:ea typeface="宋体" pitchFamily="2" charset="-122"/>
              <a:cs typeface="Arial" pitchFamily="34" charset="0"/>
            </a:endParaRPr>
          </a:p>
        </p:txBody>
      </p:sp>
      <p:sp>
        <p:nvSpPr>
          <p:cNvPr id="14" name="Rechteck 13">
            <a:extLst>
              <a:ext uri="{FF2B5EF4-FFF2-40B4-BE49-F238E27FC236}">
                <a16:creationId xmlns:a16="http://schemas.microsoft.com/office/drawing/2014/main" id="{BBD2B0D7-3CCD-4F1D-A395-DC2CAD8C1E95}"/>
              </a:ext>
            </a:extLst>
          </p:cNvPr>
          <p:cNvSpPr/>
          <p:nvPr/>
        </p:nvSpPr>
        <p:spPr>
          <a:xfrm>
            <a:off x="550547" y="1991279"/>
            <a:ext cx="5508624" cy="360000"/>
          </a:xfrm>
          <a:prstGeom prst="rect">
            <a:avLst/>
          </a:prstGeom>
          <a:solidFill>
            <a:srgbClr val="122B54"/>
          </a:solidFill>
          <a:ln w="19050" cap="flat" cmpd="sng" algn="ctr">
            <a:solidFill>
              <a:srgbClr val="122B54"/>
            </a:solidFill>
            <a:prstDash val="solid"/>
          </a:ln>
          <a:effectLst/>
        </p:spPr>
        <p:txBody>
          <a:bodyPr rtlCol="0" anchor="ctr"/>
          <a:lstStyle/>
          <a:p>
            <a:pPr marL="0" marR="0" lvl="0" indent="0" algn="l" defTabSz="1218682" rtl="0" eaLnBrk="1" fontAlgn="base" latinLnBrk="0" hangingPunct="1">
              <a:lnSpc>
                <a:spcPct val="100000"/>
              </a:lnSpc>
              <a:spcBef>
                <a:spcPct val="0"/>
              </a:spcBef>
              <a:spcAft>
                <a:spcPct val="30000"/>
              </a:spcAft>
              <a:buClr>
                <a:srgbClr val="113388"/>
              </a:buClr>
              <a:buSzTx/>
              <a:buFont typeface="Wingdings" pitchFamily="2" charset="2"/>
              <a:buNone/>
              <a:tabLst/>
              <a:defRPr/>
            </a:pPr>
            <a:r>
              <a:rPr kumimoji="0" lang="de-DE" altLang="zh-CN" sz="1600" b="1" i="0" u="none" strike="noStrike" kern="0" cap="none" spc="0" normalizeH="0" baseline="0" noProof="0" dirty="0">
                <a:ln>
                  <a:noFill/>
                </a:ln>
                <a:effectLst/>
                <a:uLnTx/>
                <a:uFillTx/>
                <a:latin typeface="Arial"/>
                <a:ea typeface="宋体" pitchFamily="2" charset="-122"/>
                <a:cs typeface="Arial" pitchFamily="34" charset="0"/>
              </a:rPr>
              <a:t>Einfach</a:t>
            </a:r>
          </a:p>
        </p:txBody>
      </p:sp>
      <p:sp>
        <p:nvSpPr>
          <p:cNvPr id="15" name="Rechteck 14">
            <a:extLst>
              <a:ext uri="{FF2B5EF4-FFF2-40B4-BE49-F238E27FC236}">
                <a16:creationId xmlns:a16="http://schemas.microsoft.com/office/drawing/2014/main" id="{65D1903C-B2AF-4CED-ACEB-9AB2633E891D}"/>
              </a:ext>
            </a:extLst>
          </p:cNvPr>
          <p:cNvSpPr/>
          <p:nvPr/>
        </p:nvSpPr>
        <p:spPr>
          <a:xfrm>
            <a:off x="534038" y="4455781"/>
            <a:ext cx="5586095" cy="1497978"/>
          </a:xfrm>
          <a:prstGeom prst="rect">
            <a:avLst/>
          </a:prstGeom>
          <a:solidFill>
            <a:schemeClr val="accent6"/>
          </a:solidFill>
          <a:ln w="25400" cap="flat" cmpd="sng" algn="ctr">
            <a:noFill/>
            <a:prstDash val="solid"/>
          </a:ln>
          <a:effectLst/>
        </p:spPr>
        <p:txBody>
          <a:bodyPr lIns="144000" tIns="144000" rIns="144000" bIns="144000" rtlCol="0" anchor="t"/>
          <a:lstStyle/>
          <a:p>
            <a:pPr marL="285750" indent="-285750" defTabSz="1218682" fontAlgn="base">
              <a:spcBef>
                <a:spcPts val="500"/>
              </a:spcBef>
              <a:buClr>
                <a:srgbClr val="003781"/>
              </a:buClr>
              <a:buFont typeface="Wingdings" panose="05000000000000000000" pitchFamily="2" charset="2"/>
              <a:buChar char="§"/>
              <a:defRPr/>
            </a:pPr>
            <a:r>
              <a:rPr lang="de-DE" altLang="zh-CN" sz="1400" kern="0" dirty="0">
                <a:solidFill>
                  <a:srgbClr val="003781"/>
                </a:solidFill>
                <a:ea typeface="宋体"/>
                <a:cs typeface="Arial"/>
              </a:rPr>
              <a:t>Erfüllung der ges. Insolvenzsicherungspflichten</a:t>
            </a:r>
          </a:p>
          <a:p>
            <a:pPr marL="285750" indent="-285750" defTabSz="1218682" fontAlgn="base">
              <a:spcBef>
                <a:spcPts val="500"/>
              </a:spcBef>
              <a:buClr>
                <a:srgbClr val="003781"/>
              </a:buClr>
              <a:buFont typeface="Wingdings" panose="05000000000000000000" pitchFamily="2" charset="2"/>
              <a:buChar char="§"/>
              <a:defRPr/>
            </a:pPr>
            <a:r>
              <a:rPr lang="de-DE" altLang="zh-CN" sz="1400" kern="0" dirty="0">
                <a:solidFill>
                  <a:srgbClr val="003781"/>
                </a:solidFill>
                <a:ea typeface="宋体"/>
                <a:cs typeface="Arial"/>
              </a:rPr>
              <a:t>Insolvenzsicherung und Sicherstellung der Abwicklung bei Insolvenz</a:t>
            </a:r>
          </a:p>
          <a:p>
            <a:pPr marL="285750" indent="-285750" defTabSz="1218682" fontAlgn="base">
              <a:spcBef>
                <a:spcPts val="500"/>
              </a:spcBef>
              <a:buClr>
                <a:srgbClr val="003781"/>
              </a:buClr>
              <a:buFont typeface="Wingdings" panose="05000000000000000000" pitchFamily="2" charset="2"/>
              <a:buChar char="§"/>
              <a:defRPr/>
            </a:pPr>
            <a:r>
              <a:rPr lang="de-DE" altLang="zh-CN" sz="1400" kern="0" dirty="0">
                <a:solidFill>
                  <a:srgbClr val="003781"/>
                </a:solidFill>
                <a:ea typeface="宋体"/>
                <a:cs typeface="Arial"/>
              </a:rPr>
              <a:t>Planungssicherheit und Ausschluss von Haftungsrisiken</a:t>
            </a:r>
          </a:p>
        </p:txBody>
      </p:sp>
      <p:sp>
        <p:nvSpPr>
          <p:cNvPr id="16" name="Rechteck 15">
            <a:extLst>
              <a:ext uri="{FF2B5EF4-FFF2-40B4-BE49-F238E27FC236}">
                <a16:creationId xmlns:a16="http://schemas.microsoft.com/office/drawing/2014/main" id="{3FE053CF-AE41-4A33-8A0A-7186DEA6B70C}"/>
              </a:ext>
            </a:extLst>
          </p:cNvPr>
          <p:cNvSpPr/>
          <p:nvPr/>
        </p:nvSpPr>
        <p:spPr>
          <a:xfrm>
            <a:off x="6219787" y="4014971"/>
            <a:ext cx="5500704" cy="360000"/>
          </a:xfrm>
          <a:prstGeom prst="rect">
            <a:avLst/>
          </a:prstGeom>
          <a:solidFill>
            <a:srgbClr val="F86200"/>
          </a:solidFill>
          <a:ln w="19050" cap="flat" cmpd="sng" algn="ctr">
            <a:solidFill>
              <a:srgbClr val="F86200"/>
            </a:solidFill>
            <a:prstDash val="solid"/>
          </a:ln>
          <a:effectLst/>
        </p:spPr>
        <p:txBody>
          <a:bodyPr rtlCol="0" anchor="ctr"/>
          <a:lstStyle/>
          <a:p>
            <a:pPr marL="0" marR="0" lvl="0" indent="0" algn="l" defTabSz="1218682" rtl="0" eaLnBrk="1" fontAlgn="base" latinLnBrk="0" hangingPunct="1">
              <a:lnSpc>
                <a:spcPct val="100000"/>
              </a:lnSpc>
              <a:spcBef>
                <a:spcPct val="0"/>
              </a:spcBef>
              <a:spcAft>
                <a:spcPct val="30000"/>
              </a:spcAft>
              <a:buClr>
                <a:srgbClr val="113388"/>
              </a:buClr>
              <a:buSzTx/>
              <a:buFont typeface="Wingdings" pitchFamily="2" charset="2"/>
              <a:buNone/>
              <a:tabLst/>
              <a:defRPr/>
            </a:pPr>
            <a:r>
              <a:rPr kumimoji="0" lang="de-DE" altLang="zh-CN" sz="1600" b="1" i="0" u="none" strike="noStrike" kern="0" cap="none" spc="0" normalizeH="0" baseline="0" noProof="0">
                <a:ln>
                  <a:noFill/>
                </a:ln>
                <a:effectLst/>
                <a:uLnTx/>
                <a:uFillTx/>
                <a:latin typeface="Arial"/>
                <a:ea typeface="宋体" pitchFamily="2" charset="-122"/>
                <a:cs typeface="Arial" pitchFamily="34" charset="0"/>
              </a:rPr>
              <a:t>Service</a:t>
            </a:r>
          </a:p>
        </p:txBody>
      </p:sp>
      <p:sp>
        <p:nvSpPr>
          <p:cNvPr id="17" name="Rechteck 16">
            <a:extLst>
              <a:ext uri="{FF2B5EF4-FFF2-40B4-BE49-F238E27FC236}">
                <a16:creationId xmlns:a16="http://schemas.microsoft.com/office/drawing/2014/main" id="{A835F58B-F772-4B3B-9ECC-B21719244BD2}"/>
              </a:ext>
            </a:extLst>
          </p:cNvPr>
          <p:cNvSpPr/>
          <p:nvPr/>
        </p:nvSpPr>
        <p:spPr>
          <a:xfrm>
            <a:off x="534038" y="4009624"/>
            <a:ext cx="5586095" cy="360000"/>
          </a:xfrm>
          <a:prstGeom prst="rect">
            <a:avLst/>
          </a:prstGeom>
          <a:solidFill>
            <a:srgbClr val="B5DAE6"/>
          </a:solidFill>
          <a:ln w="19050" cap="flat" cmpd="sng" algn="ctr">
            <a:solidFill>
              <a:srgbClr val="B5DAE6"/>
            </a:solidFill>
            <a:prstDash val="solid"/>
          </a:ln>
          <a:effectLst/>
        </p:spPr>
        <p:txBody>
          <a:bodyPr rtlCol="0" anchor="ctr"/>
          <a:lstStyle/>
          <a:p>
            <a:pPr marL="0" marR="0" lvl="0" indent="0" algn="l" defTabSz="1218682" rtl="0" eaLnBrk="1" fontAlgn="base" latinLnBrk="0" hangingPunct="1">
              <a:lnSpc>
                <a:spcPct val="100000"/>
              </a:lnSpc>
              <a:spcBef>
                <a:spcPct val="0"/>
              </a:spcBef>
              <a:spcAft>
                <a:spcPct val="30000"/>
              </a:spcAft>
              <a:buClr>
                <a:srgbClr val="113388"/>
              </a:buClr>
              <a:buSzTx/>
              <a:buFont typeface="Wingdings" pitchFamily="2" charset="2"/>
              <a:buNone/>
              <a:tabLst/>
              <a:defRPr/>
            </a:pPr>
            <a:r>
              <a:rPr kumimoji="0" lang="de-DE" altLang="zh-CN" sz="1600" b="1" i="0" u="none" strike="noStrike" kern="0" cap="none" spc="0" normalizeH="0" baseline="0" noProof="0">
                <a:ln>
                  <a:noFill/>
                </a:ln>
                <a:effectLst/>
                <a:uLnTx/>
                <a:uFillTx/>
                <a:latin typeface="Arial"/>
                <a:ea typeface="宋体" pitchFamily="2" charset="-122"/>
                <a:cs typeface="Arial" pitchFamily="34" charset="0"/>
              </a:rPr>
              <a:t>Sicher</a:t>
            </a:r>
          </a:p>
        </p:txBody>
      </p:sp>
      <p:sp>
        <p:nvSpPr>
          <p:cNvPr id="18" name="Rechteck 17">
            <a:extLst>
              <a:ext uri="{FF2B5EF4-FFF2-40B4-BE49-F238E27FC236}">
                <a16:creationId xmlns:a16="http://schemas.microsoft.com/office/drawing/2014/main" id="{65D1903C-B2AF-4CED-ACEB-9AB2633E891D}"/>
              </a:ext>
            </a:extLst>
          </p:cNvPr>
          <p:cNvSpPr/>
          <p:nvPr/>
        </p:nvSpPr>
        <p:spPr>
          <a:xfrm>
            <a:off x="6211867" y="4455986"/>
            <a:ext cx="5508624" cy="1497773"/>
          </a:xfrm>
          <a:prstGeom prst="rect">
            <a:avLst/>
          </a:prstGeom>
          <a:solidFill>
            <a:schemeClr val="accent6"/>
          </a:solidFill>
          <a:ln w="25400" cap="flat" cmpd="sng" algn="ctr">
            <a:noFill/>
            <a:prstDash val="solid"/>
          </a:ln>
          <a:effectLst/>
        </p:spPr>
        <p:txBody>
          <a:bodyPr lIns="144000" tIns="144000" rIns="144000" bIns="144000" rtlCol="0" anchor="t"/>
          <a:lstStyle/>
          <a:p>
            <a:pPr marL="285750" indent="-285750" defTabSz="1218682" fontAlgn="base">
              <a:spcBef>
                <a:spcPts val="500"/>
              </a:spcBef>
              <a:buClr>
                <a:srgbClr val="003781"/>
              </a:buClr>
              <a:buFont typeface="Wingdings" panose="05000000000000000000" pitchFamily="2" charset="2"/>
              <a:buChar char="§"/>
              <a:defRPr/>
            </a:pPr>
            <a:r>
              <a:rPr lang="de-DE" altLang="zh-CN" sz="1400" kern="0" dirty="0">
                <a:solidFill>
                  <a:srgbClr val="003781"/>
                </a:solidFill>
                <a:ea typeface="宋体"/>
                <a:cs typeface="Arial"/>
              </a:rPr>
              <a:t>Excel Tool zu Bestimmung Insolvenzsicherungsbetrag</a:t>
            </a:r>
          </a:p>
          <a:p>
            <a:pPr marL="285750" indent="-285750" defTabSz="1218682" fontAlgn="base">
              <a:spcBef>
                <a:spcPts val="500"/>
              </a:spcBef>
              <a:buClr>
                <a:srgbClr val="003781"/>
              </a:buClr>
              <a:buFont typeface="Wingdings" panose="05000000000000000000" pitchFamily="2" charset="2"/>
              <a:buChar char="§"/>
              <a:defRPr/>
            </a:pPr>
            <a:r>
              <a:rPr lang="de-DE" altLang="zh-CN" sz="1400" kern="0" dirty="0">
                <a:solidFill>
                  <a:srgbClr val="003781"/>
                </a:solidFill>
                <a:ea typeface="宋体"/>
                <a:cs typeface="Arial"/>
              </a:rPr>
              <a:t>Merkblätter zur Altersteilzeit </a:t>
            </a:r>
          </a:p>
          <a:p>
            <a:pPr marL="285750" indent="-285750" defTabSz="1218682" fontAlgn="base">
              <a:spcBef>
                <a:spcPts val="500"/>
              </a:spcBef>
              <a:buClr>
                <a:srgbClr val="003781"/>
              </a:buClr>
              <a:buFont typeface="Wingdings" panose="05000000000000000000" pitchFamily="2" charset="2"/>
              <a:buChar char="§"/>
              <a:defRPr/>
            </a:pPr>
            <a:r>
              <a:rPr lang="de-DE" altLang="zh-CN" sz="1400" kern="0" dirty="0">
                <a:solidFill>
                  <a:srgbClr val="003781"/>
                </a:solidFill>
                <a:ea typeface="宋体"/>
                <a:cs typeface="Arial"/>
              </a:rPr>
              <a:t>Ausweis der Aktivwerte zum Bilanzstichtag</a:t>
            </a:r>
          </a:p>
          <a:p>
            <a:pPr marL="285750" indent="-285750" defTabSz="1218682" fontAlgn="base">
              <a:spcBef>
                <a:spcPts val="500"/>
              </a:spcBef>
              <a:buClr>
                <a:srgbClr val="003781"/>
              </a:buClr>
              <a:buFont typeface="Wingdings" panose="05000000000000000000" pitchFamily="2" charset="2"/>
              <a:buChar char="§"/>
              <a:defRPr/>
            </a:pPr>
            <a:r>
              <a:rPr lang="de-DE" altLang="zh-CN" sz="1400" kern="0" dirty="0">
                <a:solidFill>
                  <a:srgbClr val="003781"/>
                </a:solidFill>
                <a:ea typeface="宋体"/>
                <a:cs typeface="Arial"/>
              </a:rPr>
              <a:t>Berechnung der versicherungs-mathematischen Gutachten (Honorarbasis)</a:t>
            </a:r>
          </a:p>
        </p:txBody>
      </p:sp>
    </p:spTree>
    <p:extLst>
      <p:ext uri="{BB962C8B-B14F-4D97-AF65-F5344CB8AC3E}">
        <p14:creationId xmlns:p14="http://schemas.microsoft.com/office/powerpoint/2010/main" val="16926074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73763920-7F6B-4532-8C68-2AEAC63750A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9117" name="think-cell Folie" r:id="rId5" imgW="353" imgH="353" progId="TCLayout.ActiveDocument.1">
                  <p:embed/>
                </p:oleObj>
              </mc:Choice>
              <mc:Fallback>
                <p:oleObj name="think-cell Folie" r:id="rId5" imgW="353" imgH="353" progId="TCLayout.ActiveDocument.1">
                  <p:embed/>
                  <p:pic>
                    <p:nvPicPr>
                      <p:cNvPr id="3" name="Objekt 2" hidden="1">
                        <a:extLst>
                          <a:ext uri="{FF2B5EF4-FFF2-40B4-BE49-F238E27FC236}">
                            <a16:creationId xmlns:a16="http://schemas.microsoft.com/office/drawing/2014/main" id="{73763920-7F6B-4532-8C68-2AEAC63750A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Textplatzhalter 9">
            <a:extLst>
              <a:ext uri="{FF2B5EF4-FFF2-40B4-BE49-F238E27FC236}">
                <a16:creationId xmlns:a16="http://schemas.microsoft.com/office/drawing/2014/main" id="{5DA91C4D-D8FF-46FB-8996-9F6E23069A3E}"/>
              </a:ext>
            </a:extLst>
          </p:cNvPr>
          <p:cNvSpPr txBox="1">
            <a:spLocks noGrp="1"/>
          </p:cNvSpPr>
          <p:nvPr>
            <p:ph type="title" idx="4294967295"/>
          </p:nvPr>
        </p:nvSpPr>
        <p:spPr>
          <a:xfrm>
            <a:off x="499725" y="3308675"/>
            <a:ext cx="3580150" cy="85592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marL="0" indent="0" algn="l" defTabSz="967710" rtl="0" eaLnBrk="1" latinLnBrk="0" hangingPunct="1">
              <a:lnSpc>
                <a:spcPct val="100000"/>
              </a:lnSpc>
              <a:spcBef>
                <a:spcPts val="0"/>
              </a:spcBef>
              <a:buFont typeface="+mj-lt"/>
              <a:buNone/>
              <a:defRPr sz="2000" kern="1200">
                <a:solidFill>
                  <a:schemeClr val="tx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tx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tx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tx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tx1"/>
                </a:solidFill>
                <a:latin typeface="+mn-lt"/>
                <a:ea typeface="+mn-ea"/>
                <a:cs typeface="+mn-cs"/>
              </a:defRPr>
            </a:lvl6pPr>
            <a:lvl7pPr marL="0" indent="0" algn="l" defTabSz="96771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nSpc>
                <a:spcPts val="3800"/>
              </a:lnSpc>
              <a:defRPr/>
            </a:pPr>
            <a:r>
              <a:rPr lang="de-DE" sz="3800"/>
              <a:t>Back Up</a:t>
            </a:r>
            <a:endParaRPr kumimoji="0" lang="de-DE" sz="3800" b="0" i="0" u="none" strike="noStrike" kern="1200" cap="none" spc="0" normalizeH="0" baseline="0">
              <a:ln>
                <a:noFill/>
              </a:ln>
              <a:solidFill>
                <a:schemeClr val="tx1"/>
              </a:solidFill>
              <a:effectLst/>
              <a:uLnTx/>
              <a:uFillTx/>
              <a:latin typeface="+mn-lt"/>
              <a:ea typeface="+mn-ea"/>
              <a:cs typeface="+mn-cs"/>
            </a:endParaRPr>
          </a:p>
        </p:txBody>
      </p:sp>
      <p:sp>
        <p:nvSpPr>
          <p:cNvPr id="2" name="Foliennummernplatzhalter 1">
            <a:extLst>
              <a:ext uri="{FF2B5EF4-FFF2-40B4-BE49-F238E27FC236}">
                <a16:creationId xmlns:a16="http://schemas.microsoft.com/office/drawing/2014/main" id="{23B507A8-3FE4-4E8E-9E16-FFDA4A24CC29}"/>
              </a:ext>
            </a:extLst>
          </p:cNvPr>
          <p:cNvSpPr>
            <a:spLocks noGrp="1"/>
          </p:cNvSpPr>
          <p:nvPr>
            <p:ph type="sldNum" sz="quarter" idx="11"/>
          </p:nvPr>
        </p:nvSpPr>
        <p:spPr>
          <a:xfrm>
            <a:off x="11443580" y="6372000"/>
            <a:ext cx="268995" cy="144000"/>
          </a:xfrm>
        </p:spPr>
        <p:txBody>
          <a:bodyPr/>
          <a:lstStyle/>
          <a:p>
            <a:fld id="{56C449F3-BD9D-48DC-BFF1-0F66671DA7C6}" type="slidenum">
              <a:rPr lang="en-US" smtClean="0"/>
              <a:pPr/>
              <a:t>22</a:t>
            </a:fld>
            <a:endParaRPr lang="en-US"/>
          </a:p>
        </p:txBody>
      </p:sp>
    </p:spTree>
    <p:extLst>
      <p:ext uri="{BB962C8B-B14F-4D97-AF65-F5344CB8AC3E}">
        <p14:creationId xmlns:p14="http://schemas.microsoft.com/office/powerpoint/2010/main" val="12185558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3E7F26D1-04A1-4607-B274-6F06F3D6565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1168" name="think-cell Folie" r:id="rId5" imgW="353" imgH="353" progId="TCLayout.ActiveDocument.1">
                  <p:embed/>
                </p:oleObj>
              </mc:Choice>
              <mc:Fallback>
                <p:oleObj name="think-cell Folie" r:id="rId5" imgW="353" imgH="353" progId="TCLayout.ActiveDocument.1">
                  <p:embed/>
                  <p:pic>
                    <p:nvPicPr>
                      <p:cNvPr id="3" name="Objekt 2" hidden="1">
                        <a:extLst>
                          <a:ext uri="{FF2B5EF4-FFF2-40B4-BE49-F238E27FC236}">
                            <a16:creationId xmlns:a16="http://schemas.microsoft.com/office/drawing/2014/main" id="{3E7F26D1-04A1-4607-B274-6F06F3D6565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Textplatzhalter 5"/>
          <p:cNvSpPr>
            <a:spLocks noGrp="1"/>
          </p:cNvSpPr>
          <p:nvPr>
            <p:ph type="body" sz="quarter" idx="12"/>
          </p:nvPr>
        </p:nvSpPr>
        <p:spPr/>
        <p:txBody>
          <a:bodyPr/>
          <a:lstStyle/>
          <a:p>
            <a:endParaRPr lang="de-DE"/>
          </a:p>
        </p:txBody>
      </p:sp>
      <p:sp>
        <p:nvSpPr>
          <p:cNvPr id="10" name="Titel 9">
            <a:extLst>
              <a:ext uri="{FF2B5EF4-FFF2-40B4-BE49-F238E27FC236}">
                <a16:creationId xmlns:a16="http://schemas.microsoft.com/office/drawing/2014/main" id="{C9091F6E-8385-426C-9EE5-B2354521AD7B}"/>
              </a:ext>
            </a:extLst>
          </p:cNvPr>
          <p:cNvSpPr>
            <a:spLocks noGrp="1"/>
          </p:cNvSpPr>
          <p:nvPr>
            <p:ph type="title"/>
          </p:nvPr>
        </p:nvSpPr>
        <p:spPr/>
        <p:txBody>
          <a:bodyPr vert="horz"/>
          <a:lstStyle/>
          <a:p>
            <a:r>
              <a:rPr lang="de-DE" dirty="0">
                <a:cs typeface="Arial"/>
              </a:rPr>
              <a:t>Verpfändungsvereinbarung</a:t>
            </a:r>
            <a:endParaRPr lang="de-DE" noProof="0" dirty="0">
              <a:cs typeface="Arial"/>
            </a:endParaRPr>
          </a:p>
        </p:txBody>
      </p:sp>
      <p:sp>
        <p:nvSpPr>
          <p:cNvPr id="5" name="Inhaltsplatzhalter 4"/>
          <p:cNvSpPr>
            <a:spLocks noGrp="1"/>
          </p:cNvSpPr>
          <p:nvPr>
            <p:ph sz="half" idx="2"/>
          </p:nvPr>
        </p:nvSpPr>
        <p:spPr>
          <a:xfrm>
            <a:off x="6131332" y="1382650"/>
            <a:ext cx="4397658" cy="4357687"/>
          </a:xfrm>
        </p:spPr>
        <p:txBody>
          <a:bodyPr/>
          <a:lstStyle/>
          <a:p>
            <a:endParaRPr lang="de-DE" dirty="0" smtClean="0"/>
          </a:p>
          <a:p>
            <a:endParaRPr lang="de-DE" dirty="0"/>
          </a:p>
          <a:p>
            <a:endParaRPr lang="de-DE" dirty="0" smtClean="0"/>
          </a:p>
          <a:p>
            <a:endParaRPr lang="de-DE" dirty="0"/>
          </a:p>
          <a:p>
            <a:endParaRPr lang="de-DE" dirty="0" smtClean="0"/>
          </a:p>
          <a:p>
            <a:endParaRPr lang="de-DE" dirty="0"/>
          </a:p>
          <a:p>
            <a:endParaRPr lang="de-DE" dirty="0" smtClean="0"/>
          </a:p>
          <a:p>
            <a:endParaRPr lang="de-DE" dirty="0"/>
          </a:p>
          <a:p>
            <a:r>
              <a:rPr lang="de-DE" dirty="0" smtClean="0"/>
              <a:t>Verpfändungsvereinbarung </a:t>
            </a:r>
            <a:r>
              <a:rPr lang="de-DE" dirty="0"/>
              <a:t>wird zwischen Arbeitnehmer und Arbeitgeber getroffen und Allianz angezeigt</a:t>
            </a:r>
            <a:endParaRPr lang="de-DE" dirty="0">
              <a:cs typeface="Arial"/>
            </a:endParaRPr>
          </a:p>
          <a:p>
            <a:endParaRPr lang="de-DE" dirty="0"/>
          </a:p>
        </p:txBody>
      </p:sp>
      <p:sp>
        <p:nvSpPr>
          <p:cNvPr id="21" name="Foliennummernplatzhalter 20">
            <a:extLst>
              <a:ext uri="{FF2B5EF4-FFF2-40B4-BE49-F238E27FC236}">
                <a16:creationId xmlns:a16="http://schemas.microsoft.com/office/drawing/2014/main" id="{A0B25C33-D673-4BD6-92F9-BC8865478C30}"/>
              </a:ext>
            </a:extLst>
          </p:cNvPr>
          <p:cNvSpPr>
            <a:spLocks noGrp="1"/>
          </p:cNvSpPr>
          <p:nvPr>
            <p:ph type="sldNum" sz="quarter" idx="4294967295"/>
          </p:nvPr>
        </p:nvSpPr>
        <p:spPr>
          <a:xfrm>
            <a:off x="11923713" y="6372225"/>
            <a:ext cx="268287" cy="144463"/>
          </a:xfrm>
        </p:spPr>
        <p:txBody>
          <a:bodyPr/>
          <a:lstStyle/>
          <a:p>
            <a:fld id="{56C449F3-BD9D-48DC-BFF1-0F66671DA7C6}" type="slidenum">
              <a:rPr lang="en-US" smtClean="0"/>
              <a:pPr/>
              <a:t>23</a:t>
            </a:fld>
            <a:endParaRPr lang="en-US"/>
          </a:p>
        </p:txBody>
      </p:sp>
      <p:pic>
        <p:nvPicPr>
          <p:cNvPr id="8" name="Grafik 8" descr="Ein Bild, das Text enthält.&#10;&#10;Beschreibung automatisch generiert.">
            <a:extLst>
              <a:ext uri="{FF2B5EF4-FFF2-40B4-BE49-F238E27FC236}">
                <a16:creationId xmlns:a16="http://schemas.microsoft.com/office/drawing/2014/main" id="{41F7C9D0-090F-EF0F-A718-83BAE0E9EFBC}"/>
              </a:ext>
            </a:extLst>
          </p:cNvPr>
          <p:cNvPicPr>
            <a:picLocks noChangeAspect="1"/>
          </p:cNvPicPr>
          <p:nvPr/>
        </p:nvPicPr>
        <p:blipFill>
          <a:blip r:embed="rId7"/>
          <a:stretch>
            <a:fillRect/>
          </a:stretch>
        </p:blipFill>
        <p:spPr>
          <a:xfrm>
            <a:off x="1557196" y="1588763"/>
            <a:ext cx="3222594" cy="4577088"/>
          </a:xfrm>
          <a:prstGeom prst="rect">
            <a:avLst/>
          </a:prstGeom>
        </p:spPr>
      </p:pic>
      <p:sp>
        <p:nvSpPr>
          <p:cNvPr id="11" name="Fußzeilenplatzhalter 1"/>
          <p:cNvSpPr>
            <a:spLocks noGrp="1"/>
          </p:cNvSpPr>
          <p:nvPr>
            <p:ph type="ftr" sz="quarter" idx="4294967295"/>
          </p:nvPr>
        </p:nvSpPr>
        <p:spPr>
          <a:xfrm>
            <a:off x="479426" y="6165850"/>
            <a:ext cx="9324974" cy="350150"/>
          </a:xfrm>
          <a:prstGeom prst="rect">
            <a:avLst/>
          </a:prstGeom>
        </p:spPr>
        <p:txBody>
          <a:bodyPr anchor="b"/>
          <a:lstStyle/>
          <a:p>
            <a:pPr>
              <a:lnSpc>
                <a:spcPct val="90000"/>
              </a:lnSpc>
            </a:pPr>
            <a:r>
              <a:rPr lang="de-DE" sz="800" dirty="0">
                <a:solidFill>
                  <a:schemeClr val="bg1"/>
                </a:solidFill>
              </a:rPr>
              <a:t>Allianz Zeitwertkonten mit Garantie | L-FK-FS-ZIP</a:t>
            </a:r>
          </a:p>
        </p:txBody>
      </p:sp>
    </p:spTree>
    <p:extLst>
      <p:ext uri="{BB962C8B-B14F-4D97-AF65-F5344CB8AC3E}">
        <p14:creationId xmlns:p14="http://schemas.microsoft.com/office/powerpoint/2010/main" val="21968905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3E7F26D1-04A1-4607-B274-6F06F3D6565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3215" name="think-cell Folie" r:id="rId5" imgW="353" imgH="353" progId="TCLayout.ActiveDocument.1">
                  <p:embed/>
                </p:oleObj>
              </mc:Choice>
              <mc:Fallback>
                <p:oleObj name="think-cell Folie" r:id="rId5" imgW="353" imgH="353" progId="TCLayout.ActiveDocument.1">
                  <p:embed/>
                  <p:pic>
                    <p:nvPicPr>
                      <p:cNvPr id="3" name="Objekt 2" hidden="1">
                        <a:extLst>
                          <a:ext uri="{FF2B5EF4-FFF2-40B4-BE49-F238E27FC236}">
                            <a16:creationId xmlns:a16="http://schemas.microsoft.com/office/drawing/2014/main" id="{3E7F26D1-04A1-4607-B274-6F06F3D6565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Textplatzhalter 6"/>
          <p:cNvSpPr>
            <a:spLocks noGrp="1"/>
          </p:cNvSpPr>
          <p:nvPr>
            <p:ph type="body" sz="quarter" idx="12"/>
          </p:nvPr>
        </p:nvSpPr>
        <p:spPr/>
        <p:txBody>
          <a:bodyPr/>
          <a:lstStyle/>
          <a:p>
            <a:endParaRPr lang="de-DE"/>
          </a:p>
        </p:txBody>
      </p:sp>
      <p:sp>
        <p:nvSpPr>
          <p:cNvPr id="10" name="Titel 9">
            <a:extLst>
              <a:ext uri="{FF2B5EF4-FFF2-40B4-BE49-F238E27FC236}">
                <a16:creationId xmlns:a16="http://schemas.microsoft.com/office/drawing/2014/main" id="{C9091F6E-8385-426C-9EE5-B2354521AD7B}"/>
              </a:ext>
            </a:extLst>
          </p:cNvPr>
          <p:cNvSpPr>
            <a:spLocks noGrp="1"/>
          </p:cNvSpPr>
          <p:nvPr>
            <p:ph type="title"/>
          </p:nvPr>
        </p:nvSpPr>
        <p:spPr/>
        <p:txBody>
          <a:bodyPr vert="horz"/>
          <a:lstStyle/>
          <a:p>
            <a:r>
              <a:rPr lang="de-DE">
                <a:cs typeface="Arial"/>
              </a:rPr>
              <a:t>Insolvenznachweis Verpfändungsmodell</a:t>
            </a:r>
            <a:endParaRPr lang="de-DE" noProof="0">
              <a:cs typeface="Arial"/>
            </a:endParaRPr>
          </a:p>
        </p:txBody>
      </p:sp>
      <p:sp>
        <p:nvSpPr>
          <p:cNvPr id="6" name="Inhaltsplatzhalter 5"/>
          <p:cNvSpPr>
            <a:spLocks noGrp="1"/>
          </p:cNvSpPr>
          <p:nvPr>
            <p:ph sz="half" idx="2"/>
          </p:nvPr>
        </p:nvSpPr>
        <p:spPr/>
        <p:txBody>
          <a:bodyPr/>
          <a:lstStyle/>
          <a:p>
            <a:pPr marL="285750" indent="-285750">
              <a:buFont typeface="Arial" panose="020B0604020202020204" pitchFamily="34" charset="0"/>
              <a:buChar char="•"/>
            </a:pPr>
            <a:endParaRPr lang="de-DE" dirty="0" smtClean="0"/>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endParaRPr lang="de-DE" dirty="0" smtClean="0"/>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endParaRPr lang="de-DE" dirty="0" smtClean="0"/>
          </a:p>
          <a:p>
            <a:pPr marL="285750" indent="-285750">
              <a:buFont typeface="Arial" panose="020B0604020202020204" pitchFamily="34" charset="0"/>
              <a:buChar char="•"/>
            </a:pPr>
            <a:r>
              <a:rPr lang="de-DE" dirty="0" smtClean="0"/>
              <a:t>Der </a:t>
            </a:r>
            <a:r>
              <a:rPr lang="de-DE" dirty="0"/>
              <a:t>schriftliche Insolvenznachweis muss gem. § 7e Abs. 4 SGB IV vom Arbeitgeber erbracht werden.</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a:t>Wird nach Eingang der unterschriebenen Verpfändung von Allianz Leben dem Arbeitgeber für seinen Arbeitnehmer zur Verfügung gestellt.</a:t>
            </a:r>
          </a:p>
          <a:p>
            <a:endParaRPr lang="de-DE" dirty="0"/>
          </a:p>
        </p:txBody>
      </p:sp>
      <p:sp>
        <p:nvSpPr>
          <p:cNvPr id="21" name="Foliennummernplatzhalter 20">
            <a:extLst>
              <a:ext uri="{FF2B5EF4-FFF2-40B4-BE49-F238E27FC236}">
                <a16:creationId xmlns:a16="http://schemas.microsoft.com/office/drawing/2014/main" id="{A0B25C33-D673-4BD6-92F9-BC8865478C30}"/>
              </a:ext>
            </a:extLst>
          </p:cNvPr>
          <p:cNvSpPr>
            <a:spLocks noGrp="1"/>
          </p:cNvSpPr>
          <p:nvPr>
            <p:ph type="sldNum" sz="quarter" idx="4294967295"/>
          </p:nvPr>
        </p:nvSpPr>
        <p:spPr>
          <a:xfrm>
            <a:off x="11923713" y="6372225"/>
            <a:ext cx="268287" cy="144463"/>
          </a:xfrm>
        </p:spPr>
        <p:txBody>
          <a:bodyPr/>
          <a:lstStyle/>
          <a:p>
            <a:fld id="{56C449F3-BD9D-48DC-BFF1-0F66671DA7C6}" type="slidenum">
              <a:rPr lang="en-US" smtClean="0"/>
              <a:pPr/>
              <a:t>24</a:t>
            </a:fld>
            <a:endParaRPr lang="en-US"/>
          </a:p>
        </p:txBody>
      </p:sp>
      <p:pic>
        <p:nvPicPr>
          <p:cNvPr id="4" name="Grafik 3"/>
          <p:cNvPicPr>
            <a:picLocks noChangeAspect="1"/>
          </p:cNvPicPr>
          <p:nvPr/>
        </p:nvPicPr>
        <p:blipFill>
          <a:blip r:embed="rId7"/>
          <a:stretch>
            <a:fillRect/>
          </a:stretch>
        </p:blipFill>
        <p:spPr>
          <a:xfrm>
            <a:off x="1517082" y="1564268"/>
            <a:ext cx="3317467" cy="4702429"/>
          </a:xfrm>
          <a:prstGeom prst="rect">
            <a:avLst/>
          </a:prstGeom>
        </p:spPr>
      </p:pic>
      <p:sp>
        <p:nvSpPr>
          <p:cNvPr id="9" name="Fußzeilenplatzhalter 1"/>
          <p:cNvSpPr>
            <a:spLocks noGrp="1"/>
          </p:cNvSpPr>
          <p:nvPr>
            <p:ph type="ftr" sz="quarter" idx="4294967295"/>
          </p:nvPr>
        </p:nvSpPr>
        <p:spPr>
          <a:xfrm>
            <a:off x="479426" y="6165850"/>
            <a:ext cx="9324974" cy="350150"/>
          </a:xfrm>
          <a:prstGeom prst="rect">
            <a:avLst/>
          </a:prstGeom>
        </p:spPr>
        <p:txBody>
          <a:bodyPr anchor="b"/>
          <a:lstStyle/>
          <a:p>
            <a:pPr>
              <a:lnSpc>
                <a:spcPct val="90000"/>
              </a:lnSpc>
            </a:pPr>
            <a:r>
              <a:rPr lang="de-DE" sz="800" dirty="0">
                <a:solidFill>
                  <a:schemeClr val="bg1"/>
                </a:solidFill>
              </a:rPr>
              <a:t>Allianz Zeitwertkonten mit Garantie | L-FK-FS-ZIP</a:t>
            </a:r>
          </a:p>
        </p:txBody>
      </p:sp>
    </p:spTree>
    <p:extLst>
      <p:ext uri="{BB962C8B-B14F-4D97-AF65-F5344CB8AC3E}">
        <p14:creationId xmlns:p14="http://schemas.microsoft.com/office/powerpoint/2010/main" val="37906498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3E7F26D1-04A1-4607-B274-6F06F3D6565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5262" name="think-cell Folie" r:id="rId5" imgW="353" imgH="353" progId="TCLayout.ActiveDocument.1">
                  <p:embed/>
                </p:oleObj>
              </mc:Choice>
              <mc:Fallback>
                <p:oleObj name="think-cell Folie" r:id="rId5" imgW="353" imgH="353" progId="TCLayout.ActiveDocument.1">
                  <p:embed/>
                  <p:pic>
                    <p:nvPicPr>
                      <p:cNvPr id="3" name="Objekt 2" hidden="1">
                        <a:extLst>
                          <a:ext uri="{FF2B5EF4-FFF2-40B4-BE49-F238E27FC236}">
                            <a16:creationId xmlns:a16="http://schemas.microsoft.com/office/drawing/2014/main" id="{3E7F26D1-04A1-4607-B274-6F06F3D6565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Textplatzhalter 10"/>
          <p:cNvSpPr>
            <a:spLocks noGrp="1"/>
          </p:cNvSpPr>
          <p:nvPr>
            <p:ph type="body" sz="quarter" idx="12"/>
          </p:nvPr>
        </p:nvSpPr>
        <p:spPr/>
        <p:txBody>
          <a:bodyPr/>
          <a:lstStyle/>
          <a:p>
            <a:endParaRPr lang="de-DE"/>
          </a:p>
        </p:txBody>
      </p:sp>
      <p:sp>
        <p:nvSpPr>
          <p:cNvPr id="10" name="Titel 9">
            <a:extLst>
              <a:ext uri="{FF2B5EF4-FFF2-40B4-BE49-F238E27FC236}">
                <a16:creationId xmlns:a16="http://schemas.microsoft.com/office/drawing/2014/main" id="{C9091F6E-8385-426C-9EE5-B2354521AD7B}"/>
              </a:ext>
            </a:extLst>
          </p:cNvPr>
          <p:cNvSpPr>
            <a:spLocks noGrp="1"/>
          </p:cNvSpPr>
          <p:nvPr>
            <p:ph type="title"/>
          </p:nvPr>
        </p:nvSpPr>
        <p:spPr/>
        <p:txBody>
          <a:bodyPr vert="horz"/>
          <a:lstStyle/>
          <a:p>
            <a:r>
              <a:rPr lang="de-DE" dirty="0">
                <a:cs typeface="Arial"/>
              </a:rPr>
              <a:t>www.meine.allianz.de</a:t>
            </a:r>
            <a:endParaRPr lang="de-DE" noProof="0" dirty="0">
              <a:cs typeface="Arial"/>
            </a:endParaRPr>
          </a:p>
        </p:txBody>
      </p:sp>
      <p:sp>
        <p:nvSpPr>
          <p:cNvPr id="21" name="Foliennummernplatzhalter 20">
            <a:extLst>
              <a:ext uri="{FF2B5EF4-FFF2-40B4-BE49-F238E27FC236}">
                <a16:creationId xmlns:a16="http://schemas.microsoft.com/office/drawing/2014/main" id="{A0B25C33-D673-4BD6-92F9-BC8865478C30}"/>
              </a:ext>
            </a:extLst>
          </p:cNvPr>
          <p:cNvSpPr>
            <a:spLocks noGrp="1"/>
          </p:cNvSpPr>
          <p:nvPr>
            <p:ph type="sldNum" sz="quarter" idx="4294967295"/>
          </p:nvPr>
        </p:nvSpPr>
        <p:spPr>
          <a:xfrm>
            <a:off x="11923713" y="6372225"/>
            <a:ext cx="268287" cy="144463"/>
          </a:xfrm>
        </p:spPr>
        <p:txBody>
          <a:bodyPr/>
          <a:lstStyle/>
          <a:p>
            <a:fld id="{56C449F3-BD9D-48DC-BFF1-0F66671DA7C6}" type="slidenum">
              <a:rPr lang="en-US" smtClean="0"/>
              <a:pPr/>
              <a:t>25</a:t>
            </a:fld>
            <a:endParaRPr lang="en-US"/>
          </a:p>
        </p:txBody>
      </p:sp>
      <p:pic>
        <p:nvPicPr>
          <p:cNvPr id="5" name="Grafik 4"/>
          <p:cNvPicPr>
            <a:picLocks noChangeAspect="1"/>
          </p:cNvPicPr>
          <p:nvPr/>
        </p:nvPicPr>
        <p:blipFill>
          <a:blip r:embed="rId7"/>
          <a:stretch>
            <a:fillRect/>
          </a:stretch>
        </p:blipFill>
        <p:spPr>
          <a:xfrm>
            <a:off x="1246763" y="1717678"/>
            <a:ext cx="3591775" cy="1904328"/>
          </a:xfrm>
          <a:prstGeom prst="rect">
            <a:avLst/>
          </a:prstGeom>
        </p:spPr>
      </p:pic>
      <p:pic>
        <p:nvPicPr>
          <p:cNvPr id="6" name="Grafik 5"/>
          <p:cNvPicPr>
            <a:picLocks noChangeAspect="1"/>
          </p:cNvPicPr>
          <p:nvPr/>
        </p:nvPicPr>
        <p:blipFill>
          <a:blip r:embed="rId8"/>
          <a:stretch>
            <a:fillRect/>
          </a:stretch>
        </p:blipFill>
        <p:spPr>
          <a:xfrm>
            <a:off x="1246762" y="3749755"/>
            <a:ext cx="3591775" cy="2542850"/>
          </a:xfrm>
          <a:prstGeom prst="rect">
            <a:avLst/>
          </a:prstGeom>
        </p:spPr>
      </p:pic>
      <p:pic>
        <p:nvPicPr>
          <p:cNvPr id="7" name="Grafik 6"/>
          <p:cNvPicPr>
            <a:picLocks noChangeAspect="1"/>
          </p:cNvPicPr>
          <p:nvPr/>
        </p:nvPicPr>
        <p:blipFill>
          <a:blip r:embed="rId9"/>
          <a:stretch>
            <a:fillRect/>
          </a:stretch>
        </p:blipFill>
        <p:spPr>
          <a:xfrm>
            <a:off x="6253321" y="1653183"/>
            <a:ext cx="2976399" cy="2033318"/>
          </a:xfrm>
          <a:prstGeom prst="rect">
            <a:avLst/>
          </a:prstGeom>
        </p:spPr>
      </p:pic>
      <p:pic>
        <p:nvPicPr>
          <p:cNvPr id="8" name="Grafik 7"/>
          <p:cNvPicPr>
            <a:picLocks noChangeAspect="1"/>
          </p:cNvPicPr>
          <p:nvPr/>
        </p:nvPicPr>
        <p:blipFill>
          <a:blip r:embed="rId10"/>
          <a:stretch>
            <a:fillRect/>
          </a:stretch>
        </p:blipFill>
        <p:spPr>
          <a:xfrm>
            <a:off x="6253321" y="3857831"/>
            <a:ext cx="4342229" cy="2434774"/>
          </a:xfrm>
          <a:prstGeom prst="rect">
            <a:avLst/>
          </a:prstGeom>
        </p:spPr>
      </p:pic>
      <p:sp>
        <p:nvSpPr>
          <p:cNvPr id="12" name="Fußzeilenplatzhalter 1"/>
          <p:cNvSpPr>
            <a:spLocks noGrp="1"/>
          </p:cNvSpPr>
          <p:nvPr>
            <p:ph type="ftr" sz="quarter" idx="4294967295"/>
          </p:nvPr>
        </p:nvSpPr>
        <p:spPr>
          <a:xfrm>
            <a:off x="479426" y="6165850"/>
            <a:ext cx="9324974" cy="350150"/>
          </a:xfrm>
          <a:prstGeom prst="rect">
            <a:avLst/>
          </a:prstGeom>
        </p:spPr>
        <p:txBody>
          <a:bodyPr anchor="b"/>
          <a:lstStyle/>
          <a:p>
            <a:pPr>
              <a:lnSpc>
                <a:spcPct val="90000"/>
              </a:lnSpc>
            </a:pPr>
            <a:r>
              <a:rPr lang="de-DE" sz="800" dirty="0">
                <a:solidFill>
                  <a:schemeClr val="bg1"/>
                </a:solidFill>
              </a:rPr>
              <a:t>Allianz Zeitwertkonten mit Garantie | L-FK-FS-ZIP</a:t>
            </a:r>
          </a:p>
        </p:txBody>
      </p:sp>
    </p:spTree>
    <p:extLst>
      <p:ext uri="{BB962C8B-B14F-4D97-AF65-F5344CB8AC3E}">
        <p14:creationId xmlns:p14="http://schemas.microsoft.com/office/powerpoint/2010/main" val="38984021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3E7F26D1-04A1-4607-B274-6F06F3D6565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7311" name="think-cell Folie" r:id="rId5" imgW="353" imgH="353" progId="TCLayout.ActiveDocument.1">
                  <p:embed/>
                </p:oleObj>
              </mc:Choice>
              <mc:Fallback>
                <p:oleObj name="think-cell Folie" r:id="rId5" imgW="353" imgH="353" progId="TCLayout.ActiveDocument.1">
                  <p:embed/>
                  <p:pic>
                    <p:nvPicPr>
                      <p:cNvPr id="3" name="Objekt 2" hidden="1">
                        <a:extLst>
                          <a:ext uri="{FF2B5EF4-FFF2-40B4-BE49-F238E27FC236}">
                            <a16:creationId xmlns:a16="http://schemas.microsoft.com/office/drawing/2014/main" id="{3E7F26D1-04A1-4607-B274-6F06F3D6565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Textplatzhalter 6"/>
          <p:cNvSpPr>
            <a:spLocks noGrp="1"/>
          </p:cNvSpPr>
          <p:nvPr>
            <p:ph type="body" sz="quarter" idx="12"/>
          </p:nvPr>
        </p:nvSpPr>
        <p:spPr/>
        <p:txBody>
          <a:bodyPr/>
          <a:lstStyle/>
          <a:p>
            <a:endParaRPr lang="de-DE"/>
          </a:p>
        </p:txBody>
      </p:sp>
      <p:sp>
        <p:nvSpPr>
          <p:cNvPr id="10" name="Titel 9">
            <a:extLst>
              <a:ext uri="{FF2B5EF4-FFF2-40B4-BE49-F238E27FC236}">
                <a16:creationId xmlns:a16="http://schemas.microsoft.com/office/drawing/2014/main" id="{C9091F6E-8385-426C-9EE5-B2354521AD7B}"/>
              </a:ext>
            </a:extLst>
          </p:cNvPr>
          <p:cNvSpPr>
            <a:spLocks noGrp="1"/>
          </p:cNvSpPr>
          <p:nvPr>
            <p:ph type="title"/>
          </p:nvPr>
        </p:nvSpPr>
        <p:spPr/>
        <p:txBody>
          <a:bodyPr vert="horz"/>
          <a:lstStyle/>
          <a:p>
            <a:r>
              <a:rPr lang="de-DE">
                <a:cs typeface="Arial"/>
              </a:rPr>
              <a:t>www.firmenonline.de</a:t>
            </a:r>
            <a:endParaRPr lang="de-DE" noProof="0">
              <a:cs typeface="Arial"/>
            </a:endParaRPr>
          </a:p>
        </p:txBody>
      </p:sp>
      <p:sp>
        <p:nvSpPr>
          <p:cNvPr id="6" name="Inhaltsplatzhalter 5"/>
          <p:cNvSpPr>
            <a:spLocks noGrp="1"/>
          </p:cNvSpPr>
          <p:nvPr>
            <p:ph sz="half" idx="2"/>
          </p:nvPr>
        </p:nvSpPr>
        <p:spPr/>
        <p:txBody>
          <a:bodyPr/>
          <a:lstStyle/>
          <a:p>
            <a:r>
              <a:rPr lang="de-DE" sz="1800" b="1" dirty="0" smtClean="0"/>
              <a:t>Zeitwertkonten @FONL</a:t>
            </a:r>
          </a:p>
          <a:p>
            <a:endParaRPr lang="de-DE" b="1" dirty="0"/>
          </a:p>
          <a:p>
            <a:r>
              <a:rPr lang="de-DE" b="1" dirty="0" smtClean="0"/>
              <a:t>Aktuell</a:t>
            </a:r>
          </a:p>
          <a:p>
            <a:pPr marL="285750" indent="-285750">
              <a:buFont typeface="Arial" panose="020B0604020202020204" pitchFamily="34" charset="0"/>
              <a:buChar char="•"/>
            </a:pPr>
            <a:r>
              <a:rPr lang="de-DE" dirty="0" smtClean="0"/>
              <a:t>Integration der Bestandsauskünfte</a:t>
            </a:r>
          </a:p>
          <a:p>
            <a:pPr marL="285750" indent="-285750">
              <a:buFont typeface="Arial" panose="020B0604020202020204" pitchFamily="34" charset="0"/>
              <a:buChar char="•"/>
            </a:pPr>
            <a:r>
              <a:rPr lang="de-DE" dirty="0" smtClean="0"/>
              <a:t>Beantragung Teilauszahlungen / Freistellungsfinanzierung</a:t>
            </a:r>
          </a:p>
          <a:p>
            <a:pPr marL="285750" indent="-285750">
              <a:buFont typeface="Arial" panose="020B0604020202020204" pitchFamily="34" charset="0"/>
              <a:buChar char="•"/>
            </a:pPr>
            <a:r>
              <a:rPr lang="de-DE" dirty="0" smtClean="0"/>
              <a:t>Abmeldeprozess/Störfall</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endParaRPr lang="de-DE" dirty="0" smtClean="0"/>
          </a:p>
          <a:p>
            <a:r>
              <a:rPr lang="de-DE" b="1" dirty="0" smtClean="0"/>
              <a:t>Ausblick </a:t>
            </a:r>
            <a:endParaRPr lang="de-DE" b="1" dirty="0" smtClean="0"/>
          </a:p>
          <a:p>
            <a:pPr marL="285750" indent="-285750">
              <a:buFont typeface="Arial" panose="020B0604020202020204" pitchFamily="34" charset="0"/>
              <a:buChar char="•"/>
            </a:pPr>
            <a:r>
              <a:rPr lang="de-DE" dirty="0" smtClean="0"/>
              <a:t>Neuanmeldung LZK inkl. Listenanmeldung</a:t>
            </a:r>
          </a:p>
          <a:p>
            <a:pPr marL="285750" indent="-285750">
              <a:buFont typeface="Arial" panose="020B0604020202020204" pitchFamily="34" charset="0"/>
              <a:buChar char="•"/>
            </a:pPr>
            <a:r>
              <a:rPr lang="de-DE" dirty="0" smtClean="0"/>
              <a:t>Neuanmeldung </a:t>
            </a:r>
            <a:r>
              <a:rPr lang="de-DE" dirty="0" smtClean="0"/>
              <a:t>ATZ inkl. Listenanmeldung</a:t>
            </a:r>
          </a:p>
          <a:p>
            <a:endParaRPr lang="de-DE" dirty="0"/>
          </a:p>
        </p:txBody>
      </p:sp>
      <p:sp>
        <p:nvSpPr>
          <p:cNvPr id="21" name="Foliennummernplatzhalter 20">
            <a:extLst>
              <a:ext uri="{FF2B5EF4-FFF2-40B4-BE49-F238E27FC236}">
                <a16:creationId xmlns:a16="http://schemas.microsoft.com/office/drawing/2014/main" id="{A0B25C33-D673-4BD6-92F9-BC8865478C30}"/>
              </a:ext>
            </a:extLst>
          </p:cNvPr>
          <p:cNvSpPr>
            <a:spLocks noGrp="1"/>
          </p:cNvSpPr>
          <p:nvPr>
            <p:ph type="sldNum" sz="quarter" idx="4294967295"/>
          </p:nvPr>
        </p:nvSpPr>
        <p:spPr>
          <a:xfrm>
            <a:off x="11923713" y="6372225"/>
            <a:ext cx="268287" cy="144463"/>
          </a:xfrm>
        </p:spPr>
        <p:txBody>
          <a:bodyPr/>
          <a:lstStyle/>
          <a:p>
            <a:fld id="{56C449F3-BD9D-48DC-BFF1-0F66671DA7C6}" type="slidenum">
              <a:rPr lang="en-US" smtClean="0"/>
              <a:pPr/>
              <a:t>26</a:t>
            </a:fld>
            <a:endParaRPr lang="en-US"/>
          </a:p>
        </p:txBody>
      </p:sp>
      <p:sp>
        <p:nvSpPr>
          <p:cNvPr id="2" name="Fußzeilenplatzhalter 1"/>
          <p:cNvSpPr>
            <a:spLocks noGrp="1"/>
          </p:cNvSpPr>
          <p:nvPr>
            <p:ph type="ftr" sz="quarter" idx="4294967295"/>
          </p:nvPr>
        </p:nvSpPr>
        <p:spPr>
          <a:xfrm>
            <a:off x="479423" y="6165850"/>
            <a:ext cx="8845552" cy="350838"/>
          </a:xfrm>
        </p:spPr>
        <p:txBody>
          <a:bodyPr/>
          <a:lstStyle/>
          <a:p>
            <a:r>
              <a:rPr lang="de-DE" noProof="0" dirty="0"/>
              <a:t>Allianz Zeitwertkonten mit Garantie | L-FK-FS-ZIP</a:t>
            </a:r>
          </a:p>
        </p:txBody>
      </p:sp>
      <p:pic>
        <p:nvPicPr>
          <p:cNvPr id="4" name="Grafik 3"/>
          <p:cNvPicPr>
            <a:picLocks noChangeAspect="1"/>
          </p:cNvPicPr>
          <p:nvPr/>
        </p:nvPicPr>
        <p:blipFill>
          <a:blip r:embed="rId7"/>
          <a:stretch>
            <a:fillRect/>
          </a:stretch>
        </p:blipFill>
        <p:spPr>
          <a:xfrm>
            <a:off x="479423" y="1636760"/>
            <a:ext cx="5310843" cy="3316785"/>
          </a:xfrm>
          <a:prstGeom prst="rect">
            <a:avLst/>
          </a:prstGeom>
        </p:spPr>
      </p:pic>
      <p:sp>
        <p:nvSpPr>
          <p:cNvPr id="13" name="Textfeld 12"/>
          <p:cNvSpPr txBox="1"/>
          <p:nvPr/>
        </p:nvSpPr>
        <p:spPr>
          <a:xfrm>
            <a:off x="479423" y="5682139"/>
            <a:ext cx="11060113" cy="659130"/>
          </a:xfrm>
          <a:prstGeom prst="rect">
            <a:avLst/>
          </a:prstGeom>
          <a:noFill/>
        </p:spPr>
        <p:txBody>
          <a:bodyPr wrap="square" lIns="0" tIns="0" rIns="0" bIns="0" rtlCol="0" anchor="t" anchorCtr="0">
            <a:noAutofit/>
          </a:bodyPr>
          <a:lstStyle/>
          <a:p>
            <a:r>
              <a:rPr lang="de-DE" sz="1600" dirty="0">
                <a:solidFill>
                  <a:srgbClr val="13A0D3"/>
                </a:solidFill>
              </a:rPr>
              <a:t>Weitere Informationen wie z.B.  </a:t>
            </a:r>
            <a:r>
              <a:rPr lang="de-DE" sz="1600" dirty="0" err="1">
                <a:solidFill>
                  <a:srgbClr val="13A0D3"/>
                </a:solidFill>
              </a:rPr>
              <a:t>Erklärvideo</a:t>
            </a:r>
            <a:r>
              <a:rPr lang="de-DE" sz="1600" dirty="0">
                <a:solidFill>
                  <a:srgbClr val="13A0D3"/>
                </a:solidFill>
              </a:rPr>
              <a:t>, Demoportal und der Anmeldung zum Newsletter </a:t>
            </a:r>
            <a:r>
              <a:rPr lang="de-DE" sz="1600" dirty="0" smtClean="0">
                <a:solidFill>
                  <a:srgbClr val="13A0D3"/>
                </a:solidFill>
              </a:rPr>
              <a:t>unter www.firmenonline.de </a:t>
            </a:r>
            <a:endParaRPr lang="de-DE" sz="1600" dirty="0">
              <a:solidFill>
                <a:srgbClr val="13A0D3"/>
              </a:solidFill>
            </a:endParaRPr>
          </a:p>
        </p:txBody>
      </p:sp>
    </p:spTree>
    <p:extLst>
      <p:ext uri="{BB962C8B-B14F-4D97-AF65-F5344CB8AC3E}">
        <p14:creationId xmlns:p14="http://schemas.microsoft.com/office/powerpoint/2010/main" val="28137922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AF871947-E2A5-4025-A89D-03C70EB96F2E}"/>
              </a:ext>
            </a:extLst>
          </p:cNvPr>
          <p:cNvGraphicFramePr>
            <a:graphicFrameLocks noChangeAspect="1"/>
          </p:cNvGraphicFramePr>
          <p:nvPr>
            <p:custDataLst>
              <p:tags r:id="rId2"/>
            </p:custDataLst>
            <p:extLst>
              <p:ext uri="{D42A27DB-BD31-4B8C-83A1-F6EECF244321}">
                <p14:modId xmlns:p14="http://schemas.microsoft.com/office/powerpoint/2010/main" val="18515816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9358" name="think-cell Folie" r:id="rId5" imgW="353" imgH="353" progId="TCLayout.ActiveDocument.1">
                  <p:embed/>
                </p:oleObj>
              </mc:Choice>
              <mc:Fallback>
                <p:oleObj name="think-cell Folie" r:id="rId5" imgW="353" imgH="353" progId="TCLayout.ActiveDocument.1">
                  <p:embed/>
                  <p:pic>
                    <p:nvPicPr>
                      <p:cNvPr id="3" name="Objekt 2" hidden="1">
                        <a:extLst>
                          <a:ext uri="{FF2B5EF4-FFF2-40B4-BE49-F238E27FC236}">
                            <a16:creationId xmlns:a16="http://schemas.microsoft.com/office/drawing/2014/main" id="{AF871947-E2A5-4025-A89D-03C70EB96F2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6" name="Foliennummernplatzhalter 15">
            <a:extLst>
              <a:ext uri="{FF2B5EF4-FFF2-40B4-BE49-F238E27FC236}">
                <a16:creationId xmlns:a16="http://schemas.microsoft.com/office/drawing/2014/main" id="{D92F613C-9AE8-4D06-8386-93D96CFB2482}"/>
              </a:ext>
            </a:extLst>
          </p:cNvPr>
          <p:cNvSpPr>
            <a:spLocks noGrp="1"/>
          </p:cNvSpPr>
          <p:nvPr>
            <p:ph type="sldNum" sz="quarter" idx="14"/>
          </p:nvPr>
        </p:nvSpPr>
        <p:spPr/>
        <p:txBody>
          <a:bodyPr/>
          <a:lstStyle/>
          <a:p>
            <a:fld id="{56C449F3-BD9D-48DC-BFF1-0F66671DA7C6}" type="slidenum">
              <a:rPr lang="en-US" smtClean="0"/>
              <a:pPr/>
              <a:t>27</a:t>
            </a:fld>
            <a:endParaRPr lang="en-US"/>
          </a:p>
        </p:txBody>
      </p:sp>
      <p:sp>
        <p:nvSpPr>
          <p:cNvPr id="4" name="Textplatzhalter 3"/>
          <p:cNvSpPr>
            <a:spLocks noGrp="1"/>
          </p:cNvSpPr>
          <p:nvPr>
            <p:ph type="body" sz="quarter" idx="12"/>
          </p:nvPr>
        </p:nvSpPr>
        <p:spPr/>
        <p:txBody>
          <a:bodyPr/>
          <a:lstStyle/>
          <a:p>
            <a:endParaRPr lang="de-DE" dirty="0"/>
          </a:p>
        </p:txBody>
      </p:sp>
      <p:sp>
        <p:nvSpPr>
          <p:cNvPr id="5" name="Titel 4">
            <a:extLst>
              <a:ext uri="{FF2B5EF4-FFF2-40B4-BE49-F238E27FC236}">
                <a16:creationId xmlns:a16="http://schemas.microsoft.com/office/drawing/2014/main" id="{435355D7-E10E-4FE6-A92B-9719BD86CD9A}"/>
              </a:ext>
            </a:extLst>
          </p:cNvPr>
          <p:cNvSpPr>
            <a:spLocks noGrp="1"/>
          </p:cNvSpPr>
          <p:nvPr>
            <p:ph type="title"/>
          </p:nvPr>
        </p:nvSpPr>
        <p:spPr/>
        <p:txBody>
          <a:bodyPr vert="horz"/>
          <a:lstStyle/>
          <a:p>
            <a:r>
              <a:rPr lang="de-DE" noProof="0"/>
              <a:t>Vergleich </a:t>
            </a:r>
            <a:r>
              <a:rPr lang="de-DE">
                <a:solidFill>
                  <a:srgbClr val="13A0D3"/>
                </a:solidFill>
              </a:rPr>
              <a:t>ATZ Insolvenzsicherungs-lösungen Allianz ZeitG und Bürgschaft</a:t>
            </a:r>
            <a:endParaRPr lang="de-DE" noProof="0">
              <a:solidFill>
                <a:srgbClr val="13A0D3"/>
              </a:solidFill>
            </a:endParaRPr>
          </a:p>
        </p:txBody>
      </p:sp>
      <p:graphicFrame>
        <p:nvGraphicFramePr>
          <p:cNvPr id="7" name="Tabelle 7">
            <a:extLst>
              <a:ext uri="{FF2B5EF4-FFF2-40B4-BE49-F238E27FC236}">
                <a16:creationId xmlns:a16="http://schemas.microsoft.com/office/drawing/2014/main" id="{DE356EC1-F6D7-4654-9AAC-D52889FA2B1F}"/>
              </a:ext>
            </a:extLst>
          </p:cNvPr>
          <p:cNvGraphicFramePr>
            <a:graphicFrameLocks noGrp="1"/>
          </p:cNvGraphicFramePr>
          <p:nvPr>
            <p:ph idx="1"/>
            <p:extLst>
              <p:ext uri="{D42A27DB-BD31-4B8C-83A1-F6EECF244321}">
                <p14:modId xmlns:p14="http://schemas.microsoft.com/office/powerpoint/2010/main" val="4025327318"/>
              </p:ext>
            </p:extLst>
          </p:nvPr>
        </p:nvGraphicFramePr>
        <p:xfrm>
          <a:off x="479425" y="1955221"/>
          <a:ext cx="11233221" cy="4291494"/>
        </p:xfrm>
        <a:graphic>
          <a:graphicData uri="http://schemas.openxmlformats.org/drawingml/2006/table">
            <a:tbl>
              <a:tblPr firstRow="1">
                <a:tableStyleId>{3B4B98B0-60AC-42C2-AFA5-B58CD77FA1E5}</a:tableStyleId>
              </a:tblPr>
              <a:tblGrid>
                <a:gridCol w="2518947">
                  <a:extLst>
                    <a:ext uri="{9D8B030D-6E8A-4147-A177-3AD203B41FA5}">
                      <a16:colId xmlns:a16="http://schemas.microsoft.com/office/drawing/2014/main" val="2224460928"/>
                    </a:ext>
                  </a:extLst>
                </a:gridCol>
                <a:gridCol w="4486308">
                  <a:extLst>
                    <a:ext uri="{9D8B030D-6E8A-4147-A177-3AD203B41FA5}">
                      <a16:colId xmlns:a16="http://schemas.microsoft.com/office/drawing/2014/main" val="1298502400"/>
                    </a:ext>
                  </a:extLst>
                </a:gridCol>
                <a:gridCol w="4227966">
                  <a:extLst>
                    <a:ext uri="{9D8B030D-6E8A-4147-A177-3AD203B41FA5}">
                      <a16:colId xmlns:a16="http://schemas.microsoft.com/office/drawing/2014/main" val="3466815723"/>
                    </a:ext>
                  </a:extLst>
                </a:gridCol>
              </a:tblGrid>
              <a:tr h="800019">
                <a:tc>
                  <a:txBody>
                    <a:bodyPr/>
                    <a:lstStyle/>
                    <a:p>
                      <a:pPr algn="l" rtl="0"/>
                      <a:endParaRPr lang="de-DE" sz="1600" b="1" noProof="0" dirty="0">
                        <a:solidFill>
                          <a:schemeClr val="bg1"/>
                        </a:solidFill>
                      </a:endParaRPr>
                    </a:p>
                  </a:txBody>
                  <a:tcPr marL="0" marR="0" marT="0" marB="0" anchor="ctr"/>
                </a:tc>
                <a:tc>
                  <a:txBody>
                    <a:bodyPr/>
                    <a:lstStyle/>
                    <a:p>
                      <a:pPr algn="ctr" rtl="0"/>
                      <a:r>
                        <a:rPr lang="de-DE" sz="1600" b="1" noProof="0" dirty="0">
                          <a:solidFill>
                            <a:schemeClr val="bg1"/>
                          </a:solidFill>
                        </a:rPr>
                        <a:t>Allianz Zeitwertkonten mit Garantie </a:t>
                      </a:r>
                      <a:endParaRPr lang="de-DE" sz="1600" b="1" noProof="0" dirty="0" smtClean="0">
                        <a:solidFill>
                          <a:schemeClr val="bg1"/>
                        </a:solidFill>
                      </a:endParaRPr>
                    </a:p>
                    <a:p>
                      <a:pPr algn="ctr" rtl="0"/>
                      <a:r>
                        <a:rPr lang="de-DE" sz="1600" b="1" noProof="0" dirty="0" smtClean="0">
                          <a:solidFill>
                            <a:schemeClr val="bg1"/>
                          </a:solidFill>
                        </a:rPr>
                        <a:t>(ZKR9) </a:t>
                      </a:r>
                    </a:p>
                    <a:p>
                      <a:pPr algn="ctr" rtl="0"/>
                      <a:r>
                        <a:rPr lang="de-DE" sz="1600" b="1" noProof="0" dirty="0" smtClean="0">
                          <a:solidFill>
                            <a:schemeClr val="bg1"/>
                          </a:solidFill>
                        </a:rPr>
                        <a:t>Kapitalgedeckt</a:t>
                      </a:r>
                      <a:endParaRPr lang="de-DE" sz="1600" b="1" noProof="0" dirty="0">
                        <a:solidFill>
                          <a:schemeClr val="bg1"/>
                        </a:solidFill>
                      </a:endParaRPr>
                    </a:p>
                  </a:txBody>
                  <a:tcPr marL="0" marR="0" marT="0" marB="0" anchor="ctr"/>
                </a:tc>
                <a:tc>
                  <a:txBody>
                    <a:bodyPr/>
                    <a:lstStyle/>
                    <a:p>
                      <a:pPr algn="ctr" rtl="0"/>
                      <a:r>
                        <a:rPr lang="de-DE" sz="1600" b="1" noProof="0" dirty="0">
                          <a:solidFill>
                            <a:schemeClr val="bg1"/>
                          </a:solidFill>
                        </a:rPr>
                        <a:t>Bürgschaftslösung</a:t>
                      </a:r>
                    </a:p>
                    <a:p>
                      <a:pPr algn="ctr" rtl="0"/>
                      <a:r>
                        <a:rPr lang="de-DE" sz="1600" b="1" noProof="0" dirty="0">
                          <a:solidFill>
                            <a:schemeClr val="bg1"/>
                          </a:solidFill>
                        </a:rPr>
                        <a:t>Reine Sicherungslösung</a:t>
                      </a:r>
                    </a:p>
                  </a:txBody>
                  <a:tcPr marL="0" marR="0" marT="0" marB="0" anchor="ctr"/>
                </a:tc>
                <a:extLst>
                  <a:ext uri="{0D108BD9-81ED-4DB2-BD59-A6C34878D82A}">
                    <a16:rowId xmlns:a16="http://schemas.microsoft.com/office/drawing/2014/main" val="1362238897"/>
                  </a:ext>
                </a:extLst>
              </a:tr>
              <a:tr h="309207">
                <a:tc>
                  <a:txBody>
                    <a:bodyPr/>
                    <a:lstStyle/>
                    <a:p>
                      <a:pPr algn="l" rtl="0"/>
                      <a:r>
                        <a:rPr lang="de-DE" sz="1050" b="1" noProof="0" dirty="0">
                          <a:solidFill>
                            <a:schemeClr val="bg1"/>
                          </a:solidFill>
                        </a:rPr>
                        <a:t>Variation</a:t>
                      </a:r>
                    </a:p>
                  </a:txBody>
                  <a:tcPr marL="0" marR="0" marT="0" marB="0" anchor="ctr">
                    <a:lnB w="6350" cap="flat" cmpd="sng" algn="ctr">
                      <a:solidFill>
                        <a:schemeClr val="accent1"/>
                      </a:solidFill>
                      <a:prstDash val="solid"/>
                      <a:round/>
                      <a:headEnd type="none" w="med" len="med"/>
                      <a:tailEnd type="none" w="med" len="med"/>
                    </a:lnB>
                    <a:solidFill>
                      <a:schemeClr val="tx1">
                        <a:lumMod val="95000"/>
                      </a:schemeClr>
                    </a:solidFill>
                  </a:tcPr>
                </a:tc>
                <a:tc>
                  <a:txBody>
                    <a:bodyPr/>
                    <a:lstStyle/>
                    <a:p>
                      <a:pPr algn="l" rtl="0"/>
                      <a:r>
                        <a:rPr lang="de-DE" sz="1050" noProof="0" dirty="0">
                          <a:solidFill>
                            <a:schemeClr val="bg1"/>
                          </a:solidFill>
                        </a:rPr>
                        <a:t>Kapitalgedeckte Einzelrückdeckungsversicherung durch </a:t>
                      </a:r>
                      <a:endParaRPr lang="de-DE" sz="1050" noProof="0" dirty="0" smtClean="0">
                        <a:solidFill>
                          <a:schemeClr val="bg1"/>
                        </a:solidFill>
                      </a:endParaRPr>
                    </a:p>
                    <a:p>
                      <a:pPr algn="l" rtl="0"/>
                      <a:r>
                        <a:rPr lang="de-DE" sz="1050" noProof="0" dirty="0" smtClean="0">
                          <a:solidFill>
                            <a:schemeClr val="bg1"/>
                          </a:solidFill>
                        </a:rPr>
                        <a:t>Allianz </a:t>
                      </a:r>
                      <a:r>
                        <a:rPr lang="de-DE" sz="1050" noProof="0" dirty="0">
                          <a:solidFill>
                            <a:schemeClr val="bg1"/>
                          </a:solidFill>
                        </a:rPr>
                        <a:t>Lebensversicherungs-AG</a:t>
                      </a:r>
                    </a:p>
                  </a:txBody>
                  <a:tcPr marL="0" marR="0" marT="0" marB="0" anchor="ctr">
                    <a:lnB w="6350" cap="flat" cmpd="sng" algn="ctr">
                      <a:solidFill>
                        <a:schemeClr val="accent1"/>
                      </a:solidFill>
                      <a:prstDash val="solid"/>
                      <a:round/>
                      <a:headEnd type="none" w="med" len="med"/>
                      <a:tailEnd type="none" w="med" len="med"/>
                    </a:lnB>
                    <a:solidFill>
                      <a:schemeClr val="tx1">
                        <a:lumMod val="95000"/>
                      </a:schemeClr>
                    </a:solidFill>
                  </a:tcPr>
                </a:tc>
                <a:tc>
                  <a:txBody>
                    <a:bodyPr/>
                    <a:lstStyle/>
                    <a:p>
                      <a:pPr algn="l" rtl="0"/>
                      <a:r>
                        <a:rPr lang="de-DE" sz="1100" noProof="0" dirty="0">
                          <a:solidFill>
                            <a:schemeClr val="bg1"/>
                          </a:solidFill>
                        </a:rPr>
                        <a:t>Bürgschaft durch Bankinstitut</a:t>
                      </a:r>
                    </a:p>
                  </a:txBody>
                  <a:tcPr marL="0" marR="0" marT="0" marB="0" anchor="ctr">
                    <a:lnB w="6350" cap="flat" cmpd="sng" algn="ctr">
                      <a:solidFill>
                        <a:schemeClr val="accent1"/>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1455801949"/>
                  </a:ext>
                </a:extLst>
              </a:tr>
              <a:tr h="463810">
                <a:tc>
                  <a:txBody>
                    <a:bodyPr/>
                    <a:lstStyle/>
                    <a:p>
                      <a:pPr algn="l" rtl="0"/>
                      <a:r>
                        <a:rPr lang="de-DE" sz="1050" b="1" noProof="0">
                          <a:solidFill>
                            <a:schemeClr val="bg1"/>
                          </a:solidFill>
                        </a:rPr>
                        <a:t>Liquiditätsbetrachtung </a:t>
                      </a:r>
                    </a:p>
                    <a:p>
                      <a:pPr algn="l" rtl="0"/>
                      <a:r>
                        <a:rPr lang="de-DE" sz="1050" b="1" noProof="0">
                          <a:solidFill>
                            <a:schemeClr val="bg1"/>
                          </a:solidFill>
                        </a:rPr>
                        <a:t>Aktivphase</a:t>
                      </a:r>
                    </a:p>
                  </a:txBody>
                  <a:tcPr marL="0" marR="0" marT="0" marB="0" anchor="ct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l" rtl="0"/>
                      <a:r>
                        <a:rPr lang="de-DE" sz="1050" noProof="0" dirty="0">
                          <a:solidFill>
                            <a:schemeClr val="bg1"/>
                          </a:solidFill>
                        </a:rPr>
                        <a:t>Liquiditätsabfluss in Höhe des jeweiligen Regelarbeitsentgelt</a:t>
                      </a:r>
                      <a:r>
                        <a:rPr lang="de-DE" sz="1050" noProof="0" dirty="0" smtClean="0">
                          <a:solidFill>
                            <a:schemeClr val="bg1"/>
                          </a:solidFill>
                        </a:rPr>
                        <a:t>,</a:t>
                      </a:r>
                    </a:p>
                    <a:p>
                      <a:pPr algn="l" rtl="0"/>
                      <a:r>
                        <a:rPr lang="de-DE" sz="1050" noProof="0" dirty="0" smtClean="0">
                          <a:solidFill>
                            <a:schemeClr val="bg1"/>
                          </a:solidFill>
                        </a:rPr>
                        <a:t> </a:t>
                      </a:r>
                      <a:r>
                        <a:rPr lang="de-DE" sz="1050" noProof="0" dirty="0">
                          <a:solidFill>
                            <a:schemeClr val="bg1"/>
                          </a:solidFill>
                        </a:rPr>
                        <a:t>zzgl. AG-Anteil Gesamtsozial-versicherungsbeitrag, zzgl. beitragsbezogener Kosten</a:t>
                      </a:r>
                    </a:p>
                  </a:txBody>
                  <a:tcPr marL="0" marR="0" marT="0" marB="0" anchor="ct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l" rtl="0"/>
                      <a:r>
                        <a:rPr lang="de-DE" sz="1100" noProof="0">
                          <a:solidFill>
                            <a:schemeClr val="bg1"/>
                          </a:solidFill>
                        </a:rPr>
                        <a:t>Beitrag für die Bürgschaft</a:t>
                      </a:r>
                    </a:p>
                  </a:txBody>
                  <a:tcPr marL="0" marR="0" marT="0" marB="0" anchor="ct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024107618"/>
                  </a:ext>
                </a:extLst>
              </a:tr>
              <a:tr h="485896">
                <a:tc>
                  <a:txBody>
                    <a:bodyPr/>
                    <a:lstStyle/>
                    <a:p>
                      <a:pPr algn="l" rtl="0"/>
                      <a:r>
                        <a:rPr lang="de-DE" sz="1050" b="1" noProof="0" dirty="0">
                          <a:solidFill>
                            <a:schemeClr val="bg1"/>
                          </a:solidFill>
                        </a:rPr>
                        <a:t>Liquiditätsbetrachtung</a:t>
                      </a:r>
                    </a:p>
                    <a:p>
                      <a:pPr algn="l" rtl="0"/>
                      <a:r>
                        <a:rPr lang="de-DE" sz="1050" b="1" noProof="0" dirty="0">
                          <a:solidFill>
                            <a:schemeClr val="bg1"/>
                          </a:solidFill>
                        </a:rPr>
                        <a:t>Passivphase</a:t>
                      </a:r>
                    </a:p>
                  </a:txBody>
                  <a:tcPr marL="0" marR="0" marT="0" marB="0" anchor="ct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tx1">
                        <a:lumMod val="95000"/>
                      </a:schemeClr>
                    </a:solidFill>
                  </a:tcPr>
                </a:tc>
                <a:tc>
                  <a:txBody>
                    <a:bodyPr/>
                    <a:lstStyle/>
                    <a:p>
                      <a:pPr algn="l" rtl="0"/>
                      <a:r>
                        <a:rPr lang="de-DE" sz="1050" noProof="0" dirty="0">
                          <a:solidFill>
                            <a:schemeClr val="bg1"/>
                          </a:solidFill>
                        </a:rPr>
                        <a:t>Kein Abfluss, Finanzierung der Passivphase aus der </a:t>
                      </a:r>
                      <a:endParaRPr lang="de-DE" sz="1050" noProof="0" dirty="0" smtClean="0">
                        <a:solidFill>
                          <a:schemeClr val="bg1"/>
                        </a:solidFill>
                      </a:endParaRPr>
                    </a:p>
                    <a:p>
                      <a:pPr algn="l" rtl="0"/>
                      <a:r>
                        <a:rPr lang="de-DE" sz="1050" noProof="0" dirty="0" smtClean="0">
                          <a:solidFill>
                            <a:schemeClr val="bg1"/>
                          </a:solidFill>
                        </a:rPr>
                        <a:t>Kapitaldeckung</a:t>
                      </a:r>
                      <a:endParaRPr lang="de-DE" sz="1050" noProof="0" dirty="0">
                        <a:solidFill>
                          <a:schemeClr val="bg1"/>
                        </a:solidFill>
                      </a:endParaRPr>
                    </a:p>
                  </a:txBody>
                  <a:tcPr marL="0" marR="0" marT="0" marB="0" anchor="ct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tx1">
                        <a:lumMod val="95000"/>
                      </a:schemeClr>
                    </a:solidFill>
                  </a:tcPr>
                </a:tc>
                <a:tc>
                  <a:txBody>
                    <a:bodyPr/>
                    <a:lstStyle/>
                    <a:p>
                      <a:pPr algn="l" rtl="0"/>
                      <a:r>
                        <a:rPr lang="de-DE" sz="1100" noProof="0" dirty="0">
                          <a:solidFill>
                            <a:schemeClr val="bg1"/>
                          </a:solidFill>
                        </a:rPr>
                        <a:t>Liquiditätsabfluss in Höhe des jeweiligen Regelarbeitsentgelt, AG-Anteil Gesamtsozial-versicherungsbeitrag, zzgl. Beitrag für die Bürgschaft</a:t>
                      </a:r>
                    </a:p>
                  </a:txBody>
                  <a:tcPr marL="0" marR="0" marT="0" marB="0" anchor="ct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4011492974"/>
                  </a:ext>
                </a:extLst>
              </a:tr>
              <a:tr h="485896">
                <a:tc>
                  <a:txBody>
                    <a:bodyPr/>
                    <a:lstStyle/>
                    <a:p>
                      <a:pPr algn="l" rtl="0"/>
                      <a:r>
                        <a:rPr lang="de-DE" sz="1050" b="1" noProof="0">
                          <a:solidFill>
                            <a:schemeClr val="bg1"/>
                          </a:solidFill>
                        </a:rPr>
                        <a:t>Kosten</a:t>
                      </a:r>
                    </a:p>
                  </a:txBody>
                  <a:tcPr marL="0" marR="0" marT="0" marB="0" anchor="ct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l" rtl="0"/>
                      <a:r>
                        <a:rPr lang="de-DE" sz="1050" noProof="0" dirty="0">
                          <a:solidFill>
                            <a:schemeClr val="bg1"/>
                          </a:solidFill>
                        </a:rPr>
                        <a:t>Beitragsimplizierte Kosten der Einzelrückdeckung, keine Kosten </a:t>
                      </a:r>
                      <a:endParaRPr lang="de-DE" sz="1050" noProof="0" dirty="0" smtClean="0">
                        <a:solidFill>
                          <a:schemeClr val="bg1"/>
                        </a:solidFill>
                      </a:endParaRPr>
                    </a:p>
                    <a:p>
                      <a:pPr algn="l" rtl="0"/>
                      <a:r>
                        <a:rPr lang="de-DE" sz="1050" noProof="0" dirty="0" smtClean="0">
                          <a:solidFill>
                            <a:schemeClr val="bg1"/>
                          </a:solidFill>
                        </a:rPr>
                        <a:t>für </a:t>
                      </a:r>
                      <a:r>
                        <a:rPr lang="de-DE" sz="1050" noProof="0" dirty="0">
                          <a:solidFill>
                            <a:schemeClr val="bg1"/>
                          </a:solidFill>
                        </a:rPr>
                        <a:t>Verpfändung</a:t>
                      </a:r>
                    </a:p>
                  </a:txBody>
                  <a:tcPr marL="0" marR="0" marT="0" marB="0" anchor="ct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l" rtl="0"/>
                      <a:r>
                        <a:rPr lang="de-DE" sz="1100" noProof="0">
                          <a:solidFill>
                            <a:schemeClr val="bg1"/>
                          </a:solidFill>
                        </a:rPr>
                        <a:t>Laufende Kosten für die Bürgschaft in Aktiv- und Passivphase in Abhängigkeit des im Laufe eines Jahres abzusichernden Volumens und der Bonität des Unternehmens</a:t>
                      </a:r>
                    </a:p>
                  </a:txBody>
                  <a:tcPr marL="0" marR="0" marT="0" marB="0" anchor="ct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250380080"/>
                  </a:ext>
                </a:extLst>
              </a:tr>
              <a:tr h="423466">
                <a:tc>
                  <a:txBody>
                    <a:bodyPr/>
                    <a:lstStyle/>
                    <a:p>
                      <a:pPr algn="l" rtl="0"/>
                      <a:r>
                        <a:rPr lang="de-DE" sz="1050" b="1" noProof="0" dirty="0">
                          <a:solidFill>
                            <a:schemeClr val="bg1"/>
                          </a:solidFill>
                        </a:rPr>
                        <a:t>Verzinsung</a:t>
                      </a:r>
                    </a:p>
                  </a:txBody>
                  <a:tcPr marL="0" marR="0" marT="0" marB="0" anchor="ct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tx1">
                        <a:lumMod val="95000"/>
                      </a:schemeClr>
                    </a:solidFill>
                  </a:tcPr>
                </a:tc>
                <a:tc>
                  <a:txBody>
                    <a:bodyPr/>
                    <a:lstStyle/>
                    <a:p>
                      <a:pPr algn="l" rtl="0"/>
                      <a:r>
                        <a:rPr lang="de-DE" sz="1050" noProof="0" dirty="0">
                          <a:solidFill>
                            <a:schemeClr val="bg1"/>
                          </a:solidFill>
                        </a:rPr>
                        <a:t>Eigene Überschussanteilssätze in den ersten vier Jahren, </a:t>
                      </a:r>
                      <a:r>
                        <a:rPr lang="de-DE" sz="1050" noProof="0" dirty="0" smtClean="0">
                          <a:solidFill>
                            <a:schemeClr val="bg1"/>
                          </a:solidFill>
                        </a:rPr>
                        <a:t>derzeit</a:t>
                      </a:r>
                    </a:p>
                    <a:p>
                      <a:pPr algn="l" rtl="0"/>
                      <a:r>
                        <a:rPr lang="de-DE" sz="1050" noProof="0" dirty="0" smtClean="0">
                          <a:solidFill>
                            <a:schemeClr val="bg1"/>
                          </a:solidFill>
                        </a:rPr>
                        <a:t>0,0</a:t>
                      </a:r>
                      <a:r>
                        <a:rPr lang="de-DE" sz="1050" noProof="0" dirty="0">
                          <a:solidFill>
                            <a:schemeClr val="bg1"/>
                          </a:solidFill>
                        </a:rPr>
                        <a:t>% nach Kosten</a:t>
                      </a:r>
                    </a:p>
                  </a:txBody>
                  <a:tcPr marL="0" marR="0" marT="0" marB="0" anchor="ct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tx1">
                        <a:lumMod val="95000"/>
                      </a:schemeClr>
                    </a:solidFill>
                  </a:tcPr>
                </a:tc>
                <a:tc>
                  <a:txBody>
                    <a:bodyPr/>
                    <a:lstStyle/>
                    <a:p>
                      <a:pPr algn="l" rtl="0"/>
                      <a:r>
                        <a:rPr lang="de-DE" sz="1100" noProof="0" dirty="0">
                          <a:solidFill>
                            <a:schemeClr val="bg1"/>
                          </a:solidFill>
                        </a:rPr>
                        <a:t>-</a:t>
                      </a:r>
                    </a:p>
                  </a:txBody>
                  <a:tcPr marL="0" marR="0" marT="0" marB="0" anchor="ct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457906417"/>
                  </a:ext>
                </a:extLst>
              </a:tr>
              <a:tr h="286709">
                <a:tc>
                  <a:txBody>
                    <a:bodyPr/>
                    <a:lstStyle/>
                    <a:p>
                      <a:pPr algn="l" rtl="0"/>
                      <a:r>
                        <a:rPr lang="de-DE" sz="1050" b="1" noProof="0">
                          <a:solidFill>
                            <a:schemeClr val="bg1"/>
                          </a:solidFill>
                        </a:rPr>
                        <a:t>Insolvenzschutz</a:t>
                      </a:r>
                    </a:p>
                  </a:txBody>
                  <a:tcPr marL="0" marR="0" marT="0" marB="0" anchor="ct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l" rtl="0"/>
                      <a:r>
                        <a:rPr lang="de-DE" sz="1050" noProof="0" dirty="0">
                          <a:solidFill>
                            <a:schemeClr val="bg1"/>
                          </a:solidFill>
                        </a:rPr>
                        <a:t>Verpfändung</a:t>
                      </a:r>
                    </a:p>
                  </a:txBody>
                  <a:tcPr marL="0" marR="0" marT="0" marB="0" anchor="ct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l" rtl="0"/>
                      <a:r>
                        <a:rPr lang="de-DE" sz="1100" noProof="0">
                          <a:solidFill>
                            <a:schemeClr val="bg1"/>
                          </a:solidFill>
                        </a:rPr>
                        <a:t>Bürgschaft</a:t>
                      </a:r>
                    </a:p>
                  </a:txBody>
                  <a:tcPr marL="0" marR="0" marT="0" marB="0" anchor="ct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668922426"/>
                  </a:ext>
                </a:extLst>
              </a:tr>
              <a:tr h="323931">
                <a:tc>
                  <a:txBody>
                    <a:bodyPr/>
                    <a:lstStyle/>
                    <a:p>
                      <a:pPr algn="l" rtl="0"/>
                      <a:r>
                        <a:rPr lang="de-DE" sz="1050" b="1" noProof="0" dirty="0">
                          <a:solidFill>
                            <a:schemeClr val="bg1"/>
                          </a:solidFill>
                        </a:rPr>
                        <a:t>Insolvenzdienstleistung</a:t>
                      </a:r>
                    </a:p>
                  </a:txBody>
                  <a:tcPr marL="0" marR="0" marT="0" marB="0" anchor="ct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tx1">
                        <a:lumMod val="95000"/>
                      </a:schemeClr>
                    </a:solidFill>
                  </a:tcPr>
                </a:tc>
                <a:tc>
                  <a:txBody>
                    <a:bodyPr/>
                    <a:lstStyle/>
                    <a:p>
                      <a:pPr algn="l" rtl="0"/>
                      <a:r>
                        <a:rPr lang="de-DE" sz="1050" noProof="0" dirty="0">
                          <a:solidFill>
                            <a:schemeClr val="bg1"/>
                          </a:solidFill>
                        </a:rPr>
                        <a:t>Störfallabrechnung im Insolvenzfall durch Allianz ohne zusätzliche Kosten</a:t>
                      </a:r>
                    </a:p>
                  </a:txBody>
                  <a:tcPr marL="0" marR="0" marT="0" marB="0" anchor="ct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tx1">
                        <a:lumMod val="95000"/>
                      </a:schemeClr>
                    </a:solidFill>
                  </a:tcPr>
                </a:tc>
                <a:tc>
                  <a:txBody>
                    <a:bodyPr/>
                    <a:lstStyle/>
                    <a:p>
                      <a:pPr algn="l" rtl="0"/>
                      <a:r>
                        <a:rPr lang="de-DE" sz="1100" noProof="0" dirty="0">
                          <a:solidFill>
                            <a:schemeClr val="bg1"/>
                          </a:solidFill>
                        </a:rPr>
                        <a:t>In der Regel werden Im Insolvenzfall extra Kosten erhoben, die häufig den Sicherungsmitteln entnommen werden</a:t>
                      </a:r>
                    </a:p>
                  </a:txBody>
                  <a:tcPr marL="0" marR="0" marT="0" marB="0" anchor="ct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1824276739"/>
                  </a:ext>
                </a:extLst>
              </a:tr>
              <a:tr h="309207">
                <a:tc>
                  <a:txBody>
                    <a:bodyPr/>
                    <a:lstStyle/>
                    <a:p>
                      <a:pPr algn="l" rtl="0"/>
                      <a:r>
                        <a:rPr lang="de-DE" sz="1050" b="1" noProof="0" dirty="0">
                          <a:solidFill>
                            <a:schemeClr val="bg1"/>
                          </a:solidFill>
                        </a:rPr>
                        <a:t>Insolvenznachweis für </a:t>
                      </a:r>
                      <a:endParaRPr lang="de-DE" sz="1050" b="1" noProof="0" dirty="0" smtClean="0">
                        <a:solidFill>
                          <a:schemeClr val="bg1"/>
                        </a:solidFill>
                      </a:endParaRPr>
                    </a:p>
                    <a:p>
                      <a:pPr algn="l" rtl="0"/>
                      <a:r>
                        <a:rPr lang="de-DE" sz="1050" b="1" noProof="0" dirty="0" smtClean="0">
                          <a:solidFill>
                            <a:schemeClr val="bg1"/>
                          </a:solidFill>
                        </a:rPr>
                        <a:t>die </a:t>
                      </a:r>
                      <a:r>
                        <a:rPr lang="de-DE" sz="1050" b="1" noProof="0" dirty="0">
                          <a:solidFill>
                            <a:schemeClr val="bg1"/>
                          </a:solidFill>
                        </a:rPr>
                        <a:t>Mitarbeiter</a:t>
                      </a:r>
                    </a:p>
                  </a:txBody>
                  <a:tcPr marL="0" marR="0" marT="0" marB="0" anchor="ct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l" rtl="0"/>
                      <a:r>
                        <a:rPr lang="de-DE" sz="1050" noProof="0" dirty="0">
                          <a:solidFill>
                            <a:schemeClr val="bg1"/>
                          </a:solidFill>
                        </a:rPr>
                        <a:t>Ja, halbjährlich</a:t>
                      </a:r>
                    </a:p>
                  </a:txBody>
                  <a:tcPr marL="0" marR="0" marT="0" marB="0" anchor="ct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l" rtl="0"/>
                      <a:r>
                        <a:rPr lang="de-DE" sz="1100" noProof="0">
                          <a:solidFill>
                            <a:schemeClr val="bg1"/>
                          </a:solidFill>
                        </a:rPr>
                        <a:t>In der Regel nicht gesondert je Mitarbeiter</a:t>
                      </a:r>
                    </a:p>
                  </a:txBody>
                  <a:tcPr marL="0" marR="0" marT="0" marB="0" anchor="ct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803089403"/>
                  </a:ext>
                </a:extLst>
              </a:tr>
              <a:tr h="309207">
                <a:tc>
                  <a:txBody>
                    <a:bodyPr/>
                    <a:lstStyle/>
                    <a:p>
                      <a:pPr algn="l" rtl="0"/>
                      <a:r>
                        <a:rPr lang="de-DE" sz="1050" b="1" noProof="0" dirty="0">
                          <a:solidFill>
                            <a:schemeClr val="bg1"/>
                          </a:solidFill>
                        </a:rPr>
                        <a:t>Bilanzierung</a:t>
                      </a:r>
                    </a:p>
                  </a:txBody>
                  <a:tcPr marL="0" marR="0" marT="0" marB="0" anchor="ctr">
                    <a:lnT w="6350" cap="flat" cmpd="sng" algn="ctr">
                      <a:solidFill>
                        <a:schemeClr val="accent1"/>
                      </a:solidFill>
                      <a:prstDash val="solid"/>
                      <a:round/>
                      <a:headEnd type="none" w="med" len="med"/>
                      <a:tailEnd type="none" w="med" len="med"/>
                    </a:lnT>
                    <a:solidFill>
                      <a:schemeClr val="tx1">
                        <a:lumMod val="95000"/>
                      </a:schemeClr>
                    </a:solidFill>
                  </a:tcPr>
                </a:tc>
                <a:tc>
                  <a:txBody>
                    <a:bodyPr/>
                    <a:lstStyle/>
                    <a:p>
                      <a:r>
                        <a:rPr lang="de-DE" sz="1050" dirty="0">
                          <a:solidFill>
                            <a:schemeClr val="bg1"/>
                          </a:solidFill>
                        </a:rPr>
                        <a:t>Ausweis Aktivwert der Rückdeckungsversicherung zum </a:t>
                      </a:r>
                      <a:endParaRPr lang="de-DE" sz="1050" dirty="0" smtClean="0">
                        <a:solidFill>
                          <a:schemeClr val="bg1"/>
                        </a:solidFill>
                      </a:endParaRPr>
                    </a:p>
                    <a:p>
                      <a:r>
                        <a:rPr lang="de-DE" sz="1050" dirty="0" smtClean="0">
                          <a:solidFill>
                            <a:schemeClr val="bg1"/>
                          </a:solidFill>
                        </a:rPr>
                        <a:t>Bilanzstichtag </a:t>
                      </a:r>
                      <a:endParaRPr lang="de-DE" sz="1050" dirty="0">
                        <a:solidFill>
                          <a:schemeClr val="bg1"/>
                        </a:solidFill>
                      </a:endParaRPr>
                    </a:p>
                  </a:txBody>
                  <a:tcPr marL="0" marR="0" marT="0" marB="0" anchor="ctr">
                    <a:lnT w="6350" cap="flat" cmpd="sng" algn="ctr">
                      <a:solidFill>
                        <a:schemeClr val="accent1"/>
                      </a:solidFill>
                      <a:prstDash val="solid"/>
                      <a:round/>
                      <a:headEnd type="none" w="med" len="med"/>
                      <a:tailEnd type="none" w="med" len="med"/>
                    </a:lnT>
                    <a:solidFill>
                      <a:schemeClr val="tx1">
                        <a:lumMod val="95000"/>
                      </a:schemeClr>
                    </a:solidFill>
                  </a:tcPr>
                </a:tc>
                <a:tc>
                  <a:txBody>
                    <a:bodyPr/>
                    <a:lstStyle/>
                    <a:p>
                      <a:pPr algn="l" rtl="0"/>
                      <a:r>
                        <a:rPr lang="de-DE" sz="1100" noProof="0" dirty="0">
                          <a:solidFill>
                            <a:schemeClr val="bg1"/>
                          </a:solidFill>
                        </a:rPr>
                        <a:t>-</a:t>
                      </a:r>
                    </a:p>
                  </a:txBody>
                  <a:tcPr marL="0" marR="0" marT="0" marB="0" anchor="ctr">
                    <a:lnT w="6350" cap="flat" cmpd="sng" algn="ctr">
                      <a:solidFill>
                        <a:schemeClr val="accent1"/>
                      </a:solidFill>
                      <a:prstDash val="solid"/>
                      <a:round/>
                      <a:headEnd type="none" w="med" len="med"/>
                      <a:tailEnd type="none" w="med" len="med"/>
                    </a:lnT>
                    <a:solidFill>
                      <a:schemeClr val="tx1">
                        <a:lumMod val="95000"/>
                      </a:schemeClr>
                    </a:solidFill>
                  </a:tcPr>
                </a:tc>
                <a:extLst>
                  <a:ext uri="{0D108BD9-81ED-4DB2-BD59-A6C34878D82A}">
                    <a16:rowId xmlns:a16="http://schemas.microsoft.com/office/drawing/2014/main" val="3707057931"/>
                  </a:ext>
                </a:extLst>
              </a:tr>
            </a:tbl>
          </a:graphicData>
        </a:graphic>
      </p:graphicFrame>
      <p:sp>
        <p:nvSpPr>
          <p:cNvPr id="2" name="Fußzeilenplatzhalter 1"/>
          <p:cNvSpPr>
            <a:spLocks noGrp="1"/>
          </p:cNvSpPr>
          <p:nvPr>
            <p:ph type="ftr" sz="quarter" idx="13"/>
          </p:nvPr>
        </p:nvSpPr>
        <p:spPr/>
        <p:txBody>
          <a:bodyPr/>
          <a:lstStyle/>
          <a:p>
            <a:r>
              <a:rPr lang="de-DE" noProof="0"/>
              <a:t>Allianz Zeitwertkonten mit Garantie | L-FK-FS-ZIP</a:t>
            </a:r>
          </a:p>
        </p:txBody>
      </p:sp>
    </p:spTree>
    <p:extLst>
      <p:ext uri="{BB962C8B-B14F-4D97-AF65-F5344CB8AC3E}">
        <p14:creationId xmlns:p14="http://schemas.microsoft.com/office/powerpoint/2010/main" val="9198785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AF871947-E2A5-4025-A89D-03C70EB96F2E}"/>
              </a:ext>
            </a:extLst>
          </p:cNvPr>
          <p:cNvGraphicFramePr>
            <a:graphicFrameLocks noChangeAspect="1"/>
          </p:cNvGraphicFramePr>
          <p:nvPr>
            <p:custDataLst>
              <p:tags r:id="rId2"/>
            </p:custDataLst>
            <p:extLst>
              <p:ext uri="{D42A27DB-BD31-4B8C-83A1-F6EECF244321}">
                <p14:modId xmlns:p14="http://schemas.microsoft.com/office/powerpoint/2010/main" val="18515816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1406" name="think-cell Folie" r:id="rId5" imgW="353" imgH="353" progId="TCLayout.ActiveDocument.1">
                  <p:embed/>
                </p:oleObj>
              </mc:Choice>
              <mc:Fallback>
                <p:oleObj name="think-cell Folie" r:id="rId5" imgW="353" imgH="353" progId="TCLayout.ActiveDocument.1">
                  <p:embed/>
                  <p:pic>
                    <p:nvPicPr>
                      <p:cNvPr id="3" name="Objekt 2" hidden="1">
                        <a:extLst>
                          <a:ext uri="{FF2B5EF4-FFF2-40B4-BE49-F238E27FC236}">
                            <a16:creationId xmlns:a16="http://schemas.microsoft.com/office/drawing/2014/main" id="{AF871947-E2A5-4025-A89D-03C70EB96F2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6" name="Foliennummernplatzhalter 15">
            <a:extLst>
              <a:ext uri="{FF2B5EF4-FFF2-40B4-BE49-F238E27FC236}">
                <a16:creationId xmlns:a16="http://schemas.microsoft.com/office/drawing/2014/main" id="{D92F613C-9AE8-4D06-8386-93D96CFB2482}"/>
              </a:ext>
            </a:extLst>
          </p:cNvPr>
          <p:cNvSpPr>
            <a:spLocks noGrp="1"/>
          </p:cNvSpPr>
          <p:nvPr>
            <p:ph type="sldNum" sz="quarter" idx="14"/>
          </p:nvPr>
        </p:nvSpPr>
        <p:spPr/>
        <p:txBody>
          <a:bodyPr/>
          <a:lstStyle/>
          <a:p>
            <a:fld id="{56C449F3-BD9D-48DC-BFF1-0F66671DA7C6}" type="slidenum">
              <a:rPr lang="en-US" smtClean="0"/>
              <a:pPr/>
              <a:t>28</a:t>
            </a:fld>
            <a:endParaRPr lang="en-US"/>
          </a:p>
        </p:txBody>
      </p:sp>
      <p:sp>
        <p:nvSpPr>
          <p:cNvPr id="13" name="Textplatzhalter 12"/>
          <p:cNvSpPr>
            <a:spLocks noGrp="1"/>
          </p:cNvSpPr>
          <p:nvPr>
            <p:ph type="body" sz="quarter" idx="12"/>
          </p:nvPr>
        </p:nvSpPr>
        <p:spPr/>
        <p:txBody>
          <a:bodyPr/>
          <a:lstStyle/>
          <a:p>
            <a:endParaRPr lang="de-DE"/>
          </a:p>
        </p:txBody>
      </p:sp>
      <p:sp>
        <p:nvSpPr>
          <p:cNvPr id="5" name="Titel 4">
            <a:extLst>
              <a:ext uri="{FF2B5EF4-FFF2-40B4-BE49-F238E27FC236}">
                <a16:creationId xmlns:a16="http://schemas.microsoft.com/office/drawing/2014/main" id="{435355D7-E10E-4FE6-A92B-9719BD86CD9A}"/>
              </a:ext>
            </a:extLst>
          </p:cNvPr>
          <p:cNvSpPr>
            <a:spLocks noGrp="1"/>
          </p:cNvSpPr>
          <p:nvPr>
            <p:ph type="title"/>
          </p:nvPr>
        </p:nvSpPr>
        <p:spPr/>
        <p:txBody>
          <a:bodyPr vert="horz"/>
          <a:lstStyle/>
          <a:p>
            <a:r>
              <a:rPr lang="de-DE" dirty="0"/>
              <a:t>Allianz USP</a:t>
            </a:r>
            <a:endParaRPr lang="de-DE" noProof="0" dirty="0">
              <a:solidFill>
                <a:srgbClr val="13A0D3"/>
              </a:solidFill>
            </a:endParaRPr>
          </a:p>
        </p:txBody>
      </p:sp>
      <p:sp>
        <p:nvSpPr>
          <p:cNvPr id="4" name="Inhaltsplatzhalter 3"/>
          <p:cNvSpPr>
            <a:spLocks noGrp="1"/>
          </p:cNvSpPr>
          <p:nvPr>
            <p:ph idx="1"/>
          </p:nvPr>
        </p:nvSpPr>
        <p:spPr/>
        <p:txBody>
          <a:bodyPr/>
          <a:lstStyle/>
          <a:p>
            <a:pPr marL="342900" indent="-342900">
              <a:buFont typeface="Arial" panose="020B0604020202020204" pitchFamily="34" charset="0"/>
              <a:buChar char="•"/>
            </a:pPr>
            <a:r>
              <a:rPr lang="de-DE" sz="1600" dirty="0"/>
              <a:t>Über 124.000 abgesicherte Wertguthaben mit einen </a:t>
            </a:r>
            <a:br>
              <a:rPr lang="de-DE" sz="1600" dirty="0"/>
            </a:br>
            <a:r>
              <a:rPr lang="de-DE" sz="1600" dirty="0" smtClean="0"/>
              <a:t>Rückdeckungskapital </a:t>
            </a:r>
            <a:r>
              <a:rPr lang="de-DE" sz="1600" dirty="0"/>
              <a:t>in Höhe von 4,1 Mrd. EUR </a:t>
            </a:r>
          </a:p>
          <a:p>
            <a:pPr marL="342900" indent="-342900">
              <a:buFont typeface="Arial" panose="020B0604020202020204" pitchFamily="34" charset="0"/>
              <a:buChar char="•"/>
            </a:pPr>
            <a:r>
              <a:rPr lang="de-DE" sz="1600" dirty="0"/>
              <a:t>Jahrelange Erfahrung mit den unterschiedlichsten </a:t>
            </a:r>
            <a:r>
              <a:rPr lang="de-DE" sz="1600" dirty="0" smtClean="0"/>
              <a:t/>
            </a:r>
            <a:br>
              <a:rPr lang="de-DE" sz="1600" dirty="0" smtClean="0"/>
            </a:br>
            <a:r>
              <a:rPr lang="de-DE" sz="1600" dirty="0" smtClean="0"/>
              <a:t>Unternehmensgrößen</a:t>
            </a:r>
            <a:endParaRPr lang="de-DE" sz="1600" dirty="0"/>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Alle Lösungsbausteine modular und individuell (Kapitalanlage </a:t>
            </a:r>
            <a:r>
              <a:rPr lang="de-DE" sz="1600" dirty="0" smtClean="0"/>
              <a:t/>
            </a:r>
            <a:br>
              <a:rPr lang="de-DE" sz="1600" dirty="0" smtClean="0"/>
            </a:br>
            <a:r>
              <a:rPr lang="de-DE" sz="1600" dirty="0" smtClean="0"/>
              <a:t>mit </a:t>
            </a:r>
            <a:r>
              <a:rPr lang="de-DE" sz="1600" dirty="0"/>
              <a:t>Einzelrückdeckung oder kollektiv, Treuhand, </a:t>
            </a:r>
            <a:r>
              <a:rPr lang="de-DE" sz="1600" dirty="0" smtClean="0"/>
              <a:t/>
            </a:r>
            <a:br>
              <a:rPr lang="de-DE" sz="1600" dirty="0" smtClean="0"/>
            </a:br>
            <a:r>
              <a:rPr lang="de-DE" sz="1600" dirty="0" smtClean="0"/>
              <a:t>Einzelverpfändung</a:t>
            </a:r>
            <a:r>
              <a:rPr lang="de-DE" sz="1600" dirty="0"/>
              <a:t>) und passgenau für jede Unternehmensgröße</a:t>
            </a:r>
          </a:p>
          <a:p>
            <a:pPr marL="285750" indent="-28575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Kapitalanlage und Insolvenzdienstleistung aus einer Hand </a:t>
            </a:r>
          </a:p>
          <a:p>
            <a:pPr marL="342900" indent="-342900">
              <a:buFont typeface="Arial" panose="020B0604020202020204" pitchFamily="34" charset="0"/>
              <a:buChar char="•"/>
            </a:pPr>
            <a:r>
              <a:rPr lang="de-DE" sz="1600" dirty="0"/>
              <a:t>Keine weiteren Kosten für  Einrichtung und Störfallabrechnungen </a:t>
            </a:r>
            <a:r>
              <a:rPr lang="de-DE" sz="1600" dirty="0" smtClean="0"/>
              <a:t/>
            </a:r>
            <a:br>
              <a:rPr lang="de-DE" sz="1600" dirty="0" smtClean="0"/>
            </a:br>
            <a:r>
              <a:rPr lang="de-DE" sz="1600" dirty="0" smtClean="0"/>
              <a:t>(</a:t>
            </a:r>
            <a:r>
              <a:rPr lang="de-DE" sz="1600" dirty="0"/>
              <a:t>inkl. Insolvenzabrechnung)</a:t>
            </a:r>
          </a:p>
          <a:p>
            <a:pPr marL="342900" indent="-342900">
              <a:buFont typeface="Arial" panose="020B0604020202020204" pitchFamily="34" charset="0"/>
              <a:buChar char="•"/>
            </a:pPr>
            <a:r>
              <a:rPr lang="de-DE" sz="1600" dirty="0"/>
              <a:t>Umfangreiche Erfahrungen durch über </a:t>
            </a:r>
            <a:r>
              <a:rPr lang="de-DE" sz="1600" dirty="0" smtClean="0"/>
              <a:t>390 </a:t>
            </a:r>
            <a:r>
              <a:rPr lang="de-DE" sz="1600" dirty="0"/>
              <a:t>abgewickelte </a:t>
            </a:r>
            <a:r>
              <a:rPr lang="de-DE" sz="1600" dirty="0" smtClean="0"/>
              <a:t/>
            </a:r>
            <a:br>
              <a:rPr lang="de-DE" sz="1600" dirty="0" smtClean="0"/>
            </a:br>
            <a:r>
              <a:rPr lang="de-DE" sz="1600" dirty="0" smtClean="0"/>
              <a:t>Arbeitgeber-Insolvenzen</a:t>
            </a:r>
            <a:endParaRPr lang="de-DE" sz="1600" dirty="0"/>
          </a:p>
          <a:p>
            <a:pPr marL="342900" indent="-342900">
              <a:buFont typeface="Wingdings" panose="05000000000000000000" pitchFamily="2" charset="2"/>
              <a:buChar char="§"/>
            </a:pPr>
            <a:endParaRPr lang="de-DE" dirty="0"/>
          </a:p>
        </p:txBody>
      </p:sp>
      <p:sp>
        <p:nvSpPr>
          <p:cNvPr id="2" name="Fußzeilenplatzhalter 1"/>
          <p:cNvSpPr>
            <a:spLocks noGrp="1"/>
          </p:cNvSpPr>
          <p:nvPr>
            <p:ph type="ftr" sz="quarter" idx="13"/>
          </p:nvPr>
        </p:nvSpPr>
        <p:spPr/>
        <p:txBody>
          <a:bodyPr/>
          <a:lstStyle/>
          <a:p>
            <a:r>
              <a:rPr lang="de-DE" noProof="0"/>
              <a:t>Allianz Zeitwertkonten mit Garantie | L-FK-FS-ZIP</a:t>
            </a:r>
          </a:p>
        </p:txBody>
      </p:sp>
      <p:pic>
        <p:nvPicPr>
          <p:cNvPr id="6" name="Grafik 5"/>
          <p:cNvPicPr>
            <a:picLocks noChangeAspect="1"/>
          </p:cNvPicPr>
          <p:nvPr/>
        </p:nvPicPr>
        <p:blipFill>
          <a:blip r:embed="rId7"/>
          <a:stretch>
            <a:fillRect/>
          </a:stretch>
        </p:blipFill>
        <p:spPr>
          <a:xfrm>
            <a:off x="7853548" y="1908713"/>
            <a:ext cx="434834" cy="729906"/>
          </a:xfrm>
          <a:prstGeom prst="rect">
            <a:avLst/>
          </a:prstGeom>
        </p:spPr>
      </p:pic>
      <p:pic>
        <p:nvPicPr>
          <p:cNvPr id="8" name="Grafik 7"/>
          <p:cNvPicPr>
            <a:picLocks noChangeAspect="1"/>
          </p:cNvPicPr>
          <p:nvPr/>
        </p:nvPicPr>
        <p:blipFill>
          <a:blip r:embed="rId8"/>
          <a:stretch>
            <a:fillRect/>
          </a:stretch>
        </p:blipFill>
        <p:spPr>
          <a:xfrm>
            <a:off x="7849432" y="3057555"/>
            <a:ext cx="438950" cy="731583"/>
          </a:xfrm>
          <a:prstGeom prst="rect">
            <a:avLst/>
          </a:prstGeom>
        </p:spPr>
      </p:pic>
      <p:pic>
        <p:nvPicPr>
          <p:cNvPr id="9" name="Grafik 8"/>
          <p:cNvPicPr>
            <a:picLocks noChangeAspect="1"/>
          </p:cNvPicPr>
          <p:nvPr/>
        </p:nvPicPr>
        <p:blipFill>
          <a:blip r:embed="rId8"/>
          <a:stretch>
            <a:fillRect/>
          </a:stretch>
        </p:blipFill>
        <p:spPr>
          <a:xfrm>
            <a:off x="7849432" y="4265640"/>
            <a:ext cx="438950" cy="731583"/>
          </a:xfrm>
          <a:prstGeom prst="rect">
            <a:avLst/>
          </a:prstGeom>
        </p:spPr>
      </p:pic>
      <p:sp>
        <p:nvSpPr>
          <p:cNvPr id="10" name="Textfeld 9"/>
          <p:cNvSpPr txBox="1"/>
          <p:nvPr/>
        </p:nvSpPr>
        <p:spPr>
          <a:xfrm>
            <a:off x="8730113" y="2111217"/>
            <a:ext cx="1530417" cy="866274"/>
          </a:xfrm>
          <a:prstGeom prst="rect">
            <a:avLst/>
          </a:prstGeom>
          <a:noFill/>
        </p:spPr>
        <p:txBody>
          <a:bodyPr wrap="square" lIns="0" tIns="0" rIns="0" bIns="0" rtlCol="0" anchor="t" anchorCtr="0">
            <a:noAutofit/>
          </a:bodyPr>
          <a:lstStyle/>
          <a:p>
            <a:pPr algn="l"/>
            <a:r>
              <a:rPr lang="de-DE" b="1" dirty="0" err="1">
                <a:solidFill>
                  <a:schemeClr val="bg1"/>
                </a:solidFill>
              </a:rPr>
              <a:t>Know</a:t>
            </a:r>
            <a:r>
              <a:rPr lang="de-DE" b="1" dirty="0">
                <a:solidFill>
                  <a:schemeClr val="bg1"/>
                </a:solidFill>
              </a:rPr>
              <a:t> </a:t>
            </a:r>
            <a:r>
              <a:rPr lang="de-DE" b="1" dirty="0" err="1">
                <a:solidFill>
                  <a:schemeClr val="bg1"/>
                </a:solidFill>
              </a:rPr>
              <a:t>How</a:t>
            </a:r>
            <a:endParaRPr lang="de-DE" b="1" dirty="0">
              <a:solidFill>
                <a:schemeClr val="bg1"/>
              </a:solidFill>
            </a:endParaRPr>
          </a:p>
        </p:txBody>
      </p:sp>
      <p:sp>
        <p:nvSpPr>
          <p:cNvPr id="11" name="Textfeld 10"/>
          <p:cNvSpPr txBox="1"/>
          <p:nvPr/>
        </p:nvSpPr>
        <p:spPr>
          <a:xfrm>
            <a:off x="8730113" y="3298652"/>
            <a:ext cx="2184935" cy="1174282"/>
          </a:xfrm>
          <a:prstGeom prst="rect">
            <a:avLst/>
          </a:prstGeom>
          <a:noFill/>
        </p:spPr>
        <p:txBody>
          <a:bodyPr wrap="square" lIns="0" tIns="0" rIns="0" bIns="0" rtlCol="0" anchor="t" anchorCtr="0">
            <a:noAutofit/>
          </a:bodyPr>
          <a:lstStyle/>
          <a:p>
            <a:pPr algn="l"/>
            <a:r>
              <a:rPr lang="de-DE" b="1" dirty="0">
                <a:solidFill>
                  <a:schemeClr val="bg1"/>
                </a:solidFill>
              </a:rPr>
              <a:t>Komplettlösungen</a:t>
            </a:r>
          </a:p>
        </p:txBody>
      </p:sp>
      <p:sp>
        <p:nvSpPr>
          <p:cNvPr id="12" name="Textfeld 11"/>
          <p:cNvSpPr txBox="1"/>
          <p:nvPr/>
        </p:nvSpPr>
        <p:spPr>
          <a:xfrm>
            <a:off x="8730113" y="4479787"/>
            <a:ext cx="2868329" cy="417451"/>
          </a:xfrm>
          <a:prstGeom prst="rect">
            <a:avLst/>
          </a:prstGeom>
          <a:noFill/>
        </p:spPr>
        <p:txBody>
          <a:bodyPr wrap="square" lIns="0" tIns="0" rIns="0" bIns="0" rtlCol="0" anchor="t" anchorCtr="0">
            <a:noAutofit/>
          </a:bodyPr>
          <a:lstStyle/>
          <a:p>
            <a:pPr algn="l"/>
            <a:r>
              <a:rPr lang="de-DE" b="1" dirty="0">
                <a:solidFill>
                  <a:schemeClr val="bg1"/>
                </a:solidFill>
              </a:rPr>
              <a:t>Insolvenzdienstleistung</a:t>
            </a:r>
          </a:p>
        </p:txBody>
      </p:sp>
    </p:spTree>
    <p:extLst>
      <p:ext uri="{BB962C8B-B14F-4D97-AF65-F5344CB8AC3E}">
        <p14:creationId xmlns:p14="http://schemas.microsoft.com/office/powerpoint/2010/main" val="4704207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3E7F26D1-04A1-4607-B274-6F06F3D65657}"/>
              </a:ext>
            </a:extLst>
          </p:cNvPr>
          <p:cNvGraphicFramePr>
            <a:graphicFrameLocks noChangeAspect="1"/>
          </p:cNvGraphicFramePr>
          <p:nvPr>
            <p:custDataLst>
              <p:tags r:id="rId2"/>
            </p:custDataLst>
            <p:extLst>
              <p:ext uri="{D42A27DB-BD31-4B8C-83A1-F6EECF244321}">
                <p14:modId xmlns:p14="http://schemas.microsoft.com/office/powerpoint/2010/main" val="13448097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457" name="think-cell Folie" r:id="rId5" imgW="353" imgH="353" progId="TCLayout.ActiveDocument.1">
                  <p:embed/>
                </p:oleObj>
              </mc:Choice>
              <mc:Fallback>
                <p:oleObj name="think-cell Folie" r:id="rId5" imgW="353" imgH="353" progId="TCLayout.ActiveDocument.1">
                  <p:embed/>
                  <p:pic>
                    <p:nvPicPr>
                      <p:cNvPr id="3" name="Objekt 2" hidden="1">
                        <a:extLst>
                          <a:ext uri="{FF2B5EF4-FFF2-40B4-BE49-F238E27FC236}">
                            <a16:creationId xmlns:a16="http://schemas.microsoft.com/office/drawing/2014/main" id="{3E7F26D1-04A1-4607-B274-6F06F3D6565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1" name="Foliennummernplatzhalter 20">
            <a:extLst>
              <a:ext uri="{FF2B5EF4-FFF2-40B4-BE49-F238E27FC236}">
                <a16:creationId xmlns:a16="http://schemas.microsoft.com/office/drawing/2014/main" id="{A0B25C33-D673-4BD6-92F9-BC8865478C30}"/>
              </a:ext>
            </a:extLst>
          </p:cNvPr>
          <p:cNvSpPr>
            <a:spLocks noGrp="1"/>
          </p:cNvSpPr>
          <p:nvPr>
            <p:ph type="sldNum" sz="quarter" idx="14"/>
          </p:nvPr>
        </p:nvSpPr>
        <p:spPr/>
        <p:txBody>
          <a:bodyPr/>
          <a:lstStyle/>
          <a:p>
            <a:fld id="{56C449F3-BD9D-48DC-BFF1-0F66671DA7C6}" type="slidenum">
              <a:rPr lang="en-US" smtClean="0"/>
              <a:pPr/>
              <a:t>29</a:t>
            </a:fld>
            <a:endParaRPr lang="en-US"/>
          </a:p>
        </p:txBody>
      </p:sp>
      <p:sp>
        <p:nvSpPr>
          <p:cNvPr id="5" name="Textplatzhalter 4"/>
          <p:cNvSpPr>
            <a:spLocks noGrp="1"/>
          </p:cNvSpPr>
          <p:nvPr>
            <p:ph type="body" sz="quarter" idx="12"/>
          </p:nvPr>
        </p:nvSpPr>
        <p:spPr/>
        <p:txBody>
          <a:bodyPr/>
          <a:lstStyle/>
          <a:p>
            <a:endParaRPr lang="de-DE"/>
          </a:p>
        </p:txBody>
      </p:sp>
      <p:sp>
        <p:nvSpPr>
          <p:cNvPr id="10" name="Titel 9">
            <a:extLst>
              <a:ext uri="{FF2B5EF4-FFF2-40B4-BE49-F238E27FC236}">
                <a16:creationId xmlns:a16="http://schemas.microsoft.com/office/drawing/2014/main" id="{C9091F6E-8385-426C-9EE5-B2354521AD7B}"/>
              </a:ext>
            </a:extLst>
          </p:cNvPr>
          <p:cNvSpPr>
            <a:spLocks noGrp="1"/>
          </p:cNvSpPr>
          <p:nvPr>
            <p:ph type="title"/>
          </p:nvPr>
        </p:nvSpPr>
        <p:spPr/>
        <p:txBody>
          <a:bodyPr vert="horz"/>
          <a:lstStyle/>
          <a:p>
            <a:r>
              <a:rPr lang="de-DE" noProof="0"/>
              <a:t>Weiterführende Links</a:t>
            </a:r>
            <a:endParaRPr lang="de-DE" noProof="0">
              <a:solidFill>
                <a:srgbClr val="13A0D3"/>
              </a:solidFill>
            </a:endParaRPr>
          </a:p>
        </p:txBody>
      </p:sp>
      <p:graphicFrame>
        <p:nvGraphicFramePr>
          <p:cNvPr id="11" name="Inhaltsplatzhalter 11">
            <a:extLst>
              <a:ext uri="{FF2B5EF4-FFF2-40B4-BE49-F238E27FC236}">
                <a16:creationId xmlns:a16="http://schemas.microsoft.com/office/drawing/2014/main" id="{41B743FA-0B20-487E-8FEB-CDBF23FDE049}"/>
              </a:ext>
            </a:extLst>
          </p:cNvPr>
          <p:cNvGraphicFramePr>
            <a:graphicFrameLocks noGrp="1"/>
          </p:cNvGraphicFramePr>
          <p:nvPr>
            <p:ph idx="1"/>
            <p:extLst>
              <p:ext uri="{D42A27DB-BD31-4B8C-83A1-F6EECF244321}">
                <p14:modId xmlns:p14="http://schemas.microsoft.com/office/powerpoint/2010/main" val="2071122189"/>
              </p:ext>
            </p:extLst>
          </p:nvPr>
        </p:nvGraphicFramePr>
        <p:xfrm>
          <a:off x="479425" y="1808163"/>
          <a:ext cx="11233064" cy="3481159"/>
        </p:xfrm>
        <a:graphic>
          <a:graphicData uri="http://schemas.openxmlformats.org/drawingml/2006/table">
            <a:tbl>
              <a:tblPr firstRow="1">
                <a:tableStyleId>{3B4B98B0-60AC-42C2-AFA5-B58CD77FA1E5}</a:tableStyleId>
              </a:tblPr>
              <a:tblGrid>
                <a:gridCol w="11233064">
                  <a:extLst>
                    <a:ext uri="{9D8B030D-6E8A-4147-A177-3AD203B41FA5}">
                      <a16:colId xmlns:a16="http://schemas.microsoft.com/office/drawing/2014/main" val="337675923"/>
                    </a:ext>
                  </a:extLst>
                </a:gridCol>
              </a:tblGrid>
              <a:tr h="498799">
                <a:tc>
                  <a:txBody>
                    <a:bodyPr/>
                    <a:lstStyle/>
                    <a:p>
                      <a:pPr rtl="0">
                        <a:lnSpc>
                          <a:spcPts val="1800"/>
                        </a:lnSpc>
                      </a:pPr>
                      <a:r>
                        <a:rPr lang="de-DE" sz="1800" b="1" noProof="0" dirty="0">
                          <a:solidFill>
                            <a:schemeClr val="bg1"/>
                          </a:solidFill>
                        </a:rPr>
                        <a:t>        </a:t>
                      </a:r>
                      <a:r>
                        <a:rPr lang="de-DE" sz="1800" b="1" noProof="0" dirty="0" smtClean="0">
                          <a:solidFill>
                            <a:schemeClr val="bg1"/>
                          </a:solidFill>
                        </a:rPr>
                        <a:t> </a:t>
                      </a:r>
                      <a:r>
                        <a:rPr lang="de-DE" sz="1800" b="1" noProof="0" dirty="0">
                          <a:solidFill>
                            <a:schemeClr val="bg1"/>
                          </a:solidFill>
                        </a:rPr>
                        <a:t>Informationen zur Altersteilzeit</a:t>
                      </a:r>
                    </a:p>
                  </a:txBody>
                  <a:tcPr marL="0" marR="0" marT="0" marB="0" anchor="ctr"/>
                </a:tc>
                <a:extLst>
                  <a:ext uri="{0D108BD9-81ED-4DB2-BD59-A6C34878D82A}">
                    <a16:rowId xmlns:a16="http://schemas.microsoft.com/office/drawing/2014/main" val="3790111328"/>
                  </a:ext>
                </a:extLst>
              </a:tr>
              <a:tr h="557240">
                <a:tc>
                  <a:txBody>
                    <a:bodyPr/>
                    <a:lstStyle/>
                    <a:p>
                      <a:pPr marL="285750" marR="0" indent="-285750" algn="l" defTabSz="1219170" rtl="0" eaLnBrk="1" fontAlgn="auto" latinLnBrk="0" hangingPunct="1">
                        <a:lnSpc>
                          <a:spcPct val="100000"/>
                        </a:lnSpc>
                        <a:spcBef>
                          <a:spcPts val="0"/>
                        </a:spcBef>
                        <a:spcAft>
                          <a:spcPts val="0"/>
                        </a:spcAft>
                        <a:buClr>
                          <a:srgbClr val="49648C"/>
                        </a:buClr>
                        <a:buSzTx/>
                        <a:buFont typeface="Wingdings" panose="05000000000000000000" pitchFamily="2" charset="2"/>
                        <a:buChar char="§"/>
                        <a:tabLst/>
                        <a:defRPr/>
                      </a:pPr>
                      <a:r>
                        <a:rPr lang="de-DE" altLang="de-DE" sz="1600" dirty="0">
                          <a:solidFill>
                            <a:schemeClr val="bg1"/>
                          </a:solidFill>
                        </a:rPr>
                        <a:t>Bundesagentur für </a:t>
                      </a:r>
                      <a:r>
                        <a:rPr lang="de-DE" altLang="de-DE" sz="1600" dirty="0" smtClean="0">
                          <a:solidFill>
                            <a:schemeClr val="bg1"/>
                          </a:solidFill>
                        </a:rPr>
                        <a:t>Arbeit</a:t>
                      </a:r>
                      <a:r>
                        <a:rPr lang="de-DE" altLang="de-DE" sz="1600" baseline="0" dirty="0" smtClean="0">
                          <a:solidFill>
                            <a:schemeClr val="bg1"/>
                          </a:solidFill>
                        </a:rPr>
                        <a:t> </a:t>
                      </a:r>
                    </a:p>
                    <a:p>
                      <a:pPr marL="0" marR="0" indent="0" algn="l" defTabSz="1219170" rtl="0" eaLnBrk="1" fontAlgn="auto" latinLnBrk="0" hangingPunct="1">
                        <a:lnSpc>
                          <a:spcPct val="100000"/>
                        </a:lnSpc>
                        <a:spcBef>
                          <a:spcPts val="0"/>
                        </a:spcBef>
                        <a:spcAft>
                          <a:spcPts val="0"/>
                        </a:spcAft>
                        <a:buClr>
                          <a:srgbClr val="49648C"/>
                        </a:buClr>
                        <a:buSzTx/>
                        <a:buFont typeface="Wingdings" panose="05000000000000000000" pitchFamily="2" charset="2"/>
                        <a:buNone/>
                        <a:tabLst/>
                        <a:defRPr/>
                      </a:pPr>
                      <a:r>
                        <a:rPr lang="de-DE" altLang="de-DE" sz="1600" baseline="0" dirty="0" smtClean="0">
                          <a:solidFill>
                            <a:schemeClr val="bg1"/>
                          </a:solidFill>
                        </a:rPr>
                        <a:t>     </a:t>
                      </a:r>
                      <a:r>
                        <a:rPr lang="de-DE" altLang="de-DE" sz="1600" u="sng" dirty="0" smtClean="0">
                          <a:solidFill>
                            <a:schemeClr val="bg1"/>
                          </a:solidFill>
                        </a:rPr>
                        <a:t>https</a:t>
                      </a:r>
                      <a:r>
                        <a:rPr lang="de-DE" altLang="de-DE" sz="1600" u="sng" dirty="0">
                          <a:solidFill>
                            <a:schemeClr val="bg1"/>
                          </a:solidFill>
                        </a:rPr>
                        <a:t>://www.arbeitsagentur.de/unternehmen/personalfragen/altersteilzeit</a:t>
                      </a:r>
                    </a:p>
                  </a:txBody>
                  <a:tcPr marL="0" marR="0" marT="108000" marB="108000" anchor="ctr">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224208592"/>
                  </a:ext>
                </a:extLst>
              </a:tr>
              <a:tr h="642791">
                <a:tc>
                  <a:txBody>
                    <a:bodyPr/>
                    <a:lstStyle/>
                    <a:p>
                      <a:pPr marL="285750" marR="0" lvl="0" indent="-285750" algn="l" defTabSz="967710" rtl="0" eaLnBrk="1" fontAlgn="auto" latinLnBrk="0" hangingPunct="1">
                        <a:lnSpc>
                          <a:spcPts val="1800"/>
                        </a:lnSpc>
                        <a:spcBef>
                          <a:spcPts val="0"/>
                        </a:spcBef>
                        <a:spcAft>
                          <a:spcPts val="0"/>
                        </a:spcAft>
                        <a:buClrTx/>
                        <a:buSzTx/>
                        <a:buFont typeface="Wingdings" panose="05000000000000000000" pitchFamily="2" charset="2"/>
                        <a:buChar char="§"/>
                        <a:tabLst/>
                        <a:defRPr/>
                      </a:pPr>
                      <a:r>
                        <a:rPr lang="de-DE" altLang="de-DE" sz="1600" dirty="0">
                          <a:solidFill>
                            <a:schemeClr val="bg1"/>
                          </a:solidFill>
                        </a:rPr>
                        <a:t>Deutsche Rentenversicherung Bund</a:t>
                      </a:r>
                    </a:p>
                    <a:p>
                      <a:pPr marL="0" marR="0" lvl="0" indent="0" algn="l" defTabSz="967710" rtl="0" eaLnBrk="1" fontAlgn="auto" latinLnBrk="0" hangingPunct="1">
                        <a:lnSpc>
                          <a:spcPts val="1800"/>
                        </a:lnSpc>
                        <a:spcBef>
                          <a:spcPts val="0"/>
                        </a:spcBef>
                        <a:spcAft>
                          <a:spcPts val="0"/>
                        </a:spcAft>
                        <a:buClrTx/>
                        <a:buSzTx/>
                        <a:buFont typeface="Wingdings" panose="05000000000000000000" pitchFamily="2" charset="2"/>
                        <a:buNone/>
                        <a:tabLst/>
                        <a:defRPr/>
                      </a:pPr>
                      <a:r>
                        <a:rPr lang="de-DE" altLang="de-DE" sz="1600" dirty="0">
                          <a:solidFill>
                            <a:schemeClr val="bg1"/>
                          </a:solidFill>
                        </a:rPr>
                        <a:t>     </a:t>
                      </a:r>
                      <a:r>
                        <a:rPr lang="de-DE" altLang="de-DE" sz="1600" dirty="0">
                          <a:solidFill>
                            <a:schemeClr val="bg1"/>
                          </a:solidFill>
                          <a:hlinkClick r:id="rId7"/>
                        </a:rPr>
                        <a:t>https://www.deutsche-rentenversicherung.de/DRV/DE/Experten/Arbeitgeber-und-Steuerberater/summa-</a:t>
                      </a:r>
                      <a:r>
                        <a:rPr lang="de-DE" altLang="de-DE" sz="1600" dirty="0">
                          <a:solidFill>
                            <a:schemeClr val="bg1"/>
                          </a:solidFill>
                        </a:rPr>
                        <a:t> </a:t>
                      </a:r>
                    </a:p>
                    <a:p>
                      <a:pPr marL="0" marR="0" lvl="0" indent="0" algn="l" defTabSz="967710" rtl="0" eaLnBrk="1" fontAlgn="auto" latinLnBrk="0" hangingPunct="1">
                        <a:lnSpc>
                          <a:spcPts val="1800"/>
                        </a:lnSpc>
                        <a:spcBef>
                          <a:spcPts val="0"/>
                        </a:spcBef>
                        <a:spcAft>
                          <a:spcPts val="0"/>
                        </a:spcAft>
                        <a:buClrTx/>
                        <a:buSzTx/>
                        <a:buFont typeface="Wingdings" panose="05000000000000000000" pitchFamily="2" charset="2"/>
                        <a:buNone/>
                        <a:tabLst/>
                        <a:defRPr/>
                      </a:pPr>
                      <a:r>
                        <a:rPr lang="de-DE" altLang="de-DE" sz="1600" dirty="0">
                          <a:solidFill>
                            <a:schemeClr val="bg1"/>
                          </a:solidFill>
                        </a:rPr>
                        <a:t>     </a:t>
                      </a:r>
                      <a:r>
                        <a:rPr lang="de-DE" altLang="de-DE" sz="1600" u="sng" dirty="0">
                          <a:solidFill>
                            <a:schemeClr val="bg1"/>
                          </a:solidFill>
                        </a:rPr>
                        <a:t>summarum/Lexikon/A/altersteilzeitarbeit.html </a:t>
                      </a:r>
                    </a:p>
                  </a:txBody>
                  <a:tcPr marL="0" marR="0" marT="108000" marB="108000" anchor="ct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124566612"/>
                  </a:ext>
                </a:extLst>
              </a:tr>
              <a:tr h="501574">
                <a:tc>
                  <a:txBody>
                    <a:bodyPr/>
                    <a:lstStyle/>
                    <a:p>
                      <a:pPr marL="285750" marR="0" indent="-285750" algn="l" defTabSz="1219170" rtl="0" eaLnBrk="1" fontAlgn="auto" latinLnBrk="0" hangingPunct="1">
                        <a:lnSpc>
                          <a:spcPct val="100000"/>
                        </a:lnSpc>
                        <a:spcBef>
                          <a:spcPts val="0"/>
                        </a:spcBef>
                        <a:spcAft>
                          <a:spcPts val="0"/>
                        </a:spcAft>
                        <a:buClr>
                          <a:srgbClr val="49648C"/>
                        </a:buClr>
                        <a:buSzTx/>
                        <a:buFont typeface="Wingdings" panose="05000000000000000000" pitchFamily="2" charset="2"/>
                        <a:buChar char="§"/>
                        <a:tabLst/>
                        <a:defRPr/>
                      </a:pPr>
                      <a:r>
                        <a:rPr lang="de-DE" altLang="de-DE" sz="1600" dirty="0">
                          <a:solidFill>
                            <a:schemeClr val="bg1"/>
                          </a:solidFill>
                        </a:rPr>
                        <a:t>Bundesministerium für Arbeit und Soziales</a:t>
                      </a:r>
                    </a:p>
                    <a:p>
                      <a:pPr marL="0" marR="0" indent="0" algn="l" defTabSz="1219170" rtl="0" eaLnBrk="1" fontAlgn="auto" latinLnBrk="0" hangingPunct="1">
                        <a:lnSpc>
                          <a:spcPct val="100000"/>
                        </a:lnSpc>
                        <a:spcBef>
                          <a:spcPts val="0"/>
                        </a:spcBef>
                        <a:spcAft>
                          <a:spcPts val="0"/>
                        </a:spcAft>
                        <a:buClr>
                          <a:srgbClr val="49648C"/>
                        </a:buClr>
                        <a:buSzTx/>
                        <a:buFont typeface="Wingdings" panose="05000000000000000000" pitchFamily="2" charset="2"/>
                        <a:buNone/>
                        <a:tabLst/>
                        <a:defRPr/>
                      </a:pPr>
                      <a:r>
                        <a:rPr lang="de-DE" altLang="de-DE" sz="1600" dirty="0">
                          <a:solidFill>
                            <a:schemeClr val="bg1"/>
                          </a:solidFill>
                        </a:rPr>
                        <a:t>     </a:t>
                      </a:r>
                      <a:r>
                        <a:rPr lang="de-DE" altLang="de-DE" sz="1600" u="sng" dirty="0">
                          <a:solidFill>
                            <a:schemeClr val="bg1"/>
                          </a:solidFill>
                        </a:rPr>
                        <a:t>https://www.bmas.de/DE/Themen/Rente/Rentenlexikon/A/altersteilzeit.html</a:t>
                      </a:r>
                      <a:r>
                        <a:rPr lang="de-DE" altLang="de-DE" sz="1600" dirty="0">
                          <a:solidFill>
                            <a:schemeClr val="bg1"/>
                          </a:solidFill>
                        </a:rPr>
                        <a:t> </a:t>
                      </a:r>
                    </a:p>
                  </a:txBody>
                  <a:tcPr marL="0" marR="0" marT="108000" marB="108000" anchor="ct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894904051"/>
                  </a:ext>
                </a:extLst>
              </a:tr>
              <a:tr h="479848">
                <a:tc>
                  <a:txBody>
                    <a:bodyPr/>
                    <a:lstStyle/>
                    <a:p>
                      <a:pPr marL="285750" marR="0" lvl="0" indent="-285750" algn="l" defTabSz="967710" rtl="0" eaLnBrk="1" fontAlgn="auto" latinLnBrk="0" hangingPunct="1">
                        <a:lnSpc>
                          <a:spcPts val="1800"/>
                        </a:lnSpc>
                        <a:spcBef>
                          <a:spcPts val="0"/>
                        </a:spcBef>
                        <a:spcAft>
                          <a:spcPts val="0"/>
                        </a:spcAft>
                        <a:buClrTx/>
                        <a:buSzTx/>
                        <a:buFont typeface="Wingdings" panose="05000000000000000000" pitchFamily="2" charset="2"/>
                        <a:buChar char="§"/>
                        <a:tabLst/>
                        <a:defRPr/>
                      </a:pPr>
                      <a:r>
                        <a:rPr lang="de-DE" altLang="de-DE" sz="1600" dirty="0">
                          <a:solidFill>
                            <a:schemeClr val="bg1"/>
                          </a:solidFill>
                        </a:rPr>
                        <a:t>Allianz Landingpage Altersteilzeit</a:t>
                      </a:r>
                    </a:p>
                    <a:p>
                      <a:pPr marL="0" marR="0" lvl="0" indent="0" algn="l" defTabSz="967710" rtl="0" eaLnBrk="1" fontAlgn="auto" latinLnBrk="0" hangingPunct="1">
                        <a:lnSpc>
                          <a:spcPts val="1800"/>
                        </a:lnSpc>
                        <a:spcBef>
                          <a:spcPts val="0"/>
                        </a:spcBef>
                        <a:spcAft>
                          <a:spcPts val="0"/>
                        </a:spcAft>
                        <a:buClrTx/>
                        <a:buSzTx/>
                        <a:buFont typeface="Wingdings" panose="05000000000000000000" pitchFamily="2" charset="2"/>
                        <a:buNone/>
                        <a:tabLst/>
                        <a:defRPr/>
                      </a:pPr>
                      <a:r>
                        <a:rPr lang="de-DE" altLang="de-DE" sz="1600" dirty="0">
                          <a:solidFill>
                            <a:schemeClr val="bg1"/>
                          </a:solidFill>
                        </a:rPr>
                        <a:t>     </a:t>
                      </a:r>
                      <a:r>
                        <a:rPr lang="de-DE" altLang="de-DE" sz="1600" u="sng" dirty="0">
                          <a:solidFill>
                            <a:schemeClr val="bg1"/>
                          </a:solidFill>
                        </a:rPr>
                        <a:t>https://www.allianz.de/altersteilzeit</a:t>
                      </a:r>
                    </a:p>
                  </a:txBody>
                  <a:tcPr marL="0" marR="0" marT="108000" marB="108000" anchor="ct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183257990"/>
                  </a:ext>
                </a:extLst>
              </a:tr>
            </a:tbl>
          </a:graphicData>
        </a:graphic>
      </p:graphicFrame>
      <p:sp>
        <p:nvSpPr>
          <p:cNvPr id="2" name="Fußzeilenplatzhalter 1"/>
          <p:cNvSpPr>
            <a:spLocks noGrp="1"/>
          </p:cNvSpPr>
          <p:nvPr>
            <p:ph type="ftr" sz="quarter" idx="13"/>
          </p:nvPr>
        </p:nvSpPr>
        <p:spPr/>
        <p:txBody>
          <a:bodyPr/>
          <a:lstStyle/>
          <a:p>
            <a:r>
              <a:rPr lang="de-DE" noProof="0"/>
              <a:t>Allianz Zeitwertkonten mit Garantie | L-FK-FS-ZIP</a:t>
            </a:r>
          </a:p>
        </p:txBody>
      </p:sp>
      <p:pic>
        <p:nvPicPr>
          <p:cNvPr id="4" name="Grafik 3"/>
          <p:cNvPicPr>
            <a:picLocks noChangeAspect="1"/>
          </p:cNvPicPr>
          <p:nvPr/>
        </p:nvPicPr>
        <p:blipFill>
          <a:blip r:embed="rId8"/>
          <a:stretch>
            <a:fillRect/>
          </a:stretch>
        </p:blipFill>
        <p:spPr>
          <a:xfrm>
            <a:off x="494026" y="1850787"/>
            <a:ext cx="429433" cy="434369"/>
          </a:xfrm>
          <a:prstGeom prst="rect">
            <a:avLst/>
          </a:prstGeom>
        </p:spPr>
      </p:pic>
    </p:spTree>
    <p:extLst>
      <p:ext uri="{BB962C8B-B14F-4D97-AF65-F5344CB8AC3E}">
        <p14:creationId xmlns:p14="http://schemas.microsoft.com/office/powerpoint/2010/main" val="27433644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944834CD-6DCE-4E38-86C0-560B5193BB3B}"/>
              </a:ext>
            </a:extLst>
          </p:cNvPr>
          <p:cNvSpPr>
            <a:spLocks noGrp="1"/>
          </p:cNvSpPr>
          <p:nvPr>
            <p:ph type="sldNum" sz="quarter" idx="11"/>
          </p:nvPr>
        </p:nvSpPr>
        <p:spPr>
          <a:xfrm>
            <a:off x="11443580" y="6372000"/>
            <a:ext cx="268995" cy="144000"/>
          </a:xfrm>
        </p:spPr>
        <p:txBody>
          <a:bodyPr/>
          <a:lstStyle/>
          <a:p>
            <a:fld id="{0F96B16C-3F5F-44BC-AFCC-8CBCBD90898D}" type="slidenum">
              <a:rPr lang="de-DE" smtClean="0"/>
              <a:pPr/>
              <a:t>3</a:t>
            </a:fld>
            <a:endParaRPr lang="de-DE"/>
          </a:p>
        </p:txBody>
      </p:sp>
      <p:sp>
        <p:nvSpPr>
          <p:cNvPr id="3" name="Titel 2"/>
          <p:cNvSpPr>
            <a:spLocks noGrp="1"/>
          </p:cNvSpPr>
          <p:nvPr>
            <p:ph type="ctrTitle"/>
          </p:nvPr>
        </p:nvSpPr>
        <p:spPr>
          <a:xfrm>
            <a:off x="-320950" y="1152000"/>
            <a:ext cx="10998186" cy="2666928"/>
          </a:xfrm>
        </p:spPr>
        <p:txBody>
          <a:bodyPr/>
          <a:lstStyle/>
          <a:p>
            <a:r>
              <a:rPr lang="de-DE" sz="9600" dirty="0" smtClean="0"/>
              <a:t>Motive</a:t>
            </a:r>
            <a:endParaRPr lang="de-DE" sz="9600" dirty="0"/>
          </a:p>
        </p:txBody>
      </p:sp>
    </p:spTree>
    <p:extLst>
      <p:ext uri="{BB962C8B-B14F-4D97-AF65-F5344CB8AC3E}">
        <p14:creationId xmlns:p14="http://schemas.microsoft.com/office/powerpoint/2010/main" val="32396597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3E7F26D1-04A1-4607-B274-6F06F3D65657}"/>
              </a:ext>
            </a:extLst>
          </p:cNvPr>
          <p:cNvGraphicFramePr>
            <a:graphicFrameLocks noChangeAspect="1"/>
          </p:cNvGraphicFramePr>
          <p:nvPr>
            <p:custDataLst>
              <p:tags r:id="rId2"/>
            </p:custDataLst>
            <p:extLst>
              <p:ext uri="{D42A27DB-BD31-4B8C-83A1-F6EECF244321}">
                <p14:modId xmlns:p14="http://schemas.microsoft.com/office/powerpoint/2010/main" val="13448097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5502" name="think-cell Folie" r:id="rId5" imgW="353" imgH="353" progId="TCLayout.ActiveDocument.1">
                  <p:embed/>
                </p:oleObj>
              </mc:Choice>
              <mc:Fallback>
                <p:oleObj name="think-cell Folie" r:id="rId5" imgW="353" imgH="353" progId="TCLayout.ActiveDocument.1">
                  <p:embed/>
                  <p:pic>
                    <p:nvPicPr>
                      <p:cNvPr id="3" name="Objekt 2" hidden="1">
                        <a:extLst>
                          <a:ext uri="{FF2B5EF4-FFF2-40B4-BE49-F238E27FC236}">
                            <a16:creationId xmlns:a16="http://schemas.microsoft.com/office/drawing/2014/main" id="{3E7F26D1-04A1-4607-B274-6F06F3D6565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Titel 9">
            <a:extLst>
              <a:ext uri="{FF2B5EF4-FFF2-40B4-BE49-F238E27FC236}">
                <a16:creationId xmlns:a16="http://schemas.microsoft.com/office/drawing/2014/main" id="{C9091F6E-8385-426C-9EE5-B2354521AD7B}"/>
              </a:ext>
            </a:extLst>
          </p:cNvPr>
          <p:cNvSpPr>
            <a:spLocks noGrp="1"/>
          </p:cNvSpPr>
          <p:nvPr>
            <p:ph type="title"/>
          </p:nvPr>
        </p:nvSpPr>
        <p:spPr>
          <a:xfrm>
            <a:off x="479423" y="856335"/>
            <a:ext cx="9324974" cy="932854"/>
          </a:xfrm>
        </p:spPr>
        <p:txBody>
          <a:bodyPr vert="horz"/>
          <a:lstStyle/>
          <a:p>
            <a:r>
              <a:rPr lang="de-DE" noProof="0"/>
              <a:t>Legal Disclaimer</a:t>
            </a:r>
            <a:endParaRPr lang="de-DE" noProof="0">
              <a:solidFill>
                <a:srgbClr val="13A0D3"/>
              </a:solidFill>
            </a:endParaRPr>
          </a:p>
        </p:txBody>
      </p:sp>
      <p:sp>
        <p:nvSpPr>
          <p:cNvPr id="19" name="Textplatzhalter 18">
            <a:extLst>
              <a:ext uri="{FF2B5EF4-FFF2-40B4-BE49-F238E27FC236}">
                <a16:creationId xmlns:a16="http://schemas.microsoft.com/office/drawing/2014/main" id="{847FEF24-8461-4793-9386-7F7B1C63025D}"/>
              </a:ext>
            </a:extLst>
          </p:cNvPr>
          <p:cNvSpPr>
            <a:spLocks noGrp="1"/>
          </p:cNvSpPr>
          <p:nvPr>
            <p:ph type="body" sz="quarter" idx="12"/>
          </p:nvPr>
        </p:nvSpPr>
        <p:spPr>
          <a:xfrm>
            <a:off x="479423" y="544003"/>
            <a:ext cx="9324973" cy="252000"/>
          </a:xfrm>
        </p:spPr>
        <p:txBody>
          <a:bodyPr/>
          <a:lstStyle/>
          <a:p>
            <a:endParaRPr lang="de-DE"/>
          </a:p>
        </p:txBody>
      </p:sp>
      <p:sp>
        <p:nvSpPr>
          <p:cNvPr id="21" name="Foliennummernplatzhalter 20">
            <a:extLst>
              <a:ext uri="{FF2B5EF4-FFF2-40B4-BE49-F238E27FC236}">
                <a16:creationId xmlns:a16="http://schemas.microsoft.com/office/drawing/2014/main" id="{A0B25C33-D673-4BD6-92F9-BC8865478C30}"/>
              </a:ext>
            </a:extLst>
          </p:cNvPr>
          <p:cNvSpPr>
            <a:spLocks noGrp="1"/>
          </p:cNvSpPr>
          <p:nvPr>
            <p:ph type="sldNum" sz="quarter" idx="14"/>
          </p:nvPr>
        </p:nvSpPr>
        <p:spPr/>
        <p:txBody>
          <a:bodyPr/>
          <a:lstStyle/>
          <a:p>
            <a:fld id="{56C449F3-BD9D-48DC-BFF1-0F66671DA7C6}" type="slidenum">
              <a:rPr lang="en-US" smtClean="0"/>
              <a:pPr/>
              <a:t>30</a:t>
            </a:fld>
            <a:endParaRPr lang="en-US"/>
          </a:p>
        </p:txBody>
      </p:sp>
      <p:sp>
        <p:nvSpPr>
          <p:cNvPr id="2" name="Fußzeilenplatzhalter 1"/>
          <p:cNvSpPr>
            <a:spLocks noGrp="1"/>
          </p:cNvSpPr>
          <p:nvPr>
            <p:ph type="ftr" sz="quarter" idx="13"/>
          </p:nvPr>
        </p:nvSpPr>
        <p:spPr/>
        <p:txBody>
          <a:bodyPr/>
          <a:lstStyle/>
          <a:p>
            <a:r>
              <a:rPr lang="de-DE" noProof="0" dirty="0"/>
              <a:t>Allianz Zeitwertkonten mit Garantie | L-FK-FS-ZIP</a:t>
            </a:r>
          </a:p>
        </p:txBody>
      </p:sp>
      <p:sp>
        <p:nvSpPr>
          <p:cNvPr id="5" name="Inhaltsplatzhalter 4"/>
          <p:cNvSpPr>
            <a:spLocks noGrp="1"/>
          </p:cNvSpPr>
          <p:nvPr>
            <p:ph idx="1"/>
          </p:nvPr>
        </p:nvSpPr>
        <p:spPr>
          <a:xfrm>
            <a:off x="479424" y="1588168"/>
            <a:ext cx="11233152" cy="4577682"/>
          </a:xfrm>
        </p:spPr>
        <p:txBody>
          <a:bodyPr/>
          <a:lstStyle/>
          <a:p>
            <a:r>
              <a:rPr lang="de-DE" sz="1600" dirty="0"/>
              <a:t>Wir weisen ausdrücklich darauf hin, dass Angaben, die sich auf Mitbewerber von Allianz Leben beziehen, Presseartikeln, Geschäftsberichten und Modellrechnungen Dritter entnommen sind. </a:t>
            </a:r>
            <a:br>
              <a:rPr lang="de-DE" sz="1600" dirty="0"/>
            </a:br>
            <a:r>
              <a:rPr lang="de-DE" sz="1600" dirty="0"/>
              <a:t>Für darin enthaltene Fehler oder missverständliche Darstellungen kann daher keine Gewähr oder </a:t>
            </a:r>
            <a:br>
              <a:rPr lang="de-DE" sz="1600" dirty="0"/>
            </a:br>
            <a:r>
              <a:rPr lang="de-DE" sz="1600" dirty="0"/>
              <a:t>Haftung übernommen werden.</a:t>
            </a:r>
            <a:br>
              <a:rPr lang="de-DE" sz="1600" dirty="0"/>
            </a:br>
            <a:r>
              <a:rPr lang="de-DE" sz="1600" dirty="0"/>
              <a:t/>
            </a:r>
            <a:br>
              <a:rPr lang="de-DE" sz="1600" dirty="0"/>
            </a:br>
            <a:r>
              <a:rPr lang="de-DE" sz="1600" dirty="0"/>
              <a:t>Die Inhalte dieser Präsentation sind das geistige Eigentum der Allianz Deutschland AG. Jede weitere Verwendung sowie die Weitergabe an Dritte im Original, als Kopie, in Auszügen, in elektronischer Form oder durch eine inhaltsähnliche Darstellung bedarf der Zustimmung der Allianz Deutschland AG.</a:t>
            </a:r>
          </a:p>
          <a:p>
            <a:endParaRPr lang="de-DE" sz="1600" dirty="0"/>
          </a:p>
        </p:txBody>
      </p:sp>
    </p:spTree>
    <p:extLst>
      <p:ext uri="{BB962C8B-B14F-4D97-AF65-F5344CB8AC3E}">
        <p14:creationId xmlns:p14="http://schemas.microsoft.com/office/powerpoint/2010/main" val="40788546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73763920-7F6B-4532-8C68-2AEAC63750AE}"/>
              </a:ext>
            </a:extLst>
          </p:cNvPr>
          <p:cNvGraphicFramePr>
            <a:graphicFrameLocks noChangeAspect="1"/>
          </p:cNvGraphicFramePr>
          <p:nvPr>
            <p:custDataLst>
              <p:tags r:id="rId2"/>
            </p:custDataLst>
            <p:extLst>
              <p:ext uri="{D42A27DB-BD31-4B8C-83A1-F6EECF244321}">
                <p14:modId xmlns:p14="http://schemas.microsoft.com/office/powerpoint/2010/main" val="495399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6573" name="think-cell Folie" r:id="rId5" imgW="353" imgH="353" progId="TCLayout.ActiveDocument.1">
                  <p:embed/>
                </p:oleObj>
              </mc:Choice>
              <mc:Fallback>
                <p:oleObj name="think-cell Folie" r:id="rId5" imgW="353" imgH="35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Textplatzhalter 9">
            <a:extLst>
              <a:ext uri="{FF2B5EF4-FFF2-40B4-BE49-F238E27FC236}">
                <a16:creationId xmlns:a16="http://schemas.microsoft.com/office/drawing/2014/main" id="{5DA91C4D-D8FF-46FB-8996-9F6E23069A3E}"/>
              </a:ext>
            </a:extLst>
          </p:cNvPr>
          <p:cNvSpPr txBox="1">
            <a:spLocks noGrp="1"/>
          </p:cNvSpPr>
          <p:nvPr>
            <p:ph type="title" idx="4294967295"/>
          </p:nvPr>
        </p:nvSpPr>
        <p:spPr>
          <a:xfrm>
            <a:off x="499725" y="3308675"/>
            <a:ext cx="3580150" cy="85592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marL="0" indent="0" algn="l" defTabSz="967710" rtl="0" eaLnBrk="1" latinLnBrk="0" hangingPunct="1">
              <a:lnSpc>
                <a:spcPct val="100000"/>
              </a:lnSpc>
              <a:spcBef>
                <a:spcPts val="0"/>
              </a:spcBef>
              <a:buFont typeface="+mj-lt"/>
              <a:buNone/>
              <a:defRPr sz="2000" kern="1200">
                <a:solidFill>
                  <a:schemeClr val="tx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tx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tx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tx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tx1"/>
                </a:solidFill>
                <a:latin typeface="+mn-lt"/>
                <a:ea typeface="+mn-ea"/>
                <a:cs typeface="+mn-cs"/>
              </a:defRPr>
            </a:lvl6pPr>
            <a:lvl7pPr marL="0" indent="0" algn="l" defTabSz="96771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marL="0" marR="0" lvl="0" indent="0" algn="l" defTabSz="967710" eaLnBrk="1" fontAlgn="auto" latinLnBrk="0" hangingPunct="1">
              <a:lnSpc>
                <a:spcPts val="3800"/>
              </a:lnSpc>
              <a:spcBef>
                <a:spcPts val="0"/>
              </a:spcBef>
              <a:spcAft>
                <a:spcPts val="0"/>
              </a:spcAft>
              <a:buClrTx/>
              <a:buSzTx/>
              <a:buFont typeface="+mj-lt"/>
              <a:buNone/>
              <a:tabLst/>
              <a:defRPr/>
            </a:pPr>
            <a:r>
              <a:rPr kumimoji="0" lang="de-DE" sz="3800" b="0" i="0" u="none" strike="noStrike" kern="1200" cap="none" spc="0" normalizeH="0" baseline="0">
                <a:ln>
                  <a:noFill/>
                </a:ln>
                <a:solidFill>
                  <a:schemeClr val="tx1"/>
                </a:solidFill>
                <a:effectLst/>
                <a:uLnTx/>
                <a:uFillTx/>
                <a:latin typeface="+mn-lt"/>
                <a:ea typeface="+mn-ea"/>
                <a:cs typeface="+mn-cs"/>
              </a:rPr>
              <a:t>Danke!</a:t>
            </a:r>
          </a:p>
        </p:txBody>
      </p:sp>
      <p:sp>
        <p:nvSpPr>
          <p:cNvPr id="2" name="Foliennummernplatzhalter 1">
            <a:extLst>
              <a:ext uri="{FF2B5EF4-FFF2-40B4-BE49-F238E27FC236}">
                <a16:creationId xmlns:a16="http://schemas.microsoft.com/office/drawing/2014/main" id="{23B507A8-3FE4-4E8E-9E16-FFDA4A24CC29}"/>
              </a:ext>
            </a:extLst>
          </p:cNvPr>
          <p:cNvSpPr>
            <a:spLocks noGrp="1"/>
          </p:cNvSpPr>
          <p:nvPr>
            <p:ph type="sldNum" sz="quarter" idx="11"/>
          </p:nvPr>
        </p:nvSpPr>
        <p:spPr>
          <a:xfrm>
            <a:off x="11443580" y="6372000"/>
            <a:ext cx="268995" cy="144000"/>
          </a:xfrm>
        </p:spPr>
        <p:txBody>
          <a:bodyPr/>
          <a:lstStyle/>
          <a:p>
            <a:fld id="{56C449F3-BD9D-48DC-BFF1-0F66671DA7C6}" type="slidenum">
              <a:rPr lang="en-US" smtClean="0"/>
              <a:pPr/>
              <a:t>31</a:t>
            </a:fld>
            <a:endParaRPr lang="en-US"/>
          </a:p>
        </p:txBody>
      </p:sp>
    </p:spTree>
    <p:extLst>
      <p:ext uri="{BB962C8B-B14F-4D97-AF65-F5344CB8AC3E}">
        <p14:creationId xmlns:p14="http://schemas.microsoft.com/office/powerpoint/2010/main" val="16505803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160ED117-69C7-4C20-BF0B-6460A2E5712F}"/>
              </a:ext>
            </a:extLst>
          </p:cNvPr>
          <p:cNvGraphicFramePr>
            <a:graphicFrameLocks noChangeAspect="1"/>
          </p:cNvGraphicFramePr>
          <p:nvPr>
            <p:custDataLst>
              <p:tags r:id="rId2"/>
            </p:custDataLst>
            <p:extLst>
              <p:ext uri="{D42A27DB-BD31-4B8C-83A1-F6EECF244321}">
                <p14:modId xmlns:p14="http://schemas.microsoft.com/office/powerpoint/2010/main" val="38871111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9423" name="think-cell Folie" r:id="rId5" imgW="353" imgH="353" progId="TCLayout.ActiveDocument.1">
                  <p:embed/>
                </p:oleObj>
              </mc:Choice>
              <mc:Fallback>
                <p:oleObj name="think-cell Folie" r:id="rId5" imgW="353" imgH="35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Titel 4">
            <a:extLst>
              <a:ext uri="{FF2B5EF4-FFF2-40B4-BE49-F238E27FC236}">
                <a16:creationId xmlns:a16="http://schemas.microsoft.com/office/drawing/2014/main" id="{0B3FFA01-208A-4221-A526-08D7C9637E7C}"/>
              </a:ext>
            </a:extLst>
          </p:cNvPr>
          <p:cNvSpPr>
            <a:spLocks noGrp="1"/>
          </p:cNvSpPr>
          <p:nvPr>
            <p:ph type="title"/>
          </p:nvPr>
        </p:nvSpPr>
        <p:spPr>
          <a:xfrm>
            <a:off x="479427" y="875309"/>
            <a:ext cx="9324974" cy="932854"/>
          </a:xfrm>
        </p:spPr>
        <p:txBody>
          <a:bodyPr vert="horz"/>
          <a:lstStyle/>
          <a:p>
            <a:r>
              <a:rPr lang="de-DE" dirty="0" smtClean="0"/>
              <a:t>Motive</a:t>
            </a:r>
            <a:endParaRPr lang="de-DE" noProof="0" dirty="0">
              <a:solidFill>
                <a:srgbClr val="13A0D3"/>
              </a:solidFill>
            </a:endParaRPr>
          </a:p>
        </p:txBody>
      </p:sp>
      <p:sp>
        <p:nvSpPr>
          <p:cNvPr id="11" name="Foliennummernplatzhalter 10">
            <a:extLst>
              <a:ext uri="{FF2B5EF4-FFF2-40B4-BE49-F238E27FC236}">
                <a16:creationId xmlns:a16="http://schemas.microsoft.com/office/drawing/2014/main" id="{76F8EEF0-48E2-4CFB-B729-93A2E6D5F273}"/>
              </a:ext>
            </a:extLst>
          </p:cNvPr>
          <p:cNvSpPr>
            <a:spLocks noGrp="1"/>
          </p:cNvSpPr>
          <p:nvPr>
            <p:ph type="sldNum" sz="quarter" idx="15"/>
          </p:nvPr>
        </p:nvSpPr>
        <p:spPr>
          <a:xfrm>
            <a:off x="11443580" y="6372000"/>
            <a:ext cx="268995" cy="144000"/>
          </a:xfrm>
        </p:spPr>
        <p:txBody>
          <a:bodyPr/>
          <a:lstStyle/>
          <a:p>
            <a:fld id="{0F96B16C-3F5F-44BC-AFCC-8CBCBD90898D}" type="slidenum">
              <a:rPr lang="en-US" smtClean="0"/>
              <a:pPr/>
              <a:t>4</a:t>
            </a:fld>
            <a:endParaRPr lang="en-US"/>
          </a:p>
        </p:txBody>
      </p:sp>
      <p:sp>
        <p:nvSpPr>
          <p:cNvPr id="6" name="Inhaltsplatzhalter 5">
            <a:extLst>
              <a:ext uri="{FF2B5EF4-FFF2-40B4-BE49-F238E27FC236}">
                <a16:creationId xmlns:a16="http://schemas.microsoft.com/office/drawing/2014/main" id="{23E3F422-C026-4059-A606-E77FBBB48988}"/>
              </a:ext>
            </a:extLst>
          </p:cNvPr>
          <p:cNvSpPr>
            <a:spLocks noGrp="1"/>
          </p:cNvSpPr>
          <p:nvPr>
            <p:ph sz="half" idx="1"/>
          </p:nvPr>
        </p:nvSpPr>
        <p:spPr>
          <a:xfrm>
            <a:off x="473900" y="2376201"/>
            <a:ext cx="2332674" cy="3738909"/>
          </a:xfrm>
        </p:spPr>
        <p:txBody>
          <a:bodyPr/>
          <a:lstStyle/>
          <a:p>
            <a:r>
              <a:rPr lang="de-DE" dirty="0"/>
              <a:t>Viele Tarifverträge enthalten Regelungen zur Altersteilzeit (ATZ):</a:t>
            </a:r>
          </a:p>
          <a:p>
            <a:pPr marL="171450" indent="-171450">
              <a:buClr>
                <a:schemeClr val="accent1"/>
              </a:buClr>
              <a:buFont typeface="Wingdings" panose="05000000000000000000" pitchFamily="2" charset="2"/>
              <a:buChar char="§"/>
            </a:pPr>
            <a:r>
              <a:rPr lang="de-DE" dirty="0"/>
              <a:t>M+E Industrie</a:t>
            </a:r>
          </a:p>
          <a:p>
            <a:pPr marL="171450" indent="-171450">
              <a:buClr>
                <a:schemeClr val="accent1"/>
              </a:buClr>
              <a:buFont typeface="Wingdings" panose="05000000000000000000" pitchFamily="2" charset="2"/>
              <a:buChar char="§"/>
            </a:pPr>
            <a:r>
              <a:rPr lang="de-DE" dirty="0"/>
              <a:t>Kunststoff-verarbeitende Industrie</a:t>
            </a:r>
          </a:p>
          <a:p>
            <a:pPr marL="171450" indent="-171450">
              <a:buClr>
                <a:schemeClr val="accent1"/>
              </a:buClr>
              <a:buFont typeface="Wingdings" panose="05000000000000000000" pitchFamily="2" charset="2"/>
              <a:buChar char="§"/>
            </a:pPr>
            <a:r>
              <a:rPr lang="de-DE" dirty="0"/>
              <a:t>…</a:t>
            </a:r>
          </a:p>
        </p:txBody>
      </p:sp>
      <p:sp>
        <p:nvSpPr>
          <p:cNvPr id="7" name="Inhaltsplatzhalter 6">
            <a:extLst>
              <a:ext uri="{FF2B5EF4-FFF2-40B4-BE49-F238E27FC236}">
                <a16:creationId xmlns:a16="http://schemas.microsoft.com/office/drawing/2014/main" id="{BC9E04DF-96F6-4B7C-BD48-C6964F790794}"/>
              </a:ext>
            </a:extLst>
          </p:cNvPr>
          <p:cNvSpPr>
            <a:spLocks noGrp="1"/>
          </p:cNvSpPr>
          <p:nvPr>
            <p:ph sz="half" idx="2"/>
          </p:nvPr>
        </p:nvSpPr>
        <p:spPr>
          <a:xfrm>
            <a:off x="3377394" y="3119471"/>
            <a:ext cx="2408992" cy="2176418"/>
          </a:xfrm>
        </p:spPr>
        <p:txBody>
          <a:bodyPr/>
          <a:lstStyle/>
          <a:p>
            <a:r>
              <a:rPr lang="de-DE" dirty="0"/>
              <a:t>Unternehmen welche älteren Mitarbeitern einen gleitenden Übergang in den Ruhestand anbieten wollen.</a:t>
            </a:r>
          </a:p>
        </p:txBody>
      </p:sp>
      <p:sp>
        <p:nvSpPr>
          <p:cNvPr id="8" name="Inhaltsplatzhalter 7">
            <a:extLst>
              <a:ext uri="{FF2B5EF4-FFF2-40B4-BE49-F238E27FC236}">
                <a16:creationId xmlns:a16="http://schemas.microsoft.com/office/drawing/2014/main" id="{55B404C5-25A5-49E7-A6F2-FC5A91B675CD}"/>
              </a:ext>
            </a:extLst>
          </p:cNvPr>
          <p:cNvSpPr>
            <a:spLocks noGrp="1"/>
          </p:cNvSpPr>
          <p:nvPr>
            <p:ph sz="half" idx="16"/>
          </p:nvPr>
        </p:nvSpPr>
        <p:spPr>
          <a:xfrm>
            <a:off x="6203945" y="3799187"/>
            <a:ext cx="3084910" cy="2716813"/>
          </a:xfrm>
        </p:spPr>
        <p:txBody>
          <a:bodyPr/>
          <a:lstStyle/>
          <a:p>
            <a:r>
              <a:rPr lang="de-DE" dirty="0"/>
              <a:t>Arbeitnehmerfinanzierte Vorruhestandsregelungen werden über das Modell der Langzeitkonten finanziert und gesichert.</a:t>
            </a:r>
          </a:p>
          <a:p>
            <a:endParaRPr lang="de-DE" dirty="0"/>
          </a:p>
          <a:p>
            <a:r>
              <a:rPr lang="de-DE" dirty="0"/>
              <a:t>Interessant für Unternehmen, welche eine selbstfinanzierte </a:t>
            </a:r>
            <a:r>
              <a:rPr lang="de-DE" dirty="0" smtClean="0"/>
              <a:t>Altersteilzeit-ähnliche Freistellung  </a:t>
            </a:r>
            <a:r>
              <a:rPr lang="de-DE" dirty="0"/>
              <a:t>ermöglichen wollen.</a:t>
            </a:r>
          </a:p>
        </p:txBody>
      </p:sp>
      <p:sp>
        <p:nvSpPr>
          <p:cNvPr id="16" name="Textplatzhalter 15">
            <a:extLst>
              <a:ext uri="{FF2B5EF4-FFF2-40B4-BE49-F238E27FC236}">
                <a16:creationId xmlns:a16="http://schemas.microsoft.com/office/drawing/2014/main" id="{C610FB8D-949F-4AD6-91C1-87E32465985D}"/>
              </a:ext>
            </a:extLst>
          </p:cNvPr>
          <p:cNvSpPr>
            <a:spLocks noGrp="1"/>
          </p:cNvSpPr>
          <p:nvPr>
            <p:ph type="body" sz="quarter" idx="12"/>
          </p:nvPr>
        </p:nvSpPr>
        <p:spPr/>
        <p:txBody>
          <a:bodyPr/>
          <a:lstStyle/>
          <a:p>
            <a:endParaRPr lang="de-DE"/>
          </a:p>
        </p:txBody>
      </p:sp>
      <p:grpSp>
        <p:nvGrpSpPr>
          <p:cNvPr id="9" name="Gruppieren 8">
            <a:extLst>
              <a:ext uri="{FF2B5EF4-FFF2-40B4-BE49-F238E27FC236}">
                <a16:creationId xmlns:a16="http://schemas.microsoft.com/office/drawing/2014/main" id="{AD94D084-9F08-4EA8-84CA-6A9EA44EFA68}"/>
              </a:ext>
              <a:ext uri="{C183D7F6-B498-43B3-948B-1728B52AA6E4}">
                <adec:decorative xmlns="" xmlns:adec="http://schemas.microsoft.com/office/drawing/2017/decorative" val="1"/>
              </a:ext>
            </a:extLst>
          </p:cNvPr>
          <p:cNvGrpSpPr>
            <a:grpSpLocks noChangeAspect="1"/>
          </p:cNvGrpSpPr>
          <p:nvPr/>
        </p:nvGrpSpPr>
        <p:grpSpPr>
          <a:xfrm>
            <a:off x="10093416" y="1939244"/>
            <a:ext cx="1619159" cy="1619159"/>
            <a:chOff x="3340325" y="1197546"/>
            <a:chExt cx="328528" cy="328528"/>
          </a:xfrm>
          <a:solidFill>
            <a:srgbClr val="122B54"/>
          </a:solidFill>
        </p:grpSpPr>
        <p:sp>
          <p:nvSpPr>
            <p:cNvPr id="10" name="Freihandform 1018">
              <a:extLst>
                <a:ext uri="{FF2B5EF4-FFF2-40B4-BE49-F238E27FC236}">
                  <a16:creationId xmlns:a16="http://schemas.microsoft.com/office/drawing/2014/main" id="{EE20EE49-669A-480E-A7AB-05F770A5B5B4}"/>
                </a:ext>
              </a:extLst>
            </p:cNvPr>
            <p:cNvSpPr/>
            <p:nvPr/>
          </p:nvSpPr>
          <p:spPr>
            <a:xfrm>
              <a:off x="3340325" y="1197546"/>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5246" tIns="47623" rIns="95246" bIns="47623" anchor="ctr" anchorCtr="1" compatLnSpc="0"/>
            <a:lstStyle/>
            <a:p>
              <a:pPr hangingPunct="0"/>
              <a:endParaRPr lang="en-US" sz="1905">
                <a:solidFill>
                  <a:schemeClr val="bg1"/>
                </a:solidFill>
                <a:ea typeface="Arial Unicode MS" pitchFamily="2"/>
                <a:cs typeface="Arial Unicode MS" pitchFamily="2"/>
              </a:endParaRPr>
            </a:p>
          </p:txBody>
        </p:sp>
        <p:sp>
          <p:nvSpPr>
            <p:cNvPr id="12" name="Freihandform 1019">
              <a:extLst>
                <a:ext uri="{FF2B5EF4-FFF2-40B4-BE49-F238E27FC236}">
                  <a16:creationId xmlns:a16="http://schemas.microsoft.com/office/drawing/2014/main" id="{E48DF8BD-EFDC-4662-9A78-15A0588A483A}"/>
                </a:ext>
              </a:extLst>
            </p:cNvPr>
            <p:cNvSpPr/>
            <p:nvPr/>
          </p:nvSpPr>
          <p:spPr>
            <a:xfrm>
              <a:off x="3500514" y="1296500"/>
              <a:ext cx="35158" cy="96393"/>
            </a:xfrm>
            <a:custGeom>
              <a:avLst/>
              <a:gdLst/>
              <a:ahLst/>
              <a:cxnLst>
                <a:cxn ang="3cd4">
                  <a:pos x="hc" y="t"/>
                </a:cxn>
                <a:cxn ang="cd2">
                  <a:pos x="l" y="vc"/>
                </a:cxn>
                <a:cxn ang="cd4">
                  <a:pos x="hc" y="b"/>
                </a:cxn>
                <a:cxn ang="0">
                  <a:pos x="r" y="vc"/>
                </a:cxn>
              </a:cxnLst>
              <a:rect l="l" t="t" r="r" b="b"/>
              <a:pathLst>
                <a:path w="152" h="415">
                  <a:moveTo>
                    <a:pt x="123" y="411"/>
                  </a:moveTo>
                  <a:cubicBezTo>
                    <a:pt x="127" y="415"/>
                    <a:pt x="131" y="415"/>
                    <a:pt x="135" y="415"/>
                  </a:cubicBezTo>
                  <a:cubicBezTo>
                    <a:pt x="140" y="415"/>
                    <a:pt x="144" y="415"/>
                    <a:pt x="148" y="411"/>
                  </a:cubicBezTo>
                  <a:cubicBezTo>
                    <a:pt x="154" y="405"/>
                    <a:pt x="154" y="392"/>
                    <a:pt x="148" y="386"/>
                  </a:cubicBezTo>
                  <a:lnTo>
                    <a:pt x="36" y="274"/>
                  </a:lnTo>
                  <a:lnTo>
                    <a:pt x="36" y="20"/>
                  </a:lnTo>
                  <a:cubicBezTo>
                    <a:pt x="36" y="9"/>
                    <a:pt x="27" y="0"/>
                    <a:pt x="17" y="0"/>
                  </a:cubicBezTo>
                  <a:cubicBezTo>
                    <a:pt x="8" y="0"/>
                    <a:pt x="0" y="9"/>
                    <a:pt x="0" y="20"/>
                  </a:cubicBezTo>
                  <a:lnTo>
                    <a:pt x="0" y="280"/>
                  </a:lnTo>
                  <a:cubicBezTo>
                    <a:pt x="0" y="286"/>
                    <a:pt x="2" y="290"/>
                    <a:pt x="4" y="293"/>
                  </a:cubicBezTo>
                  <a:close/>
                </a:path>
              </a:pathLst>
            </a:custGeom>
            <a:grpFill/>
            <a:ln cap="flat">
              <a:noFill/>
              <a:prstDash val="solid"/>
            </a:ln>
          </p:spPr>
          <p:txBody>
            <a:bodyPr vert="horz" wrap="none" lIns="95246" tIns="47623" rIns="95246" bIns="47623" anchor="ctr" anchorCtr="1" compatLnSpc="0"/>
            <a:lstStyle/>
            <a:p>
              <a:pPr hangingPunct="0"/>
              <a:endParaRPr lang="en-US" sz="1905">
                <a:solidFill>
                  <a:schemeClr val="bg1"/>
                </a:solidFill>
                <a:ea typeface="Arial Unicode MS" pitchFamily="2"/>
                <a:cs typeface="Arial Unicode MS" pitchFamily="2"/>
              </a:endParaRPr>
            </a:p>
          </p:txBody>
        </p:sp>
        <p:sp>
          <p:nvSpPr>
            <p:cNvPr id="13" name="Freihandform 1020">
              <a:extLst>
                <a:ext uri="{FF2B5EF4-FFF2-40B4-BE49-F238E27FC236}">
                  <a16:creationId xmlns:a16="http://schemas.microsoft.com/office/drawing/2014/main" id="{9F01E1D9-9887-496B-9127-C4BCD3F95FE4}"/>
                </a:ext>
              </a:extLst>
            </p:cNvPr>
            <p:cNvSpPr/>
            <p:nvPr/>
          </p:nvSpPr>
          <p:spPr>
            <a:xfrm>
              <a:off x="3405751" y="1263205"/>
              <a:ext cx="196977" cy="196745"/>
            </a:xfrm>
            <a:custGeom>
              <a:avLst/>
              <a:gdLst/>
              <a:ahLst/>
              <a:cxnLst>
                <a:cxn ang="3cd4">
                  <a:pos x="hc" y="t"/>
                </a:cxn>
                <a:cxn ang="cd2">
                  <a:pos x="l" y="vc"/>
                </a:cxn>
                <a:cxn ang="cd4">
                  <a:pos x="hc" y="b"/>
                </a:cxn>
                <a:cxn ang="0">
                  <a:pos x="r" y="vc"/>
                </a:cxn>
              </a:cxnLst>
              <a:rect l="l" t="t" r="r" b="b"/>
              <a:pathLst>
                <a:path w="847" h="846">
                  <a:moveTo>
                    <a:pt x="424" y="0"/>
                  </a:moveTo>
                  <a:cubicBezTo>
                    <a:pt x="415" y="0"/>
                    <a:pt x="407" y="8"/>
                    <a:pt x="407" y="19"/>
                  </a:cubicBezTo>
                  <a:cubicBezTo>
                    <a:pt x="407" y="27"/>
                    <a:pt x="415" y="36"/>
                    <a:pt x="424" y="36"/>
                  </a:cubicBezTo>
                  <a:cubicBezTo>
                    <a:pt x="633" y="36"/>
                    <a:pt x="803" y="201"/>
                    <a:pt x="811" y="406"/>
                  </a:cubicBezTo>
                  <a:lnTo>
                    <a:pt x="739" y="406"/>
                  </a:lnTo>
                  <a:cubicBezTo>
                    <a:pt x="729" y="406"/>
                    <a:pt x="720" y="414"/>
                    <a:pt x="720" y="423"/>
                  </a:cubicBezTo>
                  <a:cubicBezTo>
                    <a:pt x="720" y="433"/>
                    <a:pt x="729" y="442"/>
                    <a:pt x="739" y="442"/>
                  </a:cubicBezTo>
                  <a:lnTo>
                    <a:pt x="811" y="442"/>
                  </a:lnTo>
                  <a:cubicBezTo>
                    <a:pt x="803" y="641"/>
                    <a:pt x="642" y="802"/>
                    <a:pt x="443" y="810"/>
                  </a:cubicBezTo>
                  <a:lnTo>
                    <a:pt x="443" y="738"/>
                  </a:lnTo>
                  <a:cubicBezTo>
                    <a:pt x="443" y="728"/>
                    <a:pt x="434" y="719"/>
                    <a:pt x="424" y="719"/>
                  </a:cubicBezTo>
                  <a:cubicBezTo>
                    <a:pt x="415" y="719"/>
                    <a:pt x="407" y="728"/>
                    <a:pt x="407" y="738"/>
                  </a:cubicBezTo>
                  <a:lnTo>
                    <a:pt x="407" y="810"/>
                  </a:lnTo>
                  <a:cubicBezTo>
                    <a:pt x="208" y="802"/>
                    <a:pt x="47" y="641"/>
                    <a:pt x="36" y="442"/>
                  </a:cubicBezTo>
                  <a:lnTo>
                    <a:pt x="111" y="442"/>
                  </a:lnTo>
                  <a:cubicBezTo>
                    <a:pt x="121" y="442"/>
                    <a:pt x="127" y="433"/>
                    <a:pt x="127" y="423"/>
                  </a:cubicBezTo>
                  <a:cubicBezTo>
                    <a:pt x="127" y="414"/>
                    <a:pt x="121" y="406"/>
                    <a:pt x="111" y="406"/>
                  </a:cubicBezTo>
                  <a:lnTo>
                    <a:pt x="36" y="406"/>
                  </a:lnTo>
                  <a:cubicBezTo>
                    <a:pt x="41" y="332"/>
                    <a:pt x="64" y="260"/>
                    <a:pt x="106" y="201"/>
                  </a:cubicBezTo>
                  <a:lnTo>
                    <a:pt x="142" y="165"/>
                  </a:lnTo>
                  <a:lnTo>
                    <a:pt x="142" y="230"/>
                  </a:lnTo>
                  <a:cubicBezTo>
                    <a:pt x="142" y="239"/>
                    <a:pt x="151" y="247"/>
                    <a:pt x="159" y="247"/>
                  </a:cubicBezTo>
                  <a:cubicBezTo>
                    <a:pt x="170" y="247"/>
                    <a:pt x="178" y="239"/>
                    <a:pt x="178" y="230"/>
                  </a:cubicBezTo>
                  <a:lnTo>
                    <a:pt x="178" y="124"/>
                  </a:lnTo>
                  <a:cubicBezTo>
                    <a:pt x="178" y="122"/>
                    <a:pt x="178" y="122"/>
                    <a:pt x="176" y="122"/>
                  </a:cubicBezTo>
                  <a:cubicBezTo>
                    <a:pt x="176" y="120"/>
                    <a:pt x="176" y="118"/>
                    <a:pt x="176" y="118"/>
                  </a:cubicBezTo>
                  <a:cubicBezTo>
                    <a:pt x="176" y="116"/>
                    <a:pt x="174" y="114"/>
                    <a:pt x="174" y="114"/>
                  </a:cubicBezTo>
                  <a:cubicBezTo>
                    <a:pt x="174" y="112"/>
                    <a:pt x="172" y="112"/>
                    <a:pt x="172" y="112"/>
                  </a:cubicBezTo>
                  <a:cubicBezTo>
                    <a:pt x="170" y="110"/>
                    <a:pt x="170" y="107"/>
                    <a:pt x="166" y="107"/>
                  </a:cubicBezTo>
                  <a:cubicBezTo>
                    <a:pt x="166" y="107"/>
                    <a:pt x="161" y="105"/>
                    <a:pt x="159" y="105"/>
                  </a:cubicBezTo>
                  <a:lnTo>
                    <a:pt x="53" y="105"/>
                  </a:lnTo>
                  <a:cubicBezTo>
                    <a:pt x="45" y="105"/>
                    <a:pt x="36" y="114"/>
                    <a:pt x="36" y="124"/>
                  </a:cubicBezTo>
                  <a:cubicBezTo>
                    <a:pt x="36" y="133"/>
                    <a:pt x="45" y="141"/>
                    <a:pt x="53" y="141"/>
                  </a:cubicBezTo>
                  <a:lnTo>
                    <a:pt x="117" y="141"/>
                  </a:lnTo>
                  <a:lnTo>
                    <a:pt x="79" y="177"/>
                  </a:lnTo>
                  <a:cubicBezTo>
                    <a:pt x="28" y="249"/>
                    <a:pt x="0" y="334"/>
                    <a:pt x="0" y="423"/>
                  </a:cubicBezTo>
                  <a:cubicBezTo>
                    <a:pt x="0" y="658"/>
                    <a:pt x="191" y="846"/>
                    <a:pt x="424" y="846"/>
                  </a:cubicBezTo>
                  <a:cubicBezTo>
                    <a:pt x="659" y="846"/>
                    <a:pt x="847" y="658"/>
                    <a:pt x="847" y="423"/>
                  </a:cubicBezTo>
                  <a:cubicBezTo>
                    <a:pt x="847" y="190"/>
                    <a:pt x="659" y="0"/>
                    <a:pt x="424" y="0"/>
                  </a:cubicBezTo>
                  <a:close/>
                </a:path>
              </a:pathLst>
            </a:custGeom>
            <a:grpFill/>
            <a:ln cap="flat">
              <a:noFill/>
              <a:prstDash val="solid"/>
            </a:ln>
          </p:spPr>
          <p:txBody>
            <a:bodyPr vert="horz" wrap="none" lIns="95246" tIns="47623" rIns="95246" bIns="47623" anchor="ctr" anchorCtr="1" compatLnSpc="0"/>
            <a:lstStyle/>
            <a:p>
              <a:pPr hangingPunct="0"/>
              <a:endParaRPr lang="en-US" sz="1905">
                <a:solidFill>
                  <a:schemeClr val="bg1"/>
                </a:solidFill>
                <a:ea typeface="Arial Unicode MS" pitchFamily="2"/>
                <a:cs typeface="Arial Unicode MS" pitchFamily="2"/>
              </a:endParaRPr>
            </a:p>
          </p:txBody>
        </p:sp>
      </p:grpSp>
      <p:sp>
        <p:nvSpPr>
          <p:cNvPr id="2" name="Fußzeilenplatzhalter 1"/>
          <p:cNvSpPr>
            <a:spLocks noGrp="1"/>
          </p:cNvSpPr>
          <p:nvPr>
            <p:ph type="ftr" sz="quarter" idx="14"/>
          </p:nvPr>
        </p:nvSpPr>
        <p:spPr/>
        <p:txBody>
          <a:bodyPr/>
          <a:lstStyle/>
          <a:p>
            <a:r>
              <a:rPr lang="de-DE" noProof="0"/>
              <a:t>Allianz Zeitwertkonten mit Garantie | L-FK-FS-ZIP</a:t>
            </a:r>
          </a:p>
        </p:txBody>
      </p:sp>
      <p:sp>
        <p:nvSpPr>
          <p:cNvPr id="17" name="Pfeil: Chevron 30">
            <a:extLst>
              <a:ext uri="{FF2B5EF4-FFF2-40B4-BE49-F238E27FC236}">
                <a16:creationId xmlns:a16="http://schemas.microsoft.com/office/drawing/2014/main" id="{077C762E-02F5-4F39-B7D5-C1D5E33D098D}"/>
              </a:ext>
            </a:extLst>
          </p:cNvPr>
          <p:cNvSpPr/>
          <p:nvPr/>
        </p:nvSpPr>
        <p:spPr>
          <a:xfrm>
            <a:off x="473900" y="1785813"/>
            <a:ext cx="9122773" cy="483016"/>
          </a:xfrm>
          <a:prstGeom prst="chevron">
            <a:avLst>
              <a:gd name="adj" fmla="val 21428"/>
            </a:avLst>
          </a:prstGeom>
          <a:solidFill>
            <a:srgbClr val="006192"/>
          </a:solidFill>
          <a:ln w="12700">
            <a:solidFill>
              <a:srgbClr val="122B54"/>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r>
              <a:rPr lang="de-DE" dirty="0" smtClean="0">
                <a:solidFill>
                  <a:schemeClr val="tx1"/>
                </a:solidFill>
              </a:rPr>
              <a:t>   Tarifverträge</a:t>
            </a:r>
            <a:endParaRPr lang="de-DE" dirty="0">
              <a:solidFill>
                <a:schemeClr val="tx1"/>
              </a:solidFill>
            </a:endParaRPr>
          </a:p>
        </p:txBody>
      </p:sp>
      <p:sp>
        <p:nvSpPr>
          <p:cNvPr id="18" name="Pfeil: Chevron 30">
            <a:extLst>
              <a:ext uri="{FF2B5EF4-FFF2-40B4-BE49-F238E27FC236}">
                <a16:creationId xmlns:a16="http://schemas.microsoft.com/office/drawing/2014/main" id="{077C762E-02F5-4F39-B7D5-C1D5E33D098D}"/>
              </a:ext>
            </a:extLst>
          </p:cNvPr>
          <p:cNvSpPr/>
          <p:nvPr/>
        </p:nvSpPr>
        <p:spPr>
          <a:xfrm>
            <a:off x="3363697" y="2495689"/>
            <a:ext cx="6232976" cy="483016"/>
          </a:xfrm>
          <a:prstGeom prst="chevron">
            <a:avLst>
              <a:gd name="adj" fmla="val 21428"/>
            </a:avLst>
          </a:prstGeom>
          <a:solidFill>
            <a:srgbClr val="13A0D3"/>
          </a:solidFill>
          <a:ln w="12700">
            <a:solidFill>
              <a:srgbClr val="006192"/>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r>
              <a:rPr lang="de-DE" dirty="0" smtClean="0">
                <a:solidFill>
                  <a:schemeClr val="tx1"/>
                </a:solidFill>
              </a:rPr>
              <a:t>   Individualregelungen</a:t>
            </a:r>
            <a:endParaRPr lang="de-DE" dirty="0">
              <a:solidFill>
                <a:schemeClr val="tx1"/>
              </a:solidFill>
            </a:endParaRPr>
          </a:p>
        </p:txBody>
      </p:sp>
      <p:sp>
        <p:nvSpPr>
          <p:cNvPr id="19" name="Pfeil: Chevron 30">
            <a:extLst>
              <a:ext uri="{FF2B5EF4-FFF2-40B4-BE49-F238E27FC236}">
                <a16:creationId xmlns:a16="http://schemas.microsoft.com/office/drawing/2014/main" id="{077C762E-02F5-4F39-B7D5-C1D5E33D098D}"/>
              </a:ext>
            </a:extLst>
          </p:cNvPr>
          <p:cNvSpPr/>
          <p:nvPr/>
        </p:nvSpPr>
        <p:spPr>
          <a:xfrm>
            <a:off x="6203945" y="3187589"/>
            <a:ext cx="3392728" cy="483016"/>
          </a:xfrm>
          <a:prstGeom prst="chevron">
            <a:avLst>
              <a:gd name="adj" fmla="val 21428"/>
            </a:avLst>
          </a:prstGeom>
          <a:solidFill>
            <a:srgbClr val="B5DAE6"/>
          </a:solidFill>
          <a:ln w="12700">
            <a:solidFill>
              <a:srgbClr val="13A0D3"/>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r>
              <a:rPr lang="de-DE" dirty="0" smtClean="0">
                <a:solidFill>
                  <a:schemeClr val="tx1"/>
                </a:solidFill>
              </a:rPr>
              <a:t>   Alternativen</a:t>
            </a:r>
            <a:endParaRPr lang="de-DE" dirty="0">
              <a:solidFill>
                <a:schemeClr val="tx1"/>
              </a:solidFill>
            </a:endParaRPr>
          </a:p>
        </p:txBody>
      </p:sp>
    </p:spTree>
    <p:extLst>
      <p:ext uri="{BB962C8B-B14F-4D97-AF65-F5344CB8AC3E}">
        <p14:creationId xmlns:p14="http://schemas.microsoft.com/office/powerpoint/2010/main" val="4871952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944834CD-6DCE-4E38-86C0-560B5193BB3B}"/>
              </a:ext>
            </a:extLst>
          </p:cNvPr>
          <p:cNvSpPr>
            <a:spLocks noGrp="1"/>
          </p:cNvSpPr>
          <p:nvPr>
            <p:ph type="sldNum" sz="quarter" idx="11"/>
          </p:nvPr>
        </p:nvSpPr>
        <p:spPr>
          <a:xfrm>
            <a:off x="11443580" y="6372000"/>
            <a:ext cx="268995" cy="144000"/>
          </a:xfrm>
        </p:spPr>
        <p:txBody>
          <a:bodyPr/>
          <a:lstStyle/>
          <a:p>
            <a:fld id="{0F96B16C-3F5F-44BC-AFCC-8CBCBD90898D}" type="slidenum">
              <a:rPr lang="de-DE" smtClean="0"/>
              <a:pPr/>
              <a:t>5</a:t>
            </a:fld>
            <a:endParaRPr lang="de-DE"/>
          </a:p>
        </p:txBody>
      </p:sp>
      <p:sp>
        <p:nvSpPr>
          <p:cNvPr id="3" name="Titel 2"/>
          <p:cNvSpPr>
            <a:spLocks noGrp="1"/>
          </p:cNvSpPr>
          <p:nvPr>
            <p:ph type="ctrTitle"/>
          </p:nvPr>
        </p:nvSpPr>
        <p:spPr>
          <a:xfrm>
            <a:off x="-311714" y="1152000"/>
            <a:ext cx="10333169" cy="2666928"/>
          </a:xfrm>
        </p:spPr>
        <p:txBody>
          <a:bodyPr/>
          <a:lstStyle/>
          <a:p>
            <a:r>
              <a:rPr lang="de-DE" sz="9600" dirty="0" smtClean="0"/>
              <a:t>Funktion</a:t>
            </a:r>
            <a:endParaRPr lang="de-DE" sz="9600" dirty="0"/>
          </a:p>
        </p:txBody>
      </p:sp>
    </p:spTree>
    <p:extLst>
      <p:ext uri="{BB962C8B-B14F-4D97-AF65-F5344CB8AC3E}">
        <p14:creationId xmlns:p14="http://schemas.microsoft.com/office/powerpoint/2010/main" val="24771383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3E7F26D1-04A1-4607-B274-6F06F3D65657}"/>
              </a:ext>
            </a:extLst>
          </p:cNvPr>
          <p:cNvGraphicFramePr>
            <a:graphicFrameLocks noChangeAspect="1"/>
          </p:cNvGraphicFramePr>
          <p:nvPr>
            <p:custDataLst>
              <p:tags r:id="rId2"/>
            </p:custDataLst>
            <p:extLst>
              <p:ext uri="{D42A27DB-BD31-4B8C-83A1-F6EECF244321}">
                <p14:modId xmlns:p14="http://schemas.microsoft.com/office/powerpoint/2010/main" val="13448097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69" name="think-cell Folie" r:id="rId5" imgW="353" imgH="353" progId="TCLayout.ActiveDocument.1">
                  <p:embed/>
                </p:oleObj>
              </mc:Choice>
              <mc:Fallback>
                <p:oleObj name="think-cell Folie" r:id="rId5" imgW="353" imgH="35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Titel 9">
            <a:extLst>
              <a:ext uri="{FF2B5EF4-FFF2-40B4-BE49-F238E27FC236}">
                <a16:creationId xmlns:a16="http://schemas.microsoft.com/office/drawing/2014/main" id="{C9091F6E-8385-426C-9EE5-B2354521AD7B}"/>
              </a:ext>
            </a:extLst>
          </p:cNvPr>
          <p:cNvSpPr>
            <a:spLocks noGrp="1"/>
          </p:cNvSpPr>
          <p:nvPr>
            <p:ph type="title"/>
          </p:nvPr>
        </p:nvSpPr>
        <p:spPr>
          <a:xfrm>
            <a:off x="479427" y="875309"/>
            <a:ext cx="9324974" cy="932854"/>
          </a:xfrm>
        </p:spPr>
        <p:txBody>
          <a:bodyPr vert="horz"/>
          <a:lstStyle/>
          <a:p>
            <a:r>
              <a:rPr lang="de-DE" noProof="0"/>
              <a:t>Funktionsweise</a:t>
            </a:r>
            <a:endParaRPr lang="de-DE" noProof="0">
              <a:solidFill>
                <a:srgbClr val="13A0D3"/>
              </a:solidFill>
            </a:endParaRPr>
          </a:p>
        </p:txBody>
      </p:sp>
      <p:graphicFrame>
        <p:nvGraphicFramePr>
          <p:cNvPr id="11" name="Inhaltsplatzhalter 11">
            <a:extLst>
              <a:ext uri="{FF2B5EF4-FFF2-40B4-BE49-F238E27FC236}">
                <a16:creationId xmlns:a16="http://schemas.microsoft.com/office/drawing/2014/main" id="{41B743FA-0B20-487E-8FEB-CDBF23FDE049}"/>
              </a:ext>
            </a:extLst>
          </p:cNvPr>
          <p:cNvGraphicFramePr>
            <a:graphicFrameLocks noGrp="1"/>
          </p:cNvGraphicFramePr>
          <p:nvPr>
            <p:ph idx="1"/>
            <p:extLst>
              <p:ext uri="{D42A27DB-BD31-4B8C-83A1-F6EECF244321}">
                <p14:modId xmlns:p14="http://schemas.microsoft.com/office/powerpoint/2010/main" val="3774343407"/>
              </p:ext>
            </p:extLst>
          </p:nvPr>
        </p:nvGraphicFramePr>
        <p:xfrm>
          <a:off x="479424" y="1915064"/>
          <a:ext cx="10964155" cy="3244599"/>
        </p:xfrm>
        <a:graphic>
          <a:graphicData uri="http://schemas.openxmlformats.org/drawingml/2006/table">
            <a:tbl>
              <a:tblPr firstRow="1">
                <a:tableStyleId>{3B4B98B0-60AC-42C2-AFA5-B58CD77FA1E5}</a:tableStyleId>
              </a:tblPr>
              <a:tblGrid>
                <a:gridCol w="10964155">
                  <a:extLst>
                    <a:ext uri="{9D8B030D-6E8A-4147-A177-3AD203B41FA5}">
                      <a16:colId xmlns:a16="http://schemas.microsoft.com/office/drawing/2014/main" val="337675923"/>
                    </a:ext>
                  </a:extLst>
                </a:gridCol>
              </a:tblGrid>
              <a:tr h="287415">
                <a:tc>
                  <a:txBody>
                    <a:bodyPr/>
                    <a:lstStyle/>
                    <a:p>
                      <a:pPr rtl="0">
                        <a:lnSpc>
                          <a:spcPts val="1800"/>
                        </a:lnSpc>
                      </a:pPr>
                      <a:r>
                        <a:rPr lang="de-DE" sz="1600" b="1" noProof="0">
                          <a:solidFill>
                            <a:schemeClr val="bg1"/>
                          </a:solidFill>
                        </a:rPr>
                        <a:t>Gleitender</a:t>
                      </a:r>
                      <a:r>
                        <a:rPr lang="de-DE" sz="1600" b="1" baseline="0" noProof="0">
                          <a:solidFill>
                            <a:schemeClr val="bg1"/>
                          </a:solidFill>
                        </a:rPr>
                        <a:t> Übergang für Arbeitnehmer ab 55</a:t>
                      </a:r>
                      <a:endParaRPr lang="de-DE" sz="1600" b="1" noProof="0">
                        <a:solidFill>
                          <a:schemeClr val="bg1"/>
                        </a:solidFill>
                      </a:endParaRPr>
                    </a:p>
                  </a:txBody>
                  <a:tcPr marL="0" marR="0" marT="0" marB="0" anchor="ctr"/>
                </a:tc>
                <a:extLst>
                  <a:ext uri="{0D108BD9-81ED-4DB2-BD59-A6C34878D82A}">
                    <a16:rowId xmlns:a16="http://schemas.microsoft.com/office/drawing/2014/main" val="3790111328"/>
                  </a:ext>
                </a:extLst>
              </a:tr>
              <a:tr h="547770">
                <a:tc>
                  <a:txBody>
                    <a:bodyPr/>
                    <a:lstStyle/>
                    <a:p>
                      <a:pPr marL="285750" marR="0" indent="-285750" algn="l" defTabSz="1219170" rtl="0" eaLnBrk="1" fontAlgn="auto" latinLnBrk="0" hangingPunct="1">
                        <a:lnSpc>
                          <a:spcPct val="100000"/>
                        </a:lnSpc>
                        <a:spcBef>
                          <a:spcPts val="0"/>
                        </a:spcBef>
                        <a:spcAft>
                          <a:spcPts val="0"/>
                        </a:spcAft>
                        <a:buClr>
                          <a:srgbClr val="49648C"/>
                        </a:buClr>
                        <a:buSzTx/>
                        <a:buFont typeface="Arial" panose="020B0604020202020204" pitchFamily="34" charset="0"/>
                        <a:buChar char="•"/>
                        <a:tabLst/>
                        <a:defRPr/>
                      </a:pPr>
                      <a:r>
                        <a:rPr lang="de-DE" altLang="de-DE" sz="1600" dirty="0">
                          <a:solidFill>
                            <a:schemeClr val="bg1"/>
                          </a:solidFill>
                        </a:rPr>
                        <a:t>Ab 55 kann die verbleibende Restlebensarbeitszeit um die Hälfte reduziert werden</a:t>
                      </a:r>
                      <a:endParaRPr lang="de-DE" altLang="de-DE" sz="1600" dirty="0"/>
                    </a:p>
                  </a:txBody>
                  <a:tcPr marL="0" marR="0" marT="108000" marB="108000" anchor="ctr">
                    <a:lnB w="6350" cap="flat" cmpd="sng" algn="ctr">
                      <a:solidFill>
                        <a:schemeClr val="accent1"/>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3224208592"/>
                  </a:ext>
                </a:extLst>
              </a:tr>
              <a:tr h="622850">
                <a:tc>
                  <a:txBody>
                    <a:bodyPr/>
                    <a:lstStyle/>
                    <a:p>
                      <a:pPr marL="285750" marR="0" lvl="0" indent="-285750" algn="l" defTabSz="967710" rtl="0" eaLnBrk="1" fontAlgn="auto" latinLnBrk="0" hangingPunct="1">
                        <a:lnSpc>
                          <a:spcPts val="1800"/>
                        </a:lnSpc>
                        <a:spcBef>
                          <a:spcPts val="0"/>
                        </a:spcBef>
                        <a:spcAft>
                          <a:spcPts val="0"/>
                        </a:spcAft>
                        <a:buClrTx/>
                        <a:buSzTx/>
                        <a:buFont typeface="Arial" panose="020B0604020202020204" pitchFamily="34" charset="0"/>
                        <a:buChar char="•"/>
                        <a:tabLst/>
                        <a:defRPr/>
                      </a:pPr>
                      <a:r>
                        <a:rPr lang="de-DE" altLang="de-DE" sz="1600" dirty="0">
                          <a:solidFill>
                            <a:schemeClr val="bg1"/>
                          </a:solidFill>
                        </a:rPr>
                        <a:t>Die Reduzierung der täglichen Arbeitszeit kann auf die Hälfte (Gleichverteilungs-modell) erfolgen oder über eine Reduzierung in einen Block Aktiv- und einen Block Passivphase (Blockmodell)</a:t>
                      </a:r>
                    </a:p>
                  </a:txBody>
                  <a:tcPr marL="0" marR="0" marT="108000" marB="108000" anchor="ct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124566612"/>
                  </a:ext>
                </a:extLst>
              </a:tr>
              <a:tr h="537916">
                <a:tc>
                  <a:txBody>
                    <a:bodyPr/>
                    <a:lstStyle/>
                    <a:p>
                      <a:pPr marL="285750" marR="0" indent="-285750" algn="l" defTabSz="1219170" rtl="0" eaLnBrk="1" fontAlgn="auto" latinLnBrk="0" hangingPunct="1">
                        <a:lnSpc>
                          <a:spcPct val="100000"/>
                        </a:lnSpc>
                        <a:spcBef>
                          <a:spcPts val="0"/>
                        </a:spcBef>
                        <a:spcAft>
                          <a:spcPts val="0"/>
                        </a:spcAft>
                        <a:buClr>
                          <a:srgbClr val="49648C"/>
                        </a:buClr>
                        <a:buSzTx/>
                        <a:buFont typeface="Arial" panose="020B0604020202020204" pitchFamily="34" charset="0"/>
                        <a:buChar char="•"/>
                        <a:tabLst/>
                        <a:defRPr/>
                      </a:pPr>
                      <a:r>
                        <a:rPr lang="de-DE" altLang="de-DE" sz="1600" dirty="0">
                          <a:solidFill>
                            <a:schemeClr val="bg1"/>
                          </a:solidFill>
                        </a:rPr>
                        <a:t>Folgen der Altersteilzeit sind Einkommenseinbußen und zusätzliche Lücken in der gesetzlichen Rentenversicherung </a:t>
                      </a:r>
                    </a:p>
                  </a:txBody>
                  <a:tcPr marL="0" marR="0" marT="108000" marB="108000" anchor="ct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2894904051"/>
                  </a:ext>
                </a:extLst>
              </a:tr>
              <a:tr h="649824">
                <a:tc>
                  <a:txBody>
                    <a:bodyPr/>
                    <a:lstStyle/>
                    <a:p>
                      <a:pPr marL="285750" marR="0" lvl="0" indent="-285750" algn="l" defTabSz="967710" rtl="0" eaLnBrk="1" fontAlgn="auto" latinLnBrk="0" hangingPunct="1">
                        <a:lnSpc>
                          <a:spcPts val="1800"/>
                        </a:lnSpc>
                        <a:spcBef>
                          <a:spcPts val="0"/>
                        </a:spcBef>
                        <a:spcAft>
                          <a:spcPts val="0"/>
                        </a:spcAft>
                        <a:buClrTx/>
                        <a:buSzTx/>
                        <a:buFont typeface="Arial" panose="020B0604020202020204" pitchFamily="34" charset="0"/>
                        <a:buChar char="•"/>
                        <a:tabLst/>
                        <a:defRPr/>
                      </a:pPr>
                      <a:r>
                        <a:rPr lang="de-DE" altLang="de-DE" sz="1600">
                          <a:solidFill>
                            <a:schemeClr val="bg1"/>
                          </a:solidFill>
                        </a:rPr>
                        <a:t>Abfederung der Folgen durch eine Aufstockung des Arbeitgebers zum Gehalt und einem zusätzlichen Arbeitgeberbeitrag in der gesetzlichen Rentenversicherung</a:t>
                      </a:r>
                    </a:p>
                  </a:txBody>
                  <a:tcPr marL="0" marR="0" marT="108000" marB="108000" anchor="ct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183257990"/>
                  </a:ext>
                </a:extLst>
              </a:tr>
              <a:tr h="525098">
                <a:tc>
                  <a:txBody>
                    <a:bodyPr/>
                    <a:lstStyle/>
                    <a:p>
                      <a:pPr marL="285750" marR="0" lvl="0" indent="-285750" algn="l" defTabSz="967710" rtl="0" eaLnBrk="1" fontAlgn="auto" latinLnBrk="0" hangingPunct="1">
                        <a:lnSpc>
                          <a:spcPts val="1800"/>
                        </a:lnSpc>
                        <a:spcBef>
                          <a:spcPts val="0"/>
                        </a:spcBef>
                        <a:spcAft>
                          <a:spcPts val="0"/>
                        </a:spcAft>
                        <a:buClrTx/>
                        <a:buSzTx/>
                        <a:buFont typeface="Arial" panose="020B0604020202020204" pitchFamily="34" charset="0"/>
                        <a:buChar char="•"/>
                        <a:tabLst/>
                        <a:defRPr/>
                      </a:pPr>
                      <a:r>
                        <a:rPr lang="de-DE" altLang="de-DE" sz="1600" dirty="0">
                          <a:solidFill>
                            <a:schemeClr val="bg1"/>
                          </a:solidFill>
                        </a:rPr>
                        <a:t>Altersteilzeit im Blockmodell ist insolvenzsicherungspflichtig!</a:t>
                      </a:r>
                    </a:p>
                  </a:txBody>
                  <a:tcPr marL="0" marR="0" marT="108000" marB="108000" anchor="ctr">
                    <a:lnT w="6350" cap="flat" cmpd="sng" algn="ctr">
                      <a:solidFill>
                        <a:schemeClr val="accent1"/>
                      </a:solidFill>
                      <a:prstDash val="solid"/>
                      <a:round/>
                      <a:headEnd type="none" w="med" len="med"/>
                      <a:tailEnd type="none" w="med" len="med"/>
                    </a:lnT>
                    <a:solidFill>
                      <a:schemeClr val="tx1">
                        <a:lumMod val="95000"/>
                      </a:schemeClr>
                    </a:solidFill>
                  </a:tcPr>
                </a:tc>
                <a:extLst>
                  <a:ext uri="{0D108BD9-81ED-4DB2-BD59-A6C34878D82A}">
                    <a16:rowId xmlns:a16="http://schemas.microsoft.com/office/drawing/2014/main" val="1964303595"/>
                  </a:ext>
                </a:extLst>
              </a:tr>
            </a:tbl>
          </a:graphicData>
        </a:graphic>
      </p:graphicFrame>
      <p:sp>
        <p:nvSpPr>
          <p:cNvPr id="19" name="Textplatzhalter 18">
            <a:extLst>
              <a:ext uri="{FF2B5EF4-FFF2-40B4-BE49-F238E27FC236}">
                <a16:creationId xmlns:a16="http://schemas.microsoft.com/office/drawing/2014/main" id="{847FEF24-8461-4793-9386-7F7B1C63025D}"/>
              </a:ext>
            </a:extLst>
          </p:cNvPr>
          <p:cNvSpPr>
            <a:spLocks noGrp="1"/>
          </p:cNvSpPr>
          <p:nvPr>
            <p:ph type="body" sz="quarter" idx="12"/>
          </p:nvPr>
        </p:nvSpPr>
        <p:spPr/>
        <p:txBody>
          <a:bodyPr/>
          <a:lstStyle/>
          <a:p>
            <a:endParaRPr lang="de-DE"/>
          </a:p>
        </p:txBody>
      </p:sp>
      <p:sp>
        <p:nvSpPr>
          <p:cNvPr id="21" name="Foliennummernplatzhalter 20">
            <a:extLst>
              <a:ext uri="{FF2B5EF4-FFF2-40B4-BE49-F238E27FC236}">
                <a16:creationId xmlns:a16="http://schemas.microsoft.com/office/drawing/2014/main" id="{A0B25C33-D673-4BD6-92F9-BC8865478C30}"/>
              </a:ext>
            </a:extLst>
          </p:cNvPr>
          <p:cNvSpPr>
            <a:spLocks noGrp="1"/>
          </p:cNvSpPr>
          <p:nvPr>
            <p:ph type="sldNum" sz="quarter" idx="14"/>
          </p:nvPr>
        </p:nvSpPr>
        <p:spPr/>
        <p:txBody>
          <a:bodyPr/>
          <a:lstStyle/>
          <a:p>
            <a:fld id="{56C449F3-BD9D-48DC-BFF1-0F66671DA7C6}" type="slidenum">
              <a:rPr lang="en-US" smtClean="0"/>
              <a:pPr/>
              <a:t>6</a:t>
            </a:fld>
            <a:endParaRPr lang="en-US"/>
          </a:p>
        </p:txBody>
      </p:sp>
      <p:sp>
        <p:nvSpPr>
          <p:cNvPr id="2" name="Fußzeilenplatzhalter 1"/>
          <p:cNvSpPr>
            <a:spLocks noGrp="1"/>
          </p:cNvSpPr>
          <p:nvPr>
            <p:ph type="ftr" sz="quarter" idx="13"/>
          </p:nvPr>
        </p:nvSpPr>
        <p:spPr/>
        <p:txBody>
          <a:bodyPr/>
          <a:lstStyle/>
          <a:p>
            <a:r>
              <a:rPr lang="de-DE" noProof="0" dirty="0"/>
              <a:t>Allianz Zeitwertkonten mit Garantie | L-FK-FS-ZIP</a:t>
            </a:r>
          </a:p>
        </p:txBody>
      </p:sp>
    </p:spTree>
    <p:extLst>
      <p:ext uri="{BB962C8B-B14F-4D97-AF65-F5344CB8AC3E}">
        <p14:creationId xmlns:p14="http://schemas.microsoft.com/office/powerpoint/2010/main" val="34427267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3EC60C67-05F6-4BEF-9B4F-51BBCCD98267}"/>
              </a:ext>
            </a:extLst>
          </p:cNvPr>
          <p:cNvSpPr>
            <a:spLocks noGrp="1"/>
          </p:cNvSpPr>
          <p:nvPr>
            <p:ph type="sldNum" sz="quarter" idx="14"/>
          </p:nvPr>
        </p:nvSpPr>
        <p:spPr/>
        <p:txBody>
          <a:bodyPr/>
          <a:lstStyle/>
          <a:p>
            <a:fld id="{56C449F3-BD9D-48DC-BFF1-0F66671DA7C6}" type="slidenum">
              <a:rPr lang="de-DE" noProof="0" smtClean="0"/>
              <a:pPr/>
              <a:t>7</a:t>
            </a:fld>
            <a:endParaRPr lang="de-DE" noProof="0"/>
          </a:p>
        </p:txBody>
      </p:sp>
      <p:sp>
        <p:nvSpPr>
          <p:cNvPr id="3" name="Textplatzhalter 2">
            <a:extLst>
              <a:ext uri="{FF2B5EF4-FFF2-40B4-BE49-F238E27FC236}">
                <a16:creationId xmlns:a16="http://schemas.microsoft.com/office/drawing/2014/main" id="{10E9325A-C76D-4068-9299-48D0C9EA7E3B}"/>
              </a:ext>
            </a:extLst>
          </p:cNvPr>
          <p:cNvSpPr>
            <a:spLocks noGrp="1"/>
          </p:cNvSpPr>
          <p:nvPr>
            <p:ph type="body" sz="quarter" idx="12"/>
          </p:nvPr>
        </p:nvSpPr>
        <p:spPr/>
        <p:txBody>
          <a:bodyPr/>
          <a:lstStyle/>
          <a:p>
            <a:endParaRPr lang="de-DE"/>
          </a:p>
        </p:txBody>
      </p:sp>
      <p:sp>
        <p:nvSpPr>
          <p:cNvPr id="4" name="Titel 3">
            <a:extLst>
              <a:ext uri="{FF2B5EF4-FFF2-40B4-BE49-F238E27FC236}">
                <a16:creationId xmlns:a16="http://schemas.microsoft.com/office/drawing/2014/main" id="{652F71A6-3187-44D1-AC73-4ECD74F65FA5}"/>
              </a:ext>
            </a:extLst>
          </p:cNvPr>
          <p:cNvSpPr>
            <a:spLocks noGrp="1"/>
          </p:cNvSpPr>
          <p:nvPr>
            <p:ph type="title"/>
          </p:nvPr>
        </p:nvSpPr>
        <p:spPr/>
        <p:txBody>
          <a:bodyPr/>
          <a:lstStyle/>
          <a:p>
            <a:r>
              <a:rPr lang="de-DE" dirty="0" smtClean="0"/>
              <a:t>Funktionsweise </a:t>
            </a:r>
            <a:r>
              <a:rPr lang="de-DE" dirty="0" smtClean="0">
                <a:solidFill>
                  <a:srgbClr val="13A0D3"/>
                </a:solidFill>
              </a:rPr>
              <a:t>Blockmodell</a:t>
            </a:r>
            <a:endParaRPr lang="de-DE" dirty="0">
              <a:solidFill>
                <a:srgbClr val="13A0D3"/>
              </a:solidFill>
            </a:endParaRPr>
          </a:p>
        </p:txBody>
      </p:sp>
      <p:sp>
        <p:nvSpPr>
          <p:cNvPr id="5" name="Inhaltsplatzhalter 4">
            <a:extLst>
              <a:ext uri="{FF2B5EF4-FFF2-40B4-BE49-F238E27FC236}">
                <a16:creationId xmlns:a16="http://schemas.microsoft.com/office/drawing/2014/main" id="{0F9F754C-7BCE-4CA8-93A3-29F97929C9E0}"/>
              </a:ext>
            </a:extLst>
          </p:cNvPr>
          <p:cNvSpPr>
            <a:spLocks noGrp="1"/>
          </p:cNvSpPr>
          <p:nvPr>
            <p:ph idx="1"/>
          </p:nvPr>
        </p:nvSpPr>
        <p:spPr/>
        <p:txBody>
          <a:bodyPr/>
          <a:lstStyle/>
          <a:p>
            <a:r>
              <a:rPr lang="de-DE" sz="1600" dirty="0" smtClean="0"/>
              <a:t>Der </a:t>
            </a:r>
            <a:r>
              <a:rPr lang="de-DE" sz="1600" dirty="0"/>
              <a:t>Arbeitnehmer verkürzt seine Restlebensarbeitszeit um die Hälfte</a:t>
            </a:r>
          </a:p>
          <a:p>
            <a:endParaRPr lang="de-DE" sz="1600" dirty="0"/>
          </a:p>
        </p:txBody>
      </p:sp>
      <p:sp>
        <p:nvSpPr>
          <p:cNvPr id="7" name="Rectangle 3">
            <a:extLst>
              <a:ext uri="{FF2B5EF4-FFF2-40B4-BE49-F238E27FC236}">
                <a16:creationId xmlns:a16="http://schemas.microsoft.com/office/drawing/2014/main" id="{9645B22B-5E41-4E9C-BB84-50911966C956}"/>
              </a:ext>
            </a:extLst>
          </p:cNvPr>
          <p:cNvSpPr>
            <a:spLocks noChangeArrowheads="1"/>
          </p:cNvSpPr>
          <p:nvPr/>
        </p:nvSpPr>
        <p:spPr bwMode="auto">
          <a:xfrm>
            <a:off x="1228256" y="2826808"/>
            <a:ext cx="1523998" cy="2786075"/>
          </a:xfrm>
          <a:prstGeom prst="rect">
            <a:avLst/>
          </a:prstGeom>
          <a:solidFill>
            <a:srgbClr val="006192"/>
          </a:solidFill>
          <a:ln w="9525">
            <a:solidFill>
              <a:srgbClr val="122B54"/>
            </a:solidFill>
            <a:miter lim="800000"/>
            <a:headEnd/>
            <a:tailEnd/>
          </a:ln>
          <a:effectLst/>
        </p:spPr>
        <p:txBody>
          <a:bodyPr wrap="none" anchor="ctr"/>
          <a:lstStyle>
            <a:lvl1pPr>
              <a:defRPr>
                <a:solidFill>
                  <a:schemeClr val="bg1"/>
                </a:solidFill>
                <a:latin typeface="Arial" charset="0"/>
              </a:defRPr>
            </a:lvl1pPr>
            <a:lvl2pPr marL="742950" indent="-285750">
              <a:defRPr>
                <a:solidFill>
                  <a:schemeClr val="bg1"/>
                </a:solidFill>
                <a:latin typeface="Arial" charset="0"/>
              </a:defRPr>
            </a:lvl2pPr>
            <a:lvl3pPr marL="1143000" indent="-228600">
              <a:defRPr>
                <a:solidFill>
                  <a:schemeClr val="bg1"/>
                </a:solidFill>
                <a:latin typeface="Arial" charset="0"/>
              </a:defRPr>
            </a:lvl3pPr>
            <a:lvl4pPr marL="1600200" indent="-228600">
              <a:defRPr>
                <a:solidFill>
                  <a:schemeClr val="bg1"/>
                </a:solidFill>
                <a:latin typeface="Arial" charset="0"/>
              </a:defRPr>
            </a:lvl4pPr>
            <a:lvl5pPr marL="2057400" indent="-228600">
              <a:defRPr>
                <a:solidFill>
                  <a:schemeClr val="bg1"/>
                </a:solidFill>
                <a:latin typeface="Arial" charset="0"/>
              </a:defRPr>
            </a:lvl5pPr>
            <a:lvl6pPr marL="2514600" indent="-2286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6pPr>
            <a:lvl7pPr marL="2971800" indent="-2286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7pPr>
            <a:lvl8pPr marL="3429000" indent="-2286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8pPr>
            <a:lvl9pPr marL="3886200" indent="-2286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9pPr>
          </a:lstStyle>
          <a:p>
            <a:pPr marL="0" marR="0" lvl="0" indent="0" algn="ctr" defTabSz="914400" eaLnBrk="0" fontAlgn="base" latinLnBrk="0" hangingPunct="0">
              <a:lnSpc>
                <a:spcPct val="100000"/>
              </a:lnSpc>
              <a:spcBef>
                <a:spcPct val="0"/>
              </a:spcBef>
              <a:spcAft>
                <a:spcPct val="0"/>
              </a:spcAft>
              <a:buClr>
                <a:srgbClr val="D8D8D5"/>
              </a:buClr>
              <a:buSzPct val="70000"/>
              <a:buFont typeface="Wingdings" pitchFamily="2" charset="2"/>
              <a:buNone/>
              <a:tabLst/>
              <a:defRPr/>
            </a:pPr>
            <a:endParaRPr kumimoji="0" lang="de-DE" altLang="de-DE" sz="1400" b="0" i="0" u="none" strike="noStrike" kern="0" cap="none" spc="0" normalizeH="0" baseline="0" noProof="0" dirty="0">
              <a:ln>
                <a:noFill/>
              </a:ln>
              <a:solidFill>
                <a:srgbClr val="FFFFFF"/>
              </a:solidFill>
              <a:effectLst/>
              <a:uLnTx/>
              <a:uFillTx/>
              <a:latin typeface="Arial" charset="0"/>
            </a:endParaRPr>
          </a:p>
        </p:txBody>
      </p:sp>
      <p:sp>
        <p:nvSpPr>
          <p:cNvPr id="9" name="Line 8">
            <a:extLst>
              <a:ext uri="{FF2B5EF4-FFF2-40B4-BE49-F238E27FC236}">
                <a16:creationId xmlns:a16="http://schemas.microsoft.com/office/drawing/2014/main" id="{CA4B608A-5496-4274-B590-39D7210178D9}"/>
              </a:ext>
            </a:extLst>
          </p:cNvPr>
          <p:cNvSpPr>
            <a:spLocks noChangeShapeType="1"/>
          </p:cNvSpPr>
          <p:nvPr/>
        </p:nvSpPr>
        <p:spPr bwMode="auto">
          <a:xfrm>
            <a:off x="1214201" y="5622625"/>
            <a:ext cx="7560000" cy="11113"/>
          </a:xfrm>
          <a:prstGeom prst="line">
            <a:avLst/>
          </a:prstGeom>
          <a:noFill/>
          <a:ln w="38100">
            <a:solidFill>
              <a:srgbClr val="49648C"/>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752" tIns="49876" rIns="99752" bIns="49876" anchor="ctr">
            <a:spAutoFit/>
          </a:bodyPr>
          <a:lstStyle/>
          <a:p>
            <a:pPr marL="0" marR="0" lvl="0" indent="0" defTabSz="914400" eaLnBrk="0" fontAlgn="base" latinLnBrk="0" hangingPunct="0">
              <a:lnSpc>
                <a:spcPct val="100000"/>
              </a:lnSpc>
              <a:spcBef>
                <a:spcPct val="0"/>
              </a:spcBef>
              <a:spcAft>
                <a:spcPct val="0"/>
              </a:spcAft>
              <a:buClr>
                <a:srgbClr val="D8D8D5"/>
              </a:buClr>
              <a:buSzPct val="70000"/>
              <a:buFont typeface="Wingdings" pitchFamily="2" charset="2"/>
              <a:buNone/>
              <a:tabLst/>
              <a:defRPr/>
            </a:pPr>
            <a:endParaRPr kumimoji="0" lang="de-DE" sz="1800" b="0" i="0" u="none" strike="noStrike" kern="0" cap="none" spc="0" normalizeH="0" baseline="0" noProof="0">
              <a:ln>
                <a:noFill/>
              </a:ln>
              <a:solidFill>
                <a:srgbClr val="FFFFFF"/>
              </a:solidFill>
              <a:effectLst/>
              <a:uLnTx/>
              <a:uFillTx/>
            </a:endParaRPr>
          </a:p>
        </p:txBody>
      </p:sp>
      <p:sp>
        <p:nvSpPr>
          <p:cNvPr id="10" name="Text Box 9">
            <a:extLst>
              <a:ext uri="{FF2B5EF4-FFF2-40B4-BE49-F238E27FC236}">
                <a16:creationId xmlns:a16="http://schemas.microsoft.com/office/drawing/2014/main" id="{95C750BA-9C63-42B2-89A6-4A354702580B}"/>
              </a:ext>
            </a:extLst>
          </p:cNvPr>
          <p:cNvSpPr txBox="1">
            <a:spLocks noChangeArrowheads="1"/>
          </p:cNvSpPr>
          <p:nvPr/>
        </p:nvSpPr>
        <p:spPr bwMode="auto">
          <a:xfrm>
            <a:off x="566502" y="2232279"/>
            <a:ext cx="947737" cy="519024"/>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283" tIns="43642" rIns="87283" bIns="43642">
            <a:spAutoFit/>
          </a:bodyPr>
          <a:lstStyle>
            <a:lvl1pPr defTabSz="800100">
              <a:defRPr>
                <a:solidFill>
                  <a:schemeClr val="bg1"/>
                </a:solidFill>
                <a:latin typeface="Arial" charset="0"/>
              </a:defRPr>
            </a:lvl1pPr>
            <a:lvl2pPr marL="742950" indent="-285750" defTabSz="800100">
              <a:defRPr>
                <a:solidFill>
                  <a:schemeClr val="bg1"/>
                </a:solidFill>
                <a:latin typeface="Arial" charset="0"/>
              </a:defRPr>
            </a:lvl2pPr>
            <a:lvl3pPr marL="1143000" indent="-228600" defTabSz="800100">
              <a:defRPr>
                <a:solidFill>
                  <a:schemeClr val="bg1"/>
                </a:solidFill>
                <a:latin typeface="Arial" charset="0"/>
              </a:defRPr>
            </a:lvl3pPr>
            <a:lvl4pPr marL="1600200" indent="-228600" defTabSz="800100">
              <a:defRPr>
                <a:solidFill>
                  <a:schemeClr val="bg1"/>
                </a:solidFill>
                <a:latin typeface="Arial" charset="0"/>
              </a:defRPr>
            </a:lvl4pPr>
            <a:lvl5pPr marL="2057400" indent="-228600" defTabSz="800100">
              <a:defRPr>
                <a:solidFill>
                  <a:schemeClr val="bg1"/>
                </a:solidFill>
                <a:latin typeface="Arial" charset="0"/>
              </a:defRPr>
            </a:lvl5pPr>
            <a:lvl6pPr marL="2514600" indent="-228600" defTabSz="8001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6pPr>
            <a:lvl7pPr marL="2971800" indent="-228600" defTabSz="8001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7pPr>
            <a:lvl8pPr marL="3429000" indent="-228600" defTabSz="8001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8pPr>
            <a:lvl9pPr marL="3886200" indent="-228600" defTabSz="8001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9pPr>
          </a:lstStyle>
          <a:p>
            <a:pPr marL="0" marR="0" lvl="0" indent="0" defTabSz="800100" eaLnBrk="0" fontAlgn="base" latinLnBrk="0" hangingPunct="0">
              <a:lnSpc>
                <a:spcPct val="100000"/>
              </a:lnSpc>
              <a:spcBef>
                <a:spcPct val="50000"/>
              </a:spcBef>
              <a:spcAft>
                <a:spcPct val="0"/>
              </a:spcAft>
              <a:buClrTx/>
              <a:buSzTx/>
              <a:buFontTx/>
              <a:buNone/>
              <a:tabLst/>
              <a:defRPr/>
            </a:pPr>
            <a:r>
              <a:rPr kumimoji="0" lang="de-DE" altLang="de-DE" sz="1400" b="0" i="0" u="none" strike="noStrike" kern="0" cap="none" spc="0" normalizeH="0" baseline="0" noProof="0">
                <a:ln>
                  <a:noFill/>
                </a:ln>
                <a:solidFill>
                  <a:srgbClr val="000000"/>
                </a:solidFill>
                <a:effectLst/>
                <a:uLnTx/>
                <a:uFillTx/>
                <a:latin typeface="Arial" charset="0"/>
              </a:rPr>
              <a:t>Vollzeit- brutto</a:t>
            </a:r>
          </a:p>
        </p:txBody>
      </p:sp>
      <p:sp>
        <p:nvSpPr>
          <p:cNvPr id="11" name="Text Box 10">
            <a:extLst>
              <a:ext uri="{FF2B5EF4-FFF2-40B4-BE49-F238E27FC236}">
                <a16:creationId xmlns:a16="http://schemas.microsoft.com/office/drawing/2014/main" id="{53A4A216-7340-4ECC-88E6-296B7556CDD8}"/>
              </a:ext>
            </a:extLst>
          </p:cNvPr>
          <p:cNvSpPr txBox="1">
            <a:spLocks noChangeArrowheads="1"/>
          </p:cNvSpPr>
          <p:nvPr/>
        </p:nvSpPr>
        <p:spPr bwMode="auto">
          <a:xfrm>
            <a:off x="566502" y="2765125"/>
            <a:ext cx="647700" cy="30358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283" tIns="43642" rIns="87283" bIns="43642">
            <a:spAutoFit/>
          </a:bodyPr>
          <a:lstStyle>
            <a:lvl1pPr defTabSz="800100">
              <a:defRPr>
                <a:solidFill>
                  <a:schemeClr val="bg1"/>
                </a:solidFill>
                <a:latin typeface="Arial" charset="0"/>
              </a:defRPr>
            </a:lvl1pPr>
            <a:lvl2pPr marL="742950" indent="-285750" defTabSz="800100">
              <a:defRPr>
                <a:solidFill>
                  <a:schemeClr val="bg1"/>
                </a:solidFill>
                <a:latin typeface="Arial" charset="0"/>
              </a:defRPr>
            </a:lvl2pPr>
            <a:lvl3pPr marL="1143000" indent="-228600" defTabSz="800100">
              <a:defRPr>
                <a:solidFill>
                  <a:schemeClr val="bg1"/>
                </a:solidFill>
                <a:latin typeface="Arial" charset="0"/>
              </a:defRPr>
            </a:lvl3pPr>
            <a:lvl4pPr marL="1600200" indent="-228600" defTabSz="800100">
              <a:defRPr>
                <a:solidFill>
                  <a:schemeClr val="bg1"/>
                </a:solidFill>
                <a:latin typeface="Arial" charset="0"/>
              </a:defRPr>
            </a:lvl4pPr>
            <a:lvl5pPr marL="2057400" indent="-228600" defTabSz="800100">
              <a:defRPr>
                <a:solidFill>
                  <a:schemeClr val="bg1"/>
                </a:solidFill>
                <a:latin typeface="Arial" charset="0"/>
              </a:defRPr>
            </a:lvl5pPr>
            <a:lvl6pPr marL="2514600" indent="-228600" defTabSz="8001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6pPr>
            <a:lvl7pPr marL="2971800" indent="-228600" defTabSz="8001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7pPr>
            <a:lvl8pPr marL="3429000" indent="-228600" defTabSz="8001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8pPr>
            <a:lvl9pPr marL="3886200" indent="-228600" defTabSz="8001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9pPr>
          </a:lstStyle>
          <a:p>
            <a:pPr marL="0" marR="0" lvl="0" indent="0" algn="r" defTabSz="800100" eaLnBrk="0" fontAlgn="base" latinLnBrk="0" hangingPunct="0">
              <a:lnSpc>
                <a:spcPct val="100000"/>
              </a:lnSpc>
              <a:spcBef>
                <a:spcPct val="50000"/>
              </a:spcBef>
              <a:spcAft>
                <a:spcPct val="0"/>
              </a:spcAft>
              <a:buClrTx/>
              <a:buSzTx/>
              <a:buFontTx/>
              <a:buNone/>
              <a:tabLst/>
              <a:defRPr/>
            </a:pPr>
            <a:r>
              <a:rPr kumimoji="0" lang="de-DE" altLang="de-DE" sz="1400" b="0" i="0" u="none" strike="noStrike" kern="0" cap="none" spc="0" normalizeH="0" baseline="0" noProof="0" dirty="0">
                <a:ln>
                  <a:noFill/>
                </a:ln>
                <a:solidFill>
                  <a:srgbClr val="000000"/>
                </a:solidFill>
                <a:effectLst/>
                <a:uLnTx/>
                <a:uFillTx/>
                <a:latin typeface="Arial" charset="0"/>
              </a:rPr>
              <a:t>100%</a:t>
            </a:r>
          </a:p>
        </p:txBody>
      </p:sp>
      <p:sp>
        <p:nvSpPr>
          <p:cNvPr id="12" name="Text Box 11">
            <a:extLst>
              <a:ext uri="{FF2B5EF4-FFF2-40B4-BE49-F238E27FC236}">
                <a16:creationId xmlns:a16="http://schemas.microsoft.com/office/drawing/2014/main" id="{5A5B3BEE-2FB1-4EBB-9D2E-29001974FDA8}"/>
              </a:ext>
            </a:extLst>
          </p:cNvPr>
          <p:cNvSpPr txBox="1">
            <a:spLocks noChangeArrowheads="1"/>
          </p:cNvSpPr>
          <p:nvPr/>
        </p:nvSpPr>
        <p:spPr bwMode="auto">
          <a:xfrm>
            <a:off x="479425" y="4122438"/>
            <a:ext cx="739540" cy="30358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7283" tIns="43642" rIns="87283" bIns="43642">
            <a:spAutoFit/>
          </a:bodyPr>
          <a:lstStyle>
            <a:lvl1pPr defTabSz="800100">
              <a:defRPr>
                <a:solidFill>
                  <a:schemeClr val="bg1"/>
                </a:solidFill>
                <a:latin typeface="Arial" charset="0"/>
              </a:defRPr>
            </a:lvl1pPr>
            <a:lvl2pPr marL="742950" indent="-285750" defTabSz="800100">
              <a:defRPr>
                <a:solidFill>
                  <a:schemeClr val="bg1"/>
                </a:solidFill>
                <a:latin typeface="Arial" charset="0"/>
              </a:defRPr>
            </a:lvl2pPr>
            <a:lvl3pPr marL="1143000" indent="-228600" defTabSz="800100">
              <a:defRPr>
                <a:solidFill>
                  <a:schemeClr val="bg1"/>
                </a:solidFill>
                <a:latin typeface="Arial" charset="0"/>
              </a:defRPr>
            </a:lvl3pPr>
            <a:lvl4pPr marL="1600200" indent="-228600" defTabSz="800100">
              <a:defRPr>
                <a:solidFill>
                  <a:schemeClr val="bg1"/>
                </a:solidFill>
                <a:latin typeface="Arial" charset="0"/>
              </a:defRPr>
            </a:lvl4pPr>
            <a:lvl5pPr marL="2057400" indent="-228600" defTabSz="800100">
              <a:defRPr>
                <a:solidFill>
                  <a:schemeClr val="bg1"/>
                </a:solidFill>
                <a:latin typeface="Arial" charset="0"/>
              </a:defRPr>
            </a:lvl5pPr>
            <a:lvl6pPr marL="2514600" indent="-228600" defTabSz="8001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6pPr>
            <a:lvl7pPr marL="2971800" indent="-228600" defTabSz="8001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7pPr>
            <a:lvl8pPr marL="3429000" indent="-228600" defTabSz="8001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8pPr>
            <a:lvl9pPr marL="3886200" indent="-228600" defTabSz="8001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9pPr>
          </a:lstStyle>
          <a:p>
            <a:pPr marL="0" marR="0" lvl="0" indent="0" algn="r" defTabSz="800100" eaLnBrk="0" fontAlgn="base" latinLnBrk="0" hangingPunct="0">
              <a:lnSpc>
                <a:spcPct val="100000"/>
              </a:lnSpc>
              <a:spcBef>
                <a:spcPct val="50000"/>
              </a:spcBef>
              <a:spcAft>
                <a:spcPct val="0"/>
              </a:spcAft>
              <a:buClrTx/>
              <a:buSzTx/>
              <a:buFontTx/>
              <a:buNone/>
              <a:tabLst/>
              <a:defRPr/>
            </a:pPr>
            <a:r>
              <a:rPr kumimoji="0" lang="de-DE" altLang="de-DE" sz="1400" b="0" i="0" u="none" strike="noStrike" kern="0" cap="none" spc="0" normalizeH="0" baseline="0" noProof="0">
                <a:ln>
                  <a:noFill/>
                </a:ln>
                <a:solidFill>
                  <a:srgbClr val="000000"/>
                </a:solidFill>
                <a:effectLst/>
                <a:uLnTx/>
                <a:uFillTx/>
                <a:latin typeface="Arial" charset="0"/>
              </a:rPr>
              <a:t>50%</a:t>
            </a:r>
          </a:p>
        </p:txBody>
      </p:sp>
      <p:sp>
        <p:nvSpPr>
          <p:cNvPr id="14" name="Line 18">
            <a:extLst>
              <a:ext uri="{FF2B5EF4-FFF2-40B4-BE49-F238E27FC236}">
                <a16:creationId xmlns:a16="http://schemas.microsoft.com/office/drawing/2014/main" id="{3752B82A-B81C-4A9F-9580-557A96817C51}"/>
              </a:ext>
            </a:extLst>
          </p:cNvPr>
          <p:cNvSpPr>
            <a:spLocks noChangeShapeType="1"/>
          </p:cNvSpPr>
          <p:nvPr/>
        </p:nvSpPr>
        <p:spPr bwMode="gray">
          <a:xfrm flipV="1">
            <a:off x="1228255" y="2573738"/>
            <a:ext cx="7937" cy="3060000"/>
          </a:xfrm>
          <a:prstGeom prst="line">
            <a:avLst/>
          </a:prstGeom>
          <a:noFill/>
          <a:ln w="38100">
            <a:solidFill>
              <a:srgbClr val="49648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pPr marL="0" marR="0" lvl="0" indent="0" defTabSz="914400" eaLnBrk="0" fontAlgn="base" latinLnBrk="0" hangingPunct="0">
              <a:lnSpc>
                <a:spcPct val="100000"/>
              </a:lnSpc>
              <a:spcBef>
                <a:spcPct val="0"/>
              </a:spcBef>
              <a:spcAft>
                <a:spcPct val="0"/>
              </a:spcAft>
              <a:buClr>
                <a:srgbClr val="D8D8D5"/>
              </a:buClr>
              <a:buSzPct val="70000"/>
              <a:buFont typeface="Wingdings" pitchFamily="2" charset="2"/>
              <a:buNone/>
              <a:tabLst/>
              <a:defRPr/>
            </a:pPr>
            <a:endParaRPr kumimoji="0" lang="de-DE" sz="1800" b="0" i="0" u="none" strike="noStrike" kern="0" cap="none" spc="0" normalizeH="0" baseline="0" noProof="0">
              <a:ln>
                <a:noFill/>
              </a:ln>
              <a:solidFill>
                <a:srgbClr val="FFFFFF"/>
              </a:solidFill>
              <a:effectLst/>
              <a:uLnTx/>
              <a:uFillTx/>
            </a:endParaRPr>
          </a:p>
        </p:txBody>
      </p:sp>
      <p:sp>
        <p:nvSpPr>
          <p:cNvPr id="15" name="Rechteck 53">
            <a:extLst>
              <a:ext uri="{FF2B5EF4-FFF2-40B4-BE49-F238E27FC236}">
                <a16:creationId xmlns:a16="http://schemas.microsoft.com/office/drawing/2014/main" id="{E773B3B0-1B3E-44F7-B28E-AAEB8AE1ED03}"/>
              </a:ext>
            </a:extLst>
          </p:cNvPr>
          <p:cNvSpPr>
            <a:spLocks noChangeArrowheads="1"/>
          </p:cNvSpPr>
          <p:nvPr/>
        </p:nvSpPr>
        <p:spPr bwMode="auto">
          <a:xfrm>
            <a:off x="2805200" y="5699229"/>
            <a:ext cx="2473107" cy="288925"/>
          </a:xfrm>
          <a:prstGeom prst="rect">
            <a:avLst/>
          </a:prstGeom>
          <a:solidFill>
            <a:srgbClr val="006192"/>
          </a:solidFill>
          <a:ln w="19050" algn="ctr">
            <a:solidFill>
              <a:srgbClr val="122B54"/>
            </a:solidFill>
            <a:round/>
            <a:headEnd/>
            <a:tailEnd/>
          </a:ln>
        </p:spPr>
        <p:txBody>
          <a:bodyPr wrap="none" anchor="ctr"/>
          <a:lstStyle>
            <a:lvl1pPr>
              <a:defRPr>
                <a:solidFill>
                  <a:schemeClr val="bg1"/>
                </a:solidFill>
                <a:latin typeface="Arial" charset="0"/>
              </a:defRPr>
            </a:lvl1pPr>
            <a:lvl2pPr marL="742950" indent="-285750">
              <a:defRPr>
                <a:solidFill>
                  <a:schemeClr val="bg1"/>
                </a:solidFill>
                <a:latin typeface="Arial" charset="0"/>
              </a:defRPr>
            </a:lvl2pPr>
            <a:lvl3pPr marL="1143000" indent="-228600">
              <a:defRPr>
                <a:solidFill>
                  <a:schemeClr val="bg1"/>
                </a:solidFill>
                <a:latin typeface="Arial" charset="0"/>
              </a:defRPr>
            </a:lvl3pPr>
            <a:lvl4pPr marL="1600200" indent="-228600">
              <a:defRPr>
                <a:solidFill>
                  <a:schemeClr val="bg1"/>
                </a:solidFill>
                <a:latin typeface="Arial" charset="0"/>
              </a:defRPr>
            </a:lvl4pPr>
            <a:lvl5pPr marL="2057400" indent="-228600">
              <a:defRPr>
                <a:solidFill>
                  <a:schemeClr val="bg1"/>
                </a:solidFill>
                <a:latin typeface="Arial" charset="0"/>
              </a:defRPr>
            </a:lvl5pPr>
            <a:lvl6pPr marL="2514600" indent="-2286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6pPr>
            <a:lvl7pPr marL="2971800" indent="-2286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7pPr>
            <a:lvl8pPr marL="3429000" indent="-2286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8pPr>
            <a:lvl9pPr marL="3886200" indent="-2286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altLang="de-DE" sz="1400" b="0" i="0" u="none" strike="noStrike" kern="0" cap="none" spc="0" normalizeH="0" baseline="0" noProof="0" dirty="0" smtClean="0">
                <a:ln>
                  <a:noFill/>
                </a:ln>
                <a:solidFill>
                  <a:srgbClr val="FFFFFF"/>
                </a:solidFill>
                <a:effectLst/>
                <a:uLnTx/>
                <a:uFillTx/>
                <a:latin typeface="Arial" charset="0"/>
              </a:rPr>
              <a:t>Aktivphase</a:t>
            </a:r>
            <a:endParaRPr kumimoji="0" lang="de-DE" altLang="de-DE" sz="1400" b="0" i="0" u="none" strike="noStrike" kern="0" cap="none" spc="0" normalizeH="0" baseline="0" noProof="0" dirty="0">
              <a:ln>
                <a:noFill/>
              </a:ln>
              <a:solidFill>
                <a:srgbClr val="FFFFFF"/>
              </a:solidFill>
              <a:effectLst/>
              <a:uLnTx/>
              <a:uFillTx/>
              <a:latin typeface="Arial" charset="0"/>
            </a:endParaRPr>
          </a:p>
        </p:txBody>
      </p:sp>
      <p:sp>
        <p:nvSpPr>
          <p:cNvPr id="35" name="Rectangle 3"/>
          <p:cNvSpPr>
            <a:spLocks noChangeArrowheads="1"/>
          </p:cNvSpPr>
          <p:nvPr/>
        </p:nvSpPr>
        <p:spPr bwMode="auto">
          <a:xfrm>
            <a:off x="2805201" y="4257844"/>
            <a:ext cx="2473107" cy="1337415"/>
          </a:xfrm>
          <a:prstGeom prst="rect">
            <a:avLst/>
          </a:prstGeom>
          <a:solidFill>
            <a:srgbClr val="006192"/>
          </a:solidFill>
          <a:ln w="9525">
            <a:solidFill>
              <a:srgbClr val="122B54"/>
            </a:solidFill>
            <a:miter lim="800000"/>
            <a:headEnd/>
            <a:tailEnd/>
          </a:ln>
          <a:effectLst/>
        </p:spPr>
        <p:txBody>
          <a:bodyPr wrap="none" anchor="ctr"/>
          <a:lstStyle>
            <a:lvl1pPr>
              <a:defRPr>
                <a:solidFill>
                  <a:schemeClr val="bg1"/>
                </a:solidFill>
                <a:latin typeface="Arial" charset="0"/>
              </a:defRPr>
            </a:lvl1pPr>
            <a:lvl2pPr marL="742950" indent="-285750">
              <a:defRPr>
                <a:solidFill>
                  <a:schemeClr val="bg1"/>
                </a:solidFill>
                <a:latin typeface="Arial" charset="0"/>
              </a:defRPr>
            </a:lvl2pPr>
            <a:lvl3pPr marL="1143000" indent="-228600">
              <a:defRPr>
                <a:solidFill>
                  <a:schemeClr val="bg1"/>
                </a:solidFill>
                <a:latin typeface="Arial" charset="0"/>
              </a:defRPr>
            </a:lvl3pPr>
            <a:lvl4pPr marL="1600200" indent="-228600">
              <a:defRPr>
                <a:solidFill>
                  <a:schemeClr val="bg1"/>
                </a:solidFill>
                <a:latin typeface="Arial" charset="0"/>
              </a:defRPr>
            </a:lvl4pPr>
            <a:lvl5pPr marL="2057400" indent="-228600">
              <a:defRPr>
                <a:solidFill>
                  <a:schemeClr val="bg1"/>
                </a:solidFill>
                <a:latin typeface="Arial" charset="0"/>
              </a:defRPr>
            </a:lvl5pPr>
            <a:lvl6pPr marL="2514600" indent="-2286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6pPr>
            <a:lvl7pPr marL="2971800" indent="-2286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7pPr>
            <a:lvl8pPr marL="3429000" indent="-2286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8pPr>
            <a:lvl9pPr marL="3886200" indent="-2286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9pPr>
          </a:lstStyle>
          <a:p>
            <a:pPr marL="0" marR="0" lvl="0" indent="0" algn="ctr" defTabSz="914400" eaLnBrk="0" fontAlgn="base" latinLnBrk="0" hangingPunct="0">
              <a:lnSpc>
                <a:spcPct val="100000"/>
              </a:lnSpc>
              <a:spcBef>
                <a:spcPct val="0"/>
              </a:spcBef>
              <a:spcAft>
                <a:spcPct val="0"/>
              </a:spcAft>
              <a:buClr>
                <a:srgbClr val="D8D8D5"/>
              </a:buClr>
              <a:buSzPct val="70000"/>
              <a:buFont typeface="Wingdings" pitchFamily="2" charset="2"/>
              <a:buNone/>
              <a:tabLst/>
              <a:defRPr/>
            </a:pPr>
            <a:r>
              <a:rPr kumimoji="0" lang="de-DE" altLang="de-DE" sz="1600" b="0" i="0" u="none" strike="noStrike" kern="0" cap="none" spc="0" normalizeH="0" baseline="0" noProof="0" dirty="0" smtClean="0">
                <a:ln>
                  <a:noFill/>
                </a:ln>
                <a:solidFill>
                  <a:srgbClr val="FFFFFF"/>
                </a:solidFill>
                <a:effectLst/>
                <a:uLnTx/>
                <a:uFillTx/>
                <a:latin typeface="Arial" charset="0"/>
              </a:rPr>
              <a:t>Regelarbeitsentgelt</a:t>
            </a:r>
            <a:endParaRPr kumimoji="0" lang="de-DE" altLang="de-DE" sz="1600" b="0" i="0" u="none" strike="noStrike" kern="0" cap="none" spc="0" normalizeH="0" baseline="0" noProof="0" dirty="0">
              <a:ln>
                <a:noFill/>
              </a:ln>
              <a:solidFill>
                <a:srgbClr val="FFFFFF"/>
              </a:solidFill>
              <a:effectLst/>
              <a:uLnTx/>
              <a:uFillTx/>
              <a:latin typeface="Arial" charset="0"/>
            </a:endParaRPr>
          </a:p>
        </p:txBody>
      </p:sp>
      <p:sp>
        <p:nvSpPr>
          <p:cNvPr id="38" name="Text Box 14"/>
          <p:cNvSpPr txBox="1">
            <a:spLocks noChangeArrowheads="1"/>
          </p:cNvSpPr>
          <p:nvPr/>
        </p:nvSpPr>
        <p:spPr bwMode="auto">
          <a:xfrm>
            <a:off x="3230310" y="2267774"/>
            <a:ext cx="1670214" cy="580579"/>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7283" tIns="43642" rIns="87283" bIns="43642">
            <a:spAutoFit/>
          </a:bodyPr>
          <a:lstStyle>
            <a:lvl1pPr defTabSz="800100">
              <a:defRPr>
                <a:solidFill>
                  <a:schemeClr val="bg1"/>
                </a:solidFill>
                <a:latin typeface="Arial" charset="0"/>
              </a:defRPr>
            </a:lvl1pPr>
            <a:lvl2pPr marL="742950" indent="-285750" defTabSz="800100">
              <a:defRPr>
                <a:solidFill>
                  <a:schemeClr val="bg1"/>
                </a:solidFill>
                <a:latin typeface="Arial" charset="0"/>
              </a:defRPr>
            </a:lvl2pPr>
            <a:lvl3pPr marL="1143000" indent="-228600" defTabSz="800100">
              <a:defRPr>
                <a:solidFill>
                  <a:schemeClr val="bg1"/>
                </a:solidFill>
                <a:latin typeface="Arial" charset="0"/>
              </a:defRPr>
            </a:lvl3pPr>
            <a:lvl4pPr marL="1600200" indent="-228600" defTabSz="800100">
              <a:defRPr>
                <a:solidFill>
                  <a:schemeClr val="bg1"/>
                </a:solidFill>
                <a:latin typeface="Arial" charset="0"/>
              </a:defRPr>
            </a:lvl4pPr>
            <a:lvl5pPr marL="2057400" indent="-228600" defTabSz="800100">
              <a:defRPr>
                <a:solidFill>
                  <a:schemeClr val="bg1"/>
                </a:solidFill>
                <a:latin typeface="Arial" charset="0"/>
              </a:defRPr>
            </a:lvl5pPr>
            <a:lvl6pPr marL="2514600" indent="-228600" defTabSz="8001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6pPr>
            <a:lvl7pPr marL="2971800" indent="-228600" defTabSz="8001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7pPr>
            <a:lvl8pPr marL="3429000" indent="-228600" defTabSz="8001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8pPr>
            <a:lvl9pPr marL="3886200" indent="-228600" defTabSz="8001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9pPr>
          </a:lstStyle>
          <a:p>
            <a:pPr marL="0" marR="0" lvl="0" indent="0" algn="ctr" defTabSz="800100" eaLnBrk="0" fontAlgn="base" latinLnBrk="0" hangingPunct="0">
              <a:lnSpc>
                <a:spcPct val="100000"/>
              </a:lnSpc>
              <a:spcBef>
                <a:spcPct val="50000"/>
              </a:spcBef>
              <a:spcAft>
                <a:spcPct val="0"/>
              </a:spcAft>
              <a:buClrTx/>
              <a:buSzTx/>
              <a:buFontTx/>
              <a:buNone/>
              <a:tabLst/>
              <a:defRPr/>
            </a:pPr>
            <a:r>
              <a:rPr kumimoji="0" lang="de-DE" altLang="de-DE" sz="1600" b="0" i="0" u="none" strike="noStrike" kern="0" cap="none" spc="0" normalizeH="0" baseline="0" noProof="0">
                <a:ln>
                  <a:noFill/>
                </a:ln>
                <a:solidFill>
                  <a:srgbClr val="000000"/>
                </a:solidFill>
                <a:effectLst/>
                <a:uLnTx/>
                <a:uFillTx/>
                <a:latin typeface="Arial" charset="0"/>
              </a:rPr>
              <a:t>Arbeitsleistung Vollzeit</a:t>
            </a:r>
          </a:p>
        </p:txBody>
      </p:sp>
      <p:sp>
        <p:nvSpPr>
          <p:cNvPr id="39" name="Line 15"/>
          <p:cNvSpPr>
            <a:spLocks noChangeShapeType="1"/>
          </p:cNvSpPr>
          <p:nvPr/>
        </p:nvSpPr>
        <p:spPr bwMode="auto">
          <a:xfrm flipH="1">
            <a:off x="2818288" y="2438485"/>
            <a:ext cx="394075" cy="0"/>
          </a:xfrm>
          <a:prstGeom prst="line">
            <a:avLst/>
          </a:prstGeom>
          <a:noFill/>
          <a:ln w="19050">
            <a:solidFill>
              <a:srgbClr val="49648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9752" tIns="49876" rIns="99752" bIns="49876" anchor="ctr">
            <a:spAutoFit/>
          </a:bodyPr>
          <a:lstStyle/>
          <a:p>
            <a:pPr marL="0" marR="0" lvl="0" indent="0" defTabSz="914400" eaLnBrk="0" fontAlgn="base" latinLnBrk="0" hangingPunct="0">
              <a:lnSpc>
                <a:spcPct val="100000"/>
              </a:lnSpc>
              <a:spcBef>
                <a:spcPct val="0"/>
              </a:spcBef>
              <a:spcAft>
                <a:spcPct val="0"/>
              </a:spcAft>
              <a:buClr>
                <a:srgbClr val="D8D8D5"/>
              </a:buClr>
              <a:buSzPct val="70000"/>
              <a:buFont typeface="Wingdings" pitchFamily="2" charset="2"/>
              <a:buNone/>
              <a:tabLst/>
              <a:defRPr/>
            </a:pPr>
            <a:endParaRPr kumimoji="0" lang="de-DE" sz="1800" b="0" i="0" u="none" strike="noStrike" kern="0" cap="none" spc="0" normalizeH="0" baseline="0" noProof="0">
              <a:ln>
                <a:noFill/>
              </a:ln>
              <a:solidFill>
                <a:srgbClr val="FFFFFF"/>
              </a:solidFill>
              <a:effectLst/>
              <a:uLnTx/>
              <a:uFillTx/>
            </a:endParaRPr>
          </a:p>
        </p:txBody>
      </p:sp>
      <p:sp>
        <p:nvSpPr>
          <p:cNvPr id="40" name="Line 16"/>
          <p:cNvSpPr>
            <a:spLocks noChangeShapeType="1"/>
          </p:cNvSpPr>
          <p:nvPr/>
        </p:nvSpPr>
        <p:spPr bwMode="auto">
          <a:xfrm>
            <a:off x="4900524" y="2438485"/>
            <a:ext cx="392232" cy="0"/>
          </a:xfrm>
          <a:prstGeom prst="line">
            <a:avLst/>
          </a:prstGeom>
          <a:noFill/>
          <a:ln w="19050">
            <a:solidFill>
              <a:srgbClr val="49648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9752" tIns="49876" rIns="99752" bIns="49876" anchor="ctr">
            <a:spAutoFit/>
          </a:bodyPr>
          <a:lstStyle/>
          <a:p>
            <a:pPr marL="0" marR="0" lvl="0" indent="0" defTabSz="914400" eaLnBrk="0" fontAlgn="base" latinLnBrk="0" hangingPunct="0">
              <a:lnSpc>
                <a:spcPct val="100000"/>
              </a:lnSpc>
              <a:spcBef>
                <a:spcPct val="0"/>
              </a:spcBef>
              <a:spcAft>
                <a:spcPct val="0"/>
              </a:spcAft>
              <a:buClr>
                <a:srgbClr val="D8D8D5"/>
              </a:buClr>
              <a:buSzPct val="70000"/>
              <a:buFont typeface="Wingdings" pitchFamily="2" charset="2"/>
              <a:buNone/>
              <a:tabLst/>
              <a:defRPr/>
            </a:pPr>
            <a:endParaRPr kumimoji="0" lang="de-DE" sz="1800" b="0" i="0" u="none" strike="noStrike" kern="0" cap="none" spc="0" normalizeH="0" baseline="0" noProof="0">
              <a:ln>
                <a:noFill/>
              </a:ln>
              <a:solidFill>
                <a:srgbClr val="FFFFFF"/>
              </a:solidFill>
              <a:effectLst/>
              <a:uLnTx/>
              <a:uFillTx/>
            </a:endParaRPr>
          </a:p>
        </p:txBody>
      </p:sp>
      <p:sp>
        <p:nvSpPr>
          <p:cNvPr id="44" name="Text Box 37"/>
          <p:cNvSpPr txBox="1">
            <a:spLocks noChangeArrowheads="1"/>
          </p:cNvSpPr>
          <p:nvPr/>
        </p:nvSpPr>
        <p:spPr bwMode="auto">
          <a:xfrm>
            <a:off x="5828780" y="2266545"/>
            <a:ext cx="1670212" cy="580579"/>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7283" tIns="43642" rIns="87283" bIns="43642">
            <a:spAutoFit/>
          </a:bodyPr>
          <a:lstStyle>
            <a:lvl1pPr defTabSz="800100">
              <a:defRPr>
                <a:solidFill>
                  <a:schemeClr val="bg1"/>
                </a:solidFill>
                <a:latin typeface="Arial" charset="0"/>
              </a:defRPr>
            </a:lvl1pPr>
            <a:lvl2pPr marL="742950" indent="-285750" defTabSz="800100">
              <a:defRPr>
                <a:solidFill>
                  <a:schemeClr val="bg1"/>
                </a:solidFill>
                <a:latin typeface="Arial" charset="0"/>
              </a:defRPr>
            </a:lvl2pPr>
            <a:lvl3pPr marL="1143000" indent="-228600" defTabSz="800100">
              <a:defRPr>
                <a:solidFill>
                  <a:schemeClr val="bg1"/>
                </a:solidFill>
                <a:latin typeface="Arial" charset="0"/>
              </a:defRPr>
            </a:lvl3pPr>
            <a:lvl4pPr marL="1600200" indent="-228600" defTabSz="800100">
              <a:defRPr>
                <a:solidFill>
                  <a:schemeClr val="bg1"/>
                </a:solidFill>
                <a:latin typeface="Arial" charset="0"/>
              </a:defRPr>
            </a:lvl4pPr>
            <a:lvl5pPr marL="2057400" indent="-228600" defTabSz="800100">
              <a:defRPr>
                <a:solidFill>
                  <a:schemeClr val="bg1"/>
                </a:solidFill>
                <a:latin typeface="Arial" charset="0"/>
              </a:defRPr>
            </a:lvl5pPr>
            <a:lvl6pPr marL="2514600" indent="-228600" defTabSz="8001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6pPr>
            <a:lvl7pPr marL="2971800" indent="-228600" defTabSz="8001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7pPr>
            <a:lvl8pPr marL="3429000" indent="-228600" defTabSz="8001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8pPr>
            <a:lvl9pPr marL="3886200" indent="-228600" defTabSz="8001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9pPr>
          </a:lstStyle>
          <a:p>
            <a:pPr marL="0" marR="0" lvl="0" indent="0" algn="ctr" defTabSz="800100" eaLnBrk="0" fontAlgn="base" latinLnBrk="0" hangingPunct="0">
              <a:lnSpc>
                <a:spcPct val="100000"/>
              </a:lnSpc>
              <a:spcBef>
                <a:spcPct val="50000"/>
              </a:spcBef>
              <a:spcAft>
                <a:spcPct val="0"/>
              </a:spcAft>
              <a:buClrTx/>
              <a:buSzTx/>
              <a:buFontTx/>
              <a:buNone/>
              <a:tabLst/>
              <a:defRPr/>
            </a:pPr>
            <a:r>
              <a:rPr kumimoji="0" lang="de-DE" altLang="de-DE" sz="1600" b="0" i="0" u="none" strike="noStrike" kern="0" cap="none" spc="0" normalizeH="0" baseline="0" noProof="0">
                <a:ln>
                  <a:noFill/>
                </a:ln>
                <a:solidFill>
                  <a:srgbClr val="000000"/>
                </a:solidFill>
                <a:effectLst/>
                <a:uLnTx/>
                <a:uFillTx/>
                <a:latin typeface="Arial" charset="0"/>
              </a:rPr>
              <a:t>Keine Arbeitsleistung</a:t>
            </a:r>
          </a:p>
        </p:txBody>
      </p:sp>
      <p:sp>
        <p:nvSpPr>
          <p:cNvPr id="45" name="Line 38"/>
          <p:cNvSpPr>
            <a:spLocks noChangeShapeType="1"/>
          </p:cNvSpPr>
          <p:nvPr/>
        </p:nvSpPr>
        <p:spPr bwMode="auto">
          <a:xfrm flipH="1">
            <a:off x="5593836" y="2438485"/>
            <a:ext cx="394075" cy="0"/>
          </a:xfrm>
          <a:prstGeom prst="line">
            <a:avLst/>
          </a:prstGeom>
          <a:noFill/>
          <a:ln w="19050">
            <a:solidFill>
              <a:srgbClr val="49648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9752" tIns="49876" rIns="99752" bIns="49876" anchor="ctr">
            <a:spAutoFit/>
          </a:bodyPr>
          <a:lstStyle/>
          <a:p>
            <a:pPr marL="0" marR="0" lvl="0" indent="0" defTabSz="914400" eaLnBrk="0" fontAlgn="base" latinLnBrk="0" hangingPunct="0">
              <a:lnSpc>
                <a:spcPct val="100000"/>
              </a:lnSpc>
              <a:spcBef>
                <a:spcPct val="0"/>
              </a:spcBef>
              <a:spcAft>
                <a:spcPct val="0"/>
              </a:spcAft>
              <a:buClr>
                <a:srgbClr val="D8D8D5"/>
              </a:buClr>
              <a:buSzPct val="70000"/>
              <a:buFont typeface="Wingdings" pitchFamily="2" charset="2"/>
              <a:buNone/>
              <a:tabLst/>
              <a:defRPr/>
            </a:pPr>
            <a:endParaRPr kumimoji="0" lang="de-DE" sz="1800" b="0" i="0" u="none" strike="noStrike" kern="0" cap="none" spc="0" normalizeH="0" baseline="0" noProof="0">
              <a:ln>
                <a:noFill/>
              </a:ln>
              <a:solidFill>
                <a:srgbClr val="FFFFFF"/>
              </a:solidFill>
              <a:effectLst/>
              <a:uLnTx/>
              <a:uFillTx/>
            </a:endParaRPr>
          </a:p>
        </p:txBody>
      </p:sp>
      <p:sp>
        <p:nvSpPr>
          <p:cNvPr id="46" name="Line 39"/>
          <p:cNvSpPr>
            <a:spLocks noChangeShapeType="1"/>
          </p:cNvSpPr>
          <p:nvPr/>
        </p:nvSpPr>
        <p:spPr bwMode="auto">
          <a:xfrm>
            <a:off x="7395474" y="2433881"/>
            <a:ext cx="392232" cy="0"/>
          </a:xfrm>
          <a:prstGeom prst="line">
            <a:avLst/>
          </a:prstGeom>
          <a:noFill/>
          <a:ln w="19050">
            <a:solidFill>
              <a:srgbClr val="49648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9752" tIns="49876" rIns="99752" bIns="49876" anchor="ctr">
            <a:spAutoFit/>
          </a:bodyPr>
          <a:lstStyle/>
          <a:p>
            <a:pPr marL="0" marR="0" lvl="0" indent="0" defTabSz="914400" eaLnBrk="0" fontAlgn="base" latinLnBrk="0" hangingPunct="0">
              <a:lnSpc>
                <a:spcPct val="100000"/>
              </a:lnSpc>
              <a:spcBef>
                <a:spcPct val="0"/>
              </a:spcBef>
              <a:spcAft>
                <a:spcPct val="0"/>
              </a:spcAft>
              <a:buClr>
                <a:srgbClr val="D8D8D5"/>
              </a:buClr>
              <a:buSzPct val="70000"/>
              <a:buFont typeface="Wingdings" pitchFamily="2" charset="2"/>
              <a:buNone/>
              <a:tabLst/>
              <a:defRPr/>
            </a:pPr>
            <a:endParaRPr kumimoji="0" lang="de-DE" sz="1800" b="0" i="0" u="none" strike="noStrike" kern="0" cap="none" spc="0" normalizeH="0" baseline="0" noProof="0">
              <a:ln>
                <a:noFill/>
              </a:ln>
              <a:solidFill>
                <a:srgbClr val="FFFFFF"/>
              </a:solidFill>
              <a:effectLst/>
              <a:uLnTx/>
              <a:uFillTx/>
            </a:endParaRPr>
          </a:p>
        </p:txBody>
      </p:sp>
      <p:sp>
        <p:nvSpPr>
          <p:cNvPr id="47" name="Text Box 40"/>
          <p:cNvSpPr txBox="1">
            <a:spLocks noChangeArrowheads="1"/>
          </p:cNvSpPr>
          <p:nvPr/>
        </p:nvSpPr>
        <p:spPr bwMode="gray">
          <a:xfrm>
            <a:off x="2331748" y="5782622"/>
            <a:ext cx="500879" cy="340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defTabSz="784225">
              <a:defRPr>
                <a:solidFill>
                  <a:schemeClr val="bg1"/>
                </a:solidFill>
                <a:latin typeface="Arial" charset="0"/>
              </a:defRPr>
            </a:lvl1pPr>
            <a:lvl2pPr marL="742950" indent="-285750" defTabSz="784225">
              <a:defRPr>
                <a:solidFill>
                  <a:schemeClr val="bg1"/>
                </a:solidFill>
                <a:latin typeface="Arial" charset="0"/>
              </a:defRPr>
            </a:lvl2pPr>
            <a:lvl3pPr marL="1143000" indent="-228600" defTabSz="784225">
              <a:defRPr>
                <a:solidFill>
                  <a:schemeClr val="bg1"/>
                </a:solidFill>
                <a:latin typeface="Arial" charset="0"/>
              </a:defRPr>
            </a:lvl3pPr>
            <a:lvl4pPr marL="1600200" indent="-228600" defTabSz="784225">
              <a:defRPr>
                <a:solidFill>
                  <a:schemeClr val="bg1"/>
                </a:solidFill>
                <a:latin typeface="Arial" charset="0"/>
              </a:defRPr>
            </a:lvl4pPr>
            <a:lvl5pPr marL="2057400" indent="-228600" defTabSz="784225">
              <a:defRPr>
                <a:solidFill>
                  <a:schemeClr val="bg1"/>
                </a:solidFill>
                <a:latin typeface="Arial" charset="0"/>
              </a:defRPr>
            </a:lvl5pPr>
            <a:lvl6pPr marL="2514600" indent="-228600" defTabSz="784225"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6pPr>
            <a:lvl7pPr marL="2971800" indent="-228600" defTabSz="784225"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7pPr>
            <a:lvl8pPr marL="3429000" indent="-228600" defTabSz="784225"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8pPr>
            <a:lvl9pPr marL="3886200" indent="-228600" defTabSz="784225"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9pPr>
          </a:lstStyle>
          <a:p>
            <a:pPr marL="0" marR="0" lvl="0" indent="0" defTabSz="784225" eaLnBrk="0" fontAlgn="base" latinLnBrk="0" hangingPunct="0">
              <a:lnSpc>
                <a:spcPct val="100000"/>
              </a:lnSpc>
              <a:spcBef>
                <a:spcPct val="50000"/>
              </a:spcBef>
              <a:spcAft>
                <a:spcPct val="0"/>
              </a:spcAft>
              <a:buClr>
                <a:srgbClr val="D8D8D5"/>
              </a:buClr>
              <a:buSzPct val="70000"/>
              <a:buFont typeface="Wingdings" pitchFamily="2" charset="2"/>
              <a:buNone/>
              <a:tabLst/>
              <a:defRPr/>
            </a:pPr>
            <a:r>
              <a:rPr kumimoji="0" lang="de-DE" altLang="de-DE" sz="1600" b="0" i="0" u="none" strike="noStrike" kern="0" cap="none" spc="0" normalizeH="0" baseline="0" noProof="0" dirty="0">
                <a:ln>
                  <a:noFill/>
                </a:ln>
                <a:solidFill>
                  <a:srgbClr val="000000"/>
                </a:solidFill>
                <a:effectLst/>
                <a:uLnTx/>
                <a:uFillTx/>
                <a:latin typeface="Arial" charset="0"/>
              </a:rPr>
              <a:t>55</a:t>
            </a:r>
            <a:endParaRPr kumimoji="0" lang="de-DE" altLang="de-DE" sz="1200" b="0" i="0" u="none" strike="noStrike" kern="0" cap="none" spc="0" normalizeH="0" baseline="0" noProof="0" dirty="0">
              <a:ln>
                <a:noFill/>
              </a:ln>
              <a:solidFill>
                <a:srgbClr val="000000"/>
              </a:solidFill>
              <a:effectLst/>
              <a:uLnTx/>
              <a:uFillTx/>
              <a:latin typeface="Arial" charset="0"/>
            </a:endParaRPr>
          </a:p>
        </p:txBody>
      </p:sp>
      <p:sp>
        <p:nvSpPr>
          <p:cNvPr id="48" name="Line 41"/>
          <p:cNvSpPr>
            <a:spLocks noChangeShapeType="1"/>
          </p:cNvSpPr>
          <p:nvPr/>
        </p:nvSpPr>
        <p:spPr bwMode="gray">
          <a:xfrm>
            <a:off x="2689147" y="5734097"/>
            <a:ext cx="0" cy="73342"/>
          </a:xfrm>
          <a:prstGeom prst="line">
            <a:avLst/>
          </a:prstGeom>
          <a:noFill/>
          <a:ln w="28575">
            <a:solidFill>
              <a:srgbClr val="49648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marL="0" marR="0" lvl="0" indent="0" defTabSz="914400" eaLnBrk="0" fontAlgn="base" latinLnBrk="0" hangingPunct="0">
              <a:lnSpc>
                <a:spcPct val="100000"/>
              </a:lnSpc>
              <a:spcBef>
                <a:spcPct val="0"/>
              </a:spcBef>
              <a:spcAft>
                <a:spcPct val="0"/>
              </a:spcAft>
              <a:buClr>
                <a:srgbClr val="D8D8D5"/>
              </a:buClr>
              <a:buSzPct val="70000"/>
              <a:buFont typeface="Wingdings" pitchFamily="2" charset="2"/>
              <a:buNone/>
              <a:tabLst/>
              <a:defRPr/>
            </a:pPr>
            <a:endParaRPr kumimoji="0" lang="de-DE" sz="1800" b="0" i="0" u="none" strike="noStrike" kern="0" cap="none" spc="0" normalizeH="0" baseline="0" noProof="0">
              <a:ln>
                <a:noFill/>
              </a:ln>
              <a:solidFill>
                <a:srgbClr val="FFFFFF"/>
              </a:solidFill>
              <a:effectLst/>
              <a:uLnTx/>
              <a:uFillTx/>
            </a:endParaRPr>
          </a:p>
        </p:txBody>
      </p:sp>
      <p:sp>
        <p:nvSpPr>
          <p:cNvPr id="49" name="Textfeld 48"/>
          <p:cNvSpPr txBox="1"/>
          <p:nvPr/>
        </p:nvSpPr>
        <p:spPr>
          <a:xfrm>
            <a:off x="3518259" y="3170962"/>
            <a:ext cx="1451078" cy="590939"/>
          </a:xfrm>
          <a:prstGeom prst="rect">
            <a:avLst/>
          </a:prstGeom>
          <a:noFill/>
        </p:spPr>
        <p:txBody>
          <a:bodyPr wrap="square" lIns="0" tIns="0" rIns="0" bIns="0" rtlCol="0" anchor="t" anchorCtr="0">
            <a:noAutofit/>
          </a:bodyPr>
          <a:lstStyle/>
          <a:p>
            <a:pPr algn="ctr"/>
            <a:r>
              <a:rPr lang="de-DE" dirty="0"/>
              <a:t>Wertguthaben</a:t>
            </a:r>
          </a:p>
        </p:txBody>
      </p:sp>
      <p:sp>
        <p:nvSpPr>
          <p:cNvPr id="50" name="Rechteck 49"/>
          <p:cNvSpPr/>
          <p:nvPr/>
        </p:nvSpPr>
        <p:spPr>
          <a:xfrm>
            <a:off x="2813795" y="2826808"/>
            <a:ext cx="2464512" cy="1383182"/>
          </a:xfrm>
          <a:prstGeom prst="rect">
            <a:avLst/>
          </a:prstGeom>
          <a:solidFill>
            <a:srgbClr val="B5DAE6"/>
          </a:solidFill>
          <a:ln>
            <a:solidFill>
              <a:srgbClr val="B5DA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t>Wertguthaben</a:t>
            </a:r>
            <a:endParaRPr lang="de-DE" sz="1600" dirty="0"/>
          </a:p>
        </p:txBody>
      </p:sp>
      <p:sp>
        <p:nvSpPr>
          <p:cNvPr id="52" name="Rectangle 3"/>
          <p:cNvSpPr>
            <a:spLocks noChangeArrowheads="1"/>
          </p:cNvSpPr>
          <p:nvPr/>
        </p:nvSpPr>
        <p:spPr bwMode="auto">
          <a:xfrm>
            <a:off x="5314599" y="4257843"/>
            <a:ext cx="2473107" cy="1337415"/>
          </a:xfrm>
          <a:prstGeom prst="rect">
            <a:avLst/>
          </a:prstGeom>
          <a:solidFill>
            <a:srgbClr val="F86200"/>
          </a:solidFill>
          <a:ln w="9525">
            <a:solidFill>
              <a:srgbClr val="F86200"/>
            </a:solidFill>
            <a:miter lim="800000"/>
            <a:headEnd/>
            <a:tailEnd/>
          </a:ln>
          <a:effectLst/>
        </p:spPr>
        <p:txBody>
          <a:bodyPr wrap="none" anchor="ctr"/>
          <a:lstStyle>
            <a:lvl1pPr>
              <a:defRPr>
                <a:solidFill>
                  <a:schemeClr val="bg1"/>
                </a:solidFill>
                <a:latin typeface="Arial" charset="0"/>
              </a:defRPr>
            </a:lvl1pPr>
            <a:lvl2pPr marL="742950" indent="-285750">
              <a:defRPr>
                <a:solidFill>
                  <a:schemeClr val="bg1"/>
                </a:solidFill>
                <a:latin typeface="Arial" charset="0"/>
              </a:defRPr>
            </a:lvl2pPr>
            <a:lvl3pPr marL="1143000" indent="-228600">
              <a:defRPr>
                <a:solidFill>
                  <a:schemeClr val="bg1"/>
                </a:solidFill>
                <a:latin typeface="Arial" charset="0"/>
              </a:defRPr>
            </a:lvl3pPr>
            <a:lvl4pPr marL="1600200" indent="-228600">
              <a:defRPr>
                <a:solidFill>
                  <a:schemeClr val="bg1"/>
                </a:solidFill>
                <a:latin typeface="Arial" charset="0"/>
              </a:defRPr>
            </a:lvl4pPr>
            <a:lvl5pPr marL="2057400" indent="-228600">
              <a:defRPr>
                <a:solidFill>
                  <a:schemeClr val="bg1"/>
                </a:solidFill>
                <a:latin typeface="Arial" charset="0"/>
              </a:defRPr>
            </a:lvl5pPr>
            <a:lvl6pPr marL="2514600" indent="-2286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6pPr>
            <a:lvl7pPr marL="2971800" indent="-2286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7pPr>
            <a:lvl8pPr marL="3429000" indent="-2286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8pPr>
            <a:lvl9pPr marL="3886200" indent="-2286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9pPr>
          </a:lstStyle>
          <a:p>
            <a:pPr marL="0" marR="0" lvl="0" indent="0" algn="ctr" defTabSz="914400" eaLnBrk="0" fontAlgn="base" latinLnBrk="0" hangingPunct="0">
              <a:lnSpc>
                <a:spcPct val="100000"/>
              </a:lnSpc>
              <a:spcBef>
                <a:spcPct val="0"/>
              </a:spcBef>
              <a:spcAft>
                <a:spcPct val="0"/>
              </a:spcAft>
              <a:buClr>
                <a:srgbClr val="D8D8D5"/>
              </a:buClr>
              <a:buSzPct val="70000"/>
              <a:buFont typeface="Wingdings" pitchFamily="2" charset="2"/>
              <a:buNone/>
              <a:tabLst/>
              <a:defRPr/>
            </a:pPr>
            <a:r>
              <a:rPr kumimoji="0" lang="de-DE" altLang="de-DE" sz="1600" b="0" i="0" u="none" strike="noStrike" kern="0" cap="none" spc="0" normalizeH="0" baseline="0" noProof="0" dirty="0" smtClean="0">
                <a:ln>
                  <a:noFill/>
                </a:ln>
                <a:solidFill>
                  <a:srgbClr val="FFFFFF"/>
                </a:solidFill>
                <a:effectLst/>
                <a:uLnTx/>
                <a:uFillTx/>
                <a:latin typeface="Arial" charset="0"/>
              </a:rPr>
              <a:t>Regelarbeitsentgelt</a:t>
            </a:r>
            <a:endParaRPr kumimoji="0" lang="de-DE" altLang="de-DE" sz="1600" b="0" i="0" u="none" strike="noStrike" kern="0" cap="none" spc="0" normalizeH="0" baseline="0" noProof="0" dirty="0">
              <a:ln>
                <a:noFill/>
              </a:ln>
              <a:solidFill>
                <a:srgbClr val="FFFFFF"/>
              </a:solidFill>
              <a:effectLst/>
              <a:uLnTx/>
              <a:uFillTx/>
              <a:latin typeface="Arial" charset="0"/>
            </a:endParaRPr>
          </a:p>
        </p:txBody>
      </p:sp>
      <p:sp>
        <p:nvSpPr>
          <p:cNvPr id="53" name="Rechteck 53">
            <a:extLst>
              <a:ext uri="{FF2B5EF4-FFF2-40B4-BE49-F238E27FC236}">
                <a16:creationId xmlns:a16="http://schemas.microsoft.com/office/drawing/2014/main" id="{E773B3B0-1B3E-44F7-B28E-AAEB8AE1ED03}"/>
              </a:ext>
            </a:extLst>
          </p:cNvPr>
          <p:cNvSpPr>
            <a:spLocks noChangeArrowheads="1"/>
          </p:cNvSpPr>
          <p:nvPr/>
        </p:nvSpPr>
        <p:spPr bwMode="auto">
          <a:xfrm>
            <a:off x="5314599" y="5699229"/>
            <a:ext cx="2473107" cy="288925"/>
          </a:xfrm>
          <a:prstGeom prst="rect">
            <a:avLst/>
          </a:prstGeom>
          <a:solidFill>
            <a:srgbClr val="F86200"/>
          </a:solidFill>
          <a:ln w="19050" algn="ctr">
            <a:solidFill>
              <a:srgbClr val="F86200"/>
            </a:solidFill>
            <a:round/>
            <a:headEnd/>
            <a:tailEnd/>
          </a:ln>
        </p:spPr>
        <p:txBody>
          <a:bodyPr wrap="none" anchor="ctr"/>
          <a:lstStyle>
            <a:lvl1pPr>
              <a:defRPr>
                <a:solidFill>
                  <a:schemeClr val="bg1"/>
                </a:solidFill>
                <a:latin typeface="Arial" charset="0"/>
              </a:defRPr>
            </a:lvl1pPr>
            <a:lvl2pPr marL="742950" indent="-285750">
              <a:defRPr>
                <a:solidFill>
                  <a:schemeClr val="bg1"/>
                </a:solidFill>
                <a:latin typeface="Arial" charset="0"/>
              </a:defRPr>
            </a:lvl2pPr>
            <a:lvl3pPr marL="1143000" indent="-228600">
              <a:defRPr>
                <a:solidFill>
                  <a:schemeClr val="bg1"/>
                </a:solidFill>
                <a:latin typeface="Arial" charset="0"/>
              </a:defRPr>
            </a:lvl3pPr>
            <a:lvl4pPr marL="1600200" indent="-228600">
              <a:defRPr>
                <a:solidFill>
                  <a:schemeClr val="bg1"/>
                </a:solidFill>
                <a:latin typeface="Arial" charset="0"/>
              </a:defRPr>
            </a:lvl4pPr>
            <a:lvl5pPr marL="2057400" indent="-228600">
              <a:defRPr>
                <a:solidFill>
                  <a:schemeClr val="bg1"/>
                </a:solidFill>
                <a:latin typeface="Arial" charset="0"/>
              </a:defRPr>
            </a:lvl5pPr>
            <a:lvl6pPr marL="2514600" indent="-2286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6pPr>
            <a:lvl7pPr marL="2971800" indent="-2286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7pPr>
            <a:lvl8pPr marL="3429000" indent="-2286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8pPr>
            <a:lvl9pPr marL="3886200" indent="-2286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de-DE" altLang="de-DE" sz="1400" kern="0" dirty="0" smtClean="0">
                <a:solidFill>
                  <a:srgbClr val="FFFFFF"/>
                </a:solidFill>
              </a:rPr>
              <a:t>Passiv</a:t>
            </a:r>
            <a:r>
              <a:rPr kumimoji="0" lang="de-DE" altLang="de-DE" sz="1400" b="0" i="0" u="none" strike="noStrike" kern="0" cap="none" spc="0" normalizeH="0" baseline="0" noProof="0" dirty="0" err="1" smtClean="0">
                <a:ln>
                  <a:noFill/>
                </a:ln>
                <a:solidFill>
                  <a:srgbClr val="FFFFFF"/>
                </a:solidFill>
                <a:effectLst/>
                <a:uLnTx/>
                <a:uFillTx/>
                <a:latin typeface="Arial" charset="0"/>
              </a:rPr>
              <a:t>phase</a:t>
            </a:r>
            <a:endParaRPr kumimoji="0" lang="de-DE" altLang="de-DE" sz="1400" b="0" i="0" u="none" strike="noStrike" kern="0" cap="none" spc="0" normalizeH="0" baseline="0" noProof="0" dirty="0">
              <a:ln>
                <a:noFill/>
              </a:ln>
              <a:solidFill>
                <a:srgbClr val="FFFFFF"/>
              </a:solidFill>
              <a:effectLst/>
              <a:uLnTx/>
              <a:uFillTx/>
              <a:latin typeface="Arial" charset="0"/>
            </a:endParaRPr>
          </a:p>
        </p:txBody>
      </p:sp>
      <p:sp>
        <p:nvSpPr>
          <p:cNvPr id="26" name="Fußzeilenplatzhalter 1"/>
          <p:cNvSpPr>
            <a:spLocks noGrp="1"/>
          </p:cNvSpPr>
          <p:nvPr>
            <p:ph type="ftr" sz="quarter" idx="13"/>
          </p:nvPr>
        </p:nvSpPr>
        <p:spPr>
          <a:xfrm>
            <a:off x="479426" y="6165850"/>
            <a:ext cx="9324974" cy="350150"/>
          </a:xfrm>
        </p:spPr>
        <p:txBody>
          <a:bodyPr/>
          <a:lstStyle/>
          <a:p>
            <a:r>
              <a:rPr lang="de-DE" noProof="0" dirty="0"/>
              <a:t>Allianz Zeitwertkonten mit Garantie | L-FK-FS-ZIP</a:t>
            </a:r>
          </a:p>
        </p:txBody>
      </p:sp>
    </p:spTree>
    <p:extLst>
      <p:ext uri="{BB962C8B-B14F-4D97-AF65-F5344CB8AC3E}">
        <p14:creationId xmlns:p14="http://schemas.microsoft.com/office/powerpoint/2010/main" val="38038018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3EC60C67-05F6-4BEF-9B4F-51BBCCD98267}"/>
              </a:ext>
            </a:extLst>
          </p:cNvPr>
          <p:cNvSpPr>
            <a:spLocks noGrp="1"/>
          </p:cNvSpPr>
          <p:nvPr>
            <p:ph type="sldNum" sz="quarter" idx="14"/>
          </p:nvPr>
        </p:nvSpPr>
        <p:spPr/>
        <p:txBody>
          <a:bodyPr/>
          <a:lstStyle/>
          <a:p>
            <a:fld id="{56C449F3-BD9D-48DC-BFF1-0F66671DA7C6}" type="slidenum">
              <a:rPr lang="de-DE" noProof="0" smtClean="0"/>
              <a:pPr/>
              <a:t>8</a:t>
            </a:fld>
            <a:endParaRPr lang="de-DE" noProof="0"/>
          </a:p>
        </p:txBody>
      </p:sp>
      <p:sp>
        <p:nvSpPr>
          <p:cNvPr id="3" name="Textplatzhalter 2">
            <a:extLst>
              <a:ext uri="{FF2B5EF4-FFF2-40B4-BE49-F238E27FC236}">
                <a16:creationId xmlns:a16="http://schemas.microsoft.com/office/drawing/2014/main" id="{10E9325A-C76D-4068-9299-48D0C9EA7E3B}"/>
              </a:ext>
            </a:extLst>
          </p:cNvPr>
          <p:cNvSpPr>
            <a:spLocks noGrp="1"/>
          </p:cNvSpPr>
          <p:nvPr>
            <p:ph type="body" sz="quarter" idx="12"/>
          </p:nvPr>
        </p:nvSpPr>
        <p:spPr/>
        <p:txBody>
          <a:bodyPr/>
          <a:lstStyle/>
          <a:p>
            <a:endParaRPr lang="de-DE"/>
          </a:p>
        </p:txBody>
      </p:sp>
      <p:sp>
        <p:nvSpPr>
          <p:cNvPr id="4" name="Titel 3">
            <a:extLst>
              <a:ext uri="{FF2B5EF4-FFF2-40B4-BE49-F238E27FC236}">
                <a16:creationId xmlns:a16="http://schemas.microsoft.com/office/drawing/2014/main" id="{652F71A6-3187-44D1-AC73-4ECD74F65FA5}"/>
              </a:ext>
            </a:extLst>
          </p:cNvPr>
          <p:cNvSpPr>
            <a:spLocks noGrp="1"/>
          </p:cNvSpPr>
          <p:nvPr>
            <p:ph type="title"/>
          </p:nvPr>
        </p:nvSpPr>
        <p:spPr/>
        <p:txBody>
          <a:bodyPr/>
          <a:lstStyle/>
          <a:p>
            <a:r>
              <a:rPr lang="de-DE" dirty="0" smtClean="0"/>
              <a:t>Funktionsweise </a:t>
            </a:r>
            <a:r>
              <a:rPr lang="de-DE" dirty="0" smtClean="0">
                <a:solidFill>
                  <a:srgbClr val="13A0D3"/>
                </a:solidFill>
              </a:rPr>
              <a:t>Blockmodell</a:t>
            </a:r>
            <a:endParaRPr lang="de-DE" dirty="0">
              <a:solidFill>
                <a:srgbClr val="13A0D3"/>
              </a:solidFill>
            </a:endParaRPr>
          </a:p>
        </p:txBody>
      </p:sp>
      <p:sp>
        <p:nvSpPr>
          <p:cNvPr id="5" name="Inhaltsplatzhalter 4">
            <a:extLst>
              <a:ext uri="{FF2B5EF4-FFF2-40B4-BE49-F238E27FC236}">
                <a16:creationId xmlns:a16="http://schemas.microsoft.com/office/drawing/2014/main" id="{0F9F754C-7BCE-4CA8-93A3-29F97929C9E0}"/>
              </a:ext>
            </a:extLst>
          </p:cNvPr>
          <p:cNvSpPr>
            <a:spLocks noGrp="1"/>
          </p:cNvSpPr>
          <p:nvPr>
            <p:ph idx="1"/>
          </p:nvPr>
        </p:nvSpPr>
        <p:spPr/>
        <p:txBody>
          <a:bodyPr/>
          <a:lstStyle/>
          <a:p>
            <a:r>
              <a:rPr lang="de-DE" sz="1600" dirty="0" smtClean="0"/>
              <a:t>Der Arbeitnehmer </a:t>
            </a:r>
            <a:r>
              <a:rPr lang="de-DE" sz="1600" dirty="0"/>
              <a:t>erleidet geringe Einbußen beim Gehalt</a:t>
            </a:r>
          </a:p>
          <a:p>
            <a:endParaRPr lang="de-DE" sz="1600" dirty="0"/>
          </a:p>
          <a:p>
            <a:endParaRPr lang="de-DE" sz="1600" dirty="0"/>
          </a:p>
        </p:txBody>
      </p:sp>
      <p:sp>
        <p:nvSpPr>
          <p:cNvPr id="7" name="Rectangle 3">
            <a:extLst>
              <a:ext uri="{FF2B5EF4-FFF2-40B4-BE49-F238E27FC236}">
                <a16:creationId xmlns:a16="http://schemas.microsoft.com/office/drawing/2014/main" id="{9645B22B-5E41-4E9C-BB84-50911966C956}"/>
              </a:ext>
            </a:extLst>
          </p:cNvPr>
          <p:cNvSpPr>
            <a:spLocks noChangeArrowheads="1"/>
          </p:cNvSpPr>
          <p:nvPr/>
        </p:nvSpPr>
        <p:spPr bwMode="auto">
          <a:xfrm>
            <a:off x="1228256" y="2864920"/>
            <a:ext cx="1523998" cy="2747963"/>
          </a:xfrm>
          <a:prstGeom prst="rect">
            <a:avLst/>
          </a:prstGeom>
          <a:solidFill>
            <a:srgbClr val="006192"/>
          </a:solidFill>
          <a:ln w="9525">
            <a:solidFill>
              <a:srgbClr val="122B54"/>
            </a:solidFill>
            <a:miter lim="800000"/>
            <a:headEnd/>
            <a:tailEnd/>
          </a:ln>
          <a:effectLst/>
        </p:spPr>
        <p:txBody>
          <a:bodyPr wrap="none" anchor="ctr"/>
          <a:lstStyle>
            <a:lvl1pPr>
              <a:defRPr>
                <a:solidFill>
                  <a:schemeClr val="bg1"/>
                </a:solidFill>
                <a:latin typeface="Arial" charset="0"/>
              </a:defRPr>
            </a:lvl1pPr>
            <a:lvl2pPr marL="742950" indent="-285750">
              <a:defRPr>
                <a:solidFill>
                  <a:schemeClr val="bg1"/>
                </a:solidFill>
                <a:latin typeface="Arial" charset="0"/>
              </a:defRPr>
            </a:lvl2pPr>
            <a:lvl3pPr marL="1143000" indent="-228600">
              <a:defRPr>
                <a:solidFill>
                  <a:schemeClr val="bg1"/>
                </a:solidFill>
                <a:latin typeface="Arial" charset="0"/>
              </a:defRPr>
            </a:lvl3pPr>
            <a:lvl4pPr marL="1600200" indent="-228600">
              <a:defRPr>
                <a:solidFill>
                  <a:schemeClr val="bg1"/>
                </a:solidFill>
                <a:latin typeface="Arial" charset="0"/>
              </a:defRPr>
            </a:lvl4pPr>
            <a:lvl5pPr marL="2057400" indent="-228600">
              <a:defRPr>
                <a:solidFill>
                  <a:schemeClr val="bg1"/>
                </a:solidFill>
                <a:latin typeface="Arial" charset="0"/>
              </a:defRPr>
            </a:lvl5pPr>
            <a:lvl6pPr marL="2514600" indent="-2286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6pPr>
            <a:lvl7pPr marL="2971800" indent="-2286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7pPr>
            <a:lvl8pPr marL="3429000" indent="-2286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8pPr>
            <a:lvl9pPr marL="3886200" indent="-2286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9pPr>
          </a:lstStyle>
          <a:p>
            <a:pPr marL="0" marR="0" lvl="0" indent="0" algn="ctr" defTabSz="914400" eaLnBrk="0" fontAlgn="base" latinLnBrk="0" hangingPunct="0">
              <a:lnSpc>
                <a:spcPct val="100000"/>
              </a:lnSpc>
              <a:spcBef>
                <a:spcPct val="0"/>
              </a:spcBef>
              <a:spcAft>
                <a:spcPct val="0"/>
              </a:spcAft>
              <a:buClr>
                <a:srgbClr val="D8D8D5"/>
              </a:buClr>
              <a:buSzPct val="70000"/>
              <a:buFont typeface="Wingdings" pitchFamily="2" charset="2"/>
              <a:buNone/>
              <a:tabLst/>
              <a:defRPr/>
            </a:pPr>
            <a:endParaRPr kumimoji="0" lang="de-DE" altLang="de-DE" sz="1400" b="0" i="0" u="none" strike="noStrike" kern="0" cap="none" spc="0" normalizeH="0" baseline="0" noProof="0" dirty="0">
              <a:ln>
                <a:noFill/>
              </a:ln>
              <a:solidFill>
                <a:srgbClr val="FFFFFF"/>
              </a:solidFill>
              <a:effectLst/>
              <a:uLnTx/>
              <a:uFillTx/>
              <a:latin typeface="Arial" charset="0"/>
            </a:endParaRPr>
          </a:p>
        </p:txBody>
      </p:sp>
      <p:sp>
        <p:nvSpPr>
          <p:cNvPr id="9" name="Line 8">
            <a:extLst>
              <a:ext uri="{FF2B5EF4-FFF2-40B4-BE49-F238E27FC236}">
                <a16:creationId xmlns:a16="http://schemas.microsoft.com/office/drawing/2014/main" id="{CA4B608A-5496-4274-B590-39D7210178D9}"/>
              </a:ext>
            </a:extLst>
          </p:cNvPr>
          <p:cNvSpPr>
            <a:spLocks noChangeShapeType="1"/>
          </p:cNvSpPr>
          <p:nvPr/>
        </p:nvSpPr>
        <p:spPr bwMode="auto">
          <a:xfrm>
            <a:off x="1214201" y="5622625"/>
            <a:ext cx="7560000" cy="11113"/>
          </a:xfrm>
          <a:prstGeom prst="line">
            <a:avLst/>
          </a:prstGeom>
          <a:noFill/>
          <a:ln w="38100">
            <a:solidFill>
              <a:srgbClr val="49648C"/>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752" tIns="49876" rIns="99752" bIns="49876" anchor="ctr">
            <a:spAutoFit/>
          </a:bodyPr>
          <a:lstStyle/>
          <a:p>
            <a:pPr marL="0" marR="0" lvl="0" indent="0" defTabSz="914400" eaLnBrk="0" fontAlgn="base" latinLnBrk="0" hangingPunct="0">
              <a:lnSpc>
                <a:spcPct val="100000"/>
              </a:lnSpc>
              <a:spcBef>
                <a:spcPct val="0"/>
              </a:spcBef>
              <a:spcAft>
                <a:spcPct val="0"/>
              </a:spcAft>
              <a:buClr>
                <a:srgbClr val="D8D8D5"/>
              </a:buClr>
              <a:buSzPct val="70000"/>
              <a:buFont typeface="Wingdings" pitchFamily="2" charset="2"/>
              <a:buNone/>
              <a:tabLst/>
              <a:defRPr/>
            </a:pPr>
            <a:endParaRPr kumimoji="0" lang="de-DE" sz="1800" b="0" i="0" u="none" strike="noStrike" kern="0" cap="none" spc="0" normalizeH="0" baseline="0" noProof="0">
              <a:ln>
                <a:noFill/>
              </a:ln>
              <a:solidFill>
                <a:srgbClr val="FFFFFF"/>
              </a:solidFill>
              <a:effectLst/>
              <a:uLnTx/>
              <a:uFillTx/>
            </a:endParaRPr>
          </a:p>
        </p:txBody>
      </p:sp>
      <p:sp>
        <p:nvSpPr>
          <p:cNvPr id="10" name="Text Box 9">
            <a:extLst>
              <a:ext uri="{FF2B5EF4-FFF2-40B4-BE49-F238E27FC236}">
                <a16:creationId xmlns:a16="http://schemas.microsoft.com/office/drawing/2014/main" id="{95C750BA-9C63-42B2-89A6-4A354702580B}"/>
              </a:ext>
            </a:extLst>
          </p:cNvPr>
          <p:cNvSpPr txBox="1">
            <a:spLocks noChangeArrowheads="1"/>
          </p:cNvSpPr>
          <p:nvPr/>
        </p:nvSpPr>
        <p:spPr bwMode="auto">
          <a:xfrm>
            <a:off x="566502" y="2232279"/>
            <a:ext cx="947737" cy="519024"/>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283" tIns="43642" rIns="87283" bIns="43642">
            <a:spAutoFit/>
          </a:bodyPr>
          <a:lstStyle>
            <a:lvl1pPr defTabSz="800100">
              <a:defRPr>
                <a:solidFill>
                  <a:schemeClr val="bg1"/>
                </a:solidFill>
                <a:latin typeface="Arial" charset="0"/>
              </a:defRPr>
            </a:lvl1pPr>
            <a:lvl2pPr marL="742950" indent="-285750" defTabSz="800100">
              <a:defRPr>
                <a:solidFill>
                  <a:schemeClr val="bg1"/>
                </a:solidFill>
                <a:latin typeface="Arial" charset="0"/>
              </a:defRPr>
            </a:lvl2pPr>
            <a:lvl3pPr marL="1143000" indent="-228600" defTabSz="800100">
              <a:defRPr>
                <a:solidFill>
                  <a:schemeClr val="bg1"/>
                </a:solidFill>
                <a:latin typeface="Arial" charset="0"/>
              </a:defRPr>
            </a:lvl3pPr>
            <a:lvl4pPr marL="1600200" indent="-228600" defTabSz="800100">
              <a:defRPr>
                <a:solidFill>
                  <a:schemeClr val="bg1"/>
                </a:solidFill>
                <a:latin typeface="Arial" charset="0"/>
              </a:defRPr>
            </a:lvl4pPr>
            <a:lvl5pPr marL="2057400" indent="-228600" defTabSz="800100">
              <a:defRPr>
                <a:solidFill>
                  <a:schemeClr val="bg1"/>
                </a:solidFill>
                <a:latin typeface="Arial" charset="0"/>
              </a:defRPr>
            </a:lvl5pPr>
            <a:lvl6pPr marL="2514600" indent="-228600" defTabSz="8001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6pPr>
            <a:lvl7pPr marL="2971800" indent="-228600" defTabSz="8001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7pPr>
            <a:lvl8pPr marL="3429000" indent="-228600" defTabSz="8001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8pPr>
            <a:lvl9pPr marL="3886200" indent="-228600" defTabSz="8001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9pPr>
          </a:lstStyle>
          <a:p>
            <a:pPr marL="0" marR="0" lvl="0" indent="0" defTabSz="800100" eaLnBrk="0" fontAlgn="base" latinLnBrk="0" hangingPunct="0">
              <a:lnSpc>
                <a:spcPct val="100000"/>
              </a:lnSpc>
              <a:spcBef>
                <a:spcPct val="50000"/>
              </a:spcBef>
              <a:spcAft>
                <a:spcPct val="0"/>
              </a:spcAft>
              <a:buClrTx/>
              <a:buSzTx/>
              <a:buFontTx/>
              <a:buNone/>
              <a:tabLst/>
              <a:defRPr/>
            </a:pPr>
            <a:r>
              <a:rPr kumimoji="0" lang="de-DE" altLang="de-DE" sz="1400" b="0" i="0" u="none" strike="noStrike" kern="0" cap="none" spc="0" normalizeH="0" baseline="0" noProof="0">
                <a:ln>
                  <a:noFill/>
                </a:ln>
                <a:solidFill>
                  <a:srgbClr val="000000"/>
                </a:solidFill>
                <a:effectLst/>
                <a:uLnTx/>
                <a:uFillTx/>
                <a:latin typeface="Arial" charset="0"/>
              </a:rPr>
              <a:t>Vollzeit- brutto</a:t>
            </a:r>
          </a:p>
        </p:txBody>
      </p:sp>
      <p:sp>
        <p:nvSpPr>
          <p:cNvPr id="11" name="Text Box 10">
            <a:extLst>
              <a:ext uri="{FF2B5EF4-FFF2-40B4-BE49-F238E27FC236}">
                <a16:creationId xmlns:a16="http://schemas.microsoft.com/office/drawing/2014/main" id="{53A4A216-7340-4ECC-88E6-296B7556CDD8}"/>
              </a:ext>
            </a:extLst>
          </p:cNvPr>
          <p:cNvSpPr txBox="1">
            <a:spLocks noChangeArrowheads="1"/>
          </p:cNvSpPr>
          <p:nvPr/>
        </p:nvSpPr>
        <p:spPr bwMode="auto">
          <a:xfrm>
            <a:off x="566502" y="2765125"/>
            <a:ext cx="647700" cy="30358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283" tIns="43642" rIns="87283" bIns="43642">
            <a:spAutoFit/>
          </a:bodyPr>
          <a:lstStyle>
            <a:lvl1pPr defTabSz="800100">
              <a:defRPr>
                <a:solidFill>
                  <a:schemeClr val="bg1"/>
                </a:solidFill>
                <a:latin typeface="Arial" charset="0"/>
              </a:defRPr>
            </a:lvl1pPr>
            <a:lvl2pPr marL="742950" indent="-285750" defTabSz="800100">
              <a:defRPr>
                <a:solidFill>
                  <a:schemeClr val="bg1"/>
                </a:solidFill>
                <a:latin typeface="Arial" charset="0"/>
              </a:defRPr>
            </a:lvl2pPr>
            <a:lvl3pPr marL="1143000" indent="-228600" defTabSz="800100">
              <a:defRPr>
                <a:solidFill>
                  <a:schemeClr val="bg1"/>
                </a:solidFill>
                <a:latin typeface="Arial" charset="0"/>
              </a:defRPr>
            </a:lvl3pPr>
            <a:lvl4pPr marL="1600200" indent="-228600" defTabSz="800100">
              <a:defRPr>
                <a:solidFill>
                  <a:schemeClr val="bg1"/>
                </a:solidFill>
                <a:latin typeface="Arial" charset="0"/>
              </a:defRPr>
            </a:lvl4pPr>
            <a:lvl5pPr marL="2057400" indent="-228600" defTabSz="800100">
              <a:defRPr>
                <a:solidFill>
                  <a:schemeClr val="bg1"/>
                </a:solidFill>
                <a:latin typeface="Arial" charset="0"/>
              </a:defRPr>
            </a:lvl5pPr>
            <a:lvl6pPr marL="2514600" indent="-228600" defTabSz="8001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6pPr>
            <a:lvl7pPr marL="2971800" indent="-228600" defTabSz="8001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7pPr>
            <a:lvl8pPr marL="3429000" indent="-228600" defTabSz="8001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8pPr>
            <a:lvl9pPr marL="3886200" indent="-228600" defTabSz="8001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9pPr>
          </a:lstStyle>
          <a:p>
            <a:pPr marL="0" marR="0" lvl="0" indent="0" algn="r" defTabSz="800100" eaLnBrk="0" fontAlgn="base" latinLnBrk="0" hangingPunct="0">
              <a:lnSpc>
                <a:spcPct val="100000"/>
              </a:lnSpc>
              <a:spcBef>
                <a:spcPct val="50000"/>
              </a:spcBef>
              <a:spcAft>
                <a:spcPct val="0"/>
              </a:spcAft>
              <a:buClrTx/>
              <a:buSzTx/>
              <a:buFontTx/>
              <a:buNone/>
              <a:tabLst/>
              <a:defRPr/>
            </a:pPr>
            <a:r>
              <a:rPr kumimoji="0" lang="de-DE" altLang="de-DE" sz="1400" b="0" i="0" u="none" strike="noStrike" kern="0" cap="none" spc="0" normalizeH="0" baseline="0" noProof="0" dirty="0">
                <a:ln>
                  <a:noFill/>
                </a:ln>
                <a:solidFill>
                  <a:srgbClr val="000000"/>
                </a:solidFill>
                <a:effectLst/>
                <a:uLnTx/>
                <a:uFillTx/>
                <a:latin typeface="Arial" charset="0"/>
              </a:rPr>
              <a:t>100%</a:t>
            </a:r>
          </a:p>
        </p:txBody>
      </p:sp>
      <p:sp>
        <p:nvSpPr>
          <p:cNvPr id="12" name="Text Box 11">
            <a:extLst>
              <a:ext uri="{FF2B5EF4-FFF2-40B4-BE49-F238E27FC236}">
                <a16:creationId xmlns:a16="http://schemas.microsoft.com/office/drawing/2014/main" id="{5A5B3BEE-2FB1-4EBB-9D2E-29001974FDA8}"/>
              </a:ext>
            </a:extLst>
          </p:cNvPr>
          <p:cNvSpPr txBox="1">
            <a:spLocks noChangeArrowheads="1"/>
          </p:cNvSpPr>
          <p:nvPr/>
        </p:nvSpPr>
        <p:spPr bwMode="auto">
          <a:xfrm>
            <a:off x="479425" y="4122438"/>
            <a:ext cx="739540" cy="30358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7283" tIns="43642" rIns="87283" bIns="43642">
            <a:spAutoFit/>
          </a:bodyPr>
          <a:lstStyle>
            <a:lvl1pPr defTabSz="800100">
              <a:defRPr>
                <a:solidFill>
                  <a:schemeClr val="bg1"/>
                </a:solidFill>
                <a:latin typeface="Arial" charset="0"/>
              </a:defRPr>
            </a:lvl1pPr>
            <a:lvl2pPr marL="742950" indent="-285750" defTabSz="800100">
              <a:defRPr>
                <a:solidFill>
                  <a:schemeClr val="bg1"/>
                </a:solidFill>
                <a:latin typeface="Arial" charset="0"/>
              </a:defRPr>
            </a:lvl2pPr>
            <a:lvl3pPr marL="1143000" indent="-228600" defTabSz="800100">
              <a:defRPr>
                <a:solidFill>
                  <a:schemeClr val="bg1"/>
                </a:solidFill>
                <a:latin typeface="Arial" charset="0"/>
              </a:defRPr>
            </a:lvl3pPr>
            <a:lvl4pPr marL="1600200" indent="-228600" defTabSz="800100">
              <a:defRPr>
                <a:solidFill>
                  <a:schemeClr val="bg1"/>
                </a:solidFill>
                <a:latin typeface="Arial" charset="0"/>
              </a:defRPr>
            </a:lvl4pPr>
            <a:lvl5pPr marL="2057400" indent="-228600" defTabSz="800100">
              <a:defRPr>
                <a:solidFill>
                  <a:schemeClr val="bg1"/>
                </a:solidFill>
                <a:latin typeface="Arial" charset="0"/>
              </a:defRPr>
            </a:lvl5pPr>
            <a:lvl6pPr marL="2514600" indent="-228600" defTabSz="8001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6pPr>
            <a:lvl7pPr marL="2971800" indent="-228600" defTabSz="8001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7pPr>
            <a:lvl8pPr marL="3429000" indent="-228600" defTabSz="8001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8pPr>
            <a:lvl9pPr marL="3886200" indent="-228600" defTabSz="8001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9pPr>
          </a:lstStyle>
          <a:p>
            <a:pPr marL="0" marR="0" lvl="0" indent="0" algn="r" defTabSz="800100" eaLnBrk="0" fontAlgn="base" latinLnBrk="0" hangingPunct="0">
              <a:lnSpc>
                <a:spcPct val="100000"/>
              </a:lnSpc>
              <a:spcBef>
                <a:spcPct val="50000"/>
              </a:spcBef>
              <a:spcAft>
                <a:spcPct val="0"/>
              </a:spcAft>
              <a:buClrTx/>
              <a:buSzTx/>
              <a:buFontTx/>
              <a:buNone/>
              <a:tabLst/>
              <a:defRPr/>
            </a:pPr>
            <a:r>
              <a:rPr kumimoji="0" lang="de-DE" altLang="de-DE" sz="1400" b="0" i="0" u="none" strike="noStrike" kern="0" cap="none" spc="0" normalizeH="0" baseline="0" noProof="0">
                <a:ln>
                  <a:noFill/>
                </a:ln>
                <a:solidFill>
                  <a:srgbClr val="000000"/>
                </a:solidFill>
                <a:effectLst/>
                <a:uLnTx/>
                <a:uFillTx/>
                <a:latin typeface="Arial" charset="0"/>
              </a:rPr>
              <a:t>50%</a:t>
            </a:r>
          </a:p>
        </p:txBody>
      </p:sp>
      <p:sp>
        <p:nvSpPr>
          <p:cNvPr id="14" name="Line 18">
            <a:extLst>
              <a:ext uri="{FF2B5EF4-FFF2-40B4-BE49-F238E27FC236}">
                <a16:creationId xmlns:a16="http://schemas.microsoft.com/office/drawing/2014/main" id="{3752B82A-B81C-4A9F-9580-557A96817C51}"/>
              </a:ext>
            </a:extLst>
          </p:cNvPr>
          <p:cNvSpPr>
            <a:spLocks noChangeShapeType="1"/>
          </p:cNvSpPr>
          <p:nvPr/>
        </p:nvSpPr>
        <p:spPr bwMode="gray">
          <a:xfrm flipV="1">
            <a:off x="1228255" y="2573738"/>
            <a:ext cx="7937" cy="3060000"/>
          </a:xfrm>
          <a:prstGeom prst="line">
            <a:avLst/>
          </a:prstGeom>
          <a:noFill/>
          <a:ln w="38100">
            <a:solidFill>
              <a:srgbClr val="49648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pPr marL="0" marR="0" lvl="0" indent="0" defTabSz="914400" eaLnBrk="0" fontAlgn="base" latinLnBrk="0" hangingPunct="0">
              <a:lnSpc>
                <a:spcPct val="100000"/>
              </a:lnSpc>
              <a:spcBef>
                <a:spcPct val="0"/>
              </a:spcBef>
              <a:spcAft>
                <a:spcPct val="0"/>
              </a:spcAft>
              <a:buClr>
                <a:srgbClr val="D8D8D5"/>
              </a:buClr>
              <a:buSzPct val="70000"/>
              <a:buFont typeface="Wingdings" pitchFamily="2" charset="2"/>
              <a:buNone/>
              <a:tabLst/>
              <a:defRPr/>
            </a:pPr>
            <a:endParaRPr kumimoji="0" lang="de-DE" sz="1800" b="0" i="0" u="none" strike="noStrike" kern="0" cap="none" spc="0" normalizeH="0" baseline="0" noProof="0">
              <a:ln>
                <a:noFill/>
              </a:ln>
              <a:solidFill>
                <a:srgbClr val="FFFFFF"/>
              </a:solidFill>
              <a:effectLst/>
              <a:uLnTx/>
              <a:uFillTx/>
            </a:endParaRPr>
          </a:p>
        </p:txBody>
      </p:sp>
      <p:sp>
        <p:nvSpPr>
          <p:cNvPr id="15" name="Rechteck 53">
            <a:extLst>
              <a:ext uri="{FF2B5EF4-FFF2-40B4-BE49-F238E27FC236}">
                <a16:creationId xmlns:a16="http://schemas.microsoft.com/office/drawing/2014/main" id="{E773B3B0-1B3E-44F7-B28E-AAEB8AE1ED03}"/>
              </a:ext>
            </a:extLst>
          </p:cNvPr>
          <p:cNvSpPr>
            <a:spLocks noChangeArrowheads="1"/>
          </p:cNvSpPr>
          <p:nvPr/>
        </p:nvSpPr>
        <p:spPr bwMode="auto">
          <a:xfrm>
            <a:off x="2805200" y="5699229"/>
            <a:ext cx="2473107" cy="288925"/>
          </a:xfrm>
          <a:prstGeom prst="rect">
            <a:avLst/>
          </a:prstGeom>
          <a:solidFill>
            <a:srgbClr val="006192"/>
          </a:solidFill>
          <a:ln w="19050" algn="ctr">
            <a:solidFill>
              <a:srgbClr val="122B54"/>
            </a:solidFill>
            <a:round/>
            <a:headEnd/>
            <a:tailEnd/>
          </a:ln>
        </p:spPr>
        <p:txBody>
          <a:bodyPr wrap="none" anchor="ctr"/>
          <a:lstStyle>
            <a:lvl1pPr>
              <a:defRPr>
                <a:solidFill>
                  <a:schemeClr val="bg1"/>
                </a:solidFill>
                <a:latin typeface="Arial" charset="0"/>
              </a:defRPr>
            </a:lvl1pPr>
            <a:lvl2pPr marL="742950" indent="-285750">
              <a:defRPr>
                <a:solidFill>
                  <a:schemeClr val="bg1"/>
                </a:solidFill>
                <a:latin typeface="Arial" charset="0"/>
              </a:defRPr>
            </a:lvl2pPr>
            <a:lvl3pPr marL="1143000" indent="-228600">
              <a:defRPr>
                <a:solidFill>
                  <a:schemeClr val="bg1"/>
                </a:solidFill>
                <a:latin typeface="Arial" charset="0"/>
              </a:defRPr>
            </a:lvl3pPr>
            <a:lvl4pPr marL="1600200" indent="-228600">
              <a:defRPr>
                <a:solidFill>
                  <a:schemeClr val="bg1"/>
                </a:solidFill>
                <a:latin typeface="Arial" charset="0"/>
              </a:defRPr>
            </a:lvl4pPr>
            <a:lvl5pPr marL="2057400" indent="-228600">
              <a:defRPr>
                <a:solidFill>
                  <a:schemeClr val="bg1"/>
                </a:solidFill>
                <a:latin typeface="Arial" charset="0"/>
              </a:defRPr>
            </a:lvl5pPr>
            <a:lvl6pPr marL="2514600" indent="-2286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6pPr>
            <a:lvl7pPr marL="2971800" indent="-2286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7pPr>
            <a:lvl8pPr marL="3429000" indent="-2286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8pPr>
            <a:lvl9pPr marL="3886200" indent="-2286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altLang="de-DE" sz="1400" b="0" i="0" u="none" strike="noStrike" kern="0" cap="none" spc="0" normalizeH="0" baseline="0" noProof="0" dirty="0" smtClean="0">
                <a:ln>
                  <a:noFill/>
                </a:ln>
                <a:solidFill>
                  <a:srgbClr val="FFFFFF"/>
                </a:solidFill>
                <a:effectLst/>
                <a:uLnTx/>
                <a:uFillTx/>
                <a:latin typeface="Arial" charset="0"/>
              </a:rPr>
              <a:t>Aktivphase</a:t>
            </a:r>
            <a:endParaRPr kumimoji="0" lang="de-DE" altLang="de-DE" sz="1400" b="0" i="0" u="none" strike="noStrike" kern="0" cap="none" spc="0" normalizeH="0" baseline="0" noProof="0" dirty="0">
              <a:ln>
                <a:noFill/>
              </a:ln>
              <a:solidFill>
                <a:srgbClr val="FFFFFF"/>
              </a:solidFill>
              <a:effectLst/>
              <a:uLnTx/>
              <a:uFillTx/>
              <a:latin typeface="Arial" charset="0"/>
            </a:endParaRPr>
          </a:p>
        </p:txBody>
      </p:sp>
      <p:sp>
        <p:nvSpPr>
          <p:cNvPr id="35" name="Rectangle 3"/>
          <p:cNvSpPr>
            <a:spLocks noChangeArrowheads="1"/>
          </p:cNvSpPr>
          <p:nvPr/>
        </p:nvSpPr>
        <p:spPr bwMode="auto">
          <a:xfrm>
            <a:off x="2805201" y="4257844"/>
            <a:ext cx="2473107" cy="1337415"/>
          </a:xfrm>
          <a:prstGeom prst="rect">
            <a:avLst/>
          </a:prstGeom>
          <a:solidFill>
            <a:srgbClr val="006192"/>
          </a:solidFill>
          <a:ln w="9525">
            <a:solidFill>
              <a:srgbClr val="122B54"/>
            </a:solidFill>
            <a:miter lim="800000"/>
            <a:headEnd/>
            <a:tailEnd/>
          </a:ln>
          <a:effectLst/>
        </p:spPr>
        <p:txBody>
          <a:bodyPr wrap="none" anchor="ctr"/>
          <a:lstStyle>
            <a:lvl1pPr>
              <a:defRPr>
                <a:solidFill>
                  <a:schemeClr val="bg1"/>
                </a:solidFill>
                <a:latin typeface="Arial" charset="0"/>
              </a:defRPr>
            </a:lvl1pPr>
            <a:lvl2pPr marL="742950" indent="-285750">
              <a:defRPr>
                <a:solidFill>
                  <a:schemeClr val="bg1"/>
                </a:solidFill>
                <a:latin typeface="Arial" charset="0"/>
              </a:defRPr>
            </a:lvl2pPr>
            <a:lvl3pPr marL="1143000" indent="-228600">
              <a:defRPr>
                <a:solidFill>
                  <a:schemeClr val="bg1"/>
                </a:solidFill>
                <a:latin typeface="Arial" charset="0"/>
              </a:defRPr>
            </a:lvl3pPr>
            <a:lvl4pPr marL="1600200" indent="-228600">
              <a:defRPr>
                <a:solidFill>
                  <a:schemeClr val="bg1"/>
                </a:solidFill>
                <a:latin typeface="Arial" charset="0"/>
              </a:defRPr>
            </a:lvl4pPr>
            <a:lvl5pPr marL="2057400" indent="-228600">
              <a:defRPr>
                <a:solidFill>
                  <a:schemeClr val="bg1"/>
                </a:solidFill>
                <a:latin typeface="Arial" charset="0"/>
              </a:defRPr>
            </a:lvl5pPr>
            <a:lvl6pPr marL="2514600" indent="-2286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6pPr>
            <a:lvl7pPr marL="2971800" indent="-2286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7pPr>
            <a:lvl8pPr marL="3429000" indent="-2286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8pPr>
            <a:lvl9pPr marL="3886200" indent="-2286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9pPr>
          </a:lstStyle>
          <a:p>
            <a:pPr marL="0" marR="0" lvl="0" indent="0" algn="ctr" defTabSz="914400" eaLnBrk="0" fontAlgn="base" latinLnBrk="0" hangingPunct="0">
              <a:lnSpc>
                <a:spcPct val="100000"/>
              </a:lnSpc>
              <a:spcBef>
                <a:spcPct val="0"/>
              </a:spcBef>
              <a:spcAft>
                <a:spcPct val="0"/>
              </a:spcAft>
              <a:buClr>
                <a:srgbClr val="D8D8D5"/>
              </a:buClr>
              <a:buSzPct val="70000"/>
              <a:buFont typeface="Wingdings" pitchFamily="2" charset="2"/>
              <a:buNone/>
              <a:tabLst/>
              <a:defRPr/>
            </a:pPr>
            <a:endParaRPr kumimoji="0" lang="de-DE" altLang="de-DE" sz="1600" b="0" i="0" u="none" strike="noStrike" kern="0" cap="none" spc="0" normalizeH="0" baseline="0" noProof="0" dirty="0">
              <a:ln>
                <a:noFill/>
              </a:ln>
              <a:solidFill>
                <a:srgbClr val="FFFFFF"/>
              </a:solidFill>
              <a:effectLst/>
              <a:uLnTx/>
              <a:uFillTx/>
              <a:latin typeface="Arial" charset="0"/>
            </a:endParaRPr>
          </a:p>
        </p:txBody>
      </p:sp>
      <p:sp>
        <p:nvSpPr>
          <p:cNvPr id="49" name="Textfeld 48"/>
          <p:cNvSpPr txBox="1"/>
          <p:nvPr/>
        </p:nvSpPr>
        <p:spPr>
          <a:xfrm>
            <a:off x="3518259" y="3170962"/>
            <a:ext cx="1451078" cy="590939"/>
          </a:xfrm>
          <a:prstGeom prst="rect">
            <a:avLst/>
          </a:prstGeom>
          <a:noFill/>
        </p:spPr>
        <p:txBody>
          <a:bodyPr wrap="square" lIns="0" tIns="0" rIns="0" bIns="0" rtlCol="0" anchor="t" anchorCtr="0">
            <a:noAutofit/>
          </a:bodyPr>
          <a:lstStyle/>
          <a:p>
            <a:pPr algn="ctr"/>
            <a:r>
              <a:rPr lang="de-DE" dirty="0"/>
              <a:t>Wertguthaben</a:t>
            </a:r>
          </a:p>
        </p:txBody>
      </p:sp>
      <p:sp>
        <p:nvSpPr>
          <p:cNvPr id="50" name="Rechteck 49"/>
          <p:cNvSpPr/>
          <p:nvPr/>
        </p:nvSpPr>
        <p:spPr>
          <a:xfrm>
            <a:off x="2813795" y="3683129"/>
            <a:ext cx="4963814" cy="527564"/>
          </a:xfrm>
          <a:prstGeom prst="rect">
            <a:avLst/>
          </a:prstGeom>
          <a:solidFill>
            <a:srgbClr val="B5DAE6"/>
          </a:solidFill>
          <a:ln>
            <a:solidFill>
              <a:srgbClr val="B5DA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99940" eaLnBrk="0" fontAlgn="base" hangingPunct="0">
              <a:spcBef>
                <a:spcPct val="0"/>
              </a:spcBef>
              <a:spcAft>
                <a:spcPct val="0"/>
              </a:spcAft>
              <a:defRPr/>
            </a:pPr>
            <a:r>
              <a:rPr lang="de-DE" altLang="de-DE" sz="1600" kern="0" dirty="0">
                <a:solidFill>
                  <a:srgbClr val="FFFFFF"/>
                </a:solidFill>
              </a:rPr>
              <a:t>Aufstockungsbetrag</a:t>
            </a:r>
          </a:p>
          <a:p>
            <a:pPr algn="ctr" defTabSz="799940" eaLnBrk="0" fontAlgn="base" hangingPunct="0">
              <a:spcBef>
                <a:spcPct val="0"/>
              </a:spcBef>
              <a:spcAft>
                <a:spcPct val="0"/>
              </a:spcAft>
              <a:defRPr/>
            </a:pPr>
            <a:r>
              <a:rPr lang="de-DE" altLang="de-DE" sz="1600" kern="0" dirty="0">
                <a:solidFill>
                  <a:srgbClr val="FFFFFF"/>
                </a:solidFill>
              </a:rPr>
              <a:t>(mind.  20% des Regelarbeitsentgelts)</a:t>
            </a:r>
            <a:endParaRPr lang="de-DE" altLang="de-DE" sz="1600" kern="0" dirty="0">
              <a:solidFill>
                <a:srgbClr val="FFFFFF"/>
              </a:solidFill>
              <a:latin typeface="Times New Roman" pitchFamily="18" charset="0"/>
            </a:endParaRPr>
          </a:p>
        </p:txBody>
      </p:sp>
      <p:sp>
        <p:nvSpPr>
          <p:cNvPr id="52" name="Rectangle 3"/>
          <p:cNvSpPr>
            <a:spLocks noChangeArrowheads="1"/>
          </p:cNvSpPr>
          <p:nvPr/>
        </p:nvSpPr>
        <p:spPr bwMode="auto">
          <a:xfrm>
            <a:off x="5304502" y="4257362"/>
            <a:ext cx="2473107" cy="1337415"/>
          </a:xfrm>
          <a:prstGeom prst="rect">
            <a:avLst/>
          </a:prstGeom>
          <a:solidFill>
            <a:srgbClr val="F86200"/>
          </a:solidFill>
          <a:ln w="9525">
            <a:solidFill>
              <a:srgbClr val="F86200"/>
            </a:solidFill>
            <a:miter lim="800000"/>
            <a:headEnd/>
            <a:tailEnd/>
          </a:ln>
          <a:effectLst/>
        </p:spPr>
        <p:txBody>
          <a:bodyPr wrap="none" anchor="ctr"/>
          <a:lstStyle>
            <a:lvl1pPr>
              <a:defRPr>
                <a:solidFill>
                  <a:schemeClr val="bg1"/>
                </a:solidFill>
                <a:latin typeface="Arial" charset="0"/>
              </a:defRPr>
            </a:lvl1pPr>
            <a:lvl2pPr marL="742950" indent="-285750">
              <a:defRPr>
                <a:solidFill>
                  <a:schemeClr val="bg1"/>
                </a:solidFill>
                <a:latin typeface="Arial" charset="0"/>
              </a:defRPr>
            </a:lvl2pPr>
            <a:lvl3pPr marL="1143000" indent="-228600">
              <a:defRPr>
                <a:solidFill>
                  <a:schemeClr val="bg1"/>
                </a:solidFill>
                <a:latin typeface="Arial" charset="0"/>
              </a:defRPr>
            </a:lvl3pPr>
            <a:lvl4pPr marL="1600200" indent="-228600">
              <a:defRPr>
                <a:solidFill>
                  <a:schemeClr val="bg1"/>
                </a:solidFill>
                <a:latin typeface="Arial" charset="0"/>
              </a:defRPr>
            </a:lvl4pPr>
            <a:lvl5pPr marL="2057400" indent="-228600">
              <a:defRPr>
                <a:solidFill>
                  <a:schemeClr val="bg1"/>
                </a:solidFill>
                <a:latin typeface="Arial" charset="0"/>
              </a:defRPr>
            </a:lvl5pPr>
            <a:lvl6pPr marL="2514600" indent="-2286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6pPr>
            <a:lvl7pPr marL="2971800" indent="-2286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7pPr>
            <a:lvl8pPr marL="3429000" indent="-2286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8pPr>
            <a:lvl9pPr marL="3886200" indent="-2286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9pPr>
          </a:lstStyle>
          <a:p>
            <a:pPr marL="0" marR="0" lvl="0" indent="0" algn="ctr" defTabSz="914400" eaLnBrk="0" fontAlgn="base" latinLnBrk="0" hangingPunct="0">
              <a:lnSpc>
                <a:spcPct val="100000"/>
              </a:lnSpc>
              <a:spcBef>
                <a:spcPct val="0"/>
              </a:spcBef>
              <a:spcAft>
                <a:spcPct val="0"/>
              </a:spcAft>
              <a:buClr>
                <a:srgbClr val="D8D8D5"/>
              </a:buClr>
              <a:buSzPct val="70000"/>
              <a:buFont typeface="Wingdings" pitchFamily="2" charset="2"/>
              <a:buNone/>
              <a:tabLst/>
              <a:defRPr/>
            </a:pPr>
            <a:endParaRPr kumimoji="0" lang="de-DE" altLang="de-DE" sz="1600" b="0" i="0" u="none" strike="noStrike" kern="0" cap="none" spc="0" normalizeH="0" baseline="0" noProof="0" dirty="0">
              <a:ln>
                <a:noFill/>
              </a:ln>
              <a:solidFill>
                <a:srgbClr val="FFFFFF"/>
              </a:solidFill>
              <a:effectLst/>
              <a:uLnTx/>
              <a:uFillTx/>
              <a:latin typeface="Arial" charset="0"/>
            </a:endParaRPr>
          </a:p>
        </p:txBody>
      </p:sp>
      <p:sp>
        <p:nvSpPr>
          <p:cNvPr id="53" name="Rechteck 53">
            <a:extLst>
              <a:ext uri="{FF2B5EF4-FFF2-40B4-BE49-F238E27FC236}">
                <a16:creationId xmlns:a16="http://schemas.microsoft.com/office/drawing/2014/main" id="{E773B3B0-1B3E-44F7-B28E-AAEB8AE1ED03}"/>
              </a:ext>
            </a:extLst>
          </p:cNvPr>
          <p:cNvSpPr>
            <a:spLocks noChangeArrowheads="1"/>
          </p:cNvSpPr>
          <p:nvPr/>
        </p:nvSpPr>
        <p:spPr bwMode="auto">
          <a:xfrm>
            <a:off x="5304502" y="5704934"/>
            <a:ext cx="2473107" cy="288925"/>
          </a:xfrm>
          <a:prstGeom prst="rect">
            <a:avLst/>
          </a:prstGeom>
          <a:solidFill>
            <a:srgbClr val="F86200"/>
          </a:solidFill>
          <a:ln w="19050" algn="ctr">
            <a:solidFill>
              <a:srgbClr val="F86200"/>
            </a:solidFill>
            <a:round/>
            <a:headEnd/>
            <a:tailEnd/>
          </a:ln>
        </p:spPr>
        <p:txBody>
          <a:bodyPr wrap="none" anchor="ctr"/>
          <a:lstStyle>
            <a:lvl1pPr>
              <a:defRPr>
                <a:solidFill>
                  <a:schemeClr val="bg1"/>
                </a:solidFill>
                <a:latin typeface="Arial" charset="0"/>
              </a:defRPr>
            </a:lvl1pPr>
            <a:lvl2pPr marL="742950" indent="-285750">
              <a:defRPr>
                <a:solidFill>
                  <a:schemeClr val="bg1"/>
                </a:solidFill>
                <a:latin typeface="Arial" charset="0"/>
              </a:defRPr>
            </a:lvl2pPr>
            <a:lvl3pPr marL="1143000" indent="-228600">
              <a:defRPr>
                <a:solidFill>
                  <a:schemeClr val="bg1"/>
                </a:solidFill>
                <a:latin typeface="Arial" charset="0"/>
              </a:defRPr>
            </a:lvl3pPr>
            <a:lvl4pPr marL="1600200" indent="-228600">
              <a:defRPr>
                <a:solidFill>
                  <a:schemeClr val="bg1"/>
                </a:solidFill>
                <a:latin typeface="Arial" charset="0"/>
              </a:defRPr>
            </a:lvl4pPr>
            <a:lvl5pPr marL="2057400" indent="-228600">
              <a:defRPr>
                <a:solidFill>
                  <a:schemeClr val="bg1"/>
                </a:solidFill>
                <a:latin typeface="Arial" charset="0"/>
              </a:defRPr>
            </a:lvl5pPr>
            <a:lvl6pPr marL="2514600" indent="-2286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6pPr>
            <a:lvl7pPr marL="2971800" indent="-2286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7pPr>
            <a:lvl8pPr marL="3429000" indent="-2286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8pPr>
            <a:lvl9pPr marL="3886200" indent="-2286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de-DE" altLang="de-DE" sz="1400" kern="0" dirty="0" smtClean="0">
                <a:solidFill>
                  <a:srgbClr val="FFFFFF"/>
                </a:solidFill>
              </a:rPr>
              <a:t>Passiv</a:t>
            </a:r>
            <a:r>
              <a:rPr kumimoji="0" lang="de-DE" altLang="de-DE" sz="1400" b="0" i="0" u="none" strike="noStrike" kern="0" cap="none" spc="0" normalizeH="0" baseline="0" noProof="0" dirty="0" err="1" smtClean="0">
                <a:ln>
                  <a:noFill/>
                </a:ln>
                <a:solidFill>
                  <a:srgbClr val="FFFFFF"/>
                </a:solidFill>
                <a:effectLst/>
                <a:uLnTx/>
                <a:uFillTx/>
                <a:latin typeface="Arial" charset="0"/>
              </a:rPr>
              <a:t>phase</a:t>
            </a:r>
            <a:endParaRPr kumimoji="0" lang="de-DE" altLang="de-DE" sz="1400" b="0" i="0" u="none" strike="noStrike" kern="0" cap="none" spc="0" normalizeH="0" baseline="0" noProof="0" dirty="0">
              <a:ln>
                <a:noFill/>
              </a:ln>
              <a:solidFill>
                <a:srgbClr val="FFFFFF"/>
              </a:solidFill>
              <a:effectLst/>
              <a:uLnTx/>
              <a:uFillTx/>
              <a:latin typeface="Arial" charset="0"/>
            </a:endParaRPr>
          </a:p>
        </p:txBody>
      </p:sp>
      <p:sp>
        <p:nvSpPr>
          <p:cNvPr id="26" name="Textfeld 25"/>
          <p:cNvSpPr txBox="1"/>
          <p:nvPr/>
        </p:nvSpPr>
        <p:spPr>
          <a:xfrm>
            <a:off x="4354127" y="4806202"/>
            <a:ext cx="3158096" cy="374754"/>
          </a:xfrm>
          <a:prstGeom prst="rect">
            <a:avLst/>
          </a:prstGeom>
          <a:noFill/>
        </p:spPr>
        <p:txBody>
          <a:bodyPr wrap="square" lIns="0" tIns="0" rIns="0" bIns="0" rtlCol="0" anchor="t" anchorCtr="0">
            <a:noAutofit/>
          </a:bodyPr>
          <a:lstStyle/>
          <a:p>
            <a:pPr algn="l"/>
            <a:r>
              <a:rPr lang="de-DE" sz="1600" dirty="0"/>
              <a:t>Regelarbeitsentgelt</a:t>
            </a:r>
          </a:p>
        </p:txBody>
      </p:sp>
      <p:sp>
        <p:nvSpPr>
          <p:cNvPr id="27" name="Rechteck 26"/>
          <p:cNvSpPr/>
          <p:nvPr/>
        </p:nvSpPr>
        <p:spPr>
          <a:xfrm>
            <a:off x="2813795" y="3068706"/>
            <a:ext cx="4963814" cy="556884"/>
          </a:xfrm>
          <a:prstGeom prst="rect">
            <a:avLst/>
          </a:prstGeom>
          <a:solidFill>
            <a:srgbClr val="13A0D3"/>
          </a:solidFill>
          <a:ln>
            <a:solidFill>
              <a:srgbClr val="13A0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99940" eaLnBrk="0" fontAlgn="base" hangingPunct="0">
              <a:spcBef>
                <a:spcPct val="0"/>
              </a:spcBef>
              <a:spcAft>
                <a:spcPct val="0"/>
              </a:spcAft>
              <a:defRPr/>
            </a:pPr>
            <a:r>
              <a:rPr lang="de-DE" altLang="de-DE" sz="1600" kern="0" dirty="0">
                <a:solidFill>
                  <a:srgbClr val="FFFFFF"/>
                </a:solidFill>
              </a:rPr>
              <a:t>Aufstockung zur deutschen Rentenversicherung </a:t>
            </a:r>
          </a:p>
          <a:p>
            <a:pPr algn="ctr" defTabSz="799940" eaLnBrk="0" fontAlgn="base" hangingPunct="0">
              <a:spcBef>
                <a:spcPct val="0"/>
              </a:spcBef>
              <a:spcAft>
                <a:spcPct val="0"/>
              </a:spcAft>
              <a:defRPr/>
            </a:pPr>
            <a:r>
              <a:rPr lang="de-DE" altLang="de-DE" sz="1600" kern="0" dirty="0">
                <a:solidFill>
                  <a:srgbClr val="FFFFFF"/>
                </a:solidFill>
              </a:rPr>
              <a:t>(aus 80% des Regelarbeitsentgelts)</a:t>
            </a:r>
          </a:p>
        </p:txBody>
      </p:sp>
      <p:sp>
        <p:nvSpPr>
          <p:cNvPr id="20" name="Fußzeilenplatzhalter 1"/>
          <p:cNvSpPr>
            <a:spLocks noGrp="1"/>
          </p:cNvSpPr>
          <p:nvPr>
            <p:ph type="ftr" sz="quarter" idx="13"/>
          </p:nvPr>
        </p:nvSpPr>
        <p:spPr>
          <a:xfrm>
            <a:off x="479426" y="6165850"/>
            <a:ext cx="9324974" cy="350150"/>
          </a:xfrm>
        </p:spPr>
        <p:txBody>
          <a:bodyPr/>
          <a:lstStyle/>
          <a:p>
            <a:r>
              <a:rPr lang="de-DE" noProof="0" dirty="0"/>
              <a:t>Allianz Zeitwertkonten mit Garantie | L-FK-FS-ZIP</a:t>
            </a:r>
          </a:p>
        </p:txBody>
      </p:sp>
    </p:spTree>
    <p:extLst>
      <p:ext uri="{BB962C8B-B14F-4D97-AF65-F5344CB8AC3E}">
        <p14:creationId xmlns:p14="http://schemas.microsoft.com/office/powerpoint/2010/main" val="14065501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D495B790-2A68-4960-B9BB-4E24DA2ABEA6}"/>
              </a:ext>
            </a:extLst>
          </p:cNvPr>
          <p:cNvGraphicFramePr>
            <a:graphicFrameLocks noChangeAspect="1"/>
          </p:cNvGraphicFramePr>
          <p:nvPr>
            <p:custDataLst>
              <p:tags r:id="rId2"/>
            </p:custDataLst>
            <p:extLst>
              <p:ext uri="{D42A27DB-BD31-4B8C-83A1-F6EECF244321}">
                <p14:modId xmlns:p14="http://schemas.microsoft.com/office/powerpoint/2010/main" val="34548948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7618" name="think-cell Folie" r:id="rId5" imgW="353" imgH="353" progId="TCLayout.ActiveDocument.1">
                  <p:embed/>
                </p:oleObj>
              </mc:Choice>
              <mc:Fallback>
                <p:oleObj name="think-cell Folie" r:id="rId5" imgW="353" imgH="353" progId="TCLayout.ActiveDocument.1">
                  <p:embed/>
                  <p:pic>
                    <p:nvPicPr>
                      <p:cNvPr id="3" name="Objekt 2" hidden="1">
                        <a:extLst>
                          <a:ext uri="{FF2B5EF4-FFF2-40B4-BE49-F238E27FC236}">
                            <a16:creationId xmlns:a16="http://schemas.microsoft.com/office/drawing/2014/main" id="{D495B790-2A68-4960-B9BB-4E24DA2ABEA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Titel 3">
            <a:extLst>
              <a:ext uri="{FF2B5EF4-FFF2-40B4-BE49-F238E27FC236}">
                <a16:creationId xmlns:a16="http://schemas.microsoft.com/office/drawing/2014/main" id="{89A7A182-EF37-4E98-82D0-9EC00BBD7F8E}"/>
              </a:ext>
            </a:extLst>
          </p:cNvPr>
          <p:cNvSpPr>
            <a:spLocks noGrp="1"/>
          </p:cNvSpPr>
          <p:nvPr>
            <p:ph type="title"/>
          </p:nvPr>
        </p:nvSpPr>
        <p:spPr>
          <a:xfrm>
            <a:off x="479426" y="589857"/>
            <a:ext cx="9324974" cy="932854"/>
          </a:xfrm>
        </p:spPr>
        <p:txBody>
          <a:bodyPr vert="horz"/>
          <a:lstStyle/>
          <a:p>
            <a:r>
              <a:rPr lang="de-DE"/>
              <a:t>Funktionsweise </a:t>
            </a:r>
            <a:r>
              <a:rPr lang="de-DE">
                <a:solidFill>
                  <a:srgbClr val="13A0D3"/>
                </a:solidFill>
              </a:rPr>
              <a:t>Allianz Zeitwertkonto ATZ</a:t>
            </a:r>
          </a:p>
        </p:txBody>
      </p:sp>
      <p:sp>
        <p:nvSpPr>
          <p:cNvPr id="13" name="Foliennummernplatzhalter 12">
            <a:extLst>
              <a:ext uri="{FF2B5EF4-FFF2-40B4-BE49-F238E27FC236}">
                <a16:creationId xmlns:a16="http://schemas.microsoft.com/office/drawing/2014/main" id="{E2C24F9D-9679-4584-AB89-DDF35E96D2FA}"/>
              </a:ext>
            </a:extLst>
          </p:cNvPr>
          <p:cNvSpPr>
            <a:spLocks noGrp="1"/>
          </p:cNvSpPr>
          <p:nvPr>
            <p:ph type="sldNum" sz="quarter" idx="14"/>
          </p:nvPr>
        </p:nvSpPr>
        <p:spPr/>
        <p:txBody>
          <a:bodyPr/>
          <a:lstStyle/>
          <a:p>
            <a:fld id="{56C449F3-BD9D-48DC-BFF1-0F66671DA7C6}" type="slidenum">
              <a:rPr lang="de-DE" smtClean="0"/>
              <a:pPr/>
              <a:t>9</a:t>
            </a:fld>
            <a:endParaRPr lang="de-DE"/>
          </a:p>
        </p:txBody>
      </p:sp>
      <p:sp>
        <p:nvSpPr>
          <p:cNvPr id="2" name="Fußzeilenplatzhalter 1"/>
          <p:cNvSpPr>
            <a:spLocks noGrp="1"/>
          </p:cNvSpPr>
          <p:nvPr>
            <p:ph type="ftr" sz="quarter" idx="13"/>
          </p:nvPr>
        </p:nvSpPr>
        <p:spPr/>
        <p:txBody>
          <a:bodyPr/>
          <a:lstStyle/>
          <a:p>
            <a:r>
              <a:rPr lang="de-DE" noProof="0"/>
              <a:t>Allianz Zeitwertkonten mit Garantie | L-FK-FS-ZIP</a:t>
            </a:r>
          </a:p>
        </p:txBody>
      </p:sp>
      <p:sp>
        <p:nvSpPr>
          <p:cNvPr id="9" name="Rechteck 67"/>
          <p:cNvSpPr>
            <a:spLocks noChangeArrowheads="1"/>
          </p:cNvSpPr>
          <p:nvPr/>
        </p:nvSpPr>
        <p:spPr bwMode="auto">
          <a:xfrm>
            <a:off x="1637550" y="5471595"/>
            <a:ext cx="1439862" cy="755650"/>
          </a:xfrm>
          <a:prstGeom prst="rect">
            <a:avLst/>
          </a:prstGeom>
          <a:solidFill>
            <a:srgbClr val="006192"/>
          </a:solidFill>
          <a:ln>
            <a:noFill/>
          </a:ln>
          <a:extLst/>
        </p:spPr>
        <p:txBody>
          <a:bodyPr wrap="none" anchor="ctr"/>
          <a:lstStyle>
            <a:lvl1pPr>
              <a:defRPr>
                <a:solidFill>
                  <a:schemeClr val="bg1"/>
                </a:solidFill>
                <a:latin typeface="Arial" charset="0"/>
              </a:defRPr>
            </a:lvl1pPr>
            <a:lvl2pPr marL="742950" indent="-285750">
              <a:defRPr>
                <a:solidFill>
                  <a:schemeClr val="bg1"/>
                </a:solidFill>
                <a:latin typeface="Arial" charset="0"/>
              </a:defRPr>
            </a:lvl2pPr>
            <a:lvl3pPr marL="1143000" indent="-228600">
              <a:defRPr>
                <a:solidFill>
                  <a:schemeClr val="bg1"/>
                </a:solidFill>
                <a:latin typeface="Arial" charset="0"/>
              </a:defRPr>
            </a:lvl3pPr>
            <a:lvl4pPr marL="1600200" indent="-228600">
              <a:defRPr>
                <a:solidFill>
                  <a:schemeClr val="bg1"/>
                </a:solidFill>
                <a:latin typeface="Arial" charset="0"/>
              </a:defRPr>
            </a:lvl4pPr>
            <a:lvl5pPr marL="2057400" indent="-228600">
              <a:defRPr>
                <a:solidFill>
                  <a:schemeClr val="bg1"/>
                </a:solidFill>
                <a:latin typeface="Arial" charset="0"/>
              </a:defRPr>
            </a:lvl5pPr>
            <a:lvl6pPr marL="2514600" indent="-2286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6pPr>
            <a:lvl7pPr marL="2971800" indent="-2286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7pPr>
            <a:lvl8pPr marL="3429000" indent="-2286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8pPr>
            <a:lvl9pPr marL="3886200" indent="-2286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altLang="de-DE" sz="1400" b="0" i="0" u="none" strike="noStrike" kern="0" cap="none" spc="0" normalizeH="0" baseline="0" noProof="0" dirty="0">
                <a:ln>
                  <a:noFill/>
                </a:ln>
                <a:solidFill>
                  <a:srgbClr val="FFFFFF"/>
                </a:solidFill>
                <a:effectLst/>
                <a:uLnTx/>
                <a:uFillTx/>
                <a:latin typeface="Arial" charset="0"/>
              </a:rPr>
              <a:t>Arbeitnehmer</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de-DE" altLang="de-DE" sz="1400" b="0" i="0" u="none" strike="noStrike" kern="0" cap="none" spc="0" normalizeH="0" baseline="0" noProof="0" dirty="0">
                <a:ln>
                  <a:noFill/>
                </a:ln>
                <a:solidFill>
                  <a:srgbClr val="FFFFFF"/>
                </a:solidFill>
                <a:effectLst/>
                <a:uLnTx/>
                <a:uFillTx/>
                <a:latin typeface="Arial" charset="0"/>
              </a:rPr>
              <a:t>(ab 55 Jahre)</a:t>
            </a:r>
          </a:p>
        </p:txBody>
      </p:sp>
      <p:sp>
        <p:nvSpPr>
          <p:cNvPr id="12" name="Rechteck 53"/>
          <p:cNvSpPr>
            <a:spLocks noChangeArrowheads="1"/>
          </p:cNvSpPr>
          <p:nvPr/>
        </p:nvSpPr>
        <p:spPr bwMode="auto">
          <a:xfrm>
            <a:off x="3113925" y="5471595"/>
            <a:ext cx="2882900" cy="360363"/>
          </a:xfrm>
          <a:prstGeom prst="rect">
            <a:avLst/>
          </a:prstGeom>
          <a:solidFill>
            <a:srgbClr val="13A0D3"/>
          </a:solidFill>
          <a:ln>
            <a:noFill/>
          </a:ln>
        </p:spPr>
        <p:txBody>
          <a:bodyPr wrap="none" anchor="ctr"/>
          <a:lstStyle>
            <a:lvl1pPr>
              <a:defRPr>
                <a:solidFill>
                  <a:schemeClr val="bg1"/>
                </a:solidFill>
                <a:latin typeface="Arial" charset="0"/>
              </a:defRPr>
            </a:lvl1pPr>
            <a:lvl2pPr marL="742950" indent="-285750">
              <a:defRPr>
                <a:solidFill>
                  <a:schemeClr val="bg1"/>
                </a:solidFill>
                <a:latin typeface="Arial" charset="0"/>
              </a:defRPr>
            </a:lvl2pPr>
            <a:lvl3pPr marL="1143000" indent="-228600">
              <a:defRPr>
                <a:solidFill>
                  <a:schemeClr val="bg1"/>
                </a:solidFill>
                <a:latin typeface="Arial" charset="0"/>
              </a:defRPr>
            </a:lvl3pPr>
            <a:lvl4pPr marL="1600200" indent="-228600">
              <a:defRPr>
                <a:solidFill>
                  <a:schemeClr val="bg1"/>
                </a:solidFill>
                <a:latin typeface="Arial" charset="0"/>
              </a:defRPr>
            </a:lvl4pPr>
            <a:lvl5pPr marL="2057400" indent="-228600">
              <a:defRPr>
                <a:solidFill>
                  <a:schemeClr val="bg1"/>
                </a:solidFill>
                <a:latin typeface="Arial" charset="0"/>
              </a:defRPr>
            </a:lvl5pPr>
            <a:lvl6pPr marL="2514600" indent="-2286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6pPr>
            <a:lvl7pPr marL="2971800" indent="-2286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7pPr>
            <a:lvl8pPr marL="3429000" indent="-2286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8pPr>
            <a:lvl9pPr marL="3886200" indent="-2286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altLang="de-DE" sz="1400" b="0" i="0" u="none" strike="noStrike" kern="0" cap="none" spc="0" normalizeH="0" baseline="0" noProof="0" dirty="0">
                <a:ln>
                  <a:noFill/>
                </a:ln>
                <a:solidFill>
                  <a:srgbClr val="FFFFFF"/>
                </a:solidFill>
                <a:effectLst/>
                <a:uLnTx/>
                <a:uFillTx/>
                <a:latin typeface="Arial" charset="0"/>
              </a:rPr>
              <a:t>Aktivphase</a:t>
            </a:r>
          </a:p>
        </p:txBody>
      </p:sp>
      <p:sp>
        <p:nvSpPr>
          <p:cNvPr id="14" name="Rechteck 62"/>
          <p:cNvSpPr>
            <a:spLocks noChangeArrowheads="1"/>
          </p:cNvSpPr>
          <p:nvPr/>
        </p:nvSpPr>
        <p:spPr bwMode="auto">
          <a:xfrm>
            <a:off x="6033337" y="5471595"/>
            <a:ext cx="2882900" cy="360363"/>
          </a:xfrm>
          <a:prstGeom prst="rect">
            <a:avLst/>
          </a:prstGeom>
          <a:solidFill>
            <a:srgbClr val="F86200"/>
          </a:solidFill>
          <a:ln>
            <a:noFill/>
          </a:ln>
        </p:spPr>
        <p:txBody>
          <a:bodyPr wrap="none" anchor="ctr"/>
          <a:lstStyle>
            <a:lvl1pPr>
              <a:defRPr>
                <a:solidFill>
                  <a:schemeClr val="bg1"/>
                </a:solidFill>
                <a:latin typeface="Arial" charset="0"/>
              </a:defRPr>
            </a:lvl1pPr>
            <a:lvl2pPr marL="742950" indent="-285750">
              <a:defRPr>
                <a:solidFill>
                  <a:schemeClr val="bg1"/>
                </a:solidFill>
                <a:latin typeface="Arial" charset="0"/>
              </a:defRPr>
            </a:lvl2pPr>
            <a:lvl3pPr marL="1143000" indent="-228600">
              <a:defRPr>
                <a:solidFill>
                  <a:schemeClr val="bg1"/>
                </a:solidFill>
                <a:latin typeface="Arial" charset="0"/>
              </a:defRPr>
            </a:lvl3pPr>
            <a:lvl4pPr marL="1600200" indent="-228600">
              <a:defRPr>
                <a:solidFill>
                  <a:schemeClr val="bg1"/>
                </a:solidFill>
                <a:latin typeface="Arial" charset="0"/>
              </a:defRPr>
            </a:lvl4pPr>
            <a:lvl5pPr marL="2057400" indent="-228600">
              <a:defRPr>
                <a:solidFill>
                  <a:schemeClr val="bg1"/>
                </a:solidFill>
                <a:latin typeface="Arial" charset="0"/>
              </a:defRPr>
            </a:lvl5pPr>
            <a:lvl6pPr marL="2514600" indent="-2286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6pPr>
            <a:lvl7pPr marL="2971800" indent="-2286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7pPr>
            <a:lvl8pPr marL="3429000" indent="-2286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8pPr>
            <a:lvl9pPr marL="3886200" indent="-2286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altLang="de-DE" sz="1400" b="0" i="0" u="none" strike="noStrike" kern="0" cap="none" spc="0" normalizeH="0" baseline="0" noProof="0" dirty="0">
                <a:ln>
                  <a:noFill/>
                </a:ln>
                <a:solidFill>
                  <a:srgbClr val="FFFFFF"/>
                </a:solidFill>
                <a:effectLst/>
                <a:uLnTx/>
                <a:uFillTx/>
                <a:latin typeface="Arial" charset="0"/>
              </a:rPr>
              <a:t>Passivphase</a:t>
            </a:r>
          </a:p>
        </p:txBody>
      </p:sp>
      <p:sp>
        <p:nvSpPr>
          <p:cNvPr id="17" name="Rechteck 28"/>
          <p:cNvSpPr>
            <a:spLocks noChangeArrowheads="1"/>
          </p:cNvSpPr>
          <p:nvPr/>
        </p:nvSpPr>
        <p:spPr bwMode="auto">
          <a:xfrm>
            <a:off x="1637550" y="3191683"/>
            <a:ext cx="1325562" cy="1827212"/>
          </a:xfrm>
          <a:prstGeom prst="rect">
            <a:avLst/>
          </a:prstGeom>
          <a:solidFill>
            <a:srgbClr val="113388"/>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a:solidFill>
                  <a:schemeClr val="bg1"/>
                </a:solidFill>
                <a:latin typeface="Arial" charset="0"/>
              </a:defRPr>
            </a:lvl1pPr>
            <a:lvl2pPr marL="742950" indent="-285750">
              <a:defRPr>
                <a:solidFill>
                  <a:schemeClr val="bg1"/>
                </a:solidFill>
                <a:latin typeface="Arial" charset="0"/>
              </a:defRPr>
            </a:lvl2pPr>
            <a:lvl3pPr marL="1143000" indent="-228600">
              <a:defRPr>
                <a:solidFill>
                  <a:schemeClr val="bg1"/>
                </a:solidFill>
                <a:latin typeface="Arial" charset="0"/>
              </a:defRPr>
            </a:lvl3pPr>
            <a:lvl4pPr marL="1600200" indent="-228600">
              <a:defRPr>
                <a:solidFill>
                  <a:schemeClr val="bg1"/>
                </a:solidFill>
                <a:latin typeface="Arial" charset="0"/>
              </a:defRPr>
            </a:lvl4pPr>
            <a:lvl5pPr marL="2057400" indent="-228600">
              <a:defRPr>
                <a:solidFill>
                  <a:schemeClr val="bg1"/>
                </a:solidFill>
                <a:latin typeface="Arial" charset="0"/>
              </a:defRPr>
            </a:lvl5pPr>
            <a:lvl6pPr marL="2514600" indent="-2286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6pPr>
            <a:lvl7pPr marL="2971800" indent="-2286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7pPr>
            <a:lvl8pPr marL="3429000" indent="-2286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8pPr>
            <a:lvl9pPr marL="3886200" indent="-2286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altLang="de-DE" sz="1400" b="0" i="0" u="none" strike="noStrike" kern="0" cap="none" spc="0" normalizeH="0" baseline="0" noProof="0">
                <a:ln>
                  <a:noFill/>
                </a:ln>
                <a:solidFill>
                  <a:srgbClr val="FFFFFF"/>
                </a:solidFill>
                <a:effectLst/>
                <a:uLnTx/>
                <a:uFillTx/>
                <a:latin typeface="Arial" charset="0"/>
              </a:rPr>
              <a:t>Unternehmen</a:t>
            </a:r>
          </a:p>
        </p:txBody>
      </p:sp>
      <p:sp>
        <p:nvSpPr>
          <p:cNvPr id="18" name="Rechteck 28"/>
          <p:cNvSpPr>
            <a:spLocks noChangeArrowheads="1"/>
          </p:cNvSpPr>
          <p:nvPr/>
        </p:nvSpPr>
        <p:spPr bwMode="auto">
          <a:xfrm>
            <a:off x="1637550" y="3191683"/>
            <a:ext cx="1439862" cy="1827212"/>
          </a:xfrm>
          <a:prstGeom prst="rect">
            <a:avLst/>
          </a:prstGeom>
          <a:solidFill>
            <a:srgbClr val="006192"/>
          </a:solidFill>
          <a:ln>
            <a:noFill/>
          </a:ln>
          <a:extLst/>
        </p:spPr>
        <p:txBody>
          <a:bodyPr wrap="none" anchor="ctr"/>
          <a:lstStyle>
            <a:lvl1pPr>
              <a:defRPr>
                <a:solidFill>
                  <a:schemeClr val="bg1"/>
                </a:solidFill>
                <a:latin typeface="Arial" charset="0"/>
              </a:defRPr>
            </a:lvl1pPr>
            <a:lvl2pPr marL="742950" indent="-285750">
              <a:defRPr>
                <a:solidFill>
                  <a:schemeClr val="bg1"/>
                </a:solidFill>
                <a:latin typeface="Arial" charset="0"/>
              </a:defRPr>
            </a:lvl2pPr>
            <a:lvl3pPr marL="1143000" indent="-228600">
              <a:defRPr>
                <a:solidFill>
                  <a:schemeClr val="bg1"/>
                </a:solidFill>
                <a:latin typeface="Arial" charset="0"/>
              </a:defRPr>
            </a:lvl3pPr>
            <a:lvl4pPr marL="1600200" indent="-228600">
              <a:defRPr>
                <a:solidFill>
                  <a:schemeClr val="bg1"/>
                </a:solidFill>
                <a:latin typeface="Arial" charset="0"/>
              </a:defRPr>
            </a:lvl4pPr>
            <a:lvl5pPr marL="2057400" indent="-228600">
              <a:defRPr>
                <a:solidFill>
                  <a:schemeClr val="bg1"/>
                </a:solidFill>
                <a:latin typeface="Arial" charset="0"/>
              </a:defRPr>
            </a:lvl5pPr>
            <a:lvl6pPr marL="2514600" indent="-2286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6pPr>
            <a:lvl7pPr marL="2971800" indent="-2286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7pPr>
            <a:lvl8pPr marL="3429000" indent="-2286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8pPr>
            <a:lvl9pPr marL="3886200" indent="-2286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altLang="de-DE" sz="1400" b="0" i="0" u="none" strike="noStrike" kern="0" cap="none" spc="0" normalizeH="0" baseline="0" noProof="0" dirty="0">
                <a:ln>
                  <a:noFill/>
                </a:ln>
                <a:solidFill>
                  <a:srgbClr val="FFFFFF"/>
                </a:solidFill>
                <a:effectLst/>
                <a:uLnTx/>
                <a:uFillTx/>
                <a:latin typeface="Arial" charset="0"/>
              </a:rPr>
              <a:t>Unternehmen</a:t>
            </a:r>
          </a:p>
        </p:txBody>
      </p:sp>
      <p:sp>
        <p:nvSpPr>
          <p:cNvPr id="20" name="Rechteck 25"/>
          <p:cNvSpPr>
            <a:spLocks noChangeArrowheads="1"/>
          </p:cNvSpPr>
          <p:nvPr/>
        </p:nvSpPr>
        <p:spPr bwMode="auto">
          <a:xfrm>
            <a:off x="1637550" y="1492770"/>
            <a:ext cx="1439862" cy="882650"/>
          </a:xfrm>
          <a:prstGeom prst="rect">
            <a:avLst/>
          </a:prstGeom>
          <a:solidFill>
            <a:srgbClr val="113388"/>
          </a:solidFill>
          <a:ln w="19050" algn="ctr">
            <a:noFill/>
            <a:round/>
            <a:headEnd/>
            <a:tailEnd/>
          </a:ln>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400" b="0" i="0" u="none" strike="noStrike" kern="0" cap="none" spc="0" normalizeH="0" baseline="0" noProof="0">
                <a:ln>
                  <a:noFill/>
                </a:ln>
                <a:solidFill>
                  <a:srgbClr val="FFFFFF"/>
                </a:solidFill>
                <a:effectLst/>
                <a:uLnTx/>
                <a:uFillTx/>
              </a:rPr>
              <a:t>Langzeitkonto</a:t>
            </a:r>
          </a:p>
        </p:txBody>
      </p:sp>
      <p:sp>
        <p:nvSpPr>
          <p:cNvPr id="21" name="Rechteck 282"/>
          <p:cNvSpPr>
            <a:spLocks noChangeArrowheads="1"/>
          </p:cNvSpPr>
          <p:nvPr/>
        </p:nvSpPr>
        <p:spPr bwMode="auto">
          <a:xfrm>
            <a:off x="1637550" y="2410345"/>
            <a:ext cx="1439862" cy="360363"/>
          </a:xfrm>
          <a:prstGeom prst="rect">
            <a:avLst/>
          </a:prstGeom>
          <a:solidFill>
            <a:srgbClr val="113388"/>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a:solidFill>
                  <a:schemeClr val="bg1"/>
                </a:solidFill>
                <a:latin typeface="Arial" charset="0"/>
              </a:defRPr>
            </a:lvl1pPr>
            <a:lvl2pPr marL="742950" indent="-285750">
              <a:defRPr>
                <a:solidFill>
                  <a:schemeClr val="bg1"/>
                </a:solidFill>
                <a:latin typeface="Arial" charset="0"/>
              </a:defRPr>
            </a:lvl2pPr>
            <a:lvl3pPr marL="1143000" indent="-228600">
              <a:defRPr>
                <a:solidFill>
                  <a:schemeClr val="bg1"/>
                </a:solidFill>
                <a:latin typeface="Arial" charset="0"/>
              </a:defRPr>
            </a:lvl3pPr>
            <a:lvl4pPr marL="1600200" indent="-228600">
              <a:defRPr>
                <a:solidFill>
                  <a:schemeClr val="bg1"/>
                </a:solidFill>
                <a:latin typeface="Arial" charset="0"/>
              </a:defRPr>
            </a:lvl4pPr>
            <a:lvl5pPr marL="2057400" indent="-228600">
              <a:defRPr>
                <a:solidFill>
                  <a:schemeClr val="bg1"/>
                </a:solidFill>
                <a:latin typeface="Arial" charset="0"/>
              </a:defRPr>
            </a:lvl5pPr>
            <a:lvl6pPr marL="2514600" indent="-2286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6pPr>
            <a:lvl7pPr marL="2971800" indent="-2286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7pPr>
            <a:lvl8pPr marL="3429000" indent="-2286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8pPr>
            <a:lvl9pPr marL="3886200" indent="-2286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e-DE" altLang="de-DE" sz="1800" b="0" i="0" u="none" strike="noStrike" kern="0" cap="none" spc="0" normalizeH="0" baseline="0" noProof="0">
              <a:ln>
                <a:noFill/>
              </a:ln>
              <a:solidFill>
                <a:srgbClr val="000000"/>
              </a:solidFill>
              <a:effectLst/>
              <a:uLnTx/>
              <a:uFillTx/>
              <a:latin typeface="Arial" charset="0"/>
            </a:endParaRPr>
          </a:p>
        </p:txBody>
      </p:sp>
      <p:pic>
        <p:nvPicPr>
          <p:cNvPr id="22" name="Grafik 49" descr="allianz_logo3.jpg"/>
          <p:cNvPicPr>
            <a:picLocks noChangeAspect="1"/>
          </p:cNvPicPr>
          <p:nvPr/>
        </p:nvPicPr>
        <p:blipFill>
          <a:blip r:embed="rId7">
            <a:extLst>
              <a:ext uri="{28A0092B-C50C-407E-A947-70E740481C1C}">
                <a14:useLocalDpi xmlns:a14="http://schemas.microsoft.com/office/drawing/2010/main" val="0"/>
              </a:ext>
            </a:extLst>
          </a:blip>
          <a:srcRect l="16579" t="4074" r="14670" b="4074"/>
          <a:stretch>
            <a:fillRect/>
          </a:stretch>
        </p:blipFill>
        <p:spPr bwMode="auto">
          <a:xfrm>
            <a:off x="1820112" y="2424633"/>
            <a:ext cx="107473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hteck 25"/>
          <p:cNvSpPr>
            <a:spLocks noChangeArrowheads="1"/>
          </p:cNvSpPr>
          <p:nvPr/>
        </p:nvSpPr>
        <p:spPr bwMode="auto">
          <a:xfrm>
            <a:off x="1637550" y="1492770"/>
            <a:ext cx="1439862" cy="882650"/>
          </a:xfrm>
          <a:prstGeom prst="rect">
            <a:avLst/>
          </a:prstGeom>
          <a:solidFill>
            <a:srgbClr val="006192"/>
          </a:solidFill>
          <a:ln w="19050" algn="ctr">
            <a:noFill/>
            <a:round/>
            <a:headEnd/>
            <a:tailEnd/>
          </a:ln>
        </p:spPr>
        <p:txBody>
          <a:bodyPr wrap="none" anchor="ctr"/>
          <a:lstStyle/>
          <a:p>
            <a:pPr lvl="0" algn="ctr" defTabSz="914400" fontAlgn="base">
              <a:spcBef>
                <a:spcPct val="0"/>
              </a:spcBef>
              <a:spcAft>
                <a:spcPct val="0"/>
              </a:spcAft>
              <a:defRPr/>
            </a:pPr>
            <a:r>
              <a:rPr lang="de-DE" sz="1400" kern="0" dirty="0">
                <a:solidFill>
                  <a:srgbClr val="FFFFFF"/>
                </a:solidFill>
              </a:rPr>
              <a:t>Altersteilzeit</a:t>
            </a:r>
          </a:p>
          <a:p>
            <a:pPr lvl="0" algn="ctr" defTabSz="914400" fontAlgn="base">
              <a:spcBef>
                <a:spcPct val="0"/>
              </a:spcBef>
              <a:spcAft>
                <a:spcPct val="0"/>
              </a:spcAft>
              <a:defRPr/>
            </a:pPr>
            <a:r>
              <a:rPr lang="de-DE" sz="1400" kern="0" dirty="0">
                <a:solidFill>
                  <a:srgbClr val="FFFFFF"/>
                </a:solidFill>
              </a:rPr>
              <a:t>mit Garantie</a:t>
            </a:r>
          </a:p>
        </p:txBody>
      </p:sp>
      <p:sp>
        <p:nvSpPr>
          <p:cNvPr id="24" name="Rechteck 282"/>
          <p:cNvSpPr>
            <a:spLocks noChangeArrowheads="1"/>
          </p:cNvSpPr>
          <p:nvPr/>
        </p:nvSpPr>
        <p:spPr bwMode="auto">
          <a:xfrm>
            <a:off x="1637550" y="2410345"/>
            <a:ext cx="1439862" cy="360363"/>
          </a:xfrm>
          <a:prstGeom prst="rect">
            <a:avLst/>
          </a:prstGeom>
          <a:solidFill>
            <a:srgbClr val="006192"/>
          </a:solidFill>
          <a:ln>
            <a:noFill/>
          </a:ln>
          <a:extLst/>
        </p:spPr>
        <p:txBody>
          <a:bodyPr wrap="none" anchor="ctr"/>
          <a:lstStyle>
            <a:lvl1pPr>
              <a:defRPr>
                <a:solidFill>
                  <a:schemeClr val="bg1"/>
                </a:solidFill>
                <a:latin typeface="Arial" charset="0"/>
              </a:defRPr>
            </a:lvl1pPr>
            <a:lvl2pPr marL="742950" indent="-285750">
              <a:defRPr>
                <a:solidFill>
                  <a:schemeClr val="bg1"/>
                </a:solidFill>
                <a:latin typeface="Arial" charset="0"/>
              </a:defRPr>
            </a:lvl2pPr>
            <a:lvl3pPr marL="1143000" indent="-228600">
              <a:defRPr>
                <a:solidFill>
                  <a:schemeClr val="bg1"/>
                </a:solidFill>
                <a:latin typeface="Arial" charset="0"/>
              </a:defRPr>
            </a:lvl3pPr>
            <a:lvl4pPr marL="1600200" indent="-228600">
              <a:defRPr>
                <a:solidFill>
                  <a:schemeClr val="bg1"/>
                </a:solidFill>
                <a:latin typeface="Arial" charset="0"/>
              </a:defRPr>
            </a:lvl4pPr>
            <a:lvl5pPr marL="2057400" indent="-228600">
              <a:defRPr>
                <a:solidFill>
                  <a:schemeClr val="bg1"/>
                </a:solidFill>
                <a:latin typeface="Arial" charset="0"/>
              </a:defRPr>
            </a:lvl5pPr>
            <a:lvl6pPr marL="2514600" indent="-2286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6pPr>
            <a:lvl7pPr marL="2971800" indent="-2286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7pPr>
            <a:lvl8pPr marL="3429000" indent="-2286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8pPr>
            <a:lvl9pPr marL="3886200" indent="-2286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e-DE" altLang="de-DE" sz="1800" b="0" i="0" u="none" strike="noStrike" kern="0" cap="none" spc="0" normalizeH="0" baseline="0" noProof="0">
              <a:ln>
                <a:noFill/>
              </a:ln>
              <a:solidFill>
                <a:srgbClr val="000000"/>
              </a:solidFill>
              <a:effectLst/>
              <a:uLnTx/>
              <a:uFillTx/>
              <a:latin typeface="Arial" charset="0"/>
            </a:endParaRPr>
          </a:p>
        </p:txBody>
      </p:sp>
      <p:sp>
        <p:nvSpPr>
          <p:cNvPr id="27" name="Rechteck 125"/>
          <p:cNvSpPr>
            <a:spLocks noChangeArrowheads="1"/>
          </p:cNvSpPr>
          <p:nvPr/>
        </p:nvSpPr>
        <p:spPr bwMode="auto">
          <a:xfrm>
            <a:off x="3113925" y="2410345"/>
            <a:ext cx="5802312" cy="360363"/>
          </a:xfrm>
          <a:prstGeom prst="rect">
            <a:avLst/>
          </a:prstGeom>
          <a:solidFill>
            <a:srgbClr val="13A0D3"/>
          </a:solidFill>
          <a:ln>
            <a:noFill/>
          </a:ln>
        </p:spPr>
        <p:txBody>
          <a:bodyPr wrap="none" anchor="ctr"/>
          <a:lstStyle>
            <a:lvl1pPr>
              <a:defRPr>
                <a:solidFill>
                  <a:schemeClr val="bg1"/>
                </a:solidFill>
                <a:latin typeface="Arial" charset="0"/>
              </a:defRPr>
            </a:lvl1pPr>
            <a:lvl2pPr marL="742950" indent="-285750">
              <a:defRPr>
                <a:solidFill>
                  <a:schemeClr val="bg1"/>
                </a:solidFill>
                <a:latin typeface="Arial" charset="0"/>
              </a:defRPr>
            </a:lvl2pPr>
            <a:lvl3pPr marL="1143000" indent="-228600">
              <a:defRPr>
                <a:solidFill>
                  <a:schemeClr val="bg1"/>
                </a:solidFill>
                <a:latin typeface="Arial" charset="0"/>
              </a:defRPr>
            </a:lvl3pPr>
            <a:lvl4pPr marL="1600200" indent="-228600">
              <a:defRPr>
                <a:solidFill>
                  <a:schemeClr val="bg1"/>
                </a:solidFill>
                <a:latin typeface="Arial" charset="0"/>
              </a:defRPr>
            </a:lvl4pPr>
            <a:lvl5pPr marL="2057400" indent="-228600">
              <a:defRPr>
                <a:solidFill>
                  <a:schemeClr val="bg1"/>
                </a:solidFill>
                <a:latin typeface="Arial" charset="0"/>
              </a:defRPr>
            </a:lvl5pPr>
            <a:lvl6pPr marL="2514600" indent="-2286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6pPr>
            <a:lvl7pPr marL="2971800" indent="-2286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7pPr>
            <a:lvl8pPr marL="3429000" indent="-2286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8pPr>
            <a:lvl9pPr marL="3886200" indent="-2286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9pPr>
          </a:lstStyle>
          <a:p>
            <a:pPr lvl="0" algn="ctr" defTabSz="914400" fontAlgn="base">
              <a:spcBef>
                <a:spcPct val="0"/>
              </a:spcBef>
              <a:spcAft>
                <a:spcPct val="0"/>
              </a:spcAft>
              <a:defRPr/>
            </a:pPr>
            <a:r>
              <a:rPr lang="de-DE" sz="1400" kern="0">
                <a:solidFill>
                  <a:srgbClr val="FFFFFF"/>
                </a:solidFill>
              </a:rPr>
              <a:t>Rückdeckung der Wertguthaben ohne Aufstockungen</a:t>
            </a:r>
            <a:endParaRPr lang="de-DE" sz="1400" kern="0" dirty="0">
              <a:solidFill>
                <a:srgbClr val="FFFFFF"/>
              </a:solidFill>
            </a:endParaRPr>
          </a:p>
        </p:txBody>
      </p:sp>
      <p:sp>
        <p:nvSpPr>
          <p:cNvPr id="28" name="Rechtwinkliges Dreieck 86"/>
          <p:cNvSpPr>
            <a:spLocks noChangeArrowheads="1"/>
          </p:cNvSpPr>
          <p:nvPr/>
        </p:nvSpPr>
        <p:spPr bwMode="auto">
          <a:xfrm flipH="1">
            <a:off x="3113925" y="1489595"/>
            <a:ext cx="2882900" cy="882650"/>
          </a:xfrm>
          <a:prstGeom prst="rtTriangle">
            <a:avLst/>
          </a:prstGeom>
          <a:solidFill>
            <a:srgbClr val="13A0D3"/>
          </a:solidFill>
          <a:ln>
            <a:noFill/>
          </a:ln>
        </p:spPr>
        <p:txBody>
          <a:bodyPr wrap="none" anchor="ctr"/>
          <a:lstStyle>
            <a:lvl1pPr>
              <a:defRPr>
                <a:solidFill>
                  <a:schemeClr val="bg1"/>
                </a:solidFill>
                <a:latin typeface="Arial" charset="0"/>
              </a:defRPr>
            </a:lvl1pPr>
            <a:lvl2pPr marL="742950" indent="-285750">
              <a:defRPr>
                <a:solidFill>
                  <a:schemeClr val="bg1"/>
                </a:solidFill>
                <a:latin typeface="Arial" charset="0"/>
              </a:defRPr>
            </a:lvl2pPr>
            <a:lvl3pPr marL="1143000" indent="-228600">
              <a:defRPr>
                <a:solidFill>
                  <a:schemeClr val="bg1"/>
                </a:solidFill>
                <a:latin typeface="Arial" charset="0"/>
              </a:defRPr>
            </a:lvl3pPr>
            <a:lvl4pPr marL="1600200" indent="-228600">
              <a:defRPr>
                <a:solidFill>
                  <a:schemeClr val="bg1"/>
                </a:solidFill>
                <a:latin typeface="Arial" charset="0"/>
              </a:defRPr>
            </a:lvl4pPr>
            <a:lvl5pPr marL="2057400" indent="-228600">
              <a:defRPr>
                <a:solidFill>
                  <a:schemeClr val="bg1"/>
                </a:solidFill>
                <a:latin typeface="Arial" charset="0"/>
              </a:defRPr>
            </a:lvl5pPr>
            <a:lvl6pPr marL="2514600" indent="-2286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6pPr>
            <a:lvl7pPr marL="2971800" indent="-2286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7pPr>
            <a:lvl8pPr marL="3429000" indent="-2286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8pPr>
            <a:lvl9pPr marL="3886200" indent="-2286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9p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de-DE" altLang="de-DE" sz="1600" b="0" i="0" u="none" strike="noStrike" kern="0" cap="none" spc="0" normalizeH="0" baseline="0" noProof="0" dirty="0" smtClean="0">
                <a:ln>
                  <a:noFill/>
                </a:ln>
                <a:solidFill>
                  <a:schemeClr val="tx1"/>
                </a:solidFill>
                <a:effectLst/>
                <a:uLnTx/>
                <a:uFillTx/>
                <a:latin typeface="Arial" charset="0"/>
              </a:rPr>
              <a:t>Aufbau</a:t>
            </a:r>
            <a:endParaRPr kumimoji="0" lang="de-DE" altLang="de-DE" sz="1600" b="0" i="0" u="none" strike="noStrike" kern="0" cap="none" spc="0" normalizeH="0" baseline="0" noProof="0" dirty="0">
              <a:ln>
                <a:noFill/>
              </a:ln>
              <a:solidFill>
                <a:schemeClr val="tx1"/>
              </a:solidFill>
              <a:effectLst/>
              <a:uLnTx/>
              <a:uFillTx/>
              <a:latin typeface="Arial" charset="0"/>
            </a:endParaRPr>
          </a:p>
        </p:txBody>
      </p:sp>
      <p:sp>
        <p:nvSpPr>
          <p:cNvPr id="32" name="Rechtwinkliges Dreieck 85"/>
          <p:cNvSpPr>
            <a:spLocks noChangeArrowheads="1"/>
          </p:cNvSpPr>
          <p:nvPr/>
        </p:nvSpPr>
        <p:spPr bwMode="auto">
          <a:xfrm>
            <a:off x="6033337" y="1486420"/>
            <a:ext cx="2884488" cy="882650"/>
          </a:xfrm>
          <a:prstGeom prst="rtTriangle">
            <a:avLst/>
          </a:prstGeom>
          <a:solidFill>
            <a:srgbClr val="F86200"/>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a:solidFill>
                  <a:schemeClr val="bg1"/>
                </a:solidFill>
                <a:latin typeface="Arial" charset="0"/>
              </a:defRPr>
            </a:lvl1pPr>
            <a:lvl2pPr marL="742950" indent="-285750">
              <a:defRPr>
                <a:solidFill>
                  <a:schemeClr val="bg1"/>
                </a:solidFill>
                <a:latin typeface="Arial" charset="0"/>
              </a:defRPr>
            </a:lvl2pPr>
            <a:lvl3pPr marL="1143000" indent="-228600">
              <a:defRPr>
                <a:solidFill>
                  <a:schemeClr val="bg1"/>
                </a:solidFill>
                <a:latin typeface="Arial" charset="0"/>
              </a:defRPr>
            </a:lvl3pPr>
            <a:lvl4pPr marL="1600200" indent="-228600">
              <a:defRPr>
                <a:solidFill>
                  <a:schemeClr val="bg1"/>
                </a:solidFill>
                <a:latin typeface="Arial" charset="0"/>
              </a:defRPr>
            </a:lvl4pPr>
            <a:lvl5pPr marL="2057400" indent="-228600">
              <a:defRPr>
                <a:solidFill>
                  <a:schemeClr val="bg1"/>
                </a:solidFill>
                <a:latin typeface="Arial" charset="0"/>
              </a:defRPr>
            </a:lvl5pPr>
            <a:lvl6pPr marL="2514600" indent="-2286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6pPr>
            <a:lvl7pPr marL="2971800" indent="-2286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7pPr>
            <a:lvl8pPr marL="3429000" indent="-2286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8pPr>
            <a:lvl9pPr marL="3886200" indent="-2286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altLang="de-DE" sz="1600" b="0" i="0" u="none" strike="noStrike" kern="0" cap="none" spc="0" normalizeH="0" baseline="0" noProof="0" dirty="0" smtClean="0">
                <a:ln>
                  <a:noFill/>
                </a:ln>
                <a:solidFill>
                  <a:schemeClr val="tx1"/>
                </a:solidFill>
                <a:effectLst/>
                <a:uLnTx/>
                <a:uFillTx/>
                <a:latin typeface="Arial" charset="0"/>
              </a:rPr>
              <a:t>Abbau</a:t>
            </a:r>
            <a:endParaRPr kumimoji="0" lang="de-DE" altLang="de-DE" sz="1600" b="0" i="0" u="none" strike="noStrike" kern="0" cap="none" spc="0" normalizeH="0" baseline="0" noProof="0" dirty="0">
              <a:ln>
                <a:noFill/>
              </a:ln>
              <a:solidFill>
                <a:schemeClr val="tx1"/>
              </a:solidFill>
              <a:effectLst/>
              <a:uLnTx/>
              <a:uFillTx/>
              <a:latin typeface="Arial" charset="0"/>
            </a:endParaRPr>
          </a:p>
        </p:txBody>
      </p:sp>
      <p:sp>
        <p:nvSpPr>
          <p:cNvPr id="34" name="Rechteck 166"/>
          <p:cNvSpPr>
            <a:spLocks noChangeArrowheads="1"/>
          </p:cNvSpPr>
          <p:nvPr/>
        </p:nvSpPr>
        <p:spPr bwMode="auto">
          <a:xfrm>
            <a:off x="3077412" y="4115608"/>
            <a:ext cx="2952750" cy="933450"/>
          </a:xfrm>
          <a:prstGeom prst="rect">
            <a:avLst/>
          </a:prstGeom>
          <a:solidFill>
            <a:srgbClr val="E5ECF6"/>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a:solidFill>
                  <a:schemeClr val="bg1"/>
                </a:solidFill>
                <a:latin typeface="Arial" charset="0"/>
              </a:defRPr>
            </a:lvl1pPr>
            <a:lvl2pPr marL="742950" indent="-285750">
              <a:defRPr>
                <a:solidFill>
                  <a:schemeClr val="bg1"/>
                </a:solidFill>
                <a:latin typeface="Arial" charset="0"/>
              </a:defRPr>
            </a:lvl2pPr>
            <a:lvl3pPr marL="1143000" indent="-228600">
              <a:defRPr>
                <a:solidFill>
                  <a:schemeClr val="bg1"/>
                </a:solidFill>
                <a:latin typeface="Arial" charset="0"/>
              </a:defRPr>
            </a:lvl3pPr>
            <a:lvl4pPr marL="1600200" indent="-228600">
              <a:defRPr>
                <a:solidFill>
                  <a:schemeClr val="bg1"/>
                </a:solidFill>
                <a:latin typeface="Arial" charset="0"/>
              </a:defRPr>
            </a:lvl4pPr>
            <a:lvl5pPr marL="2057400" indent="-228600">
              <a:defRPr>
                <a:solidFill>
                  <a:schemeClr val="bg1"/>
                </a:solidFill>
                <a:latin typeface="Arial" charset="0"/>
              </a:defRPr>
            </a:lvl5pPr>
            <a:lvl6pPr marL="2514600" indent="-2286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6pPr>
            <a:lvl7pPr marL="2971800" indent="-2286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7pPr>
            <a:lvl8pPr marL="3429000" indent="-2286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8pPr>
            <a:lvl9pPr marL="3886200" indent="-2286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e-DE" altLang="de-DE" sz="1400" b="0" i="0" u="none" strike="noStrike" kern="0" cap="none" spc="0" normalizeH="0" baseline="0" noProof="0">
              <a:ln>
                <a:noFill/>
              </a:ln>
              <a:solidFill>
                <a:srgbClr val="FFFFFF"/>
              </a:solidFill>
              <a:effectLst/>
              <a:uLnTx/>
              <a:uFillTx/>
              <a:latin typeface="Arial" charset="0"/>
            </a:endParaRPr>
          </a:p>
        </p:txBody>
      </p:sp>
      <p:sp>
        <p:nvSpPr>
          <p:cNvPr id="35" name="Rechteck 166"/>
          <p:cNvSpPr>
            <a:spLocks noChangeArrowheads="1"/>
          </p:cNvSpPr>
          <p:nvPr/>
        </p:nvSpPr>
        <p:spPr bwMode="auto">
          <a:xfrm>
            <a:off x="6028575" y="3175808"/>
            <a:ext cx="2879725" cy="1871662"/>
          </a:xfrm>
          <a:prstGeom prst="rect">
            <a:avLst/>
          </a:prstGeom>
          <a:solidFill>
            <a:srgbClr val="F86200"/>
          </a:solidFill>
          <a:ln w="28575" algn="ctr">
            <a:solidFill>
              <a:srgbClr val="FFFFFF"/>
            </a:solidFill>
            <a:round/>
            <a:headEnd/>
            <a:tailEnd/>
          </a:ln>
        </p:spPr>
        <p:txBody>
          <a:bodyPr wrap="none" anchor="ctr"/>
          <a:lstStyle>
            <a:lvl1pPr>
              <a:defRPr>
                <a:solidFill>
                  <a:schemeClr val="bg1"/>
                </a:solidFill>
                <a:latin typeface="Arial" charset="0"/>
              </a:defRPr>
            </a:lvl1pPr>
            <a:lvl2pPr marL="742950" indent="-285750">
              <a:defRPr>
                <a:solidFill>
                  <a:schemeClr val="bg1"/>
                </a:solidFill>
                <a:latin typeface="Arial" charset="0"/>
              </a:defRPr>
            </a:lvl2pPr>
            <a:lvl3pPr marL="1143000" indent="-228600">
              <a:defRPr>
                <a:solidFill>
                  <a:schemeClr val="bg1"/>
                </a:solidFill>
                <a:latin typeface="Arial" charset="0"/>
              </a:defRPr>
            </a:lvl3pPr>
            <a:lvl4pPr marL="1600200" indent="-228600">
              <a:defRPr>
                <a:solidFill>
                  <a:schemeClr val="bg1"/>
                </a:solidFill>
                <a:latin typeface="Arial" charset="0"/>
              </a:defRPr>
            </a:lvl4pPr>
            <a:lvl5pPr marL="2057400" indent="-228600">
              <a:defRPr>
                <a:solidFill>
                  <a:schemeClr val="bg1"/>
                </a:solidFill>
                <a:latin typeface="Arial" charset="0"/>
              </a:defRPr>
            </a:lvl5pPr>
            <a:lvl6pPr marL="2514600" indent="-2286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6pPr>
            <a:lvl7pPr marL="2971800" indent="-2286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7pPr>
            <a:lvl8pPr marL="3429000" indent="-2286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8pPr>
            <a:lvl9pPr marL="3886200" indent="-2286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9pPr>
          </a:lstStyle>
          <a:p>
            <a:pPr lvl="0" algn="ctr" defTabSz="914400" fontAlgn="base">
              <a:lnSpc>
                <a:spcPts val="1600"/>
              </a:lnSpc>
              <a:spcBef>
                <a:spcPct val="0"/>
              </a:spcBef>
              <a:spcAft>
                <a:spcPct val="0"/>
              </a:spcAft>
              <a:defRPr/>
            </a:pPr>
            <a:r>
              <a:rPr lang="de-DE" altLang="de-DE" sz="1400" kern="0">
                <a:solidFill>
                  <a:srgbClr val="FFFFFF"/>
                </a:solidFill>
              </a:rPr>
              <a:t>Finanzierung</a:t>
            </a:r>
          </a:p>
          <a:p>
            <a:pPr lvl="0" algn="ctr" defTabSz="914400" fontAlgn="base">
              <a:lnSpc>
                <a:spcPts val="1600"/>
              </a:lnSpc>
              <a:spcBef>
                <a:spcPct val="0"/>
              </a:spcBef>
              <a:spcAft>
                <a:spcPct val="0"/>
              </a:spcAft>
              <a:defRPr/>
            </a:pPr>
            <a:r>
              <a:rPr lang="de-DE" altLang="de-DE" sz="1400" kern="0">
                <a:solidFill>
                  <a:srgbClr val="FFFFFF"/>
                </a:solidFill>
              </a:rPr>
              <a:t>der laufenden Gehaltszahlungen</a:t>
            </a:r>
          </a:p>
          <a:p>
            <a:pPr lvl="0" algn="ctr" defTabSz="914400" fontAlgn="base">
              <a:lnSpc>
                <a:spcPts val="1600"/>
              </a:lnSpc>
              <a:spcBef>
                <a:spcPct val="0"/>
              </a:spcBef>
              <a:spcAft>
                <a:spcPct val="0"/>
              </a:spcAft>
              <a:defRPr/>
            </a:pPr>
            <a:r>
              <a:rPr lang="de-DE" altLang="de-DE" sz="1400" kern="0">
                <a:solidFill>
                  <a:srgbClr val="FFFFFF"/>
                </a:solidFill>
              </a:rPr>
              <a:t>in der Passivphase über</a:t>
            </a:r>
          </a:p>
          <a:p>
            <a:pPr lvl="0" algn="ctr" defTabSz="914400" fontAlgn="base">
              <a:lnSpc>
                <a:spcPts val="1600"/>
              </a:lnSpc>
              <a:spcBef>
                <a:spcPct val="0"/>
              </a:spcBef>
              <a:spcAft>
                <a:spcPct val="0"/>
              </a:spcAft>
              <a:defRPr/>
            </a:pPr>
            <a:r>
              <a:rPr lang="de-DE" altLang="de-DE" sz="1400" kern="0">
                <a:solidFill>
                  <a:srgbClr val="FFFFFF"/>
                </a:solidFill>
              </a:rPr>
              <a:t>die Allianz Altersteilzeit</a:t>
            </a:r>
            <a:endParaRPr lang="de-DE" altLang="de-DE" sz="1400" kern="0" dirty="0">
              <a:solidFill>
                <a:srgbClr val="FFFFFF"/>
              </a:solidFill>
            </a:endParaRPr>
          </a:p>
        </p:txBody>
      </p:sp>
      <p:pic>
        <p:nvPicPr>
          <p:cNvPr id="37" name="Grafik 55" descr="VT3.2_Pfeile_Blau.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17275" y="5049058"/>
            <a:ext cx="8096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Grafik 58" descr="VT3.2_Pfeile_Orange.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431925" y="2800870"/>
            <a:ext cx="7937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Grafik 59" descr="VT3.2_Pfeile_Orange.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431925" y="5049058"/>
            <a:ext cx="7937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hteck 53"/>
          <p:cNvSpPr>
            <a:spLocks noChangeArrowheads="1"/>
          </p:cNvSpPr>
          <p:nvPr/>
        </p:nvSpPr>
        <p:spPr bwMode="auto">
          <a:xfrm>
            <a:off x="3110749" y="5849420"/>
            <a:ext cx="2882901" cy="360363"/>
          </a:xfrm>
          <a:prstGeom prst="rect">
            <a:avLst/>
          </a:prstGeom>
          <a:solidFill>
            <a:srgbClr val="13A0D3"/>
          </a:solidFill>
          <a:ln>
            <a:noFill/>
          </a:ln>
        </p:spPr>
        <p:txBody>
          <a:bodyPr wrap="none" anchor="ctr"/>
          <a:lstStyle>
            <a:lvl1pPr>
              <a:defRPr>
                <a:solidFill>
                  <a:schemeClr val="bg1"/>
                </a:solidFill>
                <a:latin typeface="Arial" charset="0"/>
              </a:defRPr>
            </a:lvl1pPr>
            <a:lvl2pPr marL="742950" indent="-285750">
              <a:defRPr>
                <a:solidFill>
                  <a:schemeClr val="bg1"/>
                </a:solidFill>
                <a:latin typeface="Arial" charset="0"/>
              </a:defRPr>
            </a:lvl2pPr>
            <a:lvl3pPr marL="1143000" indent="-228600">
              <a:defRPr>
                <a:solidFill>
                  <a:schemeClr val="bg1"/>
                </a:solidFill>
                <a:latin typeface="Arial" charset="0"/>
              </a:defRPr>
            </a:lvl3pPr>
            <a:lvl4pPr marL="1600200" indent="-228600">
              <a:defRPr>
                <a:solidFill>
                  <a:schemeClr val="bg1"/>
                </a:solidFill>
                <a:latin typeface="Arial" charset="0"/>
              </a:defRPr>
            </a:lvl4pPr>
            <a:lvl5pPr marL="2057400" indent="-228600">
              <a:defRPr>
                <a:solidFill>
                  <a:schemeClr val="bg1"/>
                </a:solidFill>
                <a:latin typeface="Arial" charset="0"/>
              </a:defRPr>
            </a:lvl5pPr>
            <a:lvl6pPr marL="2514600" indent="-2286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6pPr>
            <a:lvl7pPr marL="2971800" indent="-2286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7pPr>
            <a:lvl8pPr marL="3429000" indent="-2286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8pPr>
            <a:lvl9pPr marL="3886200" indent="-2286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altLang="de-DE" sz="1400" b="0" i="0" u="none" strike="noStrike" kern="0" cap="none" spc="0" normalizeH="0" baseline="0" noProof="0" dirty="0">
                <a:ln>
                  <a:noFill/>
                </a:ln>
                <a:solidFill>
                  <a:srgbClr val="FFFFFF"/>
                </a:solidFill>
                <a:effectLst/>
                <a:uLnTx/>
                <a:uFillTx/>
                <a:latin typeface="Arial" charset="0"/>
              </a:rPr>
              <a:t>Aktives Erwerbsleben</a:t>
            </a:r>
          </a:p>
        </p:txBody>
      </p:sp>
      <p:sp>
        <p:nvSpPr>
          <p:cNvPr id="42" name="Rechteck 62"/>
          <p:cNvSpPr>
            <a:spLocks noChangeArrowheads="1"/>
          </p:cNvSpPr>
          <p:nvPr/>
        </p:nvSpPr>
        <p:spPr bwMode="auto">
          <a:xfrm>
            <a:off x="6034925" y="5848326"/>
            <a:ext cx="2882900" cy="360363"/>
          </a:xfrm>
          <a:prstGeom prst="rect">
            <a:avLst/>
          </a:prstGeom>
          <a:solidFill>
            <a:srgbClr val="F86200"/>
          </a:solidFill>
          <a:ln>
            <a:noFill/>
          </a:ln>
        </p:spPr>
        <p:txBody>
          <a:bodyPr wrap="none" anchor="ctr"/>
          <a:lstStyle>
            <a:lvl1pPr>
              <a:defRPr>
                <a:solidFill>
                  <a:schemeClr val="bg1"/>
                </a:solidFill>
                <a:latin typeface="Arial" charset="0"/>
              </a:defRPr>
            </a:lvl1pPr>
            <a:lvl2pPr marL="742950" indent="-285750">
              <a:defRPr>
                <a:solidFill>
                  <a:schemeClr val="bg1"/>
                </a:solidFill>
                <a:latin typeface="Arial" charset="0"/>
              </a:defRPr>
            </a:lvl2pPr>
            <a:lvl3pPr marL="1143000" indent="-228600">
              <a:defRPr>
                <a:solidFill>
                  <a:schemeClr val="bg1"/>
                </a:solidFill>
                <a:latin typeface="Arial" charset="0"/>
              </a:defRPr>
            </a:lvl3pPr>
            <a:lvl4pPr marL="1600200" indent="-228600">
              <a:defRPr>
                <a:solidFill>
                  <a:schemeClr val="bg1"/>
                </a:solidFill>
                <a:latin typeface="Arial" charset="0"/>
              </a:defRPr>
            </a:lvl4pPr>
            <a:lvl5pPr marL="2057400" indent="-228600">
              <a:defRPr>
                <a:solidFill>
                  <a:schemeClr val="bg1"/>
                </a:solidFill>
                <a:latin typeface="Arial" charset="0"/>
              </a:defRPr>
            </a:lvl5pPr>
            <a:lvl6pPr marL="2514600" indent="-2286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6pPr>
            <a:lvl7pPr marL="2971800" indent="-2286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7pPr>
            <a:lvl8pPr marL="3429000" indent="-2286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8pPr>
            <a:lvl9pPr marL="3886200" indent="-2286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altLang="de-DE" sz="1400" b="0" i="0" u="none" strike="noStrike" kern="0" cap="none" spc="0" normalizeH="0" baseline="0" noProof="0" dirty="0">
                <a:ln>
                  <a:noFill/>
                </a:ln>
                <a:solidFill>
                  <a:srgbClr val="FFFFFF"/>
                </a:solidFill>
                <a:effectLst/>
                <a:uLnTx/>
                <a:uFillTx/>
                <a:latin typeface="Arial" charset="0"/>
              </a:rPr>
              <a:t>Vorruhestand</a:t>
            </a:r>
          </a:p>
        </p:txBody>
      </p:sp>
      <p:sp>
        <p:nvSpPr>
          <p:cNvPr id="44" name="Rechteck 166"/>
          <p:cNvSpPr>
            <a:spLocks noChangeArrowheads="1"/>
          </p:cNvSpPr>
          <p:nvPr/>
        </p:nvSpPr>
        <p:spPr bwMode="auto">
          <a:xfrm>
            <a:off x="3113925" y="4099733"/>
            <a:ext cx="2879725" cy="912812"/>
          </a:xfrm>
          <a:prstGeom prst="rect">
            <a:avLst/>
          </a:prstGeom>
          <a:solidFill>
            <a:srgbClr val="13A0D3"/>
          </a:solidFill>
          <a:ln>
            <a:noFill/>
          </a:ln>
        </p:spPr>
        <p:txBody>
          <a:bodyPr wrap="none" anchor="ctr"/>
          <a:lstStyle>
            <a:lvl1pPr>
              <a:defRPr>
                <a:solidFill>
                  <a:schemeClr val="bg1"/>
                </a:solidFill>
                <a:latin typeface="Arial" charset="0"/>
              </a:defRPr>
            </a:lvl1pPr>
            <a:lvl2pPr marL="742950" indent="-285750">
              <a:defRPr>
                <a:solidFill>
                  <a:schemeClr val="bg1"/>
                </a:solidFill>
                <a:latin typeface="Arial" charset="0"/>
              </a:defRPr>
            </a:lvl2pPr>
            <a:lvl3pPr marL="1143000" indent="-228600">
              <a:defRPr>
                <a:solidFill>
                  <a:schemeClr val="bg1"/>
                </a:solidFill>
                <a:latin typeface="Arial" charset="0"/>
              </a:defRPr>
            </a:lvl3pPr>
            <a:lvl4pPr marL="1600200" indent="-228600">
              <a:defRPr>
                <a:solidFill>
                  <a:schemeClr val="bg1"/>
                </a:solidFill>
                <a:latin typeface="Arial" charset="0"/>
              </a:defRPr>
            </a:lvl4pPr>
            <a:lvl5pPr marL="2057400" indent="-228600">
              <a:defRPr>
                <a:solidFill>
                  <a:schemeClr val="bg1"/>
                </a:solidFill>
                <a:latin typeface="Arial" charset="0"/>
              </a:defRPr>
            </a:lvl5pPr>
            <a:lvl6pPr marL="2514600" indent="-2286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6pPr>
            <a:lvl7pPr marL="2971800" indent="-2286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7pPr>
            <a:lvl8pPr marL="3429000" indent="-2286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8pPr>
            <a:lvl9pPr marL="3886200" indent="-228600" eaLnBrk="0" fontAlgn="base" hangingPunct="0">
              <a:spcBef>
                <a:spcPct val="0"/>
              </a:spcBef>
              <a:spcAft>
                <a:spcPct val="0"/>
              </a:spcAft>
              <a:buClr>
                <a:schemeClr val="tx2"/>
              </a:buClr>
              <a:buSzPct val="70000"/>
              <a:buFont typeface="Wingdings" pitchFamily="2" charset="2"/>
              <a:defRPr>
                <a:solidFill>
                  <a:schemeClr val="bg1"/>
                </a:solidFill>
                <a:latin typeface="Arial" charset="0"/>
              </a:defRPr>
            </a:lvl9pPr>
          </a:lstStyle>
          <a:p>
            <a:pPr lvl="0" algn="ctr" defTabSz="914400" fontAlgn="base">
              <a:lnSpc>
                <a:spcPts val="1600"/>
              </a:lnSpc>
              <a:spcBef>
                <a:spcPct val="0"/>
              </a:spcBef>
              <a:spcAft>
                <a:spcPct val="0"/>
              </a:spcAft>
              <a:defRPr/>
            </a:pPr>
            <a:r>
              <a:rPr lang="de-DE" sz="1400" kern="0" dirty="0">
                <a:solidFill>
                  <a:srgbClr val="FFFFFF"/>
                </a:solidFill>
              </a:rPr>
              <a:t>Absicherung von halbem</a:t>
            </a:r>
          </a:p>
          <a:p>
            <a:pPr lvl="0" algn="ctr" defTabSz="914400" fontAlgn="base">
              <a:lnSpc>
                <a:spcPts val="1600"/>
              </a:lnSpc>
              <a:spcBef>
                <a:spcPct val="0"/>
              </a:spcBef>
              <a:spcAft>
                <a:spcPct val="0"/>
              </a:spcAft>
              <a:defRPr/>
            </a:pPr>
            <a:r>
              <a:rPr lang="de-DE" sz="1400" kern="0" dirty="0">
                <a:solidFill>
                  <a:srgbClr val="FFFFFF"/>
                </a:solidFill>
              </a:rPr>
              <a:t>Vollzeitentgelt zzgl. AG-Anteil</a:t>
            </a:r>
          </a:p>
          <a:p>
            <a:pPr lvl="0" algn="ctr" defTabSz="914400" fontAlgn="base">
              <a:lnSpc>
                <a:spcPts val="1600"/>
              </a:lnSpc>
              <a:spcBef>
                <a:spcPct val="0"/>
              </a:spcBef>
              <a:spcAft>
                <a:spcPct val="0"/>
              </a:spcAft>
              <a:defRPr/>
            </a:pPr>
            <a:r>
              <a:rPr lang="de-DE" sz="1400" kern="0" dirty="0">
                <a:solidFill>
                  <a:srgbClr val="FFFFFF"/>
                </a:solidFill>
              </a:rPr>
              <a:t>zur Sozialversicherung</a:t>
            </a:r>
          </a:p>
          <a:p>
            <a:pPr lvl="0" algn="ctr" defTabSz="914400" fontAlgn="base">
              <a:lnSpc>
                <a:spcPts val="1600"/>
              </a:lnSpc>
              <a:spcBef>
                <a:spcPct val="0"/>
              </a:spcBef>
              <a:spcAft>
                <a:spcPct val="0"/>
              </a:spcAft>
              <a:defRPr/>
            </a:pPr>
            <a:r>
              <a:rPr lang="de-DE" sz="1400" kern="0" dirty="0">
                <a:solidFill>
                  <a:srgbClr val="FFFFFF"/>
                </a:solidFill>
              </a:rPr>
              <a:t>über die Allianz Altersteilzeit</a:t>
            </a:r>
          </a:p>
        </p:txBody>
      </p:sp>
      <p:cxnSp>
        <p:nvCxnSpPr>
          <p:cNvPr id="8" name="Gerade Verbindung mit Pfeil 7"/>
          <p:cNvCxnSpPr/>
          <p:nvPr/>
        </p:nvCxnSpPr>
        <p:spPr>
          <a:xfrm flipV="1">
            <a:off x="4517275" y="3078178"/>
            <a:ext cx="0" cy="878186"/>
          </a:xfrm>
          <a:prstGeom prst="straightConnector1">
            <a:avLst/>
          </a:prstGeom>
          <a:ln w="28575">
            <a:solidFill>
              <a:srgbClr val="006192"/>
            </a:solidFill>
            <a:tailEnd type="triangle"/>
          </a:ln>
        </p:spPr>
        <p:style>
          <a:lnRef idx="1">
            <a:schemeClr val="dk1"/>
          </a:lnRef>
          <a:fillRef idx="0">
            <a:schemeClr val="dk1"/>
          </a:fillRef>
          <a:effectRef idx="0">
            <a:schemeClr val="dk1"/>
          </a:effectRef>
          <a:fontRef idx="minor">
            <a:schemeClr val="tx1"/>
          </a:fontRef>
        </p:style>
      </p:cxnSp>
      <p:pic>
        <p:nvPicPr>
          <p:cNvPr id="29" name="Grafik 28">
            <a:extLst>
              <a:ext uri="{FF2B5EF4-FFF2-40B4-BE49-F238E27FC236}">
                <a16:creationId xmlns:a16="http://schemas.microsoft.com/office/drawing/2014/main" id="{374A9CB5-CAA2-4A49-8F24-799255B5E57E}"/>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1878309" y="2459907"/>
            <a:ext cx="1016541" cy="252000"/>
          </a:xfrm>
          <a:prstGeom prst="rect">
            <a:avLst/>
          </a:prstGeom>
        </p:spPr>
      </p:pic>
    </p:spTree>
    <p:extLst>
      <p:ext uri="{BB962C8B-B14F-4D97-AF65-F5344CB8AC3E}">
        <p14:creationId xmlns:p14="http://schemas.microsoft.com/office/powerpoint/2010/main" val="399910916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itelfolien">
  <a:themeElements>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22B5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nchorCtr="0">
        <a:noAutofit/>
      </a:bodyPr>
      <a:lstStyle>
        <a:defPPr algn="l">
          <a:defRPr sz="1600" smtClean="0">
            <a:solidFill>
              <a:schemeClr val="bg1"/>
            </a:solidFill>
          </a:defRPr>
        </a:defPPr>
      </a:lstStyle>
    </a:txDef>
  </a:objectDefaults>
  <a:extraClrSchemeLst>
    <a:extraClrScheme>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extraClrScheme>
    <a:extraClrScheme>
      <a:clrScheme name="AllianzVibrant">
        <a:dk1>
          <a:srgbClr val="003781"/>
        </a:dk1>
        <a:lt1>
          <a:srgbClr val="FFFFFF"/>
        </a:lt1>
        <a:dk2>
          <a:srgbClr val="414141"/>
        </a:dk2>
        <a:lt2>
          <a:srgbClr val="CFCFCF"/>
        </a:lt2>
        <a:accent1>
          <a:srgbClr val="00908D"/>
        </a:accent1>
        <a:accent2>
          <a:srgbClr val="5FCD8A"/>
        </a:accent2>
        <a:accent3>
          <a:srgbClr val="A6276F"/>
        </a:accent3>
        <a:accent4>
          <a:srgbClr val="F62459"/>
        </a:accent4>
        <a:accent5>
          <a:srgbClr val="F86200"/>
        </a:accent5>
        <a:accent6>
          <a:srgbClr val="FAB600"/>
        </a:accent6>
        <a:hlink>
          <a:srgbClr val="003781"/>
        </a:hlink>
        <a:folHlink>
          <a:srgbClr val="B4B4B4"/>
        </a:folHlink>
      </a:clrScheme>
    </a:extraClrScheme>
  </a:extraClrSchemeLst>
  <a:custClrLst>
    <a:custClr name="rgb(18,43,84)">
      <a:srgbClr val="122B54"/>
    </a:custClr>
    <a:custClr name="rgb(0,97,146)">
      <a:srgbClr val="006192"/>
    </a:custClr>
    <a:custClr name="rgb(0,122,179)">
      <a:srgbClr val="007AB3"/>
    </a:custClr>
    <a:custClr name="rgb(19,160,211)">
      <a:srgbClr val="13A0D3"/>
    </a:custClr>
    <a:custClr name="rgb(181,218,230)">
      <a:srgbClr val="B5DAE6"/>
    </a:custClr>
    <a:custClr name="rgb(223,239,242)">
      <a:srgbClr val="DFEFF2"/>
    </a:custClr>
    <a:custClr name="rgb(0,144,141)">
      <a:srgbClr val="00908D"/>
    </a:custClr>
    <a:custClr name="rgb(95,205,138)">
      <a:srgbClr val="5FCD8A"/>
    </a:custClr>
    <a:custClr name="rgb(166,39,111)">
      <a:srgbClr val="A6276F"/>
    </a:custClr>
    <a:custClr name="rgb(246,36,89)">
      <a:srgbClr val="F62459"/>
    </a:custClr>
    <a:custClr name="rgb(248,98,0)">
      <a:srgbClr val="F86200"/>
    </a:custClr>
    <a:custClr name="rgb(250,182,0)">
      <a:srgbClr val="FAB600"/>
    </a:custClr>
  </a:custClrLst>
  <a:extLst>
    <a:ext uri="{05A4C25C-085E-4340-85A3-A5531E510DB2}">
      <thm15:themeFamily xmlns:thm15="http://schemas.microsoft.com/office/thememl/2012/main" name="Blank.potx" id="{61808EEC-EADB-4653-8504-9124FE845DC5}" vid="{D01B675A-526F-4C3B-A7FC-5F45534A60DD}"/>
    </a:ext>
  </a:extLst>
</a:theme>
</file>

<file path=ppt/theme/theme2.xml><?xml version="1.0" encoding="utf-8"?>
<a:theme xmlns:a="http://schemas.openxmlformats.org/drawingml/2006/main" name="Trenner und Endfolien">
  <a:themeElements>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22B5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nchorCtr="0">
        <a:noAutofit/>
      </a:bodyPr>
      <a:lstStyle>
        <a:defPPr algn="l">
          <a:defRPr sz="1600" smtClean="0">
            <a:solidFill>
              <a:schemeClr val="bg1"/>
            </a:solidFill>
          </a:defRPr>
        </a:defPPr>
      </a:lstStyle>
    </a:txDef>
  </a:objectDefaults>
  <a:extraClrSchemeLst>
    <a:extraClrScheme>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extraClrScheme>
    <a:extraClrScheme>
      <a:clrScheme name="AllianzVibrant">
        <a:dk1>
          <a:srgbClr val="003781"/>
        </a:dk1>
        <a:lt1>
          <a:srgbClr val="FFFFFF"/>
        </a:lt1>
        <a:dk2>
          <a:srgbClr val="414141"/>
        </a:dk2>
        <a:lt2>
          <a:srgbClr val="CFCFCF"/>
        </a:lt2>
        <a:accent1>
          <a:srgbClr val="00908D"/>
        </a:accent1>
        <a:accent2>
          <a:srgbClr val="5FCD8A"/>
        </a:accent2>
        <a:accent3>
          <a:srgbClr val="A6276F"/>
        </a:accent3>
        <a:accent4>
          <a:srgbClr val="F62459"/>
        </a:accent4>
        <a:accent5>
          <a:srgbClr val="F86200"/>
        </a:accent5>
        <a:accent6>
          <a:srgbClr val="FAB600"/>
        </a:accent6>
        <a:hlink>
          <a:srgbClr val="003781"/>
        </a:hlink>
        <a:folHlink>
          <a:srgbClr val="B4B4B4"/>
        </a:folHlink>
      </a:clrScheme>
    </a:extraClrScheme>
  </a:extraClrSchemeLst>
  <a:custClrLst>
    <a:custClr name="rgb(18,43,84)">
      <a:srgbClr val="122B54"/>
    </a:custClr>
    <a:custClr name="rgb(0,97,146)">
      <a:srgbClr val="006192"/>
    </a:custClr>
    <a:custClr name="rgb(0,122,179)">
      <a:srgbClr val="007AB3"/>
    </a:custClr>
    <a:custClr name="rgb(19,160,211)">
      <a:srgbClr val="13A0D3"/>
    </a:custClr>
    <a:custClr name="rgb(181,218,230)">
      <a:srgbClr val="B5DAE6"/>
    </a:custClr>
    <a:custClr name="rgb(223,239,242)">
      <a:srgbClr val="DFEFF2"/>
    </a:custClr>
    <a:custClr name="rgb(0,144,141)">
      <a:srgbClr val="00908D"/>
    </a:custClr>
    <a:custClr name="rgb(95,205,138)">
      <a:srgbClr val="5FCD8A"/>
    </a:custClr>
    <a:custClr name="rgb(166,39,111)">
      <a:srgbClr val="A6276F"/>
    </a:custClr>
    <a:custClr name="rgb(246,36,89)">
      <a:srgbClr val="F62459"/>
    </a:custClr>
    <a:custClr name="rgb(248,98,0)">
      <a:srgbClr val="F86200"/>
    </a:custClr>
    <a:custClr name="rgb(250,182,0)">
      <a:srgbClr val="FAB600"/>
    </a:custClr>
  </a:custClrLst>
  <a:extLst>
    <a:ext uri="{05A4C25C-085E-4340-85A3-A5531E510DB2}">
      <thm15:themeFamily xmlns:thm15="http://schemas.microsoft.com/office/thememl/2012/main" name="Blank.potx" id="{61808EEC-EADB-4653-8504-9124FE845DC5}" vid="{3959A199-0AC8-4542-B49B-A4C0BE0A73BB}"/>
    </a:ext>
  </a:extLst>
</a:theme>
</file>

<file path=ppt/theme/theme3.xml><?xml version="1.0" encoding="utf-8"?>
<a:theme xmlns:a="http://schemas.openxmlformats.org/drawingml/2006/main" name="Inhaltsfolien weiß">
  <a:themeElements>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22B5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nchorCtr="0">
        <a:noAutofit/>
      </a:bodyPr>
      <a:lstStyle>
        <a:defPPr algn="l">
          <a:defRPr sz="1600" dirty="0" smtClean="0">
            <a:solidFill>
              <a:schemeClr val="bg1"/>
            </a:solidFill>
          </a:defRPr>
        </a:defPPr>
      </a:lstStyle>
    </a:txDef>
  </a:objectDefaults>
  <a:extraClrSchemeLst>
    <a:extraClrScheme>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extraClrScheme>
    <a:extraClrScheme>
      <a:clrScheme name="AllianzVibrant">
        <a:dk1>
          <a:srgbClr val="003781"/>
        </a:dk1>
        <a:lt1>
          <a:srgbClr val="FFFFFF"/>
        </a:lt1>
        <a:dk2>
          <a:srgbClr val="414141"/>
        </a:dk2>
        <a:lt2>
          <a:srgbClr val="CFCFCF"/>
        </a:lt2>
        <a:accent1>
          <a:srgbClr val="00908D"/>
        </a:accent1>
        <a:accent2>
          <a:srgbClr val="5FCD8A"/>
        </a:accent2>
        <a:accent3>
          <a:srgbClr val="A6276F"/>
        </a:accent3>
        <a:accent4>
          <a:srgbClr val="F62459"/>
        </a:accent4>
        <a:accent5>
          <a:srgbClr val="F86200"/>
        </a:accent5>
        <a:accent6>
          <a:srgbClr val="FAB600"/>
        </a:accent6>
        <a:hlink>
          <a:srgbClr val="003781"/>
        </a:hlink>
        <a:folHlink>
          <a:srgbClr val="B4B4B4"/>
        </a:folHlink>
      </a:clrScheme>
    </a:extraClrScheme>
  </a:extraClrSchemeLst>
  <a:custClrLst>
    <a:custClr name="rgb(18,43,84)">
      <a:srgbClr val="122B54"/>
    </a:custClr>
    <a:custClr name="rgb(0,97,146)">
      <a:srgbClr val="006192"/>
    </a:custClr>
    <a:custClr name="rgb(0,122,179)">
      <a:srgbClr val="007AB3"/>
    </a:custClr>
    <a:custClr name="rgb(19,160,211)">
      <a:srgbClr val="13A0D3"/>
    </a:custClr>
    <a:custClr name="rgb(181,218,230)">
      <a:srgbClr val="B5DAE6"/>
    </a:custClr>
    <a:custClr name="rgb(223,239,242)">
      <a:srgbClr val="DFEFF2"/>
    </a:custClr>
    <a:custClr name="rgb(0,144,141)">
      <a:srgbClr val="00908D"/>
    </a:custClr>
    <a:custClr name="rgb(95,205,138)">
      <a:srgbClr val="5FCD8A"/>
    </a:custClr>
    <a:custClr name="rgb(166,39,111)">
      <a:srgbClr val="A6276F"/>
    </a:custClr>
    <a:custClr name="rgb(246,36,89)">
      <a:srgbClr val="F62459"/>
    </a:custClr>
    <a:custClr name="rgb(248,98,0)">
      <a:srgbClr val="F86200"/>
    </a:custClr>
    <a:custClr name="rgb(250,182,0)">
      <a:srgbClr val="FAB600"/>
    </a:custClr>
  </a:custClrLst>
  <a:extLst>
    <a:ext uri="{05A4C25C-085E-4340-85A3-A5531E510DB2}">
      <thm15:themeFamily xmlns:thm15="http://schemas.microsoft.com/office/thememl/2012/main" name="Blank.potx" id="{61808EEC-EADB-4653-8504-9124FE845DC5}" vid="{E242EEF2-FFF2-4E4C-A6AD-3A2043CAFE58}"/>
    </a:ext>
  </a:extLst>
</a:theme>
</file>

<file path=ppt/theme/theme4.xml><?xml version="1.0" encoding="utf-8"?>
<a:theme xmlns:a="http://schemas.openxmlformats.org/drawingml/2006/main" name="Inhaltsfolien blau">
  <a:themeElements>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nchorCtr="0">
        <a:noAutofit/>
      </a:bodyPr>
      <a:lstStyle>
        <a:defPPr algn="l">
          <a:defRPr sz="1600" smtClean="0">
            <a:solidFill>
              <a:schemeClr val="tx1"/>
            </a:solidFill>
          </a:defRPr>
        </a:defPPr>
      </a:lstStyle>
    </a:txDef>
  </a:objectDefaults>
  <a:extraClrSchemeLst>
    <a:extraClrScheme>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extraClrScheme>
    <a:extraClrScheme>
      <a:clrScheme name="AllianzVibrant">
        <a:dk1>
          <a:srgbClr val="003781"/>
        </a:dk1>
        <a:lt1>
          <a:srgbClr val="FFFFFF"/>
        </a:lt1>
        <a:dk2>
          <a:srgbClr val="414141"/>
        </a:dk2>
        <a:lt2>
          <a:srgbClr val="CFCFCF"/>
        </a:lt2>
        <a:accent1>
          <a:srgbClr val="00908D"/>
        </a:accent1>
        <a:accent2>
          <a:srgbClr val="5FCD8A"/>
        </a:accent2>
        <a:accent3>
          <a:srgbClr val="A6276F"/>
        </a:accent3>
        <a:accent4>
          <a:srgbClr val="F62459"/>
        </a:accent4>
        <a:accent5>
          <a:srgbClr val="F86200"/>
        </a:accent5>
        <a:accent6>
          <a:srgbClr val="FAB600"/>
        </a:accent6>
        <a:hlink>
          <a:srgbClr val="003781"/>
        </a:hlink>
        <a:folHlink>
          <a:srgbClr val="B4B4B4"/>
        </a:folHlink>
      </a:clrScheme>
    </a:extraClrScheme>
  </a:extraClrSchemeLst>
  <a:custClrLst>
    <a:custClr name="rgb(18,43,84)">
      <a:srgbClr val="122B54"/>
    </a:custClr>
    <a:custClr name="rgb(0,97,146)">
      <a:srgbClr val="006192"/>
    </a:custClr>
    <a:custClr name="rgb(0,122,179)">
      <a:srgbClr val="007AB3"/>
    </a:custClr>
    <a:custClr name="rgb(19,160,211)">
      <a:srgbClr val="13A0D3"/>
    </a:custClr>
    <a:custClr name="rgb(181,218,230)">
      <a:srgbClr val="B5DAE6"/>
    </a:custClr>
    <a:custClr name="rgb(223,239,242)">
      <a:srgbClr val="DFEFF2"/>
    </a:custClr>
    <a:custClr name="rgb(0,144,141)">
      <a:srgbClr val="00908D"/>
    </a:custClr>
    <a:custClr name="rgb(95,205,138)">
      <a:srgbClr val="5FCD8A"/>
    </a:custClr>
    <a:custClr name="rgb(166,39,111)">
      <a:srgbClr val="A6276F"/>
    </a:custClr>
    <a:custClr name="rgb(246,36,89)">
      <a:srgbClr val="F62459"/>
    </a:custClr>
    <a:custClr name="rgb(248,98,0)">
      <a:srgbClr val="F86200"/>
    </a:custClr>
    <a:custClr name="rgb(250,182,0)">
      <a:srgbClr val="FAB600"/>
    </a:custClr>
  </a:custClrLst>
  <a:extLst>
    <a:ext uri="{05A4C25C-085E-4340-85A3-A5531E510DB2}">
      <thm15:themeFamily xmlns:thm15="http://schemas.microsoft.com/office/thememl/2012/main" name="Blank.potx" id="{61808EEC-EADB-4653-8504-9124FE845DC5}" vid="{07718B49-85BD-4423-A355-1F90D3BAC6F6}"/>
    </a:ext>
  </a:extLst>
</a:theme>
</file>

<file path=ppt/theme/theme5.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3FCA55A63AC3046A5E9EF9A5F91C08F" ma:contentTypeVersion="6" ma:contentTypeDescription="Create a new document." ma:contentTypeScope="" ma:versionID="39a40d03150572d72293d4b90d639c98">
  <xsd:schema xmlns:xsd="http://www.w3.org/2001/XMLSchema" xmlns:xs="http://www.w3.org/2001/XMLSchema" xmlns:p="http://schemas.microsoft.com/office/2006/metadata/properties" xmlns:ns3="8fa00d53-5a14-4c1e-aa18-072546427a03" xmlns:ns4="2b644336-a750-4d23-a564-8e795cafed8e" targetNamespace="http://schemas.microsoft.com/office/2006/metadata/properties" ma:root="true" ma:fieldsID="609b9525f74ba0fe0575093efd09a324" ns3:_="" ns4:_="">
    <xsd:import namespace="8fa00d53-5a14-4c1e-aa18-072546427a03"/>
    <xsd:import namespace="2b644336-a750-4d23-a564-8e795cafed8e"/>
    <xsd:element name="properties">
      <xsd:complexType>
        <xsd:sequence>
          <xsd:element name="documentManagement">
            <xsd:complexType>
              <xsd:all>
                <xsd:element ref="ns3:_activity" minOccurs="0"/>
                <xsd:element ref="ns4:SharedWithUsers" minOccurs="0"/>
                <xsd:element ref="ns4:SharedWithDetails" minOccurs="0"/>
                <xsd:element ref="ns4:SharingHintHash"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a00d53-5a14-4c1e-aa18-072546427a03" elementFormDefault="qualified">
    <xsd:import namespace="http://schemas.microsoft.com/office/2006/documentManagement/types"/>
    <xsd:import namespace="http://schemas.microsoft.com/office/infopath/2007/PartnerControls"/>
    <xsd:element name="_activity" ma:index="8" nillable="true" ma:displayName="_activity" ma:hidden="true" ma:internalName="_activity">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b644336-a750-4d23-a564-8e795cafed8e"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element name="SharingHintHash" ma:index="1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8fa00d53-5a14-4c1e-aa18-072546427a03" xsi:nil="true"/>
  </documentManagement>
</p:properties>
</file>

<file path=customXml/itemProps1.xml><?xml version="1.0" encoding="utf-8"?>
<ds:datastoreItem xmlns:ds="http://schemas.openxmlformats.org/officeDocument/2006/customXml" ds:itemID="{4F08E03F-69F4-4F3C-AC78-71E0DA6B47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a00d53-5a14-4c1e-aa18-072546427a03"/>
    <ds:schemaRef ds:uri="2b644336-a750-4d23-a564-8e795cafed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79EEEB4-116B-45D7-A00E-4485C1BF495A}">
  <ds:schemaRefs>
    <ds:schemaRef ds:uri="http://schemas.microsoft.com/sharepoint/v3/contenttype/forms"/>
  </ds:schemaRefs>
</ds:datastoreItem>
</file>

<file path=customXml/itemProps3.xml><?xml version="1.0" encoding="utf-8"?>
<ds:datastoreItem xmlns:ds="http://schemas.openxmlformats.org/officeDocument/2006/customXml" ds:itemID="{E8238861-3DAC-4F8A-8FBD-A33F14A90246}">
  <ds:schemaRefs>
    <ds:schemaRef ds:uri="http://schemas.microsoft.com/office/2006/metadata/properties"/>
    <ds:schemaRef ds:uri="2b644336-a750-4d23-a564-8e795cafed8e"/>
    <ds:schemaRef ds:uri="8fa00d53-5a14-4c1e-aa18-072546427a0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1776</Words>
  <Application>Microsoft Office PowerPoint</Application>
  <PresentationFormat>Breitbild</PresentationFormat>
  <Paragraphs>439</Paragraphs>
  <Slides>31</Slides>
  <Notes>23</Notes>
  <HiddenSlides>0</HiddenSlides>
  <MMClips>0</MMClips>
  <ScaleCrop>false</ScaleCrop>
  <HeadingPairs>
    <vt:vector size="8" baseType="variant">
      <vt:variant>
        <vt:lpstr>Verwendete Schriftarten</vt:lpstr>
      </vt:variant>
      <vt:variant>
        <vt:i4>7</vt:i4>
      </vt:variant>
      <vt:variant>
        <vt:lpstr>Design</vt:lpstr>
      </vt:variant>
      <vt:variant>
        <vt:i4>4</vt:i4>
      </vt:variant>
      <vt:variant>
        <vt:lpstr>Eingebettete OLE-Server</vt:lpstr>
      </vt:variant>
      <vt:variant>
        <vt:i4>1</vt:i4>
      </vt:variant>
      <vt:variant>
        <vt:lpstr>Folientitel</vt:lpstr>
      </vt:variant>
      <vt:variant>
        <vt:i4>31</vt:i4>
      </vt:variant>
    </vt:vector>
  </HeadingPairs>
  <TitlesOfParts>
    <vt:vector size="43" baseType="lpstr">
      <vt:lpstr>Arial Unicode MS</vt:lpstr>
      <vt:lpstr>宋体</vt:lpstr>
      <vt:lpstr>Arial</vt:lpstr>
      <vt:lpstr>Calibri</vt:lpstr>
      <vt:lpstr>Symbol</vt:lpstr>
      <vt:lpstr>Times New Roman</vt:lpstr>
      <vt:lpstr>Wingdings</vt:lpstr>
      <vt:lpstr>Titelfolien</vt:lpstr>
      <vt:lpstr>Trenner und Endfolien</vt:lpstr>
      <vt:lpstr>Inhaltsfolien weiß</vt:lpstr>
      <vt:lpstr>Inhaltsfolien blau</vt:lpstr>
      <vt:lpstr>think-cell Folie</vt:lpstr>
      <vt:lpstr>Allianz Zeitwertkonten mit Garantie</vt:lpstr>
      <vt:lpstr>Übersicht / Inhalte</vt:lpstr>
      <vt:lpstr>Motive</vt:lpstr>
      <vt:lpstr>Motive</vt:lpstr>
      <vt:lpstr>Funktion</vt:lpstr>
      <vt:lpstr>Funktionsweise</vt:lpstr>
      <vt:lpstr>Funktionsweise Blockmodell</vt:lpstr>
      <vt:lpstr>Funktionsweise Blockmodell</vt:lpstr>
      <vt:lpstr>Funktionsweise Allianz Zeitwertkonto ATZ</vt:lpstr>
      <vt:lpstr>Rechtlicher Rahmen</vt:lpstr>
      <vt:lpstr>Rechtlicher Rahmen</vt:lpstr>
      <vt:lpstr>Rechtlicher Rahmen</vt:lpstr>
      <vt:lpstr>Finanzierung &amp;</vt:lpstr>
      <vt:lpstr>Ablauf</vt:lpstr>
      <vt:lpstr>Finanzierung</vt:lpstr>
      <vt:lpstr>Einzelrückdeckung ZKR9 laufzeitabhängige Verzinsung</vt:lpstr>
      <vt:lpstr>Einzelrückdeckung ZKR9 Kosten</vt:lpstr>
      <vt:lpstr>Berechnung Insvolvenzsicherungsbetrag</vt:lpstr>
      <vt:lpstr>Verpfändungsmodell</vt:lpstr>
      <vt:lpstr>Vorteile Allianz</vt:lpstr>
      <vt:lpstr>PowerPoint-Präsentation</vt:lpstr>
      <vt:lpstr>Back Up</vt:lpstr>
      <vt:lpstr>Verpfändungsvereinbarung</vt:lpstr>
      <vt:lpstr>Insolvenznachweis Verpfändungsmodell</vt:lpstr>
      <vt:lpstr>www.meine.allianz.de</vt:lpstr>
      <vt:lpstr>www.firmenonline.de</vt:lpstr>
      <vt:lpstr>Vergleich ATZ Insolvenzsicherungs-lösungen Allianz ZeitG und Bürgschaft</vt:lpstr>
      <vt:lpstr>Allianz USP</vt:lpstr>
      <vt:lpstr>Weiterführende Links</vt:lpstr>
      <vt:lpstr>Legal Disclaimer</vt:lpstr>
      <vt:lpstr>Danke!</vt:lpstr>
    </vt:vector>
  </TitlesOfParts>
  <Company>Allianz Deutschland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Tipps für   die Nutzung</dc:title>
  <dc:creator>Noethen, Luisa (Allianz Lebensversicherungs-AG)</dc:creator>
  <cp:lastModifiedBy>Buric, Tomislav (Allianz Deutschland)</cp:lastModifiedBy>
  <cp:revision>37</cp:revision>
  <dcterms:created xsi:type="dcterms:W3CDTF">2023-03-08T10:05:28Z</dcterms:created>
  <dcterms:modified xsi:type="dcterms:W3CDTF">2023-04-17T09:31:23Z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0x01010073FCA55A63AC3046A5E9EF9A5F91C08F</vt:lpwstr>
  </property>
  <property fmtid="{D5CDD505-2E9C-101B-9397-08002B2CF9AE}" pid="3" name="_NewReviewCycle">
    <vt:lpwstr/>
  </property>
  <property fmtid="{D5CDD505-2E9C-101B-9397-08002B2CF9AE}" pid="4" name="MSIP_Label_ce5f591a-3248-43e9-9b70-1ad50135772d_Enabled">
    <vt:lpwstr>true</vt:lpwstr>
  </property>
  <property fmtid="{D5CDD505-2E9C-101B-9397-08002B2CF9AE}" pid="5" name="MSIP_Label_ce5f591a-3248-43e9-9b70-1ad50135772d_SetDate">
    <vt:lpwstr>2021-07-29T09:20:11Z</vt:lpwstr>
  </property>
  <property fmtid="{D5CDD505-2E9C-101B-9397-08002B2CF9AE}" pid="6" name="MSIP_Label_ce5f591a-3248-43e9-9b70-1ad50135772d_Method">
    <vt:lpwstr>Privileged</vt:lpwstr>
  </property>
  <property fmtid="{D5CDD505-2E9C-101B-9397-08002B2CF9AE}" pid="7" name="MSIP_Label_ce5f591a-3248-43e9-9b70-1ad50135772d_Name">
    <vt:lpwstr>ce5f591a-3248-43e9-9b70-1ad50135772d</vt:lpwstr>
  </property>
  <property fmtid="{D5CDD505-2E9C-101B-9397-08002B2CF9AE}" pid="8" name="MSIP_Label_ce5f591a-3248-43e9-9b70-1ad50135772d_SiteId">
    <vt:lpwstr>6e06e42d-6925-47c6-b9e7-9581c7ca302a</vt:lpwstr>
  </property>
  <property fmtid="{D5CDD505-2E9C-101B-9397-08002B2CF9AE}" pid="9" name="MSIP_Label_ce5f591a-3248-43e9-9b70-1ad50135772d_ActionId">
    <vt:lpwstr>cae8452c-7462-4e0b-86f6-dfc751feef05</vt:lpwstr>
  </property>
  <property fmtid="{D5CDD505-2E9C-101B-9397-08002B2CF9AE}" pid="10" name="MSIP_Label_ce5f591a-3248-43e9-9b70-1ad50135772d_ContentBits">
    <vt:lpwstr>0</vt:lpwstr>
  </property>
</Properties>
</file>