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theme/theme12.xml" ContentType="application/vnd.openxmlformats-officedocument.theme+xml"/>
  <Override PartName="/ppt/slideLayouts/slideLayout13.xml" ContentType="application/vnd.openxmlformats-officedocument.presentationml.slideLayout+xml"/>
  <Override PartName="/ppt/theme/theme13.xml" ContentType="application/vnd.openxmlformats-officedocument.theme+xml"/>
  <Override PartName="/ppt/slideLayouts/slideLayout14.xml" ContentType="application/vnd.openxmlformats-officedocument.presentationml.slideLayout+xml"/>
  <Override PartName="/ppt/theme/theme1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15.xml" ContentType="application/vnd.openxmlformats-officedocument.theme+xml"/>
  <Override PartName="/ppt/tags/tag2.xml" ContentType="application/vnd.openxmlformats-officedocument.presentationml.tags+xml"/>
  <Override PartName="/ppt/slideLayouts/slideLayout19.xml" ContentType="application/vnd.openxmlformats-officedocument.presentationml.slideLayout+xml"/>
  <Override PartName="/ppt/theme/theme16.xml" ContentType="application/vnd.openxmlformats-officedocument.theme+xml"/>
  <Override PartName="/ppt/slideLayouts/slideLayout20.xml" ContentType="application/vnd.openxmlformats-officedocument.presentationml.slideLayout+xml"/>
  <Override PartName="/ppt/theme/theme17.xml" ContentType="application/vnd.openxmlformats-officedocument.theme+xml"/>
  <Override PartName="/ppt/slideLayouts/slideLayout21.xml" ContentType="application/vnd.openxmlformats-officedocument.presentationml.slideLayout+xml"/>
  <Override PartName="/ppt/theme/theme18.xml" ContentType="application/vnd.openxmlformats-officedocument.theme+xml"/>
  <Override PartName="/ppt/slideLayouts/slideLayout22.xml" ContentType="application/vnd.openxmlformats-officedocument.presentationml.slideLayout+xml"/>
  <Override PartName="/ppt/theme/theme19.xml" ContentType="application/vnd.openxmlformats-officedocument.theme+xml"/>
  <Override PartName="/ppt/slideLayouts/slideLayout23.xml" ContentType="application/vnd.openxmlformats-officedocument.presentationml.slideLayout+xml"/>
  <Override PartName="/ppt/theme/theme20.xml" ContentType="application/vnd.openxmlformats-officedocument.theme+xml"/>
  <Override PartName="/ppt/slideLayouts/slideLayout24.xml" ContentType="application/vnd.openxmlformats-officedocument.presentationml.slideLayout+xml"/>
  <Override PartName="/ppt/theme/theme21.xml" ContentType="application/vnd.openxmlformats-officedocument.theme+xml"/>
  <Override PartName="/ppt/slideLayouts/slideLayout25.xml" ContentType="application/vnd.openxmlformats-officedocument.presentationml.slideLayout+xml"/>
  <Override PartName="/ppt/theme/theme22.xml" ContentType="application/vnd.openxmlformats-officedocument.theme+xml"/>
  <Override PartName="/ppt/slideLayouts/slideLayout26.xml" ContentType="application/vnd.openxmlformats-officedocument.presentationml.slideLayout+xml"/>
  <Override PartName="/ppt/theme/theme2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4.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34.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4"/>
    <p:sldMasterId id="2147483770" r:id="rId5"/>
    <p:sldMasterId id="2147483794" r:id="rId6"/>
    <p:sldMasterId id="2147483818" r:id="rId7"/>
    <p:sldMasterId id="2147483842" r:id="rId8"/>
    <p:sldMasterId id="2147483866" r:id="rId9"/>
    <p:sldMasterId id="2147483890" r:id="rId10"/>
    <p:sldMasterId id="2147483899" r:id="rId11"/>
    <p:sldMasterId id="2147483923" r:id="rId12"/>
    <p:sldMasterId id="2147483947" r:id="rId13"/>
    <p:sldMasterId id="2147483971" r:id="rId14"/>
    <p:sldMasterId id="2147483995" r:id="rId15"/>
    <p:sldMasterId id="2147484019" r:id="rId16"/>
    <p:sldMasterId id="2147484043" r:id="rId17"/>
    <p:sldMasterId id="2147484066" r:id="rId18"/>
    <p:sldMasterId id="2147484090" r:id="rId19"/>
    <p:sldMasterId id="2147484114" r:id="rId20"/>
    <p:sldMasterId id="2147484138" r:id="rId21"/>
    <p:sldMasterId id="2147484162" r:id="rId22"/>
    <p:sldMasterId id="2147484186" r:id="rId23"/>
    <p:sldMasterId id="2147484210" r:id="rId24"/>
    <p:sldMasterId id="2147484219" r:id="rId25"/>
    <p:sldMasterId id="2147484243" r:id="rId26"/>
    <p:sldMasterId id="2147484267" r:id="rId27"/>
    <p:sldMasterId id="2147484291" r:id="rId28"/>
  </p:sldMasterIdLst>
  <p:notesMasterIdLst>
    <p:notesMasterId r:id="rId85"/>
  </p:notesMasterIdLst>
  <p:sldIdLst>
    <p:sldId id="258" r:id="rId29"/>
    <p:sldId id="261" r:id="rId30"/>
    <p:sldId id="264" r:id="rId31"/>
    <p:sldId id="267" r:id="rId32"/>
    <p:sldId id="270" r:id="rId33"/>
    <p:sldId id="273" r:id="rId34"/>
    <p:sldId id="331" r:id="rId35"/>
    <p:sldId id="276" r:id="rId36"/>
    <p:sldId id="279" r:id="rId37"/>
    <p:sldId id="282" r:id="rId38"/>
    <p:sldId id="285" r:id="rId39"/>
    <p:sldId id="288" r:id="rId40"/>
    <p:sldId id="294" r:id="rId41"/>
    <p:sldId id="297" r:id="rId42"/>
    <p:sldId id="300" r:id="rId43"/>
    <p:sldId id="332" r:id="rId44"/>
    <p:sldId id="334" r:id="rId45"/>
    <p:sldId id="335" r:id="rId46"/>
    <p:sldId id="336" r:id="rId47"/>
    <p:sldId id="337" r:id="rId48"/>
    <p:sldId id="338" r:id="rId49"/>
    <p:sldId id="333" r:id="rId50"/>
    <p:sldId id="291" r:id="rId51"/>
    <p:sldId id="303" r:id="rId52"/>
    <p:sldId id="306" r:id="rId53"/>
    <p:sldId id="309" r:id="rId54"/>
    <p:sldId id="312" r:id="rId55"/>
    <p:sldId id="315" r:id="rId56"/>
    <p:sldId id="318" r:id="rId57"/>
    <p:sldId id="321" r:id="rId58"/>
    <p:sldId id="324" r:id="rId59"/>
    <p:sldId id="327" r:id="rId60"/>
    <p:sldId id="340" r:id="rId61"/>
    <p:sldId id="341" r:id="rId62"/>
    <p:sldId id="339" r:id="rId63"/>
    <p:sldId id="342" r:id="rId64"/>
    <p:sldId id="350" r:id="rId65"/>
    <p:sldId id="357" r:id="rId66"/>
    <p:sldId id="351" r:id="rId67"/>
    <p:sldId id="343" r:id="rId68"/>
    <p:sldId id="356" r:id="rId69"/>
    <p:sldId id="345" r:id="rId70"/>
    <p:sldId id="358" r:id="rId71"/>
    <p:sldId id="355" r:id="rId72"/>
    <p:sldId id="346" r:id="rId73"/>
    <p:sldId id="347" r:id="rId74"/>
    <p:sldId id="366" r:id="rId75"/>
    <p:sldId id="344" r:id="rId76"/>
    <p:sldId id="348" r:id="rId77"/>
    <p:sldId id="359" r:id="rId78"/>
    <p:sldId id="361" r:id="rId79"/>
    <p:sldId id="362" r:id="rId80"/>
    <p:sldId id="363" r:id="rId81"/>
    <p:sldId id="365" r:id="rId82"/>
    <p:sldId id="349" r:id="rId83"/>
    <p:sldId id="330" r:id="rId84"/>
  </p:sldIdLst>
  <p:sldSz cx="12192000" cy="6858000"/>
  <p:notesSz cx="6858000" cy="9144000"/>
  <p:custDataLst>
    <p:tags r:id="rId86"/>
  </p:custDataLst>
  <p:defaultTex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 xmlns:p1710="http://schemas.microsoft.com/office/powerpoint/2017/10/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78" autoAdjust="0"/>
    <p:restoredTop sz="94660"/>
  </p:normalViewPr>
  <p:slideViewPr>
    <p:cSldViewPr snapToGrid="0" showGuides="1">
      <p:cViewPr>
        <p:scale>
          <a:sx n="100" d="100"/>
          <a:sy n="100" d="100"/>
        </p:scale>
        <p:origin x="1002" y="360"/>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Master" Target="slideMasters/slideMaster23.xml"/><Relationship Id="rId39" Type="http://schemas.openxmlformats.org/officeDocument/2006/relationships/slide" Target="slides/slide11.xml"/><Relationship Id="rId21" Type="http://schemas.openxmlformats.org/officeDocument/2006/relationships/slideMaster" Target="slideMasters/slideMaster18.xml"/><Relationship Id="rId34" Type="http://schemas.openxmlformats.org/officeDocument/2006/relationships/slide" Target="slides/slide6.xml"/><Relationship Id="rId42" Type="http://schemas.openxmlformats.org/officeDocument/2006/relationships/slide" Target="slides/slide14.xml"/><Relationship Id="rId47" Type="http://schemas.openxmlformats.org/officeDocument/2006/relationships/slide" Target="slides/slide19.xml"/><Relationship Id="rId50" Type="http://schemas.openxmlformats.org/officeDocument/2006/relationships/slide" Target="slides/slide22.xml"/><Relationship Id="rId55" Type="http://schemas.openxmlformats.org/officeDocument/2006/relationships/slide" Target="slides/slide27.xml"/><Relationship Id="rId63" Type="http://schemas.openxmlformats.org/officeDocument/2006/relationships/slide" Target="slides/slide35.xml"/><Relationship Id="rId68" Type="http://schemas.openxmlformats.org/officeDocument/2006/relationships/slide" Target="slides/slide40.xml"/><Relationship Id="rId76" Type="http://schemas.openxmlformats.org/officeDocument/2006/relationships/slide" Target="slides/slide48.xml"/><Relationship Id="rId84" Type="http://schemas.openxmlformats.org/officeDocument/2006/relationships/slide" Target="slides/slide56.xml"/><Relationship Id="rId89"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43.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xml"/><Relationship Id="rId11" Type="http://schemas.openxmlformats.org/officeDocument/2006/relationships/slideMaster" Target="slideMasters/slideMaster8.xml"/><Relationship Id="rId24" Type="http://schemas.openxmlformats.org/officeDocument/2006/relationships/slideMaster" Target="slideMasters/slideMaster21.xml"/><Relationship Id="rId32" Type="http://schemas.openxmlformats.org/officeDocument/2006/relationships/slide" Target="slides/slide4.xml"/><Relationship Id="rId37" Type="http://schemas.openxmlformats.org/officeDocument/2006/relationships/slide" Target="slides/slide9.xml"/><Relationship Id="rId40" Type="http://schemas.openxmlformats.org/officeDocument/2006/relationships/slide" Target="slides/slide12.xml"/><Relationship Id="rId45" Type="http://schemas.openxmlformats.org/officeDocument/2006/relationships/slide" Target="slides/slide17.xml"/><Relationship Id="rId53" Type="http://schemas.openxmlformats.org/officeDocument/2006/relationships/slide" Target="slides/slide25.xml"/><Relationship Id="rId58" Type="http://schemas.openxmlformats.org/officeDocument/2006/relationships/slide" Target="slides/slide30.xml"/><Relationship Id="rId66" Type="http://schemas.openxmlformats.org/officeDocument/2006/relationships/slide" Target="slides/slide38.xml"/><Relationship Id="rId74" Type="http://schemas.openxmlformats.org/officeDocument/2006/relationships/slide" Target="slides/slide46.xml"/><Relationship Id="rId79" Type="http://schemas.openxmlformats.org/officeDocument/2006/relationships/slide" Target="slides/slide51.xml"/><Relationship Id="rId87"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33.xml"/><Relationship Id="rId82" Type="http://schemas.openxmlformats.org/officeDocument/2006/relationships/slide" Target="slides/slide54.xml"/><Relationship Id="rId90" Type="http://schemas.openxmlformats.org/officeDocument/2006/relationships/tableStyles" Target="tableStyles.xml"/><Relationship Id="rId19" Type="http://schemas.openxmlformats.org/officeDocument/2006/relationships/slideMaster" Target="slideMasters/slideMaster16.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Master" Target="slideMasters/slideMaster24.xml"/><Relationship Id="rId30" Type="http://schemas.openxmlformats.org/officeDocument/2006/relationships/slide" Target="slides/slide2.xml"/><Relationship Id="rId35" Type="http://schemas.openxmlformats.org/officeDocument/2006/relationships/slide" Target="slides/slide7.xml"/><Relationship Id="rId43" Type="http://schemas.openxmlformats.org/officeDocument/2006/relationships/slide" Target="slides/slide15.xml"/><Relationship Id="rId48" Type="http://schemas.openxmlformats.org/officeDocument/2006/relationships/slide" Target="slides/slide20.xml"/><Relationship Id="rId56" Type="http://schemas.openxmlformats.org/officeDocument/2006/relationships/slide" Target="slides/slide28.xml"/><Relationship Id="rId64" Type="http://schemas.openxmlformats.org/officeDocument/2006/relationships/slide" Target="slides/slide36.xml"/><Relationship Id="rId69" Type="http://schemas.openxmlformats.org/officeDocument/2006/relationships/slide" Target="slides/slide41.xml"/><Relationship Id="rId77" Type="http://schemas.openxmlformats.org/officeDocument/2006/relationships/slide" Target="slides/slide49.xml"/><Relationship Id="rId8" Type="http://schemas.openxmlformats.org/officeDocument/2006/relationships/slideMaster" Target="slideMasters/slideMaster5.xml"/><Relationship Id="rId51" Type="http://schemas.openxmlformats.org/officeDocument/2006/relationships/slide" Target="slides/slide23.xml"/><Relationship Id="rId72" Type="http://schemas.openxmlformats.org/officeDocument/2006/relationships/slide" Target="slides/slide44.xml"/><Relationship Id="rId80" Type="http://schemas.openxmlformats.org/officeDocument/2006/relationships/slide" Target="slides/slide52.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Master" Target="slideMasters/slideMaster22.xml"/><Relationship Id="rId33" Type="http://schemas.openxmlformats.org/officeDocument/2006/relationships/slide" Target="slides/slide5.xml"/><Relationship Id="rId38" Type="http://schemas.openxmlformats.org/officeDocument/2006/relationships/slide" Target="slides/slide10.xml"/><Relationship Id="rId46" Type="http://schemas.openxmlformats.org/officeDocument/2006/relationships/slide" Target="slides/slide18.xml"/><Relationship Id="rId59" Type="http://schemas.openxmlformats.org/officeDocument/2006/relationships/slide" Target="slides/slide31.xml"/><Relationship Id="rId67" Type="http://schemas.openxmlformats.org/officeDocument/2006/relationships/slide" Target="slides/slide39.xml"/><Relationship Id="rId20" Type="http://schemas.openxmlformats.org/officeDocument/2006/relationships/slideMaster" Target="slideMasters/slideMaster17.xml"/><Relationship Id="rId41" Type="http://schemas.openxmlformats.org/officeDocument/2006/relationships/slide" Target="slides/slide13.xml"/><Relationship Id="rId54" Type="http://schemas.openxmlformats.org/officeDocument/2006/relationships/slide" Target="slides/slide26.xml"/><Relationship Id="rId62" Type="http://schemas.openxmlformats.org/officeDocument/2006/relationships/slide" Target="slides/slide34.xml"/><Relationship Id="rId70" Type="http://schemas.openxmlformats.org/officeDocument/2006/relationships/slide" Target="slides/slide42.xml"/><Relationship Id="rId75" Type="http://schemas.openxmlformats.org/officeDocument/2006/relationships/slide" Target="slides/slide47.xml"/><Relationship Id="rId83" Type="http://schemas.openxmlformats.org/officeDocument/2006/relationships/slide" Target="slides/slide55.xml"/><Relationship Id="rId88"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Master" Target="slideMasters/slideMaster25.xml"/><Relationship Id="rId36" Type="http://schemas.openxmlformats.org/officeDocument/2006/relationships/slide" Target="slides/slide8.xml"/><Relationship Id="rId49" Type="http://schemas.openxmlformats.org/officeDocument/2006/relationships/slide" Target="slides/slide21.xml"/><Relationship Id="rId57" Type="http://schemas.openxmlformats.org/officeDocument/2006/relationships/slide" Target="slides/slide29.xml"/><Relationship Id="rId10" Type="http://schemas.openxmlformats.org/officeDocument/2006/relationships/slideMaster" Target="slideMasters/slideMaster7.xml"/><Relationship Id="rId31" Type="http://schemas.openxmlformats.org/officeDocument/2006/relationships/slide" Target="slides/slide3.xml"/><Relationship Id="rId44" Type="http://schemas.openxmlformats.org/officeDocument/2006/relationships/slide" Target="slides/slide16.xml"/><Relationship Id="rId52" Type="http://schemas.openxmlformats.org/officeDocument/2006/relationships/slide" Target="slides/slide24.xml"/><Relationship Id="rId60" Type="http://schemas.openxmlformats.org/officeDocument/2006/relationships/slide" Target="slides/slide32.xml"/><Relationship Id="rId65" Type="http://schemas.openxmlformats.org/officeDocument/2006/relationships/slide" Target="slides/slide37.xml"/><Relationship Id="rId73" Type="http://schemas.openxmlformats.org/officeDocument/2006/relationships/slide" Target="slides/slide45.xml"/><Relationship Id="rId78" Type="http://schemas.openxmlformats.org/officeDocument/2006/relationships/slide" Target="slides/slide50.xml"/><Relationship Id="rId81" Type="http://schemas.openxmlformats.org/officeDocument/2006/relationships/slide" Target="slides/slide53.xml"/><Relationship Id="rId86" Type="http://schemas.openxmlformats.org/officeDocument/2006/relationships/tags" Target="tags/tag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8C3D90-D258-41E1-BFE3-29A340648A7E}" type="datetimeFigureOut">
              <a:rPr lang="de-DE" smtClean="0"/>
              <a:t>11.07.2023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3E0F7A-EA63-40E1-97FB-D173EE3BA0CC}" type="slidenum">
              <a:rPr lang="de-DE" smtClean="0"/>
              <a:t>‹Nr.›</a:t>
            </a:fld>
            <a:endParaRPr lang="de-DE"/>
          </a:p>
        </p:txBody>
      </p:sp>
    </p:spTree>
    <p:extLst>
      <p:ext uri="{BB962C8B-B14F-4D97-AF65-F5344CB8AC3E}">
        <p14:creationId xmlns:p14="http://schemas.microsoft.com/office/powerpoint/2010/main" val="944430142"/>
      </p:ext>
    </p:extLst>
  </p:cSld>
  <p:clrMap bg1="lt1" tx1="dk1" bg2="lt2" tx2="dk2" accent1="accent1" accent2="accent2" accent3="accent3" accent4="accent4" accent5="accent5" accent6="accent6" hlink="hlink" folHlink="folHlink"/>
  <p:notesStyle>
    <a:lvl1pPr marL="0" algn="l" defTabSz="967514" rtl="0" eaLnBrk="1" latinLnBrk="0" hangingPunct="1">
      <a:defRPr sz="1270" kern="1200">
        <a:solidFill>
          <a:schemeClr val="tx1"/>
        </a:solidFill>
        <a:latin typeface="+mn-lt"/>
        <a:ea typeface="+mn-ea"/>
        <a:cs typeface="+mn-cs"/>
      </a:defRPr>
    </a:lvl1pPr>
    <a:lvl2pPr marL="483757" algn="l" defTabSz="967514" rtl="0" eaLnBrk="1" latinLnBrk="0" hangingPunct="1">
      <a:defRPr sz="1270" kern="1200">
        <a:solidFill>
          <a:schemeClr val="tx1"/>
        </a:solidFill>
        <a:latin typeface="+mn-lt"/>
        <a:ea typeface="+mn-ea"/>
        <a:cs typeface="+mn-cs"/>
      </a:defRPr>
    </a:lvl2pPr>
    <a:lvl3pPr marL="967514" algn="l" defTabSz="967514" rtl="0" eaLnBrk="1" latinLnBrk="0" hangingPunct="1">
      <a:defRPr sz="1270" kern="1200">
        <a:solidFill>
          <a:schemeClr val="tx1"/>
        </a:solidFill>
        <a:latin typeface="+mn-lt"/>
        <a:ea typeface="+mn-ea"/>
        <a:cs typeface="+mn-cs"/>
      </a:defRPr>
    </a:lvl3pPr>
    <a:lvl4pPr marL="1451272" algn="l" defTabSz="967514" rtl="0" eaLnBrk="1" latinLnBrk="0" hangingPunct="1">
      <a:defRPr sz="1270" kern="1200">
        <a:solidFill>
          <a:schemeClr val="tx1"/>
        </a:solidFill>
        <a:latin typeface="+mn-lt"/>
        <a:ea typeface="+mn-ea"/>
        <a:cs typeface="+mn-cs"/>
      </a:defRPr>
    </a:lvl4pPr>
    <a:lvl5pPr marL="1935029" algn="l" defTabSz="967514" rtl="0" eaLnBrk="1" latinLnBrk="0" hangingPunct="1">
      <a:defRPr sz="1270" kern="1200">
        <a:solidFill>
          <a:schemeClr val="tx1"/>
        </a:solidFill>
        <a:latin typeface="+mn-lt"/>
        <a:ea typeface="+mn-ea"/>
        <a:cs typeface="+mn-cs"/>
      </a:defRPr>
    </a:lvl5pPr>
    <a:lvl6pPr marL="2418787" algn="l" defTabSz="967514" rtl="0" eaLnBrk="1" latinLnBrk="0" hangingPunct="1">
      <a:defRPr sz="1270" kern="1200">
        <a:solidFill>
          <a:schemeClr val="tx1"/>
        </a:solidFill>
        <a:latin typeface="+mn-lt"/>
        <a:ea typeface="+mn-ea"/>
        <a:cs typeface="+mn-cs"/>
      </a:defRPr>
    </a:lvl6pPr>
    <a:lvl7pPr marL="2902544" algn="l" defTabSz="967514" rtl="0" eaLnBrk="1" latinLnBrk="0" hangingPunct="1">
      <a:defRPr sz="1270" kern="1200">
        <a:solidFill>
          <a:schemeClr val="tx1"/>
        </a:solidFill>
        <a:latin typeface="+mn-lt"/>
        <a:ea typeface="+mn-ea"/>
        <a:cs typeface="+mn-cs"/>
      </a:defRPr>
    </a:lvl7pPr>
    <a:lvl8pPr marL="3386301" algn="l" defTabSz="967514" rtl="0" eaLnBrk="1" latinLnBrk="0" hangingPunct="1">
      <a:defRPr sz="1270" kern="1200">
        <a:solidFill>
          <a:schemeClr val="tx1"/>
        </a:solidFill>
        <a:latin typeface="+mn-lt"/>
        <a:ea typeface="+mn-ea"/>
        <a:cs typeface="+mn-cs"/>
      </a:defRPr>
    </a:lvl8pPr>
    <a:lvl9pPr marL="3870059" algn="l" defTabSz="967514" rtl="0" eaLnBrk="1" latinLnBrk="0" hangingPunct="1">
      <a:defRPr sz="127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pPr marL="0" marR="0" lvl="0" indent="0" algn="r" defTabSz="914205" rtl="0" eaLnBrk="1" fontAlgn="auto" latinLnBrk="0" hangingPunct="1">
              <a:lnSpc>
                <a:spcPct val="100000"/>
              </a:lnSpc>
              <a:spcBef>
                <a:spcPts val="0"/>
              </a:spcBef>
              <a:spcAft>
                <a:spcPts val="0"/>
              </a:spcAft>
              <a:buClrTx/>
              <a:buSzTx/>
              <a:buFontTx/>
              <a:buNone/>
              <a:tabLst/>
              <a:defRPr/>
            </a:pPr>
            <a:fld id="{BF3E0F7A-EA63-40E1-97FB-D173EE3BA0C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05" rtl="0" eaLnBrk="1" fontAlgn="auto" latinLnBrk="0" hangingPunct="1">
                <a:lnSpc>
                  <a:spcPct val="100000"/>
                </a:lnSpc>
                <a:spcBef>
                  <a:spcPts val="0"/>
                </a:spcBef>
                <a:spcAft>
                  <a:spcPts val="0"/>
                </a:spcAft>
                <a:buClrTx/>
                <a:buSzTx/>
                <a:buFontTx/>
                <a:buNone/>
                <a:tabLst/>
                <a:defRPr/>
              </a:pPr>
              <a:t>16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85889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3E0F7A-EA63-40E1-97FB-D173EE3BA0CC}" type="slidenum">
              <a:rPr lang="en-US" smtClean="0"/>
              <a:t>42</a:t>
            </a:fld>
            <a:endParaRPr lang="en-US"/>
          </a:p>
        </p:txBody>
      </p:sp>
    </p:spTree>
    <p:extLst>
      <p:ext uri="{BB962C8B-B14F-4D97-AF65-F5344CB8AC3E}">
        <p14:creationId xmlns:p14="http://schemas.microsoft.com/office/powerpoint/2010/main" val="407559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3E0F7A-EA63-40E1-97FB-D173EE3BA0CC}" type="slidenum">
              <a:rPr lang="en-US" smtClean="0"/>
              <a:t>43</a:t>
            </a:fld>
            <a:endParaRPr lang="en-US"/>
          </a:p>
        </p:txBody>
      </p:sp>
    </p:spTree>
    <p:extLst>
      <p:ext uri="{BB962C8B-B14F-4D97-AF65-F5344CB8AC3E}">
        <p14:creationId xmlns:p14="http://schemas.microsoft.com/office/powerpoint/2010/main" val="2040984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defTabSz="1218682"/>
            <a:r>
              <a:rPr lang="de-DE" altLang="de-DE" sz="900">
                <a:solidFill>
                  <a:prstClr val="black"/>
                </a:solidFill>
                <a:latin typeface="Arial" panose="020B0604020202020204" pitchFamily="34" charset="0"/>
                <a:cs typeface="Arial" panose="020B0604020202020204" pitchFamily="34" charset="0"/>
              </a:rPr>
              <a:t>[Ergänzende Infos]</a:t>
            </a:r>
          </a:p>
          <a:p>
            <a:pPr lvl="0" defTabSz="1218682"/>
            <a:r>
              <a:rPr lang="de-DE" altLang="de-DE" sz="900">
                <a:solidFill>
                  <a:prstClr val="black"/>
                </a:solidFill>
                <a:latin typeface="Arial" panose="020B0604020202020204" pitchFamily="34" charset="0"/>
                <a:cs typeface="Arial" panose="020B0604020202020204" pitchFamily="34" charset="0"/>
              </a:rPr>
              <a:t>EV-4-Tabelle: bei Auszubildenden bis 12.000 € BU-Rente möglich, ggf. Azubi-Klausel</a:t>
            </a:r>
          </a:p>
          <a:p>
            <a:pPr lvl="0" defTabSz="1218682"/>
            <a:endParaRPr lang="de-DE" altLang="de-DE" sz="900">
              <a:solidFill>
                <a:prstClr val="black"/>
              </a:solidFill>
              <a:latin typeface="Arial" panose="020B0604020202020204" pitchFamily="34" charset="0"/>
              <a:cs typeface="Arial" panose="020B0604020202020204" pitchFamily="34" charset="0"/>
            </a:endParaRPr>
          </a:p>
          <a:p>
            <a:pPr lvl="0" defTabSz="1218682"/>
            <a:r>
              <a:rPr lang="de-DE" altLang="de-DE" sz="900">
                <a:solidFill>
                  <a:prstClr val="black"/>
                </a:solidFill>
                <a:latin typeface="Arial" panose="020B0604020202020204" pitchFamily="34" charset="0"/>
                <a:cs typeface="Arial" panose="020B0604020202020204" pitchFamily="34" charset="0"/>
              </a:rPr>
              <a:t>EV 4, Ziffer 3.3: BU-Renten mit nachgelagerter Besteuerung: </a:t>
            </a:r>
          </a:p>
          <a:p>
            <a:pPr marL="179160" lvl="0" indent="-179160" defTabSz="1218682">
              <a:buFont typeface="Arial" panose="020B0604020202020204" pitchFamily="34" charset="0"/>
              <a:buChar char="•"/>
            </a:pPr>
            <a:r>
              <a:rPr lang="de-DE" sz="900">
                <a:solidFill>
                  <a:prstClr val="black"/>
                </a:solidFill>
                <a:latin typeface="Arial" charset="0"/>
                <a:cs typeface="Arial" panose="020B0604020202020204" pitchFamily="34" charset="0"/>
              </a:rPr>
              <a:t>Die Regelung „70 % vom Bruttogehalt“ </a:t>
            </a:r>
            <a:r>
              <a:rPr lang="de-DE" altLang="de-DE" sz="900">
                <a:solidFill>
                  <a:prstClr val="black"/>
                </a:solidFill>
                <a:latin typeface="Arial" panose="020B0604020202020204" pitchFamily="34" charset="0"/>
                <a:cs typeface="Arial" panose="020B0604020202020204" pitchFamily="34" charset="0"/>
              </a:rPr>
              <a:t>kann bei Jahreseinkommen bis 60.000 € brutto um den steuerpflichtigen Rententeil überschritten werden.</a:t>
            </a:r>
          </a:p>
          <a:p>
            <a:pPr lvl="0" defTabSz="1218682"/>
            <a:endParaRPr lang="de-DE" altLang="de-DE" sz="900">
              <a:solidFill>
                <a:prstClr val="black"/>
              </a:solidFill>
              <a:latin typeface="Arial" panose="020B0604020202020204" pitchFamily="34" charset="0"/>
              <a:cs typeface="Arial" panose="020B0604020202020204" pitchFamily="34" charset="0"/>
            </a:endParaRPr>
          </a:p>
          <a:p>
            <a:pPr lvl="0" defTabSz="1218682"/>
            <a:endParaRPr lang="en-US" altLang="de-DE" sz="900">
              <a:solidFill>
                <a:prstClr val="black"/>
              </a:solidFill>
              <a:latin typeface="Arial" pitchFamily="34" charset="0"/>
              <a:cs typeface="Arial" panose="020B0604020202020204" pitchFamily="34" charset="0"/>
            </a:endParaRPr>
          </a:p>
          <a:p>
            <a:endParaRPr lang="en-GB"/>
          </a:p>
        </p:txBody>
      </p:sp>
      <p:sp>
        <p:nvSpPr>
          <p:cNvPr id="4" name="Foliennummernplatzhalter 3"/>
          <p:cNvSpPr>
            <a:spLocks noGrp="1"/>
          </p:cNvSpPr>
          <p:nvPr>
            <p:ph type="sldNum" sz="quarter" idx="5"/>
          </p:nvPr>
        </p:nvSpPr>
        <p:spPr/>
        <p:txBody>
          <a:bodyPr/>
          <a:lstStyle/>
          <a:p>
            <a:pPr marL="0" marR="0" lvl="0" indent="0" algn="r" defTabSz="914205" rtl="0" eaLnBrk="1" fontAlgn="auto" latinLnBrk="0" hangingPunct="1">
              <a:lnSpc>
                <a:spcPct val="100000"/>
              </a:lnSpc>
              <a:spcBef>
                <a:spcPts val="0"/>
              </a:spcBef>
              <a:spcAft>
                <a:spcPts val="0"/>
              </a:spcAft>
              <a:buClrTx/>
              <a:buSzTx/>
              <a:buFontTx/>
              <a:buNone/>
              <a:tabLst/>
              <a:defRPr/>
            </a:pPr>
            <a:fld id="{BF3E0F7A-EA63-40E1-97FB-D173EE3BA0C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05" rtl="0" eaLnBrk="1" fontAlgn="auto" latinLnBrk="0" hangingPunct="1">
                <a:lnSpc>
                  <a:spcPct val="100000"/>
                </a:lnSpc>
                <a:spcBef>
                  <a:spcPts val="0"/>
                </a:spcBef>
                <a:spcAft>
                  <a:spcPts val="0"/>
                </a:spcAft>
                <a:buClrTx/>
                <a:buSzTx/>
                <a:buFontTx/>
                <a:buNone/>
                <a:tabLst/>
                <a:defRPr/>
              </a:pPr>
              <a:t>45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7685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defTabSz="1218682"/>
            <a:r>
              <a:rPr lang="de-DE" altLang="de-DE" sz="900">
                <a:solidFill>
                  <a:prstClr val="black"/>
                </a:solidFill>
                <a:latin typeface="Arial" panose="020B0604020202020204" pitchFamily="34" charset="0"/>
                <a:cs typeface="Arial" panose="020B0604020202020204" pitchFamily="34" charset="0"/>
              </a:rPr>
              <a:t>[Ergänzende Infos]</a:t>
            </a:r>
          </a:p>
          <a:p>
            <a:pPr lvl="0" defTabSz="1218682"/>
            <a:r>
              <a:rPr lang="de-DE" altLang="de-DE" sz="900">
                <a:solidFill>
                  <a:prstClr val="black"/>
                </a:solidFill>
                <a:latin typeface="Arial" panose="020B0604020202020204" pitchFamily="34" charset="0"/>
                <a:cs typeface="Arial" panose="020B0604020202020204" pitchFamily="34" charset="0"/>
              </a:rPr>
              <a:t>EV-4-Tabelle: bei Auszubildenden bis 12.000 € BU-Rente möglich, ggf. Azubi-Klausel</a:t>
            </a:r>
          </a:p>
          <a:p>
            <a:pPr lvl="0" defTabSz="1218682"/>
            <a:endParaRPr lang="de-DE" altLang="de-DE" sz="900">
              <a:solidFill>
                <a:prstClr val="black"/>
              </a:solidFill>
              <a:latin typeface="Arial" panose="020B0604020202020204" pitchFamily="34" charset="0"/>
              <a:cs typeface="Arial" panose="020B0604020202020204" pitchFamily="34" charset="0"/>
            </a:endParaRPr>
          </a:p>
          <a:p>
            <a:pPr lvl="0" defTabSz="1218682"/>
            <a:r>
              <a:rPr lang="de-DE" altLang="de-DE" sz="900">
                <a:solidFill>
                  <a:prstClr val="black"/>
                </a:solidFill>
                <a:latin typeface="Arial" panose="020B0604020202020204" pitchFamily="34" charset="0"/>
                <a:cs typeface="Arial" panose="020B0604020202020204" pitchFamily="34" charset="0"/>
              </a:rPr>
              <a:t>EV 4, Ziffer 3.3: BU-Renten mit nachgelagerter Besteuerung: </a:t>
            </a:r>
          </a:p>
          <a:p>
            <a:pPr marL="179160" lvl="0" indent="-179160" defTabSz="1218682">
              <a:buFont typeface="Arial" panose="020B0604020202020204" pitchFamily="34" charset="0"/>
              <a:buChar char="•"/>
            </a:pPr>
            <a:r>
              <a:rPr lang="de-DE" sz="900">
                <a:solidFill>
                  <a:prstClr val="black"/>
                </a:solidFill>
                <a:latin typeface="Arial" charset="0"/>
                <a:cs typeface="Arial" panose="020B0604020202020204" pitchFamily="34" charset="0"/>
              </a:rPr>
              <a:t>Die Regelung „70 % vom Bruttogehalt“ </a:t>
            </a:r>
            <a:r>
              <a:rPr lang="de-DE" altLang="de-DE" sz="900">
                <a:solidFill>
                  <a:prstClr val="black"/>
                </a:solidFill>
                <a:latin typeface="Arial" panose="020B0604020202020204" pitchFamily="34" charset="0"/>
                <a:cs typeface="Arial" panose="020B0604020202020204" pitchFamily="34" charset="0"/>
              </a:rPr>
              <a:t>kann bei Jahreseinkommen bis 60.000 € brutto um den steuerpflichtigen Rententeil überschritten werden.</a:t>
            </a:r>
          </a:p>
          <a:p>
            <a:pPr lvl="0" defTabSz="1218682"/>
            <a:endParaRPr lang="de-DE" altLang="de-DE" sz="900">
              <a:solidFill>
                <a:prstClr val="black"/>
              </a:solidFill>
              <a:latin typeface="Arial" panose="020B0604020202020204" pitchFamily="34" charset="0"/>
              <a:cs typeface="Arial" panose="020B0604020202020204" pitchFamily="34" charset="0"/>
            </a:endParaRPr>
          </a:p>
          <a:p>
            <a:pPr lvl="0" defTabSz="1218682"/>
            <a:endParaRPr lang="en-US" altLang="de-DE" sz="900">
              <a:solidFill>
                <a:prstClr val="black"/>
              </a:solidFill>
              <a:latin typeface="Arial" pitchFamily="34" charset="0"/>
              <a:cs typeface="Arial" panose="020B0604020202020204" pitchFamily="34" charset="0"/>
            </a:endParaRPr>
          </a:p>
          <a:p>
            <a:endParaRPr lang="en-GB"/>
          </a:p>
        </p:txBody>
      </p:sp>
      <p:sp>
        <p:nvSpPr>
          <p:cNvPr id="4" name="Foliennummernplatzhalter 3"/>
          <p:cNvSpPr>
            <a:spLocks noGrp="1"/>
          </p:cNvSpPr>
          <p:nvPr>
            <p:ph type="sldNum" sz="quarter" idx="5"/>
          </p:nvPr>
        </p:nvSpPr>
        <p:spPr/>
        <p:txBody>
          <a:bodyPr/>
          <a:lstStyle/>
          <a:p>
            <a:pPr marL="0" marR="0" lvl="0" indent="0" algn="r" defTabSz="914205" rtl="0" eaLnBrk="1" fontAlgn="auto" latinLnBrk="0" hangingPunct="1">
              <a:lnSpc>
                <a:spcPct val="100000"/>
              </a:lnSpc>
              <a:spcBef>
                <a:spcPts val="0"/>
              </a:spcBef>
              <a:spcAft>
                <a:spcPts val="0"/>
              </a:spcAft>
              <a:buClrTx/>
              <a:buSzTx/>
              <a:buFontTx/>
              <a:buNone/>
              <a:tabLst/>
              <a:defRPr/>
            </a:pPr>
            <a:fld id="{BF3E0F7A-EA63-40E1-97FB-D173EE3BA0C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05" rtl="0" eaLnBrk="1" fontAlgn="auto" latinLnBrk="0" hangingPunct="1">
                <a:lnSpc>
                  <a:spcPct val="100000"/>
                </a:lnSpc>
                <a:spcBef>
                  <a:spcPts val="0"/>
                </a:spcBef>
                <a:spcAft>
                  <a:spcPts val="0"/>
                </a:spcAft>
                <a:buClrTx/>
                <a:buSzTx/>
                <a:buFontTx/>
                <a:buNone/>
                <a:tabLst/>
                <a:defRPr/>
              </a:pPr>
              <a:t>55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358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F3E0F7A-EA63-40E1-97FB-D173EE3BA0CC}" type="slidenum">
              <a:rPr lang="de-DE" smtClean="0"/>
              <a:t>19</a:t>
            </a:fld>
            <a:endParaRPr lang="de-DE"/>
          </a:p>
        </p:txBody>
      </p:sp>
    </p:spTree>
    <p:extLst>
      <p:ext uri="{BB962C8B-B14F-4D97-AF65-F5344CB8AC3E}">
        <p14:creationId xmlns:p14="http://schemas.microsoft.com/office/powerpoint/2010/main" val="1421860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F3E0F7A-EA63-40E1-97FB-D173EE3BA0CC}" type="slidenum">
              <a:rPr lang="de-DE" smtClean="0"/>
              <a:t>20</a:t>
            </a:fld>
            <a:endParaRPr lang="de-DE"/>
          </a:p>
        </p:txBody>
      </p:sp>
    </p:spTree>
    <p:extLst>
      <p:ext uri="{BB962C8B-B14F-4D97-AF65-F5344CB8AC3E}">
        <p14:creationId xmlns:p14="http://schemas.microsoft.com/office/powerpoint/2010/main" val="4212879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F3E0F7A-EA63-40E1-97FB-D173EE3BA0CC}" type="slidenum">
              <a:rPr lang="de-DE" smtClean="0"/>
              <a:t>21</a:t>
            </a:fld>
            <a:endParaRPr lang="de-DE"/>
          </a:p>
        </p:txBody>
      </p:sp>
    </p:spTree>
    <p:extLst>
      <p:ext uri="{BB962C8B-B14F-4D97-AF65-F5344CB8AC3E}">
        <p14:creationId xmlns:p14="http://schemas.microsoft.com/office/powerpoint/2010/main" val="3858679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3E0F7A-EA63-40E1-97FB-D173EE3BA0CC}" type="slidenum">
              <a:rPr lang="en-US" smtClean="0"/>
              <a:t>34</a:t>
            </a:fld>
            <a:endParaRPr lang="en-US" dirty="0"/>
          </a:p>
        </p:txBody>
      </p:sp>
    </p:spTree>
    <p:extLst>
      <p:ext uri="{BB962C8B-B14F-4D97-AF65-F5344CB8AC3E}">
        <p14:creationId xmlns:p14="http://schemas.microsoft.com/office/powerpoint/2010/main" val="3114632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3E0F7A-EA63-40E1-97FB-D173EE3BA0CC}" type="slidenum">
              <a:rPr lang="en-US" smtClean="0"/>
              <a:t>35</a:t>
            </a:fld>
            <a:endParaRPr lang="en-US" dirty="0"/>
          </a:p>
        </p:txBody>
      </p:sp>
    </p:spTree>
    <p:extLst>
      <p:ext uri="{BB962C8B-B14F-4D97-AF65-F5344CB8AC3E}">
        <p14:creationId xmlns:p14="http://schemas.microsoft.com/office/powerpoint/2010/main" val="2280200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3E0F7A-EA63-40E1-97FB-D173EE3BA0CC}" type="slidenum">
              <a:rPr lang="en-US" smtClean="0"/>
              <a:t>36</a:t>
            </a:fld>
            <a:endParaRPr lang="en-US" dirty="0"/>
          </a:p>
        </p:txBody>
      </p:sp>
    </p:spTree>
    <p:extLst>
      <p:ext uri="{BB962C8B-B14F-4D97-AF65-F5344CB8AC3E}">
        <p14:creationId xmlns:p14="http://schemas.microsoft.com/office/powerpoint/2010/main" val="3383608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3E0F7A-EA63-40E1-97FB-D173EE3BA0CC}" type="slidenum">
              <a:rPr lang="en-US" smtClean="0"/>
              <a:t>38</a:t>
            </a:fld>
            <a:endParaRPr lang="en-US"/>
          </a:p>
        </p:txBody>
      </p:sp>
    </p:spTree>
    <p:extLst>
      <p:ext uri="{BB962C8B-B14F-4D97-AF65-F5344CB8AC3E}">
        <p14:creationId xmlns:p14="http://schemas.microsoft.com/office/powerpoint/2010/main" val="2097491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defTabSz="1218682"/>
            <a:r>
              <a:rPr lang="de-DE" altLang="de-DE" sz="900">
                <a:solidFill>
                  <a:prstClr val="black"/>
                </a:solidFill>
                <a:latin typeface="Arial" panose="020B0604020202020204" pitchFamily="34" charset="0"/>
                <a:cs typeface="Arial" panose="020B0604020202020204" pitchFamily="34" charset="0"/>
              </a:rPr>
              <a:t>[Ergänzende Infos]</a:t>
            </a:r>
          </a:p>
          <a:p>
            <a:pPr lvl="0" defTabSz="1218682"/>
            <a:r>
              <a:rPr lang="de-DE" altLang="de-DE" sz="900">
                <a:solidFill>
                  <a:prstClr val="black"/>
                </a:solidFill>
                <a:latin typeface="Arial" panose="020B0604020202020204" pitchFamily="34" charset="0"/>
                <a:cs typeface="Arial" panose="020B0604020202020204" pitchFamily="34" charset="0"/>
              </a:rPr>
              <a:t>EV-4-Tabelle: bei Auszubildenden bis 12.000 € BU-Rente möglich, ggf. Azubi-Klausel</a:t>
            </a:r>
          </a:p>
          <a:p>
            <a:pPr lvl="0" defTabSz="1218682"/>
            <a:endParaRPr lang="de-DE" altLang="de-DE" sz="900">
              <a:solidFill>
                <a:prstClr val="black"/>
              </a:solidFill>
              <a:latin typeface="Arial" panose="020B0604020202020204" pitchFamily="34" charset="0"/>
              <a:cs typeface="Arial" panose="020B0604020202020204" pitchFamily="34" charset="0"/>
            </a:endParaRPr>
          </a:p>
          <a:p>
            <a:pPr lvl="0" defTabSz="1218682"/>
            <a:r>
              <a:rPr lang="de-DE" altLang="de-DE" sz="900">
                <a:solidFill>
                  <a:prstClr val="black"/>
                </a:solidFill>
                <a:latin typeface="Arial" panose="020B0604020202020204" pitchFamily="34" charset="0"/>
                <a:cs typeface="Arial" panose="020B0604020202020204" pitchFamily="34" charset="0"/>
              </a:rPr>
              <a:t>EV 4, Ziffer 3.3: BU-Renten mit nachgelagerter Besteuerung: </a:t>
            </a:r>
          </a:p>
          <a:p>
            <a:pPr marL="179160" lvl="0" indent="-179160" defTabSz="1218682">
              <a:buFont typeface="Arial" panose="020B0604020202020204" pitchFamily="34" charset="0"/>
              <a:buChar char="•"/>
            </a:pPr>
            <a:r>
              <a:rPr lang="de-DE" sz="900">
                <a:solidFill>
                  <a:prstClr val="black"/>
                </a:solidFill>
                <a:latin typeface="Arial" charset="0"/>
                <a:cs typeface="Arial" panose="020B0604020202020204" pitchFamily="34" charset="0"/>
              </a:rPr>
              <a:t>Die Regelung „70 % vom Bruttogehalt“ </a:t>
            </a:r>
            <a:r>
              <a:rPr lang="de-DE" altLang="de-DE" sz="900">
                <a:solidFill>
                  <a:prstClr val="black"/>
                </a:solidFill>
                <a:latin typeface="Arial" panose="020B0604020202020204" pitchFamily="34" charset="0"/>
                <a:cs typeface="Arial" panose="020B0604020202020204" pitchFamily="34" charset="0"/>
              </a:rPr>
              <a:t>kann bei Jahreseinkommen bis 60.000 € brutto um den steuerpflichtigen Rententeil überschritten werden.</a:t>
            </a:r>
          </a:p>
          <a:p>
            <a:pPr lvl="0" defTabSz="1218682"/>
            <a:endParaRPr lang="de-DE" altLang="de-DE" sz="900">
              <a:solidFill>
                <a:prstClr val="black"/>
              </a:solidFill>
              <a:latin typeface="Arial" panose="020B0604020202020204" pitchFamily="34" charset="0"/>
              <a:cs typeface="Arial" panose="020B0604020202020204" pitchFamily="34" charset="0"/>
            </a:endParaRPr>
          </a:p>
          <a:p>
            <a:pPr lvl="0" defTabSz="1218682"/>
            <a:endParaRPr lang="en-US" altLang="de-DE" sz="900">
              <a:solidFill>
                <a:prstClr val="black"/>
              </a:solidFill>
              <a:latin typeface="Arial" pitchFamily="34" charset="0"/>
              <a:cs typeface="Arial" panose="020B0604020202020204" pitchFamily="34" charset="0"/>
            </a:endParaRPr>
          </a:p>
          <a:p>
            <a:endParaRPr lang="en-GB"/>
          </a:p>
        </p:txBody>
      </p:sp>
      <p:sp>
        <p:nvSpPr>
          <p:cNvPr id="4" name="Foliennummernplatzhalter 3"/>
          <p:cNvSpPr>
            <a:spLocks noGrp="1"/>
          </p:cNvSpPr>
          <p:nvPr>
            <p:ph type="sldNum" sz="quarter" idx="5"/>
          </p:nvPr>
        </p:nvSpPr>
        <p:spPr/>
        <p:txBody>
          <a:bodyPr/>
          <a:lstStyle/>
          <a:p>
            <a:pPr marL="0" marR="0" lvl="0" indent="0" algn="r" defTabSz="914205" rtl="0" eaLnBrk="1" fontAlgn="auto" latinLnBrk="0" hangingPunct="1">
              <a:lnSpc>
                <a:spcPct val="100000"/>
              </a:lnSpc>
              <a:spcBef>
                <a:spcPts val="0"/>
              </a:spcBef>
              <a:spcAft>
                <a:spcPts val="0"/>
              </a:spcAft>
              <a:buClrTx/>
              <a:buSzTx/>
              <a:buFontTx/>
              <a:buNone/>
              <a:tabLst/>
              <a:defRPr/>
            </a:pPr>
            <a:fld id="{BF3E0F7A-EA63-40E1-97FB-D173EE3BA0C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05" rtl="0" eaLnBrk="1" fontAlgn="auto" latinLnBrk="0" hangingPunct="1">
                <a:lnSpc>
                  <a:spcPct val="100000"/>
                </a:lnSpc>
                <a:spcBef>
                  <a:spcPts val="0"/>
                </a:spcBef>
                <a:spcAft>
                  <a:spcPts val="0"/>
                </a:spcAft>
                <a:buClrTx/>
                <a:buSzTx/>
                <a:buFontTx/>
                <a:buNone/>
                <a:tabLst/>
                <a:defRPr/>
              </a:pPr>
              <a:t>40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06015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2.xml"/><Relationship Id="rId1" Type="http://schemas.openxmlformats.org/officeDocument/2006/relationships/vmlDrawing" Target="../drawings/vmlDrawing1.vml"/><Relationship Id="rId5" Type="http://schemas.openxmlformats.org/officeDocument/2006/relationships/image" Target="../media/image5.emf"/><Relationship Id="rId4" Type="http://schemas.openxmlformats.org/officeDocument/2006/relationships/oleObject" Target="../embeddings/oleObject1.bin"/></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24.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5.emf"/><Relationship Id="rId4" Type="http://schemas.openxmlformats.org/officeDocument/2006/relationships/oleObject" Target="../embeddings/oleObject2.bin"/></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24.xml"/><Relationship Id="rId2" Type="http://schemas.openxmlformats.org/officeDocument/2006/relationships/tags" Target="../tags/tag4.xml"/><Relationship Id="rId1" Type="http://schemas.openxmlformats.org/officeDocument/2006/relationships/vmlDrawing" Target="../drawings/vmlDrawing3.vml"/><Relationship Id="rId5" Type="http://schemas.openxmlformats.org/officeDocument/2006/relationships/image" Target="../media/image5.emf"/><Relationship Id="rId4" Type="http://schemas.openxmlformats.org/officeDocument/2006/relationships/oleObject" Target="../embeddings/oleObject3.bin"/></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 image">
    <p:spTree>
      <p:nvGrpSpPr>
        <p:cNvPr id="1" name=""/>
        <p:cNvGrpSpPr/>
        <p:nvPr/>
      </p:nvGrpSpPr>
      <p:grpSpPr>
        <a:xfrm>
          <a:off x="0" y="0"/>
          <a:ext cx="0" cy="0"/>
          <a:chOff x="0" y="0"/>
          <a:chExt cx="0" cy="0"/>
        </a:xfrm>
      </p:grpSpPr>
      <p:sp>
        <p:nvSpPr>
          <p:cNvPr id="13" name="Bildplatzhalter 12">
            <a:extLst>
              <a:ext uri="{FF2B5EF4-FFF2-40B4-BE49-F238E27FC236}">
                <a16:creationId xmlns:a16="http://schemas.microsoft.com/office/drawing/2014/main" id="{E2581BF6-597A-45B4-8AC9-E60836C8E9B7}"/>
              </a:ext>
            </a:extLst>
          </p:cNvPr>
          <p:cNvSpPr>
            <a:spLocks noGrp="1"/>
          </p:cNvSpPr>
          <p:nvPr>
            <p:ph type="pic" sz="quarter" idx="10"/>
          </p:nvPr>
        </p:nvSpPr>
        <p:spPr>
          <a:xfrm>
            <a:off x="5335200" y="2"/>
            <a:ext cx="6858000" cy="6858000"/>
          </a:xfrm>
          <a:solidFill>
            <a:schemeClr val="tx2"/>
          </a:solidFill>
        </p:spPr>
        <p:txBody>
          <a:bodyPr/>
          <a:lstStyle/>
          <a:p>
            <a:endParaRPr lang="de-DE"/>
          </a:p>
        </p:txBody>
      </p:sp>
      <p:sp>
        <p:nvSpPr>
          <p:cNvPr id="2" name="Titel 1">
            <a:extLst>
              <a:ext uri="{FF2B5EF4-FFF2-40B4-BE49-F238E27FC236}">
                <a16:creationId xmlns:a16="http://schemas.microsoft.com/office/drawing/2014/main" id="{54344D3D-750E-4AA5-BD45-F6CFA3D07F07}"/>
              </a:ext>
            </a:extLst>
          </p:cNvPr>
          <p:cNvSpPr>
            <a:spLocks noGrp="1"/>
          </p:cNvSpPr>
          <p:nvPr>
            <p:ph type="ctrTitle"/>
          </p:nvPr>
        </p:nvSpPr>
        <p:spPr>
          <a:xfrm>
            <a:off x="478800" y="1836000"/>
            <a:ext cx="4680000" cy="2400235"/>
          </a:xfrm>
        </p:spPr>
        <p:txBody>
          <a:bodyPr rIns="216000" anchor="ctr" anchorCtr="0"/>
          <a:lstStyle>
            <a:lvl1pPr algn="l">
              <a:lnSpc>
                <a:spcPts val="7000"/>
              </a:lnSpc>
              <a:defRPr sz="7000"/>
            </a:lvl1pPr>
          </a:lstStyle>
          <a:p>
            <a:r>
              <a:rPr lang="de-DE"/>
              <a:t>Mastertitelformat bearbeiten</a:t>
            </a:r>
          </a:p>
        </p:txBody>
      </p:sp>
      <p:sp>
        <p:nvSpPr>
          <p:cNvPr id="3" name="Untertitel 2">
            <a:extLst>
              <a:ext uri="{FF2B5EF4-FFF2-40B4-BE49-F238E27FC236}">
                <a16:creationId xmlns:a16="http://schemas.microsoft.com/office/drawing/2014/main" id="{9F4A5A7B-32F1-4538-86EC-D0B2317455D4}"/>
              </a:ext>
            </a:extLst>
          </p:cNvPr>
          <p:cNvSpPr>
            <a:spLocks noGrp="1"/>
          </p:cNvSpPr>
          <p:nvPr>
            <p:ph type="subTitle" idx="1"/>
          </p:nvPr>
        </p:nvSpPr>
        <p:spPr>
          <a:xfrm>
            <a:off x="478800" y="4788000"/>
            <a:ext cx="4680000" cy="562065"/>
          </a:xfrm>
        </p:spPr>
        <p:txBody>
          <a:bodyPr rIns="216000"/>
          <a:lstStyle>
            <a:lvl1pPr marL="0" indent="0" algn="l">
              <a:buNone/>
              <a:defRPr sz="1600"/>
            </a:lvl1pPr>
            <a:lvl2pPr marL="483855" indent="0" algn="ctr">
              <a:buNone/>
              <a:defRPr sz="2117"/>
            </a:lvl2pPr>
            <a:lvl3pPr marL="967710" indent="0" algn="ctr">
              <a:buNone/>
              <a:defRPr sz="1905"/>
            </a:lvl3pPr>
            <a:lvl4pPr marL="1451564" indent="0" algn="ctr">
              <a:buNone/>
              <a:defRPr sz="1693"/>
            </a:lvl4pPr>
            <a:lvl5pPr marL="1935419" indent="0" algn="ctr">
              <a:buNone/>
              <a:defRPr sz="1693"/>
            </a:lvl5pPr>
            <a:lvl6pPr marL="2419274" indent="0" algn="ctr">
              <a:buNone/>
              <a:defRPr sz="1693"/>
            </a:lvl6pPr>
            <a:lvl7pPr marL="2903129" indent="0" algn="ctr">
              <a:buNone/>
              <a:defRPr sz="1693"/>
            </a:lvl7pPr>
            <a:lvl8pPr marL="3386983" indent="0" algn="ctr">
              <a:buNone/>
              <a:defRPr sz="1693"/>
            </a:lvl8pPr>
            <a:lvl9pPr marL="3870838" indent="0" algn="ctr">
              <a:buNone/>
              <a:defRPr sz="1693"/>
            </a:lvl9pPr>
          </a:lstStyle>
          <a:p>
            <a:r>
              <a:rPr lang="de-DE"/>
              <a:t>Master-Untertitelformat bearbeiten</a:t>
            </a:r>
          </a:p>
        </p:txBody>
      </p:sp>
      <p:pic>
        <p:nvPicPr>
          <p:cNvPr id="11" name="Grafik 10">
            <a:extLst>
              <a:ext uri="{FF2B5EF4-FFF2-40B4-BE49-F238E27FC236}">
                <a16:creationId xmlns:a16="http://schemas.microsoft.com/office/drawing/2014/main" id="{9DB0C78F-5BF6-4741-8EF4-0317AF8FB6B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asvg="http://schemas.microsoft.com/office/drawing/2016/SVG/main" r:embed="rId3"/>
              </a:ext>
            </a:extLst>
          </a:blip>
          <a:stretch>
            <a:fillRect/>
          </a:stretch>
        </p:blipFill>
        <p:spPr>
          <a:xfrm>
            <a:off x="479425" y="476250"/>
            <a:ext cx="2057313" cy="509277"/>
          </a:xfrm>
          <a:prstGeom prst="rect">
            <a:avLst/>
          </a:prstGeom>
        </p:spPr>
      </p:pic>
      <p:sp>
        <p:nvSpPr>
          <p:cNvPr id="12" name="Textplatzhalter 14">
            <a:extLst>
              <a:ext uri="{FF2B5EF4-FFF2-40B4-BE49-F238E27FC236}">
                <a16:creationId xmlns:a16="http://schemas.microsoft.com/office/drawing/2014/main" id="{010BB3A1-81DC-451B-8834-303DDC61D17D}"/>
              </a:ext>
            </a:extLst>
          </p:cNvPr>
          <p:cNvSpPr>
            <a:spLocks noGrp="1"/>
          </p:cNvSpPr>
          <p:nvPr>
            <p:ph type="body" sz="quarter" idx="11" hasCustomPrompt="1"/>
          </p:nvPr>
        </p:nvSpPr>
        <p:spPr>
          <a:xfrm>
            <a:off x="478800" y="5968800"/>
            <a:ext cx="1692900" cy="546124"/>
          </a:xfrm>
        </p:spPr>
        <p:txBody>
          <a:bodyPr anchor="b" anchorCtr="0"/>
          <a:lstStyle>
            <a:lvl1pPr>
              <a:lnSpc>
                <a:spcPct val="100000"/>
              </a:lnSpc>
              <a:defRPr sz="1100">
                <a:solidFill>
                  <a:schemeClr val="bg1"/>
                </a:solidFill>
              </a:defRPr>
            </a:lvl1pPr>
          </a:lstStyle>
          <a:p>
            <a:pPr lvl="0"/>
            <a:r>
              <a:rPr lang="de-DE"/>
              <a:t>Erste Ebene</a:t>
            </a:r>
          </a:p>
        </p:txBody>
      </p:sp>
      <p:sp>
        <p:nvSpPr>
          <p:cNvPr id="14" name="Textplatzhalter 14">
            <a:extLst>
              <a:ext uri="{FF2B5EF4-FFF2-40B4-BE49-F238E27FC236}">
                <a16:creationId xmlns:a16="http://schemas.microsoft.com/office/drawing/2014/main" id="{C2200793-2927-4E26-AE27-C3EF192AC9F7}"/>
              </a:ext>
            </a:extLst>
          </p:cNvPr>
          <p:cNvSpPr>
            <a:spLocks noGrp="1"/>
          </p:cNvSpPr>
          <p:nvPr>
            <p:ph type="body" sz="quarter" idx="14" hasCustomPrompt="1"/>
          </p:nvPr>
        </p:nvSpPr>
        <p:spPr>
          <a:xfrm>
            <a:off x="2387600" y="5968800"/>
            <a:ext cx="1692900" cy="546124"/>
          </a:xfrm>
        </p:spPr>
        <p:txBody>
          <a:bodyPr anchor="b" anchorCtr="0"/>
          <a:lstStyle>
            <a:lvl1pPr>
              <a:lnSpc>
                <a:spcPct val="100000"/>
              </a:lnSpc>
              <a:defRPr sz="1100">
                <a:solidFill>
                  <a:schemeClr val="bg1"/>
                </a:solidFill>
              </a:defRPr>
            </a:lvl1pPr>
          </a:lstStyle>
          <a:p>
            <a:pPr lvl="0"/>
            <a:r>
              <a:rPr lang="de-DE"/>
              <a:t>Erste Ebene</a:t>
            </a:r>
          </a:p>
        </p:txBody>
      </p:sp>
      <p:sp>
        <p:nvSpPr>
          <p:cNvPr id="5" name="Textplatzhalter 4">
            <a:extLst>
              <a:ext uri="{FF2B5EF4-FFF2-40B4-BE49-F238E27FC236}">
                <a16:creationId xmlns:a16="http://schemas.microsoft.com/office/drawing/2014/main" id="{644D99D3-D209-4B5F-AFD8-F759B2994FFA}"/>
              </a:ext>
            </a:extLst>
          </p:cNvPr>
          <p:cNvSpPr>
            <a:spLocks noGrp="1"/>
          </p:cNvSpPr>
          <p:nvPr>
            <p:ph type="body" sz="quarter" idx="15"/>
          </p:nvPr>
        </p:nvSpPr>
        <p:spPr>
          <a:xfrm rot="-5400000">
            <a:off x="11016000" y="5772158"/>
            <a:ext cx="1281600" cy="144000"/>
          </a:xfrm>
        </p:spPr>
        <p:txBody>
          <a:bodyPr anchor="b" anchorCtr="0"/>
          <a:lstStyle>
            <a:lvl1pPr>
              <a:defRPr sz="800">
                <a:solidFill>
                  <a:schemeClr val="tx1"/>
                </a:solidFill>
              </a:defRPr>
            </a:lvl1pPr>
            <a:lvl5pPr marL="288000" indent="0">
              <a:buNone/>
              <a:defRPr/>
            </a:lvl5pPr>
          </a:lstStyle>
          <a:p>
            <a:pPr lvl="0"/>
            <a:r>
              <a:rPr lang="de-DE"/>
              <a:t>Mastertextformat bearbeiten</a:t>
            </a:r>
          </a:p>
        </p:txBody>
      </p:sp>
    </p:spTree>
    <p:extLst>
      <p:ext uri="{BB962C8B-B14F-4D97-AF65-F5344CB8AC3E}">
        <p14:creationId xmlns:p14="http://schemas.microsoft.com/office/powerpoint/2010/main" val="147667093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6FDAA8-8B2C-4943-A92E-AA894087B98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44BE1ED-5593-43E7-90D4-F1D53BC3E973}"/>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06A92110-7759-4818-B8AB-E43CF4F0B5E2}"/>
              </a:ext>
            </a:extLst>
          </p:cNvPr>
          <p:cNvSpPr>
            <a:spLocks noGrp="1"/>
          </p:cNvSpPr>
          <p:nvPr>
            <p:ph type="body" sz="quarter" idx="12" hasCustomPrompt="1"/>
          </p:nvPr>
        </p:nvSpPr>
        <p:spPr>
          <a:xfrm>
            <a:off x="479424" y="476250"/>
            <a:ext cx="9324973" cy="252000"/>
          </a:xfrm>
        </p:spPr>
        <p:txBody>
          <a:bodyPr/>
          <a:lstStyle>
            <a:lvl1pPr>
              <a:defRPr lang="de-DE" sz="1100" b="1" kern="1200" cap="all" spc="63" baseline="0">
                <a:solidFill>
                  <a:schemeClr val="bg1"/>
                </a:solidFill>
                <a:latin typeface="+mn-lt"/>
                <a:ea typeface="+mn-ea"/>
                <a:cs typeface="+mn-cs"/>
              </a:defRPr>
            </a:lvl1pPr>
          </a:lstStyle>
          <a:p>
            <a:pPr lvl="0"/>
            <a:r>
              <a:rPr lang="de-DE"/>
              <a:t>Topline goes here</a:t>
            </a:r>
          </a:p>
        </p:txBody>
      </p:sp>
      <p:sp>
        <p:nvSpPr>
          <p:cNvPr id="10" name="Fußzeilenplatzhalter 9">
            <a:extLst>
              <a:ext uri="{FF2B5EF4-FFF2-40B4-BE49-F238E27FC236}">
                <a16:creationId xmlns:a16="http://schemas.microsoft.com/office/drawing/2014/main" id="{AF63EA58-623B-4C98-B0B3-106149A9567E}"/>
              </a:ext>
            </a:extLst>
          </p:cNvPr>
          <p:cNvSpPr>
            <a:spLocks noGrp="1"/>
          </p:cNvSpPr>
          <p:nvPr>
            <p:ph type="ftr" sz="quarter" idx="13"/>
          </p:nvPr>
        </p:nvSpPr>
        <p:spPr/>
        <p:txBody>
          <a:bodyPr/>
          <a:lstStyle/>
          <a:p>
            <a:endParaRPr lang="de-DE"/>
          </a:p>
        </p:txBody>
      </p:sp>
      <p:sp>
        <p:nvSpPr>
          <p:cNvPr id="11" name="Foliennummernplatzhalter 10">
            <a:extLst>
              <a:ext uri="{FF2B5EF4-FFF2-40B4-BE49-F238E27FC236}">
                <a16:creationId xmlns:a16="http://schemas.microsoft.com/office/drawing/2014/main" id="{284ABCF1-F66C-42C3-892B-72AE24E22DF2}"/>
              </a:ext>
            </a:extLst>
          </p:cNvPr>
          <p:cNvSpPr>
            <a:spLocks noGrp="1"/>
          </p:cNvSpPr>
          <p:nvPr>
            <p:ph type="sldNum" sz="quarter" idx="14"/>
          </p:nvPr>
        </p:nvSpPr>
        <p:spPr/>
        <p:txBody>
          <a:bodyPr/>
          <a:lstStyle/>
          <a:p>
            <a:fld id="{56C449F3-BD9D-48DC-BFF1-0F66671DA7C6}" type="slidenum">
              <a:rPr lang="de-DE"/>
              <a:t>‹Nr.›</a:t>
            </a:fld>
            <a:endParaRPr lang="de-DE"/>
          </a:p>
        </p:txBody>
      </p:sp>
    </p:spTree>
    <p:extLst>
      <p:ext uri="{BB962C8B-B14F-4D97-AF65-F5344CB8AC3E}">
        <p14:creationId xmlns:p14="http://schemas.microsoft.com/office/powerpoint/2010/main" val="57612760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6FDAA8-8B2C-4943-A92E-AA894087B98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44BE1ED-5593-43E7-90D4-F1D53BC3E973}"/>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06A92110-7759-4818-B8AB-E43CF4F0B5E2}"/>
              </a:ext>
            </a:extLst>
          </p:cNvPr>
          <p:cNvSpPr>
            <a:spLocks noGrp="1"/>
          </p:cNvSpPr>
          <p:nvPr>
            <p:ph type="body" sz="quarter" idx="12" hasCustomPrompt="1"/>
          </p:nvPr>
        </p:nvSpPr>
        <p:spPr>
          <a:xfrm>
            <a:off x="479424" y="476250"/>
            <a:ext cx="9324973" cy="252000"/>
          </a:xfrm>
        </p:spPr>
        <p:txBody>
          <a:bodyPr/>
          <a:lstStyle>
            <a:lvl1pPr>
              <a:defRPr lang="de-DE" sz="1100" b="1" kern="1200" cap="all" spc="63" baseline="0">
                <a:solidFill>
                  <a:schemeClr val="bg1"/>
                </a:solidFill>
                <a:latin typeface="+mn-lt"/>
                <a:ea typeface="+mn-ea"/>
                <a:cs typeface="+mn-cs"/>
              </a:defRPr>
            </a:lvl1pPr>
          </a:lstStyle>
          <a:p>
            <a:pPr lvl="0"/>
            <a:r>
              <a:rPr lang="de-DE"/>
              <a:t>Topline goes here</a:t>
            </a:r>
          </a:p>
        </p:txBody>
      </p:sp>
      <p:sp>
        <p:nvSpPr>
          <p:cNvPr id="10" name="Fußzeilenplatzhalter 9">
            <a:extLst>
              <a:ext uri="{FF2B5EF4-FFF2-40B4-BE49-F238E27FC236}">
                <a16:creationId xmlns:a16="http://schemas.microsoft.com/office/drawing/2014/main" id="{AF63EA58-623B-4C98-B0B3-106149A9567E}"/>
              </a:ext>
            </a:extLst>
          </p:cNvPr>
          <p:cNvSpPr>
            <a:spLocks noGrp="1"/>
          </p:cNvSpPr>
          <p:nvPr>
            <p:ph type="ftr" sz="quarter" idx="13"/>
          </p:nvPr>
        </p:nvSpPr>
        <p:spPr/>
        <p:txBody>
          <a:bodyPr/>
          <a:lstStyle/>
          <a:p>
            <a:endParaRPr lang="de-DE"/>
          </a:p>
        </p:txBody>
      </p:sp>
      <p:sp>
        <p:nvSpPr>
          <p:cNvPr id="11" name="Foliennummernplatzhalter 10">
            <a:extLst>
              <a:ext uri="{FF2B5EF4-FFF2-40B4-BE49-F238E27FC236}">
                <a16:creationId xmlns:a16="http://schemas.microsoft.com/office/drawing/2014/main" id="{284ABCF1-F66C-42C3-892B-72AE24E22DF2}"/>
              </a:ext>
            </a:extLst>
          </p:cNvPr>
          <p:cNvSpPr>
            <a:spLocks noGrp="1"/>
          </p:cNvSpPr>
          <p:nvPr>
            <p:ph type="sldNum" sz="quarter" idx="14"/>
          </p:nvPr>
        </p:nvSpPr>
        <p:spPr/>
        <p:txBody>
          <a:bodyPr/>
          <a:lstStyle/>
          <a:p>
            <a:fld id="{56C449F3-BD9D-48DC-BFF1-0F66671DA7C6}" type="slidenum">
              <a:rPr lang="de-DE"/>
              <a:t>‹Nr.›</a:t>
            </a:fld>
            <a:endParaRPr lang="de-DE"/>
          </a:p>
        </p:txBody>
      </p:sp>
    </p:spTree>
    <p:extLst>
      <p:ext uri="{BB962C8B-B14F-4D97-AF65-F5344CB8AC3E}">
        <p14:creationId xmlns:p14="http://schemas.microsoft.com/office/powerpoint/2010/main" val="57612760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line + topline onl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E0FA48-9F47-4B37-94C3-D2CE80E96A54}"/>
              </a:ext>
            </a:extLst>
          </p:cNvPr>
          <p:cNvSpPr>
            <a:spLocks noGrp="1"/>
          </p:cNvSpPr>
          <p:nvPr>
            <p:ph type="title"/>
          </p:nvPr>
        </p:nvSpPr>
        <p:spPr/>
        <p:txBody>
          <a:bodyPr/>
          <a:lstStyle/>
          <a:p>
            <a:r>
              <a:rPr lang="de-DE"/>
              <a:t>Mastertitelformat bearbeiten</a:t>
            </a:r>
          </a:p>
        </p:txBody>
      </p:sp>
      <p:sp>
        <p:nvSpPr>
          <p:cNvPr id="6" name="Fußzeilenplatzhalter 5">
            <a:extLst>
              <a:ext uri="{FF2B5EF4-FFF2-40B4-BE49-F238E27FC236}">
                <a16:creationId xmlns:a16="http://schemas.microsoft.com/office/drawing/2014/main" id="{B12C489F-F019-4419-9172-668E44FC8C23}"/>
              </a:ext>
            </a:extLst>
          </p:cNvPr>
          <p:cNvSpPr>
            <a:spLocks noGrp="1"/>
          </p:cNvSpPr>
          <p:nvPr>
            <p:ph type="ftr" sz="quarter" idx="10"/>
          </p:nvPr>
        </p:nvSpPr>
        <p:spPr/>
        <p:txBody>
          <a:bodyPr/>
          <a:lstStyle/>
          <a:p>
            <a:endParaRPr lang="de-DE"/>
          </a:p>
        </p:txBody>
      </p:sp>
      <p:sp>
        <p:nvSpPr>
          <p:cNvPr id="7" name="Foliennummernplatzhalter 6">
            <a:extLst>
              <a:ext uri="{FF2B5EF4-FFF2-40B4-BE49-F238E27FC236}">
                <a16:creationId xmlns:a16="http://schemas.microsoft.com/office/drawing/2014/main" id="{B5F45E11-429A-423F-97E9-1B1309F4DB3A}"/>
              </a:ext>
            </a:extLst>
          </p:cNvPr>
          <p:cNvSpPr>
            <a:spLocks noGrp="1"/>
          </p:cNvSpPr>
          <p:nvPr>
            <p:ph type="sldNum" sz="quarter" idx="11"/>
          </p:nvPr>
        </p:nvSpPr>
        <p:spPr/>
        <p:txBody>
          <a:bodyPr/>
          <a:lstStyle/>
          <a:p>
            <a:fld id="{56C449F3-BD9D-48DC-BFF1-0F66671DA7C6}" type="slidenum">
              <a:rPr lang="de-DE"/>
              <a:t>‹Nr.›</a:t>
            </a:fld>
            <a:endParaRPr lang="de-DE"/>
          </a:p>
        </p:txBody>
      </p:sp>
      <p:sp>
        <p:nvSpPr>
          <p:cNvPr id="5" name="Textplatzhalter 4">
            <a:extLst>
              <a:ext uri="{FF2B5EF4-FFF2-40B4-BE49-F238E27FC236}">
                <a16:creationId xmlns:a16="http://schemas.microsoft.com/office/drawing/2014/main" id="{2CBF6088-36A1-4310-BB51-1649635E7893}"/>
              </a:ext>
            </a:extLst>
          </p:cNvPr>
          <p:cNvSpPr>
            <a:spLocks noGrp="1"/>
          </p:cNvSpPr>
          <p:nvPr>
            <p:ph type="body" sz="quarter" idx="12" hasCustomPrompt="1"/>
          </p:nvPr>
        </p:nvSpPr>
        <p:spPr>
          <a:xfrm>
            <a:off x="479424" y="476250"/>
            <a:ext cx="9324975" cy="252000"/>
          </a:xfrm>
        </p:spPr>
        <p:txBody>
          <a:bodyPr/>
          <a:lstStyle>
            <a:lvl1pPr>
              <a:defRPr lang="de-DE" sz="1100" b="1" kern="1200" cap="all" spc="63" baseline="0">
                <a:solidFill>
                  <a:schemeClr val="bg1"/>
                </a:solidFill>
                <a:latin typeface="+mn-lt"/>
                <a:ea typeface="+mn-ea"/>
                <a:cs typeface="+mn-cs"/>
              </a:defRPr>
            </a:lvl1pPr>
          </a:lstStyle>
          <a:p>
            <a:pPr lvl="0"/>
            <a:r>
              <a:rPr lang="de-DE"/>
              <a:t>Topline goes here</a:t>
            </a:r>
          </a:p>
        </p:txBody>
      </p:sp>
    </p:spTree>
    <p:extLst>
      <p:ext uri="{BB962C8B-B14F-4D97-AF65-F5344CB8AC3E}">
        <p14:creationId xmlns:p14="http://schemas.microsoft.com/office/powerpoint/2010/main" val="199506066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6FDAA8-8B2C-4943-A92E-AA894087B98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44BE1ED-5593-43E7-90D4-F1D53BC3E973}"/>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06A92110-7759-4818-B8AB-E43CF4F0B5E2}"/>
              </a:ext>
            </a:extLst>
          </p:cNvPr>
          <p:cNvSpPr>
            <a:spLocks noGrp="1"/>
          </p:cNvSpPr>
          <p:nvPr>
            <p:ph type="body" sz="quarter" idx="12" hasCustomPrompt="1"/>
          </p:nvPr>
        </p:nvSpPr>
        <p:spPr>
          <a:xfrm>
            <a:off x="479424" y="476250"/>
            <a:ext cx="9324973" cy="252000"/>
          </a:xfrm>
        </p:spPr>
        <p:txBody>
          <a:bodyPr/>
          <a:lstStyle>
            <a:lvl1pPr>
              <a:defRPr lang="de-DE" sz="1100" b="1" kern="1200" cap="all" spc="63" baseline="0">
                <a:solidFill>
                  <a:schemeClr val="bg1"/>
                </a:solidFill>
                <a:latin typeface="+mn-lt"/>
                <a:ea typeface="+mn-ea"/>
                <a:cs typeface="+mn-cs"/>
              </a:defRPr>
            </a:lvl1pPr>
          </a:lstStyle>
          <a:p>
            <a:pPr lvl="0"/>
            <a:r>
              <a:rPr lang="de-DE"/>
              <a:t>Topline goes here</a:t>
            </a:r>
          </a:p>
        </p:txBody>
      </p:sp>
      <p:sp>
        <p:nvSpPr>
          <p:cNvPr id="10" name="Fußzeilenplatzhalter 9">
            <a:extLst>
              <a:ext uri="{FF2B5EF4-FFF2-40B4-BE49-F238E27FC236}">
                <a16:creationId xmlns:a16="http://schemas.microsoft.com/office/drawing/2014/main" id="{AF63EA58-623B-4C98-B0B3-106149A9567E}"/>
              </a:ext>
            </a:extLst>
          </p:cNvPr>
          <p:cNvSpPr>
            <a:spLocks noGrp="1"/>
          </p:cNvSpPr>
          <p:nvPr>
            <p:ph type="ftr" sz="quarter" idx="13"/>
          </p:nvPr>
        </p:nvSpPr>
        <p:spPr/>
        <p:txBody>
          <a:bodyPr/>
          <a:lstStyle/>
          <a:p>
            <a:endParaRPr lang="de-DE"/>
          </a:p>
        </p:txBody>
      </p:sp>
      <p:sp>
        <p:nvSpPr>
          <p:cNvPr id="11" name="Foliennummernplatzhalter 10">
            <a:extLst>
              <a:ext uri="{FF2B5EF4-FFF2-40B4-BE49-F238E27FC236}">
                <a16:creationId xmlns:a16="http://schemas.microsoft.com/office/drawing/2014/main" id="{284ABCF1-F66C-42C3-892B-72AE24E22DF2}"/>
              </a:ext>
            </a:extLst>
          </p:cNvPr>
          <p:cNvSpPr>
            <a:spLocks noGrp="1"/>
          </p:cNvSpPr>
          <p:nvPr>
            <p:ph type="sldNum" sz="quarter" idx="14"/>
          </p:nvPr>
        </p:nvSpPr>
        <p:spPr/>
        <p:txBody>
          <a:bodyPr/>
          <a:lstStyle/>
          <a:p>
            <a:fld id="{56C449F3-BD9D-48DC-BFF1-0F66671DA7C6}" type="slidenum">
              <a:rPr lang="de-DE"/>
              <a:t>‹Nr.›</a:t>
            </a:fld>
            <a:endParaRPr lang="de-DE"/>
          </a:p>
        </p:txBody>
      </p:sp>
    </p:spTree>
    <p:extLst>
      <p:ext uri="{BB962C8B-B14F-4D97-AF65-F5344CB8AC3E}">
        <p14:creationId xmlns:p14="http://schemas.microsoft.com/office/powerpoint/2010/main" val="57612760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6FDAA8-8B2C-4943-A92E-AA894087B98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44BE1ED-5593-43E7-90D4-F1D53BC3E973}"/>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06A92110-7759-4818-B8AB-E43CF4F0B5E2}"/>
              </a:ext>
            </a:extLst>
          </p:cNvPr>
          <p:cNvSpPr>
            <a:spLocks noGrp="1"/>
          </p:cNvSpPr>
          <p:nvPr>
            <p:ph type="body" sz="quarter" idx="12" hasCustomPrompt="1"/>
          </p:nvPr>
        </p:nvSpPr>
        <p:spPr>
          <a:xfrm>
            <a:off x="479424" y="476250"/>
            <a:ext cx="9324973" cy="252000"/>
          </a:xfrm>
        </p:spPr>
        <p:txBody>
          <a:bodyPr/>
          <a:lstStyle>
            <a:lvl1pPr>
              <a:defRPr lang="de-DE" sz="1100" b="1" kern="1200" cap="all" spc="63" baseline="0">
                <a:solidFill>
                  <a:schemeClr val="bg1"/>
                </a:solidFill>
                <a:latin typeface="+mn-lt"/>
                <a:ea typeface="+mn-ea"/>
                <a:cs typeface="+mn-cs"/>
              </a:defRPr>
            </a:lvl1pPr>
          </a:lstStyle>
          <a:p>
            <a:pPr lvl="0"/>
            <a:r>
              <a:rPr lang="de-DE"/>
              <a:t>Topline goes here</a:t>
            </a:r>
          </a:p>
        </p:txBody>
      </p:sp>
      <p:sp>
        <p:nvSpPr>
          <p:cNvPr id="10" name="Fußzeilenplatzhalter 9">
            <a:extLst>
              <a:ext uri="{FF2B5EF4-FFF2-40B4-BE49-F238E27FC236}">
                <a16:creationId xmlns:a16="http://schemas.microsoft.com/office/drawing/2014/main" id="{AF63EA58-623B-4C98-B0B3-106149A9567E}"/>
              </a:ext>
            </a:extLst>
          </p:cNvPr>
          <p:cNvSpPr>
            <a:spLocks noGrp="1"/>
          </p:cNvSpPr>
          <p:nvPr>
            <p:ph type="ftr" sz="quarter" idx="13"/>
          </p:nvPr>
        </p:nvSpPr>
        <p:spPr/>
        <p:txBody>
          <a:bodyPr/>
          <a:lstStyle/>
          <a:p>
            <a:endParaRPr lang="de-DE"/>
          </a:p>
        </p:txBody>
      </p:sp>
      <p:sp>
        <p:nvSpPr>
          <p:cNvPr id="11" name="Foliennummernplatzhalter 10">
            <a:extLst>
              <a:ext uri="{FF2B5EF4-FFF2-40B4-BE49-F238E27FC236}">
                <a16:creationId xmlns:a16="http://schemas.microsoft.com/office/drawing/2014/main" id="{284ABCF1-F66C-42C3-892B-72AE24E22DF2}"/>
              </a:ext>
            </a:extLst>
          </p:cNvPr>
          <p:cNvSpPr>
            <a:spLocks noGrp="1"/>
          </p:cNvSpPr>
          <p:nvPr>
            <p:ph type="sldNum" sz="quarter" idx="14"/>
          </p:nvPr>
        </p:nvSpPr>
        <p:spPr/>
        <p:txBody>
          <a:bodyPr/>
          <a:lstStyle/>
          <a:p>
            <a:fld id="{56C449F3-BD9D-48DC-BFF1-0F66671DA7C6}" type="slidenum">
              <a:rPr lang="de-DE"/>
              <a:t>‹Nr.›</a:t>
            </a:fld>
            <a:endParaRPr lang="de-DE"/>
          </a:p>
        </p:txBody>
      </p:sp>
    </p:spTree>
    <p:extLst>
      <p:ext uri="{BB962C8B-B14F-4D97-AF65-F5344CB8AC3E}">
        <p14:creationId xmlns:p14="http://schemas.microsoft.com/office/powerpoint/2010/main" val="57612760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6FDAA8-8B2C-4943-A92E-AA894087B98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44BE1ED-5593-43E7-90D4-F1D53BC3E973}"/>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06A92110-7759-4818-B8AB-E43CF4F0B5E2}"/>
              </a:ext>
            </a:extLst>
          </p:cNvPr>
          <p:cNvSpPr>
            <a:spLocks noGrp="1"/>
          </p:cNvSpPr>
          <p:nvPr>
            <p:ph type="body" sz="quarter" idx="12" hasCustomPrompt="1"/>
          </p:nvPr>
        </p:nvSpPr>
        <p:spPr>
          <a:xfrm>
            <a:off x="479424" y="476250"/>
            <a:ext cx="9324973" cy="252000"/>
          </a:xfrm>
        </p:spPr>
        <p:txBody>
          <a:bodyPr/>
          <a:lstStyle>
            <a:lvl1pPr>
              <a:defRPr lang="de-DE" sz="1100" b="1" kern="1200" cap="all" spc="63" baseline="0">
                <a:solidFill>
                  <a:schemeClr val="bg1"/>
                </a:solidFill>
                <a:latin typeface="+mn-lt"/>
                <a:ea typeface="+mn-ea"/>
                <a:cs typeface="+mn-cs"/>
              </a:defRPr>
            </a:lvl1pPr>
          </a:lstStyle>
          <a:p>
            <a:pPr lvl="0"/>
            <a:r>
              <a:rPr lang="de-DE"/>
              <a:t>Topline goes here</a:t>
            </a:r>
          </a:p>
        </p:txBody>
      </p:sp>
      <p:sp>
        <p:nvSpPr>
          <p:cNvPr id="10" name="Fußzeilenplatzhalter 9">
            <a:extLst>
              <a:ext uri="{FF2B5EF4-FFF2-40B4-BE49-F238E27FC236}">
                <a16:creationId xmlns:a16="http://schemas.microsoft.com/office/drawing/2014/main" id="{AF63EA58-623B-4C98-B0B3-106149A9567E}"/>
              </a:ext>
            </a:extLst>
          </p:cNvPr>
          <p:cNvSpPr>
            <a:spLocks noGrp="1"/>
          </p:cNvSpPr>
          <p:nvPr>
            <p:ph type="ftr" sz="quarter" idx="13"/>
          </p:nvPr>
        </p:nvSpPr>
        <p:spPr/>
        <p:txBody>
          <a:bodyPr/>
          <a:lstStyle/>
          <a:p>
            <a:endParaRPr lang="de-DE"/>
          </a:p>
        </p:txBody>
      </p:sp>
      <p:sp>
        <p:nvSpPr>
          <p:cNvPr id="11" name="Foliennummernplatzhalter 10">
            <a:extLst>
              <a:ext uri="{FF2B5EF4-FFF2-40B4-BE49-F238E27FC236}">
                <a16:creationId xmlns:a16="http://schemas.microsoft.com/office/drawing/2014/main" id="{284ABCF1-F66C-42C3-892B-72AE24E22DF2}"/>
              </a:ext>
            </a:extLst>
          </p:cNvPr>
          <p:cNvSpPr>
            <a:spLocks noGrp="1"/>
          </p:cNvSpPr>
          <p:nvPr>
            <p:ph type="sldNum" sz="quarter" idx="14"/>
          </p:nvPr>
        </p:nvSpPr>
        <p:spPr/>
        <p:txBody>
          <a:bodyPr/>
          <a:lstStyle/>
          <a:p>
            <a:fld id="{56C449F3-BD9D-48DC-BFF1-0F66671DA7C6}" type="slidenum">
              <a:rPr lang="de-DE"/>
              <a:t>‹Nr.›</a:t>
            </a:fld>
            <a:endParaRPr lang="de-DE"/>
          </a:p>
        </p:txBody>
      </p:sp>
    </p:spTree>
    <p:extLst>
      <p:ext uri="{BB962C8B-B14F-4D97-AF65-F5344CB8AC3E}">
        <p14:creationId xmlns:p14="http://schemas.microsoft.com/office/powerpoint/2010/main" val="57612760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Headline + topline onl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E0FA48-9F47-4B37-94C3-D2CE80E96A54}"/>
              </a:ext>
            </a:extLst>
          </p:cNvPr>
          <p:cNvSpPr>
            <a:spLocks noGrp="1"/>
          </p:cNvSpPr>
          <p:nvPr>
            <p:ph type="title"/>
          </p:nvPr>
        </p:nvSpPr>
        <p:spPr/>
        <p:txBody>
          <a:bodyPr/>
          <a:lstStyle/>
          <a:p>
            <a:r>
              <a:rPr lang="de-DE"/>
              <a:t>Mastertitelformat bearbeiten</a:t>
            </a:r>
          </a:p>
        </p:txBody>
      </p:sp>
      <p:sp>
        <p:nvSpPr>
          <p:cNvPr id="6" name="Fußzeilenplatzhalter 5">
            <a:extLst>
              <a:ext uri="{FF2B5EF4-FFF2-40B4-BE49-F238E27FC236}">
                <a16:creationId xmlns:a16="http://schemas.microsoft.com/office/drawing/2014/main" id="{B12C489F-F019-4419-9172-668E44FC8C23}"/>
              </a:ext>
            </a:extLst>
          </p:cNvPr>
          <p:cNvSpPr>
            <a:spLocks noGrp="1"/>
          </p:cNvSpPr>
          <p:nvPr>
            <p:ph type="ftr" sz="quarter" idx="10"/>
          </p:nvPr>
        </p:nvSpPr>
        <p:spPr/>
        <p:txBody>
          <a:bodyPr/>
          <a:lstStyle/>
          <a:p>
            <a:endParaRPr lang="de-DE"/>
          </a:p>
        </p:txBody>
      </p:sp>
      <p:sp>
        <p:nvSpPr>
          <p:cNvPr id="7" name="Foliennummernplatzhalter 6">
            <a:extLst>
              <a:ext uri="{FF2B5EF4-FFF2-40B4-BE49-F238E27FC236}">
                <a16:creationId xmlns:a16="http://schemas.microsoft.com/office/drawing/2014/main" id="{B5F45E11-429A-423F-97E9-1B1309F4DB3A}"/>
              </a:ext>
            </a:extLst>
          </p:cNvPr>
          <p:cNvSpPr>
            <a:spLocks noGrp="1"/>
          </p:cNvSpPr>
          <p:nvPr>
            <p:ph type="sldNum" sz="quarter" idx="11"/>
          </p:nvPr>
        </p:nvSpPr>
        <p:spPr/>
        <p:txBody>
          <a:bodyPr/>
          <a:lstStyle/>
          <a:p>
            <a:fld id="{56C449F3-BD9D-48DC-BFF1-0F66671DA7C6}" type="slidenum">
              <a:rPr lang="de-DE" smtClean="0"/>
              <a:pPr/>
              <a:t>‹Nr.›</a:t>
            </a:fld>
            <a:endParaRPr lang="de-DE"/>
          </a:p>
        </p:txBody>
      </p:sp>
      <p:sp>
        <p:nvSpPr>
          <p:cNvPr id="5" name="Textplatzhalter 4">
            <a:extLst>
              <a:ext uri="{FF2B5EF4-FFF2-40B4-BE49-F238E27FC236}">
                <a16:creationId xmlns:a16="http://schemas.microsoft.com/office/drawing/2014/main" id="{2CBF6088-36A1-4310-BB51-1649635E7893}"/>
              </a:ext>
            </a:extLst>
          </p:cNvPr>
          <p:cNvSpPr>
            <a:spLocks noGrp="1"/>
          </p:cNvSpPr>
          <p:nvPr>
            <p:ph type="body" sz="quarter" idx="12" hasCustomPrompt="1"/>
          </p:nvPr>
        </p:nvSpPr>
        <p:spPr>
          <a:xfrm>
            <a:off x="479424" y="476250"/>
            <a:ext cx="9324975" cy="252000"/>
          </a:xfrm>
        </p:spPr>
        <p:txBody>
          <a:bodyPr/>
          <a:lstStyle>
            <a:lvl1pPr>
              <a:defRPr lang="de-DE" sz="1100" b="1" kern="1200" cap="all" spc="63" baseline="0" smtClean="0">
                <a:solidFill>
                  <a:schemeClr val="bg1"/>
                </a:solidFill>
                <a:latin typeface="+mn-lt"/>
                <a:ea typeface="+mn-ea"/>
                <a:cs typeface="+mn-cs"/>
              </a:defRPr>
            </a:lvl1pPr>
          </a:lstStyle>
          <a:p>
            <a:pPr lvl="0"/>
            <a:r>
              <a:rPr lang="de-DE"/>
              <a:t>Topline goes here</a:t>
            </a:r>
          </a:p>
        </p:txBody>
      </p:sp>
    </p:spTree>
    <p:extLst>
      <p:ext uri="{BB962C8B-B14F-4D97-AF65-F5344CB8AC3E}">
        <p14:creationId xmlns:p14="http://schemas.microsoft.com/office/powerpoint/2010/main" val="35654067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Divider bold typo blue">
    <p:bg>
      <p:bgPr>
        <a:solidFill>
          <a:srgbClr val="122B5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344D3D-750E-4AA5-BD45-F6CFA3D07F07}"/>
              </a:ext>
            </a:extLst>
          </p:cNvPr>
          <p:cNvSpPr>
            <a:spLocks noGrp="1"/>
          </p:cNvSpPr>
          <p:nvPr>
            <p:ph type="ctrTitle" hasCustomPrompt="1"/>
          </p:nvPr>
        </p:nvSpPr>
        <p:spPr>
          <a:xfrm>
            <a:off x="-228590" y="1152000"/>
            <a:ext cx="12801058" cy="2666928"/>
          </a:xfrm>
          <a:prstGeom prst="rect">
            <a:avLst/>
          </a:prstGeom>
        </p:spPr>
        <p:txBody>
          <a:bodyPr rIns="216000" anchor="b" anchorCtr="0"/>
          <a:lstStyle>
            <a:lvl1pPr algn="r">
              <a:lnSpc>
                <a:spcPct val="80000"/>
              </a:lnSpc>
              <a:defRPr sz="20002">
                <a:solidFill>
                  <a:schemeClr val="tx1"/>
                </a:solidFill>
              </a:defRPr>
            </a:lvl1pPr>
          </a:lstStyle>
          <a:p>
            <a:r>
              <a:rPr lang="de-DE"/>
              <a:t>Titel</a:t>
            </a:r>
          </a:p>
        </p:txBody>
      </p:sp>
      <p:sp>
        <p:nvSpPr>
          <p:cNvPr id="3" name="Untertitel 2">
            <a:extLst>
              <a:ext uri="{FF2B5EF4-FFF2-40B4-BE49-F238E27FC236}">
                <a16:creationId xmlns:a16="http://schemas.microsoft.com/office/drawing/2014/main" id="{9F4A5A7B-32F1-4538-86EC-D0B2317455D4}"/>
              </a:ext>
            </a:extLst>
          </p:cNvPr>
          <p:cNvSpPr>
            <a:spLocks noGrp="1"/>
          </p:cNvSpPr>
          <p:nvPr>
            <p:ph type="subTitle" idx="1" hasCustomPrompt="1"/>
          </p:nvPr>
        </p:nvSpPr>
        <p:spPr>
          <a:xfrm>
            <a:off x="-228590" y="3420000"/>
            <a:ext cx="12801058" cy="3581884"/>
          </a:xfrm>
          <a:prstGeom prst="rect">
            <a:avLst/>
          </a:prstGeom>
        </p:spPr>
        <p:txBody>
          <a:bodyPr rIns="216000"/>
          <a:lstStyle>
            <a:lvl1pPr marL="0" indent="0" algn="l">
              <a:lnSpc>
                <a:spcPct val="80000"/>
              </a:lnSpc>
              <a:buNone/>
              <a:defRPr sz="20002">
                <a:solidFill>
                  <a:srgbClr val="13A0D3"/>
                </a:solidFill>
              </a:defRPr>
            </a:lvl1pPr>
            <a:lvl2pPr marL="483855" indent="0" algn="ctr">
              <a:buNone/>
              <a:defRPr sz="2117"/>
            </a:lvl2pPr>
            <a:lvl3pPr marL="967710" indent="0" algn="ctr">
              <a:buNone/>
              <a:defRPr sz="1905"/>
            </a:lvl3pPr>
            <a:lvl4pPr marL="1451564" indent="0" algn="ctr">
              <a:buNone/>
              <a:defRPr sz="1693"/>
            </a:lvl4pPr>
            <a:lvl5pPr marL="1935419" indent="0" algn="ctr">
              <a:buNone/>
              <a:defRPr sz="1693"/>
            </a:lvl5pPr>
            <a:lvl6pPr marL="2419274" indent="0" algn="ctr">
              <a:buNone/>
              <a:defRPr sz="1693"/>
            </a:lvl6pPr>
            <a:lvl7pPr marL="2903129" indent="0" algn="ctr">
              <a:buNone/>
              <a:defRPr sz="1693"/>
            </a:lvl7pPr>
            <a:lvl8pPr marL="3386983" indent="0" algn="ctr">
              <a:buNone/>
              <a:defRPr sz="1693"/>
            </a:lvl8pPr>
            <a:lvl9pPr marL="3870838" indent="0" algn="ctr">
              <a:buNone/>
              <a:defRPr sz="1693"/>
            </a:lvl9pPr>
          </a:lstStyle>
          <a:p>
            <a:r>
              <a:rPr lang="de-DE"/>
              <a:t>Unter</a:t>
            </a:r>
          </a:p>
        </p:txBody>
      </p:sp>
      <p:sp>
        <p:nvSpPr>
          <p:cNvPr id="9" name="Foliennummernplatzhalter 8">
            <a:extLst>
              <a:ext uri="{FF2B5EF4-FFF2-40B4-BE49-F238E27FC236}">
                <a16:creationId xmlns:a16="http://schemas.microsoft.com/office/drawing/2014/main" id="{584903B4-6642-4AFF-90D9-E8903BFF6D06}"/>
              </a:ext>
            </a:extLst>
          </p:cNvPr>
          <p:cNvSpPr>
            <a:spLocks noGrp="1"/>
          </p:cNvSpPr>
          <p:nvPr>
            <p:ph type="sldNum" sz="quarter" idx="11"/>
          </p:nvPr>
        </p:nvSpPr>
        <p:spPr/>
        <p:txBody>
          <a:bodyPr/>
          <a:lstStyle>
            <a:lvl1pPr>
              <a:defRPr>
                <a:solidFill>
                  <a:schemeClr val="tx1"/>
                </a:solidFill>
              </a:defRPr>
            </a:lvl1pPr>
          </a:lstStyle>
          <a:p>
            <a:fld id="{56C449F3-BD9D-48DC-BFF1-0F66671DA7C6}" type="slidenum">
              <a:rPr lang="de-DE"/>
              <a:t>‹Nr.›</a:t>
            </a:fld>
            <a:endParaRPr lang="de-DE"/>
          </a:p>
        </p:txBody>
      </p:sp>
      <p:pic>
        <p:nvPicPr>
          <p:cNvPr id="5" name="Grafik 4">
            <a:extLst>
              <a:ext uri="{FF2B5EF4-FFF2-40B4-BE49-F238E27FC236}">
                <a16:creationId xmlns:a16="http://schemas.microsoft.com/office/drawing/2014/main" id="{374A9CB5-CAA2-4A49-8F24-799255B5E57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692728" y="504000"/>
            <a:ext cx="1016541" cy="252000"/>
          </a:xfrm>
          <a:prstGeom prst="rect">
            <a:avLst/>
          </a:prstGeom>
        </p:spPr>
      </p:pic>
    </p:spTree>
    <p:extLst>
      <p:ext uri="{BB962C8B-B14F-4D97-AF65-F5344CB8AC3E}">
        <p14:creationId xmlns:p14="http://schemas.microsoft.com/office/powerpoint/2010/main" val="406775219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 Spalte">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9299830B-0CAE-490C-9F63-53C4A88A3374}"/>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45" name="think-cell Folie" r:id="rId4" imgW="353" imgH="353" progId="TCLayout.ActiveDocument.1">
                  <p:embed/>
                </p:oleObj>
              </mc:Choice>
              <mc:Fallback>
                <p:oleObj name="think-cell Folie" r:id="rId4" imgW="353" imgH="353" progId="TCLayout.ActiveDocument.1">
                  <p:embed/>
                  <p:pic>
                    <p:nvPicPr>
                      <p:cNvPr id="6" name="Objekt 5" hidden="1">
                        <a:extLst>
                          <a:ext uri="{FF2B5EF4-FFF2-40B4-BE49-F238E27FC236}">
                            <a16:creationId xmlns:a16="http://schemas.microsoft.com/office/drawing/2014/main" id="{9299830B-0CAE-490C-9F63-53C4A88A337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Foliennummernplatzhalter 10">
            <a:extLst>
              <a:ext uri="{FF2B5EF4-FFF2-40B4-BE49-F238E27FC236}">
                <a16:creationId xmlns:a16="http://schemas.microsoft.com/office/drawing/2014/main" id="{284ABCF1-F66C-42C3-892B-72AE24E22DF2}"/>
              </a:ext>
            </a:extLst>
          </p:cNvPr>
          <p:cNvSpPr>
            <a:spLocks noGrp="1"/>
          </p:cNvSpPr>
          <p:nvPr>
            <p:ph type="sldNum" sz="quarter" idx="14"/>
          </p:nvPr>
        </p:nvSpPr>
        <p:spPr/>
        <p:txBody>
          <a:bodyPr/>
          <a:lstStyle>
            <a:lvl1pPr rtl="0">
              <a:defRPr/>
            </a:lvl1pPr>
          </a:lstStyle>
          <a:p>
            <a:fld id="{56C449F3-BD9D-48DC-BFF1-0F66671DA7C6}" type="slidenum">
              <a:rPr lang="de-DE" noProof="0" smtClean="0"/>
              <a:pPr/>
              <a:t>‹Nr.›</a:t>
            </a:fld>
            <a:endParaRPr lang="de-DE" noProof="0"/>
          </a:p>
        </p:txBody>
      </p:sp>
      <p:sp>
        <p:nvSpPr>
          <p:cNvPr id="5" name="Textplatzhalter 4">
            <a:extLst>
              <a:ext uri="{FF2B5EF4-FFF2-40B4-BE49-F238E27FC236}">
                <a16:creationId xmlns:a16="http://schemas.microsoft.com/office/drawing/2014/main" id="{06A92110-7759-4818-B8AB-E43CF4F0B5E2}"/>
              </a:ext>
            </a:extLst>
          </p:cNvPr>
          <p:cNvSpPr>
            <a:spLocks noGrp="1"/>
          </p:cNvSpPr>
          <p:nvPr>
            <p:ph type="body" sz="quarter" idx="12" hasCustomPrompt="1"/>
          </p:nvPr>
        </p:nvSpPr>
        <p:spPr>
          <a:xfrm>
            <a:off x="479424" y="476250"/>
            <a:ext cx="9324973" cy="252000"/>
          </a:xfrm>
        </p:spPr>
        <p:txBody>
          <a:bodyPr/>
          <a:lstStyle>
            <a:lvl1pPr rtl="0">
              <a:defRPr lang="en-US" sz="1100" b="1" kern="1200" cap="all" spc="63" baseline="0" smtClean="0">
                <a:solidFill>
                  <a:schemeClr val="bg1"/>
                </a:solidFill>
                <a:latin typeface="+mn-lt"/>
                <a:ea typeface="+mn-ea"/>
                <a:cs typeface="+mn-cs"/>
              </a:defRPr>
            </a:lvl1pPr>
          </a:lstStyle>
          <a:p>
            <a:pPr lvl="0"/>
            <a:r>
              <a:rPr lang="de-DE" noProof="0"/>
              <a:t>Kopfzeile Optional</a:t>
            </a:r>
          </a:p>
        </p:txBody>
      </p:sp>
      <p:sp>
        <p:nvSpPr>
          <p:cNvPr id="2" name="Titel 1">
            <a:extLst>
              <a:ext uri="{FF2B5EF4-FFF2-40B4-BE49-F238E27FC236}">
                <a16:creationId xmlns:a16="http://schemas.microsoft.com/office/drawing/2014/main" id="{126FDAA8-8B2C-4943-A92E-AA894087B98A}"/>
              </a:ext>
            </a:extLst>
          </p:cNvPr>
          <p:cNvSpPr>
            <a:spLocks noGrp="1"/>
          </p:cNvSpPr>
          <p:nvPr>
            <p:ph type="title"/>
          </p:nvPr>
        </p:nvSpPr>
        <p:spPr/>
        <p:txBody>
          <a:bodyPr vert="horz"/>
          <a:lstStyle>
            <a:lvl1pPr rtl="0">
              <a:defRPr/>
            </a:lvl1pPr>
          </a:lstStyle>
          <a:p>
            <a:r>
              <a:rPr lang="de-DE" noProof="0"/>
              <a:t>Mastertitelformat bearbeiten</a:t>
            </a:r>
          </a:p>
        </p:txBody>
      </p:sp>
      <p:sp>
        <p:nvSpPr>
          <p:cNvPr id="3" name="Inhaltsplatzhalter 2">
            <a:extLst>
              <a:ext uri="{FF2B5EF4-FFF2-40B4-BE49-F238E27FC236}">
                <a16:creationId xmlns:a16="http://schemas.microsoft.com/office/drawing/2014/main" id="{B44BE1ED-5593-43E7-90D4-F1D53BC3E973}"/>
              </a:ext>
            </a:extLst>
          </p:cNvPr>
          <p:cNvSpPr>
            <a:spLocks noGrp="1"/>
          </p:cNvSpPr>
          <p:nvPr>
            <p:ph idx="1"/>
          </p:nvPr>
        </p:nvSpPr>
        <p:spPr/>
        <p:txBody>
          <a:bodyPr/>
          <a:lstStyle>
            <a:lvl1pPr rtl="0">
              <a:defRPr/>
            </a:lvl1pPr>
            <a:lvl2pPr rtl="0">
              <a:defRPr/>
            </a:lvl2pPr>
            <a:lvl3pPr rtl="0">
              <a:defRPr/>
            </a:lvl3pPr>
            <a:lvl4pPr rtl="0">
              <a:defRPr/>
            </a:lvl4pPr>
            <a:lvl5pPr rtl="0">
              <a:defRPr/>
            </a:lvl5p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10" name="Fußzeilenplatzhalter 9">
            <a:extLst>
              <a:ext uri="{FF2B5EF4-FFF2-40B4-BE49-F238E27FC236}">
                <a16:creationId xmlns:a16="http://schemas.microsoft.com/office/drawing/2014/main" id="{AF63EA58-623B-4C98-B0B3-106149A9567E}"/>
              </a:ext>
            </a:extLst>
          </p:cNvPr>
          <p:cNvSpPr>
            <a:spLocks noGrp="1"/>
          </p:cNvSpPr>
          <p:nvPr>
            <p:ph type="ftr" sz="quarter" idx="13"/>
          </p:nvPr>
        </p:nvSpPr>
        <p:spPr/>
        <p:txBody>
          <a:bodyPr/>
          <a:lstStyle>
            <a:lvl1pPr rtl="0">
              <a:defRPr/>
            </a:lvl1pPr>
          </a:lstStyle>
          <a:p>
            <a:endParaRPr lang="de-DE" noProof="0"/>
          </a:p>
        </p:txBody>
      </p:sp>
    </p:spTree>
    <p:extLst>
      <p:ext uri="{BB962C8B-B14F-4D97-AF65-F5344CB8AC3E}">
        <p14:creationId xmlns:p14="http://schemas.microsoft.com/office/powerpoint/2010/main" val="1187788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rge image + headline 03">
    <p:spTree>
      <p:nvGrpSpPr>
        <p:cNvPr id="1" name=""/>
        <p:cNvGrpSpPr/>
        <p:nvPr/>
      </p:nvGrpSpPr>
      <p:grpSpPr>
        <a:xfrm>
          <a:off x="0" y="0"/>
          <a:ext cx="0" cy="0"/>
          <a:chOff x="0" y="0"/>
          <a:chExt cx="0" cy="0"/>
        </a:xfrm>
      </p:grpSpPr>
      <p:sp>
        <p:nvSpPr>
          <p:cNvPr id="5" name="Bildplatzhalter 6">
            <a:extLst>
              <a:ext uri="{FF2B5EF4-FFF2-40B4-BE49-F238E27FC236}">
                <a16:creationId xmlns:a16="http://schemas.microsoft.com/office/drawing/2014/main" id="{56AD9E6D-63E1-41E1-8A4D-9A2F8102A993}"/>
              </a:ext>
            </a:extLst>
          </p:cNvPr>
          <p:cNvSpPr>
            <a:spLocks noGrp="1"/>
          </p:cNvSpPr>
          <p:nvPr>
            <p:ph type="pic" sz="quarter" idx="13"/>
          </p:nvPr>
        </p:nvSpPr>
        <p:spPr>
          <a:xfrm>
            <a:off x="5988050" y="1008001"/>
            <a:ext cx="6203950" cy="5850000"/>
          </a:xfrm>
          <a:solidFill>
            <a:schemeClr val="tx2"/>
          </a:solidFill>
        </p:spPr>
        <p:txBody>
          <a:bodyPr/>
          <a:lstStyle/>
          <a:p>
            <a:endParaRPr lang="de-DE"/>
          </a:p>
        </p:txBody>
      </p:sp>
      <p:sp>
        <p:nvSpPr>
          <p:cNvPr id="6" name="Foliennummernplatzhalter 5">
            <a:extLst>
              <a:ext uri="{FF2B5EF4-FFF2-40B4-BE49-F238E27FC236}">
                <a16:creationId xmlns:a16="http://schemas.microsoft.com/office/drawing/2014/main" id="{901E388C-6A4B-4AA3-B573-6AE8043CAA97}"/>
              </a:ext>
            </a:extLst>
          </p:cNvPr>
          <p:cNvSpPr>
            <a:spLocks noGrp="1"/>
          </p:cNvSpPr>
          <p:nvPr>
            <p:ph type="sldNum" sz="quarter" idx="11"/>
          </p:nvPr>
        </p:nvSpPr>
        <p:spPr/>
        <p:txBody>
          <a:bodyPr/>
          <a:lstStyle>
            <a:lvl1pPr>
              <a:defRPr>
                <a:solidFill>
                  <a:schemeClr val="tx1"/>
                </a:solidFill>
              </a:defRPr>
            </a:lvl1pPr>
          </a:lstStyle>
          <a:p>
            <a:fld id="{56C449F3-BD9D-48DC-BFF1-0F66671DA7C6}" type="slidenum">
              <a:rPr lang="de-DE"/>
              <a:t>‹Nr.›</a:t>
            </a:fld>
            <a:endParaRPr lang="de-DE"/>
          </a:p>
        </p:txBody>
      </p:sp>
      <p:sp>
        <p:nvSpPr>
          <p:cNvPr id="7" name="Titel 1">
            <a:extLst>
              <a:ext uri="{FF2B5EF4-FFF2-40B4-BE49-F238E27FC236}">
                <a16:creationId xmlns:a16="http://schemas.microsoft.com/office/drawing/2014/main" id="{A3F8960E-E537-4E49-AC42-4DEBF27F46A6}"/>
              </a:ext>
            </a:extLst>
          </p:cNvPr>
          <p:cNvSpPr>
            <a:spLocks noGrp="1"/>
          </p:cNvSpPr>
          <p:nvPr>
            <p:ph type="title"/>
          </p:nvPr>
        </p:nvSpPr>
        <p:spPr>
          <a:xfrm>
            <a:off x="479424" y="873125"/>
            <a:ext cx="3600451" cy="1439863"/>
          </a:xfrm>
        </p:spPr>
        <p:txBody>
          <a:bodyPr/>
          <a:lstStyle/>
          <a:p>
            <a:r>
              <a:rPr lang="de-DE"/>
              <a:t>Mastertitelformat bearbeiten</a:t>
            </a:r>
          </a:p>
        </p:txBody>
      </p:sp>
      <p:sp>
        <p:nvSpPr>
          <p:cNvPr id="9" name="Textplatzhalter 9">
            <a:extLst>
              <a:ext uri="{FF2B5EF4-FFF2-40B4-BE49-F238E27FC236}">
                <a16:creationId xmlns:a16="http://schemas.microsoft.com/office/drawing/2014/main" id="{73B815B3-09D1-4001-B105-D9E1330B1B62}"/>
              </a:ext>
            </a:extLst>
          </p:cNvPr>
          <p:cNvSpPr>
            <a:spLocks noGrp="1"/>
          </p:cNvSpPr>
          <p:nvPr>
            <p:ph type="body" sz="quarter" idx="14"/>
          </p:nvPr>
        </p:nvSpPr>
        <p:spPr>
          <a:xfrm>
            <a:off x="479426" y="3168000"/>
            <a:ext cx="3600449" cy="2997850"/>
          </a:xfrm>
        </p:spPr>
        <p:txBody>
          <a:bodyPr anchor="t" anchorCtr="0"/>
          <a:lstStyle>
            <a:lvl1pPr>
              <a:defRPr sz="1600" b="1"/>
            </a:lvl1pPr>
            <a:lvl2pPr marL="0" indent="0">
              <a:buNone/>
              <a:defRPr sz="1600"/>
            </a:lvl2pPr>
            <a:lvl3pPr>
              <a:defRPr sz="1600"/>
            </a:lvl3pPr>
            <a:lvl4pPr>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 name="Fußzeilenplatzhalter 1">
            <a:extLst>
              <a:ext uri="{FF2B5EF4-FFF2-40B4-BE49-F238E27FC236}">
                <a16:creationId xmlns:a16="http://schemas.microsoft.com/office/drawing/2014/main" id="{5D691213-0404-49EC-B501-4C4965B48592}"/>
              </a:ext>
            </a:extLst>
          </p:cNvPr>
          <p:cNvSpPr>
            <a:spLocks noGrp="1"/>
          </p:cNvSpPr>
          <p:nvPr>
            <p:ph type="ftr" sz="quarter" idx="18"/>
          </p:nvPr>
        </p:nvSpPr>
        <p:spPr/>
        <p:txBody>
          <a:bodyPr/>
          <a:lstStyle/>
          <a:p>
            <a:endParaRPr lang="de-DE"/>
          </a:p>
        </p:txBody>
      </p:sp>
      <p:sp>
        <p:nvSpPr>
          <p:cNvPr id="8" name="Textplatzhalter 4">
            <a:extLst>
              <a:ext uri="{FF2B5EF4-FFF2-40B4-BE49-F238E27FC236}">
                <a16:creationId xmlns:a16="http://schemas.microsoft.com/office/drawing/2014/main" id="{DB4B0E92-1B2C-41F7-B669-32B6FD56635A}"/>
              </a:ext>
            </a:extLst>
          </p:cNvPr>
          <p:cNvSpPr>
            <a:spLocks noGrp="1"/>
          </p:cNvSpPr>
          <p:nvPr>
            <p:ph type="body" sz="quarter" idx="12" hasCustomPrompt="1"/>
          </p:nvPr>
        </p:nvSpPr>
        <p:spPr>
          <a:xfrm>
            <a:off x="479425" y="476250"/>
            <a:ext cx="3600450" cy="252000"/>
          </a:xfrm>
        </p:spPr>
        <p:txBody>
          <a:bodyPr/>
          <a:lstStyle>
            <a:lvl1pPr>
              <a:defRPr lang="de-DE" sz="1100" b="1" kern="1200" cap="all" spc="63" baseline="0">
                <a:solidFill>
                  <a:schemeClr val="bg1"/>
                </a:solidFill>
                <a:latin typeface="+mn-lt"/>
                <a:ea typeface="+mn-ea"/>
                <a:cs typeface="+mn-cs"/>
              </a:defRPr>
            </a:lvl1pPr>
          </a:lstStyle>
          <a:p>
            <a:pPr lvl="0"/>
            <a:r>
              <a:rPr lang="de-DE"/>
              <a:t>Topline goes here</a:t>
            </a:r>
          </a:p>
        </p:txBody>
      </p:sp>
    </p:spTree>
    <p:extLst>
      <p:ext uri="{BB962C8B-B14F-4D97-AF65-F5344CB8AC3E}">
        <p14:creationId xmlns:p14="http://schemas.microsoft.com/office/powerpoint/2010/main" val="4121102434"/>
      </p:ext>
    </p:extLst>
  </p:cSld>
  <p:clrMapOvr>
    <a:masterClrMapping/>
  </p:clrMapOvr>
  <p:transition/>
  <p:extLst>
    <p:ext uri="{DCECCB84-F9BA-43D5-87BE-67443E8EF086}">
      <p15:sldGuideLst xmlns:p15="http://schemas.microsoft.com/office/powerpoint/2012/main">
        <p15:guide id="1" orient="horz" pos="1139"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Divider bold typo blue">
    <p:bg>
      <p:bgPr>
        <a:solidFill>
          <a:srgbClr val="122B5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344D3D-750E-4AA5-BD45-F6CFA3D07F07}"/>
              </a:ext>
            </a:extLst>
          </p:cNvPr>
          <p:cNvSpPr>
            <a:spLocks noGrp="1"/>
          </p:cNvSpPr>
          <p:nvPr>
            <p:ph type="ctrTitle" hasCustomPrompt="1"/>
          </p:nvPr>
        </p:nvSpPr>
        <p:spPr>
          <a:xfrm>
            <a:off x="-228590" y="1152000"/>
            <a:ext cx="12801058" cy="2666928"/>
          </a:xfrm>
          <a:prstGeom prst="rect">
            <a:avLst/>
          </a:prstGeom>
        </p:spPr>
        <p:txBody>
          <a:bodyPr rIns="216000" anchor="b" anchorCtr="0"/>
          <a:lstStyle>
            <a:lvl1pPr algn="r">
              <a:lnSpc>
                <a:spcPct val="80000"/>
              </a:lnSpc>
              <a:defRPr sz="20002">
                <a:solidFill>
                  <a:schemeClr val="tx1"/>
                </a:solidFill>
              </a:defRPr>
            </a:lvl1pPr>
          </a:lstStyle>
          <a:p>
            <a:r>
              <a:rPr lang="de-DE"/>
              <a:t>Titel</a:t>
            </a:r>
          </a:p>
        </p:txBody>
      </p:sp>
      <p:sp>
        <p:nvSpPr>
          <p:cNvPr id="3" name="Untertitel 2">
            <a:extLst>
              <a:ext uri="{FF2B5EF4-FFF2-40B4-BE49-F238E27FC236}">
                <a16:creationId xmlns:a16="http://schemas.microsoft.com/office/drawing/2014/main" id="{9F4A5A7B-32F1-4538-86EC-D0B2317455D4}"/>
              </a:ext>
            </a:extLst>
          </p:cNvPr>
          <p:cNvSpPr>
            <a:spLocks noGrp="1"/>
          </p:cNvSpPr>
          <p:nvPr>
            <p:ph type="subTitle" idx="1" hasCustomPrompt="1"/>
          </p:nvPr>
        </p:nvSpPr>
        <p:spPr>
          <a:xfrm>
            <a:off x="-228590" y="3420000"/>
            <a:ext cx="12801058" cy="3581884"/>
          </a:xfrm>
          <a:prstGeom prst="rect">
            <a:avLst/>
          </a:prstGeom>
        </p:spPr>
        <p:txBody>
          <a:bodyPr rIns="216000"/>
          <a:lstStyle>
            <a:lvl1pPr marL="0" indent="0" algn="l">
              <a:lnSpc>
                <a:spcPct val="80000"/>
              </a:lnSpc>
              <a:buNone/>
              <a:defRPr sz="20002">
                <a:solidFill>
                  <a:srgbClr val="13A0D3"/>
                </a:solidFill>
              </a:defRPr>
            </a:lvl1pPr>
            <a:lvl2pPr marL="483855" indent="0" algn="ctr">
              <a:buNone/>
              <a:defRPr sz="2117"/>
            </a:lvl2pPr>
            <a:lvl3pPr marL="967710" indent="0" algn="ctr">
              <a:buNone/>
              <a:defRPr sz="1905"/>
            </a:lvl3pPr>
            <a:lvl4pPr marL="1451564" indent="0" algn="ctr">
              <a:buNone/>
              <a:defRPr sz="1693"/>
            </a:lvl4pPr>
            <a:lvl5pPr marL="1935419" indent="0" algn="ctr">
              <a:buNone/>
              <a:defRPr sz="1693"/>
            </a:lvl5pPr>
            <a:lvl6pPr marL="2419274" indent="0" algn="ctr">
              <a:buNone/>
              <a:defRPr sz="1693"/>
            </a:lvl6pPr>
            <a:lvl7pPr marL="2903129" indent="0" algn="ctr">
              <a:buNone/>
              <a:defRPr sz="1693"/>
            </a:lvl7pPr>
            <a:lvl8pPr marL="3386983" indent="0" algn="ctr">
              <a:buNone/>
              <a:defRPr sz="1693"/>
            </a:lvl8pPr>
            <a:lvl9pPr marL="3870838" indent="0" algn="ctr">
              <a:buNone/>
              <a:defRPr sz="1693"/>
            </a:lvl9pPr>
          </a:lstStyle>
          <a:p>
            <a:r>
              <a:rPr lang="de-DE"/>
              <a:t>Unter</a:t>
            </a:r>
          </a:p>
        </p:txBody>
      </p:sp>
      <p:sp>
        <p:nvSpPr>
          <p:cNvPr id="9" name="Foliennummernplatzhalter 8">
            <a:extLst>
              <a:ext uri="{FF2B5EF4-FFF2-40B4-BE49-F238E27FC236}">
                <a16:creationId xmlns:a16="http://schemas.microsoft.com/office/drawing/2014/main" id="{584903B4-6642-4AFF-90D9-E8903BFF6D06}"/>
              </a:ext>
            </a:extLst>
          </p:cNvPr>
          <p:cNvSpPr>
            <a:spLocks noGrp="1"/>
          </p:cNvSpPr>
          <p:nvPr>
            <p:ph type="sldNum" sz="quarter" idx="11"/>
          </p:nvPr>
        </p:nvSpPr>
        <p:spPr/>
        <p:txBody>
          <a:bodyPr/>
          <a:lstStyle>
            <a:lvl1pPr>
              <a:defRPr>
                <a:solidFill>
                  <a:schemeClr val="tx1"/>
                </a:solidFill>
              </a:defRPr>
            </a:lvl1pPr>
          </a:lstStyle>
          <a:p>
            <a:fld id="{56C449F3-BD9D-48DC-BFF1-0F66671DA7C6}" type="slidenum">
              <a:rPr lang="de-DE"/>
              <a:t>‹Nr.›</a:t>
            </a:fld>
            <a:endParaRPr lang="de-DE"/>
          </a:p>
        </p:txBody>
      </p:sp>
      <p:pic>
        <p:nvPicPr>
          <p:cNvPr id="5" name="Grafik 4">
            <a:extLst>
              <a:ext uri="{FF2B5EF4-FFF2-40B4-BE49-F238E27FC236}">
                <a16:creationId xmlns:a16="http://schemas.microsoft.com/office/drawing/2014/main" id="{374A9CB5-CAA2-4A49-8F24-799255B5E57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692728" y="504000"/>
            <a:ext cx="1016541" cy="252000"/>
          </a:xfrm>
          <a:prstGeom prst="rect">
            <a:avLst/>
          </a:prstGeom>
        </p:spPr>
      </p:pic>
    </p:spTree>
    <p:extLst>
      <p:ext uri="{BB962C8B-B14F-4D97-AF65-F5344CB8AC3E}">
        <p14:creationId xmlns:p14="http://schemas.microsoft.com/office/powerpoint/2010/main" val="916225499"/>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6FDAA8-8B2C-4943-A92E-AA894087B98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44BE1ED-5593-43E7-90D4-F1D53BC3E973}"/>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06A92110-7759-4818-B8AB-E43CF4F0B5E2}"/>
              </a:ext>
            </a:extLst>
          </p:cNvPr>
          <p:cNvSpPr>
            <a:spLocks noGrp="1"/>
          </p:cNvSpPr>
          <p:nvPr>
            <p:ph type="body" sz="quarter" idx="12" hasCustomPrompt="1"/>
          </p:nvPr>
        </p:nvSpPr>
        <p:spPr>
          <a:xfrm>
            <a:off x="479424" y="476250"/>
            <a:ext cx="9324973" cy="252000"/>
          </a:xfrm>
        </p:spPr>
        <p:txBody>
          <a:bodyPr/>
          <a:lstStyle>
            <a:lvl1pPr>
              <a:defRPr lang="de-DE" sz="1100" b="1" kern="1200" cap="all" spc="63" baseline="0">
                <a:solidFill>
                  <a:schemeClr val="bg1"/>
                </a:solidFill>
                <a:latin typeface="+mn-lt"/>
                <a:ea typeface="+mn-ea"/>
                <a:cs typeface="+mn-cs"/>
              </a:defRPr>
            </a:lvl1pPr>
          </a:lstStyle>
          <a:p>
            <a:pPr lvl="0"/>
            <a:r>
              <a:rPr lang="de-DE"/>
              <a:t>Topline goes here</a:t>
            </a:r>
          </a:p>
        </p:txBody>
      </p:sp>
      <p:sp>
        <p:nvSpPr>
          <p:cNvPr id="10" name="Fußzeilenplatzhalter 9">
            <a:extLst>
              <a:ext uri="{FF2B5EF4-FFF2-40B4-BE49-F238E27FC236}">
                <a16:creationId xmlns:a16="http://schemas.microsoft.com/office/drawing/2014/main" id="{AF63EA58-623B-4C98-B0B3-106149A9567E}"/>
              </a:ext>
            </a:extLst>
          </p:cNvPr>
          <p:cNvSpPr>
            <a:spLocks noGrp="1"/>
          </p:cNvSpPr>
          <p:nvPr>
            <p:ph type="ftr" sz="quarter" idx="13"/>
          </p:nvPr>
        </p:nvSpPr>
        <p:spPr/>
        <p:txBody>
          <a:bodyPr/>
          <a:lstStyle/>
          <a:p>
            <a:endParaRPr lang="de-DE"/>
          </a:p>
        </p:txBody>
      </p:sp>
      <p:sp>
        <p:nvSpPr>
          <p:cNvPr id="11" name="Foliennummernplatzhalter 10">
            <a:extLst>
              <a:ext uri="{FF2B5EF4-FFF2-40B4-BE49-F238E27FC236}">
                <a16:creationId xmlns:a16="http://schemas.microsoft.com/office/drawing/2014/main" id="{284ABCF1-F66C-42C3-892B-72AE24E22DF2}"/>
              </a:ext>
            </a:extLst>
          </p:cNvPr>
          <p:cNvSpPr>
            <a:spLocks noGrp="1"/>
          </p:cNvSpPr>
          <p:nvPr>
            <p:ph type="sldNum" sz="quarter" idx="14"/>
          </p:nvPr>
        </p:nvSpPr>
        <p:spPr/>
        <p:txBody>
          <a:bodyPr/>
          <a:lstStyle/>
          <a:p>
            <a:fld id="{56C449F3-BD9D-48DC-BFF1-0F66671DA7C6}" type="slidenum">
              <a:rPr lang="de-DE"/>
              <a:t>‹Nr.›</a:t>
            </a:fld>
            <a:endParaRPr lang="de-DE"/>
          </a:p>
        </p:txBody>
      </p:sp>
    </p:spTree>
    <p:extLst>
      <p:ext uri="{BB962C8B-B14F-4D97-AF65-F5344CB8AC3E}">
        <p14:creationId xmlns:p14="http://schemas.microsoft.com/office/powerpoint/2010/main" val="57612760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rge image + headline 03">
    <p:spTree>
      <p:nvGrpSpPr>
        <p:cNvPr id="1" name=""/>
        <p:cNvGrpSpPr/>
        <p:nvPr/>
      </p:nvGrpSpPr>
      <p:grpSpPr>
        <a:xfrm>
          <a:off x="0" y="0"/>
          <a:ext cx="0" cy="0"/>
          <a:chOff x="0" y="0"/>
          <a:chExt cx="0" cy="0"/>
        </a:xfrm>
      </p:grpSpPr>
      <p:sp>
        <p:nvSpPr>
          <p:cNvPr id="5" name="Bildplatzhalter 6">
            <a:extLst>
              <a:ext uri="{FF2B5EF4-FFF2-40B4-BE49-F238E27FC236}">
                <a16:creationId xmlns:a16="http://schemas.microsoft.com/office/drawing/2014/main" id="{56AD9E6D-63E1-41E1-8A4D-9A2F8102A993}"/>
              </a:ext>
            </a:extLst>
          </p:cNvPr>
          <p:cNvSpPr>
            <a:spLocks noGrp="1"/>
          </p:cNvSpPr>
          <p:nvPr>
            <p:ph type="pic" sz="quarter" idx="13"/>
          </p:nvPr>
        </p:nvSpPr>
        <p:spPr>
          <a:xfrm>
            <a:off x="5988050" y="1008001"/>
            <a:ext cx="6203950" cy="5850000"/>
          </a:xfrm>
          <a:solidFill>
            <a:schemeClr val="tx2"/>
          </a:solidFill>
        </p:spPr>
        <p:txBody>
          <a:bodyPr/>
          <a:lstStyle/>
          <a:p>
            <a:endParaRPr lang="de-DE"/>
          </a:p>
        </p:txBody>
      </p:sp>
      <p:sp>
        <p:nvSpPr>
          <p:cNvPr id="6" name="Foliennummernplatzhalter 5">
            <a:extLst>
              <a:ext uri="{FF2B5EF4-FFF2-40B4-BE49-F238E27FC236}">
                <a16:creationId xmlns:a16="http://schemas.microsoft.com/office/drawing/2014/main" id="{901E388C-6A4B-4AA3-B573-6AE8043CAA97}"/>
              </a:ext>
            </a:extLst>
          </p:cNvPr>
          <p:cNvSpPr>
            <a:spLocks noGrp="1"/>
          </p:cNvSpPr>
          <p:nvPr>
            <p:ph type="sldNum" sz="quarter" idx="11"/>
          </p:nvPr>
        </p:nvSpPr>
        <p:spPr/>
        <p:txBody>
          <a:bodyPr/>
          <a:lstStyle>
            <a:lvl1pPr>
              <a:defRPr>
                <a:solidFill>
                  <a:schemeClr val="tx1"/>
                </a:solidFill>
              </a:defRPr>
            </a:lvl1pPr>
          </a:lstStyle>
          <a:p>
            <a:fld id="{56C449F3-BD9D-48DC-BFF1-0F66671DA7C6}" type="slidenum">
              <a:rPr lang="de-DE"/>
              <a:t>‹Nr.›</a:t>
            </a:fld>
            <a:endParaRPr lang="de-DE"/>
          </a:p>
        </p:txBody>
      </p:sp>
      <p:sp>
        <p:nvSpPr>
          <p:cNvPr id="7" name="Titel 1">
            <a:extLst>
              <a:ext uri="{FF2B5EF4-FFF2-40B4-BE49-F238E27FC236}">
                <a16:creationId xmlns:a16="http://schemas.microsoft.com/office/drawing/2014/main" id="{A3F8960E-E537-4E49-AC42-4DEBF27F46A6}"/>
              </a:ext>
            </a:extLst>
          </p:cNvPr>
          <p:cNvSpPr>
            <a:spLocks noGrp="1"/>
          </p:cNvSpPr>
          <p:nvPr>
            <p:ph type="title"/>
          </p:nvPr>
        </p:nvSpPr>
        <p:spPr>
          <a:xfrm>
            <a:off x="479424" y="873125"/>
            <a:ext cx="3600451" cy="1439863"/>
          </a:xfrm>
        </p:spPr>
        <p:txBody>
          <a:bodyPr/>
          <a:lstStyle/>
          <a:p>
            <a:r>
              <a:rPr lang="de-DE"/>
              <a:t>Mastertitelformat bearbeiten</a:t>
            </a:r>
          </a:p>
        </p:txBody>
      </p:sp>
      <p:sp>
        <p:nvSpPr>
          <p:cNvPr id="9" name="Textplatzhalter 9">
            <a:extLst>
              <a:ext uri="{FF2B5EF4-FFF2-40B4-BE49-F238E27FC236}">
                <a16:creationId xmlns:a16="http://schemas.microsoft.com/office/drawing/2014/main" id="{73B815B3-09D1-4001-B105-D9E1330B1B62}"/>
              </a:ext>
            </a:extLst>
          </p:cNvPr>
          <p:cNvSpPr>
            <a:spLocks noGrp="1"/>
          </p:cNvSpPr>
          <p:nvPr>
            <p:ph type="body" sz="quarter" idx="14"/>
          </p:nvPr>
        </p:nvSpPr>
        <p:spPr>
          <a:xfrm>
            <a:off x="479426" y="3168000"/>
            <a:ext cx="3600449" cy="2997850"/>
          </a:xfrm>
        </p:spPr>
        <p:txBody>
          <a:bodyPr anchor="t" anchorCtr="0"/>
          <a:lstStyle>
            <a:lvl1pPr>
              <a:defRPr sz="1600" b="1"/>
            </a:lvl1pPr>
            <a:lvl2pPr marL="0" indent="0">
              <a:buNone/>
              <a:defRPr sz="1600"/>
            </a:lvl2pPr>
            <a:lvl3pPr>
              <a:defRPr sz="1600"/>
            </a:lvl3pPr>
            <a:lvl4pPr>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 name="Fußzeilenplatzhalter 1">
            <a:extLst>
              <a:ext uri="{FF2B5EF4-FFF2-40B4-BE49-F238E27FC236}">
                <a16:creationId xmlns:a16="http://schemas.microsoft.com/office/drawing/2014/main" id="{5D691213-0404-49EC-B501-4C4965B48592}"/>
              </a:ext>
            </a:extLst>
          </p:cNvPr>
          <p:cNvSpPr>
            <a:spLocks noGrp="1"/>
          </p:cNvSpPr>
          <p:nvPr>
            <p:ph type="ftr" sz="quarter" idx="18"/>
          </p:nvPr>
        </p:nvSpPr>
        <p:spPr/>
        <p:txBody>
          <a:bodyPr/>
          <a:lstStyle/>
          <a:p>
            <a:endParaRPr lang="de-DE"/>
          </a:p>
        </p:txBody>
      </p:sp>
      <p:sp>
        <p:nvSpPr>
          <p:cNvPr id="8" name="Textplatzhalter 4">
            <a:extLst>
              <a:ext uri="{FF2B5EF4-FFF2-40B4-BE49-F238E27FC236}">
                <a16:creationId xmlns:a16="http://schemas.microsoft.com/office/drawing/2014/main" id="{DB4B0E92-1B2C-41F7-B669-32B6FD56635A}"/>
              </a:ext>
            </a:extLst>
          </p:cNvPr>
          <p:cNvSpPr>
            <a:spLocks noGrp="1"/>
          </p:cNvSpPr>
          <p:nvPr>
            <p:ph type="body" sz="quarter" idx="12" hasCustomPrompt="1"/>
          </p:nvPr>
        </p:nvSpPr>
        <p:spPr>
          <a:xfrm>
            <a:off x="479425" y="476250"/>
            <a:ext cx="3600450" cy="252000"/>
          </a:xfrm>
        </p:spPr>
        <p:txBody>
          <a:bodyPr/>
          <a:lstStyle>
            <a:lvl1pPr>
              <a:defRPr lang="de-DE" sz="1100" b="1" kern="1200" cap="all" spc="63" baseline="0">
                <a:solidFill>
                  <a:schemeClr val="bg1"/>
                </a:solidFill>
                <a:latin typeface="+mn-lt"/>
                <a:ea typeface="+mn-ea"/>
                <a:cs typeface="+mn-cs"/>
              </a:defRPr>
            </a:lvl1pPr>
          </a:lstStyle>
          <a:p>
            <a:pPr lvl="0"/>
            <a:r>
              <a:rPr lang="de-DE"/>
              <a:t>Topline goes here</a:t>
            </a:r>
          </a:p>
        </p:txBody>
      </p:sp>
    </p:spTree>
    <p:extLst>
      <p:ext uri="{BB962C8B-B14F-4D97-AF65-F5344CB8AC3E}">
        <p14:creationId xmlns:p14="http://schemas.microsoft.com/office/powerpoint/2010/main" val="4121102434"/>
      </p:ext>
    </p:extLst>
  </p:cSld>
  <p:clrMapOvr>
    <a:masterClrMapping/>
  </p:clrMapOvr>
  <p:transition/>
  <p:extLst>
    <p:ext uri="{DCECCB84-F9BA-43D5-87BE-67443E8EF086}">
      <p15:sldGuideLst xmlns:p15="http://schemas.microsoft.com/office/powerpoint/2012/main">
        <p15:guide id="1" orient="horz" pos="1139"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6FDAA8-8B2C-4943-A92E-AA894087B98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44BE1ED-5593-43E7-90D4-F1D53BC3E973}"/>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06A92110-7759-4818-B8AB-E43CF4F0B5E2}"/>
              </a:ext>
            </a:extLst>
          </p:cNvPr>
          <p:cNvSpPr>
            <a:spLocks noGrp="1"/>
          </p:cNvSpPr>
          <p:nvPr>
            <p:ph type="body" sz="quarter" idx="12" hasCustomPrompt="1"/>
          </p:nvPr>
        </p:nvSpPr>
        <p:spPr>
          <a:xfrm>
            <a:off x="479424" y="476250"/>
            <a:ext cx="9324973" cy="252000"/>
          </a:xfrm>
        </p:spPr>
        <p:txBody>
          <a:bodyPr/>
          <a:lstStyle>
            <a:lvl1pPr>
              <a:defRPr lang="de-DE" sz="1100" b="1" kern="1200" cap="all" spc="63" baseline="0">
                <a:solidFill>
                  <a:schemeClr val="bg1"/>
                </a:solidFill>
                <a:latin typeface="+mn-lt"/>
                <a:ea typeface="+mn-ea"/>
                <a:cs typeface="+mn-cs"/>
              </a:defRPr>
            </a:lvl1pPr>
          </a:lstStyle>
          <a:p>
            <a:pPr lvl="0"/>
            <a:r>
              <a:rPr lang="de-DE"/>
              <a:t>Topline goes here</a:t>
            </a:r>
          </a:p>
        </p:txBody>
      </p:sp>
      <p:sp>
        <p:nvSpPr>
          <p:cNvPr id="10" name="Fußzeilenplatzhalter 9">
            <a:extLst>
              <a:ext uri="{FF2B5EF4-FFF2-40B4-BE49-F238E27FC236}">
                <a16:creationId xmlns:a16="http://schemas.microsoft.com/office/drawing/2014/main" id="{AF63EA58-623B-4C98-B0B3-106149A9567E}"/>
              </a:ext>
            </a:extLst>
          </p:cNvPr>
          <p:cNvSpPr>
            <a:spLocks noGrp="1"/>
          </p:cNvSpPr>
          <p:nvPr>
            <p:ph type="ftr" sz="quarter" idx="13"/>
          </p:nvPr>
        </p:nvSpPr>
        <p:spPr/>
        <p:txBody>
          <a:bodyPr/>
          <a:lstStyle/>
          <a:p>
            <a:endParaRPr lang="de-DE"/>
          </a:p>
        </p:txBody>
      </p:sp>
      <p:sp>
        <p:nvSpPr>
          <p:cNvPr id="11" name="Foliennummernplatzhalter 10">
            <a:extLst>
              <a:ext uri="{FF2B5EF4-FFF2-40B4-BE49-F238E27FC236}">
                <a16:creationId xmlns:a16="http://schemas.microsoft.com/office/drawing/2014/main" id="{284ABCF1-F66C-42C3-892B-72AE24E22DF2}"/>
              </a:ext>
            </a:extLst>
          </p:cNvPr>
          <p:cNvSpPr>
            <a:spLocks noGrp="1"/>
          </p:cNvSpPr>
          <p:nvPr>
            <p:ph type="sldNum" sz="quarter" idx="14"/>
          </p:nvPr>
        </p:nvSpPr>
        <p:spPr/>
        <p:txBody>
          <a:bodyPr/>
          <a:lstStyle/>
          <a:p>
            <a:fld id="{56C449F3-BD9D-48DC-BFF1-0F66671DA7C6}" type="slidenum">
              <a:rPr lang="de-DE"/>
              <a:t>‹Nr.›</a:t>
            </a:fld>
            <a:endParaRPr lang="de-DE"/>
          </a:p>
        </p:txBody>
      </p:sp>
    </p:spTree>
    <p:extLst>
      <p:ext uri="{BB962C8B-B14F-4D97-AF65-F5344CB8AC3E}">
        <p14:creationId xmlns:p14="http://schemas.microsoft.com/office/powerpoint/2010/main" val="57612760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rge image + headline 03">
    <p:spTree>
      <p:nvGrpSpPr>
        <p:cNvPr id="1" name=""/>
        <p:cNvGrpSpPr/>
        <p:nvPr/>
      </p:nvGrpSpPr>
      <p:grpSpPr>
        <a:xfrm>
          <a:off x="0" y="0"/>
          <a:ext cx="0" cy="0"/>
          <a:chOff x="0" y="0"/>
          <a:chExt cx="0" cy="0"/>
        </a:xfrm>
      </p:grpSpPr>
      <p:sp>
        <p:nvSpPr>
          <p:cNvPr id="5" name="Bildplatzhalter 6">
            <a:extLst>
              <a:ext uri="{FF2B5EF4-FFF2-40B4-BE49-F238E27FC236}">
                <a16:creationId xmlns:a16="http://schemas.microsoft.com/office/drawing/2014/main" id="{56AD9E6D-63E1-41E1-8A4D-9A2F8102A993}"/>
              </a:ext>
            </a:extLst>
          </p:cNvPr>
          <p:cNvSpPr>
            <a:spLocks noGrp="1"/>
          </p:cNvSpPr>
          <p:nvPr>
            <p:ph type="pic" sz="quarter" idx="13"/>
          </p:nvPr>
        </p:nvSpPr>
        <p:spPr>
          <a:xfrm>
            <a:off x="5988050" y="1008001"/>
            <a:ext cx="6203950" cy="5850000"/>
          </a:xfrm>
          <a:solidFill>
            <a:schemeClr val="tx2"/>
          </a:solidFill>
        </p:spPr>
        <p:txBody>
          <a:bodyPr/>
          <a:lstStyle/>
          <a:p>
            <a:endParaRPr lang="de-DE"/>
          </a:p>
        </p:txBody>
      </p:sp>
      <p:sp>
        <p:nvSpPr>
          <p:cNvPr id="6" name="Foliennummernplatzhalter 5">
            <a:extLst>
              <a:ext uri="{FF2B5EF4-FFF2-40B4-BE49-F238E27FC236}">
                <a16:creationId xmlns:a16="http://schemas.microsoft.com/office/drawing/2014/main" id="{901E388C-6A4B-4AA3-B573-6AE8043CAA97}"/>
              </a:ext>
            </a:extLst>
          </p:cNvPr>
          <p:cNvSpPr>
            <a:spLocks noGrp="1"/>
          </p:cNvSpPr>
          <p:nvPr>
            <p:ph type="sldNum" sz="quarter" idx="11"/>
          </p:nvPr>
        </p:nvSpPr>
        <p:spPr/>
        <p:txBody>
          <a:bodyPr/>
          <a:lstStyle>
            <a:lvl1pPr>
              <a:defRPr>
                <a:solidFill>
                  <a:schemeClr val="tx1"/>
                </a:solidFill>
              </a:defRPr>
            </a:lvl1pPr>
          </a:lstStyle>
          <a:p>
            <a:fld id="{56C449F3-BD9D-48DC-BFF1-0F66671DA7C6}" type="slidenum">
              <a:rPr lang="de-DE"/>
              <a:t>‹Nr.›</a:t>
            </a:fld>
            <a:endParaRPr lang="de-DE"/>
          </a:p>
        </p:txBody>
      </p:sp>
      <p:sp>
        <p:nvSpPr>
          <p:cNvPr id="7" name="Titel 1">
            <a:extLst>
              <a:ext uri="{FF2B5EF4-FFF2-40B4-BE49-F238E27FC236}">
                <a16:creationId xmlns:a16="http://schemas.microsoft.com/office/drawing/2014/main" id="{A3F8960E-E537-4E49-AC42-4DEBF27F46A6}"/>
              </a:ext>
            </a:extLst>
          </p:cNvPr>
          <p:cNvSpPr>
            <a:spLocks noGrp="1"/>
          </p:cNvSpPr>
          <p:nvPr>
            <p:ph type="title"/>
          </p:nvPr>
        </p:nvSpPr>
        <p:spPr>
          <a:xfrm>
            <a:off x="479424" y="873125"/>
            <a:ext cx="3600451" cy="1439863"/>
          </a:xfrm>
        </p:spPr>
        <p:txBody>
          <a:bodyPr/>
          <a:lstStyle/>
          <a:p>
            <a:r>
              <a:rPr lang="de-DE"/>
              <a:t>Mastertitelformat bearbeiten</a:t>
            </a:r>
          </a:p>
        </p:txBody>
      </p:sp>
      <p:sp>
        <p:nvSpPr>
          <p:cNvPr id="9" name="Textplatzhalter 9">
            <a:extLst>
              <a:ext uri="{FF2B5EF4-FFF2-40B4-BE49-F238E27FC236}">
                <a16:creationId xmlns:a16="http://schemas.microsoft.com/office/drawing/2014/main" id="{73B815B3-09D1-4001-B105-D9E1330B1B62}"/>
              </a:ext>
            </a:extLst>
          </p:cNvPr>
          <p:cNvSpPr>
            <a:spLocks noGrp="1"/>
          </p:cNvSpPr>
          <p:nvPr>
            <p:ph type="body" sz="quarter" idx="14"/>
          </p:nvPr>
        </p:nvSpPr>
        <p:spPr>
          <a:xfrm>
            <a:off x="479426" y="3168000"/>
            <a:ext cx="3600449" cy="2997850"/>
          </a:xfrm>
        </p:spPr>
        <p:txBody>
          <a:bodyPr anchor="t" anchorCtr="0"/>
          <a:lstStyle>
            <a:lvl1pPr>
              <a:defRPr sz="1600" b="1"/>
            </a:lvl1pPr>
            <a:lvl2pPr marL="0" indent="0">
              <a:buNone/>
              <a:defRPr sz="1600"/>
            </a:lvl2pPr>
            <a:lvl3pPr>
              <a:defRPr sz="1600"/>
            </a:lvl3pPr>
            <a:lvl4pPr>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 name="Fußzeilenplatzhalter 1">
            <a:extLst>
              <a:ext uri="{FF2B5EF4-FFF2-40B4-BE49-F238E27FC236}">
                <a16:creationId xmlns:a16="http://schemas.microsoft.com/office/drawing/2014/main" id="{5D691213-0404-49EC-B501-4C4965B48592}"/>
              </a:ext>
            </a:extLst>
          </p:cNvPr>
          <p:cNvSpPr>
            <a:spLocks noGrp="1"/>
          </p:cNvSpPr>
          <p:nvPr>
            <p:ph type="ftr" sz="quarter" idx="18"/>
          </p:nvPr>
        </p:nvSpPr>
        <p:spPr/>
        <p:txBody>
          <a:bodyPr/>
          <a:lstStyle/>
          <a:p>
            <a:endParaRPr lang="de-DE"/>
          </a:p>
        </p:txBody>
      </p:sp>
      <p:sp>
        <p:nvSpPr>
          <p:cNvPr id="8" name="Textplatzhalter 4">
            <a:extLst>
              <a:ext uri="{FF2B5EF4-FFF2-40B4-BE49-F238E27FC236}">
                <a16:creationId xmlns:a16="http://schemas.microsoft.com/office/drawing/2014/main" id="{DB4B0E92-1B2C-41F7-B669-32B6FD56635A}"/>
              </a:ext>
            </a:extLst>
          </p:cNvPr>
          <p:cNvSpPr>
            <a:spLocks noGrp="1"/>
          </p:cNvSpPr>
          <p:nvPr>
            <p:ph type="body" sz="quarter" idx="12" hasCustomPrompt="1"/>
          </p:nvPr>
        </p:nvSpPr>
        <p:spPr>
          <a:xfrm>
            <a:off x="479425" y="476250"/>
            <a:ext cx="3600450" cy="252000"/>
          </a:xfrm>
        </p:spPr>
        <p:txBody>
          <a:bodyPr/>
          <a:lstStyle>
            <a:lvl1pPr>
              <a:defRPr lang="de-DE" sz="1100" b="1" kern="1200" cap="all" spc="63" baseline="0">
                <a:solidFill>
                  <a:schemeClr val="bg1"/>
                </a:solidFill>
                <a:latin typeface="+mn-lt"/>
                <a:ea typeface="+mn-ea"/>
                <a:cs typeface="+mn-cs"/>
              </a:defRPr>
            </a:lvl1pPr>
          </a:lstStyle>
          <a:p>
            <a:pPr lvl="0"/>
            <a:r>
              <a:rPr lang="de-DE"/>
              <a:t>Topline goes here</a:t>
            </a:r>
          </a:p>
        </p:txBody>
      </p:sp>
    </p:spTree>
    <p:extLst>
      <p:ext uri="{BB962C8B-B14F-4D97-AF65-F5344CB8AC3E}">
        <p14:creationId xmlns:p14="http://schemas.microsoft.com/office/powerpoint/2010/main" val="4121102434"/>
      </p:ext>
    </p:extLst>
  </p:cSld>
  <p:clrMapOvr>
    <a:masterClrMapping/>
  </p:clrMapOvr>
  <p:transition/>
  <p:extLst>
    <p:ext uri="{DCECCB84-F9BA-43D5-87BE-67443E8EF086}">
      <p15:sldGuideLst xmlns:p15="http://schemas.microsoft.com/office/powerpoint/2012/main">
        <p15:guide id="1" orient="horz" pos="1139"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line + topline onl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E0FA48-9F47-4B37-94C3-D2CE80E96A54}"/>
              </a:ext>
            </a:extLst>
          </p:cNvPr>
          <p:cNvSpPr>
            <a:spLocks noGrp="1"/>
          </p:cNvSpPr>
          <p:nvPr>
            <p:ph type="title"/>
          </p:nvPr>
        </p:nvSpPr>
        <p:spPr/>
        <p:txBody>
          <a:bodyPr/>
          <a:lstStyle/>
          <a:p>
            <a:r>
              <a:rPr lang="de-DE"/>
              <a:t>Mastertitelformat bearbeiten</a:t>
            </a:r>
          </a:p>
        </p:txBody>
      </p:sp>
      <p:sp>
        <p:nvSpPr>
          <p:cNvPr id="6" name="Fußzeilenplatzhalter 5">
            <a:extLst>
              <a:ext uri="{FF2B5EF4-FFF2-40B4-BE49-F238E27FC236}">
                <a16:creationId xmlns:a16="http://schemas.microsoft.com/office/drawing/2014/main" id="{B12C489F-F019-4419-9172-668E44FC8C23}"/>
              </a:ext>
            </a:extLst>
          </p:cNvPr>
          <p:cNvSpPr>
            <a:spLocks noGrp="1"/>
          </p:cNvSpPr>
          <p:nvPr>
            <p:ph type="ftr" sz="quarter" idx="10"/>
          </p:nvPr>
        </p:nvSpPr>
        <p:spPr/>
        <p:txBody>
          <a:bodyPr/>
          <a:lstStyle/>
          <a:p>
            <a:endParaRPr lang="de-DE"/>
          </a:p>
        </p:txBody>
      </p:sp>
      <p:sp>
        <p:nvSpPr>
          <p:cNvPr id="7" name="Foliennummernplatzhalter 6">
            <a:extLst>
              <a:ext uri="{FF2B5EF4-FFF2-40B4-BE49-F238E27FC236}">
                <a16:creationId xmlns:a16="http://schemas.microsoft.com/office/drawing/2014/main" id="{B5F45E11-429A-423F-97E9-1B1309F4DB3A}"/>
              </a:ext>
            </a:extLst>
          </p:cNvPr>
          <p:cNvSpPr>
            <a:spLocks noGrp="1"/>
          </p:cNvSpPr>
          <p:nvPr>
            <p:ph type="sldNum" sz="quarter" idx="11"/>
          </p:nvPr>
        </p:nvSpPr>
        <p:spPr/>
        <p:txBody>
          <a:bodyPr/>
          <a:lstStyle/>
          <a:p>
            <a:fld id="{56C449F3-BD9D-48DC-BFF1-0F66671DA7C6}" type="slidenum">
              <a:rPr lang="de-DE"/>
              <a:t>‹Nr.›</a:t>
            </a:fld>
            <a:endParaRPr lang="de-DE"/>
          </a:p>
        </p:txBody>
      </p:sp>
      <p:sp>
        <p:nvSpPr>
          <p:cNvPr id="5" name="Textplatzhalter 4">
            <a:extLst>
              <a:ext uri="{FF2B5EF4-FFF2-40B4-BE49-F238E27FC236}">
                <a16:creationId xmlns:a16="http://schemas.microsoft.com/office/drawing/2014/main" id="{2CBF6088-36A1-4310-BB51-1649635E7893}"/>
              </a:ext>
            </a:extLst>
          </p:cNvPr>
          <p:cNvSpPr>
            <a:spLocks noGrp="1"/>
          </p:cNvSpPr>
          <p:nvPr>
            <p:ph type="body" sz="quarter" idx="12" hasCustomPrompt="1"/>
          </p:nvPr>
        </p:nvSpPr>
        <p:spPr>
          <a:xfrm>
            <a:off x="479424" y="476250"/>
            <a:ext cx="9324975" cy="252000"/>
          </a:xfrm>
        </p:spPr>
        <p:txBody>
          <a:bodyPr/>
          <a:lstStyle>
            <a:lvl1pPr>
              <a:defRPr lang="de-DE" sz="1100" b="1" kern="1200" cap="all" spc="63" baseline="0">
                <a:solidFill>
                  <a:schemeClr val="bg1"/>
                </a:solidFill>
                <a:latin typeface="+mn-lt"/>
                <a:ea typeface="+mn-ea"/>
                <a:cs typeface="+mn-cs"/>
              </a:defRPr>
            </a:lvl1pPr>
          </a:lstStyle>
          <a:p>
            <a:pPr lvl="0"/>
            <a:r>
              <a:rPr lang="de-DE"/>
              <a:t>Topline goes here</a:t>
            </a:r>
          </a:p>
        </p:txBody>
      </p:sp>
    </p:spTree>
    <p:extLst>
      <p:ext uri="{BB962C8B-B14F-4D97-AF65-F5344CB8AC3E}">
        <p14:creationId xmlns:p14="http://schemas.microsoft.com/office/powerpoint/2010/main" val="199506066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Divider bold typo blue">
    <p:bg>
      <p:bgPr>
        <a:solidFill>
          <a:srgbClr val="122B5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344D3D-750E-4AA5-BD45-F6CFA3D07F07}"/>
              </a:ext>
            </a:extLst>
          </p:cNvPr>
          <p:cNvSpPr>
            <a:spLocks noGrp="1"/>
          </p:cNvSpPr>
          <p:nvPr>
            <p:ph type="ctrTitle" hasCustomPrompt="1"/>
          </p:nvPr>
        </p:nvSpPr>
        <p:spPr>
          <a:xfrm>
            <a:off x="-228590" y="1152000"/>
            <a:ext cx="12801058" cy="2666928"/>
          </a:xfrm>
          <a:prstGeom prst="rect">
            <a:avLst/>
          </a:prstGeom>
        </p:spPr>
        <p:txBody>
          <a:bodyPr rIns="216000" anchor="b" anchorCtr="0"/>
          <a:lstStyle>
            <a:lvl1pPr algn="r">
              <a:lnSpc>
                <a:spcPct val="80000"/>
              </a:lnSpc>
              <a:defRPr sz="20002">
                <a:solidFill>
                  <a:schemeClr val="tx1"/>
                </a:solidFill>
              </a:defRPr>
            </a:lvl1pPr>
          </a:lstStyle>
          <a:p>
            <a:r>
              <a:rPr lang="de-DE"/>
              <a:t>Titel</a:t>
            </a:r>
          </a:p>
        </p:txBody>
      </p:sp>
      <p:sp>
        <p:nvSpPr>
          <p:cNvPr id="3" name="Untertitel 2">
            <a:extLst>
              <a:ext uri="{FF2B5EF4-FFF2-40B4-BE49-F238E27FC236}">
                <a16:creationId xmlns:a16="http://schemas.microsoft.com/office/drawing/2014/main" id="{9F4A5A7B-32F1-4538-86EC-D0B2317455D4}"/>
              </a:ext>
            </a:extLst>
          </p:cNvPr>
          <p:cNvSpPr>
            <a:spLocks noGrp="1"/>
          </p:cNvSpPr>
          <p:nvPr>
            <p:ph type="subTitle" idx="1" hasCustomPrompt="1"/>
          </p:nvPr>
        </p:nvSpPr>
        <p:spPr>
          <a:xfrm>
            <a:off x="-228590" y="3420000"/>
            <a:ext cx="12801058" cy="3581884"/>
          </a:xfrm>
          <a:prstGeom prst="rect">
            <a:avLst/>
          </a:prstGeom>
        </p:spPr>
        <p:txBody>
          <a:bodyPr rIns="216000"/>
          <a:lstStyle>
            <a:lvl1pPr marL="0" indent="0" algn="l">
              <a:lnSpc>
                <a:spcPct val="80000"/>
              </a:lnSpc>
              <a:buNone/>
              <a:defRPr sz="20002">
                <a:solidFill>
                  <a:srgbClr val="13A0D3"/>
                </a:solidFill>
              </a:defRPr>
            </a:lvl1pPr>
            <a:lvl2pPr marL="483855" indent="0" algn="ctr">
              <a:buNone/>
              <a:defRPr sz="2117"/>
            </a:lvl2pPr>
            <a:lvl3pPr marL="967710" indent="0" algn="ctr">
              <a:buNone/>
              <a:defRPr sz="1905"/>
            </a:lvl3pPr>
            <a:lvl4pPr marL="1451564" indent="0" algn="ctr">
              <a:buNone/>
              <a:defRPr sz="1693"/>
            </a:lvl4pPr>
            <a:lvl5pPr marL="1935419" indent="0" algn="ctr">
              <a:buNone/>
              <a:defRPr sz="1693"/>
            </a:lvl5pPr>
            <a:lvl6pPr marL="2419274" indent="0" algn="ctr">
              <a:buNone/>
              <a:defRPr sz="1693"/>
            </a:lvl6pPr>
            <a:lvl7pPr marL="2903129" indent="0" algn="ctr">
              <a:buNone/>
              <a:defRPr sz="1693"/>
            </a:lvl7pPr>
            <a:lvl8pPr marL="3386983" indent="0" algn="ctr">
              <a:buNone/>
              <a:defRPr sz="1693"/>
            </a:lvl8pPr>
            <a:lvl9pPr marL="3870838" indent="0" algn="ctr">
              <a:buNone/>
              <a:defRPr sz="1693"/>
            </a:lvl9pPr>
          </a:lstStyle>
          <a:p>
            <a:r>
              <a:rPr lang="de-DE"/>
              <a:t>Unter</a:t>
            </a:r>
          </a:p>
        </p:txBody>
      </p:sp>
      <p:sp>
        <p:nvSpPr>
          <p:cNvPr id="9" name="Foliennummernplatzhalter 8">
            <a:extLst>
              <a:ext uri="{FF2B5EF4-FFF2-40B4-BE49-F238E27FC236}">
                <a16:creationId xmlns:a16="http://schemas.microsoft.com/office/drawing/2014/main" id="{584903B4-6642-4AFF-90D9-E8903BFF6D06}"/>
              </a:ext>
            </a:extLst>
          </p:cNvPr>
          <p:cNvSpPr>
            <a:spLocks noGrp="1"/>
          </p:cNvSpPr>
          <p:nvPr>
            <p:ph type="sldNum" sz="quarter" idx="11"/>
          </p:nvPr>
        </p:nvSpPr>
        <p:spPr/>
        <p:txBody>
          <a:bodyPr/>
          <a:lstStyle>
            <a:lvl1pPr>
              <a:defRPr>
                <a:solidFill>
                  <a:schemeClr val="tx1"/>
                </a:solidFill>
              </a:defRPr>
            </a:lvl1pPr>
          </a:lstStyle>
          <a:p>
            <a:fld id="{56C449F3-BD9D-48DC-BFF1-0F66671DA7C6}" type="slidenum">
              <a:rPr lang="de-DE"/>
              <a:t>‹Nr.›</a:t>
            </a:fld>
            <a:endParaRPr lang="de-DE"/>
          </a:p>
        </p:txBody>
      </p:sp>
      <p:pic>
        <p:nvPicPr>
          <p:cNvPr id="5" name="Grafik 4">
            <a:extLst>
              <a:ext uri="{FF2B5EF4-FFF2-40B4-BE49-F238E27FC236}">
                <a16:creationId xmlns:a16="http://schemas.microsoft.com/office/drawing/2014/main" id="{374A9CB5-CAA2-4A49-8F24-799255B5E57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692728" y="504000"/>
            <a:ext cx="1016541" cy="252000"/>
          </a:xfrm>
          <a:prstGeom prst="rect">
            <a:avLst/>
          </a:prstGeom>
        </p:spPr>
      </p:pic>
    </p:spTree>
    <p:extLst>
      <p:ext uri="{BB962C8B-B14F-4D97-AF65-F5344CB8AC3E}">
        <p14:creationId xmlns:p14="http://schemas.microsoft.com/office/powerpoint/2010/main" val="91622549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6FDAA8-8B2C-4943-A92E-AA894087B98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44BE1ED-5593-43E7-90D4-F1D53BC3E973}"/>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06A92110-7759-4818-B8AB-E43CF4F0B5E2}"/>
              </a:ext>
            </a:extLst>
          </p:cNvPr>
          <p:cNvSpPr>
            <a:spLocks noGrp="1"/>
          </p:cNvSpPr>
          <p:nvPr>
            <p:ph type="body" sz="quarter" idx="12" hasCustomPrompt="1"/>
          </p:nvPr>
        </p:nvSpPr>
        <p:spPr>
          <a:xfrm>
            <a:off x="479424" y="476250"/>
            <a:ext cx="9324973" cy="252000"/>
          </a:xfrm>
        </p:spPr>
        <p:txBody>
          <a:bodyPr/>
          <a:lstStyle>
            <a:lvl1pPr>
              <a:defRPr lang="de-DE" sz="1100" b="1" kern="1200" cap="all" spc="63" baseline="0">
                <a:solidFill>
                  <a:schemeClr val="bg1"/>
                </a:solidFill>
                <a:latin typeface="+mn-lt"/>
                <a:ea typeface="+mn-ea"/>
                <a:cs typeface="+mn-cs"/>
              </a:defRPr>
            </a:lvl1pPr>
          </a:lstStyle>
          <a:p>
            <a:pPr lvl="0"/>
            <a:r>
              <a:rPr lang="de-DE"/>
              <a:t>Topline goes here</a:t>
            </a:r>
          </a:p>
        </p:txBody>
      </p:sp>
      <p:sp>
        <p:nvSpPr>
          <p:cNvPr id="10" name="Fußzeilenplatzhalter 9">
            <a:extLst>
              <a:ext uri="{FF2B5EF4-FFF2-40B4-BE49-F238E27FC236}">
                <a16:creationId xmlns:a16="http://schemas.microsoft.com/office/drawing/2014/main" id="{AF63EA58-623B-4C98-B0B3-106149A9567E}"/>
              </a:ext>
            </a:extLst>
          </p:cNvPr>
          <p:cNvSpPr>
            <a:spLocks noGrp="1"/>
          </p:cNvSpPr>
          <p:nvPr>
            <p:ph type="ftr" sz="quarter" idx="13"/>
          </p:nvPr>
        </p:nvSpPr>
        <p:spPr/>
        <p:txBody>
          <a:bodyPr/>
          <a:lstStyle/>
          <a:p>
            <a:endParaRPr lang="de-DE"/>
          </a:p>
        </p:txBody>
      </p:sp>
      <p:sp>
        <p:nvSpPr>
          <p:cNvPr id="11" name="Foliennummernplatzhalter 10">
            <a:extLst>
              <a:ext uri="{FF2B5EF4-FFF2-40B4-BE49-F238E27FC236}">
                <a16:creationId xmlns:a16="http://schemas.microsoft.com/office/drawing/2014/main" id="{284ABCF1-F66C-42C3-892B-72AE24E22DF2}"/>
              </a:ext>
            </a:extLst>
          </p:cNvPr>
          <p:cNvSpPr>
            <a:spLocks noGrp="1"/>
          </p:cNvSpPr>
          <p:nvPr>
            <p:ph type="sldNum" sz="quarter" idx="14"/>
          </p:nvPr>
        </p:nvSpPr>
        <p:spPr/>
        <p:txBody>
          <a:bodyPr/>
          <a:lstStyle/>
          <a:p>
            <a:fld id="{56C449F3-BD9D-48DC-BFF1-0F66671DA7C6}" type="slidenum">
              <a:rPr lang="de-DE"/>
              <a:t>‹Nr.›</a:t>
            </a:fld>
            <a:endParaRPr lang="de-DE"/>
          </a:p>
        </p:txBody>
      </p:sp>
    </p:spTree>
    <p:extLst>
      <p:ext uri="{BB962C8B-B14F-4D97-AF65-F5344CB8AC3E}">
        <p14:creationId xmlns:p14="http://schemas.microsoft.com/office/powerpoint/2010/main" val="57612760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6FDAA8-8B2C-4943-A92E-AA894087B98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44BE1ED-5593-43E7-90D4-F1D53BC3E973}"/>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06A92110-7759-4818-B8AB-E43CF4F0B5E2}"/>
              </a:ext>
            </a:extLst>
          </p:cNvPr>
          <p:cNvSpPr>
            <a:spLocks noGrp="1"/>
          </p:cNvSpPr>
          <p:nvPr>
            <p:ph type="body" sz="quarter" idx="12" hasCustomPrompt="1"/>
          </p:nvPr>
        </p:nvSpPr>
        <p:spPr>
          <a:xfrm>
            <a:off x="479424" y="476250"/>
            <a:ext cx="9324973" cy="252000"/>
          </a:xfrm>
        </p:spPr>
        <p:txBody>
          <a:bodyPr/>
          <a:lstStyle>
            <a:lvl1pPr>
              <a:defRPr lang="de-DE" sz="1100" b="1" kern="1200" cap="all" spc="63" baseline="0">
                <a:solidFill>
                  <a:schemeClr val="bg1"/>
                </a:solidFill>
                <a:latin typeface="+mn-lt"/>
                <a:ea typeface="+mn-ea"/>
                <a:cs typeface="+mn-cs"/>
              </a:defRPr>
            </a:lvl1pPr>
          </a:lstStyle>
          <a:p>
            <a:pPr lvl="0"/>
            <a:r>
              <a:rPr lang="de-DE"/>
              <a:t>Topline goes here</a:t>
            </a:r>
          </a:p>
        </p:txBody>
      </p:sp>
      <p:sp>
        <p:nvSpPr>
          <p:cNvPr id="10" name="Fußzeilenplatzhalter 9">
            <a:extLst>
              <a:ext uri="{FF2B5EF4-FFF2-40B4-BE49-F238E27FC236}">
                <a16:creationId xmlns:a16="http://schemas.microsoft.com/office/drawing/2014/main" id="{AF63EA58-623B-4C98-B0B3-106149A9567E}"/>
              </a:ext>
            </a:extLst>
          </p:cNvPr>
          <p:cNvSpPr>
            <a:spLocks noGrp="1"/>
          </p:cNvSpPr>
          <p:nvPr>
            <p:ph type="ftr" sz="quarter" idx="13"/>
          </p:nvPr>
        </p:nvSpPr>
        <p:spPr/>
        <p:txBody>
          <a:bodyPr/>
          <a:lstStyle/>
          <a:p>
            <a:endParaRPr lang="de-DE"/>
          </a:p>
        </p:txBody>
      </p:sp>
      <p:sp>
        <p:nvSpPr>
          <p:cNvPr id="11" name="Foliennummernplatzhalter 10">
            <a:extLst>
              <a:ext uri="{FF2B5EF4-FFF2-40B4-BE49-F238E27FC236}">
                <a16:creationId xmlns:a16="http://schemas.microsoft.com/office/drawing/2014/main" id="{284ABCF1-F66C-42C3-892B-72AE24E22DF2}"/>
              </a:ext>
            </a:extLst>
          </p:cNvPr>
          <p:cNvSpPr>
            <a:spLocks noGrp="1"/>
          </p:cNvSpPr>
          <p:nvPr>
            <p:ph type="sldNum" sz="quarter" idx="14"/>
          </p:nvPr>
        </p:nvSpPr>
        <p:spPr/>
        <p:txBody>
          <a:bodyPr/>
          <a:lstStyle/>
          <a:p>
            <a:fld id="{56C449F3-BD9D-48DC-BFF1-0F66671DA7C6}" type="slidenum">
              <a:rPr lang="de-DE"/>
              <a:t>‹Nr.›</a:t>
            </a:fld>
            <a:endParaRPr lang="de-DE"/>
          </a:p>
        </p:txBody>
      </p:sp>
    </p:spTree>
    <p:extLst>
      <p:ext uri="{BB962C8B-B14F-4D97-AF65-F5344CB8AC3E}">
        <p14:creationId xmlns:p14="http://schemas.microsoft.com/office/powerpoint/2010/main" val="57612760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 Spalte">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9299830B-0CAE-490C-9F63-53C4A88A3374}"/>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69" name="think-cell Folie" r:id="rId4" imgW="353" imgH="353" progId="TCLayout.ActiveDocument.1">
                  <p:embed/>
                </p:oleObj>
              </mc:Choice>
              <mc:Fallback>
                <p:oleObj name="think-cell Folie" r:id="rId4" imgW="353" imgH="353" progId="TCLayout.ActiveDocument.1">
                  <p:embed/>
                  <p:pic>
                    <p:nvPicPr>
                      <p:cNvPr id="6" name="Objekt 5" hidden="1">
                        <a:extLst>
                          <a:ext uri="{FF2B5EF4-FFF2-40B4-BE49-F238E27FC236}">
                            <a16:creationId xmlns:a16="http://schemas.microsoft.com/office/drawing/2014/main" id="{9299830B-0CAE-490C-9F63-53C4A88A337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Foliennummernplatzhalter 10">
            <a:extLst>
              <a:ext uri="{FF2B5EF4-FFF2-40B4-BE49-F238E27FC236}">
                <a16:creationId xmlns:a16="http://schemas.microsoft.com/office/drawing/2014/main" id="{284ABCF1-F66C-42C3-892B-72AE24E22DF2}"/>
              </a:ext>
            </a:extLst>
          </p:cNvPr>
          <p:cNvSpPr>
            <a:spLocks noGrp="1"/>
          </p:cNvSpPr>
          <p:nvPr>
            <p:ph type="sldNum" sz="quarter" idx="14"/>
          </p:nvPr>
        </p:nvSpPr>
        <p:spPr/>
        <p:txBody>
          <a:bodyPr/>
          <a:lstStyle>
            <a:lvl1pPr rtl="0">
              <a:defRPr/>
            </a:lvl1pPr>
          </a:lstStyle>
          <a:p>
            <a:fld id="{56C449F3-BD9D-48DC-BFF1-0F66671DA7C6}" type="slidenum">
              <a:rPr lang="de-DE" noProof="0" smtClean="0"/>
              <a:pPr/>
              <a:t>‹Nr.›</a:t>
            </a:fld>
            <a:endParaRPr lang="de-DE" noProof="0"/>
          </a:p>
        </p:txBody>
      </p:sp>
      <p:sp>
        <p:nvSpPr>
          <p:cNvPr id="5" name="Textplatzhalter 4">
            <a:extLst>
              <a:ext uri="{FF2B5EF4-FFF2-40B4-BE49-F238E27FC236}">
                <a16:creationId xmlns:a16="http://schemas.microsoft.com/office/drawing/2014/main" id="{06A92110-7759-4818-B8AB-E43CF4F0B5E2}"/>
              </a:ext>
            </a:extLst>
          </p:cNvPr>
          <p:cNvSpPr>
            <a:spLocks noGrp="1"/>
          </p:cNvSpPr>
          <p:nvPr>
            <p:ph type="body" sz="quarter" idx="12" hasCustomPrompt="1"/>
          </p:nvPr>
        </p:nvSpPr>
        <p:spPr>
          <a:xfrm>
            <a:off x="479424" y="476250"/>
            <a:ext cx="9324973" cy="252000"/>
          </a:xfrm>
        </p:spPr>
        <p:txBody>
          <a:bodyPr/>
          <a:lstStyle>
            <a:lvl1pPr rtl="0">
              <a:defRPr lang="en-US" sz="1100" b="1" kern="1200" cap="all" spc="63" baseline="0" smtClean="0">
                <a:solidFill>
                  <a:schemeClr val="bg1"/>
                </a:solidFill>
                <a:latin typeface="+mn-lt"/>
                <a:ea typeface="+mn-ea"/>
                <a:cs typeface="+mn-cs"/>
              </a:defRPr>
            </a:lvl1pPr>
          </a:lstStyle>
          <a:p>
            <a:pPr lvl="0"/>
            <a:r>
              <a:rPr lang="de-DE" noProof="0"/>
              <a:t>Kopfzeile Optional</a:t>
            </a:r>
          </a:p>
        </p:txBody>
      </p:sp>
      <p:sp>
        <p:nvSpPr>
          <p:cNvPr id="2" name="Titel 1">
            <a:extLst>
              <a:ext uri="{FF2B5EF4-FFF2-40B4-BE49-F238E27FC236}">
                <a16:creationId xmlns:a16="http://schemas.microsoft.com/office/drawing/2014/main" id="{126FDAA8-8B2C-4943-A92E-AA894087B98A}"/>
              </a:ext>
            </a:extLst>
          </p:cNvPr>
          <p:cNvSpPr>
            <a:spLocks noGrp="1"/>
          </p:cNvSpPr>
          <p:nvPr>
            <p:ph type="title"/>
          </p:nvPr>
        </p:nvSpPr>
        <p:spPr/>
        <p:txBody>
          <a:bodyPr vert="horz"/>
          <a:lstStyle>
            <a:lvl1pPr rtl="0">
              <a:defRPr/>
            </a:lvl1pPr>
          </a:lstStyle>
          <a:p>
            <a:r>
              <a:rPr lang="de-DE" noProof="0"/>
              <a:t>Mastertitelformat bearbeiten</a:t>
            </a:r>
          </a:p>
        </p:txBody>
      </p:sp>
      <p:sp>
        <p:nvSpPr>
          <p:cNvPr id="3" name="Inhaltsplatzhalter 2">
            <a:extLst>
              <a:ext uri="{FF2B5EF4-FFF2-40B4-BE49-F238E27FC236}">
                <a16:creationId xmlns:a16="http://schemas.microsoft.com/office/drawing/2014/main" id="{B44BE1ED-5593-43E7-90D4-F1D53BC3E973}"/>
              </a:ext>
            </a:extLst>
          </p:cNvPr>
          <p:cNvSpPr>
            <a:spLocks noGrp="1"/>
          </p:cNvSpPr>
          <p:nvPr>
            <p:ph idx="1"/>
          </p:nvPr>
        </p:nvSpPr>
        <p:spPr/>
        <p:txBody>
          <a:bodyPr/>
          <a:lstStyle>
            <a:lvl1pPr rtl="0">
              <a:defRPr/>
            </a:lvl1pPr>
            <a:lvl2pPr rtl="0">
              <a:defRPr/>
            </a:lvl2pPr>
            <a:lvl3pPr rtl="0">
              <a:defRPr/>
            </a:lvl3pPr>
            <a:lvl4pPr rtl="0">
              <a:defRPr/>
            </a:lvl4pPr>
            <a:lvl5pPr rtl="0">
              <a:defRPr/>
            </a:lvl5p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10" name="Fußzeilenplatzhalter 9">
            <a:extLst>
              <a:ext uri="{FF2B5EF4-FFF2-40B4-BE49-F238E27FC236}">
                <a16:creationId xmlns:a16="http://schemas.microsoft.com/office/drawing/2014/main" id="{AF63EA58-623B-4C98-B0B3-106149A9567E}"/>
              </a:ext>
            </a:extLst>
          </p:cNvPr>
          <p:cNvSpPr>
            <a:spLocks noGrp="1"/>
          </p:cNvSpPr>
          <p:nvPr>
            <p:ph type="ftr" sz="quarter" idx="13"/>
          </p:nvPr>
        </p:nvSpPr>
        <p:spPr/>
        <p:txBody>
          <a:bodyPr/>
          <a:lstStyle>
            <a:lvl1pPr rtl="0">
              <a:defRPr/>
            </a:lvl1pPr>
          </a:lstStyle>
          <a:p>
            <a:endParaRPr lang="de-DE" noProof="0"/>
          </a:p>
        </p:txBody>
      </p:sp>
    </p:spTree>
    <p:extLst>
      <p:ext uri="{BB962C8B-B14F-4D97-AF65-F5344CB8AC3E}">
        <p14:creationId xmlns:p14="http://schemas.microsoft.com/office/powerpoint/2010/main" val="29224429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Divider bold typo blue">
    <p:bg>
      <p:bgPr>
        <a:solidFill>
          <a:srgbClr val="122B5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344D3D-750E-4AA5-BD45-F6CFA3D07F07}"/>
              </a:ext>
            </a:extLst>
          </p:cNvPr>
          <p:cNvSpPr>
            <a:spLocks noGrp="1"/>
          </p:cNvSpPr>
          <p:nvPr>
            <p:ph type="ctrTitle" hasCustomPrompt="1"/>
          </p:nvPr>
        </p:nvSpPr>
        <p:spPr>
          <a:xfrm>
            <a:off x="-228590" y="1152000"/>
            <a:ext cx="12801058" cy="2666928"/>
          </a:xfrm>
          <a:prstGeom prst="rect">
            <a:avLst/>
          </a:prstGeom>
        </p:spPr>
        <p:txBody>
          <a:bodyPr rIns="216000" anchor="b" anchorCtr="0"/>
          <a:lstStyle>
            <a:lvl1pPr algn="r">
              <a:lnSpc>
                <a:spcPct val="80000"/>
              </a:lnSpc>
              <a:defRPr sz="20002">
                <a:solidFill>
                  <a:schemeClr val="tx1"/>
                </a:solidFill>
              </a:defRPr>
            </a:lvl1pPr>
          </a:lstStyle>
          <a:p>
            <a:r>
              <a:rPr lang="de-DE"/>
              <a:t>Titel</a:t>
            </a:r>
          </a:p>
        </p:txBody>
      </p:sp>
      <p:sp>
        <p:nvSpPr>
          <p:cNvPr id="3" name="Untertitel 2">
            <a:extLst>
              <a:ext uri="{FF2B5EF4-FFF2-40B4-BE49-F238E27FC236}">
                <a16:creationId xmlns:a16="http://schemas.microsoft.com/office/drawing/2014/main" id="{9F4A5A7B-32F1-4538-86EC-D0B2317455D4}"/>
              </a:ext>
            </a:extLst>
          </p:cNvPr>
          <p:cNvSpPr>
            <a:spLocks noGrp="1"/>
          </p:cNvSpPr>
          <p:nvPr>
            <p:ph type="subTitle" idx="1" hasCustomPrompt="1"/>
          </p:nvPr>
        </p:nvSpPr>
        <p:spPr>
          <a:xfrm>
            <a:off x="-228590" y="3420000"/>
            <a:ext cx="12801058" cy="3581884"/>
          </a:xfrm>
          <a:prstGeom prst="rect">
            <a:avLst/>
          </a:prstGeom>
        </p:spPr>
        <p:txBody>
          <a:bodyPr rIns="216000"/>
          <a:lstStyle>
            <a:lvl1pPr marL="0" indent="0" algn="l">
              <a:lnSpc>
                <a:spcPct val="80000"/>
              </a:lnSpc>
              <a:buNone/>
              <a:defRPr sz="20002">
                <a:solidFill>
                  <a:srgbClr val="13A0D3"/>
                </a:solidFill>
              </a:defRPr>
            </a:lvl1pPr>
            <a:lvl2pPr marL="483855" indent="0" algn="ctr">
              <a:buNone/>
              <a:defRPr sz="2117"/>
            </a:lvl2pPr>
            <a:lvl3pPr marL="967710" indent="0" algn="ctr">
              <a:buNone/>
              <a:defRPr sz="1905"/>
            </a:lvl3pPr>
            <a:lvl4pPr marL="1451564" indent="0" algn="ctr">
              <a:buNone/>
              <a:defRPr sz="1693"/>
            </a:lvl4pPr>
            <a:lvl5pPr marL="1935419" indent="0" algn="ctr">
              <a:buNone/>
              <a:defRPr sz="1693"/>
            </a:lvl5pPr>
            <a:lvl6pPr marL="2419274" indent="0" algn="ctr">
              <a:buNone/>
              <a:defRPr sz="1693"/>
            </a:lvl6pPr>
            <a:lvl7pPr marL="2903129" indent="0" algn="ctr">
              <a:buNone/>
              <a:defRPr sz="1693"/>
            </a:lvl7pPr>
            <a:lvl8pPr marL="3386983" indent="0" algn="ctr">
              <a:buNone/>
              <a:defRPr sz="1693"/>
            </a:lvl8pPr>
            <a:lvl9pPr marL="3870838" indent="0" algn="ctr">
              <a:buNone/>
              <a:defRPr sz="1693"/>
            </a:lvl9pPr>
          </a:lstStyle>
          <a:p>
            <a:r>
              <a:rPr lang="de-DE"/>
              <a:t>Unter</a:t>
            </a:r>
          </a:p>
        </p:txBody>
      </p:sp>
      <p:sp>
        <p:nvSpPr>
          <p:cNvPr id="9" name="Foliennummernplatzhalter 8">
            <a:extLst>
              <a:ext uri="{FF2B5EF4-FFF2-40B4-BE49-F238E27FC236}">
                <a16:creationId xmlns:a16="http://schemas.microsoft.com/office/drawing/2014/main" id="{584903B4-6642-4AFF-90D9-E8903BFF6D06}"/>
              </a:ext>
            </a:extLst>
          </p:cNvPr>
          <p:cNvSpPr>
            <a:spLocks noGrp="1"/>
          </p:cNvSpPr>
          <p:nvPr>
            <p:ph type="sldNum" sz="quarter" idx="11"/>
          </p:nvPr>
        </p:nvSpPr>
        <p:spPr/>
        <p:txBody>
          <a:bodyPr/>
          <a:lstStyle>
            <a:lvl1pPr>
              <a:defRPr>
                <a:solidFill>
                  <a:schemeClr val="tx1"/>
                </a:solidFill>
              </a:defRPr>
            </a:lvl1pPr>
          </a:lstStyle>
          <a:p>
            <a:fld id="{56C449F3-BD9D-48DC-BFF1-0F66671DA7C6}" type="slidenum">
              <a:rPr lang="de-DE"/>
              <a:t>‹Nr.›</a:t>
            </a:fld>
            <a:endParaRPr lang="de-DE"/>
          </a:p>
        </p:txBody>
      </p:sp>
      <p:pic>
        <p:nvPicPr>
          <p:cNvPr id="5" name="Grafik 4">
            <a:extLst>
              <a:ext uri="{FF2B5EF4-FFF2-40B4-BE49-F238E27FC236}">
                <a16:creationId xmlns:a16="http://schemas.microsoft.com/office/drawing/2014/main" id="{374A9CB5-CAA2-4A49-8F24-799255B5E57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692728" y="504000"/>
            <a:ext cx="1016541" cy="252000"/>
          </a:xfrm>
          <a:prstGeom prst="rect">
            <a:avLst/>
          </a:prstGeom>
        </p:spPr>
      </p:pic>
    </p:spTree>
    <p:extLst>
      <p:ext uri="{BB962C8B-B14F-4D97-AF65-F5344CB8AC3E}">
        <p14:creationId xmlns:p14="http://schemas.microsoft.com/office/powerpoint/2010/main" val="45995602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image + headline 03">
    <p:spTree>
      <p:nvGrpSpPr>
        <p:cNvPr id="1" name=""/>
        <p:cNvGrpSpPr/>
        <p:nvPr/>
      </p:nvGrpSpPr>
      <p:grpSpPr>
        <a:xfrm>
          <a:off x="0" y="0"/>
          <a:ext cx="0" cy="0"/>
          <a:chOff x="0" y="0"/>
          <a:chExt cx="0" cy="0"/>
        </a:xfrm>
      </p:grpSpPr>
      <p:sp>
        <p:nvSpPr>
          <p:cNvPr id="5" name="Bildplatzhalter 6">
            <a:extLst>
              <a:ext uri="{FF2B5EF4-FFF2-40B4-BE49-F238E27FC236}">
                <a16:creationId xmlns:a16="http://schemas.microsoft.com/office/drawing/2014/main" id="{56AD9E6D-63E1-41E1-8A4D-9A2F8102A993}"/>
              </a:ext>
            </a:extLst>
          </p:cNvPr>
          <p:cNvSpPr>
            <a:spLocks noGrp="1"/>
          </p:cNvSpPr>
          <p:nvPr>
            <p:ph type="pic" sz="quarter" idx="13"/>
          </p:nvPr>
        </p:nvSpPr>
        <p:spPr>
          <a:xfrm>
            <a:off x="5988050" y="1008001"/>
            <a:ext cx="6203950" cy="5850000"/>
          </a:xfrm>
          <a:solidFill>
            <a:schemeClr val="tx2"/>
          </a:solidFill>
        </p:spPr>
        <p:txBody>
          <a:bodyPr/>
          <a:lstStyle/>
          <a:p>
            <a:endParaRPr lang="de-DE"/>
          </a:p>
        </p:txBody>
      </p:sp>
      <p:sp>
        <p:nvSpPr>
          <p:cNvPr id="6" name="Foliennummernplatzhalter 5">
            <a:extLst>
              <a:ext uri="{FF2B5EF4-FFF2-40B4-BE49-F238E27FC236}">
                <a16:creationId xmlns:a16="http://schemas.microsoft.com/office/drawing/2014/main" id="{901E388C-6A4B-4AA3-B573-6AE8043CAA97}"/>
              </a:ext>
            </a:extLst>
          </p:cNvPr>
          <p:cNvSpPr>
            <a:spLocks noGrp="1"/>
          </p:cNvSpPr>
          <p:nvPr>
            <p:ph type="sldNum" sz="quarter" idx="11"/>
          </p:nvPr>
        </p:nvSpPr>
        <p:spPr/>
        <p:txBody>
          <a:bodyPr/>
          <a:lstStyle>
            <a:lvl1pPr>
              <a:defRPr>
                <a:solidFill>
                  <a:schemeClr val="tx1"/>
                </a:solidFill>
              </a:defRPr>
            </a:lvl1pPr>
          </a:lstStyle>
          <a:p>
            <a:fld id="{56C449F3-BD9D-48DC-BFF1-0F66671DA7C6}" type="slidenum">
              <a:rPr lang="de-DE"/>
              <a:t>‹Nr.›</a:t>
            </a:fld>
            <a:endParaRPr lang="de-DE"/>
          </a:p>
        </p:txBody>
      </p:sp>
      <p:sp>
        <p:nvSpPr>
          <p:cNvPr id="7" name="Titel 1">
            <a:extLst>
              <a:ext uri="{FF2B5EF4-FFF2-40B4-BE49-F238E27FC236}">
                <a16:creationId xmlns:a16="http://schemas.microsoft.com/office/drawing/2014/main" id="{A3F8960E-E537-4E49-AC42-4DEBF27F46A6}"/>
              </a:ext>
            </a:extLst>
          </p:cNvPr>
          <p:cNvSpPr>
            <a:spLocks noGrp="1"/>
          </p:cNvSpPr>
          <p:nvPr>
            <p:ph type="title"/>
          </p:nvPr>
        </p:nvSpPr>
        <p:spPr>
          <a:xfrm>
            <a:off x="479424" y="873125"/>
            <a:ext cx="3600451" cy="1439863"/>
          </a:xfrm>
        </p:spPr>
        <p:txBody>
          <a:bodyPr/>
          <a:lstStyle/>
          <a:p>
            <a:r>
              <a:rPr lang="de-DE"/>
              <a:t>Mastertitelformat bearbeiten</a:t>
            </a:r>
          </a:p>
        </p:txBody>
      </p:sp>
      <p:sp>
        <p:nvSpPr>
          <p:cNvPr id="9" name="Textplatzhalter 9">
            <a:extLst>
              <a:ext uri="{FF2B5EF4-FFF2-40B4-BE49-F238E27FC236}">
                <a16:creationId xmlns:a16="http://schemas.microsoft.com/office/drawing/2014/main" id="{73B815B3-09D1-4001-B105-D9E1330B1B62}"/>
              </a:ext>
            </a:extLst>
          </p:cNvPr>
          <p:cNvSpPr>
            <a:spLocks noGrp="1"/>
          </p:cNvSpPr>
          <p:nvPr>
            <p:ph type="body" sz="quarter" idx="14"/>
          </p:nvPr>
        </p:nvSpPr>
        <p:spPr>
          <a:xfrm>
            <a:off x="479426" y="3168000"/>
            <a:ext cx="3600449" cy="2997850"/>
          </a:xfrm>
        </p:spPr>
        <p:txBody>
          <a:bodyPr anchor="t" anchorCtr="0"/>
          <a:lstStyle>
            <a:lvl1pPr>
              <a:defRPr sz="1600" b="1"/>
            </a:lvl1pPr>
            <a:lvl2pPr marL="0" indent="0">
              <a:buNone/>
              <a:defRPr sz="1600"/>
            </a:lvl2pPr>
            <a:lvl3pPr>
              <a:defRPr sz="1600"/>
            </a:lvl3pPr>
            <a:lvl4pPr>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 name="Fußzeilenplatzhalter 1">
            <a:extLst>
              <a:ext uri="{FF2B5EF4-FFF2-40B4-BE49-F238E27FC236}">
                <a16:creationId xmlns:a16="http://schemas.microsoft.com/office/drawing/2014/main" id="{5D691213-0404-49EC-B501-4C4965B48592}"/>
              </a:ext>
            </a:extLst>
          </p:cNvPr>
          <p:cNvSpPr>
            <a:spLocks noGrp="1"/>
          </p:cNvSpPr>
          <p:nvPr>
            <p:ph type="ftr" sz="quarter" idx="18"/>
          </p:nvPr>
        </p:nvSpPr>
        <p:spPr/>
        <p:txBody>
          <a:bodyPr/>
          <a:lstStyle/>
          <a:p>
            <a:endParaRPr lang="de-DE"/>
          </a:p>
        </p:txBody>
      </p:sp>
      <p:sp>
        <p:nvSpPr>
          <p:cNvPr id="8" name="Textplatzhalter 4">
            <a:extLst>
              <a:ext uri="{FF2B5EF4-FFF2-40B4-BE49-F238E27FC236}">
                <a16:creationId xmlns:a16="http://schemas.microsoft.com/office/drawing/2014/main" id="{DB4B0E92-1B2C-41F7-B669-32B6FD56635A}"/>
              </a:ext>
            </a:extLst>
          </p:cNvPr>
          <p:cNvSpPr>
            <a:spLocks noGrp="1"/>
          </p:cNvSpPr>
          <p:nvPr>
            <p:ph type="body" sz="quarter" idx="12" hasCustomPrompt="1"/>
          </p:nvPr>
        </p:nvSpPr>
        <p:spPr>
          <a:xfrm>
            <a:off x="479425" y="476250"/>
            <a:ext cx="3600450" cy="252000"/>
          </a:xfrm>
        </p:spPr>
        <p:txBody>
          <a:bodyPr/>
          <a:lstStyle>
            <a:lvl1pPr>
              <a:defRPr lang="de-DE" sz="1100" b="1" kern="1200" cap="all" spc="63" baseline="0">
                <a:solidFill>
                  <a:schemeClr val="bg1"/>
                </a:solidFill>
                <a:latin typeface="+mn-lt"/>
                <a:ea typeface="+mn-ea"/>
                <a:cs typeface="+mn-cs"/>
              </a:defRPr>
            </a:lvl1pPr>
          </a:lstStyle>
          <a:p>
            <a:pPr lvl="0"/>
            <a:r>
              <a:rPr lang="de-DE"/>
              <a:t>Topline goes here</a:t>
            </a:r>
          </a:p>
        </p:txBody>
      </p:sp>
    </p:spTree>
    <p:extLst>
      <p:ext uri="{BB962C8B-B14F-4D97-AF65-F5344CB8AC3E}">
        <p14:creationId xmlns:p14="http://schemas.microsoft.com/office/powerpoint/2010/main" val="4121102434"/>
      </p:ext>
    </p:extLst>
  </p:cSld>
  <p:clrMapOvr>
    <a:masterClrMapping/>
  </p:clrMapOvr>
  <p:transition/>
  <p:extLst>
    <p:ext uri="{DCECCB84-F9BA-43D5-87BE-67443E8EF086}">
      <p15:sldGuideLst xmlns:p15="http://schemas.microsoft.com/office/powerpoint/2012/main">
        <p15:guide id="1" orient="horz" pos="113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6D3917-AE3D-4FCF-A7A1-1898AD29193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BEE051C-6EF3-470E-8A6F-3ACCAEC2B8D9}"/>
              </a:ext>
            </a:extLst>
          </p:cNvPr>
          <p:cNvSpPr>
            <a:spLocks noGrp="1"/>
          </p:cNvSpPr>
          <p:nvPr>
            <p:ph sz="half" idx="1"/>
          </p:nvPr>
        </p:nvSpPr>
        <p:spPr>
          <a:xfrm>
            <a:off x="479424" y="1808163"/>
            <a:ext cx="5508625" cy="4357687"/>
          </a:xfrm>
        </p:spPr>
        <p:txBody>
          <a:bodyPr/>
          <a:lstStyle>
            <a:lvl1pPr>
              <a:defRPr sz="1600"/>
            </a:lvl1pPr>
            <a:lvl2pPr>
              <a:defRPr sz="1600"/>
            </a:lvl2pPr>
            <a:lvl3pPr>
              <a:defRPr sz="1600"/>
            </a:lvl3pPr>
            <a:lvl4pPr>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p:txBody>
      </p:sp>
      <p:sp>
        <p:nvSpPr>
          <p:cNvPr id="4" name="Inhaltsplatzhalter 3">
            <a:extLst>
              <a:ext uri="{FF2B5EF4-FFF2-40B4-BE49-F238E27FC236}">
                <a16:creationId xmlns:a16="http://schemas.microsoft.com/office/drawing/2014/main" id="{54F1D8F2-5ECC-4655-A1DA-16D1D9E2965D}"/>
              </a:ext>
            </a:extLst>
          </p:cNvPr>
          <p:cNvSpPr>
            <a:spLocks noGrp="1"/>
          </p:cNvSpPr>
          <p:nvPr>
            <p:ph sz="half" idx="2"/>
          </p:nvPr>
        </p:nvSpPr>
        <p:spPr>
          <a:xfrm>
            <a:off x="6203950" y="1808163"/>
            <a:ext cx="5508625" cy="4357687"/>
          </a:xfrm>
        </p:spPr>
        <p:txBody>
          <a:bodyPr/>
          <a:lstStyle>
            <a:lvl1pPr>
              <a:defRPr sz="1600"/>
            </a:lvl1pPr>
            <a:lvl2pPr>
              <a:defRPr sz="1600"/>
            </a:lvl2pPr>
            <a:lvl3pPr>
              <a:defRPr sz="1600"/>
            </a:lvl3pPr>
            <a:lvl4pPr>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p:txBody>
      </p:sp>
      <p:sp>
        <p:nvSpPr>
          <p:cNvPr id="5" name="Fußzeilenplatzhalter 4">
            <a:extLst>
              <a:ext uri="{FF2B5EF4-FFF2-40B4-BE49-F238E27FC236}">
                <a16:creationId xmlns:a16="http://schemas.microsoft.com/office/drawing/2014/main" id="{104BDB62-A86B-4312-84AC-605A043A529A}"/>
              </a:ext>
            </a:extLst>
          </p:cNvPr>
          <p:cNvSpPr>
            <a:spLocks noGrp="1"/>
          </p:cNvSpPr>
          <p:nvPr>
            <p:ph type="ftr" sz="quarter" idx="10"/>
          </p:nvPr>
        </p:nvSpPr>
        <p:spPr/>
        <p:txBody>
          <a:bodyPr/>
          <a:lstStyle/>
          <a:p>
            <a:endParaRPr lang="de-DE"/>
          </a:p>
        </p:txBody>
      </p:sp>
      <p:sp>
        <p:nvSpPr>
          <p:cNvPr id="6" name="Foliennummernplatzhalter 5">
            <a:extLst>
              <a:ext uri="{FF2B5EF4-FFF2-40B4-BE49-F238E27FC236}">
                <a16:creationId xmlns:a16="http://schemas.microsoft.com/office/drawing/2014/main" id="{B49D2575-F934-4AA7-8FDB-F583B1E8E3AA}"/>
              </a:ext>
            </a:extLst>
          </p:cNvPr>
          <p:cNvSpPr>
            <a:spLocks noGrp="1"/>
          </p:cNvSpPr>
          <p:nvPr>
            <p:ph type="sldNum" sz="quarter" idx="11"/>
          </p:nvPr>
        </p:nvSpPr>
        <p:spPr/>
        <p:txBody>
          <a:bodyPr/>
          <a:lstStyle/>
          <a:p>
            <a:fld id="{56C449F3-BD9D-48DC-BFF1-0F66671DA7C6}" type="slidenum">
              <a:rPr lang="de-DE" smtClean="0"/>
              <a:pPr/>
              <a:t>‹Nr.›</a:t>
            </a:fld>
            <a:endParaRPr lang="de-DE"/>
          </a:p>
        </p:txBody>
      </p:sp>
      <p:sp>
        <p:nvSpPr>
          <p:cNvPr id="7" name="Textplatzhalter 4">
            <a:extLst>
              <a:ext uri="{FF2B5EF4-FFF2-40B4-BE49-F238E27FC236}">
                <a16:creationId xmlns:a16="http://schemas.microsoft.com/office/drawing/2014/main" id="{7A1C0ECB-E7FD-4CFC-BB65-99367A5A0F32}"/>
              </a:ext>
            </a:extLst>
          </p:cNvPr>
          <p:cNvSpPr>
            <a:spLocks noGrp="1"/>
          </p:cNvSpPr>
          <p:nvPr>
            <p:ph type="body" sz="quarter" idx="12" hasCustomPrompt="1"/>
          </p:nvPr>
        </p:nvSpPr>
        <p:spPr>
          <a:xfrm>
            <a:off x="479424" y="476250"/>
            <a:ext cx="9324973" cy="252000"/>
          </a:xfrm>
        </p:spPr>
        <p:txBody>
          <a:bodyPr/>
          <a:lstStyle>
            <a:lvl1pPr>
              <a:defRPr lang="de-DE" sz="1100" b="1" kern="1200" cap="all" spc="63" baseline="0" smtClean="0">
                <a:solidFill>
                  <a:schemeClr val="bg1"/>
                </a:solidFill>
                <a:latin typeface="+mn-lt"/>
                <a:ea typeface="+mn-ea"/>
                <a:cs typeface="+mn-cs"/>
              </a:defRPr>
            </a:lvl1pPr>
          </a:lstStyle>
          <a:p>
            <a:pPr lvl="0"/>
            <a:r>
              <a:rPr lang="de-DE"/>
              <a:t>Topline goes here</a:t>
            </a:r>
          </a:p>
        </p:txBody>
      </p:sp>
    </p:spTree>
    <p:extLst>
      <p:ext uri="{BB962C8B-B14F-4D97-AF65-F5344CB8AC3E}">
        <p14:creationId xmlns:p14="http://schemas.microsoft.com/office/powerpoint/2010/main" val="2605579542"/>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 Spalten">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E649AE2F-D0CD-4D97-986E-CA59CC87C9B2}"/>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65" name="think-cell Folie" r:id="rId4" imgW="353" imgH="353" progId="TCLayout.ActiveDocument.1">
                  <p:embed/>
                </p:oleObj>
              </mc:Choice>
              <mc:Fallback>
                <p:oleObj name="think-cell Folie" r:id="rId4" imgW="353" imgH="353" progId="TCLayout.ActiveDocument.1">
                  <p:embed/>
                  <p:pic>
                    <p:nvPicPr>
                      <p:cNvPr id="9" name="Objekt 8" hidden="1">
                        <a:extLst>
                          <a:ext uri="{FF2B5EF4-FFF2-40B4-BE49-F238E27FC236}">
                            <a16:creationId xmlns:a16="http://schemas.microsoft.com/office/drawing/2014/main" id="{E649AE2F-D0CD-4D97-986E-CA59CC87C9B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Foliennummernplatzhalter 5">
            <a:extLst>
              <a:ext uri="{FF2B5EF4-FFF2-40B4-BE49-F238E27FC236}">
                <a16:creationId xmlns:a16="http://schemas.microsoft.com/office/drawing/2014/main" id="{B49D2575-F934-4AA7-8FDB-F583B1E8E3AA}"/>
              </a:ext>
            </a:extLst>
          </p:cNvPr>
          <p:cNvSpPr>
            <a:spLocks noGrp="1"/>
          </p:cNvSpPr>
          <p:nvPr>
            <p:ph type="sldNum" sz="quarter" idx="11"/>
          </p:nvPr>
        </p:nvSpPr>
        <p:spPr/>
        <p:txBody>
          <a:bodyPr/>
          <a:lstStyle>
            <a:lvl1pPr rtl="0">
              <a:defRPr/>
            </a:lvl1pPr>
          </a:lstStyle>
          <a:p>
            <a:fld id="{56C449F3-BD9D-48DC-BFF1-0F66671DA7C6}" type="slidenum">
              <a:rPr lang="de-DE" noProof="0" smtClean="0"/>
              <a:pPr/>
              <a:t>‹Nr.›</a:t>
            </a:fld>
            <a:endParaRPr lang="de-DE" noProof="0"/>
          </a:p>
        </p:txBody>
      </p:sp>
      <p:sp>
        <p:nvSpPr>
          <p:cNvPr id="7" name="Textplatzhalter 4">
            <a:extLst>
              <a:ext uri="{FF2B5EF4-FFF2-40B4-BE49-F238E27FC236}">
                <a16:creationId xmlns:a16="http://schemas.microsoft.com/office/drawing/2014/main" id="{7A1C0ECB-E7FD-4CFC-BB65-99367A5A0F32}"/>
              </a:ext>
            </a:extLst>
          </p:cNvPr>
          <p:cNvSpPr>
            <a:spLocks noGrp="1"/>
          </p:cNvSpPr>
          <p:nvPr>
            <p:ph type="body" sz="quarter" idx="12" hasCustomPrompt="1"/>
          </p:nvPr>
        </p:nvSpPr>
        <p:spPr>
          <a:xfrm>
            <a:off x="479424" y="476250"/>
            <a:ext cx="9324973" cy="252000"/>
          </a:xfrm>
        </p:spPr>
        <p:txBody>
          <a:bodyPr/>
          <a:lstStyle>
            <a:lvl1pPr rtl="0">
              <a:defRPr lang="en-US" sz="1100" b="1" kern="1200" cap="all" spc="63" baseline="0" smtClean="0">
                <a:solidFill>
                  <a:schemeClr val="bg1"/>
                </a:solidFill>
                <a:latin typeface="+mn-lt"/>
                <a:ea typeface="+mn-ea"/>
                <a:cs typeface="+mn-cs"/>
              </a:defRPr>
            </a:lvl1pPr>
          </a:lstStyle>
          <a:p>
            <a:pPr lvl="0"/>
            <a:r>
              <a:rPr lang="de-DE" noProof="0"/>
              <a:t>Kopfzeile Optional</a:t>
            </a:r>
          </a:p>
        </p:txBody>
      </p:sp>
      <p:sp>
        <p:nvSpPr>
          <p:cNvPr id="2" name="Titel 1">
            <a:extLst>
              <a:ext uri="{FF2B5EF4-FFF2-40B4-BE49-F238E27FC236}">
                <a16:creationId xmlns:a16="http://schemas.microsoft.com/office/drawing/2014/main" id="{A96D3917-AE3D-4FCF-A7A1-1898AD29193D}"/>
              </a:ext>
            </a:extLst>
          </p:cNvPr>
          <p:cNvSpPr>
            <a:spLocks noGrp="1"/>
          </p:cNvSpPr>
          <p:nvPr>
            <p:ph type="title"/>
          </p:nvPr>
        </p:nvSpPr>
        <p:spPr/>
        <p:txBody>
          <a:bodyPr vert="horz"/>
          <a:lstStyle>
            <a:lvl1pPr rtl="0">
              <a:defRPr/>
            </a:lvl1pPr>
          </a:lstStyle>
          <a:p>
            <a:r>
              <a:rPr lang="de-DE" noProof="0"/>
              <a:t>Mastertitelformat bearbeiten</a:t>
            </a:r>
          </a:p>
        </p:txBody>
      </p:sp>
      <p:sp>
        <p:nvSpPr>
          <p:cNvPr id="3" name="Inhaltsplatzhalter 2">
            <a:extLst>
              <a:ext uri="{FF2B5EF4-FFF2-40B4-BE49-F238E27FC236}">
                <a16:creationId xmlns:a16="http://schemas.microsoft.com/office/drawing/2014/main" id="{EBEE051C-6EF3-470E-8A6F-3ACCAEC2B8D9}"/>
              </a:ext>
            </a:extLst>
          </p:cNvPr>
          <p:cNvSpPr>
            <a:spLocks noGrp="1"/>
          </p:cNvSpPr>
          <p:nvPr>
            <p:ph sz="half" idx="1"/>
          </p:nvPr>
        </p:nvSpPr>
        <p:spPr>
          <a:xfrm>
            <a:off x="479424" y="1808163"/>
            <a:ext cx="5508625" cy="4357687"/>
          </a:xfrm>
        </p:spPr>
        <p:txBody>
          <a:bodyPr/>
          <a:lstStyle>
            <a:lvl1pPr rtl="0">
              <a:defRPr sz="1600"/>
            </a:lvl1pPr>
            <a:lvl2pPr rtl="0">
              <a:defRPr sz="1600"/>
            </a:lvl2pPr>
            <a:lvl3pPr rtl="0">
              <a:defRPr sz="1600"/>
            </a:lvl3pPr>
            <a:lvl4pPr rtl="0">
              <a:defRPr sz="1600"/>
            </a:lvl4pPr>
            <a:lvl5pPr rtl="0">
              <a:defRPr sz="1600"/>
            </a:lvl5pPr>
            <a:lvl6pPr rtl="0">
              <a:defRPr/>
            </a:lvl6p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p>
          <a:p>
            <a:pPr lvl="5"/>
            <a:r>
              <a:rPr lang="de-DE" noProof="0"/>
              <a:t>Sechste Ebene</a:t>
            </a:r>
          </a:p>
        </p:txBody>
      </p:sp>
      <p:sp>
        <p:nvSpPr>
          <p:cNvPr id="4" name="Inhaltsplatzhalter 3">
            <a:extLst>
              <a:ext uri="{FF2B5EF4-FFF2-40B4-BE49-F238E27FC236}">
                <a16:creationId xmlns:a16="http://schemas.microsoft.com/office/drawing/2014/main" id="{54F1D8F2-5ECC-4655-A1DA-16D1D9E2965D}"/>
              </a:ext>
            </a:extLst>
          </p:cNvPr>
          <p:cNvSpPr>
            <a:spLocks noGrp="1"/>
          </p:cNvSpPr>
          <p:nvPr>
            <p:ph sz="half" idx="2"/>
          </p:nvPr>
        </p:nvSpPr>
        <p:spPr>
          <a:xfrm>
            <a:off x="6203950" y="1808163"/>
            <a:ext cx="5508625" cy="4357687"/>
          </a:xfrm>
        </p:spPr>
        <p:txBody>
          <a:bodyPr/>
          <a:lstStyle>
            <a:lvl1pPr rtl="0">
              <a:defRPr sz="1600"/>
            </a:lvl1pPr>
            <a:lvl2pPr rtl="0">
              <a:defRPr sz="1600"/>
            </a:lvl2pPr>
            <a:lvl3pPr rtl="0">
              <a:defRPr sz="1600"/>
            </a:lvl3pPr>
            <a:lvl4pPr rtl="0">
              <a:defRPr sz="1600"/>
            </a:lvl4pPr>
            <a:lvl5pPr rtl="0">
              <a:defRPr sz="1600"/>
            </a:lvl5pPr>
            <a:lvl6pPr rtl="0">
              <a:defRPr/>
            </a:lvl6p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p>
          <a:p>
            <a:pPr lvl="5"/>
            <a:r>
              <a:rPr lang="de-DE" noProof="0"/>
              <a:t>Sechste Ebene</a:t>
            </a:r>
          </a:p>
        </p:txBody>
      </p:sp>
      <p:sp>
        <p:nvSpPr>
          <p:cNvPr id="5" name="Fußzeilenplatzhalter 4">
            <a:extLst>
              <a:ext uri="{FF2B5EF4-FFF2-40B4-BE49-F238E27FC236}">
                <a16:creationId xmlns:a16="http://schemas.microsoft.com/office/drawing/2014/main" id="{104BDB62-A86B-4312-84AC-605A043A529A}"/>
              </a:ext>
            </a:extLst>
          </p:cNvPr>
          <p:cNvSpPr>
            <a:spLocks noGrp="1"/>
          </p:cNvSpPr>
          <p:nvPr>
            <p:ph type="ftr" sz="quarter" idx="10"/>
          </p:nvPr>
        </p:nvSpPr>
        <p:spPr/>
        <p:txBody>
          <a:bodyPr/>
          <a:lstStyle>
            <a:lvl1pPr rtl="0">
              <a:defRPr/>
            </a:lvl1pPr>
          </a:lstStyle>
          <a:p>
            <a:endParaRPr lang="de-DE" noProof="0"/>
          </a:p>
        </p:txBody>
      </p:sp>
    </p:spTree>
    <p:extLst>
      <p:ext uri="{BB962C8B-B14F-4D97-AF65-F5344CB8AC3E}">
        <p14:creationId xmlns:p14="http://schemas.microsoft.com/office/powerpoint/2010/main" val="1670148098"/>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Headline + topline onl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E0FA48-9F47-4B37-94C3-D2CE80E96A54}"/>
              </a:ext>
            </a:extLst>
          </p:cNvPr>
          <p:cNvSpPr>
            <a:spLocks noGrp="1"/>
          </p:cNvSpPr>
          <p:nvPr>
            <p:ph type="title"/>
          </p:nvPr>
        </p:nvSpPr>
        <p:spPr/>
        <p:txBody>
          <a:bodyPr/>
          <a:lstStyle/>
          <a:p>
            <a:r>
              <a:rPr lang="de-DE"/>
              <a:t>Mastertitelformat bearbeiten</a:t>
            </a:r>
          </a:p>
        </p:txBody>
      </p:sp>
      <p:sp>
        <p:nvSpPr>
          <p:cNvPr id="6" name="Fußzeilenplatzhalter 5">
            <a:extLst>
              <a:ext uri="{FF2B5EF4-FFF2-40B4-BE49-F238E27FC236}">
                <a16:creationId xmlns:a16="http://schemas.microsoft.com/office/drawing/2014/main" id="{B12C489F-F019-4419-9172-668E44FC8C23}"/>
              </a:ext>
            </a:extLst>
          </p:cNvPr>
          <p:cNvSpPr>
            <a:spLocks noGrp="1"/>
          </p:cNvSpPr>
          <p:nvPr>
            <p:ph type="ftr" sz="quarter" idx="10"/>
          </p:nvPr>
        </p:nvSpPr>
        <p:spPr/>
        <p:txBody>
          <a:bodyPr/>
          <a:lstStyle/>
          <a:p>
            <a:endParaRPr lang="de-DE"/>
          </a:p>
        </p:txBody>
      </p:sp>
      <p:sp>
        <p:nvSpPr>
          <p:cNvPr id="7" name="Foliennummernplatzhalter 6">
            <a:extLst>
              <a:ext uri="{FF2B5EF4-FFF2-40B4-BE49-F238E27FC236}">
                <a16:creationId xmlns:a16="http://schemas.microsoft.com/office/drawing/2014/main" id="{B5F45E11-429A-423F-97E9-1B1309F4DB3A}"/>
              </a:ext>
            </a:extLst>
          </p:cNvPr>
          <p:cNvSpPr>
            <a:spLocks noGrp="1"/>
          </p:cNvSpPr>
          <p:nvPr>
            <p:ph type="sldNum" sz="quarter" idx="11"/>
          </p:nvPr>
        </p:nvSpPr>
        <p:spPr/>
        <p:txBody>
          <a:bodyPr/>
          <a:lstStyle/>
          <a:p>
            <a:fld id="{56C449F3-BD9D-48DC-BFF1-0F66671DA7C6}" type="slidenum">
              <a:rPr lang="de-DE" smtClean="0"/>
              <a:pPr/>
              <a:t>‹Nr.›</a:t>
            </a:fld>
            <a:endParaRPr lang="de-DE"/>
          </a:p>
        </p:txBody>
      </p:sp>
      <p:sp>
        <p:nvSpPr>
          <p:cNvPr id="5" name="Textplatzhalter 4">
            <a:extLst>
              <a:ext uri="{FF2B5EF4-FFF2-40B4-BE49-F238E27FC236}">
                <a16:creationId xmlns:a16="http://schemas.microsoft.com/office/drawing/2014/main" id="{2CBF6088-36A1-4310-BB51-1649635E7893}"/>
              </a:ext>
            </a:extLst>
          </p:cNvPr>
          <p:cNvSpPr>
            <a:spLocks noGrp="1"/>
          </p:cNvSpPr>
          <p:nvPr>
            <p:ph type="body" sz="quarter" idx="12" hasCustomPrompt="1"/>
          </p:nvPr>
        </p:nvSpPr>
        <p:spPr>
          <a:xfrm>
            <a:off x="479424" y="476250"/>
            <a:ext cx="9324975" cy="252000"/>
          </a:xfrm>
        </p:spPr>
        <p:txBody>
          <a:bodyPr/>
          <a:lstStyle>
            <a:lvl1pPr>
              <a:defRPr lang="de-DE" sz="1100" b="1" kern="1200" cap="all" spc="63" baseline="0" smtClean="0">
                <a:solidFill>
                  <a:schemeClr val="bg1"/>
                </a:solidFill>
                <a:latin typeface="+mn-lt"/>
                <a:ea typeface="+mn-ea"/>
                <a:cs typeface="+mn-cs"/>
              </a:defRPr>
            </a:lvl1pPr>
          </a:lstStyle>
          <a:p>
            <a:pPr lvl="0"/>
            <a:r>
              <a:rPr lang="de-DE"/>
              <a:t>Topline goes here</a:t>
            </a:r>
          </a:p>
        </p:txBody>
      </p:sp>
    </p:spTree>
    <p:extLst>
      <p:ext uri="{BB962C8B-B14F-4D97-AF65-F5344CB8AC3E}">
        <p14:creationId xmlns:p14="http://schemas.microsoft.com/office/powerpoint/2010/main" val="21989635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Standard+ Subhea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6FDAA8-8B2C-4943-A92E-AA894087B98A}"/>
              </a:ext>
            </a:extLst>
          </p:cNvPr>
          <p:cNvSpPr>
            <a:spLocks noGrp="1"/>
          </p:cNvSpPr>
          <p:nvPr>
            <p:ph type="title" hasCustomPrompt="1"/>
          </p:nvPr>
        </p:nvSpPr>
        <p:spPr>
          <a:xfrm>
            <a:off x="479427" y="489297"/>
            <a:ext cx="9324974" cy="425104"/>
          </a:xfrm>
        </p:spPr>
        <p:txBody>
          <a:bodyPr/>
          <a:lstStyle>
            <a:lvl1pPr>
              <a:defRPr/>
            </a:lvl1pPr>
          </a:lstStyle>
          <a:p>
            <a:r>
              <a:rPr lang="de-DE" dirty="0"/>
              <a:t>Überschrift</a:t>
            </a:r>
          </a:p>
        </p:txBody>
      </p:sp>
      <p:sp>
        <p:nvSpPr>
          <p:cNvPr id="6" name="Textplatzhalter 5"/>
          <p:cNvSpPr>
            <a:spLocks noGrp="1"/>
          </p:cNvSpPr>
          <p:nvPr>
            <p:ph type="body" sz="quarter" idx="10" hasCustomPrompt="1"/>
          </p:nvPr>
        </p:nvSpPr>
        <p:spPr>
          <a:xfrm>
            <a:off x="479427" y="964276"/>
            <a:ext cx="8701145" cy="354676"/>
          </a:xfrm>
        </p:spPr>
        <p:txBody>
          <a:bodyPr/>
          <a:lstStyle>
            <a:lvl1pPr>
              <a:defRPr sz="2000"/>
            </a:lvl1pPr>
          </a:lstStyle>
          <a:p>
            <a:pPr lvl="0"/>
            <a:r>
              <a:rPr lang="de-DE" dirty="0"/>
              <a:t>Unterüberschrift</a:t>
            </a:r>
          </a:p>
        </p:txBody>
      </p:sp>
      <p:sp>
        <p:nvSpPr>
          <p:cNvPr id="10" name="Foliennummernplatzhalter 9">
            <a:extLst>
              <a:ext uri="{FF2B5EF4-FFF2-40B4-BE49-F238E27FC236}">
                <a16:creationId xmlns:a16="http://schemas.microsoft.com/office/drawing/2014/main" id="{804B8442-C573-4F72-B4E9-57061958D6FF}"/>
              </a:ext>
            </a:extLst>
          </p:cNvPr>
          <p:cNvSpPr txBox="1">
            <a:spLocks/>
          </p:cNvSpPr>
          <p:nvPr userDrawn="1"/>
        </p:nvSpPr>
        <p:spPr>
          <a:xfrm>
            <a:off x="11443580" y="6420126"/>
            <a:ext cx="268995" cy="144000"/>
          </a:xfrm>
          <a:prstGeom prst="rect">
            <a:avLst/>
          </a:prstGeom>
          <a:ln>
            <a:solidFill>
              <a:schemeClr val="tx1"/>
            </a:solidFill>
          </a:ln>
        </p:spPr>
        <p:txBody>
          <a:bodyPr vert="horz" lIns="0" tIns="0" rIns="0" bIns="0" rtlCol="0" anchor="ctr"/>
          <a:lstStyle>
            <a:defPPr>
              <a:defRPr lang="de-DE"/>
            </a:defPPr>
            <a:lvl1pPr marL="0" algn="r" defTabSz="914400" rtl="0" eaLnBrk="1" latinLnBrk="0" hangingPunct="1">
              <a:lnSpc>
                <a:spcPts val="1000"/>
              </a:lnSpc>
              <a:defRPr lang="de-DE" sz="800" b="0" kern="1200" smtClean="0">
                <a:solidFill>
                  <a:srgbClr val="003781"/>
                </a:solidFill>
                <a:latin typeface="Allianz Neo" panose="020B05040202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ts val="1000"/>
              </a:lnSpc>
              <a:spcBef>
                <a:spcPts val="0"/>
              </a:spcBef>
              <a:spcAft>
                <a:spcPts val="0"/>
              </a:spcAft>
              <a:buClrTx/>
              <a:buSzTx/>
              <a:buFontTx/>
              <a:buNone/>
              <a:tabLst/>
              <a:defRPr/>
            </a:pPr>
            <a:fld id="{56C449F3-BD9D-48DC-BFF1-0F66671DA7C6}" type="slidenum">
              <a:rPr kumimoji="0" lang="de-DE" sz="800" b="0" i="0" u="none" strike="noStrike" kern="1200" cap="none" spc="0" normalizeH="0" baseline="0" noProof="0" smtClean="0">
                <a:ln>
                  <a:noFill/>
                </a:ln>
                <a:solidFill>
                  <a:schemeClr val="bg1"/>
                </a:solidFill>
                <a:effectLst/>
                <a:uLnTx/>
                <a:uFillTx/>
                <a:latin typeface="Allianz Neo" panose="020B0504020203020204" pitchFamily="34" charset="0"/>
                <a:ea typeface="+mn-ea"/>
                <a:cs typeface="+mn-cs"/>
              </a:rPr>
              <a:pPr marL="0" marR="0" lvl="0" indent="0" algn="r" defTabSz="914400" rtl="0" eaLnBrk="1" fontAlgn="auto" latinLnBrk="0" hangingPunct="1">
                <a:lnSpc>
                  <a:spcPts val="1000"/>
                </a:lnSpc>
                <a:spcBef>
                  <a:spcPts val="0"/>
                </a:spcBef>
                <a:spcAft>
                  <a:spcPts val="0"/>
                </a:spcAft>
                <a:buClrTx/>
                <a:buSzTx/>
                <a:buFontTx/>
                <a:buNone/>
                <a:tabLst/>
                <a:defRPr/>
              </a:pPr>
              <a:t>‹Nr.›</a:t>
            </a:fld>
            <a:endParaRPr kumimoji="0" lang="de-DE" sz="800" b="0" i="0" u="none" strike="noStrike" kern="1200" cap="none" spc="0" normalizeH="0" baseline="0" noProof="0" dirty="0">
              <a:ln>
                <a:noFill/>
              </a:ln>
              <a:solidFill>
                <a:schemeClr val="bg1"/>
              </a:solidFill>
              <a:effectLst/>
              <a:uLnTx/>
              <a:uFillTx/>
              <a:latin typeface="Allianz Neo" panose="020B0504020203020204" pitchFamily="34" charset="0"/>
              <a:ea typeface="+mn-ea"/>
              <a:cs typeface="+mn-cs"/>
            </a:endParaRPr>
          </a:p>
        </p:txBody>
      </p:sp>
    </p:spTree>
    <p:extLst>
      <p:ext uri="{BB962C8B-B14F-4D97-AF65-F5344CB8AC3E}">
        <p14:creationId xmlns:p14="http://schemas.microsoft.com/office/powerpoint/2010/main" val="92373631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867">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1CCF6E46-F87C-4B64-99C8-86D0AD8F84AE}"/>
              </a:ext>
            </a:extLst>
          </p:cNvPr>
          <p:cNvSpPr>
            <a:spLocks noGrp="1"/>
          </p:cNvSpPr>
          <p:nvPr>
            <p:ph type="ftr" sz="quarter" idx="10"/>
          </p:nvPr>
        </p:nvSpPr>
        <p:spPr/>
        <p:txBody>
          <a:bodyPr/>
          <a:lstStyle/>
          <a:p>
            <a:endParaRPr lang="de-DE"/>
          </a:p>
        </p:txBody>
      </p:sp>
      <p:sp>
        <p:nvSpPr>
          <p:cNvPr id="6" name="Foliennummernplatzhalter 5">
            <a:extLst>
              <a:ext uri="{FF2B5EF4-FFF2-40B4-BE49-F238E27FC236}">
                <a16:creationId xmlns:a16="http://schemas.microsoft.com/office/drawing/2014/main" id="{9A238627-407D-4004-A6C9-31955AAD8E8C}"/>
              </a:ext>
            </a:extLst>
          </p:cNvPr>
          <p:cNvSpPr>
            <a:spLocks noGrp="1"/>
          </p:cNvSpPr>
          <p:nvPr>
            <p:ph type="sldNum" sz="quarter" idx="11"/>
          </p:nvPr>
        </p:nvSpPr>
        <p:spPr/>
        <p:txBody>
          <a:bodyPr/>
          <a:lstStyle/>
          <a:p>
            <a:fld id="{56C449F3-BD9D-48DC-BFF1-0F66671DA7C6}" type="slidenum">
              <a:rPr lang="de-DE"/>
              <a:t>‹Nr.›</a:t>
            </a:fld>
            <a:endParaRPr lang="de-DE"/>
          </a:p>
        </p:txBody>
      </p:sp>
    </p:spTree>
    <p:extLst>
      <p:ext uri="{BB962C8B-B14F-4D97-AF65-F5344CB8AC3E}">
        <p14:creationId xmlns:p14="http://schemas.microsoft.com/office/powerpoint/2010/main" val="2764915960"/>
      </p:ext>
    </p:extLst>
  </p:cSld>
  <p:clrMapOvr>
    <a:masterClrMapping/>
  </p:clrMapOvr>
  <p:transition/>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6FDAA8-8B2C-4943-A92E-AA894087B98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44BE1ED-5593-43E7-90D4-F1D53BC3E973}"/>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06A92110-7759-4818-B8AB-E43CF4F0B5E2}"/>
              </a:ext>
            </a:extLst>
          </p:cNvPr>
          <p:cNvSpPr>
            <a:spLocks noGrp="1"/>
          </p:cNvSpPr>
          <p:nvPr>
            <p:ph type="body" sz="quarter" idx="12" hasCustomPrompt="1"/>
          </p:nvPr>
        </p:nvSpPr>
        <p:spPr>
          <a:xfrm>
            <a:off x="479424" y="476250"/>
            <a:ext cx="9324973" cy="252000"/>
          </a:xfrm>
        </p:spPr>
        <p:txBody>
          <a:bodyPr/>
          <a:lstStyle>
            <a:lvl1pPr>
              <a:defRPr lang="de-DE" sz="1100" b="1" kern="1200" cap="all" spc="63" baseline="0">
                <a:solidFill>
                  <a:schemeClr val="bg1"/>
                </a:solidFill>
                <a:latin typeface="+mn-lt"/>
                <a:ea typeface="+mn-ea"/>
                <a:cs typeface="+mn-cs"/>
              </a:defRPr>
            </a:lvl1pPr>
          </a:lstStyle>
          <a:p>
            <a:pPr lvl="0"/>
            <a:r>
              <a:rPr lang="de-DE"/>
              <a:t>Topline goes here</a:t>
            </a:r>
          </a:p>
        </p:txBody>
      </p:sp>
      <p:sp>
        <p:nvSpPr>
          <p:cNvPr id="10" name="Fußzeilenplatzhalter 9">
            <a:extLst>
              <a:ext uri="{FF2B5EF4-FFF2-40B4-BE49-F238E27FC236}">
                <a16:creationId xmlns:a16="http://schemas.microsoft.com/office/drawing/2014/main" id="{AF63EA58-623B-4C98-B0B3-106149A9567E}"/>
              </a:ext>
            </a:extLst>
          </p:cNvPr>
          <p:cNvSpPr>
            <a:spLocks noGrp="1"/>
          </p:cNvSpPr>
          <p:nvPr>
            <p:ph type="ftr" sz="quarter" idx="13"/>
          </p:nvPr>
        </p:nvSpPr>
        <p:spPr/>
        <p:txBody>
          <a:bodyPr/>
          <a:lstStyle/>
          <a:p>
            <a:endParaRPr lang="de-DE"/>
          </a:p>
        </p:txBody>
      </p:sp>
      <p:sp>
        <p:nvSpPr>
          <p:cNvPr id="11" name="Foliennummernplatzhalter 10">
            <a:extLst>
              <a:ext uri="{FF2B5EF4-FFF2-40B4-BE49-F238E27FC236}">
                <a16:creationId xmlns:a16="http://schemas.microsoft.com/office/drawing/2014/main" id="{284ABCF1-F66C-42C3-892B-72AE24E22DF2}"/>
              </a:ext>
            </a:extLst>
          </p:cNvPr>
          <p:cNvSpPr>
            <a:spLocks noGrp="1"/>
          </p:cNvSpPr>
          <p:nvPr>
            <p:ph type="sldNum" sz="quarter" idx="14"/>
          </p:nvPr>
        </p:nvSpPr>
        <p:spPr/>
        <p:txBody>
          <a:bodyPr/>
          <a:lstStyle/>
          <a:p>
            <a:fld id="{56C449F3-BD9D-48DC-BFF1-0F66671DA7C6}" type="slidenum">
              <a:rPr lang="de-DE"/>
              <a:t>‹Nr.›</a:t>
            </a:fld>
            <a:endParaRPr lang="de-DE"/>
          </a:p>
        </p:txBody>
      </p:sp>
    </p:spTree>
    <p:extLst>
      <p:ext uri="{BB962C8B-B14F-4D97-AF65-F5344CB8AC3E}">
        <p14:creationId xmlns:p14="http://schemas.microsoft.com/office/powerpoint/2010/main" val="57612760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6D3917-AE3D-4FCF-A7A1-1898AD29193D}"/>
              </a:ext>
            </a:extLst>
          </p:cNvPr>
          <p:cNvSpPr>
            <a:spLocks noGrp="1"/>
          </p:cNvSpPr>
          <p:nvPr>
            <p:ph type="title"/>
          </p:nvPr>
        </p:nvSpPr>
        <p:spPr>
          <a:xfrm>
            <a:off x="479427" y="875309"/>
            <a:ext cx="9324974" cy="932854"/>
          </a:xfrm>
        </p:spPr>
        <p:txBody>
          <a:bodyPr/>
          <a:lstStyle/>
          <a:p>
            <a:r>
              <a:rPr lang="de-DE"/>
              <a:t>Mastertitelformat bearbeiten</a:t>
            </a:r>
          </a:p>
        </p:txBody>
      </p:sp>
      <p:sp>
        <p:nvSpPr>
          <p:cNvPr id="8" name="Fußzeilenplatzhalter 7">
            <a:extLst>
              <a:ext uri="{FF2B5EF4-FFF2-40B4-BE49-F238E27FC236}">
                <a16:creationId xmlns:a16="http://schemas.microsoft.com/office/drawing/2014/main" id="{AF5DC0C1-41FA-4470-BBAC-3017E7C9FBEC}"/>
              </a:ext>
            </a:extLst>
          </p:cNvPr>
          <p:cNvSpPr>
            <a:spLocks noGrp="1"/>
          </p:cNvSpPr>
          <p:nvPr>
            <p:ph type="ftr" sz="quarter" idx="14"/>
          </p:nvPr>
        </p:nvSpPr>
        <p:spPr/>
        <p:txBody>
          <a:bodyPr/>
          <a:lstStyle/>
          <a:p>
            <a:endParaRPr lang="de-DE"/>
          </a:p>
        </p:txBody>
      </p:sp>
      <p:sp>
        <p:nvSpPr>
          <p:cNvPr id="9" name="Foliennummernplatzhalter 8">
            <a:extLst>
              <a:ext uri="{FF2B5EF4-FFF2-40B4-BE49-F238E27FC236}">
                <a16:creationId xmlns:a16="http://schemas.microsoft.com/office/drawing/2014/main" id="{4AE807FE-5BC5-4806-B587-BCDD6C4B1764}"/>
              </a:ext>
            </a:extLst>
          </p:cNvPr>
          <p:cNvSpPr>
            <a:spLocks noGrp="1"/>
          </p:cNvSpPr>
          <p:nvPr>
            <p:ph type="sldNum" sz="quarter" idx="15"/>
          </p:nvPr>
        </p:nvSpPr>
        <p:spPr/>
        <p:txBody>
          <a:bodyPr/>
          <a:lstStyle/>
          <a:p>
            <a:fld id="{56C449F3-BD9D-48DC-BFF1-0F66671DA7C6}" type="slidenum">
              <a:rPr lang="de-DE"/>
              <a:t>‹Nr.›</a:t>
            </a:fld>
            <a:endParaRPr lang="de-DE"/>
          </a:p>
        </p:txBody>
      </p:sp>
      <p:sp>
        <p:nvSpPr>
          <p:cNvPr id="12" name="Inhaltsplatzhalter 2">
            <a:extLst>
              <a:ext uri="{FF2B5EF4-FFF2-40B4-BE49-F238E27FC236}">
                <a16:creationId xmlns:a16="http://schemas.microsoft.com/office/drawing/2014/main" id="{89B1D163-4D8D-4A72-A40F-8C4E4706607F}"/>
              </a:ext>
            </a:extLst>
          </p:cNvPr>
          <p:cNvSpPr>
            <a:spLocks noGrp="1"/>
          </p:cNvSpPr>
          <p:nvPr>
            <p:ph sz="half" idx="1"/>
          </p:nvPr>
        </p:nvSpPr>
        <p:spPr>
          <a:xfrm>
            <a:off x="479424" y="1808163"/>
            <a:ext cx="3600451" cy="4357687"/>
          </a:xfrm>
        </p:spPr>
        <p:txBody>
          <a:bodyPr/>
          <a:lstStyle>
            <a:lvl1pPr>
              <a:defRPr sz="1600"/>
            </a:lvl1pPr>
            <a:lvl2pPr>
              <a:defRPr sz="1600"/>
            </a:lvl2pPr>
            <a:lvl3pPr>
              <a:defRPr sz="1600"/>
            </a:lvl3pPr>
            <a:lvl4pPr>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p:txBody>
      </p:sp>
      <p:sp>
        <p:nvSpPr>
          <p:cNvPr id="13" name="Inhaltsplatzhalter 3">
            <a:extLst>
              <a:ext uri="{FF2B5EF4-FFF2-40B4-BE49-F238E27FC236}">
                <a16:creationId xmlns:a16="http://schemas.microsoft.com/office/drawing/2014/main" id="{DE0FC12B-A1E5-42CC-96D8-0293C92008BC}"/>
              </a:ext>
            </a:extLst>
          </p:cNvPr>
          <p:cNvSpPr>
            <a:spLocks noGrp="1"/>
          </p:cNvSpPr>
          <p:nvPr>
            <p:ph sz="half" idx="2"/>
          </p:nvPr>
        </p:nvSpPr>
        <p:spPr>
          <a:xfrm>
            <a:off x="4295776" y="1808163"/>
            <a:ext cx="3600449" cy="4357687"/>
          </a:xfrm>
        </p:spPr>
        <p:txBody>
          <a:bodyPr/>
          <a:lstStyle>
            <a:lvl1pPr>
              <a:defRPr sz="1600"/>
            </a:lvl1pPr>
            <a:lvl2pPr>
              <a:defRPr sz="1600"/>
            </a:lvl2pPr>
            <a:lvl3pPr>
              <a:defRPr sz="1600"/>
            </a:lvl3pPr>
            <a:lvl4pPr>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p:txBody>
      </p:sp>
      <p:sp>
        <p:nvSpPr>
          <p:cNvPr id="14" name="Inhaltsplatzhalter 3">
            <a:extLst>
              <a:ext uri="{FF2B5EF4-FFF2-40B4-BE49-F238E27FC236}">
                <a16:creationId xmlns:a16="http://schemas.microsoft.com/office/drawing/2014/main" id="{6A50DEAB-0BFD-4146-B54A-21CD06E1B0F4}"/>
              </a:ext>
            </a:extLst>
          </p:cNvPr>
          <p:cNvSpPr>
            <a:spLocks noGrp="1"/>
          </p:cNvSpPr>
          <p:nvPr>
            <p:ph sz="half" idx="16"/>
          </p:nvPr>
        </p:nvSpPr>
        <p:spPr>
          <a:xfrm>
            <a:off x="8112126" y="1808163"/>
            <a:ext cx="3600449" cy="4357687"/>
          </a:xfrm>
        </p:spPr>
        <p:txBody>
          <a:bodyPr/>
          <a:lstStyle>
            <a:lvl1pPr>
              <a:defRPr sz="1600"/>
            </a:lvl1pPr>
            <a:lvl2pPr>
              <a:defRPr sz="1600"/>
            </a:lvl2pPr>
            <a:lvl3pPr>
              <a:defRPr sz="1600"/>
            </a:lvl3pPr>
            <a:lvl4pPr>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p:txBody>
      </p:sp>
      <p:sp>
        <p:nvSpPr>
          <p:cNvPr id="10" name="Textplatzhalter 4">
            <a:extLst>
              <a:ext uri="{FF2B5EF4-FFF2-40B4-BE49-F238E27FC236}">
                <a16:creationId xmlns:a16="http://schemas.microsoft.com/office/drawing/2014/main" id="{8D43DDA6-9E28-4292-8A58-91764D9BF32A}"/>
              </a:ext>
            </a:extLst>
          </p:cNvPr>
          <p:cNvSpPr>
            <a:spLocks noGrp="1"/>
          </p:cNvSpPr>
          <p:nvPr>
            <p:ph type="body" sz="quarter" idx="12" hasCustomPrompt="1"/>
          </p:nvPr>
        </p:nvSpPr>
        <p:spPr>
          <a:xfrm>
            <a:off x="479424" y="476250"/>
            <a:ext cx="9324973" cy="252000"/>
          </a:xfrm>
        </p:spPr>
        <p:txBody>
          <a:bodyPr/>
          <a:lstStyle>
            <a:lvl1pPr>
              <a:defRPr lang="de-DE" sz="1100" b="1" kern="1200" cap="all" spc="63" baseline="0">
                <a:solidFill>
                  <a:schemeClr val="bg1"/>
                </a:solidFill>
                <a:latin typeface="+mn-lt"/>
                <a:ea typeface="+mn-ea"/>
                <a:cs typeface="+mn-cs"/>
              </a:defRPr>
            </a:lvl1pPr>
          </a:lstStyle>
          <a:p>
            <a:pPr lvl="0"/>
            <a:r>
              <a:rPr lang="de-DE"/>
              <a:t>Topline goes here</a:t>
            </a:r>
          </a:p>
        </p:txBody>
      </p:sp>
    </p:spTree>
    <p:extLst>
      <p:ext uri="{BB962C8B-B14F-4D97-AF65-F5344CB8AC3E}">
        <p14:creationId xmlns:p14="http://schemas.microsoft.com/office/powerpoint/2010/main" val="3401694197"/>
      </p:ext>
    </p:extLst>
  </p:cSld>
  <p:clrMapOvr>
    <a:masterClrMapping/>
  </p:clrMapOvr>
  <p:transition/>
  <p:extLst mod="1">
    <p:ext uri="{DCECCB84-F9BA-43D5-87BE-67443E8EF086}">
      <p15:sldGuideLst xmlns:p15="http://schemas.microsoft.com/office/powerpoint/2012/main">
        <p15:guide id="1" orient="horz" pos="113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6D3917-AE3D-4FCF-A7A1-1898AD29193D}"/>
              </a:ext>
            </a:extLst>
          </p:cNvPr>
          <p:cNvSpPr>
            <a:spLocks noGrp="1"/>
          </p:cNvSpPr>
          <p:nvPr>
            <p:ph type="title"/>
          </p:nvPr>
        </p:nvSpPr>
        <p:spPr>
          <a:xfrm>
            <a:off x="479427" y="875309"/>
            <a:ext cx="9324974" cy="932854"/>
          </a:xfrm>
        </p:spPr>
        <p:txBody>
          <a:bodyPr/>
          <a:lstStyle/>
          <a:p>
            <a:r>
              <a:rPr lang="de-DE"/>
              <a:t>Mastertitelformat bearbeiten</a:t>
            </a:r>
          </a:p>
        </p:txBody>
      </p:sp>
      <p:sp>
        <p:nvSpPr>
          <p:cNvPr id="8" name="Fußzeilenplatzhalter 7">
            <a:extLst>
              <a:ext uri="{FF2B5EF4-FFF2-40B4-BE49-F238E27FC236}">
                <a16:creationId xmlns:a16="http://schemas.microsoft.com/office/drawing/2014/main" id="{AF5DC0C1-41FA-4470-BBAC-3017E7C9FBEC}"/>
              </a:ext>
            </a:extLst>
          </p:cNvPr>
          <p:cNvSpPr>
            <a:spLocks noGrp="1"/>
          </p:cNvSpPr>
          <p:nvPr>
            <p:ph type="ftr" sz="quarter" idx="14"/>
          </p:nvPr>
        </p:nvSpPr>
        <p:spPr/>
        <p:txBody>
          <a:bodyPr/>
          <a:lstStyle/>
          <a:p>
            <a:endParaRPr lang="de-DE"/>
          </a:p>
        </p:txBody>
      </p:sp>
      <p:sp>
        <p:nvSpPr>
          <p:cNvPr id="9" name="Foliennummernplatzhalter 8">
            <a:extLst>
              <a:ext uri="{FF2B5EF4-FFF2-40B4-BE49-F238E27FC236}">
                <a16:creationId xmlns:a16="http://schemas.microsoft.com/office/drawing/2014/main" id="{4AE807FE-5BC5-4806-B587-BCDD6C4B1764}"/>
              </a:ext>
            </a:extLst>
          </p:cNvPr>
          <p:cNvSpPr>
            <a:spLocks noGrp="1"/>
          </p:cNvSpPr>
          <p:nvPr>
            <p:ph type="sldNum" sz="quarter" idx="15"/>
          </p:nvPr>
        </p:nvSpPr>
        <p:spPr/>
        <p:txBody>
          <a:bodyPr/>
          <a:lstStyle/>
          <a:p>
            <a:fld id="{56C449F3-BD9D-48DC-BFF1-0F66671DA7C6}" type="slidenum">
              <a:rPr lang="de-DE"/>
              <a:t>‹Nr.›</a:t>
            </a:fld>
            <a:endParaRPr lang="de-DE"/>
          </a:p>
        </p:txBody>
      </p:sp>
      <p:sp>
        <p:nvSpPr>
          <p:cNvPr id="12" name="Inhaltsplatzhalter 2">
            <a:extLst>
              <a:ext uri="{FF2B5EF4-FFF2-40B4-BE49-F238E27FC236}">
                <a16:creationId xmlns:a16="http://schemas.microsoft.com/office/drawing/2014/main" id="{89B1D163-4D8D-4A72-A40F-8C4E4706607F}"/>
              </a:ext>
            </a:extLst>
          </p:cNvPr>
          <p:cNvSpPr>
            <a:spLocks noGrp="1"/>
          </p:cNvSpPr>
          <p:nvPr>
            <p:ph sz="half" idx="1"/>
          </p:nvPr>
        </p:nvSpPr>
        <p:spPr>
          <a:xfrm>
            <a:off x="479424" y="1808163"/>
            <a:ext cx="3600451" cy="4357687"/>
          </a:xfrm>
        </p:spPr>
        <p:txBody>
          <a:bodyPr/>
          <a:lstStyle>
            <a:lvl1pPr>
              <a:defRPr sz="1600"/>
            </a:lvl1pPr>
            <a:lvl2pPr>
              <a:defRPr sz="1600"/>
            </a:lvl2pPr>
            <a:lvl3pPr>
              <a:defRPr sz="1600"/>
            </a:lvl3pPr>
            <a:lvl4pPr>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p:txBody>
      </p:sp>
      <p:sp>
        <p:nvSpPr>
          <p:cNvPr id="13" name="Inhaltsplatzhalter 3">
            <a:extLst>
              <a:ext uri="{FF2B5EF4-FFF2-40B4-BE49-F238E27FC236}">
                <a16:creationId xmlns:a16="http://schemas.microsoft.com/office/drawing/2014/main" id="{DE0FC12B-A1E5-42CC-96D8-0293C92008BC}"/>
              </a:ext>
            </a:extLst>
          </p:cNvPr>
          <p:cNvSpPr>
            <a:spLocks noGrp="1"/>
          </p:cNvSpPr>
          <p:nvPr>
            <p:ph sz="half" idx="2"/>
          </p:nvPr>
        </p:nvSpPr>
        <p:spPr>
          <a:xfrm>
            <a:off x="4295776" y="1808163"/>
            <a:ext cx="3600449" cy="4357687"/>
          </a:xfrm>
        </p:spPr>
        <p:txBody>
          <a:bodyPr/>
          <a:lstStyle>
            <a:lvl1pPr>
              <a:defRPr sz="1600"/>
            </a:lvl1pPr>
            <a:lvl2pPr>
              <a:defRPr sz="1600"/>
            </a:lvl2pPr>
            <a:lvl3pPr>
              <a:defRPr sz="1600"/>
            </a:lvl3pPr>
            <a:lvl4pPr>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p:txBody>
      </p:sp>
      <p:sp>
        <p:nvSpPr>
          <p:cNvPr id="14" name="Inhaltsplatzhalter 3">
            <a:extLst>
              <a:ext uri="{FF2B5EF4-FFF2-40B4-BE49-F238E27FC236}">
                <a16:creationId xmlns:a16="http://schemas.microsoft.com/office/drawing/2014/main" id="{6A50DEAB-0BFD-4146-B54A-21CD06E1B0F4}"/>
              </a:ext>
            </a:extLst>
          </p:cNvPr>
          <p:cNvSpPr>
            <a:spLocks noGrp="1"/>
          </p:cNvSpPr>
          <p:nvPr>
            <p:ph sz="half" idx="16"/>
          </p:nvPr>
        </p:nvSpPr>
        <p:spPr>
          <a:xfrm>
            <a:off x="8112126" y="1808163"/>
            <a:ext cx="3600449" cy="4357687"/>
          </a:xfrm>
        </p:spPr>
        <p:txBody>
          <a:bodyPr/>
          <a:lstStyle>
            <a:lvl1pPr>
              <a:defRPr sz="1600"/>
            </a:lvl1pPr>
            <a:lvl2pPr>
              <a:defRPr sz="1600"/>
            </a:lvl2pPr>
            <a:lvl3pPr>
              <a:defRPr sz="1600"/>
            </a:lvl3pPr>
            <a:lvl4pPr>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p:txBody>
      </p:sp>
      <p:sp>
        <p:nvSpPr>
          <p:cNvPr id="10" name="Textplatzhalter 4">
            <a:extLst>
              <a:ext uri="{FF2B5EF4-FFF2-40B4-BE49-F238E27FC236}">
                <a16:creationId xmlns:a16="http://schemas.microsoft.com/office/drawing/2014/main" id="{8D43DDA6-9E28-4292-8A58-91764D9BF32A}"/>
              </a:ext>
            </a:extLst>
          </p:cNvPr>
          <p:cNvSpPr>
            <a:spLocks noGrp="1"/>
          </p:cNvSpPr>
          <p:nvPr>
            <p:ph type="body" sz="quarter" idx="12" hasCustomPrompt="1"/>
          </p:nvPr>
        </p:nvSpPr>
        <p:spPr>
          <a:xfrm>
            <a:off x="479424" y="476250"/>
            <a:ext cx="9324973" cy="252000"/>
          </a:xfrm>
        </p:spPr>
        <p:txBody>
          <a:bodyPr/>
          <a:lstStyle>
            <a:lvl1pPr>
              <a:defRPr lang="de-DE" sz="1100" b="1" kern="1200" cap="all" spc="63" baseline="0">
                <a:solidFill>
                  <a:schemeClr val="bg1"/>
                </a:solidFill>
                <a:latin typeface="+mn-lt"/>
                <a:ea typeface="+mn-ea"/>
                <a:cs typeface="+mn-cs"/>
              </a:defRPr>
            </a:lvl1pPr>
          </a:lstStyle>
          <a:p>
            <a:pPr lvl="0"/>
            <a:r>
              <a:rPr lang="de-DE"/>
              <a:t>Topline goes here</a:t>
            </a:r>
          </a:p>
        </p:txBody>
      </p:sp>
    </p:spTree>
    <p:extLst>
      <p:ext uri="{BB962C8B-B14F-4D97-AF65-F5344CB8AC3E}">
        <p14:creationId xmlns:p14="http://schemas.microsoft.com/office/powerpoint/2010/main" val="3401694197"/>
      </p:ext>
    </p:extLst>
  </p:cSld>
  <p:clrMapOvr>
    <a:masterClrMapping/>
  </p:clrMapOvr>
  <p:transition/>
  <p:extLst mod="1">
    <p:ext uri="{DCECCB84-F9BA-43D5-87BE-67443E8EF086}">
      <p15:sldGuideLst xmlns:p15="http://schemas.microsoft.com/office/powerpoint/2012/main">
        <p15:guide id="1" orient="horz" pos="113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6FDAA8-8B2C-4943-A92E-AA894087B98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44BE1ED-5593-43E7-90D4-F1D53BC3E973}"/>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06A92110-7759-4818-B8AB-E43CF4F0B5E2}"/>
              </a:ext>
            </a:extLst>
          </p:cNvPr>
          <p:cNvSpPr>
            <a:spLocks noGrp="1"/>
          </p:cNvSpPr>
          <p:nvPr>
            <p:ph type="body" sz="quarter" idx="12" hasCustomPrompt="1"/>
          </p:nvPr>
        </p:nvSpPr>
        <p:spPr>
          <a:xfrm>
            <a:off x="479424" y="476250"/>
            <a:ext cx="9324973" cy="252000"/>
          </a:xfrm>
        </p:spPr>
        <p:txBody>
          <a:bodyPr/>
          <a:lstStyle>
            <a:lvl1pPr>
              <a:defRPr lang="de-DE" sz="1100" b="1" kern="1200" cap="all" spc="63" baseline="0">
                <a:solidFill>
                  <a:schemeClr val="bg1"/>
                </a:solidFill>
                <a:latin typeface="+mn-lt"/>
                <a:ea typeface="+mn-ea"/>
                <a:cs typeface="+mn-cs"/>
              </a:defRPr>
            </a:lvl1pPr>
          </a:lstStyle>
          <a:p>
            <a:pPr lvl="0"/>
            <a:r>
              <a:rPr lang="de-DE"/>
              <a:t>Topline goes here</a:t>
            </a:r>
          </a:p>
        </p:txBody>
      </p:sp>
      <p:sp>
        <p:nvSpPr>
          <p:cNvPr id="10" name="Fußzeilenplatzhalter 9">
            <a:extLst>
              <a:ext uri="{FF2B5EF4-FFF2-40B4-BE49-F238E27FC236}">
                <a16:creationId xmlns:a16="http://schemas.microsoft.com/office/drawing/2014/main" id="{AF63EA58-623B-4C98-B0B3-106149A9567E}"/>
              </a:ext>
            </a:extLst>
          </p:cNvPr>
          <p:cNvSpPr>
            <a:spLocks noGrp="1"/>
          </p:cNvSpPr>
          <p:nvPr>
            <p:ph type="ftr" sz="quarter" idx="13"/>
          </p:nvPr>
        </p:nvSpPr>
        <p:spPr/>
        <p:txBody>
          <a:bodyPr/>
          <a:lstStyle/>
          <a:p>
            <a:endParaRPr lang="de-DE"/>
          </a:p>
        </p:txBody>
      </p:sp>
      <p:sp>
        <p:nvSpPr>
          <p:cNvPr id="11" name="Foliennummernplatzhalter 10">
            <a:extLst>
              <a:ext uri="{FF2B5EF4-FFF2-40B4-BE49-F238E27FC236}">
                <a16:creationId xmlns:a16="http://schemas.microsoft.com/office/drawing/2014/main" id="{284ABCF1-F66C-42C3-892B-72AE24E22DF2}"/>
              </a:ext>
            </a:extLst>
          </p:cNvPr>
          <p:cNvSpPr>
            <a:spLocks noGrp="1"/>
          </p:cNvSpPr>
          <p:nvPr>
            <p:ph type="sldNum" sz="quarter" idx="14"/>
          </p:nvPr>
        </p:nvSpPr>
        <p:spPr/>
        <p:txBody>
          <a:bodyPr/>
          <a:lstStyle/>
          <a:p>
            <a:fld id="{56C449F3-BD9D-48DC-BFF1-0F66671DA7C6}" type="slidenum">
              <a:rPr lang="de-DE"/>
              <a:t>‹Nr.›</a:t>
            </a:fld>
            <a:endParaRPr lang="de-DE"/>
          </a:p>
        </p:txBody>
      </p:sp>
    </p:spTree>
    <p:extLst>
      <p:ext uri="{BB962C8B-B14F-4D97-AF65-F5344CB8AC3E}">
        <p14:creationId xmlns:p14="http://schemas.microsoft.com/office/powerpoint/2010/main" val="57612760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ivider bold typo blue">
    <p:bg>
      <p:bgPr>
        <a:solidFill>
          <a:srgbClr val="122B5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344D3D-750E-4AA5-BD45-F6CFA3D07F07}"/>
              </a:ext>
            </a:extLst>
          </p:cNvPr>
          <p:cNvSpPr>
            <a:spLocks noGrp="1"/>
          </p:cNvSpPr>
          <p:nvPr>
            <p:ph type="ctrTitle" hasCustomPrompt="1"/>
          </p:nvPr>
        </p:nvSpPr>
        <p:spPr>
          <a:xfrm>
            <a:off x="-228590" y="1152000"/>
            <a:ext cx="12801058" cy="2666928"/>
          </a:xfrm>
          <a:prstGeom prst="rect">
            <a:avLst/>
          </a:prstGeom>
        </p:spPr>
        <p:txBody>
          <a:bodyPr rIns="216000" anchor="b" anchorCtr="0"/>
          <a:lstStyle>
            <a:lvl1pPr algn="r">
              <a:lnSpc>
                <a:spcPct val="80000"/>
              </a:lnSpc>
              <a:defRPr sz="20002">
                <a:solidFill>
                  <a:schemeClr val="tx1"/>
                </a:solidFill>
              </a:defRPr>
            </a:lvl1pPr>
          </a:lstStyle>
          <a:p>
            <a:r>
              <a:rPr lang="de-DE"/>
              <a:t>Titel</a:t>
            </a:r>
          </a:p>
        </p:txBody>
      </p:sp>
      <p:sp>
        <p:nvSpPr>
          <p:cNvPr id="3" name="Untertitel 2">
            <a:extLst>
              <a:ext uri="{FF2B5EF4-FFF2-40B4-BE49-F238E27FC236}">
                <a16:creationId xmlns:a16="http://schemas.microsoft.com/office/drawing/2014/main" id="{9F4A5A7B-32F1-4538-86EC-D0B2317455D4}"/>
              </a:ext>
            </a:extLst>
          </p:cNvPr>
          <p:cNvSpPr>
            <a:spLocks noGrp="1"/>
          </p:cNvSpPr>
          <p:nvPr>
            <p:ph type="subTitle" idx="1" hasCustomPrompt="1"/>
          </p:nvPr>
        </p:nvSpPr>
        <p:spPr>
          <a:xfrm>
            <a:off x="-228590" y="3420000"/>
            <a:ext cx="12801058" cy="3581884"/>
          </a:xfrm>
          <a:prstGeom prst="rect">
            <a:avLst/>
          </a:prstGeom>
        </p:spPr>
        <p:txBody>
          <a:bodyPr rIns="216000"/>
          <a:lstStyle>
            <a:lvl1pPr marL="0" indent="0" algn="l">
              <a:lnSpc>
                <a:spcPct val="80000"/>
              </a:lnSpc>
              <a:buNone/>
              <a:defRPr sz="20002">
                <a:solidFill>
                  <a:srgbClr val="13A0D3"/>
                </a:solidFill>
              </a:defRPr>
            </a:lvl1pPr>
            <a:lvl2pPr marL="483855" indent="0" algn="ctr">
              <a:buNone/>
              <a:defRPr sz="2117"/>
            </a:lvl2pPr>
            <a:lvl3pPr marL="967710" indent="0" algn="ctr">
              <a:buNone/>
              <a:defRPr sz="1905"/>
            </a:lvl3pPr>
            <a:lvl4pPr marL="1451564" indent="0" algn="ctr">
              <a:buNone/>
              <a:defRPr sz="1693"/>
            </a:lvl4pPr>
            <a:lvl5pPr marL="1935419" indent="0" algn="ctr">
              <a:buNone/>
              <a:defRPr sz="1693"/>
            </a:lvl5pPr>
            <a:lvl6pPr marL="2419274" indent="0" algn="ctr">
              <a:buNone/>
              <a:defRPr sz="1693"/>
            </a:lvl6pPr>
            <a:lvl7pPr marL="2903129" indent="0" algn="ctr">
              <a:buNone/>
              <a:defRPr sz="1693"/>
            </a:lvl7pPr>
            <a:lvl8pPr marL="3386983" indent="0" algn="ctr">
              <a:buNone/>
              <a:defRPr sz="1693"/>
            </a:lvl8pPr>
            <a:lvl9pPr marL="3870838" indent="0" algn="ctr">
              <a:buNone/>
              <a:defRPr sz="1693"/>
            </a:lvl9pPr>
          </a:lstStyle>
          <a:p>
            <a:r>
              <a:rPr lang="de-DE"/>
              <a:t>Unter</a:t>
            </a:r>
          </a:p>
        </p:txBody>
      </p:sp>
      <p:sp>
        <p:nvSpPr>
          <p:cNvPr id="9" name="Foliennummernplatzhalter 8">
            <a:extLst>
              <a:ext uri="{FF2B5EF4-FFF2-40B4-BE49-F238E27FC236}">
                <a16:creationId xmlns:a16="http://schemas.microsoft.com/office/drawing/2014/main" id="{584903B4-6642-4AFF-90D9-E8903BFF6D06}"/>
              </a:ext>
            </a:extLst>
          </p:cNvPr>
          <p:cNvSpPr>
            <a:spLocks noGrp="1"/>
          </p:cNvSpPr>
          <p:nvPr>
            <p:ph type="sldNum" sz="quarter" idx="11"/>
          </p:nvPr>
        </p:nvSpPr>
        <p:spPr/>
        <p:txBody>
          <a:bodyPr/>
          <a:lstStyle>
            <a:lvl1pPr>
              <a:defRPr>
                <a:solidFill>
                  <a:schemeClr val="tx1"/>
                </a:solidFill>
              </a:defRPr>
            </a:lvl1pPr>
          </a:lstStyle>
          <a:p>
            <a:fld id="{56C449F3-BD9D-48DC-BFF1-0F66671DA7C6}" type="slidenum">
              <a:rPr lang="de-DE"/>
              <a:t>‹Nr.›</a:t>
            </a:fld>
            <a:endParaRPr lang="de-DE"/>
          </a:p>
        </p:txBody>
      </p:sp>
      <p:pic>
        <p:nvPicPr>
          <p:cNvPr id="5" name="Grafik 4">
            <a:extLst>
              <a:ext uri="{FF2B5EF4-FFF2-40B4-BE49-F238E27FC236}">
                <a16:creationId xmlns:a16="http://schemas.microsoft.com/office/drawing/2014/main" id="{374A9CB5-CAA2-4A49-8F24-799255B5E57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692728" y="504000"/>
            <a:ext cx="1016541" cy="252000"/>
          </a:xfrm>
          <a:prstGeom prst="rect">
            <a:avLst/>
          </a:prstGeom>
        </p:spPr>
      </p:pic>
    </p:spTree>
    <p:extLst>
      <p:ext uri="{BB962C8B-B14F-4D97-AF65-F5344CB8AC3E}">
        <p14:creationId xmlns:p14="http://schemas.microsoft.com/office/powerpoint/2010/main" val="91622549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6FDAA8-8B2C-4943-A92E-AA894087B98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44BE1ED-5593-43E7-90D4-F1D53BC3E973}"/>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06A92110-7759-4818-B8AB-E43CF4F0B5E2}"/>
              </a:ext>
            </a:extLst>
          </p:cNvPr>
          <p:cNvSpPr>
            <a:spLocks noGrp="1"/>
          </p:cNvSpPr>
          <p:nvPr>
            <p:ph type="body" sz="quarter" idx="12" hasCustomPrompt="1"/>
          </p:nvPr>
        </p:nvSpPr>
        <p:spPr>
          <a:xfrm>
            <a:off x="479424" y="476250"/>
            <a:ext cx="9324973" cy="252000"/>
          </a:xfrm>
        </p:spPr>
        <p:txBody>
          <a:bodyPr/>
          <a:lstStyle>
            <a:lvl1pPr>
              <a:defRPr lang="de-DE" sz="1100" b="1" kern="1200" cap="all" spc="63" baseline="0">
                <a:solidFill>
                  <a:schemeClr val="bg1"/>
                </a:solidFill>
                <a:latin typeface="+mn-lt"/>
                <a:ea typeface="+mn-ea"/>
                <a:cs typeface="+mn-cs"/>
              </a:defRPr>
            </a:lvl1pPr>
          </a:lstStyle>
          <a:p>
            <a:pPr lvl="0"/>
            <a:r>
              <a:rPr lang="de-DE"/>
              <a:t>Topline goes here</a:t>
            </a:r>
          </a:p>
        </p:txBody>
      </p:sp>
      <p:sp>
        <p:nvSpPr>
          <p:cNvPr id="10" name="Fußzeilenplatzhalter 9">
            <a:extLst>
              <a:ext uri="{FF2B5EF4-FFF2-40B4-BE49-F238E27FC236}">
                <a16:creationId xmlns:a16="http://schemas.microsoft.com/office/drawing/2014/main" id="{AF63EA58-623B-4C98-B0B3-106149A9567E}"/>
              </a:ext>
            </a:extLst>
          </p:cNvPr>
          <p:cNvSpPr>
            <a:spLocks noGrp="1"/>
          </p:cNvSpPr>
          <p:nvPr>
            <p:ph type="ftr" sz="quarter" idx="13"/>
          </p:nvPr>
        </p:nvSpPr>
        <p:spPr/>
        <p:txBody>
          <a:bodyPr/>
          <a:lstStyle/>
          <a:p>
            <a:endParaRPr lang="de-DE"/>
          </a:p>
        </p:txBody>
      </p:sp>
      <p:sp>
        <p:nvSpPr>
          <p:cNvPr id="11" name="Foliennummernplatzhalter 10">
            <a:extLst>
              <a:ext uri="{FF2B5EF4-FFF2-40B4-BE49-F238E27FC236}">
                <a16:creationId xmlns:a16="http://schemas.microsoft.com/office/drawing/2014/main" id="{284ABCF1-F66C-42C3-892B-72AE24E22DF2}"/>
              </a:ext>
            </a:extLst>
          </p:cNvPr>
          <p:cNvSpPr>
            <a:spLocks noGrp="1"/>
          </p:cNvSpPr>
          <p:nvPr>
            <p:ph type="sldNum" sz="quarter" idx="14"/>
          </p:nvPr>
        </p:nvSpPr>
        <p:spPr/>
        <p:txBody>
          <a:bodyPr/>
          <a:lstStyle/>
          <a:p>
            <a:fld id="{56C449F3-BD9D-48DC-BFF1-0F66671DA7C6}" type="slidenum">
              <a:rPr lang="de-DE"/>
              <a:t>‹Nr.›</a:t>
            </a:fld>
            <a:endParaRPr lang="de-DE"/>
          </a:p>
        </p:txBody>
      </p:sp>
    </p:spTree>
    <p:extLst>
      <p:ext uri="{BB962C8B-B14F-4D97-AF65-F5344CB8AC3E}">
        <p14:creationId xmlns:p14="http://schemas.microsoft.com/office/powerpoint/2010/main" val="576127607"/>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2.xml"/><Relationship Id="rId1" Type="http://schemas.openxmlformats.org/officeDocument/2006/relationships/slideLayout" Target="../slideLayouts/slideLayout1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3.xml"/><Relationship Id="rId1" Type="http://schemas.openxmlformats.org/officeDocument/2006/relationships/slideLayout" Target="../slideLayouts/slideLayout13.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4.xml"/><Relationship Id="rId1" Type="http://schemas.openxmlformats.org/officeDocument/2006/relationships/slideLayout" Target="../slideLayouts/slideLayout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1.png"/><Relationship Id="rId5" Type="http://schemas.openxmlformats.org/officeDocument/2006/relationships/theme" Target="../theme/theme15.xml"/><Relationship Id="rId4" Type="http://schemas.openxmlformats.org/officeDocument/2006/relationships/slideLayout" Target="../slideLayouts/slideLayout18.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6.xml"/><Relationship Id="rId1" Type="http://schemas.openxmlformats.org/officeDocument/2006/relationships/slideLayout" Target="../slideLayouts/slideLayout19.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7.xml"/><Relationship Id="rId1" Type="http://schemas.openxmlformats.org/officeDocument/2006/relationships/slideLayout" Target="../slideLayouts/slideLayout20.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8.xml"/><Relationship Id="rId1" Type="http://schemas.openxmlformats.org/officeDocument/2006/relationships/slideLayout" Target="../slideLayouts/slideLayout21.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9.xml"/><Relationship Id="rId1"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0.xml"/><Relationship Id="rId1" Type="http://schemas.openxmlformats.org/officeDocument/2006/relationships/slideLayout" Target="../slideLayouts/slideLayout23.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1.xml"/><Relationship Id="rId1" Type="http://schemas.openxmlformats.org/officeDocument/2006/relationships/slideLayout" Target="../slideLayouts/slideLayout24.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2.xml"/><Relationship Id="rId1" Type="http://schemas.openxmlformats.org/officeDocument/2006/relationships/slideLayout" Target="../slideLayouts/slideLayout25.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3.xml"/><Relationship Id="rId1" Type="http://schemas.openxmlformats.org/officeDocument/2006/relationships/slideLayout" Target="../slideLayouts/slideLayout26.xml"/></Relationships>
</file>

<file path=ppt/slideMasters/_rels/slideMaster24.xml.rels><?xml version="1.0" encoding="UTF-8" standalone="yes"?>
<Relationships xmlns="http://schemas.openxmlformats.org/package/2006/relationships"><Relationship Id="rId8" Type="http://schemas.openxmlformats.org/officeDocument/2006/relationships/theme" Target="../theme/theme2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9" Type="http://schemas.openxmlformats.org/officeDocument/2006/relationships/image" Target="../media/image1.png"/></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5.xml"/><Relationship Id="rId1"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DE283E6-A5BA-4B3C-88E4-54966FAC3487}"/>
              </a:ext>
            </a:extLst>
          </p:cNvPr>
          <p:cNvSpPr>
            <a:spLocks noGrp="1"/>
          </p:cNvSpPr>
          <p:nvPr>
            <p:ph type="title"/>
          </p:nvPr>
        </p:nvSpPr>
        <p:spPr>
          <a:xfrm>
            <a:off x="479427" y="875309"/>
            <a:ext cx="9324974" cy="932854"/>
          </a:xfrm>
          <a:prstGeom prst="rect">
            <a:avLst/>
          </a:prstGeom>
        </p:spPr>
        <p:txBody>
          <a:bodyPr vert="horz" lIns="0" tIns="0" rIns="0" bIns="0" rtlCol="0" anchor="t" anchorCtr="0">
            <a:noAutofit/>
          </a:bodyPr>
          <a:lstStyle/>
          <a:p>
            <a:r>
              <a:rPr lang="de-DE"/>
              <a:t>Mastertitelformat bearbeiten</a:t>
            </a:r>
          </a:p>
        </p:txBody>
      </p:sp>
      <p:sp>
        <p:nvSpPr>
          <p:cNvPr id="3" name="Textplatzhalter 2">
            <a:extLst>
              <a:ext uri="{FF2B5EF4-FFF2-40B4-BE49-F238E27FC236}">
                <a16:creationId xmlns:a16="http://schemas.microsoft.com/office/drawing/2014/main" id="{9C845E14-909C-4B3E-8D6E-D6710B870348}"/>
              </a:ext>
            </a:extLst>
          </p:cNvPr>
          <p:cNvSpPr>
            <a:spLocks noGrp="1"/>
          </p:cNvSpPr>
          <p:nvPr>
            <p:ph type="body" idx="1"/>
          </p:nvPr>
        </p:nvSpPr>
        <p:spPr>
          <a:xfrm>
            <a:off x="479424" y="1808163"/>
            <a:ext cx="11233151" cy="4357687"/>
          </a:xfrm>
          <a:prstGeom prst="rect">
            <a:avLst/>
          </a:prstGeom>
        </p:spPr>
        <p:txBody>
          <a:bodyPr vert="horz" lIns="0" tIns="0" rIns="0" bIns="0" rtlCol="0" anchor="t" anchorCtr="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Ebenen 7 bis 9 nicht verwenden</a:t>
            </a:r>
          </a:p>
        </p:txBody>
      </p:sp>
      <p:sp>
        <p:nvSpPr>
          <p:cNvPr id="5" name="Fußzeilenplatzhalter 4">
            <a:extLst>
              <a:ext uri="{FF2B5EF4-FFF2-40B4-BE49-F238E27FC236}">
                <a16:creationId xmlns:a16="http://schemas.microsoft.com/office/drawing/2014/main" id="{288440D7-D4EC-4E78-AA22-CBC23D0FE46F}"/>
              </a:ext>
            </a:extLst>
          </p:cNvPr>
          <p:cNvSpPr>
            <a:spLocks noGrp="1"/>
          </p:cNvSpPr>
          <p:nvPr>
            <p:ph type="ftr" sz="quarter" idx="3"/>
          </p:nvPr>
        </p:nvSpPr>
        <p:spPr>
          <a:xfrm>
            <a:off x="479426" y="6165850"/>
            <a:ext cx="9324974" cy="350150"/>
          </a:xfrm>
          <a:prstGeom prst="rect">
            <a:avLst/>
          </a:prstGeom>
        </p:spPr>
        <p:txBody>
          <a:bodyPr vert="horz" lIns="0" tIns="0" rIns="0" bIns="0" rtlCol="0" anchor="b" anchorCtr="0">
            <a:noAutofit/>
          </a:bodyPr>
          <a:lstStyle>
            <a:defPPr>
              <a:defRPr lang="de-DE"/>
            </a:defPPr>
            <a:lvl1pPr marL="0" algn="l" defTabSz="914205" rtl="0" eaLnBrk="1" latinLnBrk="0" hangingPunct="1">
              <a:lnSpc>
                <a:spcPct val="90000"/>
              </a:lnSpc>
              <a:defRPr sz="800" b="0" kern="1200" cap="none" spc="0" baseline="0">
                <a:solidFill>
                  <a:schemeClr val="bg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endParaRPr lang="de-DE"/>
          </a:p>
        </p:txBody>
      </p:sp>
      <p:sp>
        <p:nvSpPr>
          <p:cNvPr id="8" name="Foliennummernplatzhalter 9">
            <a:extLst>
              <a:ext uri="{FF2B5EF4-FFF2-40B4-BE49-F238E27FC236}">
                <a16:creationId xmlns:a16="http://schemas.microsoft.com/office/drawing/2014/main" id="{804B8442-C573-4F72-B4E9-57061958D6FF}"/>
              </a:ext>
            </a:extLst>
          </p:cNvPr>
          <p:cNvSpPr>
            <a:spLocks noGrp="1"/>
          </p:cNvSpPr>
          <p:nvPr>
            <p:ph type="sldNum" sz="quarter" idx="4"/>
          </p:nvPr>
        </p:nvSpPr>
        <p:spPr>
          <a:xfrm>
            <a:off x="11443580" y="6372000"/>
            <a:ext cx="268995" cy="144000"/>
          </a:xfrm>
          <a:prstGeom prst="rect">
            <a:avLst/>
          </a:prstGeom>
        </p:spPr>
        <p:txBody>
          <a:bodyPr vert="horz" lIns="0" tIns="0" rIns="0" bIns="0" rtlCol="0" anchor="ctr"/>
          <a:lstStyle>
            <a:defPPr>
              <a:defRPr lang="de-DE"/>
            </a:defPPr>
            <a:lvl1pPr marL="0" algn="r" defTabSz="914205" rtl="0" eaLnBrk="1" latinLnBrk="0" hangingPunct="1">
              <a:lnSpc>
                <a:spcPts val="1000"/>
              </a:lnSpc>
              <a:defRPr lang="de-DE" sz="800" b="1" kern="1200">
                <a:solidFill>
                  <a:schemeClr val="bg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fld id="{56C449F3-BD9D-48DC-BFF1-0F66671DA7C6}" type="slidenum">
              <a:rPr lang="de-DE"/>
              <a:t>‹Nr.›</a:t>
            </a:fld>
            <a:endParaRPr lang="de-DE"/>
          </a:p>
        </p:txBody>
      </p:sp>
      <p:pic>
        <p:nvPicPr>
          <p:cNvPr id="9" name="Grafik 8">
            <a:extLst>
              <a:ext uri="{FF2B5EF4-FFF2-40B4-BE49-F238E27FC236}">
                <a16:creationId xmlns:a16="http://schemas.microsoft.com/office/drawing/2014/main" id="{5F42FCA9-1C8A-4226-84E3-AE132924B68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92728" y="504000"/>
            <a:ext cx="1016541" cy="252000"/>
          </a:xfrm>
          <a:prstGeom prst="rect">
            <a:avLst/>
          </a:prstGeom>
        </p:spPr>
      </p:pic>
    </p:spTree>
    <p:extLst>
      <p:ext uri="{BB962C8B-B14F-4D97-AF65-F5344CB8AC3E}">
        <p14:creationId xmlns:p14="http://schemas.microsoft.com/office/powerpoint/2010/main" val="971295014"/>
      </p:ext>
    </p:extLst>
  </p:cSld>
  <p:clrMap bg1="dk1" tx1="lt1" bg2="dk2" tx2="lt2" accent1="accent1" accent2="accent2" accent3="accent3" accent4="accent4" accent5="accent5" accent6="accent6" hlink="hlink" folHlink="folHlink"/>
  <p:sldLayoutIdLst>
    <p:sldLayoutId id="2147483760" r:id="rId1"/>
  </p:sldLayoutIdLst>
  <p:transition/>
  <p:hf hdr="0" ftr="0" dt="0"/>
  <p:txStyles>
    <p:titleStyle>
      <a:lvl1pPr algn="l" defTabSz="967710" rtl="0" eaLnBrk="1" latinLnBrk="0" hangingPunct="1">
        <a:lnSpc>
          <a:spcPts val="3800"/>
        </a:lnSpc>
        <a:spcBef>
          <a:spcPct val="0"/>
        </a:spcBef>
        <a:buNone/>
        <a:defRPr sz="3800" kern="120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67710" rtl="0" eaLnBrk="1" latinLnBrk="0" hangingPunct="1">
        <a:lnSpc>
          <a:spcPct val="100000"/>
        </a:lnSpc>
        <a:spcBef>
          <a:spcPct val="0"/>
        </a:spcBef>
        <a:buFont typeface="+mj-lt"/>
        <a:buNone/>
        <a:defRPr sz="2000" kern="1200">
          <a:solidFill>
            <a:schemeClr val="bg1"/>
          </a:solidFill>
          <a:latin typeface="+mn-lt"/>
          <a:ea typeface="+mn-ea"/>
          <a:cs typeface="+mn-cs"/>
        </a:defRPr>
      </a:lvl1pPr>
      <a:lvl2pPr marL="288000" indent="-288000" algn="l" defTabSz="967710" rtl="0" eaLnBrk="1" latinLnBrk="0" hangingPunct="1">
        <a:lnSpc>
          <a:spcPct val="100000"/>
        </a:lnSpc>
        <a:spcBef>
          <a:spcPct val="0"/>
        </a:spcBef>
        <a:buFont typeface="+mj-lt"/>
        <a:buAutoNum type="arabicPeriod"/>
        <a:defRPr sz="2000" kern="1200">
          <a:solidFill>
            <a:schemeClr val="bg1"/>
          </a:solidFill>
          <a:latin typeface="+mn-lt"/>
          <a:ea typeface="+mn-ea"/>
          <a:cs typeface="+mn-cs"/>
        </a:defRPr>
      </a:lvl2pPr>
      <a:lvl3pPr marL="288000" indent="-288000" algn="l" defTabSz="967710" rtl="0" eaLnBrk="1" latinLnBrk="0" hangingPunct="1">
        <a:lnSpc>
          <a:spcPct val="100000"/>
        </a:lnSpc>
        <a:spcBef>
          <a:spcPct val="0"/>
        </a:spcBef>
        <a:buFont typeface="Arial" panose="020B0604020202020204" pitchFamily="34" charset="0"/>
        <a:buChar char="•"/>
        <a:defRPr sz="2000" kern="1200">
          <a:solidFill>
            <a:schemeClr val="bg1"/>
          </a:solidFill>
          <a:latin typeface="+mn-lt"/>
          <a:ea typeface="+mn-ea"/>
          <a:cs typeface="+mn-cs"/>
        </a:defRPr>
      </a:lvl3pPr>
      <a:lvl4pPr marL="288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4pPr>
      <a:lvl5pPr marL="576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5pPr>
      <a:lvl6pPr marL="0" indent="0" algn="l" defTabSz="967710" rtl="0" eaLnBrk="1" latinLnBrk="0" hangingPunct="1">
        <a:lnSpc>
          <a:spcPct val="100000"/>
        </a:lnSpc>
        <a:spcBef>
          <a:spcPts val="2400"/>
        </a:spcBef>
        <a:buFont typeface="Arial" panose="020B0604020202020204" pitchFamily="34" charset="0"/>
        <a:buNone/>
        <a:defRPr sz="800" kern="1200">
          <a:solidFill>
            <a:schemeClr val="bg1"/>
          </a:solidFill>
          <a:latin typeface="+mn-lt"/>
          <a:ea typeface="+mn-ea"/>
          <a:cs typeface="+mn-cs"/>
        </a:defRPr>
      </a:lvl6pPr>
      <a:lvl7pPr marL="0" indent="0" algn="l" defTabSz="967710" rtl="0" eaLnBrk="1" latinLnBrk="0" hangingPunct="1">
        <a:lnSpc>
          <a:spcPct val="100000"/>
        </a:lnSpc>
        <a:spcBef>
          <a:spcPts val="600"/>
        </a:spcBef>
        <a:buFont typeface="Arial" panose="020B0604020202020204" pitchFamily="34" charset="0"/>
        <a:buNone/>
        <a:defRPr sz="1800" kern="1200">
          <a:solidFill>
            <a:srgbClr val="FF0000"/>
          </a:solidFill>
          <a:latin typeface="+mn-lt"/>
          <a:ea typeface="+mn-ea"/>
          <a:cs typeface="+mn-cs"/>
        </a:defRPr>
      </a:lvl7pPr>
      <a:lvl8pPr marL="3628911"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8pPr>
      <a:lvl9pPr marL="4112765"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9pPr>
    </p:bodyStyle>
    <p:otherStyle>
      <a:defPPr>
        <a:defRPr lang="de-DE"/>
      </a:defPPr>
      <a:lvl1pPr marL="0" algn="l" defTabSz="967710" rtl="0" eaLnBrk="1" latinLnBrk="0" hangingPunct="1">
        <a:defRPr sz="1905" kern="1200">
          <a:solidFill>
            <a:schemeClr val="tx1"/>
          </a:solidFill>
          <a:latin typeface="+mn-lt"/>
          <a:ea typeface="+mn-ea"/>
          <a:cs typeface="+mn-cs"/>
        </a:defRPr>
      </a:lvl1pPr>
      <a:lvl2pPr marL="483855" algn="l" defTabSz="967710" rtl="0" eaLnBrk="1" latinLnBrk="0" hangingPunct="1">
        <a:defRPr sz="1905" kern="1200">
          <a:solidFill>
            <a:schemeClr val="tx1"/>
          </a:solidFill>
          <a:latin typeface="+mn-lt"/>
          <a:ea typeface="+mn-ea"/>
          <a:cs typeface="+mn-cs"/>
        </a:defRPr>
      </a:lvl2pPr>
      <a:lvl3pPr marL="967710" algn="l" defTabSz="967710" rtl="0" eaLnBrk="1" latinLnBrk="0" hangingPunct="1">
        <a:defRPr sz="1905" kern="1200">
          <a:solidFill>
            <a:schemeClr val="tx1"/>
          </a:solidFill>
          <a:latin typeface="+mn-lt"/>
          <a:ea typeface="+mn-ea"/>
          <a:cs typeface="+mn-cs"/>
        </a:defRPr>
      </a:lvl3pPr>
      <a:lvl4pPr marL="1451564" algn="l" defTabSz="967710" rtl="0" eaLnBrk="1" latinLnBrk="0" hangingPunct="1">
        <a:defRPr sz="1905" kern="1200">
          <a:solidFill>
            <a:schemeClr val="tx1"/>
          </a:solidFill>
          <a:latin typeface="+mn-lt"/>
          <a:ea typeface="+mn-ea"/>
          <a:cs typeface="+mn-cs"/>
        </a:defRPr>
      </a:lvl4pPr>
      <a:lvl5pPr marL="1935419" algn="l" defTabSz="967710" rtl="0" eaLnBrk="1" latinLnBrk="0" hangingPunct="1">
        <a:defRPr sz="1905" kern="1200">
          <a:solidFill>
            <a:schemeClr val="tx1"/>
          </a:solidFill>
          <a:latin typeface="+mn-lt"/>
          <a:ea typeface="+mn-ea"/>
          <a:cs typeface="+mn-cs"/>
        </a:defRPr>
      </a:lvl5pPr>
      <a:lvl6pPr marL="2419274" algn="l" defTabSz="967710" rtl="0" eaLnBrk="1" latinLnBrk="0" hangingPunct="1">
        <a:defRPr sz="1905" kern="1200">
          <a:solidFill>
            <a:schemeClr val="tx1"/>
          </a:solidFill>
          <a:latin typeface="+mn-lt"/>
          <a:ea typeface="+mn-ea"/>
          <a:cs typeface="+mn-cs"/>
        </a:defRPr>
      </a:lvl6pPr>
      <a:lvl7pPr marL="2903129" algn="l" defTabSz="967710" rtl="0" eaLnBrk="1" latinLnBrk="0" hangingPunct="1">
        <a:defRPr sz="1905" kern="1200">
          <a:solidFill>
            <a:schemeClr val="tx1"/>
          </a:solidFill>
          <a:latin typeface="+mn-lt"/>
          <a:ea typeface="+mn-ea"/>
          <a:cs typeface="+mn-cs"/>
        </a:defRPr>
      </a:lvl7pPr>
      <a:lvl8pPr marL="3386983" algn="l" defTabSz="967710" rtl="0" eaLnBrk="1" latinLnBrk="0" hangingPunct="1">
        <a:defRPr sz="1905" kern="1200">
          <a:solidFill>
            <a:schemeClr val="tx1"/>
          </a:solidFill>
          <a:latin typeface="+mn-lt"/>
          <a:ea typeface="+mn-ea"/>
          <a:cs typeface="+mn-cs"/>
        </a:defRPr>
      </a:lvl8pPr>
      <a:lvl9pPr marL="3870838" algn="l" defTabSz="967710" rtl="0" eaLnBrk="1" latinLnBrk="0" hangingPunct="1">
        <a:defRPr sz="190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02" userDrawn="1">
          <p15:clr>
            <a:srgbClr val="F26B43"/>
          </p15:clr>
        </p15:guide>
        <p15:guide id="2" pos="7378" userDrawn="1">
          <p15:clr>
            <a:srgbClr val="F26B43"/>
          </p15:clr>
        </p15:guide>
        <p15:guide id="3" orient="horz" pos="300" userDrawn="1">
          <p15:clr>
            <a:srgbClr val="F26B43"/>
          </p15:clr>
        </p15:guide>
        <p15:guide id="6" orient="horz" pos="3884" userDrawn="1">
          <p15:clr>
            <a:srgbClr val="F26B43"/>
          </p15:clr>
        </p15:guide>
        <p15:guide id="9" pos="1368" userDrawn="1">
          <p15:clr>
            <a:srgbClr val="F26B43"/>
          </p15:clr>
        </p15:guide>
        <p15:guide id="10" pos="1504" userDrawn="1">
          <p15:clr>
            <a:srgbClr val="F26B43"/>
          </p15:clr>
        </p15:guide>
        <p15:guide id="11" pos="2570" userDrawn="1">
          <p15:clr>
            <a:srgbClr val="F26B43"/>
          </p15:clr>
        </p15:guide>
        <p15:guide id="12" pos="2706" userDrawn="1">
          <p15:clr>
            <a:srgbClr val="F26B43"/>
          </p15:clr>
        </p15:guide>
        <p15:guide id="13" pos="3772" userDrawn="1">
          <p15:clr>
            <a:srgbClr val="F26B43"/>
          </p15:clr>
        </p15:guide>
        <p15:guide id="14" pos="3908" userDrawn="1">
          <p15:clr>
            <a:srgbClr val="F26B43"/>
          </p15:clr>
        </p15:guide>
        <p15:guide id="15" pos="4974" userDrawn="1">
          <p15:clr>
            <a:srgbClr val="F26B43"/>
          </p15:clr>
        </p15:guide>
        <p15:guide id="16" pos="5110" userDrawn="1">
          <p15:clr>
            <a:srgbClr val="F26B43"/>
          </p15:clr>
        </p15:guide>
        <p15:guide id="17" pos="6176" userDrawn="1">
          <p15:clr>
            <a:srgbClr val="F26B43"/>
          </p15:clr>
        </p15:guide>
        <p15:guide id="18" pos="6312" userDrawn="1">
          <p15:clr>
            <a:srgbClr val="F26B43"/>
          </p15:clr>
        </p15:guide>
        <p15:guide id="19" orient="horz" pos="550" userDrawn="1">
          <p15:clr>
            <a:srgbClr val="F26B43"/>
          </p15:clr>
        </p15:guide>
        <p15:guide id="22" orient="horz" pos="1139" userDrawn="1">
          <p15:clr>
            <a:srgbClr val="F26B43"/>
          </p15:clr>
        </p15:guide>
        <p15:guide id="23" orient="horz" pos="411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DE283E6-A5BA-4B3C-88E4-54966FAC3487}"/>
              </a:ext>
            </a:extLst>
          </p:cNvPr>
          <p:cNvSpPr>
            <a:spLocks noGrp="1"/>
          </p:cNvSpPr>
          <p:nvPr>
            <p:ph type="title"/>
          </p:nvPr>
        </p:nvSpPr>
        <p:spPr>
          <a:xfrm>
            <a:off x="479427" y="875309"/>
            <a:ext cx="9324974" cy="932854"/>
          </a:xfrm>
          <a:prstGeom prst="rect">
            <a:avLst/>
          </a:prstGeom>
        </p:spPr>
        <p:txBody>
          <a:bodyPr vert="horz" lIns="0" tIns="0" rIns="0" bIns="0" rtlCol="0" anchor="t" anchorCtr="0">
            <a:noAutofit/>
          </a:bodyPr>
          <a:lstStyle/>
          <a:p>
            <a:r>
              <a:rPr lang="de-DE"/>
              <a:t>Mastertitelformat bearbeiten</a:t>
            </a:r>
          </a:p>
        </p:txBody>
      </p:sp>
      <p:sp>
        <p:nvSpPr>
          <p:cNvPr id="3" name="Textplatzhalter 2">
            <a:extLst>
              <a:ext uri="{FF2B5EF4-FFF2-40B4-BE49-F238E27FC236}">
                <a16:creationId xmlns:a16="http://schemas.microsoft.com/office/drawing/2014/main" id="{9C845E14-909C-4B3E-8D6E-D6710B870348}"/>
              </a:ext>
            </a:extLst>
          </p:cNvPr>
          <p:cNvSpPr>
            <a:spLocks noGrp="1"/>
          </p:cNvSpPr>
          <p:nvPr>
            <p:ph type="body" idx="1"/>
          </p:nvPr>
        </p:nvSpPr>
        <p:spPr>
          <a:xfrm>
            <a:off x="479424" y="1808163"/>
            <a:ext cx="11233151" cy="4357687"/>
          </a:xfrm>
          <a:prstGeom prst="rect">
            <a:avLst/>
          </a:prstGeom>
        </p:spPr>
        <p:txBody>
          <a:bodyPr vert="horz" lIns="0" tIns="0" rIns="0" bIns="0" rtlCol="0" anchor="t" anchorCtr="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Ebenen 7 bis 9 nicht verwenden</a:t>
            </a:r>
          </a:p>
        </p:txBody>
      </p:sp>
      <p:sp>
        <p:nvSpPr>
          <p:cNvPr id="5" name="Fußzeilenplatzhalter 4">
            <a:extLst>
              <a:ext uri="{FF2B5EF4-FFF2-40B4-BE49-F238E27FC236}">
                <a16:creationId xmlns:a16="http://schemas.microsoft.com/office/drawing/2014/main" id="{288440D7-D4EC-4E78-AA22-CBC23D0FE46F}"/>
              </a:ext>
            </a:extLst>
          </p:cNvPr>
          <p:cNvSpPr>
            <a:spLocks noGrp="1"/>
          </p:cNvSpPr>
          <p:nvPr>
            <p:ph type="ftr" sz="quarter" idx="3"/>
          </p:nvPr>
        </p:nvSpPr>
        <p:spPr>
          <a:xfrm>
            <a:off x="479426" y="6165850"/>
            <a:ext cx="9324974" cy="350150"/>
          </a:xfrm>
          <a:prstGeom prst="rect">
            <a:avLst/>
          </a:prstGeom>
        </p:spPr>
        <p:txBody>
          <a:bodyPr vert="horz" lIns="0" tIns="0" rIns="0" bIns="0" rtlCol="0" anchor="b" anchorCtr="0">
            <a:noAutofit/>
          </a:bodyPr>
          <a:lstStyle>
            <a:defPPr>
              <a:defRPr lang="de-DE"/>
            </a:defPPr>
            <a:lvl1pPr marL="0" algn="l" defTabSz="914205" rtl="0" eaLnBrk="1" latinLnBrk="0" hangingPunct="1">
              <a:lnSpc>
                <a:spcPct val="90000"/>
              </a:lnSpc>
              <a:defRPr sz="800" b="0" kern="1200" cap="none" spc="0" baseline="0">
                <a:solidFill>
                  <a:schemeClr val="bg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endParaRPr lang="de-DE"/>
          </a:p>
        </p:txBody>
      </p:sp>
      <p:sp>
        <p:nvSpPr>
          <p:cNvPr id="8" name="Foliennummernplatzhalter 9">
            <a:extLst>
              <a:ext uri="{FF2B5EF4-FFF2-40B4-BE49-F238E27FC236}">
                <a16:creationId xmlns:a16="http://schemas.microsoft.com/office/drawing/2014/main" id="{804B8442-C573-4F72-B4E9-57061958D6FF}"/>
              </a:ext>
            </a:extLst>
          </p:cNvPr>
          <p:cNvSpPr>
            <a:spLocks noGrp="1"/>
          </p:cNvSpPr>
          <p:nvPr>
            <p:ph type="sldNum" sz="quarter" idx="4"/>
          </p:nvPr>
        </p:nvSpPr>
        <p:spPr>
          <a:xfrm>
            <a:off x="11443580" y="6372000"/>
            <a:ext cx="268995" cy="144000"/>
          </a:xfrm>
          <a:prstGeom prst="rect">
            <a:avLst/>
          </a:prstGeom>
        </p:spPr>
        <p:txBody>
          <a:bodyPr vert="horz" lIns="0" tIns="0" rIns="0" bIns="0" rtlCol="0" anchor="ctr"/>
          <a:lstStyle>
            <a:defPPr>
              <a:defRPr lang="de-DE"/>
            </a:defPPr>
            <a:lvl1pPr marL="0" algn="r" defTabSz="914205" rtl="0" eaLnBrk="1" latinLnBrk="0" hangingPunct="1">
              <a:lnSpc>
                <a:spcPts val="1000"/>
              </a:lnSpc>
              <a:defRPr lang="de-DE" sz="800" b="1" kern="1200">
                <a:solidFill>
                  <a:schemeClr val="bg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fld id="{56C449F3-BD9D-48DC-BFF1-0F66671DA7C6}" type="slidenum">
              <a:rPr lang="de-DE"/>
              <a:t>‹Nr.›</a:t>
            </a:fld>
            <a:endParaRPr lang="de-DE"/>
          </a:p>
        </p:txBody>
      </p:sp>
      <p:pic>
        <p:nvPicPr>
          <p:cNvPr id="9" name="Grafik 8">
            <a:extLst>
              <a:ext uri="{FF2B5EF4-FFF2-40B4-BE49-F238E27FC236}">
                <a16:creationId xmlns:a16="http://schemas.microsoft.com/office/drawing/2014/main" id="{5F42FCA9-1C8A-4226-84E3-AE132924B68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692728" y="504000"/>
            <a:ext cx="1016541" cy="252000"/>
          </a:xfrm>
          <a:prstGeom prst="rect">
            <a:avLst/>
          </a:prstGeom>
        </p:spPr>
      </p:pic>
    </p:spTree>
    <p:extLst>
      <p:ext uri="{BB962C8B-B14F-4D97-AF65-F5344CB8AC3E}">
        <p14:creationId xmlns:p14="http://schemas.microsoft.com/office/powerpoint/2010/main" val="971295014"/>
      </p:ext>
    </p:extLst>
  </p:cSld>
  <p:clrMap bg1="dk1" tx1="lt1" bg2="dk2" tx2="lt2" accent1="accent1" accent2="accent2" accent3="accent3" accent4="accent4" accent5="accent5" accent6="accent6" hlink="hlink" folHlink="folHlink"/>
  <p:sldLayoutIdLst>
    <p:sldLayoutId id="2147483924" r:id="rId1"/>
  </p:sldLayoutIdLst>
  <p:transition/>
  <p:hf hdr="0" ftr="0" dt="0"/>
  <p:txStyles>
    <p:titleStyle>
      <a:lvl1pPr algn="l" defTabSz="967710" rtl="0" eaLnBrk="1" latinLnBrk="0" hangingPunct="1">
        <a:lnSpc>
          <a:spcPts val="3800"/>
        </a:lnSpc>
        <a:spcBef>
          <a:spcPct val="0"/>
        </a:spcBef>
        <a:buNone/>
        <a:defRPr sz="3800" kern="120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67710" rtl="0" eaLnBrk="1" latinLnBrk="0" hangingPunct="1">
        <a:lnSpc>
          <a:spcPct val="100000"/>
        </a:lnSpc>
        <a:spcBef>
          <a:spcPct val="0"/>
        </a:spcBef>
        <a:buFont typeface="+mj-lt"/>
        <a:buNone/>
        <a:defRPr sz="2000" kern="1200">
          <a:solidFill>
            <a:schemeClr val="bg1"/>
          </a:solidFill>
          <a:latin typeface="+mn-lt"/>
          <a:ea typeface="+mn-ea"/>
          <a:cs typeface="+mn-cs"/>
        </a:defRPr>
      </a:lvl1pPr>
      <a:lvl2pPr marL="288000" indent="-288000" algn="l" defTabSz="967710" rtl="0" eaLnBrk="1" latinLnBrk="0" hangingPunct="1">
        <a:lnSpc>
          <a:spcPct val="100000"/>
        </a:lnSpc>
        <a:spcBef>
          <a:spcPct val="0"/>
        </a:spcBef>
        <a:buFont typeface="+mj-lt"/>
        <a:buAutoNum type="arabicPeriod"/>
        <a:defRPr sz="2000" kern="1200">
          <a:solidFill>
            <a:schemeClr val="bg1"/>
          </a:solidFill>
          <a:latin typeface="+mn-lt"/>
          <a:ea typeface="+mn-ea"/>
          <a:cs typeface="+mn-cs"/>
        </a:defRPr>
      </a:lvl2pPr>
      <a:lvl3pPr marL="288000" indent="-288000" algn="l" defTabSz="967710" rtl="0" eaLnBrk="1" latinLnBrk="0" hangingPunct="1">
        <a:lnSpc>
          <a:spcPct val="100000"/>
        </a:lnSpc>
        <a:spcBef>
          <a:spcPct val="0"/>
        </a:spcBef>
        <a:buFont typeface="Arial" panose="020B0604020202020204" pitchFamily="34" charset="0"/>
        <a:buChar char="•"/>
        <a:defRPr sz="2000" kern="1200">
          <a:solidFill>
            <a:schemeClr val="bg1"/>
          </a:solidFill>
          <a:latin typeface="+mn-lt"/>
          <a:ea typeface="+mn-ea"/>
          <a:cs typeface="+mn-cs"/>
        </a:defRPr>
      </a:lvl3pPr>
      <a:lvl4pPr marL="288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4pPr>
      <a:lvl5pPr marL="576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5pPr>
      <a:lvl6pPr marL="0" indent="0" algn="l" defTabSz="967710" rtl="0" eaLnBrk="1" latinLnBrk="0" hangingPunct="1">
        <a:lnSpc>
          <a:spcPct val="100000"/>
        </a:lnSpc>
        <a:spcBef>
          <a:spcPts val="2400"/>
        </a:spcBef>
        <a:buFont typeface="Arial" panose="020B0604020202020204" pitchFamily="34" charset="0"/>
        <a:buNone/>
        <a:defRPr sz="800" kern="1200">
          <a:solidFill>
            <a:schemeClr val="bg1"/>
          </a:solidFill>
          <a:latin typeface="+mn-lt"/>
          <a:ea typeface="+mn-ea"/>
          <a:cs typeface="+mn-cs"/>
        </a:defRPr>
      </a:lvl6pPr>
      <a:lvl7pPr marL="0" indent="0" algn="l" defTabSz="967710" rtl="0" eaLnBrk="1" latinLnBrk="0" hangingPunct="1">
        <a:lnSpc>
          <a:spcPct val="100000"/>
        </a:lnSpc>
        <a:spcBef>
          <a:spcPts val="600"/>
        </a:spcBef>
        <a:buFont typeface="Arial" panose="020B0604020202020204" pitchFamily="34" charset="0"/>
        <a:buNone/>
        <a:defRPr sz="1800" kern="1200">
          <a:solidFill>
            <a:srgbClr val="FF0000"/>
          </a:solidFill>
          <a:latin typeface="+mn-lt"/>
          <a:ea typeface="+mn-ea"/>
          <a:cs typeface="+mn-cs"/>
        </a:defRPr>
      </a:lvl7pPr>
      <a:lvl8pPr marL="3628911"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8pPr>
      <a:lvl9pPr marL="4112765"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9pPr>
    </p:bodyStyle>
    <p:otherStyle>
      <a:defPPr>
        <a:defRPr lang="de-DE"/>
      </a:defPPr>
      <a:lvl1pPr marL="0" algn="l" defTabSz="967710" rtl="0" eaLnBrk="1" latinLnBrk="0" hangingPunct="1">
        <a:defRPr sz="1905" kern="1200">
          <a:solidFill>
            <a:schemeClr val="tx1"/>
          </a:solidFill>
          <a:latin typeface="+mn-lt"/>
          <a:ea typeface="+mn-ea"/>
          <a:cs typeface="+mn-cs"/>
        </a:defRPr>
      </a:lvl1pPr>
      <a:lvl2pPr marL="483855" algn="l" defTabSz="967710" rtl="0" eaLnBrk="1" latinLnBrk="0" hangingPunct="1">
        <a:defRPr sz="1905" kern="1200">
          <a:solidFill>
            <a:schemeClr val="tx1"/>
          </a:solidFill>
          <a:latin typeface="+mn-lt"/>
          <a:ea typeface="+mn-ea"/>
          <a:cs typeface="+mn-cs"/>
        </a:defRPr>
      </a:lvl2pPr>
      <a:lvl3pPr marL="967710" algn="l" defTabSz="967710" rtl="0" eaLnBrk="1" latinLnBrk="0" hangingPunct="1">
        <a:defRPr sz="1905" kern="1200">
          <a:solidFill>
            <a:schemeClr val="tx1"/>
          </a:solidFill>
          <a:latin typeface="+mn-lt"/>
          <a:ea typeface="+mn-ea"/>
          <a:cs typeface="+mn-cs"/>
        </a:defRPr>
      </a:lvl3pPr>
      <a:lvl4pPr marL="1451564" algn="l" defTabSz="967710" rtl="0" eaLnBrk="1" latinLnBrk="0" hangingPunct="1">
        <a:defRPr sz="1905" kern="1200">
          <a:solidFill>
            <a:schemeClr val="tx1"/>
          </a:solidFill>
          <a:latin typeface="+mn-lt"/>
          <a:ea typeface="+mn-ea"/>
          <a:cs typeface="+mn-cs"/>
        </a:defRPr>
      </a:lvl4pPr>
      <a:lvl5pPr marL="1935419" algn="l" defTabSz="967710" rtl="0" eaLnBrk="1" latinLnBrk="0" hangingPunct="1">
        <a:defRPr sz="1905" kern="1200">
          <a:solidFill>
            <a:schemeClr val="tx1"/>
          </a:solidFill>
          <a:latin typeface="+mn-lt"/>
          <a:ea typeface="+mn-ea"/>
          <a:cs typeface="+mn-cs"/>
        </a:defRPr>
      </a:lvl5pPr>
      <a:lvl6pPr marL="2419274" algn="l" defTabSz="967710" rtl="0" eaLnBrk="1" latinLnBrk="0" hangingPunct="1">
        <a:defRPr sz="1905" kern="1200">
          <a:solidFill>
            <a:schemeClr val="tx1"/>
          </a:solidFill>
          <a:latin typeface="+mn-lt"/>
          <a:ea typeface="+mn-ea"/>
          <a:cs typeface="+mn-cs"/>
        </a:defRPr>
      </a:lvl6pPr>
      <a:lvl7pPr marL="2903129" algn="l" defTabSz="967710" rtl="0" eaLnBrk="1" latinLnBrk="0" hangingPunct="1">
        <a:defRPr sz="1905" kern="1200">
          <a:solidFill>
            <a:schemeClr val="tx1"/>
          </a:solidFill>
          <a:latin typeface="+mn-lt"/>
          <a:ea typeface="+mn-ea"/>
          <a:cs typeface="+mn-cs"/>
        </a:defRPr>
      </a:lvl7pPr>
      <a:lvl8pPr marL="3386983" algn="l" defTabSz="967710" rtl="0" eaLnBrk="1" latinLnBrk="0" hangingPunct="1">
        <a:defRPr sz="1905" kern="1200">
          <a:solidFill>
            <a:schemeClr val="tx1"/>
          </a:solidFill>
          <a:latin typeface="+mn-lt"/>
          <a:ea typeface="+mn-ea"/>
          <a:cs typeface="+mn-cs"/>
        </a:defRPr>
      </a:lvl8pPr>
      <a:lvl9pPr marL="3870838" algn="l" defTabSz="967710" rtl="0" eaLnBrk="1" latinLnBrk="0" hangingPunct="1">
        <a:defRPr sz="190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02" userDrawn="1">
          <p15:clr>
            <a:srgbClr val="F26B43"/>
          </p15:clr>
        </p15:guide>
        <p15:guide id="2" pos="7378" userDrawn="1">
          <p15:clr>
            <a:srgbClr val="F26B43"/>
          </p15:clr>
        </p15:guide>
        <p15:guide id="3" orient="horz" pos="300" userDrawn="1">
          <p15:clr>
            <a:srgbClr val="F26B43"/>
          </p15:clr>
        </p15:guide>
        <p15:guide id="6" orient="horz" pos="3884" userDrawn="1">
          <p15:clr>
            <a:srgbClr val="F26B43"/>
          </p15:clr>
        </p15:guide>
        <p15:guide id="9" pos="1368" userDrawn="1">
          <p15:clr>
            <a:srgbClr val="F26B43"/>
          </p15:clr>
        </p15:guide>
        <p15:guide id="10" pos="1504" userDrawn="1">
          <p15:clr>
            <a:srgbClr val="F26B43"/>
          </p15:clr>
        </p15:guide>
        <p15:guide id="11" pos="2570" userDrawn="1">
          <p15:clr>
            <a:srgbClr val="F26B43"/>
          </p15:clr>
        </p15:guide>
        <p15:guide id="12" pos="2706" userDrawn="1">
          <p15:clr>
            <a:srgbClr val="F26B43"/>
          </p15:clr>
        </p15:guide>
        <p15:guide id="13" pos="3772" userDrawn="1">
          <p15:clr>
            <a:srgbClr val="F26B43"/>
          </p15:clr>
        </p15:guide>
        <p15:guide id="14" pos="3908" userDrawn="1">
          <p15:clr>
            <a:srgbClr val="F26B43"/>
          </p15:clr>
        </p15:guide>
        <p15:guide id="15" pos="4974" userDrawn="1">
          <p15:clr>
            <a:srgbClr val="F26B43"/>
          </p15:clr>
        </p15:guide>
        <p15:guide id="16" pos="5110" userDrawn="1">
          <p15:clr>
            <a:srgbClr val="F26B43"/>
          </p15:clr>
        </p15:guide>
        <p15:guide id="17" pos="6176" userDrawn="1">
          <p15:clr>
            <a:srgbClr val="F26B43"/>
          </p15:clr>
        </p15:guide>
        <p15:guide id="18" pos="6312" userDrawn="1">
          <p15:clr>
            <a:srgbClr val="F26B43"/>
          </p15:clr>
        </p15:guide>
        <p15:guide id="19" orient="horz" pos="550" userDrawn="1">
          <p15:clr>
            <a:srgbClr val="F26B43"/>
          </p15:clr>
        </p15:guide>
        <p15:guide id="22" orient="horz" pos="1139" userDrawn="1">
          <p15:clr>
            <a:srgbClr val="F26B43"/>
          </p15:clr>
        </p15:guide>
        <p15:guide id="23" orient="horz" pos="4110" userDrawn="1">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DE283E6-A5BA-4B3C-88E4-54966FAC3487}"/>
              </a:ext>
            </a:extLst>
          </p:cNvPr>
          <p:cNvSpPr>
            <a:spLocks noGrp="1"/>
          </p:cNvSpPr>
          <p:nvPr>
            <p:ph type="title"/>
          </p:nvPr>
        </p:nvSpPr>
        <p:spPr>
          <a:xfrm>
            <a:off x="479427" y="875309"/>
            <a:ext cx="9324974" cy="932854"/>
          </a:xfrm>
          <a:prstGeom prst="rect">
            <a:avLst/>
          </a:prstGeom>
        </p:spPr>
        <p:txBody>
          <a:bodyPr vert="horz" lIns="0" tIns="0" rIns="0" bIns="0" rtlCol="0" anchor="t" anchorCtr="0">
            <a:noAutofit/>
          </a:bodyPr>
          <a:lstStyle/>
          <a:p>
            <a:r>
              <a:rPr lang="de-DE"/>
              <a:t>Mastertitelformat bearbeiten</a:t>
            </a:r>
          </a:p>
        </p:txBody>
      </p:sp>
      <p:sp>
        <p:nvSpPr>
          <p:cNvPr id="3" name="Textplatzhalter 2">
            <a:extLst>
              <a:ext uri="{FF2B5EF4-FFF2-40B4-BE49-F238E27FC236}">
                <a16:creationId xmlns:a16="http://schemas.microsoft.com/office/drawing/2014/main" id="{9C845E14-909C-4B3E-8D6E-D6710B870348}"/>
              </a:ext>
            </a:extLst>
          </p:cNvPr>
          <p:cNvSpPr>
            <a:spLocks noGrp="1"/>
          </p:cNvSpPr>
          <p:nvPr>
            <p:ph type="body" idx="1"/>
          </p:nvPr>
        </p:nvSpPr>
        <p:spPr>
          <a:xfrm>
            <a:off x="479424" y="1808163"/>
            <a:ext cx="11233151" cy="4357687"/>
          </a:xfrm>
          <a:prstGeom prst="rect">
            <a:avLst/>
          </a:prstGeom>
        </p:spPr>
        <p:txBody>
          <a:bodyPr vert="horz" lIns="0" tIns="0" rIns="0" bIns="0" rtlCol="0" anchor="t" anchorCtr="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Ebenen 7 bis 9 nicht verwenden</a:t>
            </a:r>
          </a:p>
        </p:txBody>
      </p:sp>
      <p:sp>
        <p:nvSpPr>
          <p:cNvPr id="5" name="Fußzeilenplatzhalter 4">
            <a:extLst>
              <a:ext uri="{FF2B5EF4-FFF2-40B4-BE49-F238E27FC236}">
                <a16:creationId xmlns:a16="http://schemas.microsoft.com/office/drawing/2014/main" id="{288440D7-D4EC-4E78-AA22-CBC23D0FE46F}"/>
              </a:ext>
            </a:extLst>
          </p:cNvPr>
          <p:cNvSpPr>
            <a:spLocks noGrp="1"/>
          </p:cNvSpPr>
          <p:nvPr>
            <p:ph type="ftr" sz="quarter" idx="3"/>
          </p:nvPr>
        </p:nvSpPr>
        <p:spPr>
          <a:xfrm>
            <a:off x="479426" y="6165850"/>
            <a:ext cx="9324974" cy="350150"/>
          </a:xfrm>
          <a:prstGeom prst="rect">
            <a:avLst/>
          </a:prstGeom>
        </p:spPr>
        <p:txBody>
          <a:bodyPr vert="horz" lIns="0" tIns="0" rIns="0" bIns="0" rtlCol="0" anchor="b" anchorCtr="0">
            <a:noAutofit/>
          </a:bodyPr>
          <a:lstStyle>
            <a:defPPr>
              <a:defRPr lang="de-DE"/>
            </a:defPPr>
            <a:lvl1pPr marL="0" algn="l" defTabSz="914205" rtl="0" eaLnBrk="1" latinLnBrk="0" hangingPunct="1">
              <a:lnSpc>
                <a:spcPct val="90000"/>
              </a:lnSpc>
              <a:defRPr sz="800" b="0" kern="1200" cap="none" spc="0" baseline="0">
                <a:solidFill>
                  <a:schemeClr val="bg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endParaRPr lang="de-DE"/>
          </a:p>
        </p:txBody>
      </p:sp>
      <p:sp>
        <p:nvSpPr>
          <p:cNvPr id="8" name="Foliennummernplatzhalter 9">
            <a:extLst>
              <a:ext uri="{FF2B5EF4-FFF2-40B4-BE49-F238E27FC236}">
                <a16:creationId xmlns:a16="http://schemas.microsoft.com/office/drawing/2014/main" id="{804B8442-C573-4F72-B4E9-57061958D6FF}"/>
              </a:ext>
            </a:extLst>
          </p:cNvPr>
          <p:cNvSpPr>
            <a:spLocks noGrp="1"/>
          </p:cNvSpPr>
          <p:nvPr>
            <p:ph type="sldNum" sz="quarter" idx="4"/>
          </p:nvPr>
        </p:nvSpPr>
        <p:spPr>
          <a:xfrm>
            <a:off x="11443580" y="6372000"/>
            <a:ext cx="268995" cy="144000"/>
          </a:xfrm>
          <a:prstGeom prst="rect">
            <a:avLst/>
          </a:prstGeom>
        </p:spPr>
        <p:txBody>
          <a:bodyPr vert="horz" lIns="0" tIns="0" rIns="0" bIns="0" rtlCol="0" anchor="ctr"/>
          <a:lstStyle>
            <a:defPPr>
              <a:defRPr lang="de-DE"/>
            </a:defPPr>
            <a:lvl1pPr marL="0" algn="r" defTabSz="914205" rtl="0" eaLnBrk="1" latinLnBrk="0" hangingPunct="1">
              <a:lnSpc>
                <a:spcPts val="1000"/>
              </a:lnSpc>
              <a:defRPr lang="de-DE" sz="800" b="1" kern="1200">
                <a:solidFill>
                  <a:schemeClr val="bg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fld id="{56C449F3-BD9D-48DC-BFF1-0F66671DA7C6}" type="slidenum">
              <a:rPr lang="de-DE"/>
              <a:t>‹Nr.›</a:t>
            </a:fld>
            <a:endParaRPr lang="de-DE"/>
          </a:p>
        </p:txBody>
      </p:sp>
      <p:pic>
        <p:nvPicPr>
          <p:cNvPr id="9" name="Grafik 8">
            <a:extLst>
              <a:ext uri="{FF2B5EF4-FFF2-40B4-BE49-F238E27FC236}">
                <a16:creationId xmlns:a16="http://schemas.microsoft.com/office/drawing/2014/main" id="{5F42FCA9-1C8A-4226-84E3-AE132924B68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692728" y="504000"/>
            <a:ext cx="1016541" cy="252000"/>
          </a:xfrm>
          <a:prstGeom prst="rect">
            <a:avLst/>
          </a:prstGeom>
        </p:spPr>
      </p:pic>
    </p:spTree>
    <p:extLst>
      <p:ext uri="{BB962C8B-B14F-4D97-AF65-F5344CB8AC3E}">
        <p14:creationId xmlns:p14="http://schemas.microsoft.com/office/powerpoint/2010/main" val="971295014"/>
      </p:ext>
    </p:extLst>
  </p:cSld>
  <p:clrMap bg1="dk1" tx1="lt1" bg2="dk2" tx2="lt2" accent1="accent1" accent2="accent2" accent3="accent3" accent4="accent4" accent5="accent5" accent6="accent6" hlink="hlink" folHlink="folHlink"/>
  <p:sldLayoutIdLst>
    <p:sldLayoutId id="2147483948" r:id="rId1"/>
  </p:sldLayoutIdLst>
  <p:transition/>
  <p:hf hdr="0" ftr="0" dt="0"/>
  <p:txStyles>
    <p:titleStyle>
      <a:lvl1pPr algn="l" defTabSz="967710" rtl="0" eaLnBrk="1" latinLnBrk="0" hangingPunct="1">
        <a:lnSpc>
          <a:spcPts val="3800"/>
        </a:lnSpc>
        <a:spcBef>
          <a:spcPct val="0"/>
        </a:spcBef>
        <a:buNone/>
        <a:defRPr sz="3800" kern="120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67710" rtl="0" eaLnBrk="1" latinLnBrk="0" hangingPunct="1">
        <a:lnSpc>
          <a:spcPct val="100000"/>
        </a:lnSpc>
        <a:spcBef>
          <a:spcPct val="0"/>
        </a:spcBef>
        <a:buFont typeface="+mj-lt"/>
        <a:buNone/>
        <a:defRPr sz="2000" kern="1200">
          <a:solidFill>
            <a:schemeClr val="bg1"/>
          </a:solidFill>
          <a:latin typeface="+mn-lt"/>
          <a:ea typeface="+mn-ea"/>
          <a:cs typeface="+mn-cs"/>
        </a:defRPr>
      </a:lvl1pPr>
      <a:lvl2pPr marL="288000" indent="-288000" algn="l" defTabSz="967710" rtl="0" eaLnBrk="1" latinLnBrk="0" hangingPunct="1">
        <a:lnSpc>
          <a:spcPct val="100000"/>
        </a:lnSpc>
        <a:spcBef>
          <a:spcPct val="0"/>
        </a:spcBef>
        <a:buFont typeface="+mj-lt"/>
        <a:buAutoNum type="arabicPeriod"/>
        <a:defRPr sz="2000" kern="1200">
          <a:solidFill>
            <a:schemeClr val="bg1"/>
          </a:solidFill>
          <a:latin typeface="+mn-lt"/>
          <a:ea typeface="+mn-ea"/>
          <a:cs typeface="+mn-cs"/>
        </a:defRPr>
      </a:lvl2pPr>
      <a:lvl3pPr marL="288000" indent="-288000" algn="l" defTabSz="967710" rtl="0" eaLnBrk="1" latinLnBrk="0" hangingPunct="1">
        <a:lnSpc>
          <a:spcPct val="100000"/>
        </a:lnSpc>
        <a:spcBef>
          <a:spcPct val="0"/>
        </a:spcBef>
        <a:buFont typeface="Arial" panose="020B0604020202020204" pitchFamily="34" charset="0"/>
        <a:buChar char="•"/>
        <a:defRPr sz="2000" kern="1200">
          <a:solidFill>
            <a:schemeClr val="bg1"/>
          </a:solidFill>
          <a:latin typeface="+mn-lt"/>
          <a:ea typeface="+mn-ea"/>
          <a:cs typeface="+mn-cs"/>
        </a:defRPr>
      </a:lvl3pPr>
      <a:lvl4pPr marL="288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4pPr>
      <a:lvl5pPr marL="576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5pPr>
      <a:lvl6pPr marL="0" indent="0" algn="l" defTabSz="967710" rtl="0" eaLnBrk="1" latinLnBrk="0" hangingPunct="1">
        <a:lnSpc>
          <a:spcPct val="100000"/>
        </a:lnSpc>
        <a:spcBef>
          <a:spcPts val="2400"/>
        </a:spcBef>
        <a:buFont typeface="Arial" panose="020B0604020202020204" pitchFamily="34" charset="0"/>
        <a:buNone/>
        <a:defRPr sz="800" kern="1200">
          <a:solidFill>
            <a:schemeClr val="bg1"/>
          </a:solidFill>
          <a:latin typeface="+mn-lt"/>
          <a:ea typeface="+mn-ea"/>
          <a:cs typeface="+mn-cs"/>
        </a:defRPr>
      </a:lvl6pPr>
      <a:lvl7pPr marL="0" indent="0" algn="l" defTabSz="967710" rtl="0" eaLnBrk="1" latinLnBrk="0" hangingPunct="1">
        <a:lnSpc>
          <a:spcPct val="100000"/>
        </a:lnSpc>
        <a:spcBef>
          <a:spcPts val="600"/>
        </a:spcBef>
        <a:buFont typeface="Arial" panose="020B0604020202020204" pitchFamily="34" charset="0"/>
        <a:buNone/>
        <a:defRPr sz="1800" kern="1200">
          <a:solidFill>
            <a:srgbClr val="FF0000"/>
          </a:solidFill>
          <a:latin typeface="+mn-lt"/>
          <a:ea typeface="+mn-ea"/>
          <a:cs typeface="+mn-cs"/>
        </a:defRPr>
      </a:lvl7pPr>
      <a:lvl8pPr marL="3628911"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8pPr>
      <a:lvl9pPr marL="4112765"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9pPr>
    </p:bodyStyle>
    <p:otherStyle>
      <a:defPPr>
        <a:defRPr lang="de-DE"/>
      </a:defPPr>
      <a:lvl1pPr marL="0" algn="l" defTabSz="967710" rtl="0" eaLnBrk="1" latinLnBrk="0" hangingPunct="1">
        <a:defRPr sz="1905" kern="1200">
          <a:solidFill>
            <a:schemeClr val="tx1"/>
          </a:solidFill>
          <a:latin typeface="+mn-lt"/>
          <a:ea typeface="+mn-ea"/>
          <a:cs typeface="+mn-cs"/>
        </a:defRPr>
      </a:lvl1pPr>
      <a:lvl2pPr marL="483855" algn="l" defTabSz="967710" rtl="0" eaLnBrk="1" latinLnBrk="0" hangingPunct="1">
        <a:defRPr sz="1905" kern="1200">
          <a:solidFill>
            <a:schemeClr val="tx1"/>
          </a:solidFill>
          <a:latin typeface="+mn-lt"/>
          <a:ea typeface="+mn-ea"/>
          <a:cs typeface="+mn-cs"/>
        </a:defRPr>
      </a:lvl2pPr>
      <a:lvl3pPr marL="967710" algn="l" defTabSz="967710" rtl="0" eaLnBrk="1" latinLnBrk="0" hangingPunct="1">
        <a:defRPr sz="1905" kern="1200">
          <a:solidFill>
            <a:schemeClr val="tx1"/>
          </a:solidFill>
          <a:latin typeface="+mn-lt"/>
          <a:ea typeface="+mn-ea"/>
          <a:cs typeface="+mn-cs"/>
        </a:defRPr>
      </a:lvl3pPr>
      <a:lvl4pPr marL="1451564" algn="l" defTabSz="967710" rtl="0" eaLnBrk="1" latinLnBrk="0" hangingPunct="1">
        <a:defRPr sz="1905" kern="1200">
          <a:solidFill>
            <a:schemeClr val="tx1"/>
          </a:solidFill>
          <a:latin typeface="+mn-lt"/>
          <a:ea typeface="+mn-ea"/>
          <a:cs typeface="+mn-cs"/>
        </a:defRPr>
      </a:lvl4pPr>
      <a:lvl5pPr marL="1935419" algn="l" defTabSz="967710" rtl="0" eaLnBrk="1" latinLnBrk="0" hangingPunct="1">
        <a:defRPr sz="1905" kern="1200">
          <a:solidFill>
            <a:schemeClr val="tx1"/>
          </a:solidFill>
          <a:latin typeface="+mn-lt"/>
          <a:ea typeface="+mn-ea"/>
          <a:cs typeface="+mn-cs"/>
        </a:defRPr>
      </a:lvl5pPr>
      <a:lvl6pPr marL="2419274" algn="l" defTabSz="967710" rtl="0" eaLnBrk="1" latinLnBrk="0" hangingPunct="1">
        <a:defRPr sz="1905" kern="1200">
          <a:solidFill>
            <a:schemeClr val="tx1"/>
          </a:solidFill>
          <a:latin typeface="+mn-lt"/>
          <a:ea typeface="+mn-ea"/>
          <a:cs typeface="+mn-cs"/>
        </a:defRPr>
      </a:lvl6pPr>
      <a:lvl7pPr marL="2903129" algn="l" defTabSz="967710" rtl="0" eaLnBrk="1" latinLnBrk="0" hangingPunct="1">
        <a:defRPr sz="1905" kern="1200">
          <a:solidFill>
            <a:schemeClr val="tx1"/>
          </a:solidFill>
          <a:latin typeface="+mn-lt"/>
          <a:ea typeface="+mn-ea"/>
          <a:cs typeface="+mn-cs"/>
        </a:defRPr>
      </a:lvl7pPr>
      <a:lvl8pPr marL="3386983" algn="l" defTabSz="967710" rtl="0" eaLnBrk="1" latinLnBrk="0" hangingPunct="1">
        <a:defRPr sz="1905" kern="1200">
          <a:solidFill>
            <a:schemeClr val="tx1"/>
          </a:solidFill>
          <a:latin typeface="+mn-lt"/>
          <a:ea typeface="+mn-ea"/>
          <a:cs typeface="+mn-cs"/>
        </a:defRPr>
      </a:lvl8pPr>
      <a:lvl9pPr marL="3870838" algn="l" defTabSz="967710" rtl="0" eaLnBrk="1" latinLnBrk="0" hangingPunct="1">
        <a:defRPr sz="190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02" userDrawn="1">
          <p15:clr>
            <a:srgbClr val="F26B43"/>
          </p15:clr>
        </p15:guide>
        <p15:guide id="2" pos="7378" userDrawn="1">
          <p15:clr>
            <a:srgbClr val="F26B43"/>
          </p15:clr>
        </p15:guide>
        <p15:guide id="3" orient="horz" pos="300" userDrawn="1">
          <p15:clr>
            <a:srgbClr val="F26B43"/>
          </p15:clr>
        </p15:guide>
        <p15:guide id="6" orient="horz" pos="3884" userDrawn="1">
          <p15:clr>
            <a:srgbClr val="F26B43"/>
          </p15:clr>
        </p15:guide>
        <p15:guide id="9" pos="1368" userDrawn="1">
          <p15:clr>
            <a:srgbClr val="F26B43"/>
          </p15:clr>
        </p15:guide>
        <p15:guide id="10" pos="1504" userDrawn="1">
          <p15:clr>
            <a:srgbClr val="F26B43"/>
          </p15:clr>
        </p15:guide>
        <p15:guide id="11" pos="2570" userDrawn="1">
          <p15:clr>
            <a:srgbClr val="F26B43"/>
          </p15:clr>
        </p15:guide>
        <p15:guide id="12" pos="2706" userDrawn="1">
          <p15:clr>
            <a:srgbClr val="F26B43"/>
          </p15:clr>
        </p15:guide>
        <p15:guide id="13" pos="3772" userDrawn="1">
          <p15:clr>
            <a:srgbClr val="F26B43"/>
          </p15:clr>
        </p15:guide>
        <p15:guide id="14" pos="3908" userDrawn="1">
          <p15:clr>
            <a:srgbClr val="F26B43"/>
          </p15:clr>
        </p15:guide>
        <p15:guide id="15" pos="4974" userDrawn="1">
          <p15:clr>
            <a:srgbClr val="F26B43"/>
          </p15:clr>
        </p15:guide>
        <p15:guide id="16" pos="5110" userDrawn="1">
          <p15:clr>
            <a:srgbClr val="F26B43"/>
          </p15:clr>
        </p15:guide>
        <p15:guide id="17" pos="6176" userDrawn="1">
          <p15:clr>
            <a:srgbClr val="F26B43"/>
          </p15:clr>
        </p15:guide>
        <p15:guide id="18" pos="6312" userDrawn="1">
          <p15:clr>
            <a:srgbClr val="F26B43"/>
          </p15:clr>
        </p15:guide>
        <p15:guide id="19" orient="horz" pos="550" userDrawn="1">
          <p15:clr>
            <a:srgbClr val="F26B43"/>
          </p15:clr>
        </p15:guide>
        <p15:guide id="22" orient="horz" pos="1139" userDrawn="1">
          <p15:clr>
            <a:srgbClr val="F26B43"/>
          </p15:clr>
        </p15:guide>
        <p15:guide id="23" orient="horz" pos="4110" userDrawn="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DE283E6-A5BA-4B3C-88E4-54966FAC3487}"/>
              </a:ext>
            </a:extLst>
          </p:cNvPr>
          <p:cNvSpPr>
            <a:spLocks noGrp="1"/>
          </p:cNvSpPr>
          <p:nvPr>
            <p:ph type="title"/>
          </p:nvPr>
        </p:nvSpPr>
        <p:spPr>
          <a:xfrm>
            <a:off x="479427" y="875309"/>
            <a:ext cx="9324974" cy="932854"/>
          </a:xfrm>
          <a:prstGeom prst="rect">
            <a:avLst/>
          </a:prstGeom>
        </p:spPr>
        <p:txBody>
          <a:bodyPr vert="horz" lIns="0" tIns="0" rIns="0" bIns="0" rtlCol="0" anchor="t" anchorCtr="0">
            <a:noAutofit/>
          </a:bodyPr>
          <a:lstStyle/>
          <a:p>
            <a:r>
              <a:rPr lang="de-DE"/>
              <a:t>Mastertitelformat bearbeiten</a:t>
            </a:r>
          </a:p>
        </p:txBody>
      </p:sp>
      <p:sp>
        <p:nvSpPr>
          <p:cNvPr id="3" name="Textplatzhalter 2">
            <a:extLst>
              <a:ext uri="{FF2B5EF4-FFF2-40B4-BE49-F238E27FC236}">
                <a16:creationId xmlns:a16="http://schemas.microsoft.com/office/drawing/2014/main" id="{9C845E14-909C-4B3E-8D6E-D6710B870348}"/>
              </a:ext>
            </a:extLst>
          </p:cNvPr>
          <p:cNvSpPr>
            <a:spLocks noGrp="1"/>
          </p:cNvSpPr>
          <p:nvPr>
            <p:ph type="body" idx="1"/>
          </p:nvPr>
        </p:nvSpPr>
        <p:spPr>
          <a:xfrm>
            <a:off x="479424" y="1808163"/>
            <a:ext cx="11233151" cy="4357687"/>
          </a:xfrm>
          <a:prstGeom prst="rect">
            <a:avLst/>
          </a:prstGeom>
        </p:spPr>
        <p:txBody>
          <a:bodyPr vert="horz" lIns="0" tIns="0" rIns="0" bIns="0" rtlCol="0" anchor="t" anchorCtr="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Ebenen 7 bis 9 nicht verwenden</a:t>
            </a:r>
          </a:p>
        </p:txBody>
      </p:sp>
      <p:sp>
        <p:nvSpPr>
          <p:cNvPr id="5" name="Fußzeilenplatzhalter 4">
            <a:extLst>
              <a:ext uri="{FF2B5EF4-FFF2-40B4-BE49-F238E27FC236}">
                <a16:creationId xmlns:a16="http://schemas.microsoft.com/office/drawing/2014/main" id="{288440D7-D4EC-4E78-AA22-CBC23D0FE46F}"/>
              </a:ext>
            </a:extLst>
          </p:cNvPr>
          <p:cNvSpPr>
            <a:spLocks noGrp="1"/>
          </p:cNvSpPr>
          <p:nvPr>
            <p:ph type="ftr" sz="quarter" idx="3"/>
          </p:nvPr>
        </p:nvSpPr>
        <p:spPr>
          <a:xfrm>
            <a:off x="479426" y="6165850"/>
            <a:ext cx="9324974" cy="350150"/>
          </a:xfrm>
          <a:prstGeom prst="rect">
            <a:avLst/>
          </a:prstGeom>
        </p:spPr>
        <p:txBody>
          <a:bodyPr vert="horz" lIns="0" tIns="0" rIns="0" bIns="0" rtlCol="0" anchor="b" anchorCtr="0">
            <a:noAutofit/>
          </a:bodyPr>
          <a:lstStyle>
            <a:defPPr>
              <a:defRPr lang="de-DE"/>
            </a:defPPr>
            <a:lvl1pPr marL="0" algn="l" defTabSz="914205" rtl="0" eaLnBrk="1" latinLnBrk="0" hangingPunct="1">
              <a:lnSpc>
                <a:spcPct val="90000"/>
              </a:lnSpc>
              <a:defRPr sz="800" b="0" kern="1200" cap="none" spc="0" baseline="0">
                <a:solidFill>
                  <a:schemeClr val="bg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endParaRPr lang="de-DE"/>
          </a:p>
        </p:txBody>
      </p:sp>
      <p:sp>
        <p:nvSpPr>
          <p:cNvPr id="8" name="Foliennummernplatzhalter 9">
            <a:extLst>
              <a:ext uri="{FF2B5EF4-FFF2-40B4-BE49-F238E27FC236}">
                <a16:creationId xmlns:a16="http://schemas.microsoft.com/office/drawing/2014/main" id="{804B8442-C573-4F72-B4E9-57061958D6FF}"/>
              </a:ext>
            </a:extLst>
          </p:cNvPr>
          <p:cNvSpPr>
            <a:spLocks noGrp="1"/>
          </p:cNvSpPr>
          <p:nvPr>
            <p:ph type="sldNum" sz="quarter" idx="4"/>
          </p:nvPr>
        </p:nvSpPr>
        <p:spPr>
          <a:xfrm>
            <a:off x="11443580" y="6372000"/>
            <a:ext cx="268995" cy="144000"/>
          </a:xfrm>
          <a:prstGeom prst="rect">
            <a:avLst/>
          </a:prstGeom>
        </p:spPr>
        <p:txBody>
          <a:bodyPr vert="horz" lIns="0" tIns="0" rIns="0" bIns="0" rtlCol="0" anchor="ctr"/>
          <a:lstStyle>
            <a:defPPr>
              <a:defRPr lang="de-DE"/>
            </a:defPPr>
            <a:lvl1pPr marL="0" algn="r" defTabSz="914205" rtl="0" eaLnBrk="1" latinLnBrk="0" hangingPunct="1">
              <a:lnSpc>
                <a:spcPts val="1000"/>
              </a:lnSpc>
              <a:defRPr lang="de-DE" sz="800" b="1" kern="1200">
                <a:solidFill>
                  <a:schemeClr val="bg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fld id="{56C449F3-BD9D-48DC-BFF1-0F66671DA7C6}" type="slidenum">
              <a:rPr lang="de-DE"/>
              <a:t>‹Nr.›</a:t>
            </a:fld>
            <a:endParaRPr lang="de-DE"/>
          </a:p>
        </p:txBody>
      </p:sp>
      <p:pic>
        <p:nvPicPr>
          <p:cNvPr id="9" name="Grafik 8">
            <a:extLst>
              <a:ext uri="{FF2B5EF4-FFF2-40B4-BE49-F238E27FC236}">
                <a16:creationId xmlns:a16="http://schemas.microsoft.com/office/drawing/2014/main" id="{5F42FCA9-1C8A-4226-84E3-AE132924B68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692728" y="504000"/>
            <a:ext cx="1016541" cy="252000"/>
          </a:xfrm>
          <a:prstGeom prst="rect">
            <a:avLst/>
          </a:prstGeom>
        </p:spPr>
      </p:pic>
    </p:spTree>
    <p:extLst>
      <p:ext uri="{BB962C8B-B14F-4D97-AF65-F5344CB8AC3E}">
        <p14:creationId xmlns:p14="http://schemas.microsoft.com/office/powerpoint/2010/main" val="971295014"/>
      </p:ext>
    </p:extLst>
  </p:cSld>
  <p:clrMap bg1="dk1" tx1="lt1" bg2="dk2" tx2="lt2" accent1="accent1" accent2="accent2" accent3="accent3" accent4="accent4" accent5="accent5" accent6="accent6" hlink="hlink" folHlink="folHlink"/>
  <p:sldLayoutIdLst>
    <p:sldLayoutId id="2147483984" r:id="rId1"/>
  </p:sldLayoutIdLst>
  <p:transition/>
  <p:hf hdr="0" ftr="0" dt="0"/>
  <p:txStyles>
    <p:titleStyle>
      <a:lvl1pPr algn="l" defTabSz="967710" rtl="0" eaLnBrk="1" latinLnBrk="0" hangingPunct="1">
        <a:lnSpc>
          <a:spcPts val="3800"/>
        </a:lnSpc>
        <a:spcBef>
          <a:spcPct val="0"/>
        </a:spcBef>
        <a:buNone/>
        <a:defRPr sz="3800" kern="120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67710" rtl="0" eaLnBrk="1" latinLnBrk="0" hangingPunct="1">
        <a:lnSpc>
          <a:spcPct val="100000"/>
        </a:lnSpc>
        <a:spcBef>
          <a:spcPct val="0"/>
        </a:spcBef>
        <a:buFont typeface="+mj-lt"/>
        <a:buNone/>
        <a:defRPr sz="2000" kern="1200">
          <a:solidFill>
            <a:schemeClr val="bg1"/>
          </a:solidFill>
          <a:latin typeface="+mn-lt"/>
          <a:ea typeface="+mn-ea"/>
          <a:cs typeface="+mn-cs"/>
        </a:defRPr>
      </a:lvl1pPr>
      <a:lvl2pPr marL="288000" indent="-288000" algn="l" defTabSz="967710" rtl="0" eaLnBrk="1" latinLnBrk="0" hangingPunct="1">
        <a:lnSpc>
          <a:spcPct val="100000"/>
        </a:lnSpc>
        <a:spcBef>
          <a:spcPct val="0"/>
        </a:spcBef>
        <a:buFont typeface="+mj-lt"/>
        <a:buAutoNum type="arabicPeriod"/>
        <a:defRPr sz="2000" kern="1200">
          <a:solidFill>
            <a:schemeClr val="bg1"/>
          </a:solidFill>
          <a:latin typeface="+mn-lt"/>
          <a:ea typeface="+mn-ea"/>
          <a:cs typeface="+mn-cs"/>
        </a:defRPr>
      </a:lvl2pPr>
      <a:lvl3pPr marL="288000" indent="-288000" algn="l" defTabSz="967710" rtl="0" eaLnBrk="1" latinLnBrk="0" hangingPunct="1">
        <a:lnSpc>
          <a:spcPct val="100000"/>
        </a:lnSpc>
        <a:spcBef>
          <a:spcPct val="0"/>
        </a:spcBef>
        <a:buFont typeface="Arial" panose="020B0604020202020204" pitchFamily="34" charset="0"/>
        <a:buChar char="•"/>
        <a:defRPr sz="2000" kern="1200">
          <a:solidFill>
            <a:schemeClr val="bg1"/>
          </a:solidFill>
          <a:latin typeface="+mn-lt"/>
          <a:ea typeface="+mn-ea"/>
          <a:cs typeface="+mn-cs"/>
        </a:defRPr>
      </a:lvl3pPr>
      <a:lvl4pPr marL="288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4pPr>
      <a:lvl5pPr marL="576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5pPr>
      <a:lvl6pPr marL="0" indent="0" algn="l" defTabSz="967710" rtl="0" eaLnBrk="1" latinLnBrk="0" hangingPunct="1">
        <a:lnSpc>
          <a:spcPct val="100000"/>
        </a:lnSpc>
        <a:spcBef>
          <a:spcPts val="2400"/>
        </a:spcBef>
        <a:buFont typeface="Arial" panose="020B0604020202020204" pitchFamily="34" charset="0"/>
        <a:buNone/>
        <a:defRPr sz="800" kern="1200">
          <a:solidFill>
            <a:schemeClr val="bg1"/>
          </a:solidFill>
          <a:latin typeface="+mn-lt"/>
          <a:ea typeface="+mn-ea"/>
          <a:cs typeface="+mn-cs"/>
        </a:defRPr>
      </a:lvl6pPr>
      <a:lvl7pPr marL="0" indent="0" algn="l" defTabSz="967710" rtl="0" eaLnBrk="1" latinLnBrk="0" hangingPunct="1">
        <a:lnSpc>
          <a:spcPct val="100000"/>
        </a:lnSpc>
        <a:spcBef>
          <a:spcPts val="600"/>
        </a:spcBef>
        <a:buFont typeface="Arial" panose="020B0604020202020204" pitchFamily="34" charset="0"/>
        <a:buNone/>
        <a:defRPr sz="1800" kern="1200">
          <a:solidFill>
            <a:srgbClr val="FF0000"/>
          </a:solidFill>
          <a:latin typeface="+mn-lt"/>
          <a:ea typeface="+mn-ea"/>
          <a:cs typeface="+mn-cs"/>
        </a:defRPr>
      </a:lvl7pPr>
      <a:lvl8pPr marL="3628911"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8pPr>
      <a:lvl9pPr marL="4112765"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9pPr>
    </p:bodyStyle>
    <p:otherStyle>
      <a:defPPr>
        <a:defRPr lang="de-DE"/>
      </a:defPPr>
      <a:lvl1pPr marL="0" algn="l" defTabSz="967710" rtl="0" eaLnBrk="1" latinLnBrk="0" hangingPunct="1">
        <a:defRPr sz="1905" kern="1200">
          <a:solidFill>
            <a:schemeClr val="tx1"/>
          </a:solidFill>
          <a:latin typeface="+mn-lt"/>
          <a:ea typeface="+mn-ea"/>
          <a:cs typeface="+mn-cs"/>
        </a:defRPr>
      </a:lvl1pPr>
      <a:lvl2pPr marL="483855" algn="l" defTabSz="967710" rtl="0" eaLnBrk="1" latinLnBrk="0" hangingPunct="1">
        <a:defRPr sz="1905" kern="1200">
          <a:solidFill>
            <a:schemeClr val="tx1"/>
          </a:solidFill>
          <a:latin typeface="+mn-lt"/>
          <a:ea typeface="+mn-ea"/>
          <a:cs typeface="+mn-cs"/>
        </a:defRPr>
      </a:lvl2pPr>
      <a:lvl3pPr marL="967710" algn="l" defTabSz="967710" rtl="0" eaLnBrk="1" latinLnBrk="0" hangingPunct="1">
        <a:defRPr sz="1905" kern="1200">
          <a:solidFill>
            <a:schemeClr val="tx1"/>
          </a:solidFill>
          <a:latin typeface="+mn-lt"/>
          <a:ea typeface="+mn-ea"/>
          <a:cs typeface="+mn-cs"/>
        </a:defRPr>
      </a:lvl3pPr>
      <a:lvl4pPr marL="1451564" algn="l" defTabSz="967710" rtl="0" eaLnBrk="1" latinLnBrk="0" hangingPunct="1">
        <a:defRPr sz="1905" kern="1200">
          <a:solidFill>
            <a:schemeClr val="tx1"/>
          </a:solidFill>
          <a:latin typeface="+mn-lt"/>
          <a:ea typeface="+mn-ea"/>
          <a:cs typeface="+mn-cs"/>
        </a:defRPr>
      </a:lvl4pPr>
      <a:lvl5pPr marL="1935419" algn="l" defTabSz="967710" rtl="0" eaLnBrk="1" latinLnBrk="0" hangingPunct="1">
        <a:defRPr sz="1905" kern="1200">
          <a:solidFill>
            <a:schemeClr val="tx1"/>
          </a:solidFill>
          <a:latin typeface="+mn-lt"/>
          <a:ea typeface="+mn-ea"/>
          <a:cs typeface="+mn-cs"/>
        </a:defRPr>
      </a:lvl5pPr>
      <a:lvl6pPr marL="2419274" algn="l" defTabSz="967710" rtl="0" eaLnBrk="1" latinLnBrk="0" hangingPunct="1">
        <a:defRPr sz="1905" kern="1200">
          <a:solidFill>
            <a:schemeClr val="tx1"/>
          </a:solidFill>
          <a:latin typeface="+mn-lt"/>
          <a:ea typeface="+mn-ea"/>
          <a:cs typeface="+mn-cs"/>
        </a:defRPr>
      </a:lvl6pPr>
      <a:lvl7pPr marL="2903129" algn="l" defTabSz="967710" rtl="0" eaLnBrk="1" latinLnBrk="0" hangingPunct="1">
        <a:defRPr sz="1905" kern="1200">
          <a:solidFill>
            <a:schemeClr val="tx1"/>
          </a:solidFill>
          <a:latin typeface="+mn-lt"/>
          <a:ea typeface="+mn-ea"/>
          <a:cs typeface="+mn-cs"/>
        </a:defRPr>
      </a:lvl7pPr>
      <a:lvl8pPr marL="3386983" algn="l" defTabSz="967710" rtl="0" eaLnBrk="1" latinLnBrk="0" hangingPunct="1">
        <a:defRPr sz="1905" kern="1200">
          <a:solidFill>
            <a:schemeClr val="tx1"/>
          </a:solidFill>
          <a:latin typeface="+mn-lt"/>
          <a:ea typeface="+mn-ea"/>
          <a:cs typeface="+mn-cs"/>
        </a:defRPr>
      </a:lvl8pPr>
      <a:lvl9pPr marL="3870838" algn="l" defTabSz="967710" rtl="0" eaLnBrk="1" latinLnBrk="0" hangingPunct="1">
        <a:defRPr sz="190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02" userDrawn="1">
          <p15:clr>
            <a:srgbClr val="F26B43"/>
          </p15:clr>
        </p15:guide>
        <p15:guide id="2" pos="7378" userDrawn="1">
          <p15:clr>
            <a:srgbClr val="F26B43"/>
          </p15:clr>
        </p15:guide>
        <p15:guide id="3" orient="horz" pos="300" userDrawn="1">
          <p15:clr>
            <a:srgbClr val="F26B43"/>
          </p15:clr>
        </p15:guide>
        <p15:guide id="6" orient="horz" pos="3884" userDrawn="1">
          <p15:clr>
            <a:srgbClr val="F26B43"/>
          </p15:clr>
        </p15:guide>
        <p15:guide id="9" pos="1368" userDrawn="1">
          <p15:clr>
            <a:srgbClr val="F26B43"/>
          </p15:clr>
        </p15:guide>
        <p15:guide id="10" pos="1504" userDrawn="1">
          <p15:clr>
            <a:srgbClr val="F26B43"/>
          </p15:clr>
        </p15:guide>
        <p15:guide id="11" pos="2570" userDrawn="1">
          <p15:clr>
            <a:srgbClr val="F26B43"/>
          </p15:clr>
        </p15:guide>
        <p15:guide id="12" pos="2706" userDrawn="1">
          <p15:clr>
            <a:srgbClr val="F26B43"/>
          </p15:clr>
        </p15:guide>
        <p15:guide id="13" pos="3772" userDrawn="1">
          <p15:clr>
            <a:srgbClr val="F26B43"/>
          </p15:clr>
        </p15:guide>
        <p15:guide id="14" pos="3908" userDrawn="1">
          <p15:clr>
            <a:srgbClr val="F26B43"/>
          </p15:clr>
        </p15:guide>
        <p15:guide id="15" pos="4974" userDrawn="1">
          <p15:clr>
            <a:srgbClr val="F26B43"/>
          </p15:clr>
        </p15:guide>
        <p15:guide id="16" pos="5110" userDrawn="1">
          <p15:clr>
            <a:srgbClr val="F26B43"/>
          </p15:clr>
        </p15:guide>
        <p15:guide id="17" pos="6176" userDrawn="1">
          <p15:clr>
            <a:srgbClr val="F26B43"/>
          </p15:clr>
        </p15:guide>
        <p15:guide id="18" pos="6312" userDrawn="1">
          <p15:clr>
            <a:srgbClr val="F26B43"/>
          </p15:clr>
        </p15:guide>
        <p15:guide id="19" orient="horz" pos="550" userDrawn="1">
          <p15:clr>
            <a:srgbClr val="F26B43"/>
          </p15:clr>
        </p15:guide>
        <p15:guide id="22" orient="horz" pos="1139" userDrawn="1">
          <p15:clr>
            <a:srgbClr val="F26B43"/>
          </p15:clr>
        </p15:guide>
        <p15:guide id="23" orient="horz" pos="4110" userDrawn="1">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DE283E6-A5BA-4B3C-88E4-54966FAC3487}"/>
              </a:ext>
            </a:extLst>
          </p:cNvPr>
          <p:cNvSpPr>
            <a:spLocks noGrp="1"/>
          </p:cNvSpPr>
          <p:nvPr>
            <p:ph type="title"/>
          </p:nvPr>
        </p:nvSpPr>
        <p:spPr>
          <a:xfrm>
            <a:off x="479427" y="875309"/>
            <a:ext cx="9324974" cy="932854"/>
          </a:xfrm>
          <a:prstGeom prst="rect">
            <a:avLst/>
          </a:prstGeom>
        </p:spPr>
        <p:txBody>
          <a:bodyPr vert="horz" lIns="0" tIns="0" rIns="0" bIns="0" rtlCol="0" anchor="t" anchorCtr="0">
            <a:noAutofit/>
          </a:bodyPr>
          <a:lstStyle/>
          <a:p>
            <a:r>
              <a:rPr lang="de-DE"/>
              <a:t>Mastertitelformat bearbeiten</a:t>
            </a:r>
          </a:p>
        </p:txBody>
      </p:sp>
      <p:sp>
        <p:nvSpPr>
          <p:cNvPr id="3" name="Textplatzhalter 2">
            <a:extLst>
              <a:ext uri="{FF2B5EF4-FFF2-40B4-BE49-F238E27FC236}">
                <a16:creationId xmlns:a16="http://schemas.microsoft.com/office/drawing/2014/main" id="{9C845E14-909C-4B3E-8D6E-D6710B870348}"/>
              </a:ext>
            </a:extLst>
          </p:cNvPr>
          <p:cNvSpPr>
            <a:spLocks noGrp="1"/>
          </p:cNvSpPr>
          <p:nvPr>
            <p:ph type="body" idx="1"/>
          </p:nvPr>
        </p:nvSpPr>
        <p:spPr>
          <a:xfrm>
            <a:off x="479424" y="1808163"/>
            <a:ext cx="11233151" cy="4357687"/>
          </a:xfrm>
          <a:prstGeom prst="rect">
            <a:avLst/>
          </a:prstGeom>
        </p:spPr>
        <p:txBody>
          <a:bodyPr vert="horz" lIns="0" tIns="0" rIns="0" bIns="0" rtlCol="0" anchor="t" anchorCtr="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Ebenen 7 bis 9 nicht verwenden</a:t>
            </a:r>
          </a:p>
        </p:txBody>
      </p:sp>
      <p:sp>
        <p:nvSpPr>
          <p:cNvPr id="5" name="Fußzeilenplatzhalter 4">
            <a:extLst>
              <a:ext uri="{FF2B5EF4-FFF2-40B4-BE49-F238E27FC236}">
                <a16:creationId xmlns:a16="http://schemas.microsoft.com/office/drawing/2014/main" id="{288440D7-D4EC-4E78-AA22-CBC23D0FE46F}"/>
              </a:ext>
            </a:extLst>
          </p:cNvPr>
          <p:cNvSpPr>
            <a:spLocks noGrp="1"/>
          </p:cNvSpPr>
          <p:nvPr>
            <p:ph type="ftr" sz="quarter" idx="3"/>
          </p:nvPr>
        </p:nvSpPr>
        <p:spPr>
          <a:xfrm>
            <a:off x="479426" y="6165850"/>
            <a:ext cx="9324974" cy="350150"/>
          </a:xfrm>
          <a:prstGeom prst="rect">
            <a:avLst/>
          </a:prstGeom>
        </p:spPr>
        <p:txBody>
          <a:bodyPr vert="horz" lIns="0" tIns="0" rIns="0" bIns="0" rtlCol="0" anchor="b" anchorCtr="0">
            <a:noAutofit/>
          </a:bodyPr>
          <a:lstStyle>
            <a:defPPr>
              <a:defRPr lang="de-DE"/>
            </a:defPPr>
            <a:lvl1pPr marL="0" algn="l" defTabSz="914205" rtl="0" eaLnBrk="1" latinLnBrk="0" hangingPunct="1">
              <a:lnSpc>
                <a:spcPct val="90000"/>
              </a:lnSpc>
              <a:defRPr sz="800" b="0" kern="1200" cap="none" spc="0" baseline="0">
                <a:solidFill>
                  <a:schemeClr val="bg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endParaRPr lang="de-DE"/>
          </a:p>
        </p:txBody>
      </p:sp>
      <p:sp>
        <p:nvSpPr>
          <p:cNvPr id="8" name="Foliennummernplatzhalter 9">
            <a:extLst>
              <a:ext uri="{FF2B5EF4-FFF2-40B4-BE49-F238E27FC236}">
                <a16:creationId xmlns:a16="http://schemas.microsoft.com/office/drawing/2014/main" id="{804B8442-C573-4F72-B4E9-57061958D6FF}"/>
              </a:ext>
            </a:extLst>
          </p:cNvPr>
          <p:cNvSpPr>
            <a:spLocks noGrp="1"/>
          </p:cNvSpPr>
          <p:nvPr>
            <p:ph type="sldNum" sz="quarter" idx="4"/>
          </p:nvPr>
        </p:nvSpPr>
        <p:spPr>
          <a:xfrm>
            <a:off x="11443580" y="6372000"/>
            <a:ext cx="268995" cy="144000"/>
          </a:xfrm>
          <a:prstGeom prst="rect">
            <a:avLst/>
          </a:prstGeom>
        </p:spPr>
        <p:txBody>
          <a:bodyPr vert="horz" lIns="0" tIns="0" rIns="0" bIns="0" rtlCol="0" anchor="ctr"/>
          <a:lstStyle>
            <a:defPPr>
              <a:defRPr lang="de-DE"/>
            </a:defPPr>
            <a:lvl1pPr marL="0" algn="r" defTabSz="914205" rtl="0" eaLnBrk="1" latinLnBrk="0" hangingPunct="1">
              <a:lnSpc>
                <a:spcPts val="1000"/>
              </a:lnSpc>
              <a:defRPr lang="de-DE" sz="800" b="1" kern="1200">
                <a:solidFill>
                  <a:schemeClr val="bg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fld id="{56C449F3-BD9D-48DC-BFF1-0F66671DA7C6}" type="slidenum">
              <a:rPr lang="de-DE"/>
              <a:t>‹Nr.›</a:t>
            </a:fld>
            <a:endParaRPr lang="de-DE"/>
          </a:p>
        </p:txBody>
      </p:sp>
      <p:pic>
        <p:nvPicPr>
          <p:cNvPr id="9" name="Grafik 8">
            <a:extLst>
              <a:ext uri="{FF2B5EF4-FFF2-40B4-BE49-F238E27FC236}">
                <a16:creationId xmlns:a16="http://schemas.microsoft.com/office/drawing/2014/main" id="{5F42FCA9-1C8A-4226-84E3-AE132924B68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692728" y="504000"/>
            <a:ext cx="1016541" cy="252000"/>
          </a:xfrm>
          <a:prstGeom prst="rect">
            <a:avLst/>
          </a:prstGeom>
        </p:spPr>
      </p:pic>
    </p:spTree>
    <p:extLst>
      <p:ext uri="{BB962C8B-B14F-4D97-AF65-F5344CB8AC3E}">
        <p14:creationId xmlns:p14="http://schemas.microsoft.com/office/powerpoint/2010/main" val="971295014"/>
      </p:ext>
    </p:extLst>
  </p:cSld>
  <p:clrMap bg1="dk1" tx1="lt1" bg2="dk2" tx2="lt2" accent1="accent1" accent2="accent2" accent3="accent3" accent4="accent4" accent5="accent5" accent6="accent6" hlink="hlink" folHlink="folHlink"/>
  <p:sldLayoutIdLst>
    <p:sldLayoutId id="2147483996" r:id="rId1"/>
  </p:sldLayoutIdLst>
  <p:transition/>
  <p:hf hdr="0" ftr="0" dt="0"/>
  <p:txStyles>
    <p:titleStyle>
      <a:lvl1pPr algn="l" defTabSz="967710" rtl="0" eaLnBrk="1" latinLnBrk="0" hangingPunct="1">
        <a:lnSpc>
          <a:spcPts val="3800"/>
        </a:lnSpc>
        <a:spcBef>
          <a:spcPct val="0"/>
        </a:spcBef>
        <a:buNone/>
        <a:defRPr sz="3800" kern="120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67710" rtl="0" eaLnBrk="1" latinLnBrk="0" hangingPunct="1">
        <a:lnSpc>
          <a:spcPct val="100000"/>
        </a:lnSpc>
        <a:spcBef>
          <a:spcPct val="0"/>
        </a:spcBef>
        <a:buFont typeface="+mj-lt"/>
        <a:buNone/>
        <a:defRPr sz="2000" kern="1200">
          <a:solidFill>
            <a:schemeClr val="bg1"/>
          </a:solidFill>
          <a:latin typeface="+mn-lt"/>
          <a:ea typeface="+mn-ea"/>
          <a:cs typeface="+mn-cs"/>
        </a:defRPr>
      </a:lvl1pPr>
      <a:lvl2pPr marL="288000" indent="-288000" algn="l" defTabSz="967710" rtl="0" eaLnBrk="1" latinLnBrk="0" hangingPunct="1">
        <a:lnSpc>
          <a:spcPct val="100000"/>
        </a:lnSpc>
        <a:spcBef>
          <a:spcPct val="0"/>
        </a:spcBef>
        <a:buFont typeface="+mj-lt"/>
        <a:buAutoNum type="arabicPeriod"/>
        <a:defRPr sz="2000" kern="1200">
          <a:solidFill>
            <a:schemeClr val="bg1"/>
          </a:solidFill>
          <a:latin typeface="+mn-lt"/>
          <a:ea typeface="+mn-ea"/>
          <a:cs typeface="+mn-cs"/>
        </a:defRPr>
      </a:lvl2pPr>
      <a:lvl3pPr marL="288000" indent="-288000" algn="l" defTabSz="967710" rtl="0" eaLnBrk="1" latinLnBrk="0" hangingPunct="1">
        <a:lnSpc>
          <a:spcPct val="100000"/>
        </a:lnSpc>
        <a:spcBef>
          <a:spcPct val="0"/>
        </a:spcBef>
        <a:buFont typeface="Arial" panose="020B0604020202020204" pitchFamily="34" charset="0"/>
        <a:buChar char="•"/>
        <a:defRPr sz="2000" kern="1200">
          <a:solidFill>
            <a:schemeClr val="bg1"/>
          </a:solidFill>
          <a:latin typeface="+mn-lt"/>
          <a:ea typeface="+mn-ea"/>
          <a:cs typeface="+mn-cs"/>
        </a:defRPr>
      </a:lvl3pPr>
      <a:lvl4pPr marL="288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4pPr>
      <a:lvl5pPr marL="576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5pPr>
      <a:lvl6pPr marL="0" indent="0" algn="l" defTabSz="967710" rtl="0" eaLnBrk="1" latinLnBrk="0" hangingPunct="1">
        <a:lnSpc>
          <a:spcPct val="100000"/>
        </a:lnSpc>
        <a:spcBef>
          <a:spcPts val="2400"/>
        </a:spcBef>
        <a:buFont typeface="Arial" panose="020B0604020202020204" pitchFamily="34" charset="0"/>
        <a:buNone/>
        <a:defRPr sz="800" kern="1200">
          <a:solidFill>
            <a:schemeClr val="bg1"/>
          </a:solidFill>
          <a:latin typeface="+mn-lt"/>
          <a:ea typeface="+mn-ea"/>
          <a:cs typeface="+mn-cs"/>
        </a:defRPr>
      </a:lvl6pPr>
      <a:lvl7pPr marL="0" indent="0" algn="l" defTabSz="967710" rtl="0" eaLnBrk="1" latinLnBrk="0" hangingPunct="1">
        <a:lnSpc>
          <a:spcPct val="100000"/>
        </a:lnSpc>
        <a:spcBef>
          <a:spcPts val="600"/>
        </a:spcBef>
        <a:buFont typeface="Arial" panose="020B0604020202020204" pitchFamily="34" charset="0"/>
        <a:buNone/>
        <a:defRPr sz="1800" kern="1200">
          <a:solidFill>
            <a:srgbClr val="FF0000"/>
          </a:solidFill>
          <a:latin typeface="+mn-lt"/>
          <a:ea typeface="+mn-ea"/>
          <a:cs typeface="+mn-cs"/>
        </a:defRPr>
      </a:lvl7pPr>
      <a:lvl8pPr marL="3628911"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8pPr>
      <a:lvl9pPr marL="4112765"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9pPr>
    </p:bodyStyle>
    <p:otherStyle>
      <a:defPPr>
        <a:defRPr lang="de-DE"/>
      </a:defPPr>
      <a:lvl1pPr marL="0" algn="l" defTabSz="967710" rtl="0" eaLnBrk="1" latinLnBrk="0" hangingPunct="1">
        <a:defRPr sz="1905" kern="1200">
          <a:solidFill>
            <a:schemeClr val="tx1"/>
          </a:solidFill>
          <a:latin typeface="+mn-lt"/>
          <a:ea typeface="+mn-ea"/>
          <a:cs typeface="+mn-cs"/>
        </a:defRPr>
      </a:lvl1pPr>
      <a:lvl2pPr marL="483855" algn="l" defTabSz="967710" rtl="0" eaLnBrk="1" latinLnBrk="0" hangingPunct="1">
        <a:defRPr sz="1905" kern="1200">
          <a:solidFill>
            <a:schemeClr val="tx1"/>
          </a:solidFill>
          <a:latin typeface="+mn-lt"/>
          <a:ea typeface="+mn-ea"/>
          <a:cs typeface="+mn-cs"/>
        </a:defRPr>
      </a:lvl2pPr>
      <a:lvl3pPr marL="967710" algn="l" defTabSz="967710" rtl="0" eaLnBrk="1" latinLnBrk="0" hangingPunct="1">
        <a:defRPr sz="1905" kern="1200">
          <a:solidFill>
            <a:schemeClr val="tx1"/>
          </a:solidFill>
          <a:latin typeface="+mn-lt"/>
          <a:ea typeface="+mn-ea"/>
          <a:cs typeface="+mn-cs"/>
        </a:defRPr>
      </a:lvl3pPr>
      <a:lvl4pPr marL="1451564" algn="l" defTabSz="967710" rtl="0" eaLnBrk="1" latinLnBrk="0" hangingPunct="1">
        <a:defRPr sz="1905" kern="1200">
          <a:solidFill>
            <a:schemeClr val="tx1"/>
          </a:solidFill>
          <a:latin typeface="+mn-lt"/>
          <a:ea typeface="+mn-ea"/>
          <a:cs typeface="+mn-cs"/>
        </a:defRPr>
      </a:lvl4pPr>
      <a:lvl5pPr marL="1935419" algn="l" defTabSz="967710" rtl="0" eaLnBrk="1" latinLnBrk="0" hangingPunct="1">
        <a:defRPr sz="1905" kern="1200">
          <a:solidFill>
            <a:schemeClr val="tx1"/>
          </a:solidFill>
          <a:latin typeface="+mn-lt"/>
          <a:ea typeface="+mn-ea"/>
          <a:cs typeface="+mn-cs"/>
        </a:defRPr>
      </a:lvl5pPr>
      <a:lvl6pPr marL="2419274" algn="l" defTabSz="967710" rtl="0" eaLnBrk="1" latinLnBrk="0" hangingPunct="1">
        <a:defRPr sz="1905" kern="1200">
          <a:solidFill>
            <a:schemeClr val="tx1"/>
          </a:solidFill>
          <a:latin typeface="+mn-lt"/>
          <a:ea typeface="+mn-ea"/>
          <a:cs typeface="+mn-cs"/>
        </a:defRPr>
      </a:lvl6pPr>
      <a:lvl7pPr marL="2903129" algn="l" defTabSz="967710" rtl="0" eaLnBrk="1" latinLnBrk="0" hangingPunct="1">
        <a:defRPr sz="1905" kern="1200">
          <a:solidFill>
            <a:schemeClr val="tx1"/>
          </a:solidFill>
          <a:latin typeface="+mn-lt"/>
          <a:ea typeface="+mn-ea"/>
          <a:cs typeface="+mn-cs"/>
        </a:defRPr>
      </a:lvl7pPr>
      <a:lvl8pPr marL="3386983" algn="l" defTabSz="967710" rtl="0" eaLnBrk="1" latinLnBrk="0" hangingPunct="1">
        <a:defRPr sz="1905" kern="1200">
          <a:solidFill>
            <a:schemeClr val="tx1"/>
          </a:solidFill>
          <a:latin typeface="+mn-lt"/>
          <a:ea typeface="+mn-ea"/>
          <a:cs typeface="+mn-cs"/>
        </a:defRPr>
      </a:lvl8pPr>
      <a:lvl9pPr marL="3870838" algn="l" defTabSz="967710" rtl="0" eaLnBrk="1" latinLnBrk="0" hangingPunct="1">
        <a:defRPr sz="190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02" userDrawn="1">
          <p15:clr>
            <a:srgbClr val="F26B43"/>
          </p15:clr>
        </p15:guide>
        <p15:guide id="2" pos="7378" userDrawn="1">
          <p15:clr>
            <a:srgbClr val="F26B43"/>
          </p15:clr>
        </p15:guide>
        <p15:guide id="3" orient="horz" pos="300" userDrawn="1">
          <p15:clr>
            <a:srgbClr val="F26B43"/>
          </p15:clr>
        </p15:guide>
        <p15:guide id="6" orient="horz" pos="3884" userDrawn="1">
          <p15:clr>
            <a:srgbClr val="F26B43"/>
          </p15:clr>
        </p15:guide>
        <p15:guide id="9" pos="1368" userDrawn="1">
          <p15:clr>
            <a:srgbClr val="F26B43"/>
          </p15:clr>
        </p15:guide>
        <p15:guide id="10" pos="1504" userDrawn="1">
          <p15:clr>
            <a:srgbClr val="F26B43"/>
          </p15:clr>
        </p15:guide>
        <p15:guide id="11" pos="2570" userDrawn="1">
          <p15:clr>
            <a:srgbClr val="F26B43"/>
          </p15:clr>
        </p15:guide>
        <p15:guide id="12" pos="2706" userDrawn="1">
          <p15:clr>
            <a:srgbClr val="F26B43"/>
          </p15:clr>
        </p15:guide>
        <p15:guide id="13" pos="3772" userDrawn="1">
          <p15:clr>
            <a:srgbClr val="F26B43"/>
          </p15:clr>
        </p15:guide>
        <p15:guide id="14" pos="3908" userDrawn="1">
          <p15:clr>
            <a:srgbClr val="F26B43"/>
          </p15:clr>
        </p15:guide>
        <p15:guide id="15" pos="4974" userDrawn="1">
          <p15:clr>
            <a:srgbClr val="F26B43"/>
          </p15:clr>
        </p15:guide>
        <p15:guide id="16" pos="5110" userDrawn="1">
          <p15:clr>
            <a:srgbClr val="F26B43"/>
          </p15:clr>
        </p15:guide>
        <p15:guide id="17" pos="6176" userDrawn="1">
          <p15:clr>
            <a:srgbClr val="F26B43"/>
          </p15:clr>
        </p15:guide>
        <p15:guide id="18" pos="6312" userDrawn="1">
          <p15:clr>
            <a:srgbClr val="F26B43"/>
          </p15:clr>
        </p15:guide>
        <p15:guide id="19" orient="horz" pos="550" userDrawn="1">
          <p15:clr>
            <a:srgbClr val="F26B43"/>
          </p15:clr>
        </p15:guide>
        <p15:guide id="22" orient="horz" pos="1139" userDrawn="1">
          <p15:clr>
            <a:srgbClr val="F26B43"/>
          </p15:clr>
        </p15:guide>
        <p15:guide id="23" orient="horz" pos="4110" userDrawn="1">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DE283E6-A5BA-4B3C-88E4-54966FAC3487}"/>
              </a:ext>
            </a:extLst>
          </p:cNvPr>
          <p:cNvSpPr>
            <a:spLocks noGrp="1"/>
          </p:cNvSpPr>
          <p:nvPr>
            <p:ph type="title"/>
          </p:nvPr>
        </p:nvSpPr>
        <p:spPr>
          <a:xfrm>
            <a:off x="479427" y="875309"/>
            <a:ext cx="9324974" cy="932854"/>
          </a:xfrm>
          <a:prstGeom prst="rect">
            <a:avLst/>
          </a:prstGeom>
        </p:spPr>
        <p:txBody>
          <a:bodyPr vert="horz" lIns="0" tIns="0" rIns="0" bIns="0" rtlCol="0" anchor="t" anchorCtr="0">
            <a:noAutofit/>
          </a:bodyPr>
          <a:lstStyle/>
          <a:p>
            <a:r>
              <a:rPr lang="de-DE"/>
              <a:t>Mastertitelformat bearbeiten</a:t>
            </a:r>
          </a:p>
        </p:txBody>
      </p:sp>
      <p:sp>
        <p:nvSpPr>
          <p:cNvPr id="3" name="Textplatzhalter 2">
            <a:extLst>
              <a:ext uri="{FF2B5EF4-FFF2-40B4-BE49-F238E27FC236}">
                <a16:creationId xmlns:a16="http://schemas.microsoft.com/office/drawing/2014/main" id="{9C845E14-909C-4B3E-8D6E-D6710B870348}"/>
              </a:ext>
            </a:extLst>
          </p:cNvPr>
          <p:cNvSpPr>
            <a:spLocks noGrp="1"/>
          </p:cNvSpPr>
          <p:nvPr>
            <p:ph type="body" idx="1"/>
          </p:nvPr>
        </p:nvSpPr>
        <p:spPr>
          <a:xfrm>
            <a:off x="479424" y="1808163"/>
            <a:ext cx="11233151" cy="4357687"/>
          </a:xfrm>
          <a:prstGeom prst="rect">
            <a:avLst/>
          </a:prstGeom>
        </p:spPr>
        <p:txBody>
          <a:bodyPr vert="horz" lIns="0" tIns="0" rIns="0" bIns="0" rtlCol="0" anchor="t" anchorCtr="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Ebenen 7 bis 9 nicht verwenden</a:t>
            </a:r>
          </a:p>
        </p:txBody>
      </p:sp>
      <p:sp>
        <p:nvSpPr>
          <p:cNvPr id="5" name="Fußzeilenplatzhalter 4">
            <a:extLst>
              <a:ext uri="{FF2B5EF4-FFF2-40B4-BE49-F238E27FC236}">
                <a16:creationId xmlns:a16="http://schemas.microsoft.com/office/drawing/2014/main" id="{288440D7-D4EC-4E78-AA22-CBC23D0FE46F}"/>
              </a:ext>
            </a:extLst>
          </p:cNvPr>
          <p:cNvSpPr>
            <a:spLocks noGrp="1"/>
          </p:cNvSpPr>
          <p:nvPr>
            <p:ph type="ftr" sz="quarter" idx="3"/>
          </p:nvPr>
        </p:nvSpPr>
        <p:spPr>
          <a:xfrm>
            <a:off x="479426" y="6165850"/>
            <a:ext cx="9324974" cy="350150"/>
          </a:xfrm>
          <a:prstGeom prst="rect">
            <a:avLst/>
          </a:prstGeom>
        </p:spPr>
        <p:txBody>
          <a:bodyPr vert="horz" lIns="0" tIns="0" rIns="0" bIns="0" rtlCol="0" anchor="b" anchorCtr="0">
            <a:noAutofit/>
          </a:bodyPr>
          <a:lstStyle>
            <a:defPPr>
              <a:defRPr lang="de-DE"/>
            </a:defPPr>
            <a:lvl1pPr marL="0" algn="l" defTabSz="914205" rtl="0" eaLnBrk="1" latinLnBrk="0" hangingPunct="1">
              <a:lnSpc>
                <a:spcPct val="90000"/>
              </a:lnSpc>
              <a:defRPr sz="800" b="0" kern="1200" cap="none" spc="0" baseline="0">
                <a:solidFill>
                  <a:schemeClr val="bg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endParaRPr lang="de-DE"/>
          </a:p>
        </p:txBody>
      </p:sp>
      <p:sp>
        <p:nvSpPr>
          <p:cNvPr id="8" name="Foliennummernplatzhalter 9">
            <a:extLst>
              <a:ext uri="{FF2B5EF4-FFF2-40B4-BE49-F238E27FC236}">
                <a16:creationId xmlns:a16="http://schemas.microsoft.com/office/drawing/2014/main" id="{804B8442-C573-4F72-B4E9-57061958D6FF}"/>
              </a:ext>
            </a:extLst>
          </p:cNvPr>
          <p:cNvSpPr>
            <a:spLocks noGrp="1"/>
          </p:cNvSpPr>
          <p:nvPr>
            <p:ph type="sldNum" sz="quarter" idx="4"/>
          </p:nvPr>
        </p:nvSpPr>
        <p:spPr>
          <a:xfrm>
            <a:off x="11443580" y="6372000"/>
            <a:ext cx="268995" cy="144000"/>
          </a:xfrm>
          <a:prstGeom prst="rect">
            <a:avLst/>
          </a:prstGeom>
        </p:spPr>
        <p:txBody>
          <a:bodyPr vert="horz" lIns="0" tIns="0" rIns="0" bIns="0" rtlCol="0" anchor="ctr"/>
          <a:lstStyle>
            <a:defPPr>
              <a:defRPr lang="de-DE"/>
            </a:defPPr>
            <a:lvl1pPr marL="0" algn="r" defTabSz="914205" rtl="0" eaLnBrk="1" latinLnBrk="0" hangingPunct="1">
              <a:lnSpc>
                <a:spcPts val="1000"/>
              </a:lnSpc>
              <a:defRPr lang="de-DE" sz="800" b="1" kern="1200">
                <a:solidFill>
                  <a:schemeClr val="bg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fld id="{56C449F3-BD9D-48DC-BFF1-0F66671DA7C6}" type="slidenum">
              <a:rPr lang="de-DE"/>
              <a:t>‹Nr.›</a:t>
            </a:fld>
            <a:endParaRPr lang="de-DE"/>
          </a:p>
        </p:txBody>
      </p:sp>
      <p:pic>
        <p:nvPicPr>
          <p:cNvPr id="9" name="Grafik 8">
            <a:extLst>
              <a:ext uri="{FF2B5EF4-FFF2-40B4-BE49-F238E27FC236}">
                <a16:creationId xmlns:a16="http://schemas.microsoft.com/office/drawing/2014/main" id="{5F42FCA9-1C8A-4226-84E3-AE132924B68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692728" y="504000"/>
            <a:ext cx="1016541" cy="252000"/>
          </a:xfrm>
          <a:prstGeom prst="rect">
            <a:avLst/>
          </a:prstGeom>
        </p:spPr>
      </p:pic>
    </p:spTree>
    <p:extLst>
      <p:ext uri="{BB962C8B-B14F-4D97-AF65-F5344CB8AC3E}">
        <p14:creationId xmlns:p14="http://schemas.microsoft.com/office/powerpoint/2010/main" val="971295014"/>
      </p:ext>
    </p:extLst>
  </p:cSld>
  <p:clrMap bg1="dk1" tx1="lt1" bg2="dk2" tx2="lt2" accent1="accent1" accent2="accent2" accent3="accent3" accent4="accent4" accent5="accent5" accent6="accent6" hlink="hlink" folHlink="folHlink"/>
  <p:sldLayoutIdLst>
    <p:sldLayoutId id="2147484020" r:id="rId1"/>
  </p:sldLayoutIdLst>
  <p:transition/>
  <p:hf hdr="0" ftr="0" dt="0"/>
  <p:txStyles>
    <p:titleStyle>
      <a:lvl1pPr algn="l" defTabSz="967710" rtl="0" eaLnBrk="1" latinLnBrk="0" hangingPunct="1">
        <a:lnSpc>
          <a:spcPts val="3800"/>
        </a:lnSpc>
        <a:spcBef>
          <a:spcPct val="0"/>
        </a:spcBef>
        <a:buNone/>
        <a:defRPr sz="3800" kern="120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67710" rtl="0" eaLnBrk="1" latinLnBrk="0" hangingPunct="1">
        <a:lnSpc>
          <a:spcPct val="100000"/>
        </a:lnSpc>
        <a:spcBef>
          <a:spcPct val="0"/>
        </a:spcBef>
        <a:buFont typeface="+mj-lt"/>
        <a:buNone/>
        <a:defRPr sz="2000" kern="1200">
          <a:solidFill>
            <a:schemeClr val="bg1"/>
          </a:solidFill>
          <a:latin typeface="+mn-lt"/>
          <a:ea typeface="+mn-ea"/>
          <a:cs typeface="+mn-cs"/>
        </a:defRPr>
      </a:lvl1pPr>
      <a:lvl2pPr marL="288000" indent="-288000" algn="l" defTabSz="967710" rtl="0" eaLnBrk="1" latinLnBrk="0" hangingPunct="1">
        <a:lnSpc>
          <a:spcPct val="100000"/>
        </a:lnSpc>
        <a:spcBef>
          <a:spcPct val="0"/>
        </a:spcBef>
        <a:buFont typeface="+mj-lt"/>
        <a:buAutoNum type="arabicPeriod"/>
        <a:defRPr sz="2000" kern="1200">
          <a:solidFill>
            <a:schemeClr val="bg1"/>
          </a:solidFill>
          <a:latin typeface="+mn-lt"/>
          <a:ea typeface="+mn-ea"/>
          <a:cs typeface="+mn-cs"/>
        </a:defRPr>
      </a:lvl2pPr>
      <a:lvl3pPr marL="288000" indent="-288000" algn="l" defTabSz="967710" rtl="0" eaLnBrk="1" latinLnBrk="0" hangingPunct="1">
        <a:lnSpc>
          <a:spcPct val="100000"/>
        </a:lnSpc>
        <a:spcBef>
          <a:spcPct val="0"/>
        </a:spcBef>
        <a:buFont typeface="Arial" panose="020B0604020202020204" pitchFamily="34" charset="0"/>
        <a:buChar char="•"/>
        <a:defRPr sz="2000" kern="1200">
          <a:solidFill>
            <a:schemeClr val="bg1"/>
          </a:solidFill>
          <a:latin typeface="+mn-lt"/>
          <a:ea typeface="+mn-ea"/>
          <a:cs typeface="+mn-cs"/>
        </a:defRPr>
      </a:lvl3pPr>
      <a:lvl4pPr marL="288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4pPr>
      <a:lvl5pPr marL="576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5pPr>
      <a:lvl6pPr marL="0" indent="0" algn="l" defTabSz="967710" rtl="0" eaLnBrk="1" latinLnBrk="0" hangingPunct="1">
        <a:lnSpc>
          <a:spcPct val="100000"/>
        </a:lnSpc>
        <a:spcBef>
          <a:spcPts val="2400"/>
        </a:spcBef>
        <a:buFont typeface="Arial" panose="020B0604020202020204" pitchFamily="34" charset="0"/>
        <a:buNone/>
        <a:defRPr sz="800" kern="1200">
          <a:solidFill>
            <a:schemeClr val="bg1"/>
          </a:solidFill>
          <a:latin typeface="+mn-lt"/>
          <a:ea typeface="+mn-ea"/>
          <a:cs typeface="+mn-cs"/>
        </a:defRPr>
      </a:lvl6pPr>
      <a:lvl7pPr marL="0" indent="0" algn="l" defTabSz="967710" rtl="0" eaLnBrk="1" latinLnBrk="0" hangingPunct="1">
        <a:lnSpc>
          <a:spcPct val="100000"/>
        </a:lnSpc>
        <a:spcBef>
          <a:spcPts val="600"/>
        </a:spcBef>
        <a:buFont typeface="Arial" panose="020B0604020202020204" pitchFamily="34" charset="0"/>
        <a:buNone/>
        <a:defRPr sz="1800" kern="1200">
          <a:solidFill>
            <a:srgbClr val="FF0000"/>
          </a:solidFill>
          <a:latin typeface="+mn-lt"/>
          <a:ea typeface="+mn-ea"/>
          <a:cs typeface="+mn-cs"/>
        </a:defRPr>
      </a:lvl7pPr>
      <a:lvl8pPr marL="3628911"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8pPr>
      <a:lvl9pPr marL="4112765"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9pPr>
    </p:bodyStyle>
    <p:otherStyle>
      <a:defPPr>
        <a:defRPr lang="de-DE"/>
      </a:defPPr>
      <a:lvl1pPr marL="0" algn="l" defTabSz="967710" rtl="0" eaLnBrk="1" latinLnBrk="0" hangingPunct="1">
        <a:defRPr sz="1905" kern="1200">
          <a:solidFill>
            <a:schemeClr val="tx1"/>
          </a:solidFill>
          <a:latin typeface="+mn-lt"/>
          <a:ea typeface="+mn-ea"/>
          <a:cs typeface="+mn-cs"/>
        </a:defRPr>
      </a:lvl1pPr>
      <a:lvl2pPr marL="483855" algn="l" defTabSz="967710" rtl="0" eaLnBrk="1" latinLnBrk="0" hangingPunct="1">
        <a:defRPr sz="1905" kern="1200">
          <a:solidFill>
            <a:schemeClr val="tx1"/>
          </a:solidFill>
          <a:latin typeface="+mn-lt"/>
          <a:ea typeface="+mn-ea"/>
          <a:cs typeface="+mn-cs"/>
        </a:defRPr>
      </a:lvl2pPr>
      <a:lvl3pPr marL="967710" algn="l" defTabSz="967710" rtl="0" eaLnBrk="1" latinLnBrk="0" hangingPunct="1">
        <a:defRPr sz="1905" kern="1200">
          <a:solidFill>
            <a:schemeClr val="tx1"/>
          </a:solidFill>
          <a:latin typeface="+mn-lt"/>
          <a:ea typeface="+mn-ea"/>
          <a:cs typeface="+mn-cs"/>
        </a:defRPr>
      </a:lvl3pPr>
      <a:lvl4pPr marL="1451564" algn="l" defTabSz="967710" rtl="0" eaLnBrk="1" latinLnBrk="0" hangingPunct="1">
        <a:defRPr sz="1905" kern="1200">
          <a:solidFill>
            <a:schemeClr val="tx1"/>
          </a:solidFill>
          <a:latin typeface="+mn-lt"/>
          <a:ea typeface="+mn-ea"/>
          <a:cs typeface="+mn-cs"/>
        </a:defRPr>
      </a:lvl4pPr>
      <a:lvl5pPr marL="1935419" algn="l" defTabSz="967710" rtl="0" eaLnBrk="1" latinLnBrk="0" hangingPunct="1">
        <a:defRPr sz="1905" kern="1200">
          <a:solidFill>
            <a:schemeClr val="tx1"/>
          </a:solidFill>
          <a:latin typeface="+mn-lt"/>
          <a:ea typeface="+mn-ea"/>
          <a:cs typeface="+mn-cs"/>
        </a:defRPr>
      </a:lvl5pPr>
      <a:lvl6pPr marL="2419274" algn="l" defTabSz="967710" rtl="0" eaLnBrk="1" latinLnBrk="0" hangingPunct="1">
        <a:defRPr sz="1905" kern="1200">
          <a:solidFill>
            <a:schemeClr val="tx1"/>
          </a:solidFill>
          <a:latin typeface="+mn-lt"/>
          <a:ea typeface="+mn-ea"/>
          <a:cs typeface="+mn-cs"/>
        </a:defRPr>
      </a:lvl6pPr>
      <a:lvl7pPr marL="2903129" algn="l" defTabSz="967710" rtl="0" eaLnBrk="1" latinLnBrk="0" hangingPunct="1">
        <a:defRPr sz="1905" kern="1200">
          <a:solidFill>
            <a:schemeClr val="tx1"/>
          </a:solidFill>
          <a:latin typeface="+mn-lt"/>
          <a:ea typeface="+mn-ea"/>
          <a:cs typeface="+mn-cs"/>
        </a:defRPr>
      </a:lvl7pPr>
      <a:lvl8pPr marL="3386983" algn="l" defTabSz="967710" rtl="0" eaLnBrk="1" latinLnBrk="0" hangingPunct="1">
        <a:defRPr sz="1905" kern="1200">
          <a:solidFill>
            <a:schemeClr val="tx1"/>
          </a:solidFill>
          <a:latin typeface="+mn-lt"/>
          <a:ea typeface="+mn-ea"/>
          <a:cs typeface="+mn-cs"/>
        </a:defRPr>
      </a:lvl8pPr>
      <a:lvl9pPr marL="3870838" algn="l" defTabSz="967710" rtl="0" eaLnBrk="1" latinLnBrk="0" hangingPunct="1">
        <a:defRPr sz="190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02" userDrawn="1">
          <p15:clr>
            <a:srgbClr val="F26B43"/>
          </p15:clr>
        </p15:guide>
        <p15:guide id="2" pos="7378" userDrawn="1">
          <p15:clr>
            <a:srgbClr val="F26B43"/>
          </p15:clr>
        </p15:guide>
        <p15:guide id="3" orient="horz" pos="300" userDrawn="1">
          <p15:clr>
            <a:srgbClr val="F26B43"/>
          </p15:clr>
        </p15:guide>
        <p15:guide id="6" orient="horz" pos="3884" userDrawn="1">
          <p15:clr>
            <a:srgbClr val="F26B43"/>
          </p15:clr>
        </p15:guide>
        <p15:guide id="9" pos="1368" userDrawn="1">
          <p15:clr>
            <a:srgbClr val="F26B43"/>
          </p15:clr>
        </p15:guide>
        <p15:guide id="10" pos="1504" userDrawn="1">
          <p15:clr>
            <a:srgbClr val="F26B43"/>
          </p15:clr>
        </p15:guide>
        <p15:guide id="11" pos="2570" userDrawn="1">
          <p15:clr>
            <a:srgbClr val="F26B43"/>
          </p15:clr>
        </p15:guide>
        <p15:guide id="12" pos="2706" userDrawn="1">
          <p15:clr>
            <a:srgbClr val="F26B43"/>
          </p15:clr>
        </p15:guide>
        <p15:guide id="13" pos="3772" userDrawn="1">
          <p15:clr>
            <a:srgbClr val="F26B43"/>
          </p15:clr>
        </p15:guide>
        <p15:guide id="14" pos="3908" userDrawn="1">
          <p15:clr>
            <a:srgbClr val="F26B43"/>
          </p15:clr>
        </p15:guide>
        <p15:guide id="15" pos="4974" userDrawn="1">
          <p15:clr>
            <a:srgbClr val="F26B43"/>
          </p15:clr>
        </p15:guide>
        <p15:guide id="16" pos="5110" userDrawn="1">
          <p15:clr>
            <a:srgbClr val="F26B43"/>
          </p15:clr>
        </p15:guide>
        <p15:guide id="17" pos="6176" userDrawn="1">
          <p15:clr>
            <a:srgbClr val="F26B43"/>
          </p15:clr>
        </p15:guide>
        <p15:guide id="18" pos="6312" userDrawn="1">
          <p15:clr>
            <a:srgbClr val="F26B43"/>
          </p15:clr>
        </p15:guide>
        <p15:guide id="19" orient="horz" pos="550" userDrawn="1">
          <p15:clr>
            <a:srgbClr val="F26B43"/>
          </p15:clr>
        </p15:guide>
        <p15:guide id="22" orient="horz" pos="1139" userDrawn="1">
          <p15:clr>
            <a:srgbClr val="F26B43"/>
          </p15:clr>
        </p15:guide>
        <p15:guide id="23" orient="horz" pos="4110" userDrawn="1">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DE283E6-A5BA-4B3C-88E4-54966FAC3487}"/>
              </a:ext>
            </a:extLst>
          </p:cNvPr>
          <p:cNvSpPr>
            <a:spLocks noGrp="1"/>
          </p:cNvSpPr>
          <p:nvPr>
            <p:ph type="title"/>
          </p:nvPr>
        </p:nvSpPr>
        <p:spPr>
          <a:xfrm>
            <a:off x="479427" y="875309"/>
            <a:ext cx="9324974" cy="932854"/>
          </a:xfrm>
          <a:prstGeom prst="rect">
            <a:avLst/>
          </a:prstGeom>
        </p:spPr>
        <p:txBody>
          <a:bodyPr vert="horz" lIns="0" tIns="0" rIns="0" bIns="0" rtlCol="0" anchor="t" anchorCtr="0">
            <a:noAutofit/>
          </a:bodyPr>
          <a:lstStyle/>
          <a:p>
            <a:r>
              <a:rPr lang="de-DE"/>
              <a:t>Mastertitelformat bearbeiten</a:t>
            </a:r>
          </a:p>
        </p:txBody>
      </p:sp>
      <p:sp>
        <p:nvSpPr>
          <p:cNvPr id="3" name="Textplatzhalter 2">
            <a:extLst>
              <a:ext uri="{FF2B5EF4-FFF2-40B4-BE49-F238E27FC236}">
                <a16:creationId xmlns:a16="http://schemas.microsoft.com/office/drawing/2014/main" id="{9C845E14-909C-4B3E-8D6E-D6710B870348}"/>
              </a:ext>
            </a:extLst>
          </p:cNvPr>
          <p:cNvSpPr>
            <a:spLocks noGrp="1"/>
          </p:cNvSpPr>
          <p:nvPr>
            <p:ph type="body" idx="1"/>
          </p:nvPr>
        </p:nvSpPr>
        <p:spPr>
          <a:xfrm>
            <a:off x="479424" y="1808163"/>
            <a:ext cx="11233151" cy="4357687"/>
          </a:xfrm>
          <a:prstGeom prst="rect">
            <a:avLst/>
          </a:prstGeom>
        </p:spPr>
        <p:txBody>
          <a:bodyPr vert="horz" lIns="0" tIns="0" rIns="0" bIns="0" rtlCol="0" anchor="t" anchorCtr="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Ebenen 7 bis 9 nicht verwenden</a:t>
            </a:r>
          </a:p>
        </p:txBody>
      </p:sp>
      <p:sp>
        <p:nvSpPr>
          <p:cNvPr id="5" name="Fußzeilenplatzhalter 4">
            <a:extLst>
              <a:ext uri="{FF2B5EF4-FFF2-40B4-BE49-F238E27FC236}">
                <a16:creationId xmlns:a16="http://schemas.microsoft.com/office/drawing/2014/main" id="{288440D7-D4EC-4E78-AA22-CBC23D0FE46F}"/>
              </a:ext>
            </a:extLst>
          </p:cNvPr>
          <p:cNvSpPr>
            <a:spLocks noGrp="1"/>
          </p:cNvSpPr>
          <p:nvPr>
            <p:ph type="ftr" sz="quarter" idx="3"/>
          </p:nvPr>
        </p:nvSpPr>
        <p:spPr>
          <a:xfrm>
            <a:off x="479426" y="6165850"/>
            <a:ext cx="9324974" cy="350150"/>
          </a:xfrm>
          <a:prstGeom prst="rect">
            <a:avLst/>
          </a:prstGeom>
        </p:spPr>
        <p:txBody>
          <a:bodyPr vert="horz" lIns="0" tIns="0" rIns="0" bIns="0" rtlCol="0" anchor="b" anchorCtr="0">
            <a:noAutofit/>
          </a:bodyPr>
          <a:lstStyle>
            <a:defPPr>
              <a:defRPr lang="de-DE"/>
            </a:defPPr>
            <a:lvl1pPr marL="0" algn="l" defTabSz="914205" rtl="0" eaLnBrk="1" latinLnBrk="0" hangingPunct="1">
              <a:lnSpc>
                <a:spcPct val="90000"/>
              </a:lnSpc>
              <a:defRPr sz="800" b="0" kern="1200" cap="none" spc="0" baseline="0">
                <a:solidFill>
                  <a:schemeClr val="bg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endParaRPr lang="de-DE"/>
          </a:p>
        </p:txBody>
      </p:sp>
      <p:sp>
        <p:nvSpPr>
          <p:cNvPr id="8" name="Foliennummernplatzhalter 9">
            <a:extLst>
              <a:ext uri="{FF2B5EF4-FFF2-40B4-BE49-F238E27FC236}">
                <a16:creationId xmlns:a16="http://schemas.microsoft.com/office/drawing/2014/main" id="{804B8442-C573-4F72-B4E9-57061958D6FF}"/>
              </a:ext>
            </a:extLst>
          </p:cNvPr>
          <p:cNvSpPr>
            <a:spLocks noGrp="1"/>
          </p:cNvSpPr>
          <p:nvPr>
            <p:ph type="sldNum" sz="quarter" idx="4"/>
          </p:nvPr>
        </p:nvSpPr>
        <p:spPr>
          <a:xfrm>
            <a:off x="11443580" y="6372000"/>
            <a:ext cx="268995" cy="144000"/>
          </a:xfrm>
          <a:prstGeom prst="rect">
            <a:avLst/>
          </a:prstGeom>
        </p:spPr>
        <p:txBody>
          <a:bodyPr vert="horz" lIns="0" tIns="0" rIns="0" bIns="0" rtlCol="0" anchor="ctr"/>
          <a:lstStyle>
            <a:defPPr>
              <a:defRPr lang="de-DE"/>
            </a:defPPr>
            <a:lvl1pPr marL="0" algn="r" defTabSz="914205" rtl="0" eaLnBrk="1" latinLnBrk="0" hangingPunct="1">
              <a:lnSpc>
                <a:spcPts val="1000"/>
              </a:lnSpc>
              <a:defRPr lang="de-DE" sz="800" b="1" kern="1200">
                <a:solidFill>
                  <a:schemeClr val="bg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fld id="{56C449F3-BD9D-48DC-BFF1-0F66671DA7C6}" type="slidenum">
              <a:rPr lang="de-DE"/>
              <a:t>‹Nr.›</a:t>
            </a:fld>
            <a:endParaRPr lang="de-DE"/>
          </a:p>
        </p:txBody>
      </p:sp>
      <p:pic>
        <p:nvPicPr>
          <p:cNvPr id="9" name="Grafik 8">
            <a:extLst>
              <a:ext uri="{FF2B5EF4-FFF2-40B4-BE49-F238E27FC236}">
                <a16:creationId xmlns:a16="http://schemas.microsoft.com/office/drawing/2014/main" id="{5F42FCA9-1C8A-4226-84E3-AE132924B68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2728" y="504000"/>
            <a:ext cx="1016541" cy="252000"/>
          </a:xfrm>
          <a:prstGeom prst="rect">
            <a:avLst/>
          </a:prstGeom>
        </p:spPr>
      </p:pic>
    </p:spTree>
    <p:extLst>
      <p:ext uri="{BB962C8B-B14F-4D97-AF65-F5344CB8AC3E}">
        <p14:creationId xmlns:p14="http://schemas.microsoft.com/office/powerpoint/2010/main" val="971295014"/>
      </p:ext>
    </p:extLst>
  </p:cSld>
  <p:clrMap bg1="dk1" tx1="lt1" bg2="dk2" tx2="lt2" accent1="accent1" accent2="accent2" accent3="accent3" accent4="accent4" accent5="accent5" accent6="accent6" hlink="hlink" folHlink="folHlink"/>
  <p:sldLayoutIdLst>
    <p:sldLayoutId id="2147484044" r:id="rId1"/>
    <p:sldLayoutId id="2147484292" r:id="rId2"/>
    <p:sldLayoutId id="2147484293" r:id="rId3"/>
    <p:sldLayoutId id="2147484294" r:id="rId4"/>
  </p:sldLayoutIdLst>
  <p:transition/>
  <p:hf hdr="0" ftr="0" dt="0"/>
  <p:txStyles>
    <p:titleStyle>
      <a:lvl1pPr algn="l" defTabSz="967710" rtl="0" eaLnBrk="1" latinLnBrk="0" hangingPunct="1">
        <a:lnSpc>
          <a:spcPts val="3800"/>
        </a:lnSpc>
        <a:spcBef>
          <a:spcPct val="0"/>
        </a:spcBef>
        <a:buNone/>
        <a:defRPr sz="3800" kern="120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67710" rtl="0" eaLnBrk="1" latinLnBrk="0" hangingPunct="1">
        <a:lnSpc>
          <a:spcPct val="100000"/>
        </a:lnSpc>
        <a:spcBef>
          <a:spcPct val="0"/>
        </a:spcBef>
        <a:buFont typeface="+mj-lt"/>
        <a:buNone/>
        <a:defRPr sz="2000" kern="1200">
          <a:solidFill>
            <a:schemeClr val="bg1"/>
          </a:solidFill>
          <a:latin typeface="+mn-lt"/>
          <a:ea typeface="+mn-ea"/>
          <a:cs typeface="+mn-cs"/>
        </a:defRPr>
      </a:lvl1pPr>
      <a:lvl2pPr marL="288000" indent="-288000" algn="l" defTabSz="967710" rtl="0" eaLnBrk="1" latinLnBrk="0" hangingPunct="1">
        <a:lnSpc>
          <a:spcPct val="100000"/>
        </a:lnSpc>
        <a:spcBef>
          <a:spcPct val="0"/>
        </a:spcBef>
        <a:buFont typeface="+mj-lt"/>
        <a:buAutoNum type="arabicPeriod"/>
        <a:defRPr sz="2000" kern="1200">
          <a:solidFill>
            <a:schemeClr val="bg1"/>
          </a:solidFill>
          <a:latin typeface="+mn-lt"/>
          <a:ea typeface="+mn-ea"/>
          <a:cs typeface="+mn-cs"/>
        </a:defRPr>
      </a:lvl2pPr>
      <a:lvl3pPr marL="288000" indent="-288000" algn="l" defTabSz="967710" rtl="0" eaLnBrk="1" latinLnBrk="0" hangingPunct="1">
        <a:lnSpc>
          <a:spcPct val="100000"/>
        </a:lnSpc>
        <a:spcBef>
          <a:spcPct val="0"/>
        </a:spcBef>
        <a:buFont typeface="Arial" panose="020B0604020202020204" pitchFamily="34" charset="0"/>
        <a:buChar char="•"/>
        <a:defRPr sz="2000" kern="1200">
          <a:solidFill>
            <a:schemeClr val="bg1"/>
          </a:solidFill>
          <a:latin typeface="+mn-lt"/>
          <a:ea typeface="+mn-ea"/>
          <a:cs typeface="+mn-cs"/>
        </a:defRPr>
      </a:lvl3pPr>
      <a:lvl4pPr marL="288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4pPr>
      <a:lvl5pPr marL="576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5pPr>
      <a:lvl6pPr marL="0" indent="0" algn="l" defTabSz="967710" rtl="0" eaLnBrk="1" latinLnBrk="0" hangingPunct="1">
        <a:lnSpc>
          <a:spcPct val="100000"/>
        </a:lnSpc>
        <a:spcBef>
          <a:spcPts val="2400"/>
        </a:spcBef>
        <a:buFont typeface="Arial" panose="020B0604020202020204" pitchFamily="34" charset="0"/>
        <a:buNone/>
        <a:defRPr sz="800" kern="1200">
          <a:solidFill>
            <a:schemeClr val="bg1"/>
          </a:solidFill>
          <a:latin typeface="+mn-lt"/>
          <a:ea typeface="+mn-ea"/>
          <a:cs typeface="+mn-cs"/>
        </a:defRPr>
      </a:lvl6pPr>
      <a:lvl7pPr marL="0" indent="0" algn="l" defTabSz="967710" rtl="0" eaLnBrk="1" latinLnBrk="0" hangingPunct="1">
        <a:lnSpc>
          <a:spcPct val="100000"/>
        </a:lnSpc>
        <a:spcBef>
          <a:spcPts val="600"/>
        </a:spcBef>
        <a:buFont typeface="Arial" panose="020B0604020202020204" pitchFamily="34" charset="0"/>
        <a:buNone/>
        <a:defRPr sz="1800" kern="1200">
          <a:solidFill>
            <a:srgbClr val="FF0000"/>
          </a:solidFill>
          <a:latin typeface="+mn-lt"/>
          <a:ea typeface="+mn-ea"/>
          <a:cs typeface="+mn-cs"/>
        </a:defRPr>
      </a:lvl7pPr>
      <a:lvl8pPr marL="3628911"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8pPr>
      <a:lvl9pPr marL="4112765"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9pPr>
    </p:bodyStyle>
    <p:otherStyle>
      <a:defPPr>
        <a:defRPr lang="de-DE"/>
      </a:defPPr>
      <a:lvl1pPr marL="0" algn="l" defTabSz="967710" rtl="0" eaLnBrk="1" latinLnBrk="0" hangingPunct="1">
        <a:defRPr sz="1905" kern="1200">
          <a:solidFill>
            <a:schemeClr val="tx1"/>
          </a:solidFill>
          <a:latin typeface="+mn-lt"/>
          <a:ea typeface="+mn-ea"/>
          <a:cs typeface="+mn-cs"/>
        </a:defRPr>
      </a:lvl1pPr>
      <a:lvl2pPr marL="483855" algn="l" defTabSz="967710" rtl="0" eaLnBrk="1" latinLnBrk="0" hangingPunct="1">
        <a:defRPr sz="1905" kern="1200">
          <a:solidFill>
            <a:schemeClr val="tx1"/>
          </a:solidFill>
          <a:latin typeface="+mn-lt"/>
          <a:ea typeface="+mn-ea"/>
          <a:cs typeface="+mn-cs"/>
        </a:defRPr>
      </a:lvl2pPr>
      <a:lvl3pPr marL="967710" algn="l" defTabSz="967710" rtl="0" eaLnBrk="1" latinLnBrk="0" hangingPunct="1">
        <a:defRPr sz="1905" kern="1200">
          <a:solidFill>
            <a:schemeClr val="tx1"/>
          </a:solidFill>
          <a:latin typeface="+mn-lt"/>
          <a:ea typeface="+mn-ea"/>
          <a:cs typeface="+mn-cs"/>
        </a:defRPr>
      </a:lvl3pPr>
      <a:lvl4pPr marL="1451564" algn="l" defTabSz="967710" rtl="0" eaLnBrk="1" latinLnBrk="0" hangingPunct="1">
        <a:defRPr sz="1905" kern="1200">
          <a:solidFill>
            <a:schemeClr val="tx1"/>
          </a:solidFill>
          <a:latin typeface="+mn-lt"/>
          <a:ea typeface="+mn-ea"/>
          <a:cs typeface="+mn-cs"/>
        </a:defRPr>
      </a:lvl4pPr>
      <a:lvl5pPr marL="1935419" algn="l" defTabSz="967710" rtl="0" eaLnBrk="1" latinLnBrk="0" hangingPunct="1">
        <a:defRPr sz="1905" kern="1200">
          <a:solidFill>
            <a:schemeClr val="tx1"/>
          </a:solidFill>
          <a:latin typeface="+mn-lt"/>
          <a:ea typeface="+mn-ea"/>
          <a:cs typeface="+mn-cs"/>
        </a:defRPr>
      </a:lvl5pPr>
      <a:lvl6pPr marL="2419274" algn="l" defTabSz="967710" rtl="0" eaLnBrk="1" latinLnBrk="0" hangingPunct="1">
        <a:defRPr sz="1905" kern="1200">
          <a:solidFill>
            <a:schemeClr val="tx1"/>
          </a:solidFill>
          <a:latin typeface="+mn-lt"/>
          <a:ea typeface="+mn-ea"/>
          <a:cs typeface="+mn-cs"/>
        </a:defRPr>
      </a:lvl6pPr>
      <a:lvl7pPr marL="2903129" algn="l" defTabSz="967710" rtl="0" eaLnBrk="1" latinLnBrk="0" hangingPunct="1">
        <a:defRPr sz="1905" kern="1200">
          <a:solidFill>
            <a:schemeClr val="tx1"/>
          </a:solidFill>
          <a:latin typeface="+mn-lt"/>
          <a:ea typeface="+mn-ea"/>
          <a:cs typeface="+mn-cs"/>
        </a:defRPr>
      </a:lvl7pPr>
      <a:lvl8pPr marL="3386983" algn="l" defTabSz="967710" rtl="0" eaLnBrk="1" latinLnBrk="0" hangingPunct="1">
        <a:defRPr sz="1905" kern="1200">
          <a:solidFill>
            <a:schemeClr val="tx1"/>
          </a:solidFill>
          <a:latin typeface="+mn-lt"/>
          <a:ea typeface="+mn-ea"/>
          <a:cs typeface="+mn-cs"/>
        </a:defRPr>
      </a:lvl8pPr>
      <a:lvl9pPr marL="3870838" algn="l" defTabSz="967710" rtl="0" eaLnBrk="1" latinLnBrk="0" hangingPunct="1">
        <a:defRPr sz="190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02" userDrawn="1">
          <p15:clr>
            <a:srgbClr val="F26B43"/>
          </p15:clr>
        </p15:guide>
        <p15:guide id="2" pos="7378" userDrawn="1">
          <p15:clr>
            <a:srgbClr val="F26B43"/>
          </p15:clr>
        </p15:guide>
        <p15:guide id="3" orient="horz" pos="300" userDrawn="1">
          <p15:clr>
            <a:srgbClr val="F26B43"/>
          </p15:clr>
        </p15:guide>
        <p15:guide id="6" orient="horz" pos="3884" userDrawn="1">
          <p15:clr>
            <a:srgbClr val="F26B43"/>
          </p15:clr>
        </p15:guide>
        <p15:guide id="9" pos="1368" userDrawn="1">
          <p15:clr>
            <a:srgbClr val="F26B43"/>
          </p15:clr>
        </p15:guide>
        <p15:guide id="10" pos="1504" userDrawn="1">
          <p15:clr>
            <a:srgbClr val="F26B43"/>
          </p15:clr>
        </p15:guide>
        <p15:guide id="11" pos="2570" userDrawn="1">
          <p15:clr>
            <a:srgbClr val="F26B43"/>
          </p15:clr>
        </p15:guide>
        <p15:guide id="12" pos="2706" userDrawn="1">
          <p15:clr>
            <a:srgbClr val="F26B43"/>
          </p15:clr>
        </p15:guide>
        <p15:guide id="13" pos="3772" userDrawn="1">
          <p15:clr>
            <a:srgbClr val="F26B43"/>
          </p15:clr>
        </p15:guide>
        <p15:guide id="14" pos="3908" userDrawn="1">
          <p15:clr>
            <a:srgbClr val="F26B43"/>
          </p15:clr>
        </p15:guide>
        <p15:guide id="15" pos="4974" userDrawn="1">
          <p15:clr>
            <a:srgbClr val="F26B43"/>
          </p15:clr>
        </p15:guide>
        <p15:guide id="16" pos="5110" userDrawn="1">
          <p15:clr>
            <a:srgbClr val="F26B43"/>
          </p15:clr>
        </p15:guide>
        <p15:guide id="17" pos="6176" userDrawn="1">
          <p15:clr>
            <a:srgbClr val="F26B43"/>
          </p15:clr>
        </p15:guide>
        <p15:guide id="18" pos="6312" userDrawn="1">
          <p15:clr>
            <a:srgbClr val="F26B43"/>
          </p15:clr>
        </p15:guide>
        <p15:guide id="19" orient="horz" pos="550" userDrawn="1">
          <p15:clr>
            <a:srgbClr val="F26B43"/>
          </p15:clr>
        </p15:guide>
        <p15:guide id="22" orient="horz" pos="1139" userDrawn="1">
          <p15:clr>
            <a:srgbClr val="F26B43"/>
          </p15:clr>
        </p15:guide>
        <p15:guide id="23" orient="horz" pos="4110" userDrawn="1">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DE283E6-A5BA-4B3C-88E4-54966FAC3487}"/>
              </a:ext>
            </a:extLst>
          </p:cNvPr>
          <p:cNvSpPr>
            <a:spLocks noGrp="1"/>
          </p:cNvSpPr>
          <p:nvPr>
            <p:ph type="title"/>
          </p:nvPr>
        </p:nvSpPr>
        <p:spPr>
          <a:xfrm>
            <a:off x="479427" y="875309"/>
            <a:ext cx="9324974" cy="932854"/>
          </a:xfrm>
          <a:prstGeom prst="rect">
            <a:avLst/>
          </a:prstGeom>
        </p:spPr>
        <p:txBody>
          <a:bodyPr vert="horz" lIns="0" tIns="0" rIns="0" bIns="0" rtlCol="0" anchor="t" anchorCtr="0">
            <a:noAutofit/>
          </a:bodyPr>
          <a:lstStyle/>
          <a:p>
            <a:r>
              <a:rPr lang="de-DE"/>
              <a:t>Mastertitelformat bearbeiten</a:t>
            </a:r>
          </a:p>
        </p:txBody>
      </p:sp>
      <p:sp>
        <p:nvSpPr>
          <p:cNvPr id="3" name="Textplatzhalter 2">
            <a:extLst>
              <a:ext uri="{FF2B5EF4-FFF2-40B4-BE49-F238E27FC236}">
                <a16:creationId xmlns:a16="http://schemas.microsoft.com/office/drawing/2014/main" id="{9C845E14-909C-4B3E-8D6E-D6710B870348}"/>
              </a:ext>
            </a:extLst>
          </p:cNvPr>
          <p:cNvSpPr>
            <a:spLocks noGrp="1"/>
          </p:cNvSpPr>
          <p:nvPr>
            <p:ph type="body" idx="1"/>
          </p:nvPr>
        </p:nvSpPr>
        <p:spPr>
          <a:xfrm>
            <a:off x="479424" y="1808163"/>
            <a:ext cx="11233151" cy="4357687"/>
          </a:xfrm>
          <a:prstGeom prst="rect">
            <a:avLst/>
          </a:prstGeom>
        </p:spPr>
        <p:txBody>
          <a:bodyPr vert="horz" lIns="0" tIns="0" rIns="0" bIns="0" rtlCol="0" anchor="t" anchorCtr="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Ebenen 7 bis 9 nicht verwenden</a:t>
            </a:r>
          </a:p>
        </p:txBody>
      </p:sp>
      <p:sp>
        <p:nvSpPr>
          <p:cNvPr id="5" name="Fußzeilenplatzhalter 4">
            <a:extLst>
              <a:ext uri="{FF2B5EF4-FFF2-40B4-BE49-F238E27FC236}">
                <a16:creationId xmlns:a16="http://schemas.microsoft.com/office/drawing/2014/main" id="{288440D7-D4EC-4E78-AA22-CBC23D0FE46F}"/>
              </a:ext>
            </a:extLst>
          </p:cNvPr>
          <p:cNvSpPr>
            <a:spLocks noGrp="1"/>
          </p:cNvSpPr>
          <p:nvPr>
            <p:ph type="ftr" sz="quarter" idx="3"/>
          </p:nvPr>
        </p:nvSpPr>
        <p:spPr>
          <a:xfrm>
            <a:off x="479426" y="6165850"/>
            <a:ext cx="9324974" cy="350150"/>
          </a:xfrm>
          <a:prstGeom prst="rect">
            <a:avLst/>
          </a:prstGeom>
        </p:spPr>
        <p:txBody>
          <a:bodyPr vert="horz" lIns="0" tIns="0" rIns="0" bIns="0" rtlCol="0" anchor="b" anchorCtr="0">
            <a:noAutofit/>
          </a:bodyPr>
          <a:lstStyle>
            <a:defPPr>
              <a:defRPr lang="de-DE"/>
            </a:defPPr>
            <a:lvl1pPr marL="0" algn="l" defTabSz="914205" rtl="0" eaLnBrk="1" latinLnBrk="0" hangingPunct="1">
              <a:lnSpc>
                <a:spcPct val="90000"/>
              </a:lnSpc>
              <a:defRPr sz="800" b="0" kern="1200" cap="none" spc="0" baseline="0">
                <a:solidFill>
                  <a:schemeClr val="bg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endParaRPr lang="de-DE"/>
          </a:p>
        </p:txBody>
      </p:sp>
      <p:sp>
        <p:nvSpPr>
          <p:cNvPr id="8" name="Foliennummernplatzhalter 9">
            <a:extLst>
              <a:ext uri="{FF2B5EF4-FFF2-40B4-BE49-F238E27FC236}">
                <a16:creationId xmlns:a16="http://schemas.microsoft.com/office/drawing/2014/main" id="{804B8442-C573-4F72-B4E9-57061958D6FF}"/>
              </a:ext>
            </a:extLst>
          </p:cNvPr>
          <p:cNvSpPr>
            <a:spLocks noGrp="1"/>
          </p:cNvSpPr>
          <p:nvPr>
            <p:ph type="sldNum" sz="quarter" idx="4"/>
          </p:nvPr>
        </p:nvSpPr>
        <p:spPr>
          <a:xfrm>
            <a:off x="11443580" y="6372000"/>
            <a:ext cx="268995" cy="144000"/>
          </a:xfrm>
          <a:prstGeom prst="rect">
            <a:avLst/>
          </a:prstGeom>
        </p:spPr>
        <p:txBody>
          <a:bodyPr vert="horz" lIns="0" tIns="0" rIns="0" bIns="0" rtlCol="0" anchor="ctr"/>
          <a:lstStyle>
            <a:defPPr>
              <a:defRPr lang="de-DE"/>
            </a:defPPr>
            <a:lvl1pPr marL="0" algn="r" defTabSz="914205" rtl="0" eaLnBrk="1" latinLnBrk="0" hangingPunct="1">
              <a:lnSpc>
                <a:spcPts val="1000"/>
              </a:lnSpc>
              <a:defRPr lang="de-DE" sz="800" b="1" kern="1200">
                <a:solidFill>
                  <a:schemeClr val="bg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fld id="{56C449F3-BD9D-48DC-BFF1-0F66671DA7C6}" type="slidenum">
              <a:rPr lang="de-DE"/>
              <a:t>‹Nr.›</a:t>
            </a:fld>
            <a:endParaRPr lang="de-DE"/>
          </a:p>
        </p:txBody>
      </p:sp>
      <p:pic>
        <p:nvPicPr>
          <p:cNvPr id="9" name="Grafik 8">
            <a:extLst>
              <a:ext uri="{FF2B5EF4-FFF2-40B4-BE49-F238E27FC236}">
                <a16:creationId xmlns:a16="http://schemas.microsoft.com/office/drawing/2014/main" id="{5F42FCA9-1C8A-4226-84E3-AE132924B68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692728" y="504000"/>
            <a:ext cx="1016541" cy="252000"/>
          </a:xfrm>
          <a:prstGeom prst="rect">
            <a:avLst/>
          </a:prstGeom>
        </p:spPr>
      </p:pic>
    </p:spTree>
    <p:extLst>
      <p:ext uri="{BB962C8B-B14F-4D97-AF65-F5344CB8AC3E}">
        <p14:creationId xmlns:p14="http://schemas.microsoft.com/office/powerpoint/2010/main" val="971295014"/>
      </p:ext>
    </p:extLst>
  </p:cSld>
  <p:clrMap bg1="dk1" tx1="lt1" bg2="dk2" tx2="lt2" accent1="accent1" accent2="accent2" accent3="accent3" accent4="accent4" accent5="accent5" accent6="accent6" hlink="hlink" folHlink="folHlink"/>
  <p:sldLayoutIdLst>
    <p:sldLayoutId id="2147484075" r:id="rId1"/>
  </p:sldLayoutIdLst>
  <p:transition/>
  <p:hf hdr="0" ftr="0" dt="0"/>
  <p:txStyles>
    <p:titleStyle>
      <a:lvl1pPr algn="l" defTabSz="967710" rtl="0" eaLnBrk="1" latinLnBrk="0" hangingPunct="1">
        <a:lnSpc>
          <a:spcPts val="3800"/>
        </a:lnSpc>
        <a:spcBef>
          <a:spcPct val="0"/>
        </a:spcBef>
        <a:buNone/>
        <a:defRPr sz="3800" kern="120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67710" rtl="0" eaLnBrk="1" latinLnBrk="0" hangingPunct="1">
        <a:lnSpc>
          <a:spcPct val="100000"/>
        </a:lnSpc>
        <a:spcBef>
          <a:spcPct val="0"/>
        </a:spcBef>
        <a:buFont typeface="+mj-lt"/>
        <a:buNone/>
        <a:defRPr sz="2000" kern="1200">
          <a:solidFill>
            <a:schemeClr val="bg1"/>
          </a:solidFill>
          <a:latin typeface="+mn-lt"/>
          <a:ea typeface="+mn-ea"/>
          <a:cs typeface="+mn-cs"/>
        </a:defRPr>
      </a:lvl1pPr>
      <a:lvl2pPr marL="288000" indent="-288000" algn="l" defTabSz="967710" rtl="0" eaLnBrk="1" latinLnBrk="0" hangingPunct="1">
        <a:lnSpc>
          <a:spcPct val="100000"/>
        </a:lnSpc>
        <a:spcBef>
          <a:spcPct val="0"/>
        </a:spcBef>
        <a:buFont typeface="+mj-lt"/>
        <a:buAutoNum type="arabicPeriod"/>
        <a:defRPr sz="2000" kern="1200">
          <a:solidFill>
            <a:schemeClr val="bg1"/>
          </a:solidFill>
          <a:latin typeface="+mn-lt"/>
          <a:ea typeface="+mn-ea"/>
          <a:cs typeface="+mn-cs"/>
        </a:defRPr>
      </a:lvl2pPr>
      <a:lvl3pPr marL="288000" indent="-288000" algn="l" defTabSz="967710" rtl="0" eaLnBrk="1" latinLnBrk="0" hangingPunct="1">
        <a:lnSpc>
          <a:spcPct val="100000"/>
        </a:lnSpc>
        <a:spcBef>
          <a:spcPct val="0"/>
        </a:spcBef>
        <a:buFont typeface="Arial" panose="020B0604020202020204" pitchFamily="34" charset="0"/>
        <a:buChar char="•"/>
        <a:defRPr sz="2000" kern="1200">
          <a:solidFill>
            <a:schemeClr val="bg1"/>
          </a:solidFill>
          <a:latin typeface="+mn-lt"/>
          <a:ea typeface="+mn-ea"/>
          <a:cs typeface="+mn-cs"/>
        </a:defRPr>
      </a:lvl3pPr>
      <a:lvl4pPr marL="288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4pPr>
      <a:lvl5pPr marL="576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5pPr>
      <a:lvl6pPr marL="0" indent="0" algn="l" defTabSz="967710" rtl="0" eaLnBrk="1" latinLnBrk="0" hangingPunct="1">
        <a:lnSpc>
          <a:spcPct val="100000"/>
        </a:lnSpc>
        <a:spcBef>
          <a:spcPts val="2400"/>
        </a:spcBef>
        <a:buFont typeface="Arial" panose="020B0604020202020204" pitchFamily="34" charset="0"/>
        <a:buNone/>
        <a:defRPr sz="800" kern="1200">
          <a:solidFill>
            <a:schemeClr val="bg1"/>
          </a:solidFill>
          <a:latin typeface="+mn-lt"/>
          <a:ea typeface="+mn-ea"/>
          <a:cs typeface="+mn-cs"/>
        </a:defRPr>
      </a:lvl6pPr>
      <a:lvl7pPr marL="0" indent="0" algn="l" defTabSz="967710" rtl="0" eaLnBrk="1" latinLnBrk="0" hangingPunct="1">
        <a:lnSpc>
          <a:spcPct val="100000"/>
        </a:lnSpc>
        <a:spcBef>
          <a:spcPts val="600"/>
        </a:spcBef>
        <a:buFont typeface="Arial" panose="020B0604020202020204" pitchFamily="34" charset="0"/>
        <a:buNone/>
        <a:defRPr sz="1800" kern="1200">
          <a:solidFill>
            <a:srgbClr val="FF0000"/>
          </a:solidFill>
          <a:latin typeface="+mn-lt"/>
          <a:ea typeface="+mn-ea"/>
          <a:cs typeface="+mn-cs"/>
        </a:defRPr>
      </a:lvl7pPr>
      <a:lvl8pPr marL="3628911"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8pPr>
      <a:lvl9pPr marL="4112765"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9pPr>
    </p:bodyStyle>
    <p:otherStyle>
      <a:defPPr>
        <a:defRPr lang="de-DE"/>
      </a:defPPr>
      <a:lvl1pPr marL="0" algn="l" defTabSz="967710" rtl="0" eaLnBrk="1" latinLnBrk="0" hangingPunct="1">
        <a:defRPr sz="1905" kern="1200">
          <a:solidFill>
            <a:schemeClr val="tx1"/>
          </a:solidFill>
          <a:latin typeface="+mn-lt"/>
          <a:ea typeface="+mn-ea"/>
          <a:cs typeface="+mn-cs"/>
        </a:defRPr>
      </a:lvl1pPr>
      <a:lvl2pPr marL="483855" algn="l" defTabSz="967710" rtl="0" eaLnBrk="1" latinLnBrk="0" hangingPunct="1">
        <a:defRPr sz="1905" kern="1200">
          <a:solidFill>
            <a:schemeClr val="tx1"/>
          </a:solidFill>
          <a:latin typeface="+mn-lt"/>
          <a:ea typeface="+mn-ea"/>
          <a:cs typeface="+mn-cs"/>
        </a:defRPr>
      </a:lvl2pPr>
      <a:lvl3pPr marL="967710" algn="l" defTabSz="967710" rtl="0" eaLnBrk="1" latinLnBrk="0" hangingPunct="1">
        <a:defRPr sz="1905" kern="1200">
          <a:solidFill>
            <a:schemeClr val="tx1"/>
          </a:solidFill>
          <a:latin typeface="+mn-lt"/>
          <a:ea typeface="+mn-ea"/>
          <a:cs typeface="+mn-cs"/>
        </a:defRPr>
      </a:lvl3pPr>
      <a:lvl4pPr marL="1451564" algn="l" defTabSz="967710" rtl="0" eaLnBrk="1" latinLnBrk="0" hangingPunct="1">
        <a:defRPr sz="1905" kern="1200">
          <a:solidFill>
            <a:schemeClr val="tx1"/>
          </a:solidFill>
          <a:latin typeface="+mn-lt"/>
          <a:ea typeface="+mn-ea"/>
          <a:cs typeface="+mn-cs"/>
        </a:defRPr>
      </a:lvl4pPr>
      <a:lvl5pPr marL="1935419" algn="l" defTabSz="967710" rtl="0" eaLnBrk="1" latinLnBrk="0" hangingPunct="1">
        <a:defRPr sz="1905" kern="1200">
          <a:solidFill>
            <a:schemeClr val="tx1"/>
          </a:solidFill>
          <a:latin typeface="+mn-lt"/>
          <a:ea typeface="+mn-ea"/>
          <a:cs typeface="+mn-cs"/>
        </a:defRPr>
      </a:lvl5pPr>
      <a:lvl6pPr marL="2419274" algn="l" defTabSz="967710" rtl="0" eaLnBrk="1" latinLnBrk="0" hangingPunct="1">
        <a:defRPr sz="1905" kern="1200">
          <a:solidFill>
            <a:schemeClr val="tx1"/>
          </a:solidFill>
          <a:latin typeface="+mn-lt"/>
          <a:ea typeface="+mn-ea"/>
          <a:cs typeface="+mn-cs"/>
        </a:defRPr>
      </a:lvl6pPr>
      <a:lvl7pPr marL="2903129" algn="l" defTabSz="967710" rtl="0" eaLnBrk="1" latinLnBrk="0" hangingPunct="1">
        <a:defRPr sz="1905" kern="1200">
          <a:solidFill>
            <a:schemeClr val="tx1"/>
          </a:solidFill>
          <a:latin typeface="+mn-lt"/>
          <a:ea typeface="+mn-ea"/>
          <a:cs typeface="+mn-cs"/>
        </a:defRPr>
      </a:lvl7pPr>
      <a:lvl8pPr marL="3386983" algn="l" defTabSz="967710" rtl="0" eaLnBrk="1" latinLnBrk="0" hangingPunct="1">
        <a:defRPr sz="1905" kern="1200">
          <a:solidFill>
            <a:schemeClr val="tx1"/>
          </a:solidFill>
          <a:latin typeface="+mn-lt"/>
          <a:ea typeface="+mn-ea"/>
          <a:cs typeface="+mn-cs"/>
        </a:defRPr>
      </a:lvl8pPr>
      <a:lvl9pPr marL="3870838" algn="l" defTabSz="967710" rtl="0" eaLnBrk="1" latinLnBrk="0" hangingPunct="1">
        <a:defRPr sz="190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02" userDrawn="1">
          <p15:clr>
            <a:srgbClr val="F26B43"/>
          </p15:clr>
        </p15:guide>
        <p15:guide id="2" pos="7378" userDrawn="1">
          <p15:clr>
            <a:srgbClr val="F26B43"/>
          </p15:clr>
        </p15:guide>
        <p15:guide id="3" orient="horz" pos="300" userDrawn="1">
          <p15:clr>
            <a:srgbClr val="F26B43"/>
          </p15:clr>
        </p15:guide>
        <p15:guide id="6" orient="horz" pos="3884" userDrawn="1">
          <p15:clr>
            <a:srgbClr val="F26B43"/>
          </p15:clr>
        </p15:guide>
        <p15:guide id="9" pos="1368" userDrawn="1">
          <p15:clr>
            <a:srgbClr val="F26B43"/>
          </p15:clr>
        </p15:guide>
        <p15:guide id="10" pos="1504" userDrawn="1">
          <p15:clr>
            <a:srgbClr val="F26B43"/>
          </p15:clr>
        </p15:guide>
        <p15:guide id="11" pos="2570" userDrawn="1">
          <p15:clr>
            <a:srgbClr val="F26B43"/>
          </p15:clr>
        </p15:guide>
        <p15:guide id="12" pos="2706" userDrawn="1">
          <p15:clr>
            <a:srgbClr val="F26B43"/>
          </p15:clr>
        </p15:guide>
        <p15:guide id="13" pos="3772" userDrawn="1">
          <p15:clr>
            <a:srgbClr val="F26B43"/>
          </p15:clr>
        </p15:guide>
        <p15:guide id="14" pos="3908" userDrawn="1">
          <p15:clr>
            <a:srgbClr val="F26B43"/>
          </p15:clr>
        </p15:guide>
        <p15:guide id="15" pos="4974" userDrawn="1">
          <p15:clr>
            <a:srgbClr val="F26B43"/>
          </p15:clr>
        </p15:guide>
        <p15:guide id="16" pos="5110" userDrawn="1">
          <p15:clr>
            <a:srgbClr val="F26B43"/>
          </p15:clr>
        </p15:guide>
        <p15:guide id="17" pos="6176" userDrawn="1">
          <p15:clr>
            <a:srgbClr val="F26B43"/>
          </p15:clr>
        </p15:guide>
        <p15:guide id="18" pos="6312" userDrawn="1">
          <p15:clr>
            <a:srgbClr val="F26B43"/>
          </p15:clr>
        </p15:guide>
        <p15:guide id="19" orient="horz" pos="550" userDrawn="1">
          <p15:clr>
            <a:srgbClr val="F26B43"/>
          </p15:clr>
        </p15:guide>
        <p15:guide id="22" orient="horz" pos="1139" userDrawn="1">
          <p15:clr>
            <a:srgbClr val="F26B43"/>
          </p15:clr>
        </p15:guide>
        <p15:guide id="23" orient="horz" pos="4110" userDrawn="1">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DE283E6-A5BA-4B3C-88E4-54966FAC3487}"/>
              </a:ext>
            </a:extLst>
          </p:cNvPr>
          <p:cNvSpPr>
            <a:spLocks noGrp="1"/>
          </p:cNvSpPr>
          <p:nvPr>
            <p:ph type="title"/>
          </p:nvPr>
        </p:nvSpPr>
        <p:spPr>
          <a:xfrm>
            <a:off x="479427" y="875309"/>
            <a:ext cx="9324974" cy="932854"/>
          </a:xfrm>
          <a:prstGeom prst="rect">
            <a:avLst/>
          </a:prstGeom>
        </p:spPr>
        <p:txBody>
          <a:bodyPr vert="horz" lIns="0" tIns="0" rIns="0" bIns="0" rtlCol="0" anchor="t" anchorCtr="0">
            <a:noAutofit/>
          </a:bodyPr>
          <a:lstStyle/>
          <a:p>
            <a:r>
              <a:rPr lang="de-DE"/>
              <a:t>Mastertitelformat bearbeiten</a:t>
            </a:r>
          </a:p>
        </p:txBody>
      </p:sp>
      <p:sp>
        <p:nvSpPr>
          <p:cNvPr id="3" name="Textplatzhalter 2">
            <a:extLst>
              <a:ext uri="{FF2B5EF4-FFF2-40B4-BE49-F238E27FC236}">
                <a16:creationId xmlns:a16="http://schemas.microsoft.com/office/drawing/2014/main" id="{9C845E14-909C-4B3E-8D6E-D6710B870348}"/>
              </a:ext>
            </a:extLst>
          </p:cNvPr>
          <p:cNvSpPr>
            <a:spLocks noGrp="1"/>
          </p:cNvSpPr>
          <p:nvPr>
            <p:ph type="body" idx="1"/>
          </p:nvPr>
        </p:nvSpPr>
        <p:spPr>
          <a:xfrm>
            <a:off x="479424" y="1808163"/>
            <a:ext cx="11233151" cy="4357687"/>
          </a:xfrm>
          <a:prstGeom prst="rect">
            <a:avLst/>
          </a:prstGeom>
        </p:spPr>
        <p:txBody>
          <a:bodyPr vert="horz" lIns="0" tIns="0" rIns="0" bIns="0" rtlCol="0" anchor="t" anchorCtr="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Ebenen 7 bis 9 nicht verwenden</a:t>
            </a:r>
          </a:p>
        </p:txBody>
      </p:sp>
      <p:sp>
        <p:nvSpPr>
          <p:cNvPr id="5" name="Fußzeilenplatzhalter 4">
            <a:extLst>
              <a:ext uri="{FF2B5EF4-FFF2-40B4-BE49-F238E27FC236}">
                <a16:creationId xmlns:a16="http://schemas.microsoft.com/office/drawing/2014/main" id="{288440D7-D4EC-4E78-AA22-CBC23D0FE46F}"/>
              </a:ext>
            </a:extLst>
          </p:cNvPr>
          <p:cNvSpPr>
            <a:spLocks noGrp="1"/>
          </p:cNvSpPr>
          <p:nvPr>
            <p:ph type="ftr" sz="quarter" idx="3"/>
          </p:nvPr>
        </p:nvSpPr>
        <p:spPr>
          <a:xfrm>
            <a:off x="479426" y="6165850"/>
            <a:ext cx="9324974" cy="350150"/>
          </a:xfrm>
          <a:prstGeom prst="rect">
            <a:avLst/>
          </a:prstGeom>
        </p:spPr>
        <p:txBody>
          <a:bodyPr vert="horz" lIns="0" tIns="0" rIns="0" bIns="0" rtlCol="0" anchor="b" anchorCtr="0">
            <a:noAutofit/>
          </a:bodyPr>
          <a:lstStyle>
            <a:defPPr>
              <a:defRPr lang="de-DE"/>
            </a:defPPr>
            <a:lvl1pPr marL="0" algn="l" defTabSz="914205" rtl="0" eaLnBrk="1" latinLnBrk="0" hangingPunct="1">
              <a:lnSpc>
                <a:spcPct val="90000"/>
              </a:lnSpc>
              <a:defRPr sz="800" b="0" kern="1200" cap="none" spc="0" baseline="0">
                <a:solidFill>
                  <a:schemeClr val="bg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endParaRPr lang="de-DE"/>
          </a:p>
        </p:txBody>
      </p:sp>
      <p:sp>
        <p:nvSpPr>
          <p:cNvPr id="8" name="Foliennummernplatzhalter 9">
            <a:extLst>
              <a:ext uri="{FF2B5EF4-FFF2-40B4-BE49-F238E27FC236}">
                <a16:creationId xmlns:a16="http://schemas.microsoft.com/office/drawing/2014/main" id="{804B8442-C573-4F72-B4E9-57061958D6FF}"/>
              </a:ext>
            </a:extLst>
          </p:cNvPr>
          <p:cNvSpPr>
            <a:spLocks noGrp="1"/>
          </p:cNvSpPr>
          <p:nvPr>
            <p:ph type="sldNum" sz="quarter" idx="4"/>
          </p:nvPr>
        </p:nvSpPr>
        <p:spPr>
          <a:xfrm>
            <a:off x="11443580" y="6372000"/>
            <a:ext cx="268995" cy="144000"/>
          </a:xfrm>
          <a:prstGeom prst="rect">
            <a:avLst/>
          </a:prstGeom>
        </p:spPr>
        <p:txBody>
          <a:bodyPr vert="horz" lIns="0" tIns="0" rIns="0" bIns="0" rtlCol="0" anchor="ctr"/>
          <a:lstStyle>
            <a:defPPr>
              <a:defRPr lang="de-DE"/>
            </a:defPPr>
            <a:lvl1pPr marL="0" algn="r" defTabSz="914205" rtl="0" eaLnBrk="1" latinLnBrk="0" hangingPunct="1">
              <a:lnSpc>
                <a:spcPts val="1000"/>
              </a:lnSpc>
              <a:defRPr lang="de-DE" sz="800" b="1" kern="1200">
                <a:solidFill>
                  <a:schemeClr val="bg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fld id="{56C449F3-BD9D-48DC-BFF1-0F66671DA7C6}" type="slidenum">
              <a:rPr lang="de-DE"/>
              <a:t>‹Nr.›</a:t>
            </a:fld>
            <a:endParaRPr lang="de-DE"/>
          </a:p>
        </p:txBody>
      </p:sp>
      <p:pic>
        <p:nvPicPr>
          <p:cNvPr id="9" name="Grafik 8">
            <a:extLst>
              <a:ext uri="{FF2B5EF4-FFF2-40B4-BE49-F238E27FC236}">
                <a16:creationId xmlns:a16="http://schemas.microsoft.com/office/drawing/2014/main" id="{5F42FCA9-1C8A-4226-84E3-AE132924B68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692728" y="504000"/>
            <a:ext cx="1016541" cy="252000"/>
          </a:xfrm>
          <a:prstGeom prst="rect">
            <a:avLst/>
          </a:prstGeom>
        </p:spPr>
      </p:pic>
    </p:spTree>
    <p:extLst>
      <p:ext uri="{BB962C8B-B14F-4D97-AF65-F5344CB8AC3E}">
        <p14:creationId xmlns:p14="http://schemas.microsoft.com/office/powerpoint/2010/main" val="971295014"/>
      </p:ext>
    </p:extLst>
  </p:cSld>
  <p:clrMap bg1="dk1" tx1="lt1" bg2="dk2" tx2="lt2" accent1="accent1" accent2="accent2" accent3="accent3" accent4="accent4" accent5="accent5" accent6="accent6" hlink="hlink" folHlink="folHlink"/>
  <p:sldLayoutIdLst>
    <p:sldLayoutId id="2147484091" r:id="rId1"/>
  </p:sldLayoutIdLst>
  <p:transition/>
  <p:hf hdr="0" ftr="0" dt="0"/>
  <p:txStyles>
    <p:titleStyle>
      <a:lvl1pPr algn="l" defTabSz="967710" rtl="0" eaLnBrk="1" latinLnBrk="0" hangingPunct="1">
        <a:lnSpc>
          <a:spcPts val="3800"/>
        </a:lnSpc>
        <a:spcBef>
          <a:spcPct val="0"/>
        </a:spcBef>
        <a:buNone/>
        <a:defRPr sz="3800" kern="120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67710" rtl="0" eaLnBrk="1" latinLnBrk="0" hangingPunct="1">
        <a:lnSpc>
          <a:spcPct val="100000"/>
        </a:lnSpc>
        <a:spcBef>
          <a:spcPct val="0"/>
        </a:spcBef>
        <a:buFont typeface="+mj-lt"/>
        <a:buNone/>
        <a:defRPr sz="2000" kern="1200">
          <a:solidFill>
            <a:schemeClr val="bg1"/>
          </a:solidFill>
          <a:latin typeface="+mn-lt"/>
          <a:ea typeface="+mn-ea"/>
          <a:cs typeface="+mn-cs"/>
        </a:defRPr>
      </a:lvl1pPr>
      <a:lvl2pPr marL="288000" indent="-288000" algn="l" defTabSz="967710" rtl="0" eaLnBrk="1" latinLnBrk="0" hangingPunct="1">
        <a:lnSpc>
          <a:spcPct val="100000"/>
        </a:lnSpc>
        <a:spcBef>
          <a:spcPct val="0"/>
        </a:spcBef>
        <a:buFont typeface="+mj-lt"/>
        <a:buAutoNum type="arabicPeriod"/>
        <a:defRPr sz="2000" kern="1200">
          <a:solidFill>
            <a:schemeClr val="bg1"/>
          </a:solidFill>
          <a:latin typeface="+mn-lt"/>
          <a:ea typeface="+mn-ea"/>
          <a:cs typeface="+mn-cs"/>
        </a:defRPr>
      </a:lvl2pPr>
      <a:lvl3pPr marL="288000" indent="-288000" algn="l" defTabSz="967710" rtl="0" eaLnBrk="1" latinLnBrk="0" hangingPunct="1">
        <a:lnSpc>
          <a:spcPct val="100000"/>
        </a:lnSpc>
        <a:spcBef>
          <a:spcPct val="0"/>
        </a:spcBef>
        <a:buFont typeface="Arial" panose="020B0604020202020204" pitchFamily="34" charset="0"/>
        <a:buChar char="•"/>
        <a:defRPr sz="2000" kern="1200">
          <a:solidFill>
            <a:schemeClr val="bg1"/>
          </a:solidFill>
          <a:latin typeface="+mn-lt"/>
          <a:ea typeface="+mn-ea"/>
          <a:cs typeface="+mn-cs"/>
        </a:defRPr>
      </a:lvl3pPr>
      <a:lvl4pPr marL="288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4pPr>
      <a:lvl5pPr marL="576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5pPr>
      <a:lvl6pPr marL="0" indent="0" algn="l" defTabSz="967710" rtl="0" eaLnBrk="1" latinLnBrk="0" hangingPunct="1">
        <a:lnSpc>
          <a:spcPct val="100000"/>
        </a:lnSpc>
        <a:spcBef>
          <a:spcPts val="2400"/>
        </a:spcBef>
        <a:buFont typeface="Arial" panose="020B0604020202020204" pitchFamily="34" charset="0"/>
        <a:buNone/>
        <a:defRPr sz="800" kern="1200">
          <a:solidFill>
            <a:schemeClr val="bg1"/>
          </a:solidFill>
          <a:latin typeface="+mn-lt"/>
          <a:ea typeface="+mn-ea"/>
          <a:cs typeface="+mn-cs"/>
        </a:defRPr>
      </a:lvl6pPr>
      <a:lvl7pPr marL="0" indent="0" algn="l" defTabSz="967710" rtl="0" eaLnBrk="1" latinLnBrk="0" hangingPunct="1">
        <a:lnSpc>
          <a:spcPct val="100000"/>
        </a:lnSpc>
        <a:spcBef>
          <a:spcPts val="600"/>
        </a:spcBef>
        <a:buFont typeface="Arial" panose="020B0604020202020204" pitchFamily="34" charset="0"/>
        <a:buNone/>
        <a:defRPr sz="1800" kern="1200">
          <a:solidFill>
            <a:srgbClr val="FF0000"/>
          </a:solidFill>
          <a:latin typeface="+mn-lt"/>
          <a:ea typeface="+mn-ea"/>
          <a:cs typeface="+mn-cs"/>
        </a:defRPr>
      </a:lvl7pPr>
      <a:lvl8pPr marL="3628911"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8pPr>
      <a:lvl9pPr marL="4112765"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9pPr>
    </p:bodyStyle>
    <p:otherStyle>
      <a:defPPr>
        <a:defRPr lang="de-DE"/>
      </a:defPPr>
      <a:lvl1pPr marL="0" algn="l" defTabSz="967710" rtl="0" eaLnBrk="1" latinLnBrk="0" hangingPunct="1">
        <a:defRPr sz="1905" kern="1200">
          <a:solidFill>
            <a:schemeClr val="tx1"/>
          </a:solidFill>
          <a:latin typeface="+mn-lt"/>
          <a:ea typeface="+mn-ea"/>
          <a:cs typeface="+mn-cs"/>
        </a:defRPr>
      </a:lvl1pPr>
      <a:lvl2pPr marL="483855" algn="l" defTabSz="967710" rtl="0" eaLnBrk="1" latinLnBrk="0" hangingPunct="1">
        <a:defRPr sz="1905" kern="1200">
          <a:solidFill>
            <a:schemeClr val="tx1"/>
          </a:solidFill>
          <a:latin typeface="+mn-lt"/>
          <a:ea typeface="+mn-ea"/>
          <a:cs typeface="+mn-cs"/>
        </a:defRPr>
      </a:lvl2pPr>
      <a:lvl3pPr marL="967710" algn="l" defTabSz="967710" rtl="0" eaLnBrk="1" latinLnBrk="0" hangingPunct="1">
        <a:defRPr sz="1905" kern="1200">
          <a:solidFill>
            <a:schemeClr val="tx1"/>
          </a:solidFill>
          <a:latin typeface="+mn-lt"/>
          <a:ea typeface="+mn-ea"/>
          <a:cs typeface="+mn-cs"/>
        </a:defRPr>
      </a:lvl3pPr>
      <a:lvl4pPr marL="1451564" algn="l" defTabSz="967710" rtl="0" eaLnBrk="1" latinLnBrk="0" hangingPunct="1">
        <a:defRPr sz="1905" kern="1200">
          <a:solidFill>
            <a:schemeClr val="tx1"/>
          </a:solidFill>
          <a:latin typeface="+mn-lt"/>
          <a:ea typeface="+mn-ea"/>
          <a:cs typeface="+mn-cs"/>
        </a:defRPr>
      </a:lvl4pPr>
      <a:lvl5pPr marL="1935419" algn="l" defTabSz="967710" rtl="0" eaLnBrk="1" latinLnBrk="0" hangingPunct="1">
        <a:defRPr sz="1905" kern="1200">
          <a:solidFill>
            <a:schemeClr val="tx1"/>
          </a:solidFill>
          <a:latin typeface="+mn-lt"/>
          <a:ea typeface="+mn-ea"/>
          <a:cs typeface="+mn-cs"/>
        </a:defRPr>
      </a:lvl5pPr>
      <a:lvl6pPr marL="2419274" algn="l" defTabSz="967710" rtl="0" eaLnBrk="1" latinLnBrk="0" hangingPunct="1">
        <a:defRPr sz="1905" kern="1200">
          <a:solidFill>
            <a:schemeClr val="tx1"/>
          </a:solidFill>
          <a:latin typeface="+mn-lt"/>
          <a:ea typeface="+mn-ea"/>
          <a:cs typeface="+mn-cs"/>
        </a:defRPr>
      </a:lvl6pPr>
      <a:lvl7pPr marL="2903129" algn="l" defTabSz="967710" rtl="0" eaLnBrk="1" latinLnBrk="0" hangingPunct="1">
        <a:defRPr sz="1905" kern="1200">
          <a:solidFill>
            <a:schemeClr val="tx1"/>
          </a:solidFill>
          <a:latin typeface="+mn-lt"/>
          <a:ea typeface="+mn-ea"/>
          <a:cs typeface="+mn-cs"/>
        </a:defRPr>
      </a:lvl7pPr>
      <a:lvl8pPr marL="3386983" algn="l" defTabSz="967710" rtl="0" eaLnBrk="1" latinLnBrk="0" hangingPunct="1">
        <a:defRPr sz="1905" kern="1200">
          <a:solidFill>
            <a:schemeClr val="tx1"/>
          </a:solidFill>
          <a:latin typeface="+mn-lt"/>
          <a:ea typeface="+mn-ea"/>
          <a:cs typeface="+mn-cs"/>
        </a:defRPr>
      </a:lvl8pPr>
      <a:lvl9pPr marL="3870838" algn="l" defTabSz="967710" rtl="0" eaLnBrk="1" latinLnBrk="0" hangingPunct="1">
        <a:defRPr sz="190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02" userDrawn="1">
          <p15:clr>
            <a:srgbClr val="F26B43"/>
          </p15:clr>
        </p15:guide>
        <p15:guide id="2" pos="7378" userDrawn="1">
          <p15:clr>
            <a:srgbClr val="F26B43"/>
          </p15:clr>
        </p15:guide>
        <p15:guide id="3" orient="horz" pos="300" userDrawn="1">
          <p15:clr>
            <a:srgbClr val="F26B43"/>
          </p15:clr>
        </p15:guide>
        <p15:guide id="6" orient="horz" pos="3884" userDrawn="1">
          <p15:clr>
            <a:srgbClr val="F26B43"/>
          </p15:clr>
        </p15:guide>
        <p15:guide id="9" pos="1368" userDrawn="1">
          <p15:clr>
            <a:srgbClr val="F26B43"/>
          </p15:clr>
        </p15:guide>
        <p15:guide id="10" pos="1504" userDrawn="1">
          <p15:clr>
            <a:srgbClr val="F26B43"/>
          </p15:clr>
        </p15:guide>
        <p15:guide id="11" pos="2570" userDrawn="1">
          <p15:clr>
            <a:srgbClr val="F26B43"/>
          </p15:clr>
        </p15:guide>
        <p15:guide id="12" pos="2706" userDrawn="1">
          <p15:clr>
            <a:srgbClr val="F26B43"/>
          </p15:clr>
        </p15:guide>
        <p15:guide id="13" pos="3772" userDrawn="1">
          <p15:clr>
            <a:srgbClr val="F26B43"/>
          </p15:clr>
        </p15:guide>
        <p15:guide id="14" pos="3908" userDrawn="1">
          <p15:clr>
            <a:srgbClr val="F26B43"/>
          </p15:clr>
        </p15:guide>
        <p15:guide id="15" pos="4974" userDrawn="1">
          <p15:clr>
            <a:srgbClr val="F26B43"/>
          </p15:clr>
        </p15:guide>
        <p15:guide id="16" pos="5110" userDrawn="1">
          <p15:clr>
            <a:srgbClr val="F26B43"/>
          </p15:clr>
        </p15:guide>
        <p15:guide id="17" pos="6176" userDrawn="1">
          <p15:clr>
            <a:srgbClr val="F26B43"/>
          </p15:clr>
        </p15:guide>
        <p15:guide id="18" pos="6312" userDrawn="1">
          <p15:clr>
            <a:srgbClr val="F26B43"/>
          </p15:clr>
        </p15:guide>
        <p15:guide id="19" orient="horz" pos="550" userDrawn="1">
          <p15:clr>
            <a:srgbClr val="F26B43"/>
          </p15:clr>
        </p15:guide>
        <p15:guide id="22" orient="horz" pos="1139" userDrawn="1">
          <p15:clr>
            <a:srgbClr val="F26B43"/>
          </p15:clr>
        </p15:guide>
        <p15:guide id="23" orient="horz" pos="4110" userDrawn="1">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DE283E6-A5BA-4B3C-88E4-54966FAC3487}"/>
              </a:ext>
            </a:extLst>
          </p:cNvPr>
          <p:cNvSpPr>
            <a:spLocks noGrp="1"/>
          </p:cNvSpPr>
          <p:nvPr>
            <p:ph type="title"/>
          </p:nvPr>
        </p:nvSpPr>
        <p:spPr>
          <a:xfrm>
            <a:off x="479427" y="875309"/>
            <a:ext cx="9324974" cy="932854"/>
          </a:xfrm>
          <a:prstGeom prst="rect">
            <a:avLst/>
          </a:prstGeom>
        </p:spPr>
        <p:txBody>
          <a:bodyPr vert="horz" lIns="0" tIns="0" rIns="0" bIns="0" rtlCol="0" anchor="t" anchorCtr="0">
            <a:noAutofit/>
          </a:bodyPr>
          <a:lstStyle/>
          <a:p>
            <a:r>
              <a:rPr lang="de-DE"/>
              <a:t>Mastertitelformat bearbeiten</a:t>
            </a:r>
          </a:p>
        </p:txBody>
      </p:sp>
      <p:sp>
        <p:nvSpPr>
          <p:cNvPr id="3" name="Textplatzhalter 2">
            <a:extLst>
              <a:ext uri="{FF2B5EF4-FFF2-40B4-BE49-F238E27FC236}">
                <a16:creationId xmlns:a16="http://schemas.microsoft.com/office/drawing/2014/main" id="{9C845E14-909C-4B3E-8D6E-D6710B870348}"/>
              </a:ext>
            </a:extLst>
          </p:cNvPr>
          <p:cNvSpPr>
            <a:spLocks noGrp="1"/>
          </p:cNvSpPr>
          <p:nvPr>
            <p:ph type="body" idx="1"/>
          </p:nvPr>
        </p:nvSpPr>
        <p:spPr>
          <a:xfrm>
            <a:off x="479424" y="1808163"/>
            <a:ext cx="11233151" cy="4357687"/>
          </a:xfrm>
          <a:prstGeom prst="rect">
            <a:avLst/>
          </a:prstGeom>
        </p:spPr>
        <p:txBody>
          <a:bodyPr vert="horz" lIns="0" tIns="0" rIns="0" bIns="0" rtlCol="0" anchor="t" anchorCtr="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Ebenen 7 bis 9 nicht verwenden</a:t>
            </a:r>
          </a:p>
        </p:txBody>
      </p:sp>
      <p:sp>
        <p:nvSpPr>
          <p:cNvPr id="5" name="Fußzeilenplatzhalter 4">
            <a:extLst>
              <a:ext uri="{FF2B5EF4-FFF2-40B4-BE49-F238E27FC236}">
                <a16:creationId xmlns:a16="http://schemas.microsoft.com/office/drawing/2014/main" id="{288440D7-D4EC-4E78-AA22-CBC23D0FE46F}"/>
              </a:ext>
            </a:extLst>
          </p:cNvPr>
          <p:cNvSpPr>
            <a:spLocks noGrp="1"/>
          </p:cNvSpPr>
          <p:nvPr>
            <p:ph type="ftr" sz="quarter" idx="3"/>
          </p:nvPr>
        </p:nvSpPr>
        <p:spPr>
          <a:xfrm>
            <a:off x="479426" y="6165850"/>
            <a:ext cx="9324974" cy="350150"/>
          </a:xfrm>
          <a:prstGeom prst="rect">
            <a:avLst/>
          </a:prstGeom>
        </p:spPr>
        <p:txBody>
          <a:bodyPr vert="horz" lIns="0" tIns="0" rIns="0" bIns="0" rtlCol="0" anchor="b" anchorCtr="0">
            <a:noAutofit/>
          </a:bodyPr>
          <a:lstStyle>
            <a:defPPr>
              <a:defRPr lang="de-DE"/>
            </a:defPPr>
            <a:lvl1pPr marL="0" algn="l" defTabSz="914205" rtl="0" eaLnBrk="1" latinLnBrk="0" hangingPunct="1">
              <a:lnSpc>
                <a:spcPct val="90000"/>
              </a:lnSpc>
              <a:defRPr sz="800" b="0" kern="1200" cap="none" spc="0" baseline="0">
                <a:solidFill>
                  <a:schemeClr val="bg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endParaRPr lang="de-DE"/>
          </a:p>
        </p:txBody>
      </p:sp>
      <p:sp>
        <p:nvSpPr>
          <p:cNvPr id="8" name="Foliennummernplatzhalter 9">
            <a:extLst>
              <a:ext uri="{FF2B5EF4-FFF2-40B4-BE49-F238E27FC236}">
                <a16:creationId xmlns:a16="http://schemas.microsoft.com/office/drawing/2014/main" id="{804B8442-C573-4F72-B4E9-57061958D6FF}"/>
              </a:ext>
            </a:extLst>
          </p:cNvPr>
          <p:cNvSpPr>
            <a:spLocks noGrp="1"/>
          </p:cNvSpPr>
          <p:nvPr>
            <p:ph type="sldNum" sz="quarter" idx="4"/>
          </p:nvPr>
        </p:nvSpPr>
        <p:spPr>
          <a:xfrm>
            <a:off x="11443580" y="6372000"/>
            <a:ext cx="268995" cy="144000"/>
          </a:xfrm>
          <a:prstGeom prst="rect">
            <a:avLst/>
          </a:prstGeom>
        </p:spPr>
        <p:txBody>
          <a:bodyPr vert="horz" lIns="0" tIns="0" rIns="0" bIns="0" rtlCol="0" anchor="ctr"/>
          <a:lstStyle>
            <a:defPPr>
              <a:defRPr lang="de-DE"/>
            </a:defPPr>
            <a:lvl1pPr marL="0" algn="r" defTabSz="914205" rtl="0" eaLnBrk="1" latinLnBrk="0" hangingPunct="1">
              <a:lnSpc>
                <a:spcPts val="1000"/>
              </a:lnSpc>
              <a:defRPr lang="de-DE" sz="800" b="1" kern="1200">
                <a:solidFill>
                  <a:schemeClr val="bg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fld id="{56C449F3-BD9D-48DC-BFF1-0F66671DA7C6}" type="slidenum">
              <a:rPr lang="de-DE"/>
              <a:t>‹Nr.›</a:t>
            </a:fld>
            <a:endParaRPr lang="de-DE"/>
          </a:p>
        </p:txBody>
      </p:sp>
      <p:pic>
        <p:nvPicPr>
          <p:cNvPr id="9" name="Grafik 8">
            <a:extLst>
              <a:ext uri="{FF2B5EF4-FFF2-40B4-BE49-F238E27FC236}">
                <a16:creationId xmlns:a16="http://schemas.microsoft.com/office/drawing/2014/main" id="{5F42FCA9-1C8A-4226-84E3-AE132924B68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692728" y="504000"/>
            <a:ext cx="1016541" cy="252000"/>
          </a:xfrm>
          <a:prstGeom prst="rect">
            <a:avLst/>
          </a:prstGeom>
        </p:spPr>
      </p:pic>
    </p:spTree>
    <p:extLst>
      <p:ext uri="{BB962C8B-B14F-4D97-AF65-F5344CB8AC3E}">
        <p14:creationId xmlns:p14="http://schemas.microsoft.com/office/powerpoint/2010/main" val="971295014"/>
      </p:ext>
    </p:extLst>
  </p:cSld>
  <p:clrMap bg1="dk1" tx1="lt1" bg2="dk2" tx2="lt2" accent1="accent1" accent2="accent2" accent3="accent3" accent4="accent4" accent5="accent5" accent6="accent6" hlink="hlink" folHlink="folHlink"/>
  <p:sldLayoutIdLst>
    <p:sldLayoutId id="2147484123" r:id="rId1"/>
  </p:sldLayoutIdLst>
  <p:transition/>
  <p:hf hdr="0" ftr="0" dt="0"/>
  <p:txStyles>
    <p:titleStyle>
      <a:lvl1pPr algn="l" defTabSz="967710" rtl="0" eaLnBrk="1" latinLnBrk="0" hangingPunct="1">
        <a:lnSpc>
          <a:spcPts val="3800"/>
        </a:lnSpc>
        <a:spcBef>
          <a:spcPct val="0"/>
        </a:spcBef>
        <a:buNone/>
        <a:defRPr sz="3800" kern="120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67710" rtl="0" eaLnBrk="1" latinLnBrk="0" hangingPunct="1">
        <a:lnSpc>
          <a:spcPct val="100000"/>
        </a:lnSpc>
        <a:spcBef>
          <a:spcPct val="0"/>
        </a:spcBef>
        <a:buFont typeface="+mj-lt"/>
        <a:buNone/>
        <a:defRPr sz="2000" kern="1200">
          <a:solidFill>
            <a:schemeClr val="bg1"/>
          </a:solidFill>
          <a:latin typeface="+mn-lt"/>
          <a:ea typeface="+mn-ea"/>
          <a:cs typeface="+mn-cs"/>
        </a:defRPr>
      </a:lvl1pPr>
      <a:lvl2pPr marL="288000" indent="-288000" algn="l" defTabSz="967710" rtl="0" eaLnBrk="1" latinLnBrk="0" hangingPunct="1">
        <a:lnSpc>
          <a:spcPct val="100000"/>
        </a:lnSpc>
        <a:spcBef>
          <a:spcPct val="0"/>
        </a:spcBef>
        <a:buFont typeface="+mj-lt"/>
        <a:buAutoNum type="arabicPeriod"/>
        <a:defRPr sz="2000" kern="1200">
          <a:solidFill>
            <a:schemeClr val="bg1"/>
          </a:solidFill>
          <a:latin typeface="+mn-lt"/>
          <a:ea typeface="+mn-ea"/>
          <a:cs typeface="+mn-cs"/>
        </a:defRPr>
      </a:lvl2pPr>
      <a:lvl3pPr marL="288000" indent="-288000" algn="l" defTabSz="967710" rtl="0" eaLnBrk="1" latinLnBrk="0" hangingPunct="1">
        <a:lnSpc>
          <a:spcPct val="100000"/>
        </a:lnSpc>
        <a:spcBef>
          <a:spcPct val="0"/>
        </a:spcBef>
        <a:buFont typeface="Arial" panose="020B0604020202020204" pitchFamily="34" charset="0"/>
        <a:buChar char="•"/>
        <a:defRPr sz="2000" kern="1200">
          <a:solidFill>
            <a:schemeClr val="bg1"/>
          </a:solidFill>
          <a:latin typeface="+mn-lt"/>
          <a:ea typeface="+mn-ea"/>
          <a:cs typeface="+mn-cs"/>
        </a:defRPr>
      </a:lvl3pPr>
      <a:lvl4pPr marL="288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4pPr>
      <a:lvl5pPr marL="576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5pPr>
      <a:lvl6pPr marL="0" indent="0" algn="l" defTabSz="967710" rtl="0" eaLnBrk="1" latinLnBrk="0" hangingPunct="1">
        <a:lnSpc>
          <a:spcPct val="100000"/>
        </a:lnSpc>
        <a:spcBef>
          <a:spcPts val="2400"/>
        </a:spcBef>
        <a:buFont typeface="Arial" panose="020B0604020202020204" pitchFamily="34" charset="0"/>
        <a:buNone/>
        <a:defRPr sz="800" kern="1200">
          <a:solidFill>
            <a:schemeClr val="bg1"/>
          </a:solidFill>
          <a:latin typeface="+mn-lt"/>
          <a:ea typeface="+mn-ea"/>
          <a:cs typeface="+mn-cs"/>
        </a:defRPr>
      </a:lvl6pPr>
      <a:lvl7pPr marL="0" indent="0" algn="l" defTabSz="967710" rtl="0" eaLnBrk="1" latinLnBrk="0" hangingPunct="1">
        <a:lnSpc>
          <a:spcPct val="100000"/>
        </a:lnSpc>
        <a:spcBef>
          <a:spcPts val="600"/>
        </a:spcBef>
        <a:buFont typeface="Arial" panose="020B0604020202020204" pitchFamily="34" charset="0"/>
        <a:buNone/>
        <a:defRPr sz="1800" kern="1200">
          <a:solidFill>
            <a:srgbClr val="FF0000"/>
          </a:solidFill>
          <a:latin typeface="+mn-lt"/>
          <a:ea typeface="+mn-ea"/>
          <a:cs typeface="+mn-cs"/>
        </a:defRPr>
      </a:lvl7pPr>
      <a:lvl8pPr marL="3628911"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8pPr>
      <a:lvl9pPr marL="4112765"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9pPr>
    </p:bodyStyle>
    <p:otherStyle>
      <a:defPPr>
        <a:defRPr lang="de-DE"/>
      </a:defPPr>
      <a:lvl1pPr marL="0" algn="l" defTabSz="967710" rtl="0" eaLnBrk="1" latinLnBrk="0" hangingPunct="1">
        <a:defRPr sz="1905" kern="1200">
          <a:solidFill>
            <a:schemeClr val="tx1"/>
          </a:solidFill>
          <a:latin typeface="+mn-lt"/>
          <a:ea typeface="+mn-ea"/>
          <a:cs typeface="+mn-cs"/>
        </a:defRPr>
      </a:lvl1pPr>
      <a:lvl2pPr marL="483855" algn="l" defTabSz="967710" rtl="0" eaLnBrk="1" latinLnBrk="0" hangingPunct="1">
        <a:defRPr sz="1905" kern="1200">
          <a:solidFill>
            <a:schemeClr val="tx1"/>
          </a:solidFill>
          <a:latin typeface="+mn-lt"/>
          <a:ea typeface="+mn-ea"/>
          <a:cs typeface="+mn-cs"/>
        </a:defRPr>
      </a:lvl2pPr>
      <a:lvl3pPr marL="967710" algn="l" defTabSz="967710" rtl="0" eaLnBrk="1" latinLnBrk="0" hangingPunct="1">
        <a:defRPr sz="1905" kern="1200">
          <a:solidFill>
            <a:schemeClr val="tx1"/>
          </a:solidFill>
          <a:latin typeface="+mn-lt"/>
          <a:ea typeface="+mn-ea"/>
          <a:cs typeface="+mn-cs"/>
        </a:defRPr>
      </a:lvl3pPr>
      <a:lvl4pPr marL="1451564" algn="l" defTabSz="967710" rtl="0" eaLnBrk="1" latinLnBrk="0" hangingPunct="1">
        <a:defRPr sz="1905" kern="1200">
          <a:solidFill>
            <a:schemeClr val="tx1"/>
          </a:solidFill>
          <a:latin typeface="+mn-lt"/>
          <a:ea typeface="+mn-ea"/>
          <a:cs typeface="+mn-cs"/>
        </a:defRPr>
      </a:lvl4pPr>
      <a:lvl5pPr marL="1935419" algn="l" defTabSz="967710" rtl="0" eaLnBrk="1" latinLnBrk="0" hangingPunct="1">
        <a:defRPr sz="1905" kern="1200">
          <a:solidFill>
            <a:schemeClr val="tx1"/>
          </a:solidFill>
          <a:latin typeface="+mn-lt"/>
          <a:ea typeface="+mn-ea"/>
          <a:cs typeface="+mn-cs"/>
        </a:defRPr>
      </a:lvl5pPr>
      <a:lvl6pPr marL="2419274" algn="l" defTabSz="967710" rtl="0" eaLnBrk="1" latinLnBrk="0" hangingPunct="1">
        <a:defRPr sz="1905" kern="1200">
          <a:solidFill>
            <a:schemeClr val="tx1"/>
          </a:solidFill>
          <a:latin typeface="+mn-lt"/>
          <a:ea typeface="+mn-ea"/>
          <a:cs typeface="+mn-cs"/>
        </a:defRPr>
      </a:lvl6pPr>
      <a:lvl7pPr marL="2903129" algn="l" defTabSz="967710" rtl="0" eaLnBrk="1" latinLnBrk="0" hangingPunct="1">
        <a:defRPr sz="1905" kern="1200">
          <a:solidFill>
            <a:schemeClr val="tx1"/>
          </a:solidFill>
          <a:latin typeface="+mn-lt"/>
          <a:ea typeface="+mn-ea"/>
          <a:cs typeface="+mn-cs"/>
        </a:defRPr>
      </a:lvl7pPr>
      <a:lvl8pPr marL="3386983" algn="l" defTabSz="967710" rtl="0" eaLnBrk="1" latinLnBrk="0" hangingPunct="1">
        <a:defRPr sz="1905" kern="1200">
          <a:solidFill>
            <a:schemeClr val="tx1"/>
          </a:solidFill>
          <a:latin typeface="+mn-lt"/>
          <a:ea typeface="+mn-ea"/>
          <a:cs typeface="+mn-cs"/>
        </a:defRPr>
      </a:lvl8pPr>
      <a:lvl9pPr marL="3870838" algn="l" defTabSz="967710" rtl="0" eaLnBrk="1" latinLnBrk="0" hangingPunct="1">
        <a:defRPr sz="190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02" userDrawn="1">
          <p15:clr>
            <a:srgbClr val="F26B43"/>
          </p15:clr>
        </p15:guide>
        <p15:guide id="2" pos="7378" userDrawn="1">
          <p15:clr>
            <a:srgbClr val="F26B43"/>
          </p15:clr>
        </p15:guide>
        <p15:guide id="3" orient="horz" pos="300" userDrawn="1">
          <p15:clr>
            <a:srgbClr val="F26B43"/>
          </p15:clr>
        </p15:guide>
        <p15:guide id="6" orient="horz" pos="3884" userDrawn="1">
          <p15:clr>
            <a:srgbClr val="F26B43"/>
          </p15:clr>
        </p15:guide>
        <p15:guide id="9" pos="1368" userDrawn="1">
          <p15:clr>
            <a:srgbClr val="F26B43"/>
          </p15:clr>
        </p15:guide>
        <p15:guide id="10" pos="1504" userDrawn="1">
          <p15:clr>
            <a:srgbClr val="F26B43"/>
          </p15:clr>
        </p15:guide>
        <p15:guide id="11" pos="2570" userDrawn="1">
          <p15:clr>
            <a:srgbClr val="F26B43"/>
          </p15:clr>
        </p15:guide>
        <p15:guide id="12" pos="2706" userDrawn="1">
          <p15:clr>
            <a:srgbClr val="F26B43"/>
          </p15:clr>
        </p15:guide>
        <p15:guide id="13" pos="3772" userDrawn="1">
          <p15:clr>
            <a:srgbClr val="F26B43"/>
          </p15:clr>
        </p15:guide>
        <p15:guide id="14" pos="3908" userDrawn="1">
          <p15:clr>
            <a:srgbClr val="F26B43"/>
          </p15:clr>
        </p15:guide>
        <p15:guide id="15" pos="4974" userDrawn="1">
          <p15:clr>
            <a:srgbClr val="F26B43"/>
          </p15:clr>
        </p15:guide>
        <p15:guide id="16" pos="5110" userDrawn="1">
          <p15:clr>
            <a:srgbClr val="F26B43"/>
          </p15:clr>
        </p15:guide>
        <p15:guide id="17" pos="6176" userDrawn="1">
          <p15:clr>
            <a:srgbClr val="F26B43"/>
          </p15:clr>
        </p15:guide>
        <p15:guide id="18" pos="6312" userDrawn="1">
          <p15:clr>
            <a:srgbClr val="F26B43"/>
          </p15:clr>
        </p15:guide>
        <p15:guide id="19" orient="horz" pos="550" userDrawn="1">
          <p15:clr>
            <a:srgbClr val="F26B43"/>
          </p15:clr>
        </p15:guide>
        <p15:guide id="22" orient="horz" pos="1139" userDrawn="1">
          <p15:clr>
            <a:srgbClr val="F26B43"/>
          </p15:clr>
        </p15:guide>
        <p15:guide id="23" orient="horz" pos="4110" userDrawn="1">
          <p15:clr>
            <a:srgbClr val="F26B43"/>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DE283E6-A5BA-4B3C-88E4-54966FAC3487}"/>
              </a:ext>
            </a:extLst>
          </p:cNvPr>
          <p:cNvSpPr>
            <a:spLocks noGrp="1"/>
          </p:cNvSpPr>
          <p:nvPr>
            <p:ph type="title"/>
          </p:nvPr>
        </p:nvSpPr>
        <p:spPr>
          <a:xfrm>
            <a:off x="479427" y="875309"/>
            <a:ext cx="9324974" cy="932854"/>
          </a:xfrm>
          <a:prstGeom prst="rect">
            <a:avLst/>
          </a:prstGeom>
        </p:spPr>
        <p:txBody>
          <a:bodyPr vert="horz" lIns="0" tIns="0" rIns="0" bIns="0" rtlCol="0" anchor="t" anchorCtr="0">
            <a:noAutofit/>
          </a:bodyPr>
          <a:lstStyle/>
          <a:p>
            <a:r>
              <a:rPr lang="de-DE"/>
              <a:t>Mastertitelformat bearbeiten</a:t>
            </a:r>
          </a:p>
        </p:txBody>
      </p:sp>
      <p:sp>
        <p:nvSpPr>
          <p:cNvPr id="3" name="Textplatzhalter 2">
            <a:extLst>
              <a:ext uri="{FF2B5EF4-FFF2-40B4-BE49-F238E27FC236}">
                <a16:creationId xmlns:a16="http://schemas.microsoft.com/office/drawing/2014/main" id="{9C845E14-909C-4B3E-8D6E-D6710B870348}"/>
              </a:ext>
            </a:extLst>
          </p:cNvPr>
          <p:cNvSpPr>
            <a:spLocks noGrp="1"/>
          </p:cNvSpPr>
          <p:nvPr>
            <p:ph type="body" idx="1"/>
          </p:nvPr>
        </p:nvSpPr>
        <p:spPr>
          <a:xfrm>
            <a:off x="479424" y="1808163"/>
            <a:ext cx="11233151" cy="4357687"/>
          </a:xfrm>
          <a:prstGeom prst="rect">
            <a:avLst/>
          </a:prstGeom>
        </p:spPr>
        <p:txBody>
          <a:bodyPr vert="horz" lIns="0" tIns="0" rIns="0" bIns="0" rtlCol="0" anchor="t" anchorCtr="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Ebenen 7 bis 9 nicht verwenden</a:t>
            </a:r>
          </a:p>
        </p:txBody>
      </p:sp>
      <p:sp>
        <p:nvSpPr>
          <p:cNvPr id="5" name="Fußzeilenplatzhalter 4">
            <a:extLst>
              <a:ext uri="{FF2B5EF4-FFF2-40B4-BE49-F238E27FC236}">
                <a16:creationId xmlns:a16="http://schemas.microsoft.com/office/drawing/2014/main" id="{288440D7-D4EC-4E78-AA22-CBC23D0FE46F}"/>
              </a:ext>
            </a:extLst>
          </p:cNvPr>
          <p:cNvSpPr>
            <a:spLocks noGrp="1"/>
          </p:cNvSpPr>
          <p:nvPr>
            <p:ph type="ftr" sz="quarter" idx="3"/>
          </p:nvPr>
        </p:nvSpPr>
        <p:spPr>
          <a:xfrm>
            <a:off x="479426" y="6165850"/>
            <a:ext cx="9324974" cy="350150"/>
          </a:xfrm>
          <a:prstGeom prst="rect">
            <a:avLst/>
          </a:prstGeom>
        </p:spPr>
        <p:txBody>
          <a:bodyPr vert="horz" lIns="0" tIns="0" rIns="0" bIns="0" rtlCol="0" anchor="b" anchorCtr="0">
            <a:noAutofit/>
          </a:bodyPr>
          <a:lstStyle>
            <a:defPPr>
              <a:defRPr lang="de-DE"/>
            </a:defPPr>
            <a:lvl1pPr marL="0" algn="l" defTabSz="914205" rtl="0" eaLnBrk="1" latinLnBrk="0" hangingPunct="1">
              <a:lnSpc>
                <a:spcPct val="90000"/>
              </a:lnSpc>
              <a:defRPr sz="800" b="0" kern="1200" cap="none" spc="0" baseline="0">
                <a:solidFill>
                  <a:schemeClr val="bg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endParaRPr lang="de-DE"/>
          </a:p>
        </p:txBody>
      </p:sp>
      <p:sp>
        <p:nvSpPr>
          <p:cNvPr id="8" name="Foliennummernplatzhalter 9">
            <a:extLst>
              <a:ext uri="{FF2B5EF4-FFF2-40B4-BE49-F238E27FC236}">
                <a16:creationId xmlns:a16="http://schemas.microsoft.com/office/drawing/2014/main" id="{804B8442-C573-4F72-B4E9-57061958D6FF}"/>
              </a:ext>
            </a:extLst>
          </p:cNvPr>
          <p:cNvSpPr>
            <a:spLocks noGrp="1"/>
          </p:cNvSpPr>
          <p:nvPr>
            <p:ph type="sldNum" sz="quarter" idx="4"/>
          </p:nvPr>
        </p:nvSpPr>
        <p:spPr>
          <a:xfrm>
            <a:off x="11443580" y="6372000"/>
            <a:ext cx="268995" cy="144000"/>
          </a:xfrm>
          <a:prstGeom prst="rect">
            <a:avLst/>
          </a:prstGeom>
        </p:spPr>
        <p:txBody>
          <a:bodyPr vert="horz" lIns="0" tIns="0" rIns="0" bIns="0" rtlCol="0" anchor="ctr"/>
          <a:lstStyle>
            <a:defPPr>
              <a:defRPr lang="de-DE"/>
            </a:defPPr>
            <a:lvl1pPr marL="0" algn="r" defTabSz="914205" rtl="0" eaLnBrk="1" latinLnBrk="0" hangingPunct="1">
              <a:lnSpc>
                <a:spcPts val="1000"/>
              </a:lnSpc>
              <a:defRPr lang="de-DE" sz="800" b="1" kern="1200">
                <a:solidFill>
                  <a:schemeClr val="bg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fld id="{56C449F3-BD9D-48DC-BFF1-0F66671DA7C6}" type="slidenum">
              <a:rPr lang="de-DE"/>
              <a:t>‹Nr.›</a:t>
            </a:fld>
            <a:endParaRPr lang="de-DE"/>
          </a:p>
        </p:txBody>
      </p:sp>
      <p:pic>
        <p:nvPicPr>
          <p:cNvPr id="9" name="Grafik 8">
            <a:extLst>
              <a:ext uri="{FF2B5EF4-FFF2-40B4-BE49-F238E27FC236}">
                <a16:creationId xmlns:a16="http://schemas.microsoft.com/office/drawing/2014/main" id="{5F42FCA9-1C8A-4226-84E3-AE132924B68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692728" y="504000"/>
            <a:ext cx="1016541" cy="252000"/>
          </a:xfrm>
          <a:prstGeom prst="rect">
            <a:avLst/>
          </a:prstGeom>
        </p:spPr>
      </p:pic>
    </p:spTree>
    <p:extLst>
      <p:ext uri="{BB962C8B-B14F-4D97-AF65-F5344CB8AC3E}">
        <p14:creationId xmlns:p14="http://schemas.microsoft.com/office/powerpoint/2010/main" val="971295014"/>
      </p:ext>
    </p:extLst>
  </p:cSld>
  <p:clrMap bg1="dk1" tx1="lt1" bg2="dk2" tx2="lt2" accent1="accent1" accent2="accent2" accent3="accent3" accent4="accent4" accent5="accent5" accent6="accent6" hlink="hlink" folHlink="folHlink"/>
  <p:sldLayoutIdLst>
    <p:sldLayoutId id="2147484139" r:id="rId1"/>
  </p:sldLayoutIdLst>
  <p:transition/>
  <p:hf hdr="0" ftr="0" dt="0"/>
  <p:txStyles>
    <p:titleStyle>
      <a:lvl1pPr algn="l" defTabSz="967710" rtl="0" eaLnBrk="1" latinLnBrk="0" hangingPunct="1">
        <a:lnSpc>
          <a:spcPts val="3800"/>
        </a:lnSpc>
        <a:spcBef>
          <a:spcPct val="0"/>
        </a:spcBef>
        <a:buNone/>
        <a:defRPr sz="3800" kern="120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67710" rtl="0" eaLnBrk="1" latinLnBrk="0" hangingPunct="1">
        <a:lnSpc>
          <a:spcPct val="100000"/>
        </a:lnSpc>
        <a:spcBef>
          <a:spcPct val="0"/>
        </a:spcBef>
        <a:buFont typeface="+mj-lt"/>
        <a:buNone/>
        <a:defRPr sz="2000" kern="1200">
          <a:solidFill>
            <a:schemeClr val="bg1"/>
          </a:solidFill>
          <a:latin typeface="+mn-lt"/>
          <a:ea typeface="+mn-ea"/>
          <a:cs typeface="+mn-cs"/>
        </a:defRPr>
      </a:lvl1pPr>
      <a:lvl2pPr marL="288000" indent="-288000" algn="l" defTabSz="967710" rtl="0" eaLnBrk="1" latinLnBrk="0" hangingPunct="1">
        <a:lnSpc>
          <a:spcPct val="100000"/>
        </a:lnSpc>
        <a:spcBef>
          <a:spcPct val="0"/>
        </a:spcBef>
        <a:buFont typeface="+mj-lt"/>
        <a:buAutoNum type="arabicPeriod"/>
        <a:defRPr sz="2000" kern="1200">
          <a:solidFill>
            <a:schemeClr val="bg1"/>
          </a:solidFill>
          <a:latin typeface="+mn-lt"/>
          <a:ea typeface="+mn-ea"/>
          <a:cs typeface="+mn-cs"/>
        </a:defRPr>
      </a:lvl2pPr>
      <a:lvl3pPr marL="288000" indent="-288000" algn="l" defTabSz="967710" rtl="0" eaLnBrk="1" latinLnBrk="0" hangingPunct="1">
        <a:lnSpc>
          <a:spcPct val="100000"/>
        </a:lnSpc>
        <a:spcBef>
          <a:spcPct val="0"/>
        </a:spcBef>
        <a:buFont typeface="Arial" panose="020B0604020202020204" pitchFamily="34" charset="0"/>
        <a:buChar char="•"/>
        <a:defRPr sz="2000" kern="1200">
          <a:solidFill>
            <a:schemeClr val="bg1"/>
          </a:solidFill>
          <a:latin typeface="+mn-lt"/>
          <a:ea typeface="+mn-ea"/>
          <a:cs typeface="+mn-cs"/>
        </a:defRPr>
      </a:lvl3pPr>
      <a:lvl4pPr marL="288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4pPr>
      <a:lvl5pPr marL="576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5pPr>
      <a:lvl6pPr marL="0" indent="0" algn="l" defTabSz="967710" rtl="0" eaLnBrk="1" latinLnBrk="0" hangingPunct="1">
        <a:lnSpc>
          <a:spcPct val="100000"/>
        </a:lnSpc>
        <a:spcBef>
          <a:spcPts val="2400"/>
        </a:spcBef>
        <a:buFont typeface="Arial" panose="020B0604020202020204" pitchFamily="34" charset="0"/>
        <a:buNone/>
        <a:defRPr sz="800" kern="1200">
          <a:solidFill>
            <a:schemeClr val="bg1"/>
          </a:solidFill>
          <a:latin typeface="+mn-lt"/>
          <a:ea typeface="+mn-ea"/>
          <a:cs typeface="+mn-cs"/>
        </a:defRPr>
      </a:lvl6pPr>
      <a:lvl7pPr marL="0" indent="0" algn="l" defTabSz="967710" rtl="0" eaLnBrk="1" latinLnBrk="0" hangingPunct="1">
        <a:lnSpc>
          <a:spcPct val="100000"/>
        </a:lnSpc>
        <a:spcBef>
          <a:spcPts val="600"/>
        </a:spcBef>
        <a:buFont typeface="Arial" panose="020B0604020202020204" pitchFamily="34" charset="0"/>
        <a:buNone/>
        <a:defRPr sz="1800" kern="1200">
          <a:solidFill>
            <a:srgbClr val="FF0000"/>
          </a:solidFill>
          <a:latin typeface="+mn-lt"/>
          <a:ea typeface="+mn-ea"/>
          <a:cs typeface="+mn-cs"/>
        </a:defRPr>
      </a:lvl7pPr>
      <a:lvl8pPr marL="3628911"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8pPr>
      <a:lvl9pPr marL="4112765"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9pPr>
    </p:bodyStyle>
    <p:otherStyle>
      <a:defPPr>
        <a:defRPr lang="de-DE"/>
      </a:defPPr>
      <a:lvl1pPr marL="0" algn="l" defTabSz="967710" rtl="0" eaLnBrk="1" latinLnBrk="0" hangingPunct="1">
        <a:defRPr sz="1905" kern="1200">
          <a:solidFill>
            <a:schemeClr val="tx1"/>
          </a:solidFill>
          <a:latin typeface="+mn-lt"/>
          <a:ea typeface="+mn-ea"/>
          <a:cs typeface="+mn-cs"/>
        </a:defRPr>
      </a:lvl1pPr>
      <a:lvl2pPr marL="483855" algn="l" defTabSz="967710" rtl="0" eaLnBrk="1" latinLnBrk="0" hangingPunct="1">
        <a:defRPr sz="1905" kern="1200">
          <a:solidFill>
            <a:schemeClr val="tx1"/>
          </a:solidFill>
          <a:latin typeface="+mn-lt"/>
          <a:ea typeface="+mn-ea"/>
          <a:cs typeface="+mn-cs"/>
        </a:defRPr>
      </a:lvl2pPr>
      <a:lvl3pPr marL="967710" algn="l" defTabSz="967710" rtl="0" eaLnBrk="1" latinLnBrk="0" hangingPunct="1">
        <a:defRPr sz="1905" kern="1200">
          <a:solidFill>
            <a:schemeClr val="tx1"/>
          </a:solidFill>
          <a:latin typeface="+mn-lt"/>
          <a:ea typeface="+mn-ea"/>
          <a:cs typeface="+mn-cs"/>
        </a:defRPr>
      </a:lvl3pPr>
      <a:lvl4pPr marL="1451564" algn="l" defTabSz="967710" rtl="0" eaLnBrk="1" latinLnBrk="0" hangingPunct="1">
        <a:defRPr sz="1905" kern="1200">
          <a:solidFill>
            <a:schemeClr val="tx1"/>
          </a:solidFill>
          <a:latin typeface="+mn-lt"/>
          <a:ea typeface="+mn-ea"/>
          <a:cs typeface="+mn-cs"/>
        </a:defRPr>
      </a:lvl4pPr>
      <a:lvl5pPr marL="1935419" algn="l" defTabSz="967710" rtl="0" eaLnBrk="1" latinLnBrk="0" hangingPunct="1">
        <a:defRPr sz="1905" kern="1200">
          <a:solidFill>
            <a:schemeClr val="tx1"/>
          </a:solidFill>
          <a:latin typeface="+mn-lt"/>
          <a:ea typeface="+mn-ea"/>
          <a:cs typeface="+mn-cs"/>
        </a:defRPr>
      </a:lvl5pPr>
      <a:lvl6pPr marL="2419274" algn="l" defTabSz="967710" rtl="0" eaLnBrk="1" latinLnBrk="0" hangingPunct="1">
        <a:defRPr sz="1905" kern="1200">
          <a:solidFill>
            <a:schemeClr val="tx1"/>
          </a:solidFill>
          <a:latin typeface="+mn-lt"/>
          <a:ea typeface="+mn-ea"/>
          <a:cs typeface="+mn-cs"/>
        </a:defRPr>
      </a:lvl6pPr>
      <a:lvl7pPr marL="2903129" algn="l" defTabSz="967710" rtl="0" eaLnBrk="1" latinLnBrk="0" hangingPunct="1">
        <a:defRPr sz="1905" kern="1200">
          <a:solidFill>
            <a:schemeClr val="tx1"/>
          </a:solidFill>
          <a:latin typeface="+mn-lt"/>
          <a:ea typeface="+mn-ea"/>
          <a:cs typeface="+mn-cs"/>
        </a:defRPr>
      </a:lvl7pPr>
      <a:lvl8pPr marL="3386983" algn="l" defTabSz="967710" rtl="0" eaLnBrk="1" latinLnBrk="0" hangingPunct="1">
        <a:defRPr sz="1905" kern="1200">
          <a:solidFill>
            <a:schemeClr val="tx1"/>
          </a:solidFill>
          <a:latin typeface="+mn-lt"/>
          <a:ea typeface="+mn-ea"/>
          <a:cs typeface="+mn-cs"/>
        </a:defRPr>
      </a:lvl8pPr>
      <a:lvl9pPr marL="3870838" algn="l" defTabSz="967710" rtl="0" eaLnBrk="1" latinLnBrk="0" hangingPunct="1">
        <a:defRPr sz="190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02" userDrawn="1">
          <p15:clr>
            <a:srgbClr val="F26B43"/>
          </p15:clr>
        </p15:guide>
        <p15:guide id="2" pos="7378" userDrawn="1">
          <p15:clr>
            <a:srgbClr val="F26B43"/>
          </p15:clr>
        </p15:guide>
        <p15:guide id="3" orient="horz" pos="300" userDrawn="1">
          <p15:clr>
            <a:srgbClr val="F26B43"/>
          </p15:clr>
        </p15:guide>
        <p15:guide id="6" orient="horz" pos="3884" userDrawn="1">
          <p15:clr>
            <a:srgbClr val="F26B43"/>
          </p15:clr>
        </p15:guide>
        <p15:guide id="9" pos="1368" userDrawn="1">
          <p15:clr>
            <a:srgbClr val="F26B43"/>
          </p15:clr>
        </p15:guide>
        <p15:guide id="10" pos="1504" userDrawn="1">
          <p15:clr>
            <a:srgbClr val="F26B43"/>
          </p15:clr>
        </p15:guide>
        <p15:guide id="11" pos="2570" userDrawn="1">
          <p15:clr>
            <a:srgbClr val="F26B43"/>
          </p15:clr>
        </p15:guide>
        <p15:guide id="12" pos="2706" userDrawn="1">
          <p15:clr>
            <a:srgbClr val="F26B43"/>
          </p15:clr>
        </p15:guide>
        <p15:guide id="13" pos="3772" userDrawn="1">
          <p15:clr>
            <a:srgbClr val="F26B43"/>
          </p15:clr>
        </p15:guide>
        <p15:guide id="14" pos="3908" userDrawn="1">
          <p15:clr>
            <a:srgbClr val="F26B43"/>
          </p15:clr>
        </p15:guide>
        <p15:guide id="15" pos="4974" userDrawn="1">
          <p15:clr>
            <a:srgbClr val="F26B43"/>
          </p15:clr>
        </p15:guide>
        <p15:guide id="16" pos="5110" userDrawn="1">
          <p15:clr>
            <a:srgbClr val="F26B43"/>
          </p15:clr>
        </p15:guide>
        <p15:guide id="17" pos="6176" userDrawn="1">
          <p15:clr>
            <a:srgbClr val="F26B43"/>
          </p15:clr>
        </p15:guide>
        <p15:guide id="18" pos="6312" userDrawn="1">
          <p15:clr>
            <a:srgbClr val="F26B43"/>
          </p15:clr>
        </p15:guide>
        <p15:guide id="19" orient="horz" pos="550" userDrawn="1">
          <p15:clr>
            <a:srgbClr val="F26B43"/>
          </p15:clr>
        </p15:guide>
        <p15:guide id="22" orient="horz" pos="1139" userDrawn="1">
          <p15:clr>
            <a:srgbClr val="F26B43"/>
          </p15:clr>
        </p15:guide>
        <p15:guide id="23" orient="horz" pos="411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DE283E6-A5BA-4B3C-88E4-54966FAC3487}"/>
              </a:ext>
            </a:extLst>
          </p:cNvPr>
          <p:cNvSpPr>
            <a:spLocks noGrp="1"/>
          </p:cNvSpPr>
          <p:nvPr>
            <p:ph type="title"/>
          </p:nvPr>
        </p:nvSpPr>
        <p:spPr>
          <a:xfrm>
            <a:off x="479427" y="875309"/>
            <a:ext cx="9324974" cy="932854"/>
          </a:xfrm>
          <a:prstGeom prst="rect">
            <a:avLst/>
          </a:prstGeom>
        </p:spPr>
        <p:txBody>
          <a:bodyPr vert="horz" lIns="0" tIns="0" rIns="0" bIns="0" rtlCol="0" anchor="t" anchorCtr="0">
            <a:noAutofit/>
          </a:bodyPr>
          <a:lstStyle/>
          <a:p>
            <a:r>
              <a:rPr lang="de-DE"/>
              <a:t>Mastertitelformat bearbeiten</a:t>
            </a:r>
          </a:p>
        </p:txBody>
      </p:sp>
      <p:sp>
        <p:nvSpPr>
          <p:cNvPr id="3" name="Textplatzhalter 2">
            <a:extLst>
              <a:ext uri="{FF2B5EF4-FFF2-40B4-BE49-F238E27FC236}">
                <a16:creationId xmlns:a16="http://schemas.microsoft.com/office/drawing/2014/main" id="{9C845E14-909C-4B3E-8D6E-D6710B870348}"/>
              </a:ext>
            </a:extLst>
          </p:cNvPr>
          <p:cNvSpPr>
            <a:spLocks noGrp="1"/>
          </p:cNvSpPr>
          <p:nvPr>
            <p:ph type="body" idx="1"/>
          </p:nvPr>
        </p:nvSpPr>
        <p:spPr>
          <a:xfrm>
            <a:off x="479424" y="1808163"/>
            <a:ext cx="11233151" cy="4357687"/>
          </a:xfrm>
          <a:prstGeom prst="rect">
            <a:avLst/>
          </a:prstGeom>
        </p:spPr>
        <p:txBody>
          <a:bodyPr vert="horz" lIns="0" tIns="0" rIns="0" bIns="0" rtlCol="0" anchor="t" anchorCtr="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Ebenen 7 bis 9 nicht verwenden</a:t>
            </a:r>
          </a:p>
        </p:txBody>
      </p:sp>
      <p:pic>
        <p:nvPicPr>
          <p:cNvPr id="7" name="Grafik 6">
            <a:extLst>
              <a:ext uri="{FF2B5EF4-FFF2-40B4-BE49-F238E27FC236}">
                <a16:creationId xmlns:a16="http://schemas.microsoft.com/office/drawing/2014/main" id="{E69A9FCF-4D55-4AF3-8D50-049F0279B78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692728" y="504000"/>
            <a:ext cx="1016541" cy="252000"/>
          </a:xfrm>
          <a:prstGeom prst="rect">
            <a:avLst/>
          </a:prstGeom>
        </p:spPr>
      </p:pic>
      <p:sp>
        <p:nvSpPr>
          <p:cNvPr id="8" name="Foliennummernplatzhalter 9">
            <a:extLst>
              <a:ext uri="{FF2B5EF4-FFF2-40B4-BE49-F238E27FC236}">
                <a16:creationId xmlns:a16="http://schemas.microsoft.com/office/drawing/2014/main" id="{804B8442-C573-4F72-B4E9-57061958D6FF}"/>
              </a:ext>
            </a:extLst>
          </p:cNvPr>
          <p:cNvSpPr>
            <a:spLocks noGrp="1"/>
          </p:cNvSpPr>
          <p:nvPr>
            <p:ph type="sldNum" sz="quarter" idx="4"/>
          </p:nvPr>
        </p:nvSpPr>
        <p:spPr>
          <a:xfrm>
            <a:off x="11443580" y="6372000"/>
            <a:ext cx="268995" cy="144000"/>
          </a:xfrm>
          <a:prstGeom prst="rect">
            <a:avLst/>
          </a:prstGeom>
        </p:spPr>
        <p:txBody>
          <a:bodyPr vert="horz" lIns="0" tIns="0" rIns="0" bIns="0" rtlCol="0" anchor="ctr"/>
          <a:lstStyle>
            <a:defPPr>
              <a:defRPr lang="de-DE"/>
            </a:defPPr>
            <a:lvl1pPr marL="0" algn="r" defTabSz="914205" rtl="0" eaLnBrk="1" latinLnBrk="0" hangingPunct="1">
              <a:lnSpc>
                <a:spcPts val="1000"/>
              </a:lnSpc>
              <a:defRPr lang="de-DE" sz="800" b="1" kern="1200">
                <a:solidFill>
                  <a:schemeClr val="bg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fld id="{56C449F3-BD9D-48DC-BFF1-0F66671DA7C6}" type="slidenum">
              <a:rPr lang="de-DE"/>
              <a:t>‹Nr.›</a:t>
            </a:fld>
            <a:endParaRPr lang="de-DE"/>
          </a:p>
        </p:txBody>
      </p:sp>
    </p:spTree>
    <p:extLst>
      <p:ext uri="{BB962C8B-B14F-4D97-AF65-F5344CB8AC3E}">
        <p14:creationId xmlns:p14="http://schemas.microsoft.com/office/powerpoint/2010/main" val="3226497336"/>
      </p:ext>
    </p:extLst>
  </p:cSld>
  <p:clrMap bg1="dk1" tx1="lt1" bg2="dk2" tx2="lt2" accent1="accent1" accent2="accent2" accent3="accent3" accent4="accent4" accent5="accent5" accent6="accent6" hlink="hlink" folHlink="folHlink"/>
  <p:sldLayoutIdLst>
    <p:sldLayoutId id="2147483765" r:id="rId1"/>
  </p:sldLayoutIdLst>
  <p:transition/>
  <p:hf hdr="0" ftr="0" dt="0"/>
  <p:txStyles>
    <p:titleStyle>
      <a:lvl1pPr algn="l" defTabSz="967710" rtl="0" eaLnBrk="1" latinLnBrk="0" hangingPunct="1">
        <a:lnSpc>
          <a:spcPts val="3800"/>
        </a:lnSpc>
        <a:spcBef>
          <a:spcPct val="0"/>
        </a:spcBef>
        <a:buNone/>
        <a:defRPr sz="3800" kern="120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67710" rtl="0" eaLnBrk="1" latinLnBrk="0" hangingPunct="1">
        <a:lnSpc>
          <a:spcPct val="100000"/>
        </a:lnSpc>
        <a:spcBef>
          <a:spcPct val="0"/>
        </a:spcBef>
        <a:buFont typeface="+mj-lt"/>
        <a:buNone/>
        <a:defRPr sz="2000" kern="1200">
          <a:solidFill>
            <a:schemeClr val="bg1"/>
          </a:solidFill>
          <a:latin typeface="+mn-lt"/>
          <a:ea typeface="+mn-ea"/>
          <a:cs typeface="+mn-cs"/>
        </a:defRPr>
      </a:lvl1pPr>
      <a:lvl2pPr marL="288000" indent="-288000" algn="l" defTabSz="967710" rtl="0" eaLnBrk="1" latinLnBrk="0" hangingPunct="1">
        <a:lnSpc>
          <a:spcPct val="100000"/>
        </a:lnSpc>
        <a:spcBef>
          <a:spcPct val="0"/>
        </a:spcBef>
        <a:buFont typeface="+mj-lt"/>
        <a:buAutoNum type="arabicPeriod"/>
        <a:defRPr sz="2000" kern="1200">
          <a:solidFill>
            <a:schemeClr val="bg1"/>
          </a:solidFill>
          <a:latin typeface="+mn-lt"/>
          <a:ea typeface="+mn-ea"/>
          <a:cs typeface="+mn-cs"/>
        </a:defRPr>
      </a:lvl2pPr>
      <a:lvl3pPr marL="288000" indent="-288000" algn="l" defTabSz="967710" rtl="0" eaLnBrk="1" latinLnBrk="0" hangingPunct="1">
        <a:lnSpc>
          <a:spcPct val="100000"/>
        </a:lnSpc>
        <a:spcBef>
          <a:spcPct val="0"/>
        </a:spcBef>
        <a:buFont typeface="Arial" panose="020B0604020202020204" pitchFamily="34" charset="0"/>
        <a:buChar char="•"/>
        <a:defRPr sz="2000" kern="1200">
          <a:solidFill>
            <a:schemeClr val="bg1"/>
          </a:solidFill>
          <a:latin typeface="+mn-lt"/>
          <a:ea typeface="+mn-ea"/>
          <a:cs typeface="+mn-cs"/>
        </a:defRPr>
      </a:lvl3pPr>
      <a:lvl4pPr marL="288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4pPr>
      <a:lvl5pPr marL="576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5pPr>
      <a:lvl6pPr marL="0" indent="0" algn="l" defTabSz="967710" rtl="0" eaLnBrk="1" latinLnBrk="0" hangingPunct="1">
        <a:lnSpc>
          <a:spcPct val="100000"/>
        </a:lnSpc>
        <a:spcBef>
          <a:spcPts val="2400"/>
        </a:spcBef>
        <a:buFont typeface="Arial" panose="020B0604020202020204" pitchFamily="34" charset="0"/>
        <a:buNone/>
        <a:defRPr sz="800" kern="1200">
          <a:solidFill>
            <a:schemeClr val="bg1"/>
          </a:solidFill>
          <a:latin typeface="+mn-lt"/>
          <a:ea typeface="+mn-ea"/>
          <a:cs typeface="+mn-cs"/>
        </a:defRPr>
      </a:lvl6pPr>
      <a:lvl7pPr marL="0" indent="0" algn="l" defTabSz="967710" rtl="0" eaLnBrk="1" latinLnBrk="0" hangingPunct="1">
        <a:lnSpc>
          <a:spcPct val="100000"/>
        </a:lnSpc>
        <a:spcBef>
          <a:spcPts val="600"/>
        </a:spcBef>
        <a:buFont typeface="Arial" panose="020B0604020202020204" pitchFamily="34" charset="0"/>
        <a:buNone/>
        <a:defRPr sz="1800" kern="1200">
          <a:solidFill>
            <a:srgbClr val="FF0000"/>
          </a:solidFill>
          <a:latin typeface="+mn-lt"/>
          <a:ea typeface="+mn-ea"/>
          <a:cs typeface="+mn-cs"/>
        </a:defRPr>
      </a:lvl7pPr>
      <a:lvl8pPr marL="3628911"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8pPr>
      <a:lvl9pPr marL="4112765"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9pPr>
    </p:bodyStyle>
    <p:otherStyle>
      <a:defPPr>
        <a:defRPr lang="de-DE"/>
      </a:defPPr>
      <a:lvl1pPr marL="0" algn="l" defTabSz="967710" rtl="0" eaLnBrk="1" latinLnBrk="0" hangingPunct="1">
        <a:defRPr sz="1905" kern="1200">
          <a:solidFill>
            <a:schemeClr val="tx1"/>
          </a:solidFill>
          <a:latin typeface="+mn-lt"/>
          <a:ea typeface="+mn-ea"/>
          <a:cs typeface="+mn-cs"/>
        </a:defRPr>
      </a:lvl1pPr>
      <a:lvl2pPr marL="483855" algn="l" defTabSz="967710" rtl="0" eaLnBrk="1" latinLnBrk="0" hangingPunct="1">
        <a:defRPr sz="1905" kern="1200">
          <a:solidFill>
            <a:schemeClr val="tx1"/>
          </a:solidFill>
          <a:latin typeface="+mn-lt"/>
          <a:ea typeface="+mn-ea"/>
          <a:cs typeface="+mn-cs"/>
        </a:defRPr>
      </a:lvl2pPr>
      <a:lvl3pPr marL="967710" algn="l" defTabSz="967710" rtl="0" eaLnBrk="1" latinLnBrk="0" hangingPunct="1">
        <a:defRPr sz="1905" kern="1200">
          <a:solidFill>
            <a:schemeClr val="tx1"/>
          </a:solidFill>
          <a:latin typeface="+mn-lt"/>
          <a:ea typeface="+mn-ea"/>
          <a:cs typeface="+mn-cs"/>
        </a:defRPr>
      </a:lvl3pPr>
      <a:lvl4pPr marL="1451564" algn="l" defTabSz="967710" rtl="0" eaLnBrk="1" latinLnBrk="0" hangingPunct="1">
        <a:defRPr sz="1905" kern="1200">
          <a:solidFill>
            <a:schemeClr val="tx1"/>
          </a:solidFill>
          <a:latin typeface="+mn-lt"/>
          <a:ea typeface="+mn-ea"/>
          <a:cs typeface="+mn-cs"/>
        </a:defRPr>
      </a:lvl4pPr>
      <a:lvl5pPr marL="1935419" algn="l" defTabSz="967710" rtl="0" eaLnBrk="1" latinLnBrk="0" hangingPunct="1">
        <a:defRPr sz="1905" kern="1200">
          <a:solidFill>
            <a:schemeClr val="tx1"/>
          </a:solidFill>
          <a:latin typeface="+mn-lt"/>
          <a:ea typeface="+mn-ea"/>
          <a:cs typeface="+mn-cs"/>
        </a:defRPr>
      </a:lvl5pPr>
      <a:lvl6pPr marL="2419274" algn="l" defTabSz="967710" rtl="0" eaLnBrk="1" latinLnBrk="0" hangingPunct="1">
        <a:defRPr sz="1905" kern="1200">
          <a:solidFill>
            <a:schemeClr val="tx1"/>
          </a:solidFill>
          <a:latin typeface="+mn-lt"/>
          <a:ea typeface="+mn-ea"/>
          <a:cs typeface="+mn-cs"/>
        </a:defRPr>
      </a:lvl6pPr>
      <a:lvl7pPr marL="2903129" algn="l" defTabSz="967710" rtl="0" eaLnBrk="1" latinLnBrk="0" hangingPunct="1">
        <a:defRPr sz="1905" kern="1200">
          <a:solidFill>
            <a:schemeClr val="tx1"/>
          </a:solidFill>
          <a:latin typeface="+mn-lt"/>
          <a:ea typeface="+mn-ea"/>
          <a:cs typeface="+mn-cs"/>
        </a:defRPr>
      </a:lvl7pPr>
      <a:lvl8pPr marL="3386983" algn="l" defTabSz="967710" rtl="0" eaLnBrk="1" latinLnBrk="0" hangingPunct="1">
        <a:defRPr sz="1905" kern="1200">
          <a:solidFill>
            <a:schemeClr val="tx1"/>
          </a:solidFill>
          <a:latin typeface="+mn-lt"/>
          <a:ea typeface="+mn-ea"/>
          <a:cs typeface="+mn-cs"/>
        </a:defRPr>
      </a:lvl8pPr>
      <a:lvl9pPr marL="3870838" algn="l" defTabSz="967710" rtl="0" eaLnBrk="1" latinLnBrk="0" hangingPunct="1">
        <a:defRPr sz="190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02" userDrawn="1">
          <p15:clr>
            <a:srgbClr val="F26B43"/>
          </p15:clr>
        </p15:guide>
        <p15:guide id="2" pos="7378" userDrawn="1">
          <p15:clr>
            <a:srgbClr val="F26B43"/>
          </p15:clr>
        </p15:guide>
        <p15:guide id="3" orient="horz" pos="300" userDrawn="1">
          <p15:clr>
            <a:srgbClr val="F26B43"/>
          </p15:clr>
        </p15:guide>
        <p15:guide id="6" orient="horz" pos="3884" userDrawn="1">
          <p15:clr>
            <a:srgbClr val="F26B43"/>
          </p15:clr>
        </p15:guide>
        <p15:guide id="9" pos="1368" userDrawn="1">
          <p15:clr>
            <a:srgbClr val="F26B43"/>
          </p15:clr>
        </p15:guide>
        <p15:guide id="10" pos="1504" userDrawn="1">
          <p15:clr>
            <a:srgbClr val="F26B43"/>
          </p15:clr>
        </p15:guide>
        <p15:guide id="11" pos="2570" userDrawn="1">
          <p15:clr>
            <a:srgbClr val="F26B43"/>
          </p15:clr>
        </p15:guide>
        <p15:guide id="12" pos="2706" userDrawn="1">
          <p15:clr>
            <a:srgbClr val="F26B43"/>
          </p15:clr>
        </p15:guide>
        <p15:guide id="13" pos="3772" userDrawn="1">
          <p15:clr>
            <a:srgbClr val="F26B43"/>
          </p15:clr>
        </p15:guide>
        <p15:guide id="14" pos="3908" userDrawn="1">
          <p15:clr>
            <a:srgbClr val="F26B43"/>
          </p15:clr>
        </p15:guide>
        <p15:guide id="15" pos="4974" userDrawn="1">
          <p15:clr>
            <a:srgbClr val="F26B43"/>
          </p15:clr>
        </p15:guide>
        <p15:guide id="16" pos="5110" userDrawn="1">
          <p15:clr>
            <a:srgbClr val="F26B43"/>
          </p15:clr>
        </p15:guide>
        <p15:guide id="17" pos="6176" userDrawn="1">
          <p15:clr>
            <a:srgbClr val="F26B43"/>
          </p15:clr>
        </p15:guide>
        <p15:guide id="18" pos="6312" userDrawn="1">
          <p15:clr>
            <a:srgbClr val="F26B43"/>
          </p15:clr>
        </p15:guide>
        <p15:guide id="19" orient="horz" pos="550" userDrawn="1">
          <p15:clr>
            <a:srgbClr val="F26B43"/>
          </p15:clr>
        </p15:guide>
        <p15:guide id="22" orient="horz" pos="1139" userDrawn="1">
          <p15:clr>
            <a:srgbClr val="F26B43"/>
          </p15:clr>
        </p15:guide>
        <p15:guide id="23" orient="horz" pos="4110" userDrawn="1">
          <p15:clr>
            <a:srgbClr val="F26B43"/>
          </p15:clr>
        </p15:guide>
      </p15:sldGuideLst>
    </p:ext>
  </p:extLst>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DE283E6-A5BA-4B3C-88E4-54966FAC3487}"/>
              </a:ext>
            </a:extLst>
          </p:cNvPr>
          <p:cNvSpPr>
            <a:spLocks noGrp="1"/>
          </p:cNvSpPr>
          <p:nvPr>
            <p:ph type="title"/>
          </p:nvPr>
        </p:nvSpPr>
        <p:spPr>
          <a:xfrm>
            <a:off x="479427" y="875309"/>
            <a:ext cx="9324974" cy="932854"/>
          </a:xfrm>
          <a:prstGeom prst="rect">
            <a:avLst/>
          </a:prstGeom>
        </p:spPr>
        <p:txBody>
          <a:bodyPr vert="horz" lIns="0" tIns="0" rIns="0" bIns="0" rtlCol="0" anchor="t" anchorCtr="0">
            <a:noAutofit/>
          </a:bodyPr>
          <a:lstStyle/>
          <a:p>
            <a:r>
              <a:rPr lang="de-DE"/>
              <a:t>Mastertitelformat bearbeiten</a:t>
            </a:r>
          </a:p>
        </p:txBody>
      </p:sp>
      <p:sp>
        <p:nvSpPr>
          <p:cNvPr id="3" name="Textplatzhalter 2">
            <a:extLst>
              <a:ext uri="{FF2B5EF4-FFF2-40B4-BE49-F238E27FC236}">
                <a16:creationId xmlns:a16="http://schemas.microsoft.com/office/drawing/2014/main" id="{9C845E14-909C-4B3E-8D6E-D6710B870348}"/>
              </a:ext>
            </a:extLst>
          </p:cNvPr>
          <p:cNvSpPr>
            <a:spLocks noGrp="1"/>
          </p:cNvSpPr>
          <p:nvPr>
            <p:ph type="body" idx="1"/>
          </p:nvPr>
        </p:nvSpPr>
        <p:spPr>
          <a:xfrm>
            <a:off x="479424" y="1808163"/>
            <a:ext cx="11233151" cy="4357687"/>
          </a:xfrm>
          <a:prstGeom prst="rect">
            <a:avLst/>
          </a:prstGeom>
        </p:spPr>
        <p:txBody>
          <a:bodyPr vert="horz" lIns="0" tIns="0" rIns="0" bIns="0" rtlCol="0" anchor="t" anchorCtr="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Ebenen 7 bis 9 nicht verwenden</a:t>
            </a:r>
          </a:p>
        </p:txBody>
      </p:sp>
      <p:sp>
        <p:nvSpPr>
          <p:cNvPr id="5" name="Fußzeilenplatzhalter 4">
            <a:extLst>
              <a:ext uri="{FF2B5EF4-FFF2-40B4-BE49-F238E27FC236}">
                <a16:creationId xmlns:a16="http://schemas.microsoft.com/office/drawing/2014/main" id="{288440D7-D4EC-4E78-AA22-CBC23D0FE46F}"/>
              </a:ext>
            </a:extLst>
          </p:cNvPr>
          <p:cNvSpPr>
            <a:spLocks noGrp="1"/>
          </p:cNvSpPr>
          <p:nvPr>
            <p:ph type="ftr" sz="quarter" idx="3"/>
          </p:nvPr>
        </p:nvSpPr>
        <p:spPr>
          <a:xfrm>
            <a:off x="479426" y="6165850"/>
            <a:ext cx="9324974" cy="350150"/>
          </a:xfrm>
          <a:prstGeom prst="rect">
            <a:avLst/>
          </a:prstGeom>
        </p:spPr>
        <p:txBody>
          <a:bodyPr vert="horz" lIns="0" tIns="0" rIns="0" bIns="0" rtlCol="0" anchor="b" anchorCtr="0">
            <a:noAutofit/>
          </a:bodyPr>
          <a:lstStyle>
            <a:defPPr>
              <a:defRPr lang="de-DE"/>
            </a:defPPr>
            <a:lvl1pPr marL="0" algn="l" defTabSz="914205" rtl="0" eaLnBrk="1" latinLnBrk="0" hangingPunct="1">
              <a:lnSpc>
                <a:spcPct val="90000"/>
              </a:lnSpc>
              <a:defRPr sz="800" b="0" kern="1200" cap="none" spc="0" baseline="0">
                <a:solidFill>
                  <a:schemeClr val="bg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endParaRPr lang="de-DE"/>
          </a:p>
        </p:txBody>
      </p:sp>
      <p:sp>
        <p:nvSpPr>
          <p:cNvPr id="8" name="Foliennummernplatzhalter 9">
            <a:extLst>
              <a:ext uri="{FF2B5EF4-FFF2-40B4-BE49-F238E27FC236}">
                <a16:creationId xmlns:a16="http://schemas.microsoft.com/office/drawing/2014/main" id="{804B8442-C573-4F72-B4E9-57061958D6FF}"/>
              </a:ext>
            </a:extLst>
          </p:cNvPr>
          <p:cNvSpPr>
            <a:spLocks noGrp="1"/>
          </p:cNvSpPr>
          <p:nvPr>
            <p:ph type="sldNum" sz="quarter" idx="4"/>
          </p:nvPr>
        </p:nvSpPr>
        <p:spPr>
          <a:xfrm>
            <a:off x="11443580" y="6372000"/>
            <a:ext cx="268995" cy="144000"/>
          </a:xfrm>
          <a:prstGeom prst="rect">
            <a:avLst/>
          </a:prstGeom>
        </p:spPr>
        <p:txBody>
          <a:bodyPr vert="horz" lIns="0" tIns="0" rIns="0" bIns="0" rtlCol="0" anchor="ctr"/>
          <a:lstStyle>
            <a:defPPr>
              <a:defRPr lang="de-DE"/>
            </a:defPPr>
            <a:lvl1pPr marL="0" algn="r" defTabSz="914205" rtl="0" eaLnBrk="1" latinLnBrk="0" hangingPunct="1">
              <a:lnSpc>
                <a:spcPts val="1000"/>
              </a:lnSpc>
              <a:defRPr lang="de-DE" sz="800" b="1" kern="1200">
                <a:solidFill>
                  <a:schemeClr val="bg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fld id="{56C449F3-BD9D-48DC-BFF1-0F66671DA7C6}" type="slidenum">
              <a:rPr lang="de-DE"/>
              <a:t>‹Nr.›</a:t>
            </a:fld>
            <a:endParaRPr lang="de-DE"/>
          </a:p>
        </p:txBody>
      </p:sp>
      <p:pic>
        <p:nvPicPr>
          <p:cNvPr id="9" name="Grafik 8">
            <a:extLst>
              <a:ext uri="{FF2B5EF4-FFF2-40B4-BE49-F238E27FC236}">
                <a16:creationId xmlns:a16="http://schemas.microsoft.com/office/drawing/2014/main" id="{5F42FCA9-1C8A-4226-84E3-AE132924B68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692728" y="504000"/>
            <a:ext cx="1016541" cy="252000"/>
          </a:xfrm>
          <a:prstGeom prst="rect">
            <a:avLst/>
          </a:prstGeom>
        </p:spPr>
      </p:pic>
    </p:spTree>
    <p:extLst>
      <p:ext uri="{BB962C8B-B14F-4D97-AF65-F5344CB8AC3E}">
        <p14:creationId xmlns:p14="http://schemas.microsoft.com/office/powerpoint/2010/main" val="971295014"/>
      </p:ext>
    </p:extLst>
  </p:cSld>
  <p:clrMap bg1="dk1" tx1="lt1" bg2="dk2" tx2="lt2" accent1="accent1" accent2="accent2" accent3="accent3" accent4="accent4" accent5="accent5" accent6="accent6" hlink="hlink" folHlink="folHlink"/>
  <p:sldLayoutIdLst>
    <p:sldLayoutId id="2147484171" r:id="rId1"/>
  </p:sldLayoutIdLst>
  <p:transition/>
  <p:hf hdr="0" ftr="0" dt="0"/>
  <p:txStyles>
    <p:titleStyle>
      <a:lvl1pPr algn="l" defTabSz="967710" rtl="0" eaLnBrk="1" latinLnBrk="0" hangingPunct="1">
        <a:lnSpc>
          <a:spcPts val="3800"/>
        </a:lnSpc>
        <a:spcBef>
          <a:spcPct val="0"/>
        </a:spcBef>
        <a:buNone/>
        <a:defRPr sz="3800" kern="120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67710" rtl="0" eaLnBrk="1" latinLnBrk="0" hangingPunct="1">
        <a:lnSpc>
          <a:spcPct val="100000"/>
        </a:lnSpc>
        <a:spcBef>
          <a:spcPct val="0"/>
        </a:spcBef>
        <a:buFont typeface="+mj-lt"/>
        <a:buNone/>
        <a:defRPr sz="2000" kern="1200">
          <a:solidFill>
            <a:schemeClr val="bg1"/>
          </a:solidFill>
          <a:latin typeface="+mn-lt"/>
          <a:ea typeface="+mn-ea"/>
          <a:cs typeface="+mn-cs"/>
        </a:defRPr>
      </a:lvl1pPr>
      <a:lvl2pPr marL="288000" indent="-288000" algn="l" defTabSz="967710" rtl="0" eaLnBrk="1" latinLnBrk="0" hangingPunct="1">
        <a:lnSpc>
          <a:spcPct val="100000"/>
        </a:lnSpc>
        <a:spcBef>
          <a:spcPct val="0"/>
        </a:spcBef>
        <a:buFont typeface="+mj-lt"/>
        <a:buAutoNum type="arabicPeriod"/>
        <a:defRPr sz="2000" kern="1200">
          <a:solidFill>
            <a:schemeClr val="bg1"/>
          </a:solidFill>
          <a:latin typeface="+mn-lt"/>
          <a:ea typeface="+mn-ea"/>
          <a:cs typeface="+mn-cs"/>
        </a:defRPr>
      </a:lvl2pPr>
      <a:lvl3pPr marL="288000" indent="-288000" algn="l" defTabSz="967710" rtl="0" eaLnBrk="1" latinLnBrk="0" hangingPunct="1">
        <a:lnSpc>
          <a:spcPct val="100000"/>
        </a:lnSpc>
        <a:spcBef>
          <a:spcPct val="0"/>
        </a:spcBef>
        <a:buFont typeface="Arial" panose="020B0604020202020204" pitchFamily="34" charset="0"/>
        <a:buChar char="•"/>
        <a:defRPr sz="2000" kern="1200">
          <a:solidFill>
            <a:schemeClr val="bg1"/>
          </a:solidFill>
          <a:latin typeface="+mn-lt"/>
          <a:ea typeface="+mn-ea"/>
          <a:cs typeface="+mn-cs"/>
        </a:defRPr>
      </a:lvl3pPr>
      <a:lvl4pPr marL="288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4pPr>
      <a:lvl5pPr marL="576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5pPr>
      <a:lvl6pPr marL="0" indent="0" algn="l" defTabSz="967710" rtl="0" eaLnBrk="1" latinLnBrk="0" hangingPunct="1">
        <a:lnSpc>
          <a:spcPct val="100000"/>
        </a:lnSpc>
        <a:spcBef>
          <a:spcPts val="2400"/>
        </a:spcBef>
        <a:buFont typeface="Arial" panose="020B0604020202020204" pitchFamily="34" charset="0"/>
        <a:buNone/>
        <a:defRPr sz="800" kern="1200">
          <a:solidFill>
            <a:schemeClr val="bg1"/>
          </a:solidFill>
          <a:latin typeface="+mn-lt"/>
          <a:ea typeface="+mn-ea"/>
          <a:cs typeface="+mn-cs"/>
        </a:defRPr>
      </a:lvl6pPr>
      <a:lvl7pPr marL="0" indent="0" algn="l" defTabSz="967710" rtl="0" eaLnBrk="1" latinLnBrk="0" hangingPunct="1">
        <a:lnSpc>
          <a:spcPct val="100000"/>
        </a:lnSpc>
        <a:spcBef>
          <a:spcPts val="600"/>
        </a:spcBef>
        <a:buFont typeface="Arial" panose="020B0604020202020204" pitchFamily="34" charset="0"/>
        <a:buNone/>
        <a:defRPr sz="1800" kern="1200">
          <a:solidFill>
            <a:srgbClr val="FF0000"/>
          </a:solidFill>
          <a:latin typeface="+mn-lt"/>
          <a:ea typeface="+mn-ea"/>
          <a:cs typeface="+mn-cs"/>
        </a:defRPr>
      </a:lvl7pPr>
      <a:lvl8pPr marL="3628911"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8pPr>
      <a:lvl9pPr marL="4112765"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9pPr>
    </p:bodyStyle>
    <p:otherStyle>
      <a:defPPr>
        <a:defRPr lang="de-DE"/>
      </a:defPPr>
      <a:lvl1pPr marL="0" algn="l" defTabSz="967710" rtl="0" eaLnBrk="1" latinLnBrk="0" hangingPunct="1">
        <a:defRPr sz="1905" kern="1200">
          <a:solidFill>
            <a:schemeClr val="tx1"/>
          </a:solidFill>
          <a:latin typeface="+mn-lt"/>
          <a:ea typeface="+mn-ea"/>
          <a:cs typeface="+mn-cs"/>
        </a:defRPr>
      </a:lvl1pPr>
      <a:lvl2pPr marL="483855" algn="l" defTabSz="967710" rtl="0" eaLnBrk="1" latinLnBrk="0" hangingPunct="1">
        <a:defRPr sz="1905" kern="1200">
          <a:solidFill>
            <a:schemeClr val="tx1"/>
          </a:solidFill>
          <a:latin typeface="+mn-lt"/>
          <a:ea typeface="+mn-ea"/>
          <a:cs typeface="+mn-cs"/>
        </a:defRPr>
      </a:lvl2pPr>
      <a:lvl3pPr marL="967710" algn="l" defTabSz="967710" rtl="0" eaLnBrk="1" latinLnBrk="0" hangingPunct="1">
        <a:defRPr sz="1905" kern="1200">
          <a:solidFill>
            <a:schemeClr val="tx1"/>
          </a:solidFill>
          <a:latin typeface="+mn-lt"/>
          <a:ea typeface="+mn-ea"/>
          <a:cs typeface="+mn-cs"/>
        </a:defRPr>
      </a:lvl3pPr>
      <a:lvl4pPr marL="1451564" algn="l" defTabSz="967710" rtl="0" eaLnBrk="1" latinLnBrk="0" hangingPunct="1">
        <a:defRPr sz="1905" kern="1200">
          <a:solidFill>
            <a:schemeClr val="tx1"/>
          </a:solidFill>
          <a:latin typeface="+mn-lt"/>
          <a:ea typeface="+mn-ea"/>
          <a:cs typeface="+mn-cs"/>
        </a:defRPr>
      </a:lvl4pPr>
      <a:lvl5pPr marL="1935419" algn="l" defTabSz="967710" rtl="0" eaLnBrk="1" latinLnBrk="0" hangingPunct="1">
        <a:defRPr sz="1905" kern="1200">
          <a:solidFill>
            <a:schemeClr val="tx1"/>
          </a:solidFill>
          <a:latin typeface="+mn-lt"/>
          <a:ea typeface="+mn-ea"/>
          <a:cs typeface="+mn-cs"/>
        </a:defRPr>
      </a:lvl5pPr>
      <a:lvl6pPr marL="2419274" algn="l" defTabSz="967710" rtl="0" eaLnBrk="1" latinLnBrk="0" hangingPunct="1">
        <a:defRPr sz="1905" kern="1200">
          <a:solidFill>
            <a:schemeClr val="tx1"/>
          </a:solidFill>
          <a:latin typeface="+mn-lt"/>
          <a:ea typeface="+mn-ea"/>
          <a:cs typeface="+mn-cs"/>
        </a:defRPr>
      </a:lvl6pPr>
      <a:lvl7pPr marL="2903129" algn="l" defTabSz="967710" rtl="0" eaLnBrk="1" latinLnBrk="0" hangingPunct="1">
        <a:defRPr sz="1905" kern="1200">
          <a:solidFill>
            <a:schemeClr val="tx1"/>
          </a:solidFill>
          <a:latin typeface="+mn-lt"/>
          <a:ea typeface="+mn-ea"/>
          <a:cs typeface="+mn-cs"/>
        </a:defRPr>
      </a:lvl7pPr>
      <a:lvl8pPr marL="3386983" algn="l" defTabSz="967710" rtl="0" eaLnBrk="1" latinLnBrk="0" hangingPunct="1">
        <a:defRPr sz="1905" kern="1200">
          <a:solidFill>
            <a:schemeClr val="tx1"/>
          </a:solidFill>
          <a:latin typeface="+mn-lt"/>
          <a:ea typeface="+mn-ea"/>
          <a:cs typeface="+mn-cs"/>
        </a:defRPr>
      </a:lvl8pPr>
      <a:lvl9pPr marL="3870838" algn="l" defTabSz="967710" rtl="0" eaLnBrk="1" latinLnBrk="0" hangingPunct="1">
        <a:defRPr sz="190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02" userDrawn="1">
          <p15:clr>
            <a:srgbClr val="F26B43"/>
          </p15:clr>
        </p15:guide>
        <p15:guide id="2" pos="7378" userDrawn="1">
          <p15:clr>
            <a:srgbClr val="F26B43"/>
          </p15:clr>
        </p15:guide>
        <p15:guide id="3" orient="horz" pos="300" userDrawn="1">
          <p15:clr>
            <a:srgbClr val="F26B43"/>
          </p15:clr>
        </p15:guide>
        <p15:guide id="6" orient="horz" pos="3884" userDrawn="1">
          <p15:clr>
            <a:srgbClr val="F26B43"/>
          </p15:clr>
        </p15:guide>
        <p15:guide id="9" pos="1368" userDrawn="1">
          <p15:clr>
            <a:srgbClr val="F26B43"/>
          </p15:clr>
        </p15:guide>
        <p15:guide id="10" pos="1504" userDrawn="1">
          <p15:clr>
            <a:srgbClr val="F26B43"/>
          </p15:clr>
        </p15:guide>
        <p15:guide id="11" pos="2570" userDrawn="1">
          <p15:clr>
            <a:srgbClr val="F26B43"/>
          </p15:clr>
        </p15:guide>
        <p15:guide id="12" pos="2706" userDrawn="1">
          <p15:clr>
            <a:srgbClr val="F26B43"/>
          </p15:clr>
        </p15:guide>
        <p15:guide id="13" pos="3772" userDrawn="1">
          <p15:clr>
            <a:srgbClr val="F26B43"/>
          </p15:clr>
        </p15:guide>
        <p15:guide id="14" pos="3908" userDrawn="1">
          <p15:clr>
            <a:srgbClr val="F26B43"/>
          </p15:clr>
        </p15:guide>
        <p15:guide id="15" pos="4974" userDrawn="1">
          <p15:clr>
            <a:srgbClr val="F26B43"/>
          </p15:clr>
        </p15:guide>
        <p15:guide id="16" pos="5110" userDrawn="1">
          <p15:clr>
            <a:srgbClr val="F26B43"/>
          </p15:clr>
        </p15:guide>
        <p15:guide id="17" pos="6176" userDrawn="1">
          <p15:clr>
            <a:srgbClr val="F26B43"/>
          </p15:clr>
        </p15:guide>
        <p15:guide id="18" pos="6312" userDrawn="1">
          <p15:clr>
            <a:srgbClr val="F26B43"/>
          </p15:clr>
        </p15:guide>
        <p15:guide id="19" orient="horz" pos="550" userDrawn="1">
          <p15:clr>
            <a:srgbClr val="F26B43"/>
          </p15:clr>
        </p15:guide>
        <p15:guide id="22" orient="horz" pos="1139" userDrawn="1">
          <p15:clr>
            <a:srgbClr val="F26B43"/>
          </p15:clr>
        </p15:guide>
        <p15:guide id="23" orient="horz" pos="4110" userDrawn="1">
          <p15:clr>
            <a:srgbClr val="F26B43"/>
          </p15:clr>
        </p15:guide>
      </p15:sldGuideLst>
    </p:ext>
  </p:extLst>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DE283E6-A5BA-4B3C-88E4-54966FAC3487}"/>
              </a:ext>
            </a:extLst>
          </p:cNvPr>
          <p:cNvSpPr>
            <a:spLocks noGrp="1"/>
          </p:cNvSpPr>
          <p:nvPr>
            <p:ph type="title"/>
          </p:nvPr>
        </p:nvSpPr>
        <p:spPr>
          <a:xfrm>
            <a:off x="479427" y="875309"/>
            <a:ext cx="9324974" cy="932854"/>
          </a:xfrm>
          <a:prstGeom prst="rect">
            <a:avLst/>
          </a:prstGeom>
        </p:spPr>
        <p:txBody>
          <a:bodyPr vert="horz" lIns="0" tIns="0" rIns="0" bIns="0" rtlCol="0" anchor="t" anchorCtr="0">
            <a:noAutofit/>
          </a:bodyPr>
          <a:lstStyle/>
          <a:p>
            <a:r>
              <a:rPr lang="de-DE"/>
              <a:t>Mastertitelformat bearbeiten</a:t>
            </a:r>
          </a:p>
        </p:txBody>
      </p:sp>
      <p:sp>
        <p:nvSpPr>
          <p:cNvPr id="3" name="Textplatzhalter 2">
            <a:extLst>
              <a:ext uri="{FF2B5EF4-FFF2-40B4-BE49-F238E27FC236}">
                <a16:creationId xmlns:a16="http://schemas.microsoft.com/office/drawing/2014/main" id="{9C845E14-909C-4B3E-8D6E-D6710B870348}"/>
              </a:ext>
            </a:extLst>
          </p:cNvPr>
          <p:cNvSpPr>
            <a:spLocks noGrp="1"/>
          </p:cNvSpPr>
          <p:nvPr>
            <p:ph type="body" idx="1"/>
          </p:nvPr>
        </p:nvSpPr>
        <p:spPr>
          <a:xfrm>
            <a:off x="479424" y="1808163"/>
            <a:ext cx="11233151" cy="4357687"/>
          </a:xfrm>
          <a:prstGeom prst="rect">
            <a:avLst/>
          </a:prstGeom>
        </p:spPr>
        <p:txBody>
          <a:bodyPr vert="horz" lIns="0" tIns="0" rIns="0" bIns="0" rtlCol="0" anchor="t" anchorCtr="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Ebenen 7 bis 9 nicht verwenden</a:t>
            </a:r>
          </a:p>
        </p:txBody>
      </p:sp>
      <p:sp>
        <p:nvSpPr>
          <p:cNvPr id="5" name="Fußzeilenplatzhalter 4">
            <a:extLst>
              <a:ext uri="{FF2B5EF4-FFF2-40B4-BE49-F238E27FC236}">
                <a16:creationId xmlns:a16="http://schemas.microsoft.com/office/drawing/2014/main" id="{288440D7-D4EC-4E78-AA22-CBC23D0FE46F}"/>
              </a:ext>
            </a:extLst>
          </p:cNvPr>
          <p:cNvSpPr>
            <a:spLocks noGrp="1"/>
          </p:cNvSpPr>
          <p:nvPr>
            <p:ph type="ftr" sz="quarter" idx="3"/>
          </p:nvPr>
        </p:nvSpPr>
        <p:spPr>
          <a:xfrm>
            <a:off x="479426" y="6165850"/>
            <a:ext cx="9324974" cy="350150"/>
          </a:xfrm>
          <a:prstGeom prst="rect">
            <a:avLst/>
          </a:prstGeom>
        </p:spPr>
        <p:txBody>
          <a:bodyPr vert="horz" lIns="0" tIns="0" rIns="0" bIns="0" rtlCol="0" anchor="b" anchorCtr="0">
            <a:noAutofit/>
          </a:bodyPr>
          <a:lstStyle>
            <a:defPPr>
              <a:defRPr lang="de-DE"/>
            </a:defPPr>
            <a:lvl1pPr marL="0" algn="l" defTabSz="914205" rtl="0" eaLnBrk="1" latinLnBrk="0" hangingPunct="1">
              <a:lnSpc>
                <a:spcPct val="90000"/>
              </a:lnSpc>
              <a:defRPr sz="800" b="0" kern="1200" cap="none" spc="0" baseline="0">
                <a:solidFill>
                  <a:schemeClr val="bg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endParaRPr lang="de-DE"/>
          </a:p>
        </p:txBody>
      </p:sp>
      <p:sp>
        <p:nvSpPr>
          <p:cNvPr id="8" name="Foliennummernplatzhalter 9">
            <a:extLst>
              <a:ext uri="{FF2B5EF4-FFF2-40B4-BE49-F238E27FC236}">
                <a16:creationId xmlns:a16="http://schemas.microsoft.com/office/drawing/2014/main" id="{804B8442-C573-4F72-B4E9-57061958D6FF}"/>
              </a:ext>
            </a:extLst>
          </p:cNvPr>
          <p:cNvSpPr>
            <a:spLocks noGrp="1"/>
          </p:cNvSpPr>
          <p:nvPr>
            <p:ph type="sldNum" sz="quarter" idx="4"/>
          </p:nvPr>
        </p:nvSpPr>
        <p:spPr>
          <a:xfrm>
            <a:off x="11443580" y="6372000"/>
            <a:ext cx="268995" cy="144000"/>
          </a:xfrm>
          <a:prstGeom prst="rect">
            <a:avLst/>
          </a:prstGeom>
        </p:spPr>
        <p:txBody>
          <a:bodyPr vert="horz" lIns="0" tIns="0" rIns="0" bIns="0" rtlCol="0" anchor="ctr"/>
          <a:lstStyle>
            <a:defPPr>
              <a:defRPr lang="de-DE"/>
            </a:defPPr>
            <a:lvl1pPr marL="0" algn="r" defTabSz="914205" rtl="0" eaLnBrk="1" latinLnBrk="0" hangingPunct="1">
              <a:lnSpc>
                <a:spcPts val="1000"/>
              </a:lnSpc>
              <a:defRPr lang="de-DE" sz="800" b="1" kern="1200">
                <a:solidFill>
                  <a:schemeClr val="bg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fld id="{56C449F3-BD9D-48DC-BFF1-0F66671DA7C6}" type="slidenum">
              <a:rPr lang="de-DE"/>
              <a:t>‹Nr.›</a:t>
            </a:fld>
            <a:endParaRPr lang="de-DE"/>
          </a:p>
        </p:txBody>
      </p:sp>
      <p:pic>
        <p:nvPicPr>
          <p:cNvPr id="9" name="Grafik 8">
            <a:extLst>
              <a:ext uri="{FF2B5EF4-FFF2-40B4-BE49-F238E27FC236}">
                <a16:creationId xmlns:a16="http://schemas.microsoft.com/office/drawing/2014/main" id="{5F42FCA9-1C8A-4226-84E3-AE132924B68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692728" y="504000"/>
            <a:ext cx="1016541" cy="252000"/>
          </a:xfrm>
          <a:prstGeom prst="rect">
            <a:avLst/>
          </a:prstGeom>
        </p:spPr>
      </p:pic>
    </p:spTree>
    <p:extLst>
      <p:ext uri="{BB962C8B-B14F-4D97-AF65-F5344CB8AC3E}">
        <p14:creationId xmlns:p14="http://schemas.microsoft.com/office/powerpoint/2010/main" val="971295014"/>
      </p:ext>
    </p:extLst>
  </p:cSld>
  <p:clrMap bg1="dk1" tx1="lt1" bg2="dk2" tx2="lt2" accent1="accent1" accent2="accent2" accent3="accent3" accent4="accent4" accent5="accent5" accent6="accent6" hlink="hlink" folHlink="folHlink"/>
  <p:sldLayoutIdLst>
    <p:sldLayoutId id="2147484199" r:id="rId1"/>
  </p:sldLayoutIdLst>
  <p:transition/>
  <p:hf hdr="0" ftr="0" dt="0"/>
  <p:txStyles>
    <p:titleStyle>
      <a:lvl1pPr algn="l" defTabSz="967710" rtl="0" eaLnBrk="1" latinLnBrk="0" hangingPunct="1">
        <a:lnSpc>
          <a:spcPts val="3800"/>
        </a:lnSpc>
        <a:spcBef>
          <a:spcPct val="0"/>
        </a:spcBef>
        <a:buNone/>
        <a:defRPr sz="3800" kern="120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67710" rtl="0" eaLnBrk="1" latinLnBrk="0" hangingPunct="1">
        <a:lnSpc>
          <a:spcPct val="100000"/>
        </a:lnSpc>
        <a:spcBef>
          <a:spcPct val="0"/>
        </a:spcBef>
        <a:buFont typeface="+mj-lt"/>
        <a:buNone/>
        <a:defRPr sz="2000" kern="1200">
          <a:solidFill>
            <a:schemeClr val="bg1"/>
          </a:solidFill>
          <a:latin typeface="+mn-lt"/>
          <a:ea typeface="+mn-ea"/>
          <a:cs typeface="+mn-cs"/>
        </a:defRPr>
      </a:lvl1pPr>
      <a:lvl2pPr marL="288000" indent="-288000" algn="l" defTabSz="967710" rtl="0" eaLnBrk="1" latinLnBrk="0" hangingPunct="1">
        <a:lnSpc>
          <a:spcPct val="100000"/>
        </a:lnSpc>
        <a:spcBef>
          <a:spcPct val="0"/>
        </a:spcBef>
        <a:buFont typeface="+mj-lt"/>
        <a:buAutoNum type="arabicPeriod"/>
        <a:defRPr sz="2000" kern="1200">
          <a:solidFill>
            <a:schemeClr val="bg1"/>
          </a:solidFill>
          <a:latin typeface="+mn-lt"/>
          <a:ea typeface="+mn-ea"/>
          <a:cs typeface="+mn-cs"/>
        </a:defRPr>
      </a:lvl2pPr>
      <a:lvl3pPr marL="288000" indent="-288000" algn="l" defTabSz="967710" rtl="0" eaLnBrk="1" latinLnBrk="0" hangingPunct="1">
        <a:lnSpc>
          <a:spcPct val="100000"/>
        </a:lnSpc>
        <a:spcBef>
          <a:spcPct val="0"/>
        </a:spcBef>
        <a:buFont typeface="Arial" panose="020B0604020202020204" pitchFamily="34" charset="0"/>
        <a:buChar char="•"/>
        <a:defRPr sz="2000" kern="1200">
          <a:solidFill>
            <a:schemeClr val="bg1"/>
          </a:solidFill>
          <a:latin typeface="+mn-lt"/>
          <a:ea typeface="+mn-ea"/>
          <a:cs typeface="+mn-cs"/>
        </a:defRPr>
      </a:lvl3pPr>
      <a:lvl4pPr marL="288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4pPr>
      <a:lvl5pPr marL="576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5pPr>
      <a:lvl6pPr marL="0" indent="0" algn="l" defTabSz="967710" rtl="0" eaLnBrk="1" latinLnBrk="0" hangingPunct="1">
        <a:lnSpc>
          <a:spcPct val="100000"/>
        </a:lnSpc>
        <a:spcBef>
          <a:spcPts val="2400"/>
        </a:spcBef>
        <a:buFont typeface="Arial" panose="020B0604020202020204" pitchFamily="34" charset="0"/>
        <a:buNone/>
        <a:defRPr sz="800" kern="1200">
          <a:solidFill>
            <a:schemeClr val="bg1"/>
          </a:solidFill>
          <a:latin typeface="+mn-lt"/>
          <a:ea typeface="+mn-ea"/>
          <a:cs typeface="+mn-cs"/>
        </a:defRPr>
      </a:lvl6pPr>
      <a:lvl7pPr marL="0" indent="0" algn="l" defTabSz="967710" rtl="0" eaLnBrk="1" latinLnBrk="0" hangingPunct="1">
        <a:lnSpc>
          <a:spcPct val="100000"/>
        </a:lnSpc>
        <a:spcBef>
          <a:spcPts val="600"/>
        </a:spcBef>
        <a:buFont typeface="Arial" panose="020B0604020202020204" pitchFamily="34" charset="0"/>
        <a:buNone/>
        <a:defRPr sz="1800" kern="1200">
          <a:solidFill>
            <a:srgbClr val="FF0000"/>
          </a:solidFill>
          <a:latin typeface="+mn-lt"/>
          <a:ea typeface="+mn-ea"/>
          <a:cs typeface="+mn-cs"/>
        </a:defRPr>
      </a:lvl7pPr>
      <a:lvl8pPr marL="3628911"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8pPr>
      <a:lvl9pPr marL="4112765"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9pPr>
    </p:bodyStyle>
    <p:otherStyle>
      <a:defPPr>
        <a:defRPr lang="de-DE"/>
      </a:defPPr>
      <a:lvl1pPr marL="0" algn="l" defTabSz="967710" rtl="0" eaLnBrk="1" latinLnBrk="0" hangingPunct="1">
        <a:defRPr sz="1905" kern="1200">
          <a:solidFill>
            <a:schemeClr val="tx1"/>
          </a:solidFill>
          <a:latin typeface="+mn-lt"/>
          <a:ea typeface="+mn-ea"/>
          <a:cs typeface="+mn-cs"/>
        </a:defRPr>
      </a:lvl1pPr>
      <a:lvl2pPr marL="483855" algn="l" defTabSz="967710" rtl="0" eaLnBrk="1" latinLnBrk="0" hangingPunct="1">
        <a:defRPr sz="1905" kern="1200">
          <a:solidFill>
            <a:schemeClr val="tx1"/>
          </a:solidFill>
          <a:latin typeface="+mn-lt"/>
          <a:ea typeface="+mn-ea"/>
          <a:cs typeface="+mn-cs"/>
        </a:defRPr>
      </a:lvl2pPr>
      <a:lvl3pPr marL="967710" algn="l" defTabSz="967710" rtl="0" eaLnBrk="1" latinLnBrk="0" hangingPunct="1">
        <a:defRPr sz="1905" kern="1200">
          <a:solidFill>
            <a:schemeClr val="tx1"/>
          </a:solidFill>
          <a:latin typeface="+mn-lt"/>
          <a:ea typeface="+mn-ea"/>
          <a:cs typeface="+mn-cs"/>
        </a:defRPr>
      </a:lvl3pPr>
      <a:lvl4pPr marL="1451564" algn="l" defTabSz="967710" rtl="0" eaLnBrk="1" latinLnBrk="0" hangingPunct="1">
        <a:defRPr sz="1905" kern="1200">
          <a:solidFill>
            <a:schemeClr val="tx1"/>
          </a:solidFill>
          <a:latin typeface="+mn-lt"/>
          <a:ea typeface="+mn-ea"/>
          <a:cs typeface="+mn-cs"/>
        </a:defRPr>
      </a:lvl4pPr>
      <a:lvl5pPr marL="1935419" algn="l" defTabSz="967710" rtl="0" eaLnBrk="1" latinLnBrk="0" hangingPunct="1">
        <a:defRPr sz="1905" kern="1200">
          <a:solidFill>
            <a:schemeClr val="tx1"/>
          </a:solidFill>
          <a:latin typeface="+mn-lt"/>
          <a:ea typeface="+mn-ea"/>
          <a:cs typeface="+mn-cs"/>
        </a:defRPr>
      </a:lvl5pPr>
      <a:lvl6pPr marL="2419274" algn="l" defTabSz="967710" rtl="0" eaLnBrk="1" latinLnBrk="0" hangingPunct="1">
        <a:defRPr sz="1905" kern="1200">
          <a:solidFill>
            <a:schemeClr val="tx1"/>
          </a:solidFill>
          <a:latin typeface="+mn-lt"/>
          <a:ea typeface="+mn-ea"/>
          <a:cs typeface="+mn-cs"/>
        </a:defRPr>
      </a:lvl6pPr>
      <a:lvl7pPr marL="2903129" algn="l" defTabSz="967710" rtl="0" eaLnBrk="1" latinLnBrk="0" hangingPunct="1">
        <a:defRPr sz="1905" kern="1200">
          <a:solidFill>
            <a:schemeClr val="tx1"/>
          </a:solidFill>
          <a:latin typeface="+mn-lt"/>
          <a:ea typeface="+mn-ea"/>
          <a:cs typeface="+mn-cs"/>
        </a:defRPr>
      </a:lvl7pPr>
      <a:lvl8pPr marL="3386983" algn="l" defTabSz="967710" rtl="0" eaLnBrk="1" latinLnBrk="0" hangingPunct="1">
        <a:defRPr sz="1905" kern="1200">
          <a:solidFill>
            <a:schemeClr val="tx1"/>
          </a:solidFill>
          <a:latin typeface="+mn-lt"/>
          <a:ea typeface="+mn-ea"/>
          <a:cs typeface="+mn-cs"/>
        </a:defRPr>
      </a:lvl8pPr>
      <a:lvl9pPr marL="3870838" algn="l" defTabSz="967710" rtl="0" eaLnBrk="1" latinLnBrk="0" hangingPunct="1">
        <a:defRPr sz="190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02" userDrawn="1">
          <p15:clr>
            <a:srgbClr val="F26B43"/>
          </p15:clr>
        </p15:guide>
        <p15:guide id="2" pos="7378" userDrawn="1">
          <p15:clr>
            <a:srgbClr val="F26B43"/>
          </p15:clr>
        </p15:guide>
        <p15:guide id="3" orient="horz" pos="300" userDrawn="1">
          <p15:clr>
            <a:srgbClr val="F26B43"/>
          </p15:clr>
        </p15:guide>
        <p15:guide id="6" orient="horz" pos="3884" userDrawn="1">
          <p15:clr>
            <a:srgbClr val="F26B43"/>
          </p15:clr>
        </p15:guide>
        <p15:guide id="9" pos="1368" userDrawn="1">
          <p15:clr>
            <a:srgbClr val="F26B43"/>
          </p15:clr>
        </p15:guide>
        <p15:guide id="10" pos="1504" userDrawn="1">
          <p15:clr>
            <a:srgbClr val="F26B43"/>
          </p15:clr>
        </p15:guide>
        <p15:guide id="11" pos="2570" userDrawn="1">
          <p15:clr>
            <a:srgbClr val="F26B43"/>
          </p15:clr>
        </p15:guide>
        <p15:guide id="12" pos="2706" userDrawn="1">
          <p15:clr>
            <a:srgbClr val="F26B43"/>
          </p15:clr>
        </p15:guide>
        <p15:guide id="13" pos="3772" userDrawn="1">
          <p15:clr>
            <a:srgbClr val="F26B43"/>
          </p15:clr>
        </p15:guide>
        <p15:guide id="14" pos="3908" userDrawn="1">
          <p15:clr>
            <a:srgbClr val="F26B43"/>
          </p15:clr>
        </p15:guide>
        <p15:guide id="15" pos="4974" userDrawn="1">
          <p15:clr>
            <a:srgbClr val="F26B43"/>
          </p15:clr>
        </p15:guide>
        <p15:guide id="16" pos="5110" userDrawn="1">
          <p15:clr>
            <a:srgbClr val="F26B43"/>
          </p15:clr>
        </p15:guide>
        <p15:guide id="17" pos="6176" userDrawn="1">
          <p15:clr>
            <a:srgbClr val="F26B43"/>
          </p15:clr>
        </p15:guide>
        <p15:guide id="18" pos="6312" userDrawn="1">
          <p15:clr>
            <a:srgbClr val="F26B43"/>
          </p15:clr>
        </p15:guide>
        <p15:guide id="19" orient="horz" pos="550" userDrawn="1">
          <p15:clr>
            <a:srgbClr val="F26B43"/>
          </p15:clr>
        </p15:guide>
        <p15:guide id="22" orient="horz" pos="1139" userDrawn="1">
          <p15:clr>
            <a:srgbClr val="F26B43"/>
          </p15:clr>
        </p15:guide>
        <p15:guide id="23" orient="horz" pos="4110" userDrawn="1">
          <p15:clr>
            <a:srgbClr val="F26B43"/>
          </p15:clr>
        </p15:guide>
      </p15:sldGuideLst>
    </p:ext>
  </p:extLst>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DE283E6-A5BA-4B3C-88E4-54966FAC3487}"/>
              </a:ext>
            </a:extLst>
          </p:cNvPr>
          <p:cNvSpPr>
            <a:spLocks noGrp="1"/>
          </p:cNvSpPr>
          <p:nvPr>
            <p:ph type="title"/>
          </p:nvPr>
        </p:nvSpPr>
        <p:spPr>
          <a:xfrm>
            <a:off x="479427" y="875309"/>
            <a:ext cx="9324974" cy="932854"/>
          </a:xfrm>
          <a:prstGeom prst="rect">
            <a:avLst/>
          </a:prstGeom>
        </p:spPr>
        <p:txBody>
          <a:bodyPr vert="horz" lIns="0" tIns="0" rIns="0" bIns="0" rtlCol="0" anchor="t" anchorCtr="0">
            <a:noAutofit/>
          </a:bodyPr>
          <a:lstStyle/>
          <a:p>
            <a:r>
              <a:rPr lang="de-DE"/>
              <a:t>Mastertitelformat bearbeiten</a:t>
            </a:r>
          </a:p>
        </p:txBody>
      </p:sp>
      <p:sp>
        <p:nvSpPr>
          <p:cNvPr id="3" name="Textplatzhalter 2">
            <a:extLst>
              <a:ext uri="{FF2B5EF4-FFF2-40B4-BE49-F238E27FC236}">
                <a16:creationId xmlns:a16="http://schemas.microsoft.com/office/drawing/2014/main" id="{9C845E14-909C-4B3E-8D6E-D6710B870348}"/>
              </a:ext>
            </a:extLst>
          </p:cNvPr>
          <p:cNvSpPr>
            <a:spLocks noGrp="1"/>
          </p:cNvSpPr>
          <p:nvPr>
            <p:ph type="body" idx="1"/>
          </p:nvPr>
        </p:nvSpPr>
        <p:spPr>
          <a:xfrm>
            <a:off x="479424" y="1808163"/>
            <a:ext cx="11233151" cy="4357687"/>
          </a:xfrm>
          <a:prstGeom prst="rect">
            <a:avLst/>
          </a:prstGeom>
        </p:spPr>
        <p:txBody>
          <a:bodyPr vert="horz" lIns="0" tIns="0" rIns="0" bIns="0" rtlCol="0" anchor="t" anchorCtr="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Ebenen 7 bis 9 nicht verwenden</a:t>
            </a:r>
          </a:p>
        </p:txBody>
      </p:sp>
      <p:pic>
        <p:nvPicPr>
          <p:cNvPr id="7" name="Grafik 6">
            <a:extLst>
              <a:ext uri="{FF2B5EF4-FFF2-40B4-BE49-F238E27FC236}">
                <a16:creationId xmlns:a16="http://schemas.microsoft.com/office/drawing/2014/main" id="{E69A9FCF-4D55-4AF3-8D50-049F0279B78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692728" y="504000"/>
            <a:ext cx="1016541" cy="252000"/>
          </a:xfrm>
          <a:prstGeom prst="rect">
            <a:avLst/>
          </a:prstGeom>
        </p:spPr>
      </p:pic>
      <p:sp>
        <p:nvSpPr>
          <p:cNvPr id="8" name="Foliennummernplatzhalter 9">
            <a:extLst>
              <a:ext uri="{FF2B5EF4-FFF2-40B4-BE49-F238E27FC236}">
                <a16:creationId xmlns:a16="http://schemas.microsoft.com/office/drawing/2014/main" id="{804B8442-C573-4F72-B4E9-57061958D6FF}"/>
              </a:ext>
            </a:extLst>
          </p:cNvPr>
          <p:cNvSpPr>
            <a:spLocks noGrp="1"/>
          </p:cNvSpPr>
          <p:nvPr>
            <p:ph type="sldNum" sz="quarter" idx="4"/>
          </p:nvPr>
        </p:nvSpPr>
        <p:spPr>
          <a:xfrm>
            <a:off x="11443580" y="6372000"/>
            <a:ext cx="268995" cy="144000"/>
          </a:xfrm>
          <a:prstGeom prst="rect">
            <a:avLst/>
          </a:prstGeom>
        </p:spPr>
        <p:txBody>
          <a:bodyPr vert="horz" lIns="0" tIns="0" rIns="0" bIns="0" rtlCol="0" anchor="ctr"/>
          <a:lstStyle>
            <a:defPPr>
              <a:defRPr lang="de-DE"/>
            </a:defPPr>
            <a:lvl1pPr marL="0" algn="r" defTabSz="914205" rtl="0" eaLnBrk="1" latinLnBrk="0" hangingPunct="1">
              <a:lnSpc>
                <a:spcPts val="1000"/>
              </a:lnSpc>
              <a:defRPr lang="de-DE" sz="800" b="1" kern="1200">
                <a:solidFill>
                  <a:schemeClr val="bg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fld id="{56C449F3-BD9D-48DC-BFF1-0F66671DA7C6}" type="slidenum">
              <a:rPr lang="de-DE"/>
              <a:t>‹Nr.›</a:t>
            </a:fld>
            <a:endParaRPr lang="de-DE"/>
          </a:p>
        </p:txBody>
      </p:sp>
    </p:spTree>
    <p:extLst>
      <p:ext uri="{BB962C8B-B14F-4D97-AF65-F5344CB8AC3E}">
        <p14:creationId xmlns:p14="http://schemas.microsoft.com/office/powerpoint/2010/main" val="3226497336"/>
      </p:ext>
    </p:extLst>
  </p:cSld>
  <p:clrMap bg1="dk1" tx1="lt1" bg2="dk2" tx2="lt2" accent1="accent1" accent2="accent2" accent3="accent3" accent4="accent4" accent5="accent5" accent6="accent6" hlink="hlink" folHlink="folHlink"/>
  <p:sldLayoutIdLst>
    <p:sldLayoutId id="2147484214" r:id="rId1"/>
  </p:sldLayoutIdLst>
  <p:transition/>
  <p:hf hdr="0" ftr="0" dt="0"/>
  <p:txStyles>
    <p:titleStyle>
      <a:lvl1pPr algn="l" defTabSz="967710" rtl="0" eaLnBrk="1" latinLnBrk="0" hangingPunct="1">
        <a:lnSpc>
          <a:spcPts val="3800"/>
        </a:lnSpc>
        <a:spcBef>
          <a:spcPct val="0"/>
        </a:spcBef>
        <a:buNone/>
        <a:defRPr sz="3800" kern="120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67710" rtl="0" eaLnBrk="1" latinLnBrk="0" hangingPunct="1">
        <a:lnSpc>
          <a:spcPct val="100000"/>
        </a:lnSpc>
        <a:spcBef>
          <a:spcPct val="0"/>
        </a:spcBef>
        <a:buFont typeface="+mj-lt"/>
        <a:buNone/>
        <a:defRPr sz="2000" kern="1200">
          <a:solidFill>
            <a:schemeClr val="bg1"/>
          </a:solidFill>
          <a:latin typeface="+mn-lt"/>
          <a:ea typeface="+mn-ea"/>
          <a:cs typeface="+mn-cs"/>
        </a:defRPr>
      </a:lvl1pPr>
      <a:lvl2pPr marL="288000" indent="-288000" algn="l" defTabSz="967710" rtl="0" eaLnBrk="1" latinLnBrk="0" hangingPunct="1">
        <a:lnSpc>
          <a:spcPct val="100000"/>
        </a:lnSpc>
        <a:spcBef>
          <a:spcPct val="0"/>
        </a:spcBef>
        <a:buFont typeface="+mj-lt"/>
        <a:buAutoNum type="arabicPeriod"/>
        <a:defRPr sz="2000" kern="1200">
          <a:solidFill>
            <a:schemeClr val="bg1"/>
          </a:solidFill>
          <a:latin typeface="+mn-lt"/>
          <a:ea typeface="+mn-ea"/>
          <a:cs typeface="+mn-cs"/>
        </a:defRPr>
      </a:lvl2pPr>
      <a:lvl3pPr marL="288000" indent="-288000" algn="l" defTabSz="967710" rtl="0" eaLnBrk="1" latinLnBrk="0" hangingPunct="1">
        <a:lnSpc>
          <a:spcPct val="100000"/>
        </a:lnSpc>
        <a:spcBef>
          <a:spcPct val="0"/>
        </a:spcBef>
        <a:buFont typeface="Arial" panose="020B0604020202020204" pitchFamily="34" charset="0"/>
        <a:buChar char="•"/>
        <a:defRPr sz="2000" kern="1200">
          <a:solidFill>
            <a:schemeClr val="bg1"/>
          </a:solidFill>
          <a:latin typeface="+mn-lt"/>
          <a:ea typeface="+mn-ea"/>
          <a:cs typeface="+mn-cs"/>
        </a:defRPr>
      </a:lvl3pPr>
      <a:lvl4pPr marL="288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4pPr>
      <a:lvl5pPr marL="576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5pPr>
      <a:lvl6pPr marL="0" indent="0" algn="l" defTabSz="967710" rtl="0" eaLnBrk="1" latinLnBrk="0" hangingPunct="1">
        <a:lnSpc>
          <a:spcPct val="100000"/>
        </a:lnSpc>
        <a:spcBef>
          <a:spcPts val="2400"/>
        </a:spcBef>
        <a:buFont typeface="Arial" panose="020B0604020202020204" pitchFamily="34" charset="0"/>
        <a:buNone/>
        <a:defRPr sz="800" kern="1200">
          <a:solidFill>
            <a:schemeClr val="bg1"/>
          </a:solidFill>
          <a:latin typeface="+mn-lt"/>
          <a:ea typeface="+mn-ea"/>
          <a:cs typeface="+mn-cs"/>
        </a:defRPr>
      </a:lvl6pPr>
      <a:lvl7pPr marL="0" indent="0" algn="l" defTabSz="967710" rtl="0" eaLnBrk="1" latinLnBrk="0" hangingPunct="1">
        <a:lnSpc>
          <a:spcPct val="100000"/>
        </a:lnSpc>
        <a:spcBef>
          <a:spcPts val="600"/>
        </a:spcBef>
        <a:buFont typeface="Arial" panose="020B0604020202020204" pitchFamily="34" charset="0"/>
        <a:buNone/>
        <a:defRPr sz="1800" kern="1200">
          <a:solidFill>
            <a:srgbClr val="FF0000"/>
          </a:solidFill>
          <a:latin typeface="+mn-lt"/>
          <a:ea typeface="+mn-ea"/>
          <a:cs typeface="+mn-cs"/>
        </a:defRPr>
      </a:lvl7pPr>
      <a:lvl8pPr marL="3628911"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8pPr>
      <a:lvl9pPr marL="4112765"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9pPr>
    </p:bodyStyle>
    <p:otherStyle>
      <a:defPPr>
        <a:defRPr lang="de-DE"/>
      </a:defPPr>
      <a:lvl1pPr marL="0" algn="l" defTabSz="967710" rtl="0" eaLnBrk="1" latinLnBrk="0" hangingPunct="1">
        <a:defRPr sz="1905" kern="1200">
          <a:solidFill>
            <a:schemeClr val="tx1"/>
          </a:solidFill>
          <a:latin typeface="+mn-lt"/>
          <a:ea typeface="+mn-ea"/>
          <a:cs typeface="+mn-cs"/>
        </a:defRPr>
      </a:lvl1pPr>
      <a:lvl2pPr marL="483855" algn="l" defTabSz="967710" rtl="0" eaLnBrk="1" latinLnBrk="0" hangingPunct="1">
        <a:defRPr sz="1905" kern="1200">
          <a:solidFill>
            <a:schemeClr val="tx1"/>
          </a:solidFill>
          <a:latin typeface="+mn-lt"/>
          <a:ea typeface="+mn-ea"/>
          <a:cs typeface="+mn-cs"/>
        </a:defRPr>
      </a:lvl2pPr>
      <a:lvl3pPr marL="967710" algn="l" defTabSz="967710" rtl="0" eaLnBrk="1" latinLnBrk="0" hangingPunct="1">
        <a:defRPr sz="1905" kern="1200">
          <a:solidFill>
            <a:schemeClr val="tx1"/>
          </a:solidFill>
          <a:latin typeface="+mn-lt"/>
          <a:ea typeface="+mn-ea"/>
          <a:cs typeface="+mn-cs"/>
        </a:defRPr>
      </a:lvl3pPr>
      <a:lvl4pPr marL="1451564" algn="l" defTabSz="967710" rtl="0" eaLnBrk="1" latinLnBrk="0" hangingPunct="1">
        <a:defRPr sz="1905" kern="1200">
          <a:solidFill>
            <a:schemeClr val="tx1"/>
          </a:solidFill>
          <a:latin typeface="+mn-lt"/>
          <a:ea typeface="+mn-ea"/>
          <a:cs typeface="+mn-cs"/>
        </a:defRPr>
      </a:lvl4pPr>
      <a:lvl5pPr marL="1935419" algn="l" defTabSz="967710" rtl="0" eaLnBrk="1" latinLnBrk="0" hangingPunct="1">
        <a:defRPr sz="1905" kern="1200">
          <a:solidFill>
            <a:schemeClr val="tx1"/>
          </a:solidFill>
          <a:latin typeface="+mn-lt"/>
          <a:ea typeface="+mn-ea"/>
          <a:cs typeface="+mn-cs"/>
        </a:defRPr>
      </a:lvl5pPr>
      <a:lvl6pPr marL="2419274" algn="l" defTabSz="967710" rtl="0" eaLnBrk="1" latinLnBrk="0" hangingPunct="1">
        <a:defRPr sz="1905" kern="1200">
          <a:solidFill>
            <a:schemeClr val="tx1"/>
          </a:solidFill>
          <a:latin typeface="+mn-lt"/>
          <a:ea typeface="+mn-ea"/>
          <a:cs typeface="+mn-cs"/>
        </a:defRPr>
      </a:lvl6pPr>
      <a:lvl7pPr marL="2903129" algn="l" defTabSz="967710" rtl="0" eaLnBrk="1" latinLnBrk="0" hangingPunct="1">
        <a:defRPr sz="1905" kern="1200">
          <a:solidFill>
            <a:schemeClr val="tx1"/>
          </a:solidFill>
          <a:latin typeface="+mn-lt"/>
          <a:ea typeface="+mn-ea"/>
          <a:cs typeface="+mn-cs"/>
        </a:defRPr>
      </a:lvl7pPr>
      <a:lvl8pPr marL="3386983" algn="l" defTabSz="967710" rtl="0" eaLnBrk="1" latinLnBrk="0" hangingPunct="1">
        <a:defRPr sz="1905" kern="1200">
          <a:solidFill>
            <a:schemeClr val="tx1"/>
          </a:solidFill>
          <a:latin typeface="+mn-lt"/>
          <a:ea typeface="+mn-ea"/>
          <a:cs typeface="+mn-cs"/>
        </a:defRPr>
      </a:lvl8pPr>
      <a:lvl9pPr marL="3870838" algn="l" defTabSz="967710" rtl="0" eaLnBrk="1" latinLnBrk="0" hangingPunct="1">
        <a:defRPr sz="190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02" userDrawn="1">
          <p15:clr>
            <a:srgbClr val="F26B43"/>
          </p15:clr>
        </p15:guide>
        <p15:guide id="2" pos="7378" userDrawn="1">
          <p15:clr>
            <a:srgbClr val="F26B43"/>
          </p15:clr>
        </p15:guide>
        <p15:guide id="3" orient="horz" pos="300" userDrawn="1">
          <p15:clr>
            <a:srgbClr val="F26B43"/>
          </p15:clr>
        </p15:guide>
        <p15:guide id="6" orient="horz" pos="3884" userDrawn="1">
          <p15:clr>
            <a:srgbClr val="F26B43"/>
          </p15:clr>
        </p15:guide>
        <p15:guide id="9" pos="1368" userDrawn="1">
          <p15:clr>
            <a:srgbClr val="F26B43"/>
          </p15:clr>
        </p15:guide>
        <p15:guide id="10" pos="1504" userDrawn="1">
          <p15:clr>
            <a:srgbClr val="F26B43"/>
          </p15:clr>
        </p15:guide>
        <p15:guide id="11" pos="2570" userDrawn="1">
          <p15:clr>
            <a:srgbClr val="F26B43"/>
          </p15:clr>
        </p15:guide>
        <p15:guide id="12" pos="2706" userDrawn="1">
          <p15:clr>
            <a:srgbClr val="F26B43"/>
          </p15:clr>
        </p15:guide>
        <p15:guide id="13" pos="3772" userDrawn="1">
          <p15:clr>
            <a:srgbClr val="F26B43"/>
          </p15:clr>
        </p15:guide>
        <p15:guide id="14" pos="3908" userDrawn="1">
          <p15:clr>
            <a:srgbClr val="F26B43"/>
          </p15:clr>
        </p15:guide>
        <p15:guide id="15" pos="4974" userDrawn="1">
          <p15:clr>
            <a:srgbClr val="F26B43"/>
          </p15:clr>
        </p15:guide>
        <p15:guide id="16" pos="5110" userDrawn="1">
          <p15:clr>
            <a:srgbClr val="F26B43"/>
          </p15:clr>
        </p15:guide>
        <p15:guide id="17" pos="6176" userDrawn="1">
          <p15:clr>
            <a:srgbClr val="F26B43"/>
          </p15:clr>
        </p15:guide>
        <p15:guide id="18" pos="6312" userDrawn="1">
          <p15:clr>
            <a:srgbClr val="F26B43"/>
          </p15:clr>
        </p15:guide>
        <p15:guide id="19" orient="horz" pos="550" userDrawn="1">
          <p15:clr>
            <a:srgbClr val="F26B43"/>
          </p15:clr>
        </p15:guide>
        <p15:guide id="22" orient="horz" pos="1139" userDrawn="1">
          <p15:clr>
            <a:srgbClr val="F26B43"/>
          </p15:clr>
        </p15:guide>
        <p15:guide id="23" orient="horz" pos="4110" userDrawn="1">
          <p15:clr>
            <a:srgbClr val="F26B43"/>
          </p15:clr>
        </p15:guide>
      </p15:sldGuideLst>
    </p:ext>
  </p:extLst>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DE283E6-A5BA-4B3C-88E4-54966FAC3487}"/>
              </a:ext>
            </a:extLst>
          </p:cNvPr>
          <p:cNvSpPr>
            <a:spLocks noGrp="1"/>
          </p:cNvSpPr>
          <p:nvPr>
            <p:ph type="title"/>
          </p:nvPr>
        </p:nvSpPr>
        <p:spPr>
          <a:xfrm>
            <a:off x="479427" y="875309"/>
            <a:ext cx="9324974" cy="932854"/>
          </a:xfrm>
          <a:prstGeom prst="rect">
            <a:avLst/>
          </a:prstGeom>
        </p:spPr>
        <p:txBody>
          <a:bodyPr vert="horz" lIns="0" tIns="0" rIns="0" bIns="0" rtlCol="0" anchor="t" anchorCtr="0">
            <a:noAutofit/>
          </a:bodyPr>
          <a:lstStyle/>
          <a:p>
            <a:r>
              <a:rPr lang="de-DE"/>
              <a:t>Mastertitelformat bearbeiten</a:t>
            </a:r>
          </a:p>
        </p:txBody>
      </p:sp>
      <p:sp>
        <p:nvSpPr>
          <p:cNvPr id="3" name="Textplatzhalter 2">
            <a:extLst>
              <a:ext uri="{FF2B5EF4-FFF2-40B4-BE49-F238E27FC236}">
                <a16:creationId xmlns:a16="http://schemas.microsoft.com/office/drawing/2014/main" id="{9C845E14-909C-4B3E-8D6E-D6710B870348}"/>
              </a:ext>
            </a:extLst>
          </p:cNvPr>
          <p:cNvSpPr>
            <a:spLocks noGrp="1"/>
          </p:cNvSpPr>
          <p:nvPr>
            <p:ph type="body" idx="1"/>
          </p:nvPr>
        </p:nvSpPr>
        <p:spPr>
          <a:xfrm>
            <a:off x="479424" y="1808163"/>
            <a:ext cx="11233151" cy="4357687"/>
          </a:xfrm>
          <a:prstGeom prst="rect">
            <a:avLst/>
          </a:prstGeom>
        </p:spPr>
        <p:txBody>
          <a:bodyPr vert="horz" lIns="0" tIns="0" rIns="0" bIns="0" rtlCol="0" anchor="t" anchorCtr="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Ebenen 7 bis 9 nicht verwenden</a:t>
            </a:r>
          </a:p>
        </p:txBody>
      </p:sp>
      <p:sp>
        <p:nvSpPr>
          <p:cNvPr id="5" name="Fußzeilenplatzhalter 4">
            <a:extLst>
              <a:ext uri="{FF2B5EF4-FFF2-40B4-BE49-F238E27FC236}">
                <a16:creationId xmlns:a16="http://schemas.microsoft.com/office/drawing/2014/main" id="{288440D7-D4EC-4E78-AA22-CBC23D0FE46F}"/>
              </a:ext>
            </a:extLst>
          </p:cNvPr>
          <p:cNvSpPr>
            <a:spLocks noGrp="1"/>
          </p:cNvSpPr>
          <p:nvPr>
            <p:ph type="ftr" sz="quarter" idx="3"/>
          </p:nvPr>
        </p:nvSpPr>
        <p:spPr>
          <a:xfrm>
            <a:off x="479426" y="6165850"/>
            <a:ext cx="9324974" cy="350150"/>
          </a:xfrm>
          <a:prstGeom prst="rect">
            <a:avLst/>
          </a:prstGeom>
        </p:spPr>
        <p:txBody>
          <a:bodyPr vert="horz" lIns="0" tIns="0" rIns="0" bIns="0" rtlCol="0" anchor="b" anchorCtr="0">
            <a:noAutofit/>
          </a:bodyPr>
          <a:lstStyle>
            <a:defPPr>
              <a:defRPr lang="de-DE"/>
            </a:defPPr>
            <a:lvl1pPr marL="0" algn="l" defTabSz="914205" rtl="0" eaLnBrk="1" latinLnBrk="0" hangingPunct="1">
              <a:lnSpc>
                <a:spcPct val="90000"/>
              </a:lnSpc>
              <a:defRPr sz="800" b="0" kern="1200" cap="none" spc="0" baseline="0">
                <a:solidFill>
                  <a:schemeClr val="bg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endParaRPr lang="de-DE"/>
          </a:p>
        </p:txBody>
      </p:sp>
      <p:sp>
        <p:nvSpPr>
          <p:cNvPr id="8" name="Foliennummernplatzhalter 9">
            <a:extLst>
              <a:ext uri="{FF2B5EF4-FFF2-40B4-BE49-F238E27FC236}">
                <a16:creationId xmlns:a16="http://schemas.microsoft.com/office/drawing/2014/main" id="{804B8442-C573-4F72-B4E9-57061958D6FF}"/>
              </a:ext>
            </a:extLst>
          </p:cNvPr>
          <p:cNvSpPr>
            <a:spLocks noGrp="1"/>
          </p:cNvSpPr>
          <p:nvPr>
            <p:ph type="sldNum" sz="quarter" idx="4"/>
          </p:nvPr>
        </p:nvSpPr>
        <p:spPr>
          <a:xfrm>
            <a:off x="11443580" y="6372000"/>
            <a:ext cx="268995" cy="144000"/>
          </a:xfrm>
          <a:prstGeom prst="rect">
            <a:avLst/>
          </a:prstGeom>
        </p:spPr>
        <p:txBody>
          <a:bodyPr vert="horz" lIns="0" tIns="0" rIns="0" bIns="0" rtlCol="0" anchor="ctr"/>
          <a:lstStyle>
            <a:defPPr>
              <a:defRPr lang="de-DE"/>
            </a:defPPr>
            <a:lvl1pPr marL="0" algn="r" defTabSz="914205" rtl="0" eaLnBrk="1" latinLnBrk="0" hangingPunct="1">
              <a:lnSpc>
                <a:spcPts val="1000"/>
              </a:lnSpc>
              <a:defRPr lang="de-DE" sz="800" b="1" kern="1200">
                <a:solidFill>
                  <a:schemeClr val="bg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fld id="{56C449F3-BD9D-48DC-BFF1-0F66671DA7C6}" type="slidenum">
              <a:rPr lang="de-DE"/>
              <a:t>‹Nr.›</a:t>
            </a:fld>
            <a:endParaRPr lang="de-DE"/>
          </a:p>
        </p:txBody>
      </p:sp>
      <p:pic>
        <p:nvPicPr>
          <p:cNvPr id="9" name="Grafik 8">
            <a:extLst>
              <a:ext uri="{FF2B5EF4-FFF2-40B4-BE49-F238E27FC236}">
                <a16:creationId xmlns:a16="http://schemas.microsoft.com/office/drawing/2014/main" id="{5F42FCA9-1C8A-4226-84E3-AE132924B68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692728" y="504000"/>
            <a:ext cx="1016541" cy="252000"/>
          </a:xfrm>
          <a:prstGeom prst="rect">
            <a:avLst/>
          </a:prstGeom>
        </p:spPr>
      </p:pic>
    </p:spTree>
    <p:extLst>
      <p:ext uri="{BB962C8B-B14F-4D97-AF65-F5344CB8AC3E}">
        <p14:creationId xmlns:p14="http://schemas.microsoft.com/office/powerpoint/2010/main" val="971295014"/>
      </p:ext>
    </p:extLst>
  </p:cSld>
  <p:clrMap bg1="dk1" tx1="lt1" bg2="dk2" tx2="lt2" accent1="accent1" accent2="accent2" accent3="accent3" accent4="accent4" accent5="accent5" accent6="accent6" hlink="hlink" folHlink="folHlink"/>
  <p:sldLayoutIdLst>
    <p:sldLayoutId id="2147484220" r:id="rId1"/>
  </p:sldLayoutIdLst>
  <p:transition/>
  <p:hf hdr="0" ftr="0" dt="0"/>
  <p:txStyles>
    <p:titleStyle>
      <a:lvl1pPr algn="l" defTabSz="967710" rtl="0" eaLnBrk="1" latinLnBrk="0" hangingPunct="1">
        <a:lnSpc>
          <a:spcPts val="3800"/>
        </a:lnSpc>
        <a:spcBef>
          <a:spcPct val="0"/>
        </a:spcBef>
        <a:buNone/>
        <a:defRPr sz="3800" kern="120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67710" rtl="0" eaLnBrk="1" latinLnBrk="0" hangingPunct="1">
        <a:lnSpc>
          <a:spcPct val="100000"/>
        </a:lnSpc>
        <a:spcBef>
          <a:spcPct val="0"/>
        </a:spcBef>
        <a:buFont typeface="+mj-lt"/>
        <a:buNone/>
        <a:defRPr sz="2000" kern="1200">
          <a:solidFill>
            <a:schemeClr val="bg1"/>
          </a:solidFill>
          <a:latin typeface="+mn-lt"/>
          <a:ea typeface="+mn-ea"/>
          <a:cs typeface="+mn-cs"/>
        </a:defRPr>
      </a:lvl1pPr>
      <a:lvl2pPr marL="288000" indent="-288000" algn="l" defTabSz="967710" rtl="0" eaLnBrk="1" latinLnBrk="0" hangingPunct="1">
        <a:lnSpc>
          <a:spcPct val="100000"/>
        </a:lnSpc>
        <a:spcBef>
          <a:spcPct val="0"/>
        </a:spcBef>
        <a:buFont typeface="+mj-lt"/>
        <a:buAutoNum type="arabicPeriod"/>
        <a:defRPr sz="2000" kern="1200">
          <a:solidFill>
            <a:schemeClr val="bg1"/>
          </a:solidFill>
          <a:latin typeface="+mn-lt"/>
          <a:ea typeface="+mn-ea"/>
          <a:cs typeface="+mn-cs"/>
        </a:defRPr>
      </a:lvl2pPr>
      <a:lvl3pPr marL="288000" indent="-288000" algn="l" defTabSz="967710" rtl="0" eaLnBrk="1" latinLnBrk="0" hangingPunct="1">
        <a:lnSpc>
          <a:spcPct val="100000"/>
        </a:lnSpc>
        <a:spcBef>
          <a:spcPct val="0"/>
        </a:spcBef>
        <a:buFont typeface="Arial" panose="020B0604020202020204" pitchFamily="34" charset="0"/>
        <a:buChar char="•"/>
        <a:defRPr sz="2000" kern="1200">
          <a:solidFill>
            <a:schemeClr val="bg1"/>
          </a:solidFill>
          <a:latin typeface="+mn-lt"/>
          <a:ea typeface="+mn-ea"/>
          <a:cs typeface="+mn-cs"/>
        </a:defRPr>
      </a:lvl3pPr>
      <a:lvl4pPr marL="288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4pPr>
      <a:lvl5pPr marL="576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5pPr>
      <a:lvl6pPr marL="0" indent="0" algn="l" defTabSz="967710" rtl="0" eaLnBrk="1" latinLnBrk="0" hangingPunct="1">
        <a:lnSpc>
          <a:spcPct val="100000"/>
        </a:lnSpc>
        <a:spcBef>
          <a:spcPts val="2400"/>
        </a:spcBef>
        <a:buFont typeface="Arial" panose="020B0604020202020204" pitchFamily="34" charset="0"/>
        <a:buNone/>
        <a:defRPr sz="800" kern="1200">
          <a:solidFill>
            <a:schemeClr val="bg1"/>
          </a:solidFill>
          <a:latin typeface="+mn-lt"/>
          <a:ea typeface="+mn-ea"/>
          <a:cs typeface="+mn-cs"/>
        </a:defRPr>
      </a:lvl6pPr>
      <a:lvl7pPr marL="0" indent="0" algn="l" defTabSz="967710" rtl="0" eaLnBrk="1" latinLnBrk="0" hangingPunct="1">
        <a:lnSpc>
          <a:spcPct val="100000"/>
        </a:lnSpc>
        <a:spcBef>
          <a:spcPts val="600"/>
        </a:spcBef>
        <a:buFont typeface="Arial" panose="020B0604020202020204" pitchFamily="34" charset="0"/>
        <a:buNone/>
        <a:defRPr sz="1800" kern="1200">
          <a:solidFill>
            <a:srgbClr val="FF0000"/>
          </a:solidFill>
          <a:latin typeface="+mn-lt"/>
          <a:ea typeface="+mn-ea"/>
          <a:cs typeface="+mn-cs"/>
        </a:defRPr>
      </a:lvl7pPr>
      <a:lvl8pPr marL="3628911"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8pPr>
      <a:lvl9pPr marL="4112765"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9pPr>
    </p:bodyStyle>
    <p:otherStyle>
      <a:defPPr>
        <a:defRPr lang="de-DE"/>
      </a:defPPr>
      <a:lvl1pPr marL="0" algn="l" defTabSz="967710" rtl="0" eaLnBrk="1" latinLnBrk="0" hangingPunct="1">
        <a:defRPr sz="1905" kern="1200">
          <a:solidFill>
            <a:schemeClr val="tx1"/>
          </a:solidFill>
          <a:latin typeface="+mn-lt"/>
          <a:ea typeface="+mn-ea"/>
          <a:cs typeface="+mn-cs"/>
        </a:defRPr>
      </a:lvl1pPr>
      <a:lvl2pPr marL="483855" algn="l" defTabSz="967710" rtl="0" eaLnBrk="1" latinLnBrk="0" hangingPunct="1">
        <a:defRPr sz="1905" kern="1200">
          <a:solidFill>
            <a:schemeClr val="tx1"/>
          </a:solidFill>
          <a:latin typeface="+mn-lt"/>
          <a:ea typeface="+mn-ea"/>
          <a:cs typeface="+mn-cs"/>
        </a:defRPr>
      </a:lvl2pPr>
      <a:lvl3pPr marL="967710" algn="l" defTabSz="967710" rtl="0" eaLnBrk="1" latinLnBrk="0" hangingPunct="1">
        <a:defRPr sz="1905" kern="1200">
          <a:solidFill>
            <a:schemeClr val="tx1"/>
          </a:solidFill>
          <a:latin typeface="+mn-lt"/>
          <a:ea typeface="+mn-ea"/>
          <a:cs typeface="+mn-cs"/>
        </a:defRPr>
      </a:lvl3pPr>
      <a:lvl4pPr marL="1451564" algn="l" defTabSz="967710" rtl="0" eaLnBrk="1" latinLnBrk="0" hangingPunct="1">
        <a:defRPr sz="1905" kern="1200">
          <a:solidFill>
            <a:schemeClr val="tx1"/>
          </a:solidFill>
          <a:latin typeface="+mn-lt"/>
          <a:ea typeface="+mn-ea"/>
          <a:cs typeface="+mn-cs"/>
        </a:defRPr>
      </a:lvl4pPr>
      <a:lvl5pPr marL="1935419" algn="l" defTabSz="967710" rtl="0" eaLnBrk="1" latinLnBrk="0" hangingPunct="1">
        <a:defRPr sz="1905" kern="1200">
          <a:solidFill>
            <a:schemeClr val="tx1"/>
          </a:solidFill>
          <a:latin typeface="+mn-lt"/>
          <a:ea typeface="+mn-ea"/>
          <a:cs typeface="+mn-cs"/>
        </a:defRPr>
      </a:lvl5pPr>
      <a:lvl6pPr marL="2419274" algn="l" defTabSz="967710" rtl="0" eaLnBrk="1" latinLnBrk="0" hangingPunct="1">
        <a:defRPr sz="1905" kern="1200">
          <a:solidFill>
            <a:schemeClr val="tx1"/>
          </a:solidFill>
          <a:latin typeface="+mn-lt"/>
          <a:ea typeface="+mn-ea"/>
          <a:cs typeface="+mn-cs"/>
        </a:defRPr>
      </a:lvl6pPr>
      <a:lvl7pPr marL="2903129" algn="l" defTabSz="967710" rtl="0" eaLnBrk="1" latinLnBrk="0" hangingPunct="1">
        <a:defRPr sz="1905" kern="1200">
          <a:solidFill>
            <a:schemeClr val="tx1"/>
          </a:solidFill>
          <a:latin typeface="+mn-lt"/>
          <a:ea typeface="+mn-ea"/>
          <a:cs typeface="+mn-cs"/>
        </a:defRPr>
      </a:lvl7pPr>
      <a:lvl8pPr marL="3386983" algn="l" defTabSz="967710" rtl="0" eaLnBrk="1" latinLnBrk="0" hangingPunct="1">
        <a:defRPr sz="1905" kern="1200">
          <a:solidFill>
            <a:schemeClr val="tx1"/>
          </a:solidFill>
          <a:latin typeface="+mn-lt"/>
          <a:ea typeface="+mn-ea"/>
          <a:cs typeface="+mn-cs"/>
        </a:defRPr>
      </a:lvl8pPr>
      <a:lvl9pPr marL="3870838" algn="l" defTabSz="967710" rtl="0" eaLnBrk="1" latinLnBrk="0" hangingPunct="1">
        <a:defRPr sz="190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02" userDrawn="1">
          <p15:clr>
            <a:srgbClr val="F26B43"/>
          </p15:clr>
        </p15:guide>
        <p15:guide id="2" pos="7378" userDrawn="1">
          <p15:clr>
            <a:srgbClr val="F26B43"/>
          </p15:clr>
        </p15:guide>
        <p15:guide id="3" orient="horz" pos="300" userDrawn="1">
          <p15:clr>
            <a:srgbClr val="F26B43"/>
          </p15:clr>
        </p15:guide>
        <p15:guide id="6" orient="horz" pos="3884" userDrawn="1">
          <p15:clr>
            <a:srgbClr val="F26B43"/>
          </p15:clr>
        </p15:guide>
        <p15:guide id="9" pos="1368" userDrawn="1">
          <p15:clr>
            <a:srgbClr val="F26B43"/>
          </p15:clr>
        </p15:guide>
        <p15:guide id="10" pos="1504" userDrawn="1">
          <p15:clr>
            <a:srgbClr val="F26B43"/>
          </p15:clr>
        </p15:guide>
        <p15:guide id="11" pos="2570" userDrawn="1">
          <p15:clr>
            <a:srgbClr val="F26B43"/>
          </p15:clr>
        </p15:guide>
        <p15:guide id="12" pos="2706" userDrawn="1">
          <p15:clr>
            <a:srgbClr val="F26B43"/>
          </p15:clr>
        </p15:guide>
        <p15:guide id="13" pos="3772" userDrawn="1">
          <p15:clr>
            <a:srgbClr val="F26B43"/>
          </p15:clr>
        </p15:guide>
        <p15:guide id="14" pos="3908" userDrawn="1">
          <p15:clr>
            <a:srgbClr val="F26B43"/>
          </p15:clr>
        </p15:guide>
        <p15:guide id="15" pos="4974" userDrawn="1">
          <p15:clr>
            <a:srgbClr val="F26B43"/>
          </p15:clr>
        </p15:guide>
        <p15:guide id="16" pos="5110" userDrawn="1">
          <p15:clr>
            <a:srgbClr val="F26B43"/>
          </p15:clr>
        </p15:guide>
        <p15:guide id="17" pos="6176" userDrawn="1">
          <p15:clr>
            <a:srgbClr val="F26B43"/>
          </p15:clr>
        </p15:guide>
        <p15:guide id="18" pos="6312" userDrawn="1">
          <p15:clr>
            <a:srgbClr val="F26B43"/>
          </p15:clr>
        </p15:guide>
        <p15:guide id="19" orient="horz" pos="550" userDrawn="1">
          <p15:clr>
            <a:srgbClr val="F26B43"/>
          </p15:clr>
        </p15:guide>
        <p15:guide id="22" orient="horz" pos="1139" userDrawn="1">
          <p15:clr>
            <a:srgbClr val="F26B43"/>
          </p15:clr>
        </p15:guide>
        <p15:guide id="23" orient="horz" pos="4110" userDrawn="1">
          <p15:clr>
            <a:srgbClr val="F26B43"/>
          </p15:clr>
        </p15:guide>
      </p15:sldGuideLst>
    </p:ext>
  </p:extLst>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DE283E6-A5BA-4B3C-88E4-54966FAC3487}"/>
              </a:ext>
            </a:extLst>
          </p:cNvPr>
          <p:cNvSpPr>
            <a:spLocks noGrp="1"/>
          </p:cNvSpPr>
          <p:nvPr>
            <p:ph type="title"/>
          </p:nvPr>
        </p:nvSpPr>
        <p:spPr>
          <a:xfrm>
            <a:off x="479427" y="875309"/>
            <a:ext cx="9324974" cy="932854"/>
          </a:xfrm>
          <a:prstGeom prst="rect">
            <a:avLst/>
          </a:prstGeom>
        </p:spPr>
        <p:txBody>
          <a:bodyPr vert="horz" lIns="0" tIns="0" rIns="0" bIns="0" rtlCol="0" anchor="t" anchorCtr="0">
            <a:noAutofit/>
          </a:bodyPr>
          <a:lstStyle/>
          <a:p>
            <a:r>
              <a:rPr lang="de-DE"/>
              <a:t>Mastertitelformat bearbeiten</a:t>
            </a:r>
          </a:p>
        </p:txBody>
      </p:sp>
      <p:sp>
        <p:nvSpPr>
          <p:cNvPr id="3" name="Textplatzhalter 2">
            <a:extLst>
              <a:ext uri="{FF2B5EF4-FFF2-40B4-BE49-F238E27FC236}">
                <a16:creationId xmlns:a16="http://schemas.microsoft.com/office/drawing/2014/main" id="{9C845E14-909C-4B3E-8D6E-D6710B870348}"/>
              </a:ext>
            </a:extLst>
          </p:cNvPr>
          <p:cNvSpPr>
            <a:spLocks noGrp="1"/>
          </p:cNvSpPr>
          <p:nvPr>
            <p:ph type="body" idx="1"/>
          </p:nvPr>
        </p:nvSpPr>
        <p:spPr>
          <a:xfrm>
            <a:off x="479424" y="1808163"/>
            <a:ext cx="11233151" cy="4357687"/>
          </a:xfrm>
          <a:prstGeom prst="rect">
            <a:avLst/>
          </a:prstGeom>
        </p:spPr>
        <p:txBody>
          <a:bodyPr vert="horz" lIns="0" tIns="0" rIns="0" bIns="0" rtlCol="0" anchor="t" anchorCtr="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Ebenen 7 bis 9 nicht verwenden</a:t>
            </a:r>
          </a:p>
        </p:txBody>
      </p:sp>
      <p:sp>
        <p:nvSpPr>
          <p:cNvPr id="5" name="Fußzeilenplatzhalter 4">
            <a:extLst>
              <a:ext uri="{FF2B5EF4-FFF2-40B4-BE49-F238E27FC236}">
                <a16:creationId xmlns:a16="http://schemas.microsoft.com/office/drawing/2014/main" id="{288440D7-D4EC-4E78-AA22-CBC23D0FE46F}"/>
              </a:ext>
            </a:extLst>
          </p:cNvPr>
          <p:cNvSpPr>
            <a:spLocks noGrp="1"/>
          </p:cNvSpPr>
          <p:nvPr>
            <p:ph type="ftr" sz="quarter" idx="3"/>
          </p:nvPr>
        </p:nvSpPr>
        <p:spPr>
          <a:xfrm>
            <a:off x="479426" y="6165850"/>
            <a:ext cx="9324974" cy="350150"/>
          </a:xfrm>
          <a:prstGeom prst="rect">
            <a:avLst/>
          </a:prstGeom>
        </p:spPr>
        <p:txBody>
          <a:bodyPr vert="horz" lIns="0" tIns="0" rIns="0" bIns="0" rtlCol="0" anchor="b" anchorCtr="0">
            <a:noAutofit/>
          </a:bodyPr>
          <a:lstStyle>
            <a:defPPr>
              <a:defRPr lang="de-DE"/>
            </a:defPPr>
            <a:lvl1pPr marL="0" algn="l" defTabSz="914205" rtl="0" eaLnBrk="1" latinLnBrk="0" hangingPunct="1">
              <a:lnSpc>
                <a:spcPct val="90000"/>
              </a:lnSpc>
              <a:defRPr sz="800" b="0" kern="1200" cap="none" spc="0" baseline="0">
                <a:solidFill>
                  <a:schemeClr val="bg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endParaRPr lang="de-DE"/>
          </a:p>
        </p:txBody>
      </p:sp>
      <p:sp>
        <p:nvSpPr>
          <p:cNvPr id="8" name="Foliennummernplatzhalter 9">
            <a:extLst>
              <a:ext uri="{FF2B5EF4-FFF2-40B4-BE49-F238E27FC236}">
                <a16:creationId xmlns:a16="http://schemas.microsoft.com/office/drawing/2014/main" id="{804B8442-C573-4F72-B4E9-57061958D6FF}"/>
              </a:ext>
            </a:extLst>
          </p:cNvPr>
          <p:cNvSpPr>
            <a:spLocks noGrp="1"/>
          </p:cNvSpPr>
          <p:nvPr>
            <p:ph type="sldNum" sz="quarter" idx="4"/>
          </p:nvPr>
        </p:nvSpPr>
        <p:spPr>
          <a:xfrm>
            <a:off x="11443580" y="6372000"/>
            <a:ext cx="268995" cy="144000"/>
          </a:xfrm>
          <a:prstGeom prst="rect">
            <a:avLst/>
          </a:prstGeom>
        </p:spPr>
        <p:txBody>
          <a:bodyPr vert="horz" lIns="0" tIns="0" rIns="0" bIns="0" rtlCol="0" anchor="ctr"/>
          <a:lstStyle>
            <a:defPPr>
              <a:defRPr lang="de-DE"/>
            </a:defPPr>
            <a:lvl1pPr marL="0" algn="r" defTabSz="914205" rtl="0" eaLnBrk="1" latinLnBrk="0" hangingPunct="1">
              <a:lnSpc>
                <a:spcPts val="1000"/>
              </a:lnSpc>
              <a:defRPr lang="de-DE" sz="800" b="1" kern="1200">
                <a:solidFill>
                  <a:schemeClr val="bg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fld id="{56C449F3-BD9D-48DC-BFF1-0F66671DA7C6}" type="slidenum">
              <a:rPr lang="de-DE"/>
              <a:t>‹Nr.›</a:t>
            </a:fld>
            <a:endParaRPr lang="de-DE"/>
          </a:p>
        </p:txBody>
      </p:sp>
      <p:pic>
        <p:nvPicPr>
          <p:cNvPr id="9" name="Grafik 8">
            <a:extLst>
              <a:ext uri="{FF2B5EF4-FFF2-40B4-BE49-F238E27FC236}">
                <a16:creationId xmlns:a16="http://schemas.microsoft.com/office/drawing/2014/main" id="{5F42FCA9-1C8A-4226-84E3-AE132924B687}"/>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10692728" y="504000"/>
            <a:ext cx="1016541" cy="252000"/>
          </a:xfrm>
          <a:prstGeom prst="rect">
            <a:avLst/>
          </a:prstGeom>
        </p:spPr>
      </p:pic>
    </p:spTree>
    <p:extLst>
      <p:ext uri="{BB962C8B-B14F-4D97-AF65-F5344CB8AC3E}">
        <p14:creationId xmlns:p14="http://schemas.microsoft.com/office/powerpoint/2010/main" val="971295014"/>
      </p:ext>
    </p:extLst>
  </p:cSld>
  <p:clrMap bg1="dk1" tx1="lt1" bg2="dk2" tx2="lt2" accent1="accent1" accent2="accent2" accent3="accent3" accent4="accent4" accent5="accent5" accent6="accent6" hlink="hlink" folHlink="folHlink"/>
  <p:sldLayoutIdLst>
    <p:sldLayoutId id="2147484244" r:id="rId1"/>
    <p:sldLayoutId id="2147484295" r:id="rId2"/>
    <p:sldLayoutId id="2147484296" r:id="rId3"/>
    <p:sldLayoutId id="2147484297" r:id="rId4"/>
    <p:sldLayoutId id="2147484298" r:id="rId5"/>
    <p:sldLayoutId id="2147484299" r:id="rId6"/>
    <p:sldLayoutId id="2147484300" r:id="rId7"/>
  </p:sldLayoutIdLst>
  <p:transition/>
  <p:hf hdr="0" ftr="0" dt="0"/>
  <p:txStyles>
    <p:titleStyle>
      <a:lvl1pPr algn="l" defTabSz="967710" rtl="0" eaLnBrk="1" latinLnBrk="0" hangingPunct="1">
        <a:lnSpc>
          <a:spcPts val="3800"/>
        </a:lnSpc>
        <a:spcBef>
          <a:spcPct val="0"/>
        </a:spcBef>
        <a:buNone/>
        <a:defRPr sz="3800" kern="120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67710" rtl="0" eaLnBrk="1" latinLnBrk="0" hangingPunct="1">
        <a:lnSpc>
          <a:spcPct val="100000"/>
        </a:lnSpc>
        <a:spcBef>
          <a:spcPct val="0"/>
        </a:spcBef>
        <a:buFont typeface="+mj-lt"/>
        <a:buNone/>
        <a:defRPr sz="2000" kern="1200">
          <a:solidFill>
            <a:schemeClr val="bg1"/>
          </a:solidFill>
          <a:latin typeface="+mn-lt"/>
          <a:ea typeface="+mn-ea"/>
          <a:cs typeface="+mn-cs"/>
        </a:defRPr>
      </a:lvl1pPr>
      <a:lvl2pPr marL="288000" indent="-288000" algn="l" defTabSz="967710" rtl="0" eaLnBrk="1" latinLnBrk="0" hangingPunct="1">
        <a:lnSpc>
          <a:spcPct val="100000"/>
        </a:lnSpc>
        <a:spcBef>
          <a:spcPct val="0"/>
        </a:spcBef>
        <a:buFont typeface="+mj-lt"/>
        <a:buAutoNum type="arabicPeriod"/>
        <a:defRPr sz="2000" kern="1200">
          <a:solidFill>
            <a:schemeClr val="bg1"/>
          </a:solidFill>
          <a:latin typeface="+mn-lt"/>
          <a:ea typeface="+mn-ea"/>
          <a:cs typeface="+mn-cs"/>
        </a:defRPr>
      </a:lvl2pPr>
      <a:lvl3pPr marL="288000" indent="-288000" algn="l" defTabSz="967710" rtl="0" eaLnBrk="1" latinLnBrk="0" hangingPunct="1">
        <a:lnSpc>
          <a:spcPct val="100000"/>
        </a:lnSpc>
        <a:spcBef>
          <a:spcPct val="0"/>
        </a:spcBef>
        <a:buFont typeface="Arial" panose="020B0604020202020204" pitchFamily="34" charset="0"/>
        <a:buChar char="•"/>
        <a:defRPr sz="2000" kern="1200">
          <a:solidFill>
            <a:schemeClr val="bg1"/>
          </a:solidFill>
          <a:latin typeface="+mn-lt"/>
          <a:ea typeface="+mn-ea"/>
          <a:cs typeface="+mn-cs"/>
        </a:defRPr>
      </a:lvl3pPr>
      <a:lvl4pPr marL="288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4pPr>
      <a:lvl5pPr marL="576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5pPr>
      <a:lvl6pPr marL="0" indent="0" algn="l" defTabSz="967710" rtl="0" eaLnBrk="1" latinLnBrk="0" hangingPunct="1">
        <a:lnSpc>
          <a:spcPct val="100000"/>
        </a:lnSpc>
        <a:spcBef>
          <a:spcPts val="2400"/>
        </a:spcBef>
        <a:buFont typeface="Arial" panose="020B0604020202020204" pitchFamily="34" charset="0"/>
        <a:buNone/>
        <a:defRPr sz="800" kern="1200">
          <a:solidFill>
            <a:schemeClr val="bg1"/>
          </a:solidFill>
          <a:latin typeface="+mn-lt"/>
          <a:ea typeface="+mn-ea"/>
          <a:cs typeface="+mn-cs"/>
        </a:defRPr>
      </a:lvl6pPr>
      <a:lvl7pPr marL="0" indent="0" algn="l" defTabSz="967710" rtl="0" eaLnBrk="1" latinLnBrk="0" hangingPunct="1">
        <a:lnSpc>
          <a:spcPct val="100000"/>
        </a:lnSpc>
        <a:spcBef>
          <a:spcPts val="600"/>
        </a:spcBef>
        <a:buFont typeface="Arial" panose="020B0604020202020204" pitchFamily="34" charset="0"/>
        <a:buNone/>
        <a:defRPr sz="1800" kern="1200">
          <a:solidFill>
            <a:srgbClr val="FF0000"/>
          </a:solidFill>
          <a:latin typeface="+mn-lt"/>
          <a:ea typeface="+mn-ea"/>
          <a:cs typeface="+mn-cs"/>
        </a:defRPr>
      </a:lvl7pPr>
      <a:lvl8pPr marL="3628911"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8pPr>
      <a:lvl9pPr marL="4112765"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9pPr>
    </p:bodyStyle>
    <p:otherStyle>
      <a:defPPr>
        <a:defRPr lang="de-DE"/>
      </a:defPPr>
      <a:lvl1pPr marL="0" algn="l" defTabSz="967710" rtl="0" eaLnBrk="1" latinLnBrk="0" hangingPunct="1">
        <a:defRPr sz="1905" kern="1200">
          <a:solidFill>
            <a:schemeClr val="tx1"/>
          </a:solidFill>
          <a:latin typeface="+mn-lt"/>
          <a:ea typeface="+mn-ea"/>
          <a:cs typeface="+mn-cs"/>
        </a:defRPr>
      </a:lvl1pPr>
      <a:lvl2pPr marL="483855" algn="l" defTabSz="967710" rtl="0" eaLnBrk="1" latinLnBrk="0" hangingPunct="1">
        <a:defRPr sz="1905" kern="1200">
          <a:solidFill>
            <a:schemeClr val="tx1"/>
          </a:solidFill>
          <a:latin typeface="+mn-lt"/>
          <a:ea typeface="+mn-ea"/>
          <a:cs typeface="+mn-cs"/>
        </a:defRPr>
      </a:lvl2pPr>
      <a:lvl3pPr marL="967710" algn="l" defTabSz="967710" rtl="0" eaLnBrk="1" latinLnBrk="0" hangingPunct="1">
        <a:defRPr sz="1905" kern="1200">
          <a:solidFill>
            <a:schemeClr val="tx1"/>
          </a:solidFill>
          <a:latin typeface="+mn-lt"/>
          <a:ea typeface="+mn-ea"/>
          <a:cs typeface="+mn-cs"/>
        </a:defRPr>
      </a:lvl3pPr>
      <a:lvl4pPr marL="1451564" algn="l" defTabSz="967710" rtl="0" eaLnBrk="1" latinLnBrk="0" hangingPunct="1">
        <a:defRPr sz="1905" kern="1200">
          <a:solidFill>
            <a:schemeClr val="tx1"/>
          </a:solidFill>
          <a:latin typeface="+mn-lt"/>
          <a:ea typeface="+mn-ea"/>
          <a:cs typeface="+mn-cs"/>
        </a:defRPr>
      </a:lvl4pPr>
      <a:lvl5pPr marL="1935419" algn="l" defTabSz="967710" rtl="0" eaLnBrk="1" latinLnBrk="0" hangingPunct="1">
        <a:defRPr sz="1905" kern="1200">
          <a:solidFill>
            <a:schemeClr val="tx1"/>
          </a:solidFill>
          <a:latin typeface="+mn-lt"/>
          <a:ea typeface="+mn-ea"/>
          <a:cs typeface="+mn-cs"/>
        </a:defRPr>
      </a:lvl5pPr>
      <a:lvl6pPr marL="2419274" algn="l" defTabSz="967710" rtl="0" eaLnBrk="1" latinLnBrk="0" hangingPunct="1">
        <a:defRPr sz="1905" kern="1200">
          <a:solidFill>
            <a:schemeClr val="tx1"/>
          </a:solidFill>
          <a:latin typeface="+mn-lt"/>
          <a:ea typeface="+mn-ea"/>
          <a:cs typeface="+mn-cs"/>
        </a:defRPr>
      </a:lvl6pPr>
      <a:lvl7pPr marL="2903129" algn="l" defTabSz="967710" rtl="0" eaLnBrk="1" latinLnBrk="0" hangingPunct="1">
        <a:defRPr sz="1905" kern="1200">
          <a:solidFill>
            <a:schemeClr val="tx1"/>
          </a:solidFill>
          <a:latin typeface="+mn-lt"/>
          <a:ea typeface="+mn-ea"/>
          <a:cs typeface="+mn-cs"/>
        </a:defRPr>
      </a:lvl7pPr>
      <a:lvl8pPr marL="3386983" algn="l" defTabSz="967710" rtl="0" eaLnBrk="1" latinLnBrk="0" hangingPunct="1">
        <a:defRPr sz="1905" kern="1200">
          <a:solidFill>
            <a:schemeClr val="tx1"/>
          </a:solidFill>
          <a:latin typeface="+mn-lt"/>
          <a:ea typeface="+mn-ea"/>
          <a:cs typeface="+mn-cs"/>
        </a:defRPr>
      </a:lvl8pPr>
      <a:lvl9pPr marL="3870838" algn="l" defTabSz="967710" rtl="0" eaLnBrk="1" latinLnBrk="0" hangingPunct="1">
        <a:defRPr sz="190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02" userDrawn="1">
          <p15:clr>
            <a:srgbClr val="F26B43"/>
          </p15:clr>
        </p15:guide>
        <p15:guide id="2" pos="7378" userDrawn="1">
          <p15:clr>
            <a:srgbClr val="F26B43"/>
          </p15:clr>
        </p15:guide>
        <p15:guide id="3" orient="horz" pos="300" userDrawn="1">
          <p15:clr>
            <a:srgbClr val="F26B43"/>
          </p15:clr>
        </p15:guide>
        <p15:guide id="6" orient="horz" pos="3884" userDrawn="1">
          <p15:clr>
            <a:srgbClr val="F26B43"/>
          </p15:clr>
        </p15:guide>
        <p15:guide id="9" pos="1368" userDrawn="1">
          <p15:clr>
            <a:srgbClr val="F26B43"/>
          </p15:clr>
        </p15:guide>
        <p15:guide id="10" pos="1504" userDrawn="1">
          <p15:clr>
            <a:srgbClr val="F26B43"/>
          </p15:clr>
        </p15:guide>
        <p15:guide id="11" pos="2570" userDrawn="1">
          <p15:clr>
            <a:srgbClr val="F26B43"/>
          </p15:clr>
        </p15:guide>
        <p15:guide id="12" pos="2706" userDrawn="1">
          <p15:clr>
            <a:srgbClr val="F26B43"/>
          </p15:clr>
        </p15:guide>
        <p15:guide id="13" pos="3772" userDrawn="1">
          <p15:clr>
            <a:srgbClr val="F26B43"/>
          </p15:clr>
        </p15:guide>
        <p15:guide id="14" pos="3908" userDrawn="1">
          <p15:clr>
            <a:srgbClr val="F26B43"/>
          </p15:clr>
        </p15:guide>
        <p15:guide id="15" pos="4974" userDrawn="1">
          <p15:clr>
            <a:srgbClr val="F26B43"/>
          </p15:clr>
        </p15:guide>
        <p15:guide id="16" pos="5110" userDrawn="1">
          <p15:clr>
            <a:srgbClr val="F26B43"/>
          </p15:clr>
        </p15:guide>
        <p15:guide id="17" pos="6176" userDrawn="1">
          <p15:clr>
            <a:srgbClr val="F26B43"/>
          </p15:clr>
        </p15:guide>
        <p15:guide id="18" pos="6312" userDrawn="1">
          <p15:clr>
            <a:srgbClr val="F26B43"/>
          </p15:clr>
        </p15:guide>
        <p15:guide id="19" orient="horz" pos="550" userDrawn="1">
          <p15:clr>
            <a:srgbClr val="F26B43"/>
          </p15:clr>
        </p15:guide>
        <p15:guide id="22" orient="horz" pos="1139" userDrawn="1">
          <p15:clr>
            <a:srgbClr val="F26B43"/>
          </p15:clr>
        </p15:guide>
        <p15:guide id="23" orient="horz" pos="4110" userDrawn="1">
          <p15:clr>
            <a:srgbClr val="F26B43"/>
          </p15:clr>
        </p15:guide>
      </p15:sldGuideLst>
    </p:ext>
  </p:extLst>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DE283E6-A5BA-4B3C-88E4-54966FAC3487}"/>
              </a:ext>
            </a:extLst>
          </p:cNvPr>
          <p:cNvSpPr>
            <a:spLocks noGrp="1"/>
          </p:cNvSpPr>
          <p:nvPr>
            <p:ph type="title"/>
          </p:nvPr>
        </p:nvSpPr>
        <p:spPr>
          <a:xfrm>
            <a:off x="479427" y="875309"/>
            <a:ext cx="9324974" cy="932854"/>
          </a:xfrm>
          <a:prstGeom prst="rect">
            <a:avLst/>
          </a:prstGeom>
        </p:spPr>
        <p:txBody>
          <a:bodyPr vert="horz" lIns="0" tIns="0" rIns="0" bIns="0" rtlCol="0" anchor="t" anchorCtr="0">
            <a:noAutofit/>
          </a:bodyPr>
          <a:lstStyle/>
          <a:p>
            <a:r>
              <a:rPr lang="de-DE"/>
              <a:t>Mastertitelformat bearbeiten</a:t>
            </a:r>
          </a:p>
        </p:txBody>
      </p:sp>
      <p:sp>
        <p:nvSpPr>
          <p:cNvPr id="3" name="Textplatzhalter 2">
            <a:extLst>
              <a:ext uri="{FF2B5EF4-FFF2-40B4-BE49-F238E27FC236}">
                <a16:creationId xmlns:a16="http://schemas.microsoft.com/office/drawing/2014/main" id="{9C845E14-909C-4B3E-8D6E-D6710B870348}"/>
              </a:ext>
            </a:extLst>
          </p:cNvPr>
          <p:cNvSpPr>
            <a:spLocks noGrp="1"/>
          </p:cNvSpPr>
          <p:nvPr>
            <p:ph type="body" idx="1"/>
          </p:nvPr>
        </p:nvSpPr>
        <p:spPr>
          <a:xfrm>
            <a:off x="479424" y="1808163"/>
            <a:ext cx="11233151" cy="4357687"/>
          </a:xfrm>
          <a:prstGeom prst="rect">
            <a:avLst/>
          </a:prstGeom>
        </p:spPr>
        <p:txBody>
          <a:bodyPr vert="horz" lIns="0" tIns="0" rIns="0" bIns="0" rtlCol="0" anchor="t" anchorCtr="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Ebenen 7 bis 9 nicht verwenden</a:t>
            </a:r>
          </a:p>
        </p:txBody>
      </p:sp>
      <p:sp>
        <p:nvSpPr>
          <p:cNvPr id="5" name="Fußzeilenplatzhalter 4">
            <a:extLst>
              <a:ext uri="{FF2B5EF4-FFF2-40B4-BE49-F238E27FC236}">
                <a16:creationId xmlns:a16="http://schemas.microsoft.com/office/drawing/2014/main" id="{288440D7-D4EC-4E78-AA22-CBC23D0FE46F}"/>
              </a:ext>
            </a:extLst>
          </p:cNvPr>
          <p:cNvSpPr>
            <a:spLocks noGrp="1"/>
          </p:cNvSpPr>
          <p:nvPr>
            <p:ph type="ftr" sz="quarter" idx="3"/>
          </p:nvPr>
        </p:nvSpPr>
        <p:spPr>
          <a:xfrm>
            <a:off x="479426" y="6165850"/>
            <a:ext cx="9324974" cy="350150"/>
          </a:xfrm>
          <a:prstGeom prst="rect">
            <a:avLst/>
          </a:prstGeom>
        </p:spPr>
        <p:txBody>
          <a:bodyPr vert="horz" lIns="0" tIns="0" rIns="0" bIns="0" rtlCol="0" anchor="b" anchorCtr="0">
            <a:noAutofit/>
          </a:bodyPr>
          <a:lstStyle>
            <a:defPPr>
              <a:defRPr lang="de-DE"/>
            </a:defPPr>
            <a:lvl1pPr marL="0" algn="l" defTabSz="914205" rtl="0" eaLnBrk="1" latinLnBrk="0" hangingPunct="1">
              <a:lnSpc>
                <a:spcPct val="90000"/>
              </a:lnSpc>
              <a:defRPr sz="800" b="0" kern="1200" cap="none" spc="0" baseline="0">
                <a:solidFill>
                  <a:schemeClr val="bg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endParaRPr lang="de-DE"/>
          </a:p>
        </p:txBody>
      </p:sp>
      <p:sp>
        <p:nvSpPr>
          <p:cNvPr id="8" name="Foliennummernplatzhalter 9">
            <a:extLst>
              <a:ext uri="{FF2B5EF4-FFF2-40B4-BE49-F238E27FC236}">
                <a16:creationId xmlns:a16="http://schemas.microsoft.com/office/drawing/2014/main" id="{804B8442-C573-4F72-B4E9-57061958D6FF}"/>
              </a:ext>
            </a:extLst>
          </p:cNvPr>
          <p:cNvSpPr>
            <a:spLocks noGrp="1"/>
          </p:cNvSpPr>
          <p:nvPr>
            <p:ph type="sldNum" sz="quarter" idx="4"/>
          </p:nvPr>
        </p:nvSpPr>
        <p:spPr>
          <a:xfrm>
            <a:off x="11443580" y="6372000"/>
            <a:ext cx="268995" cy="144000"/>
          </a:xfrm>
          <a:prstGeom prst="rect">
            <a:avLst/>
          </a:prstGeom>
        </p:spPr>
        <p:txBody>
          <a:bodyPr vert="horz" lIns="0" tIns="0" rIns="0" bIns="0" rtlCol="0" anchor="ctr"/>
          <a:lstStyle>
            <a:defPPr>
              <a:defRPr lang="de-DE"/>
            </a:defPPr>
            <a:lvl1pPr marL="0" algn="r" defTabSz="914205" rtl="0" eaLnBrk="1" latinLnBrk="0" hangingPunct="1">
              <a:lnSpc>
                <a:spcPts val="1000"/>
              </a:lnSpc>
              <a:defRPr lang="de-DE" sz="800" b="1" kern="1200">
                <a:solidFill>
                  <a:schemeClr val="bg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fld id="{56C449F3-BD9D-48DC-BFF1-0F66671DA7C6}" type="slidenum">
              <a:rPr lang="de-DE"/>
              <a:t>‹Nr.›</a:t>
            </a:fld>
            <a:endParaRPr lang="de-DE"/>
          </a:p>
        </p:txBody>
      </p:sp>
      <p:pic>
        <p:nvPicPr>
          <p:cNvPr id="9" name="Grafik 8">
            <a:extLst>
              <a:ext uri="{FF2B5EF4-FFF2-40B4-BE49-F238E27FC236}">
                <a16:creationId xmlns:a16="http://schemas.microsoft.com/office/drawing/2014/main" id="{5F42FCA9-1C8A-4226-84E3-AE132924B68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692728" y="504000"/>
            <a:ext cx="1016541" cy="252000"/>
          </a:xfrm>
          <a:prstGeom prst="rect">
            <a:avLst/>
          </a:prstGeom>
        </p:spPr>
      </p:pic>
    </p:spTree>
    <p:extLst>
      <p:ext uri="{BB962C8B-B14F-4D97-AF65-F5344CB8AC3E}">
        <p14:creationId xmlns:p14="http://schemas.microsoft.com/office/powerpoint/2010/main" val="971295014"/>
      </p:ext>
    </p:extLst>
  </p:cSld>
  <p:clrMap bg1="dk1" tx1="lt1" bg2="dk2" tx2="lt2" accent1="accent1" accent2="accent2" accent3="accent3" accent4="accent4" accent5="accent5" accent6="accent6" hlink="hlink" folHlink="folHlink"/>
  <p:sldLayoutIdLst>
    <p:sldLayoutId id="2147484282" r:id="rId1"/>
  </p:sldLayoutIdLst>
  <p:transition/>
  <p:hf hdr="0" ftr="0" dt="0"/>
  <p:txStyles>
    <p:titleStyle>
      <a:lvl1pPr algn="l" defTabSz="967710" rtl="0" eaLnBrk="1" latinLnBrk="0" hangingPunct="1">
        <a:lnSpc>
          <a:spcPts val="3800"/>
        </a:lnSpc>
        <a:spcBef>
          <a:spcPct val="0"/>
        </a:spcBef>
        <a:buNone/>
        <a:defRPr sz="3800" kern="120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67710" rtl="0" eaLnBrk="1" latinLnBrk="0" hangingPunct="1">
        <a:lnSpc>
          <a:spcPct val="100000"/>
        </a:lnSpc>
        <a:spcBef>
          <a:spcPct val="0"/>
        </a:spcBef>
        <a:buFont typeface="+mj-lt"/>
        <a:buNone/>
        <a:defRPr sz="2000" kern="1200">
          <a:solidFill>
            <a:schemeClr val="bg1"/>
          </a:solidFill>
          <a:latin typeface="+mn-lt"/>
          <a:ea typeface="+mn-ea"/>
          <a:cs typeface="+mn-cs"/>
        </a:defRPr>
      </a:lvl1pPr>
      <a:lvl2pPr marL="288000" indent="-288000" algn="l" defTabSz="967710" rtl="0" eaLnBrk="1" latinLnBrk="0" hangingPunct="1">
        <a:lnSpc>
          <a:spcPct val="100000"/>
        </a:lnSpc>
        <a:spcBef>
          <a:spcPct val="0"/>
        </a:spcBef>
        <a:buFont typeface="+mj-lt"/>
        <a:buAutoNum type="arabicPeriod"/>
        <a:defRPr sz="2000" kern="1200">
          <a:solidFill>
            <a:schemeClr val="bg1"/>
          </a:solidFill>
          <a:latin typeface="+mn-lt"/>
          <a:ea typeface="+mn-ea"/>
          <a:cs typeface="+mn-cs"/>
        </a:defRPr>
      </a:lvl2pPr>
      <a:lvl3pPr marL="288000" indent="-288000" algn="l" defTabSz="967710" rtl="0" eaLnBrk="1" latinLnBrk="0" hangingPunct="1">
        <a:lnSpc>
          <a:spcPct val="100000"/>
        </a:lnSpc>
        <a:spcBef>
          <a:spcPct val="0"/>
        </a:spcBef>
        <a:buFont typeface="Arial" panose="020B0604020202020204" pitchFamily="34" charset="0"/>
        <a:buChar char="•"/>
        <a:defRPr sz="2000" kern="1200">
          <a:solidFill>
            <a:schemeClr val="bg1"/>
          </a:solidFill>
          <a:latin typeface="+mn-lt"/>
          <a:ea typeface="+mn-ea"/>
          <a:cs typeface="+mn-cs"/>
        </a:defRPr>
      </a:lvl3pPr>
      <a:lvl4pPr marL="288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4pPr>
      <a:lvl5pPr marL="576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5pPr>
      <a:lvl6pPr marL="0" indent="0" algn="l" defTabSz="967710" rtl="0" eaLnBrk="1" latinLnBrk="0" hangingPunct="1">
        <a:lnSpc>
          <a:spcPct val="100000"/>
        </a:lnSpc>
        <a:spcBef>
          <a:spcPts val="2400"/>
        </a:spcBef>
        <a:buFont typeface="Arial" panose="020B0604020202020204" pitchFamily="34" charset="0"/>
        <a:buNone/>
        <a:defRPr sz="800" kern="1200">
          <a:solidFill>
            <a:schemeClr val="bg1"/>
          </a:solidFill>
          <a:latin typeface="+mn-lt"/>
          <a:ea typeface="+mn-ea"/>
          <a:cs typeface="+mn-cs"/>
        </a:defRPr>
      </a:lvl6pPr>
      <a:lvl7pPr marL="0" indent="0" algn="l" defTabSz="967710" rtl="0" eaLnBrk="1" latinLnBrk="0" hangingPunct="1">
        <a:lnSpc>
          <a:spcPct val="100000"/>
        </a:lnSpc>
        <a:spcBef>
          <a:spcPts val="600"/>
        </a:spcBef>
        <a:buFont typeface="Arial" panose="020B0604020202020204" pitchFamily="34" charset="0"/>
        <a:buNone/>
        <a:defRPr sz="1800" kern="1200">
          <a:solidFill>
            <a:srgbClr val="FF0000"/>
          </a:solidFill>
          <a:latin typeface="+mn-lt"/>
          <a:ea typeface="+mn-ea"/>
          <a:cs typeface="+mn-cs"/>
        </a:defRPr>
      </a:lvl7pPr>
      <a:lvl8pPr marL="3628911"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8pPr>
      <a:lvl9pPr marL="4112765"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9pPr>
    </p:bodyStyle>
    <p:otherStyle>
      <a:defPPr>
        <a:defRPr lang="de-DE"/>
      </a:defPPr>
      <a:lvl1pPr marL="0" algn="l" defTabSz="967710" rtl="0" eaLnBrk="1" latinLnBrk="0" hangingPunct="1">
        <a:defRPr sz="1905" kern="1200">
          <a:solidFill>
            <a:schemeClr val="tx1"/>
          </a:solidFill>
          <a:latin typeface="+mn-lt"/>
          <a:ea typeface="+mn-ea"/>
          <a:cs typeface="+mn-cs"/>
        </a:defRPr>
      </a:lvl1pPr>
      <a:lvl2pPr marL="483855" algn="l" defTabSz="967710" rtl="0" eaLnBrk="1" latinLnBrk="0" hangingPunct="1">
        <a:defRPr sz="1905" kern="1200">
          <a:solidFill>
            <a:schemeClr val="tx1"/>
          </a:solidFill>
          <a:latin typeface="+mn-lt"/>
          <a:ea typeface="+mn-ea"/>
          <a:cs typeface="+mn-cs"/>
        </a:defRPr>
      </a:lvl2pPr>
      <a:lvl3pPr marL="967710" algn="l" defTabSz="967710" rtl="0" eaLnBrk="1" latinLnBrk="0" hangingPunct="1">
        <a:defRPr sz="1905" kern="1200">
          <a:solidFill>
            <a:schemeClr val="tx1"/>
          </a:solidFill>
          <a:latin typeface="+mn-lt"/>
          <a:ea typeface="+mn-ea"/>
          <a:cs typeface="+mn-cs"/>
        </a:defRPr>
      </a:lvl3pPr>
      <a:lvl4pPr marL="1451564" algn="l" defTabSz="967710" rtl="0" eaLnBrk="1" latinLnBrk="0" hangingPunct="1">
        <a:defRPr sz="1905" kern="1200">
          <a:solidFill>
            <a:schemeClr val="tx1"/>
          </a:solidFill>
          <a:latin typeface="+mn-lt"/>
          <a:ea typeface="+mn-ea"/>
          <a:cs typeface="+mn-cs"/>
        </a:defRPr>
      </a:lvl4pPr>
      <a:lvl5pPr marL="1935419" algn="l" defTabSz="967710" rtl="0" eaLnBrk="1" latinLnBrk="0" hangingPunct="1">
        <a:defRPr sz="1905" kern="1200">
          <a:solidFill>
            <a:schemeClr val="tx1"/>
          </a:solidFill>
          <a:latin typeface="+mn-lt"/>
          <a:ea typeface="+mn-ea"/>
          <a:cs typeface="+mn-cs"/>
        </a:defRPr>
      </a:lvl5pPr>
      <a:lvl6pPr marL="2419274" algn="l" defTabSz="967710" rtl="0" eaLnBrk="1" latinLnBrk="0" hangingPunct="1">
        <a:defRPr sz="1905" kern="1200">
          <a:solidFill>
            <a:schemeClr val="tx1"/>
          </a:solidFill>
          <a:latin typeface="+mn-lt"/>
          <a:ea typeface="+mn-ea"/>
          <a:cs typeface="+mn-cs"/>
        </a:defRPr>
      </a:lvl6pPr>
      <a:lvl7pPr marL="2903129" algn="l" defTabSz="967710" rtl="0" eaLnBrk="1" latinLnBrk="0" hangingPunct="1">
        <a:defRPr sz="1905" kern="1200">
          <a:solidFill>
            <a:schemeClr val="tx1"/>
          </a:solidFill>
          <a:latin typeface="+mn-lt"/>
          <a:ea typeface="+mn-ea"/>
          <a:cs typeface="+mn-cs"/>
        </a:defRPr>
      </a:lvl7pPr>
      <a:lvl8pPr marL="3386983" algn="l" defTabSz="967710" rtl="0" eaLnBrk="1" latinLnBrk="0" hangingPunct="1">
        <a:defRPr sz="1905" kern="1200">
          <a:solidFill>
            <a:schemeClr val="tx1"/>
          </a:solidFill>
          <a:latin typeface="+mn-lt"/>
          <a:ea typeface="+mn-ea"/>
          <a:cs typeface="+mn-cs"/>
        </a:defRPr>
      </a:lvl8pPr>
      <a:lvl9pPr marL="3870838" algn="l" defTabSz="967710" rtl="0" eaLnBrk="1" latinLnBrk="0" hangingPunct="1">
        <a:defRPr sz="190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02" userDrawn="1">
          <p15:clr>
            <a:srgbClr val="F26B43"/>
          </p15:clr>
        </p15:guide>
        <p15:guide id="2" pos="7378" userDrawn="1">
          <p15:clr>
            <a:srgbClr val="F26B43"/>
          </p15:clr>
        </p15:guide>
        <p15:guide id="3" orient="horz" pos="300" userDrawn="1">
          <p15:clr>
            <a:srgbClr val="F26B43"/>
          </p15:clr>
        </p15:guide>
        <p15:guide id="6" orient="horz" pos="3884" userDrawn="1">
          <p15:clr>
            <a:srgbClr val="F26B43"/>
          </p15:clr>
        </p15:guide>
        <p15:guide id="9" pos="1368" userDrawn="1">
          <p15:clr>
            <a:srgbClr val="F26B43"/>
          </p15:clr>
        </p15:guide>
        <p15:guide id="10" pos="1504" userDrawn="1">
          <p15:clr>
            <a:srgbClr val="F26B43"/>
          </p15:clr>
        </p15:guide>
        <p15:guide id="11" pos="2570" userDrawn="1">
          <p15:clr>
            <a:srgbClr val="F26B43"/>
          </p15:clr>
        </p15:guide>
        <p15:guide id="12" pos="2706" userDrawn="1">
          <p15:clr>
            <a:srgbClr val="F26B43"/>
          </p15:clr>
        </p15:guide>
        <p15:guide id="13" pos="3772" userDrawn="1">
          <p15:clr>
            <a:srgbClr val="F26B43"/>
          </p15:clr>
        </p15:guide>
        <p15:guide id="14" pos="3908" userDrawn="1">
          <p15:clr>
            <a:srgbClr val="F26B43"/>
          </p15:clr>
        </p15:guide>
        <p15:guide id="15" pos="4974" userDrawn="1">
          <p15:clr>
            <a:srgbClr val="F26B43"/>
          </p15:clr>
        </p15:guide>
        <p15:guide id="16" pos="5110" userDrawn="1">
          <p15:clr>
            <a:srgbClr val="F26B43"/>
          </p15:clr>
        </p15:guide>
        <p15:guide id="17" pos="6176" userDrawn="1">
          <p15:clr>
            <a:srgbClr val="F26B43"/>
          </p15:clr>
        </p15:guide>
        <p15:guide id="18" pos="6312" userDrawn="1">
          <p15:clr>
            <a:srgbClr val="F26B43"/>
          </p15:clr>
        </p15:guide>
        <p15:guide id="19" orient="horz" pos="550" userDrawn="1">
          <p15:clr>
            <a:srgbClr val="F26B43"/>
          </p15:clr>
        </p15:guide>
        <p15:guide id="22" orient="horz" pos="1139" userDrawn="1">
          <p15:clr>
            <a:srgbClr val="F26B43"/>
          </p15:clr>
        </p15:guide>
        <p15:guide id="23" orient="horz" pos="411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DE283E6-A5BA-4B3C-88E4-54966FAC3487}"/>
              </a:ext>
            </a:extLst>
          </p:cNvPr>
          <p:cNvSpPr>
            <a:spLocks noGrp="1"/>
          </p:cNvSpPr>
          <p:nvPr>
            <p:ph type="title"/>
          </p:nvPr>
        </p:nvSpPr>
        <p:spPr>
          <a:xfrm>
            <a:off x="479427" y="875309"/>
            <a:ext cx="9324974" cy="932854"/>
          </a:xfrm>
          <a:prstGeom prst="rect">
            <a:avLst/>
          </a:prstGeom>
        </p:spPr>
        <p:txBody>
          <a:bodyPr vert="horz" lIns="0" tIns="0" rIns="0" bIns="0" rtlCol="0" anchor="t" anchorCtr="0">
            <a:noAutofit/>
          </a:bodyPr>
          <a:lstStyle/>
          <a:p>
            <a:r>
              <a:rPr lang="de-DE"/>
              <a:t>Mastertitelformat bearbeiten</a:t>
            </a:r>
          </a:p>
        </p:txBody>
      </p:sp>
      <p:sp>
        <p:nvSpPr>
          <p:cNvPr id="3" name="Textplatzhalter 2">
            <a:extLst>
              <a:ext uri="{FF2B5EF4-FFF2-40B4-BE49-F238E27FC236}">
                <a16:creationId xmlns:a16="http://schemas.microsoft.com/office/drawing/2014/main" id="{9C845E14-909C-4B3E-8D6E-D6710B870348}"/>
              </a:ext>
            </a:extLst>
          </p:cNvPr>
          <p:cNvSpPr>
            <a:spLocks noGrp="1"/>
          </p:cNvSpPr>
          <p:nvPr>
            <p:ph type="body" idx="1"/>
          </p:nvPr>
        </p:nvSpPr>
        <p:spPr>
          <a:xfrm>
            <a:off x="479424" y="1808163"/>
            <a:ext cx="11233151" cy="4357687"/>
          </a:xfrm>
          <a:prstGeom prst="rect">
            <a:avLst/>
          </a:prstGeom>
        </p:spPr>
        <p:txBody>
          <a:bodyPr vert="horz" lIns="0" tIns="0" rIns="0" bIns="0" rtlCol="0" anchor="t" anchorCtr="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Ebenen 7 bis 9 nicht verwenden</a:t>
            </a:r>
          </a:p>
        </p:txBody>
      </p:sp>
      <p:sp>
        <p:nvSpPr>
          <p:cNvPr id="5" name="Fußzeilenplatzhalter 4">
            <a:extLst>
              <a:ext uri="{FF2B5EF4-FFF2-40B4-BE49-F238E27FC236}">
                <a16:creationId xmlns:a16="http://schemas.microsoft.com/office/drawing/2014/main" id="{288440D7-D4EC-4E78-AA22-CBC23D0FE46F}"/>
              </a:ext>
            </a:extLst>
          </p:cNvPr>
          <p:cNvSpPr>
            <a:spLocks noGrp="1"/>
          </p:cNvSpPr>
          <p:nvPr>
            <p:ph type="ftr" sz="quarter" idx="3"/>
          </p:nvPr>
        </p:nvSpPr>
        <p:spPr>
          <a:xfrm>
            <a:off x="479426" y="6165850"/>
            <a:ext cx="9324974" cy="350150"/>
          </a:xfrm>
          <a:prstGeom prst="rect">
            <a:avLst/>
          </a:prstGeom>
        </p:spPr>
        <p:txBody>
          <a:bodyPr vert="horz" lIns="0" tIns="0" rIns="0" bIns="0" rtlCol="0" anchor="b" anchorCtr="0">
            <a:noAutofit/>
          </a:bodyPr>
          <a:lstStyle>
            <a:defPPr>
              <a:defRPr lang="de-DE"/>
            </a:defPPr>
            <a:lvl1pPr marL="0" algn="l" defTabSz="914205" rtl="0" eaLnBrk="1" latinLnBrk="0" hangingPunct="1">
              <a:lnSpc>
                <a:spcPct val="90000"/>
              </a:lnSpc>
              <a:defRPr sz="800" b="0" kern="1200" cap="none" spc="0" baseline="0">
                <a:solidFill>
                  <a:schemeClr val="bg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endParaRPr lang="de-DE"/>
          </a:p>
        </p:txBody>
      </p:sp>
      <p:sp>
        <p:nvSpPr>
          <p:cNvPr id="8" name="Foliennummernplatzhalter 9">
            <a:extLst>
              <a:ext uri="{FF2B5EF4-FFF2-40B4-BE49-F238E27FC236}">
                <a16:creationId xmlns:a16="http://schemas.microsoft.com/office/drawing/2014/main" id="{804B8442-C573-4F72-B4E9-57061958D6FF}"/>
              </a:ext>
            </a:extLst>
          </p:cNvPr>
          <p:cNvSpPr>
            <a:spLocks noGrp="1"/>
          </p:cNvSpPr>
          <p:nvPr>
            <p:ph type="sldNum" sz="quarter" idx="4"/>
          </p:nvPr>
        </p:nvSpPr>
        <p:spPr>
          <a:xfrm>
            <a:off x="11443580" y="6372000"/>
            <a:ext cx="268995" cy="144000"/>
          </a:xfrm>
          <a:prstGeom prst="rect">
            <a:avLst/>
          </a:prstGeom>
        </p:spPr>
        <p:txBody>
          <a:bodyPr vert="horz" lIns="0" tIns="0" rIns="0" bIns="0" rtlCol="0" anchor="ctr"/>
          <a:lstStyle>
            <a:defPPr>
              <a:defRPr lang="de-DE"/>
            </a:defPPr>
            <a:lvl1pPr marL="0" algn="r" defTabSz="914205" rtl="0" eaLnBrk="1" latinLnBrk="0" hangingPunct="1">
              <a:lnSpc>
                <a:spcPts val="1000"/>
              </a:lnSpc>
              <a:defRPr lang="de-DE" sz="800" b="1" kern="1200">
                <a:solidFill>
                  <a:schemeClr val="bg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fld id="{56C449F3-BD9D-48DC-BFF1-0F66671DA7C6}" type="slidenum">
              <a:rPr lang="de-DE"/>
              <a:t>‹Nr.›</a:t>
            </a:fld>
            <a:endParaRPr lang="de-DE"/>
          </a:p>
        </p:txBody>
      </p:sp>
      <p:pic>
        <p:nvPicPr>
          <p:cNvPr id="9" name="Grafik 8">
            <a:extLst>
              <a:ext uri="{FF2B5EF4-FFF2-40B4-BE49-F238E27FC236}">
                <a16:creationId xmlns:a16="http://schemas.microsoft.com/office/drawing/2014/main" id="{5F42FCA9-1C8A-4226-84E3-AE132924B68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692728" y="504000"/>
            <a:ext cx="1016541" cy="252000"/>
          </a:xfrm>
          <a:prstGeom prst="rect">
            <a:avLst/>
          </a:prstGeom>
        </p:spPr>
      </p:pic>
    </p:spTree>
    <p:extLst>
      <p:ext uri="{BB962C8B-B14F-4D97-AF65-F5344CB8AC3E}">
        <p14:creationId xmlns:p14="http://schemas.microsoft.com/office/powerpoint/2010/main" val="971295014"/>
      </p:ext>
    </p:extLst>
  </p:cSld>
  <p:clrMap bg1="dk1" tx1="lt1" bg2="dk2" tx2="lt2" accent1="accent1" accent2="accent2" accent3="accent3" accent4="accent4" accent5="accent5" accent6="accent6" hlink="hlink" folHlink="folHlink"/>
  <p:sldLayoutIdLst>
    <p:sldLayoutId id="2147483779" r:id="rId1"/>
  </p:sldLayoutIdLst>
  <p:transition/>
  <p:hf hdr="0" ftr="0" dt="0"/>
  <p:txStyles>
    <p:titleStyle>
      <a:lvl1pPr algn="l" defTabSz="967710" rtl="0" eaLnBrk="1" latinLnBrk="0" hangingPunct="1">
        <a:lnSpc>
          <a:spcPts val="3800"/>
        </a:lnSpc>
        <a:spcBef>
          <a:spcPct val="0"/>
        </a:spcBef>
        <a:buNone/>
        <a:defRPr sz="3800" kern="120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67710" rtl="0" eaLnBrk="1" latinLnBrk="0" hangingPunct="1">
        <a:lnSpc>
          <a:spcPct val="100000"/>
        </a:lnSpc>
        <a:spcBef>
          <a:spcPct val="0"/>
        </a:spcBef>
        <a:buFont typeface="+mj-lt"/>
        <a:buNone/>
        <a:defRPr sz="2000" kern="1200">
          <a:solidFill>
            <a:schemeClr val="bg1"/>
          </a:solidFill>
          <a:latin typeface="+mn-lt"/>
          <a:ea typeface="+mn-ea"/>
          <a:cs typeface="+mn-cs"/>
        </a:defRPr>
      </a:lvl1pPr>
      <a:lvl2pPr marL="288000" indent="-288000" algn="l" defTabSz="967710" rtl="0" eaLnBrk="1" latinLnBrk="0" hangingPunct="1">
        <a:lnSpc>
          <a:spcPct val="100000"/>
        </a:lnSpc>
        <a:spcBef>
          <a:spcPct val="0"/>
        </a:spcBef>
        <a:buFont typeface="+mj-lt"/>
        <a:buAutoNum type="arabicPeriod"/>
        <a:defRPr sz="2000" kern="1200">
          <a:solidFill>
            <a:schemeClr val="bg1"/>
          </a:solidFill>
          <a:latin typeface="+mn-lt"/>
          <a:ea typeface="+mn-ea"/>
          <a:cs typeface="+mn-cs"/>
        </a:defRPr>
      </a:lvl2pPr>
      <a:lvl3pPr marL="288000" indent="-288000" algn="l" defTabSz="967710" rtl="0" eaLnBrk="1" latinLnBrk="0" hangingPunct="1">
        <a:lnSpc>
          <a:spcPct val="100000"/>
        </a:lnSpc>
        <a:spcBef>
          <a:spcPct val="0"/>
        </a:spcBef>
        <a:buFont typeface="Arial" panose="020B0604020202020204" pitchFamily="34" charset="0"/>
        <a:buChar char="•"/>
        <a:defRPr sz="2000" kern="1200">
          <a:solidFill>
            <a:schemeClr val="bg1"/>
          </a:solidFill>
          <a:latin typeface="+mn-lt"/>
          <a:ea typeface="+mn-ea"/>
          <a:cs typeface="+mn-cs"/>
        </a:defRPr>
      </a:lvl3pPr>
      <a:lvl4pPr marL="288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4pPr>
      <a:lvl5pPr marL="576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5pPr>
      <a:lvl6pPr marL="0" indent="0" algn="l" defTabSz="967710" rtl="0" eaLnBrk="1" latinLnBrk="0" hangingPunct="1">
        <a:lnSpc>
          <a:spcPct val="100000"/>
        </a:lnSpc>
        <a:spcBef>
          <a:spcPts val="2400"/>
        </a:spcBef>
        <a:buFont typeface="Arial" panose="020B0604020202020204" pitchFamily="34" charset="0"/>
        <a:buNone/>
        <a:defRPr sz="800" kern="1200">
          <a:solidFill>
            <a:schemeClr val="bg1"/>
          </a:solidFill>
          <a:latin typeface="+mn-lt"/>
          <a:ea typeface="+mn-ea"/>
          <a:cs typeface="+mn-cs"/>
        </a:defRPr>
      </a:lvl6pPr>
      <a:lvl7pPr marL="0" indent="0" algn="l" defTabSz="967710" rtl="0" eaLnBrk="1" latinLnBrk="0" hangingPunct="1">
        <a:lnSpc>
          <a:spcPct val="100000"/>
        </a:lnSpc>
        <a:spcBef>
          <a:spcPts val="600"/>
        </a:spcBef>
        <a:buFont typeface="Arial" panose="020B0604020202020204" pitchFamily="34" charset="0"/>
        <a:buNone/>
        <a:defRPr sz="1800" kern="1200">
          <a:solidFill>
            <a:srgbClr val="FF0000"/>
          </a:solidFill>
          <a:latin typeface="+mn-lt"/>
          <a:ea typeface="+mn-ea"/>
          <a:cs typeface="+mn-cs"/>
        </a:defRPr>
      </a:lvl7pPr>
      <a:lvl8pPr marL="3628911"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8pPr>
      <a:lvl9pPr marL="4112765"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9pPr>
    </p:bodyStyle>
    <p:otherStyle>
      <a:defPPr>
        <a:defRPr lang="de-DE"/>
      </a:defPPr>
      <a:lvl1pPr marL="0" algn="l" defTabSz="967710" rtl="0" eaLnBrk="1" latinLnBrk="0" hangingPunct="1">
        <a:defRPr sz="1905" kern="1200">
          <a:solidFill>
            <a:schemeClr val="tx1"/>
          </a:solidFill>
          <a:latin typeface="+mn-lt"/>
          <a:ea typeface="+mn-ea"/>
          <a:cs typeface="+mn-cs"/>
        </a:defRPr>
      </a:lvl1pPr>
      <a:lvl2pPr marL="483855" algn="l" defTabSz="967710" rtl="0" eaLnBrk="1" latinLnBrk="0" hangingPunct="1">
        <a:defRPr sz="1905" kern="1200">
          <a:solidFill>
            <a:schemeClr val="tx1"/>
          </a:solidFill>
          <a:latin typeface="+mn-lt"/>
          <a:ea typeface="+mn-ea"/>
          <a:cs typeface="+mn-cs"/>
        </a:defRPr>
      </a:lvl2pPr>
      <a:lvl3pPr marL="967710" algn="l" defTabSz="967710" rtl="0" eaLnBrk="1" latinLnBrk="0" hangingPunct="1">
        <a:defRPr sz="1905" kern="1200">
          <a:solidFill>
            <a:schemeClr val="tx1"/>
          </a:solidFill>
          <a:latin typeface="+mn-lt"/>
          <a:ea typeface="+mn-ea"/>
          <a:cs typeface="+mn-cs"/>
        </a:defRPr>
      </a:lvl3pPr>
      <a:lvl4pPr marL="1451564" algn="l" defTabSz="967710" rtl="0" eaLnBrk="1" latinLnBrk="0" hangingPunct="1">
        <a:defRPr sz="1905" kern="1200">
          <a:solidFill>
            <a:schemeClr val="tx1"/>
          </a:solidFill>
          <a:latin typeface="+mn-lt"/>
          <a:ea typeface="+mn-ea"/>
          <a:cs typeface="+mn-cs"/>
        </a:defRPr>
      </a:lvl4pPr>
      <a:lvl5pPr marL="1935419" algn="l" defTabSz="967710" rtl="0" eaLnBrk="1" latinLnBrk="0" hangingPunct="1">
        <a:defRPr sz="1905" kern="1200">
          <a:solidFill>
            <a:schemeClr val="tx1"/>
          </a:solidFill>
          <a:latin typeface="+mn-lt"/>
          <a:ea typeface="+mn-ea"/>
          <a:cs typeface="+mn-cs"/>
        </a:defRPr>
      </a:lvl5pPr>
      <a:lvl6pPr marL="2419274" algn="l" defTabSz="967710" rtl="0" eaLnBrk="1" latinLnBrk="0" hangingPunct="1">
        <a:defRPr sz="1905" kern="1200">
          <a:solidFill>
            <a:schemeClr val="tx1"/>
          </a:solidFill>
          <a:latin typeface="+mn-lt"/>
          <a:ea typeface="+mn-ea"/>
          <a:cs typeface="+mn-cs"/>
        </a:defRPr>
      </a:lvl6pPr>
      <a:lvl7pPr marL="2903129" algn="l" defTabSz="967710" rtl="0" eaLnBrk="1" latinLnBrk="0" hangingPunct="1">
        <a:defRPr sz="1905" kern="1200">
          <a:solidFill>
            <a:schemeClr val="tx1"/>
          </a:solidFill>
          <a:latin typeface="+mn-lt"/>
          <a:ea typeface="+mn-ea"/>
          <a:cs typeface="+mn-cs"/>
        </a:defRPr>
      </a:lvl7pPr>
      <a:lvl8pPr marL="3386983" algn="l" defTabSz="967710" rtl="0" eaLnBrk="1" latinLnBrk="0" hangingPunct="1">
        <a:defRPr sz="1905" kern="1200">
          <a:solidFill>
            <a:schemeClr val="tx1"/>
          </a:solidFill>
          <a:latin typeface="+mn-lt"/>
          <a:ea typeface="+mn-ea"/>
          <a:cs typeface="+mn-cs"/>
        </a:defRPr>
      </a:lvl8pPr>
      <a:lvl9pPr marL="3870838" algn="l" defTabSz="967710" rtl="0" eaLnBrk="1" latinLnBrk="0" hangingPunct="1">
        <a:defRPr sz="190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02" userDrawn="1">
          <p15:clr>
            <a:srgbClr val="F26B43"/>
          </p15:clr>
        </p15:guide>
        <p15:guide id="2" pos="7378" userDrawn="1">
          <p15:clr>
            <a:srgbClr val="F26B43"/>
          </p15:clr>
        </p15:guide>
        <p15:guide id="3" orient="horz" pos="300" userDrawn="1">
          <p15:clr>
            <a:srgbClr val="F26B43"/>
          </p15:clr>
        </p15:guide>
        <p15:guide id="6" orient="horz" pos="3884" userDrawn="1">
          <p15:clr>
            <a:srgbClr val="F26B43"/>
          </p15:clr>
        </p15:guide>
        <p15:guide id="9" pos="1368" userDrawn="1">
          <p15:clr>
            <a:srgbClr val="F26B43"/>
          </p15:clr>
        </p15:guide>
        <p15:guide id="10" pos="1504" userDrawn="1">
          <p15:clr>
            <a:srgbClr val="F26B43"/>
          </p15:clr>
        </p15:guide>
        <p15:guide id="11" pos="2570" userDrawn="1">
          <p15:clr>
            <a:srgbClr val="F26B43"/>
          </p15:clr>
        </p15:guide>
        <p15:guide id="12" pos="2706" userDrawn="1">
          <p15:clr>
            <a:srgbClr val="F26B43"/>
          </p15:clr>
        </p15:guide>
        <p15:guide id="13" pos="3772" userDrawn="1">
          <p15:clr>
            <a:srgbClr val="F26B43"/>
          </p15:clr>
        </p15:guide>
        <p15:guide id="14" pos="3908" userDrawn="1">
          <p15:clr>
            <a:srgbClr val="F26B43"/>
          </p15:clr>
        </p15:guide>
        <p15:guide id="15" pos="4974" userDrawn="1">
          <p15:clr>
            <a:srgbClr val="F26B43"/>
          </p15:clr>
        </p15:guide>
        <p15:guide id="16" pos="5110" userDrawn="1">
          <p15:clr>
            <a:srgbClr val="F26B43"/>
          </p15:clr>
        </p15:guide>
        <p15:guide id="17" pos="6176" userDrawn="1">
          <p15:clr>
            <a:srgbClr val="F26B43"/>
          </p15:clr>
        </p15:guide>
        <p15:guide id="18" pos="6312" userDrawn="1">
          <p15:clr>
            <a:srgbClr val="F26B43"/>
          </p15:clr>
        </p15:guide>
        <p15:guide id="19" orient="horz" pos="550" userDrawn="1">
          <p15:clr>
            <a:srgbClr val="F26B43"/>
          </p15:clr>
        </p15:guide>
        <p15:guide id="22" orient="horz" pos="1139" userDrawn="1">
          <p15:clr>
            <a:srgbClr val="F26B43"/>
          </p15:clr>
        </p15:guide>
        <p15:guide id="23" orient="horz" pos="411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DE283E6-A5BA-4B3C-88E4-54966FAC3487}"/>
              </a:ext>
            </a:extLst>
          </p:cNvPr>
          <p:cNvSpPr>
            <a:spLocks noGrp="1"/>
          </p:cNvSpPr>
          <p:nvPr>
            <p:ph type="title"/>
          </p:nvPr>
        </p:nvSpPr>
        <p:spPr>
          <a:xfrm>
            <a:off x="479427" y="875309"/>
            <a:ext cx="9324974" cy="932854"/>
          </a:xfrm>
          <a:prstGeom prst="rect">
            <a:avLst/>
          </a:prstGeom>
        </p:spPr>
        <p:txBody>
          <a:bodyPr vert="horz" lIns="0" tIns="0" rIns="0" bIns="0" rtlCol="0" anchor="t" anchorCtr="0">
            <a:noAutofit/>
          </a:bodyPr>
          <a:lstStyle/>
          <a:p>
            <a:r>
              <a:rPr lang="de-DE"/>
              <a:t>Mastertitelformat bearbeiten</a:t>
            </a:r>
          </a:p>
        </p:txBody>
      </p:sp>
      <p:sp>
        <p:nvSpPr>
          <p:cNvPr id="3" name="Textplatzhalter 2">
            <a:extLst>
              <a:ext uri="{FF2B5EF4-FFF2-40B4-BE49-F238E27FC236}">
                <a16:creationId xmlns:a16="http://schemas.microsoft.com/office/drawing/2014/main" id="{9C845E14-909C-4B3E-8D6E-D6710B870348}"/>
              </a:ext>
            </a:extLst>
          </p:cNvPr>
          <p:cNvSpPr>
            <a:spLocks noGrp="1"/>
          </p:cNvSpPr>
          <p:nvPr>
            <p:ph type="body" idx="1"/>
          </p:nvPr>
        </p:nvSpPr>
        <p:spPr>
          <a:xfrm>
            <a:off x="479424" y="1808163"/>
            <a:ext cx="11233151" cy="4357687"/>
          </a:xfrm>
          <a:prstGeom prst="rect">
            <a:avLst/>
          </a:prstGeom>
        </p:spPr>
        <p:txBody>
          <a:bodyPr vert="horz" lIns="0" tIns="0" rIns="0" bIns="0" rtlCol="0" anchor="t" anchorCtr="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Ebenen 7 bis 9 nicht verwenden</a:t>
            </a:r>
          </a:p>
        </p:txBody>
      </p:sp>
      <p:sp>
        <p:nvSpPr>
          <p:cNvPr id="5" name="Fußzeilenplatzhalter 4">
            <a:extLst>
              <a:ext uri="{FF2B5EF4-FFF2-40B4-BE49-F238E27FC236}">
                <a16:creationId xmlns:a16="http://schemas.microsoft.com/office/drawing/2014/main" id="{288440D7-D4EC-4E78-AA22-CBC23D0FE46F}"/>
              </a:ext>
            </a:extLst>
          </p:cNvPr>
          <p:cNvSpPr>
            <a:spLocks noGrp="1"/>
          </p:cNvSpPr>
          <p:nvPr>
            <p:ph type="ftr" sz="quarter" idx="3"/>
          </p:nvPr>
        </p:nvSpPr>
        <p:spPr>
          <a:xfrm>
            <a:off x="479426" y="6165850"/>
            <a:ext cx="9324974" cy="350150"/>
          </a:xfrm>
          <a:prstGeom prst="rect">
            <a:avLst/>
          </a:prstGeom>
        </p:spPr>
        <p:txBody>
          <a:bodyPr vert="horz" lIns="0" tIns="0" rIns="0" bIns="0" rtlCol="0" anchor="b" anchorCtr="0">
            <a:noAutofit/>
          </a:bodyPr>
          <a:lstStyle>
            <a:defPPr>
              <a:defRPr lang="de-DE"/>
            </a:defPPr>
            <a:lvl1pPr marL="0" algn="l" defTabSz="914205" rtl="0" eaLnBrk="1" latinLnBrk="0" hangingPunct="1">
              <a:lnSpc>
                <a:spcPct val="90000"/>
              </a:lnSpc>
              <a:defRPr sz="800" b="0" kern="1200" cap="none" spc="0" baseline="0">
                <a:solidFill>
                  <a:schemeClr val="bg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endParaRPr lang="de-DE"/>
          </a:p>
        </p:txBody>
      </p:sp>
      <p:sp>
        <p:nvSpPr>
          <p:cNvPr id="8" name="Foliennummernplatzhalter 9">
            <a:extLst>
              <a:ext uri="{FF2B5EF4-FFF2-40B4-BE49-F238E27FC236}">
                <a16:creationId xmlns:a16="http://schemas.microsoft.com/office/drawing/2014/main" id="{804B8442-C573-4F72-B4E9-57061958D6FF}"/>
              </a:ext>
            </a:extLst>
          </p:cNvPr>
          <p:cNvSpPr>
            <a:spLocks noGrp="1"/>
          </p:cNvSpPr>
          <p:nvPr>
            <p:ph type="sldNum" sz="quarter" idx="4"/>
          </p:nvPr>
        </p:nvSpPr>
        <p:spPr>
          <a:xfrm>
            <a:off x="11443580" y="6372000"/>
            <a:ext cx="268995" cy="144000"/>
          </a:xfrm>
          <a:prstGeom prst="rect">
            <a:avLst/>
          </a:prstGeom>
        </p:spPr>
        <p:txBody>
          <a:bodyPr vert="horz" lIns="0" tIns="0" rIns="0" bIns="0" rtlCol="0" anchor="ctr"/>
          <a:lstStyle>
            <a:defPPr>
              <a:defRPr lang="de-DE"/>
            </a:defPPr>
            <a:lvl1pPr marL="0" algn="r" defTabSz="914205" rtl="0" eaLnBrk="1" latinLnBrk="0" hangingPunct="1">
              <a:lnSpc>
                <a:spcPts val="1000"/>
              </a:lnSpc>
              <a:defRPr lang="de-DE" sz="800" b="1" kern="1200">
                <a:solidFill>
                  <a:schemeClr val="bg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fld id="{56C449F3-BD9D-48DC-BFF1-0F66671DA7C6}" type="slidenum">
              <a:rPr lang="de-DE"/>
              <a:t>‹Nr.›</a:t>
            </a:fld>
            <a:endParaRPr lang="de-DE"/>
          </a:p>
        </p:txBody>
      </p:sp>
      <p:pic>
        <p:nvPicPr>
          <p:cNvPr id="9" name="Grafik 8">
            <a:extLst>
              <a:ext uri="{FF2B5EF4-FFF2-40B4-BE49-F238E27FC236}">
                <a16:creationId xmlns:a16="http://schemas.microsoft.com/office/drawing/2014/main" id="{5F42FCA9-1C8A-4226-84E3-AE132924B68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692728" y="504000"/>
            <a:ext cx="1016541" cy="252000"/>
          </a:xfrm>
          <a:prstGeom prst="rect">
            <a:avLst/>
          </a:prstGeom>
        </p:spPr>
      </p:pic>
    </p:spTree>
    <p:extLst>
      <p:ext uri="{BB962C8B-B14F-4D97-AF65-F5344CB8AC3E}">
        <p14:creationId xmlns:p14="http://schemas.microsoft.com/office/powerpoint/2010/main" val="971295014"/>
      </p:ext>
    </p:extLst>
  </p:cSld>
  <p:clrMap bg1="dk1" tx1="lt1" bg2="dk2" tx2="lt2" accent1="accent1" accent2="accent2" accent3="accent3" accent4="accent4" accent5="accent5" accent6="accent6" hlink="hlink" folHlink="folHlink"/>
  <p:sldLayoutIdLst>
    <p:sldLayoutId id="2147483795" r:id="rId1"/>
  </p:sldLayoutIdLst>
  <p:transition/>
  <p:hf hdr="0" ftr="0" dt="0"/>
  <p:txStyles>
    <p:titleStyle>
      <a:lvl1pPr algn="l" defTabSz="967710" rtl="0" eaLnBrk="1" latinLnBrk="0" hangingPunct="1">
        <a:lnSpc>
          <a:spcPts val="3800"/>
        </a:lnSpc>
        <a:spcBef>
          <a:spcPct val="0"/>
        </a:spcBef>
        <a:buNone/>
        <a:defRPr sz="3800" kern="120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67710" rtl="0" eaLnBrk="1" latinLnBrk="0" hangingPunct="1">
        <a:lnSpc>
          <a:spcPct val="100000"/>
        </a:lnSpc>
        <a:spcBef>
          <a:spcPct val="0"/>
        </a:spcBef>
        <a:buFont typeface="+mj-lt"/>
        <a:buNone/>
        <a:defRPr sz="2000" kern="1200">
          <a:solidFill>
            <a:schemeClr val="bg1"/>
          </a:solidFill>
          <a:latin typeface="+mn-lt"/>
          <a:ea typeface="+mn-ea"/>
          <a:cs typeface="+mn-cs"/>
        </a:defRPr>
      </a:lvl1pPr>
      <a:lvl2pPr marL="288000" indent="-288000" algn="l" defTabSz="967710" rtl="0" eaLnBrk="1" latinLnBrk="0" hangingPunct="1">
        <a:lnSpc>
          <a:spcPct val="100000"/>
        </a:lnSpc>
        <a:spcBef>
          <a:spcPct val="0"/>
        </a:spcBef>
        <a:buFont typeface="+mj-lt"/>
        <a:buAutoNum type="arabicPeriod"/>
        <a:defRPr sz="2000" kern="1200">
          <a:solidFill>
            <a:schemeClr val="bg1"/>
          </a:solidFill>
          <a:latin typeface="+mn-lt"/>
          <a:ea typeface="+mn-ea"/>
          <a:cs typeface="+mn-cs"/>
        </a:defRPr>
      </a:lvl2pPr>
      <a:lvl3pPr marL="288000" indent="-288000" algn="l" defTabSz="967710" rtl="0" eaLnBrk="1" latinLnBrk="0" hangingPunct="1">
        <a:lnSpc>
          <a:spcPct val="100000"/>
        </a:lnSpc>
        <a:spcBef>
          <a:spcPct val="0"/>
        </a:spcBef>
        <a:buFont typeface="Arial" panose="020B0604020202020204" pitchFamily="34" charset="0"/>
        <a:buChar char="•"/>
        <a:defRPr sz="2000" kern="1200">
          <a:solidFill>
            <a:schemeClr val="bg1"/>
          </a:solidFill>
          <a:latin typeface="+mn-lt"/>
          <a:ea typeface="+mn-ea"/>
          <a:cs typeface="+mn-cs"/>
        </a:defRPr>
      </a:lvl3pPr>
      <a:lvl4pPr marL="288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4pPr>
      <a:lvl5pPr marL="576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5pPr>
      <a:lvl6pPr marL="0" indent="0" algn="l" defTabSz="967710" rtl="0" eaLnBrk="1" latinLnBrk="0" hangingPunct="1">
        <a:lnSpc>
          <a:spcPct val="100000"/>
        </a:lnSpc>
        <a:spcBef>
          <a:spcPts val="2400"/>
        </a:spcBef>
        <a:buFont typeface="Arial" panose="020B0604020202020204" pitchFamily="34" charset="0"/>
        <a:buNone/>
        <a:defRPr sz="800" kern="1200">
          <a:solidFill>
            <a:schemeClr val="bg1"/>
          </a:solidFill>
          <a:latin typeface="+mn-lt"/>
          <a:ea typeface="+mn-ea"/>
          <a:cs typeface="+mn-cs"/>
        </a:defRPr>
      </a:lvl6pPr>
      <a:lvl7pPr marL="0" indent="0" algn="l" defTabSz="967710" rtl="0" eaLnBrk="1" latinLnBrk="0" hangingPunct="1">
        <a:lnSpc>
          <a:spcPct val="100000"/>
        </a:lnSpc>
        <a:spcBef>
          <a:spcPts val="600"/>
        </a:spcBef>
        <a:buFont typeface="Arial" panose="020B0604020202020204" pitchFamily="34" charset="0"/>
        <a:buNone/>
        <a:defRPr sz="1800" kern="1200">
          <a:solidFill>
            <a:srgbClr val="FF0000"/>
          </a:solidFill>
          <a:latin typeface="+mn-lt"/>
          <a:ea typeface="+mn-ea"/>
          <a:cs typeface="+mn-cs"/>
        </a:defRPr>
      </a:lvl7pPr>
      <a:lvl8pPr marL="3628911"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8pPr>
      <a:lvl9pPr marL="4112765"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9pPr>
    </p:bodyStyle>
    <p:otherStyle>
      <a:defPPr>
        <a:defRPr lang="de-DE"/>
      </a:defPPr>
      <a:lvl1pPr marL="0" algn="l" defTabSz="967710" rtl="0" eaLnBrk="1" latinLnBrk="0" hangingPunct="1">
        <a:defRPr sz="1905" kern="1200">
          <a:solidFill>
            <a:schemeClr val="tx1"/>
          </a:solidFill>
          <a:latin typeface="+mn-lt"/>
          <a:ea typeface="+mn-ea"/>
          <a:cs typeface="+mn-cs"/>
        </a:defRPr>
      </a:lvl1pPr>
      <a:lvl2pPr marL="483855" algn="l" defTabSz="967710" rtl="0" eaLnBrk="1" latinLnBrk="0" hangingPunct="1">
        <a:defRPr sz="1905" kern="1200">
          <a:solidFill>
            <a:schemeClr val="tx1"/>
          </a:solidFill>
          <a:latin typeface="+mn-lt"/>
          <a:ea typeface="+mn-ea"/>
          <a:cs typeface="+mn-cs"/>
        </a:defRPr>
      </a:lvl2pPr>
      <a:lvl3pPr marL="967710" algn="l" defTabSz="967710" rtl="0" eaLnBrk="1" latinLnBrk="0" hangingPunct="1">
        <a:defRPr sz="1905" kern="1200">
          <a:solidFill>
            <a:schemeClr val="tx1"/>
          </a:solidFill>
          <a:latin typeface="+mn-lt"/>
          <a:ea typeface="+mn-ea"/>
          <a:cs typeface="+mn-cs"/>
        </a:defRPr>
      </a:lvl3pPr>
      <a:lvl4pPr marL="1451564" algn="l" defTabSz="967710" rtl="0" eaLnBrk="1" latinLnBrk="0" hangingPunct="1">
        <a:defRPr sz="1905" kern="1200">
          <a:solidFill>
            <a:schemeClr val="tx1"/>
          </a:solidFill>
          <a:latin typeface="+mn-lt"/>
          <a:ea typeface="+mn-ea"/>
          <a:cs typeface="+mn-cs"/>
        </a:defRPr>
      </a:lvl4pPr>
      <a:lvl5pPr marL="1935419" algn="l" defTabSz="967710" rtl="0" eaLnBrk="1" latinLnBrk="0" hangingPunct="1">
        <a:defRPr sz="1905" kern="1200">
          <a:solidFill>
            <a:schemeClr val="tx1"/>
          </a:solidFill>
          <a:latin typeface="+mn-lt"/>
          <a:ea typeface="+mn-ea"/>
          <a:cs typeface="+mn-cs"/>
        </a:defRPr>
      </a:lvl5pPr>
      <a:lvl6pPr marL="2419274" algn="l" defTabSz="967710" rtl="0" eaLnBrk="1" latinLnBrk="0" hangingPunct="1">
        <a:defRPr sz="1905" kern="1200">
          <a:solidFill>
            <a:schemeClr val="tx1"/>
          </a:solidFill>
          <a:latin typeface="+mn-lt"/>
          <a:ea typeface="+mn-ea"/>
          <a:cs typeface="+mn-cs"/>
        </a:defRPr>
      </a:lvl6pPr>
      <a:lvl7pPr marL="2903129" algn="l" defTabSz="967710" rtl="0" eaLnBrk="1" latinLnBrk="0" hangingPunct="1">
        <a:defRPr sz="1905" kern="1200">
          <a:solidFill>
            <a:schemeClr val="tx1"/>
          </a:solidFill>
          <a:latin typeface="+mn-lt"/>
          <a:ea typeface="+mn-ea"/>
          <a:cs typeface="+mn-cs"/>
        </a:defRPr>
      </a:lvl7pPr>
      <a:lvl8pPr marL="3386983" algn="l" defTabSz="967710" rtl="0" eaLnBrk="1" latinLnBrk="0" hangingPunct="1">
        <a:defRPr sz="1905" kern="1200">
          <a:solidFill>
            <a:schemeClr val="tx1"/>
          </a:solidFill>
          <a:latin typeface="+mn-lt"/>
          <a:ea typeface="+mn-ea"/>
          <a:cs typeface="+mn-cs"/>
        </a:defRPr>
      </a:lvl8pPr>
      <a:lvl9pPr marL="3870838" algn="l" defTabSz="967710" rtl="0" eaLnBrk="1" latinLnBrk="0" hangingPunct="1">
        <a:defRPr sz="190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02" userDrawn="1">
          <p15:clr>
            <a:srgbClr val="F26B43"/>
          </p15:clr>
        </p15:guide>
        <p15:guide id="2" pos="7378" userDrawn="1">
          <p15:clr>
            <a:srgbClr val="F26B43"/>
          </p15:clr>
        </p15:guide>
        <p15:guide id="3" orient="horz" pos="300" userDrawn="1">
          <p15:clr>
            <a:srgbClr val="F26B43"/>
          </p15:clr>
        </p15:guide>
        <p15:guide id="6" orient="horz" pos="3884" userDrawn="1">
          <p15:clr>
            <a:srgbClr val="F26B43"/>
          </p15:clr>
        </p15:guide>
        <p15:guide id="9" pos="1368" userDrawn="1">
          <p15:clr>
            <a:srgbClr val="F26B43"/>
          </p15:clr>
        </p15:guide>
        <p15:guide id="10" pos="1504" userDrawn="1">
          <p15:clr>
            <a:srgbClr val="F26B43"/>
          </p15:clr>
        </p15:guide>
        <p15:guide id="11" pos="2570" userDrawn="1">
          <p15:clr>
            <a:srgbClr val="F26B43"/>
          </p15:clr>
        </p15:guide>
        <p15:guide id="12" pos="2706" userDrawn="1">
          <p15:clr>
            <a:srgbClr val="F26B43"/>
          </p15:clr>
        </p15:guide>
        <p15:guide id="13" pos="3772" userDrawn="1">
          <p15:clr>
            <a:srgbClr val="F26B43"/>
          </p15:clr>
        </p15:guide>
        <p15:guide id="14" pos="3908" userDrawn="1">
          <p15:clr>
            <a:srgbClr val="F26B43"/>
          </p15:clr>
        </p15:guide>
        <p15:guide id="15" pos="4974" userDrawn="1">
          <p15:clr>
            <a:srgbClr val="F26B43"/>
          </p15:clr>
        </p15:guide>
        <p15:guide id="16" pos="5110" userDrawn="1">
          <p15:clr>
            <a:srgbClr val="F26B43"/>
          </p15:clr>
        </p15:guide>
        <p15:guide id="17" pos="6176" userDrawn="1">
          <p15:clr>
            <a:srgbClr val="F26B43"/>
          </p15:clr>
        </p15:guide>
        <p15:guide id="18" pos="6312" userDrawn="1">
          <p15:clr>
            <a:srgbClr val="F26B43"/>
          </p15:clr>
        </p15:guide>
        <p15:guide id="19" orient="horz" pos="550" userDrawn="1">
          <p15:clr>
            <a:srgbClr val="F26B43"/>
          </p15:clr>
        </p15:guide>
        <p15:guide id="22" orient="horz" pos="1139" userDrawn="1">
          <p15:clr>
            <a:srgbClr val="F26B43"/>
          </p15:clr>
        </p15:guide>
        <p15:guide id="23" orient="horz" pos="411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DE283E6-A5BA-4B3C-88E4-54966FAC3487}"/>
              </a:ext>
            </a:extLst>
          </p:cNvPr>
          <p:cNvSpPr>
            <a:spLocks noGrp="1"/>
          </p:cNvSpPr>
          <p:nvPr>
            <p:ph type="title"/>
          </p:nvPr>
        </p:nvSpPr>
        <p:spPr>
          <a:xfrm>
            <a:off x="479427" y="875309"/>
            <a:ext cx="9324974" cy="932854"/>
          </a:xfrm>
          <a:prstGeom prst="rect">
            <a:avLst/>
          </a:prstGeom>
        </p:spPr>
        <p:txBody>
          <a:bodyPr vert="horz" lIns="0" tIns="0" rIns="0" bIns="0" rtlCol="0" anchor="t" anchorCtr="0">
            <a:noAutofit/>
          </a:bodyPr>
          <a:lstStyle/>
          <a:p>
            <a:r>
              <a:rPr lang="de-DE"/>
              <a:t>Mastertitelformat bearbeiten</a:t>
            </a:r>
          </a:p>
        </p:txBody>
      </p:sp>
      <p:sp>
        <p:nvSpPr>
          <p:cNvPr id="3" name="Textplatzhalter 2">
            <a:extLst>
              <a:ext uri="{FF2B5EF4-FFF2-40B4-BE49-F238E27FC236}">
                <a16:creationId xmlns:a16="http://schemas.microsoft.com/office/drawing/2014/main" id="{9C845E14-909C-4B3E-8D6E-D6710B870348}"/>
              </a:ext>
            </a:extLst>
          </p:cNvPr>
          <p:cNvSpPr>
            <a:spLocks noGrp="1"/>
          </p:cNvSpPr>
          <p:nvPr>
            <p:ph type="body" idx="1"/>
          </p:nvPr>
        </p:nvSpPr>
        <p:spPr>
          <a:xfrm>
            <a:off x="479424" y="1808163"/>
            <a:ext cx="11233151" cy="4357687"/>
          </a:xfrm>
          <a:prstGeom prst="rect">
            <a:avLst/>
          </a:prstGeom>
        </p:spPr>
        <p:txBody>
          <a:bodyPr vert="horz" lIns="0" tIns="0" rIns="0" bIns="0" rtlCol="0" anchor="t" anchorCtr="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Ebenen 7 bis 9 nicht verwenden</a:t>
            </a:r>
          </a:p>
        </p:txBody>
      </p:sp>
      <p:sp>
        <p:nvSpPr>
          <p:cNvPr id="5" name="Fußzeilenplatzhalter 4">
            <a:extLst>
              <a:ext uri="{FF2B5EF4-FFF2-40B4-BE49-F238E27FC236}">
                <a16:creationId xmlns:a16="http://schemas.microsoft.com/office/drawing/2014/main" id="{288440D7-D4EC-4E78-AA22-CBC23D0FE46F}"/>
              </a:ext>
            </a:extLst>
          </p:cNvPr>
          <p:cNvSpPr>
            <a:spLocks noGrp="1"/>
          </p:cNvSpPr>
          <p:nvPr>
            <p:ph type="ftr" sz="quarter" idx="3"/>
          </p:nvPr>
        </p:nvSpPr>
        <p:spPr>
          <a:xfrm>
            <a:off x="479426" y="6165850"/>
            <a:ext cx="9324974" cy="350150"/>
          </a:xfrm>
          <a:prstGeom prst="rect">
            <a:avLst/>
          </a:prstGeom>
        </p:spPr>
        <p:txBody>
          <a:bodyPr vert="horz" lIns="0" tIns="0" rIns="0" bIns="0" rtlCol="0" anchor="b" anchorCtr="0">
            <a:noAutofit/>
          </a:bodyPr>
          <a:lstStyle>
            <a:defPPr>
              <a:defRPr lang="de-DE"/>
            </a:defPPr>
            <a:lvl1pPr marL="0" algn="l" defTabSz="914205" rtl="0" eaLnBrk="1" latinLnBrk="0" hangingPunct="1">
              <a:lnSpc>
                <a:spcPct val="90000"/>
              </a:lnSpc>
              <a:defRPr sz="800" b="0" kern="1200" cap="none" spc="0" baseline="0">
                <a:solidFill>
                  <a:schemeClr val="bg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endParaRPr lang="de-DE"/>
          </a:p>
        </p:txBody>
      </p:sp>
      <p:sp>
        <p:nvSpPr>
          <p:cNvPr id="8" name="Foliennummernplatzhalter 9">
            <a:extLst>
              <a:ext uri="{FF2B5EF4-FFF2-40B4-BE49-F238E27FC236}">
                <a16:creationId xmlns:a16="http://schemas.microsoft.com/office/drawing/2014/main" id="{804B8442-C573-4F72-B4E9-57061958D6FF}"/>
              </a:ext>
            </a:extLst>
          </p:cNvPr>
          <p:cNvSpPr>
            <a:spLocks noGrp="1"/>
          </p:cNvSpPr>
          <p:nvPr>
            <p:ph type="sldNum" sz="quarter" idx="4"/>
          </p:nvPr>
        </p:nvSpPr>
        <p:spPr>
          <a:xfrm>
            <a:off x="11443580" y="6372000"/>
            <a:ext cx="268995" cy="144000"/>
          </a:xfrm>
          <a:prstGeom prst="rect">
            <a:avLst/>
          </a:prstGeom>
        </p:spPr>
        <p:txBody>
          <a:bodyPr vert="horz" lIns="0" tIns="0" rIns="0" bIns="0" rtlCol="0" anchor="ctr"/>
          <a:lstStyle>
            <a:defPPr>
              <a:defRPr lang="de-DE"/>
            </a:defPPr>
            <a:lvl1pPr marL="0" algn="r" defTabSz="914205" rtl="0" eaLnBrk="1" latinLnBrk="0" hangingPunct="1">
              <a:lnSpc>
                <a:spcPts val="1000"/>
              </a:lnSpc>
              <a:defRPr lang="de-DE" sz="800" b="1" kern="1200">
                <a:solidFill>
                  <a:schemeClr val="bg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fld id="{56C449F3-BD9D-48DC-BFF1-0F66671DA7C6}" type="slidenum">
              <a:rPr lang="de-DE"/>
              <a:t>‹Nr.›</a:t>
            </a:fld>
            <a:endParaRPr lang="de-DE"/>
          </a:p>
        </p:txBody>
      </p:sp>
      <p:pic>
        <p:nvPicPr>
          <p:cNvPr id="9" name="Grafik 8">
            <a:extLst>
              <a:ext uri="{FF2B5EF4-FFF2-40B4-BE49-F238E27FC236}">
                <a16:creationId xmlns:a16="http://schemas.microsoft.com/office/drawing/2014/main" id="{5F42FCA9-1C8A-4226-84E3-AE132924B68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692728" y="504000"/>
            <a:ext cx="1016541" cy="252000"/>
          </a:xfrm>
          <a:prstGeom prst="rect">
            <a:avLst/>
          </a:prstGeom>
        </p:spPr>
      </p:pic>
    </p:spTree>
    <p:extLst>
      <p:ext uri="{BB962C8B-B14F-4D97-AF65-F5344CB8AC3E}">
        <p14:creationId xmlns:p14="http://schemas.microsoft.com/office/powerpoint/2010/main" val="971295014"/>
      </p:ext>
    </p:extLst>
  </p:cSld>
  <p:clrMap bg1="dk1" tx1="lt1" bg2="dk2" tx2="lt2" accent1="accent1" accent2="accent2" accent3="accent3" accent4="accent4" accent5="accent5" accent6="accent6" hlink="hlink" folHlink="folHlink"/>
  <p:sldLayoutIdLst>
    <p:sldLayoutId id="2147483822" r:id="rId1"/>
  </p:sldLayoutIdLst>
  <p:transition/>
  <p:hf hdr="0" ftr="0" dt="0"/>
  <p:txStyles>
    <p:titleStyle>
      <a:lvl1pPr algn="l" defTabSz="967710" rtl="0" eaLnBrk="1" latinLnBrk="0" hangingPunct="1">
        <a:lnSpc>
          <a:spcPts val="3800"/>
        </a:lnSpc>
        <a:spcBef>
          <a:spcPct val="0"/>
        </a:spcBef>
        <a:buNone/>
        <a:defRPr sz="3800" kern="120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67710" rtl="0" eaLnBrk="1" latinLnBrk="0" hangingPunct="1">
        <a:lnSpc>
          <a:spcPct val="100000"/>
        </a:lnSpc>
        <a:spcBef>
          <a:spcPct val="0"/>
        </a:spcBef>
        <a:buFont typeface="+mj-lt"/>
        <a:buNone/>
        <a:defRPr sz="2000" kern="1200">
          <a:solidFill>
            <a:schemeClr val="bg1"/>
          </a:solidFill>
          <a:latin typeface="+mn-lt"/>
          <a:ea typeface="+mn-ea"/>
          <a:cs typeface="+mn-cs"/>
        </a:defRPr>
      </a:lvl1pPr>
      <a:lvl2pPr marL="288000" indent="-288000" algn="l" defTabSz="967710" rtl="0" eaLnBrk="1" latinLnBrk="0" hangingPunct="1">
        <a:lnSpc>
          <a:spcPct val="100000"/>
        </a:lnSpc>
        <a:spcBef>
          <a:spcPct val="0"/>
        </a:spcBef>
        <a:buFont typeface="+mj-lt"/>
        <a:buAutoNum type="arabicPeriod"/>
        <a:defRPr sz="2000" kern="1200">
          <a:solidFill>
            <a:schemeClr val="bg1"/>
          </a:solidFill>
          <a:latin typeface="+mn-lt"/>
          <a:ea typeface="+mn-ea"/>
          <a:cs typeface="+mn-cs"/>
        </a:defRPr>
      </a:lvl2pPr>
      <a:lvl3pPr marL="288000" indent="-288000" algn="l" defTabSz="967710" rtl="0" eaLnBrk="1" latinLnBrk="0" hangingPunct="1">
        <a:lnSpc>
          <a:spcPct val="100000"/>
        </a:lnSpc>
        <a:spcBef>
          <a:spcPct val="0"/>
        </a:spcBef>
        <a:buFont typeface="Arial" panose="020B0604020202020204" pitchFamily="34" charset="0"/>
        <a:buChar char="•"/>
        <a:defRPr sz="2000" kern="1200">
          <a:solidFill>
            <a:schemeClr val="bg1"/>
          </a:solidFill>
          <a:latin typeface="+mn-lt"/>
          <a:ea typeface="+mn-ea"/>
          <a:cs typeface="+mn-cs"/>
        </a:defRPr>
      </a:lvl3pPr>
      <a:lvl4pPr marL="288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4pPr>
      <a:lvl5pPr marL="576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5pPr>
      <a:lvl6pPr marL="0" indent="0" algn="l" defTabSz="967710" rtl="0" eaLnBrk="1" latinLnBrk="0" hangingPunct="1">
        <a:lnSpc>
          <a:spcPct val="100000"/>
        </a:lnSpc>
        <a:spcBef>
          <a:spcPts val="2400"/>
        </a:spcBef>
        <a:buFont typeface="Arial" panose="020B0604020202020204" pitchFamily="34" charset="0"/>
        <a:buNone/>
        <a:defRPr sz="800" kern="1200">
          <a:solidFill>
            <a:schemeClr val="bg1"/>
          </a:solidFill>
          <a:latin typeface="+mn-lt"/>
          <a:ea typeface="+mn-ea"/>
          <a:cs typeface="+mn-cs"/>
        </a:defRPr>
      </a:lvl6pPr>
      <a:lvl7pPr marL="0" indent="0" algn="l" defTabSz="967710" rtl="0" eaLnBrk="1" latinLnBrk="0" hangingPunct="1">
        <a:lnSpc>
          <a:spcPct val="100000"/>
        </a:lnSpc>
        <a:spcBef>
          <a:spcPts val="600"/>
        </a:spcBef>
        <a:buFont typeface="Arial" panose="020B0604020202020204" pitchFamily="34" charset="0"/>
        <a:buNone/>
        <a:defRPr sz="1800" kern="1200">
          <a:solidFill>
            <a:srgbClr val="FF0000"/>
          </a:solidFill>
          <a:latin typeface="+mn-lt"/>
          <a:ea typeface="+mn-ea"/>
          <a:cs typeface="+mn-cs"/>
        </a:defRPr>
      </a:lvl7pPr>
      <a:lvl8pPr marL="3628911"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8pPr>
      <a:lvl9pPr marL="4112765"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9pPr>
    </p:bodyStyle>
    <p:otherStyle>
      <a:defPPr>
        <a:defRPr lang="de-DE"/>
      </a:defPPr>
      <a:lvl1pPr marL="0" algn="l" defTabSz="967710" rtl="0" eaLnBrk="1" latinLnBrk="0" hangingPunct="1">
        <a:defRPr sz="1905" kern="1200">
          <a:solidFill>
            <a:schemeClr val="tx1"/>
          </a:solidFill>
          <a:latin typeface="+mn-lt"/>
          <a:ea typeface="+mn-ea"/>
          <a:cs typeface="+mn-cs"/>
        </a:defRPr>
      </a:lvl1pPr>
      <a:lvl2pPr marL="483855" algn="l" defTabSz="967710" rtl="0" eaLnBrk="1" latinLnBrk="0" hangingPunct="1">
        <a:defRPr sz="1905" kern="1200">
          <a:solidFill>
            <a:schemeClr val="tx1"/>
          </a:solidFill>
          <a:latin typeface="+mn-lt"/>
          <a:ea typeface="+mn-ea"/>
          <a:cs typeface="+mn-cs"/>
        </a:defRPr>
      </a:lvl2pPr>
      <a:lvl3pPr marL="967710" algn="l" defTabSz="967710" rtl="0" eaLnBrk="1" latinLnBrk="0" hangingPunct="1">
        <a:defRPr sz="1905" kern="1200">
          <a:solidFill>
            <a:schemeClr val="tx1"/>
          </a:solidFill>
          <a:latin typeface="+mn-lt"/>
          <a:ea typeface="+mn-ea"/>
          <a:cs typeface="+mn-cs"/>
        </a:defRPr>
      </a:lvl3pPr>
      <a:lvl4pPr marL="1451564" algn="l" defTabSz="967710" rtl="0" eaLnBrk="1" latinLnBrk="0" hangingPunct="1">
        <a:defRPr sz="1905" kern="1200">
          <a:solidFill>
            <a:schemeClr val="tx1"/>
          </a:solidFill>
          <a:latin typeface="+mn-lt"/>
          <a:ea typeface="+mn-ea"/>
          <a:cs typeface="+mn-cs"/>
        </a:defRPr>
      </a:lvl4pPr>
      <a:lvl5pPr marL="1935419" algn="l" defTabSz="967710" rtl="0" eaLnBrk="1" latinLnBrk="0" hangingPunct="1">
        <a:defRPr sz="1905" kern="1200">
          <a:solidFill>
            <a:schemeClr val="tx1"/>
          </a:solidFill>
          <a:latin typeface="+mn-lt"/>
          <a:ea typeface="+mn-ea"/>
          <a:cs typeface="+mn-cs"/>
        </a:defRPr>
      </a:lvl5pPr>
      <a:lvl6pPr marL="2419274" algn="l" defTabSz="967710" rtl="0" eaLnBrk="1" latinLnBrk="0" hangingPunct="1">
        <a:defRPr sz="1905" kern="1200">
          <a:solidFill>
            <a:schemeClr val="tx1"/>
          </a:solidFill>
          <a:latin typeface="+mn-lt"/>
          <a:ea typeface="+mn-ea"/>
          <a:cs typeface="+mn-cs"/>
        </a:defRPr>
      </a:lvl6pPr>
      <a:lvl7pPr marL="2903129" algn="l" defTabSz="967710" rtl="0" eaLnBrk="1" latinLnBrk="0" hangingPunct="1">
        <a:defRPr sz="1905" kern="1200">
          <a:solidFill>
            <a:schemeClr val="tx1"/>
          </a:solidFill>
          <a:latin typeface="+mn-lt"/>
          <a:ea typeface="+mn-ea"/>
          <a:cs typeface="+mn-cs"/>
        </a:defRPr>
      </a:lvl7pPr>
      <a:lvl8pPr marL="3386983" algn="l" defTabSz="967710" rtl="0" eaLnBrk="1" latinLnBrk="0" hangingPunct="1">
        <a:defRPr sz="1905" kern="1200">
          <a:solidFill>
            <a:schemeClr val="tx1"/>
          </a:solidFill>
          <a:latin typeface="+mn-lt"/>
          <a:ea typeface="+mn-ea"/>
          <a:cs typeface="+mn-cs"/>
        </a:defRPr>
      </a:lvl8pPr>
      <a:lvl9pPr marL="3870838" algn="l" defTabSz="967710" rtl="0" eaLnBrk="1" latinLnBrk="0" hangingPunct="1">
        <a:defRPr sz="190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02" userDrawn="1">
          <p15:clr>
            <a:srgbClr val="F26B43"/>
          </p15:clr>
        </p15:guide>
        <p15:guide id="2" pos="7378" userDrawn="1">
          <p15:clr>
            <a:srgbClr val="F26B43"/>
          </p15:clr>
        </p15:guide>
        <p15:guide id="3" orient="horz" pos="300" userDrawn="1">
          <p15:clr>
            <a:srgbClr val="F26B43"/>
          </p15:clr>
        </p15:guide>
        <p15:guide id="6" orient="horz" pos="3884" userDrawn="1">
          <p15:clr>
            <a:srgbClr val="F26B43"/>
          </p15:clr>
        </p15:guide>
        <p15:guide id="9" pos="1368" userDrawn="1">
          <p15:clr>
            <a:srgbClr val="F26B43"/>
          </p15:clr>
        </p15:guide>
        <p15:guide id="10" pos="1504" userDrawn="1">
          <p15:clr>
            <a:srgbClr val="F26B43"/>
          </p15:clr>
        </p15:guide>
        <p15:guide id="11" pos="2570" userDrawn="1">
          <p15:clr>
            <a:srgbClr val="F26B43"/>
          </p15:clr>
        </p15:guide>
        <p15:guide id="12" pos="2706" userDrawn="1">
          <p15:clr>
            <a:srgbClr val="F26B43"/>
          </p15:clr>
        </p15:guide>
        <p15:guide id="13" pos="3772" userDrawn="1">
          <p15:clr>
            <a:srgbClr val="F26B43"/>
          </p15:clr>
        </p15:guide>
        <p15:guide id="14" pos="3908" userDrawn="1">
          <p15:clr>
            <a:srgbClr val="F26B43"/>
          </p15:clr>
        </p15:guide>
        <p15:guide id="15" pos="4974" userDrawn="1">
          <p15:clr>
            <a:srgbClr val="F26B43"/>
          </p15:clr>
        </p15:guide>
        <p15:guide id="16" pos="5110" userDrawn="1">
          <p15:clr>
            <a:srgbClr val="F26B43"/>
          </p15:clr>
        </p15:guide>
        <p15:guide id="17" pos="6176" userDrawn="1">
          <p15:clr>
            <a:srgbClr val="F26B43"/>
          </p15:clr>
        </p15:guide>
        <p15:guide id="18" pos="6312" userDrawn="1">
          <p15:clr>
            <a:srgbClr val="F26B43"/>
          </p15:clr>
        </p15:guide>
        <p15:guide id="19" orient="horz" pos="550" userDrawn="1">
          <p15:clr>
            <a:srgbClr val="F26B43"/>
          </p15:clr>
        </p15:guide>
        <p15:guide id="22" orient="horz" pos="1139" userDrawn="1">
          <p15:clr>
            <a:srgbClr val="F26B43"/>
          </p15:clr>
        </p15:guide>
        <p15:guide id="23" orient="horz" pos="411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DE283E6-A5BA-4B3C-88E4-54966FAC3487}"/>
              </a:ext>
            </a:extLst>
          </p:cNvPr>
          <p:cNvSpPr>
            <a:spLocks noGrp="1"/>
          </p:cNvSpPr>
          <p:nvPr>
            <p:ph type="title"/>
          </p:nvPr>
        </p:nvSpPr>
        <p:spPr>
          <a:xfrm>
            <a:off x="479427" y="875309"/>
            <a:ext cx="9324974" cy="932854"/>
          </a:xfrm>
          <a:prstGeom prst="rect">
            <a:avLst/>
          </a:prstGeom>
        </p:spPr>
        <p:txBody>
          <a:bodyPr vert="horz" lIns="0" tIns="0" rIns="0" bIns="0" rtlCol="0" anchor="t" anchorCtr="0">
            <a:noAutofit/>
          </a:bodyPr>
          <a:lstStyle/>
          <a:p>
            <a:r>
              <a:rPr lang="de-DE"/>
              <a:t>Mastertitelformat bearbeiten</a:t>
            </a:r>
          </a:p>
        </p:txBody>
      </p:sp>
      <p:sp>
        <p:nvSpPr>
          <p:cNvPr id="3" name="Textplatzhalter 2">
            <a:extLst>
              <a:ext uri="{FF2B5EF4-FFF2-40B4-BE49-F238E27FC236}">
                <a16:creationId xmlns:a16="http://schemas.microsoft.com/office/drawing/2014/main" id="{9C845E14-909C-4B3E-8D6E-D6710B870348}"/>
              </a:ext>
            </a:extLst>
          </p:cNvPr>
          <p:cNvSpPr>
            <a:spLocks noGrp="1"/>
          </p:cNvSpPr>
          <p:nvPr>
            <p:ph type="body" idx="1"/>
          </p:nvPr>
        </p:nvSpPr>
        <p:spPr>
          <a:xfrm>
            <a:off x="479424" y="1808163"/>
            <a:ext cx="11233151" cy="4357687"/>
          </a:xfrm>
          <a:prstGeom prst="rect">
            <a:avLst/>
          </a:prstGeom>
        </p:spPr>
        <p:txBody>
          <a:bodyPr vert="horz" lIns="0" tIns="0" rIns="0" bIns="0" rtlCol="0" anchor="t" anchorCtr="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Ebenen 7 bis 9 nicht verwenden</a:t>
            </a:r>
          </a:p>
        </p:txBody>
      </p:sp>
      <p:sp>
        <p:nvSpPr>
          <p:cNvPr id="5" name="Fußzeilenplatzhalter 4">
            <a:extLst>
              <a:ext uri="{FF2B5EF4-FFF2-40B4-BE49-F238E27FC236}">
                <a16:creationId xmlns:a16="http://schemas.microsoft.com/office/drawing/2014/main" id="{288440D7-D4EC-4E78-AA22-CBC23D0FE46F}"/>
              </a:ext>
            </a:extLst>
          </p:cNvPr>
          <p:cNvSpPr>
            <a:spLocks noGrp="1"/>
          </p:cNvSpPr>
          <p:nvPr>
            <p:ph type="ftr" sz="quarter" idx="3"/>
          </p:nvPr>
        </p:nvSpPr>
        <p:spPr>
          <a:xfrm>
            <a:off x="479426" y="6165850"/>
            <a:ext cx="9324974" cy="350150"/>
          </a:xfrm>
          <a:prstGeom prst="rect">
            <a:avLst/>
          </a:prstGeom>
        </p:spPr>
        <p:txBody>
          <a:bodyPr vert="horz" lIns="0" tIns="0" rIns="0" bIns="0" rtlCol="0" anchor="b" anchorCtr="0">
            <a:noAutofit/>
          </a:bodyPr>
          <a:lstStyle>
            <a:defPPr>
              <a:defRPr lang="de-DE"/>
            </a:defPPr>
            <a:lvl1pPr marL="0" algn="l" defTabSz="914205" rtl="0" eaLnBrk="1" latinLnBrk="0" hangingPunct="1">
              <a:lnSpc>
                <a:spcPct val="90000"/>
              </a:lnSpc>
              <a:defRPr sz="800" b="0" kern="1200" cap="none" spc="0" baseline="0">
                <a:solidFill>
                  <a:schemeClr val="bg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endParaRPr lang="de-DE"/>
          </a:p>
        </p:txBody>
      </p:sp>
      <p:sp>
        <p:nvSpPr>
          <p:cNvPr id="8" name="Foliennummernplatzhalter 9">
            <a:extLst>
              <a:ext uri="{FF2B5EF4-FFF2-40B4-BE49-F238E27FC236}">
                <a16:creationId xmlns:a16="http://schemas.microsoft.com/office/drawing/2014/main" id="{804B8442-C573-4F72-B4E9-57061958D6FF}"/>
              </a:ext>
            </a:extLst>
          </p:cNvPr>
          <p:cNvSpPr>
            <a:spLocks noGrp="1"/>
          </p:cNvSpPr>
          <p:nvPr>
            <p:ph type="sldNum" sz="quarter" idx="4"/>
          </p:nvPr>
        </p:nvSpPr>
        <p:spPr>
          <a:xfrm>
            <a:off x="11443580" y="6372000"/>
            <a:ext cx="268995" cy="144000"/>
          </a:xfrm>
          <a:prstGeom prst="rect">
            <a:avLst/>
          </a:prstGeom>
        </p:spPr>
        <p:txBody>
          <a:bodyPr vert="horz" lIns="0" tIns="0" rIns="0" bIns="0" rtlCol="0" anchor="ctr"/>
          <a:lstStyle>
            <a:defPPr>
              <a:defRPr lang="de-DE"/>
            </a:defPPr>
            <a:lvl1pPr marL="0" algn="r" defTabSz="914205" rtl="0" eaLnBrk="1" latinLnBrk="0" hangingPunct="1">
              <a:lnSpc>
                <a:spcPts val="1000"/>
              </a:lnSpc>
              <a:defRPr lang="de-DE" sz="800" b="1" kern="1200">
                <a:solidFill>
                  <a:schemeClr val="bg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fld id="{56C449F3-BD9D-48DC-BFF1-0F66671DA7C6}" type="slidenum">
              <a:rPr lang="de-DE"/>
              <a:t>‹Nr.›</a:t>
            </a:fld>
            <a:endParaRPr lang="de-DE"/>
          </a:p>
        </p:txBody>
      </p:sp>
      <p:pic>
        <p:nvPicPr>
          <p:cNvPr id="9" name="Grafik 8">
            <a:extLst>
              <a:ext uri="{FF2B5EF4-FFF2-40B4-BE49-F238E27FC236}">
                <a16:creationId xmlns:a16="http://schemas.microsoft.com/office/drawing/2014/main" id="{5F42FCA9-1C8A-4226-84E3-AE132924B68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692728" y="504000"/>
            <a:ext cx="1016541" cy="252000"/>
          </a:xfrm>
          <a:prstGeom prst="rect">
            <a:avLst/>
          </a:prstGeom>
        </p:spPr>
      </p:pic>
    </p:spTree>
    <p:extLst>
      <p:ext uri="{BB962C8B-B14F-4D97-AF65-F5344CB8AC3E}">
        <p14:creationId xmlns:p14="http://schemas.microsoft.com/office/powerpoint/2010/main" val="971295014"/>
      </p:ext>
    </p:extLst>
  </p:cSld>
  <p:clrMap bg1="dk1" tx1="lt1" bg2="dk2" tx2="lt2" accent1="accent1" accent2="accent2" accent3="accent3" accent4="accent4" accent5="accent5" accent6="accent6" hlink="hlink" folHlink="folHlink"/>
  <p:sldLayoutIdLst>
    <p:sldLayoutId id="2147483846" r:id="rId1"/>
  </p:sldLayoutIdLst>
  <p:transition/>
  <p:hf hdr="0" ftr="0" dt="0"/>
  <p:txStyles>
    <p:titleStyle>
      <a:lvl1pPr algn="l" defTabSz="967710" rtl="0" eaLnBrk="1" latinLnBrk="0" hangingPunct="1">
        <a:lnSpc>
          <a:spcPts val="3800"/>
        </a:lnSpc>
        <a:spcBef>
          <a:spcPct val="0"/>
        </a:spcBef>
        <a:buNone/>
        <a:defRPr sz="3800" kern="120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67710" rtl="0" eaLnBrk="1" latinLnBrk="0" hangingPunct="1">
        <a:lnSpc>
          <a:spcPct val="100000"/>
        </a:lnSpc>
        <a:spcBef>
          <a:spcPct val="0"/>
        </a:spcBef>
        <a:buFont typeface="+mj-lt"/>
        <a:buNone/>
        <a:defRPr sz="2000" kern="1200">
          <a:solidFill>
            <a:schemeClr val="bg1"/>
          </a:solidFill>
          <a:latin typeface="+mn-lt"/>
          <a:ea typeface="+mn-ea"/>
          <a:cs typeface="+mn-cs"/>
        </a:defRPr>
      </a:lvl1pPr>
      <a:lvl2pPr marL="288000" indent="-288000" algn="l" defTabSz="967710" rtl="0" eaLnBrk="1" latinLnBrk="0" hangingPunct="1">
        <a:lnSpc>
          <a:spcPct val="100000"/>
        </a:lnSpc>
        <a:spcBef>
          <a:spcPct val="0"/>
        </a:spcBef>
        <a:buFont typeface="+mj-lt"/>
        <a:buAutoNum type="arabicPeriod"/>
        <a:defRPr sz="2000" kern="1200">
          <a:solidFill>
            <a:schemeClr val="bg1"/>
          </a:solidFill>
          <a:latin typeface="+mn-lt"/>
          <a:ea typeface="+mn-ea"/>
          <a:cs typeface="+mn-cs"/>
        </a:defRPr>
      </a:lvl2pPr>
      <a:lvl3pPr marL="288000" indent="-288000" algn="l" defTabSz="967710" rtl="0" eaLnBrk="1" latinLnBrk="0" hangingPunct="1">
        <a:lnSpc>
          <a:spcPct val="100000"/>
        </a:lnSpc>
        <a:spcBef>
          <a:spcPct val="0"/>
        </a:spcBef>
        <a:buFont typeface="Arial" panose="020B0604020202020204" pitchFamily="34" charset="0"/>
        <a:buChar char="•"/>
        <a:defRPr sz="2000" kern="1200">
          <a:solidFill>
            <a:schemeClr val="bg1"/>
          </a:solidFill>
          <a:latin typeface="+mn-lt"/>
          <a:ea typeface="+mn-ea"/>
          <a:cs typeface="+mn-cs"/>
        </a:defRPr>
      </a:lvl3pPr>
      <a:lvl4pPr marL="288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4pPr>
      <a:lvl5pPr marL="576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5pPr>
      <a:lvl6pPr marL="0" indent="0" algn="l" defTabSz="967710" rtl="0" eaLnBrk="1" latinLnBrk="0" hangingPunct="1">
        <a:lnSpc>
          <a:spcPct val="100000"/>
        </a:lnSpc>
        <a:spcBef>
          <a:spcPts val="2400"/>
        </a:spcBef>
        <a:buFont typeface="Arial" panose="020B0604020202020204" pitchFamily="34" charset="0"/>
        <a:buNone/>
        <a:defRPr sz="800" kern="1200">
          <a:solidFill>
            <a:schemeClr val="bg1"/>
          </a:solidFill>
          <a:latin typeface="+mn-lt"/>
          <a:ea typeface="+mn-ea"/>
          <a:cs typeface="+mn-cs"/>
        </a:defRPr>
      </a:lvl6pPr>
      <a:lvl7pPr marL="0" indent="0" algn="l" defTabSz="967710" rtl="0" eaLnBrk="1" latinLnBrk="0" hangingPunct="1">
        <a:lnSpc>
          <a:spcPct val="100000"/>
        </a:lnSpc>
        <a:spcBef>
          <a:spcPts val="600"/>
        </a:spcBef>
        <a:buFont typeface="Arial" panose="020B0604020202020204" pitchFamily="34" charset="0"/>
        <a:buNone/>
        <a:defRPr sz="1800" kern="1200">
          <a:solidFill>
            <a:srgbClr val="FF0000"/>
          </a:solidFill>
          <a:latin typeface="+mn-lt"/>
          <a:ea typeface="+mn-ea"/>
          <a:cs typeface="+mn-cs"/>
        </a:defRPr>
      </a:lvl7pPr>
      <a:lvl8pPr marL="3628911"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8pPr>
      <a:lvl9pPr marL="4112765"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9pPr>
    </p:bodyStyle>
    <p:otherStyle>
      <a:defPPr>
        <a:defRPr lang="de-DE"/>
      </a:defPPr>
      <a:lvl1pPr marL="0" algn="l" defTabSz="967710" rtl="0" eaLnBrk="1" latinLnBrk="0" hangingPunct="1">
        <a:defRPr sz="1905" kern="1200">
          <a:solidFill>
            <a:schemeClr val="tx1"/>
          </a:solidFill>
          <a:latin typeface="+mn-lt"/>
          <a:ea typeface="+mn-ea"/>
          <a:cs typeface="+mn-cs"/>
        </a:defRPr>
      </a:lvl1pPr>
      <a:lvl2pPr marL="483855" algn="l" defTabSz="967710" rtl="0" eaLnBrk="1" latinLnBrk="0" hangingPunct="1">
        <a:defRPr sz="1905" kern="1200">
          <a:solidFill>
            <a:schemeClr val="tx1"/>
          </a:solidFill>
          <a:latin typeface="+mn-lt"/>
          <a:ea typeface="+mn-ea"/>
          <a:cs typeface="+mn-cs"/>
        </a:defRPr>
      </a:lvl2pPr>
      <a:lvl3pPr marL="967710" algn="l" defTabSz="967710" rtl="0" eaLnBrk="1" latinLnBrk="0" hangingPunct="1">
        <a:defRPr sz="1905" kern="1200">
          <a:solidFill>
            <a:schemeClr val="tx1"/>
          </a:solidFill>
          <a:latin typeface="+mn-lt"/>
          <a:ea typeface="+mn-ea"/>
          <a:cs typeface="+mn-cs"/>
        </a:defRPr>
      </a:lvl3pPr>
      <a:lvl4pPr marL="1451564" algn="l" defTabSz="967710" rtl="0" eaLnBrk="1" latinLnBrk="0" hangingPunct="1">
        <a:defRPr sz="1905" kern="1200">
          <a:solidFill>
            <a:schemeClr val="tx1"/>
          </a:solidFill>
          <a:latin typeface="+mn-lt"/>
          <a:ea typeface="+mn-ea"/>
          <a:cs typeface="+mn-cs"/>
        </a:defRPr>
      </a:lvl4pPr>
      <a:lvl5pPr marL="1935419" algn="l" defTabSz="967710" rtl="0" eaLnBrk="1" latinLnBrk="0" hangingPunct="1">
        <a:defRPr sz="1905" kern="1200">
          <a:solidFill>
            <a:schemeClr val="tx1"/>
          </a:solidFill>
          <a:latin typeface="+mn-lt"/>
          <a:ea typeface="+mn-ea"/>
          <a:cs typeface="+mn-cs"/>
        </a:defRPr>
      </a:lvl5pPr>
      <a:lvl6pPr marL="2419274" algn="l" defTabSz="967710" rtl="0" eaLnBrk="1" latinLnBrk="0" hangingPunct="1">
        <a:defRPr sz="1905" kern="1200">
          <a:solidFill>
            <a:schemeClr val="tx1"/>
          </a:solidFill>
          <a:latin typeface="+mn-lt"/>
          <a:ea typeface="+mn-ea"/>
          <a:cs typeface="+mn-cs"/>
        </a:defRPr>
      </a:lvl6pPr>
      <a:lvl7pPr marL="2903129" algn="l" defTabSz="967710" rtl="0" eaLnBrk="1" latinLnBrk="0" hangingPunct="1">
        <a:defRPr sz="1905" kern="1200">
          <a:solidFill>
            <a:schemeClr val="tx1"/>
          </a:solidFill>
          <a:latin typeface="+mn-lt"/>
          <a:ea typeface="+mn-ea"/>
          <a:cs typeface="+mn-cs"/>
        </a:defRPr>
      </a:lvl7pPr>
      <a:lvl8pPr marL="3386983" algn="l" defTabSz="967710" rtl="0" eaLnBrk="1" latinLnBrk="0" hangingPunct="1">
        <a:defRPr sz="1905" kern="1200">
          <a:solidFill>
            <a:schemeClr val="tx1"/>
          </a:solidFill>
          <a:latin typeface="+mn-lt"/>
          <a:ea typeface="+mn-ea"/>
          <a:cs typeface="+mn-cs"/>
        </a:defRPr>
      </a:lvl8pPr>
      <a:lvl9pPr marL="3870838" algn="l" defTabSz="967710" rtl="0" eaLnBrk="1" latinLnBrk="0" hangingPunct="1">
        <a:defRPr sz="190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02" userDrawn="1">
          <p15:clr>
            <a:srgbClr val="F26B43"/>
          </p15:clr>
        </p15:guide>
        <p15:guide id="2" pos="7378" userDrawn="1">
          <p15:clr>
            <a:srgbClr val="F26B43"/>
          </p15:clr>
        </p15:guide>
        <p15:guide id="3" orient="horz" pos="300" userDrawn="1">
          <p15:clr>
            <a:srgbClr val="F26B43"/>
          </p15:clr>
        </p15:guide>
        <p15:guide id="6" orient="horz" pos="3884" userDrawn="1">
          <p15:clr>
            <a:srgbClr val="F26B43"/>
          </p15:clr>
        </p15:guide>
        <p15:guide id="9" pos="1368" userDrawn="1">
          <p15:clr>
            <a:srgbClr val="F26B43"/>
          </p15:clr>
        </p15:guide>
        <p15:guide id="10" pos="1504" userDrawn="1">
          <p15:clr>
            <a:srgbClr val="F26B43"/>
          </p15:clr>
        </p15:guide>
        <p15:guide id="11" pos="2570" userDrawn="1">
          <p15:clr>
            <a:srgbClr val="F26B43"/>
          </p15:clr>
        </p15:guide>
        <p15:guide id="12" pos="2706" userDrawn="1">
          <p15:clr>
            <a:srgbClr val="F26B43"/>
          </p15:clr>
        </p15:guide>
        <p15:guide id="13" pos="3772" userDrawn="1">
          <p15:clr>
            <a:srgbClr val="F26B43"/>
          </p15:clr>
        </p15:guide>
        <p15:guide id="14" pos="3908" userDrawn="1">
          <p15:clr>
            <a:srgbClr val="F26B43"/>
          </p15:clr>
        </p15:guide>
        <p15:guide id="15" pos="4974" userDrawn="1">
          <p15:clr>
            <a:srgbClr val="F26B43"/>
          </p15:clr>
        </p15:guide>
        <p15:guide id="16" pos="5110" userDrawn="1">
          <p15:clr>
            <a:srgbClr val="F26B43"/>
          </p15:clr>
        </p15:guide>
        <p15:guide id="17" pos="6176" userDrawn="1">
          <p15:clr>
            <a:srgbClr val="F26B43"/>
          </p15:clr>
        </p15:guide>
        <p15:guide id="18" pos="6312" userDrawn="1">
          <p15:clr>
            <a:srgbClr val="F26B43"/>
          </p15:clr>
        </p15:guide>
        <p15:guide id="19" orient="horz" pos="550" userDrawn="1">
          <p15:clr>
            <a:srgbClr val="F26B43"/>
          </p15:clr>
        </p15:guide>
        <p15:guide id="22" orient="horz" pos="1139" userDrawn="1">
          <p15:clr>
            <a:srgbClr val="F26B43"/>
          </p15:clr>
        </p15:guide>
        <p15:guide id="23" orient="horz" pos="411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DE283E6-A5BA-4B3C-88E4-54966FAC3487}"/>
              </a:ext>
            </a:extLst>
          </p:cNvPr>
          <p:cNvSpPr>
            <a:spLocks noGrp="1"/>
          </p:cNvSpPr>
          <p:nvPr>
            <p:ph type="title"/>
          </p:nvPr>
        </p:nvSpPr>
        <p:spPr>
          <a:xfrm>
            <a:off x="479427" y="875309"/>
            <a:ext cx="9324974" cy="932854"/>
          </a:xfrm>
          <a:prstGeom prst="rect">
            <a:avLst/>
          </a:prstGeom>
        </p:spPr>
        <p:txBody>
          <a:bodyPr vert="horz" lIns="0" tIns="0" rIns="0" bIns="0" rtlCol="0" anchor="t" anchorCtr="0">
            <a:noAutofit/>
          </a:bodyPr>
          <a:lstStyle/>
          <a:p>
            <a:r>
              <a:rPr lang="de-DE"/>
              <a:t>Mastertitelformat bearbeiten</a:t>
            </a:r>
          </a:p>
        </p:txBody>
      </p:sp>
      <p:sp>
        <p:nvSpPr>
          <p:cNvPr id="3" name="Textplatzhalter 2">
            <a:extLst>
              <a:ext uri="{FF2B5EF4-FFF2-40B4-BE49-F238E27FC236}">
                <a16:creationId xmlns:a16="http://schemas.microsoft.com/office/drawing/2014/main" id="{9C845E14-909C-4B3E-8D6E-D6710B870348}"/>
              </a:ext>
            </a:extLst>
          </p:cNvPr>
          <p:cNvSpPr>
            <a:spLocks noGrp="1"/>
          </p:cNvSpPr>
          <p:nvPr>
            <p:ph type="body" idx="1"/>
          </p:nvPr>
        </p:nvSpPr>
        <p:spPr>
          <a:xfrm>
            <a:off x="479424" y="1808163"/>
            <a:ext cx="11233151" cy="4357687"/>
          </a:xfrm>
          <a:prstGeom prst="rect">
            <a:avLst/>
          </a:prstGeom>
        </p:spPr>
        <p:txBody>
          <a:bodyPr vert="horz" lIns="0" tIns="0" rIns="0" bIns="0" rtlCol="0" anchor="t" anchorCtr="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Ebenen 7 bis 9 nicht verwenden</a:t>
            </a:r>
          </a:p>
        </p:txBody>
      </p:sp>
      <p:sp>
        <p:nvSpPr>
          <p:cNvPr id="5" name="Fußzeilenplatzhalter 4">
            <a:extLst>
              <a:ext uri="{FF2B5EF4-FFF2-40B4-BE49-F238E27FC236}">
                <a16:creationId xmlns:a16="http://schemas.microsoft.com/office/drawing/2014/main" id="{288440D7-D4EC-4E78-AA22-CBC23D0FE46F}"/>
              </a:ext>
            </a:extLst>
          </p:cNvPr>
          <p:cNvSpPr>
            <a:spLocks noGrp="1"/>
          </p:cNvSpPr>
          <p:nvPr>
            <p:ph type="ftr" sz="quarter" idx="3"/>
          </p:nvPr>
        </p:nvSpPr>
        <p:spPr>
          <a:xfrm>
            <a:off x="479426" y="6165850"/>
            <a:ext cx="9324974" cy="350150"/>
          </a:xfrm>
          <a:prstGeom prst="rect">
            <a:avLst/>
          </a:prstGeom>
        </p:spPr>
        <p:txBody>
          <a:bodyPr vert="horz" lIns="0" tIns="0" rIns="0" bIns="0" rtlCol="0" anchor="b" anchorCtr="0">
            <a:noAutofit/>
          </a:bodyPr>
          <a:lstStyle>
            <a:defPPr>
              <a:defRPr lang="de-DE"/>
            </a:defPPr>
            <a:lvl1pPr marL="0" algn="l" defTabSz="914205" rtl="0" eaLnBrk="1" latinLnBrk="0" hangingPunct="1">
              <a:lnSpc>
                <a:spcPct val="90000"/>
              </a:lnSpc>
              <a:defRPr sz="800" b="0" kern="1200" cap="none" spc="0" baseline="0">
                <a:solidFill>
                  <a:schemeClr val="bg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endParaRPr lang="de-DE"/>
          </a:p>
        </p:txBody>
      </p:sp>
      <p:sp>
        <p:nvSpPr>
          <p:cNvPr id="8" name="Foliennummernplatzhalter 9">
            <a:extLst>
              <a:ext uri="{FF2B5EF4-FFF2-40B4-BE49-F238E27FC236}">
                <a16:creationId xmlns:a16="http://schemas.microsoft.com/office/drawing/2014/main" id="{804B8442-C573-4F72-B4E9-57061958D6FF}"/>
              </a:ext>
            </a:extLst>
          </p:cNvPr>
          <p:cNvSpPr>
            <a:spLocks noGrp="1"/>
          </p:cNvSpPr>
          <p:nvPr>
            <p:ph type="sldNum" sz="quarter" idx="4"/>
          </p:nvPr>
        </p:nvSpPr>
        <p:spPr>
          <a:xfrm>
            <a:off x="11443580" y="6372000"/>
            <a:ext cx="268995" cy="144000"/>
          </a:xfrm>
          <a:prstGeom prst="rect">
            <a:avLst/>
          </a:prstGeom>
        </p:spPr>
        <p:txBody>
          <a:bodyPr vert="horz" lIns="0" tIns="0" rIns="0" bIns="0" rtlCol="0" anchor="ctr"/>
          <a:lstStyle>
            <a:defPPr>
              <a:defRPr lang="de-DE"/>
            </a:defPPr>
            <a:lvl1pPr marL="0" algn="r" defTabSz="914205" rtl="0" eaLnBrk="1" latinLnBrk="0" hangingPunct="1">
              <a:lnSpc>
                <a:spcPts val="1000"/>
              </a:lnSpc>
              <a:defRPr lang="de-DE" sz="800" b="1" kern="1200">
                <a:solidFill>
                  <a:schemeClr val="bg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fld id="{56C449F3-BD9D-48DC-BFF1-0F66671DA7C6}" type="slidenum">
              <a:rPr lang="de-DE"/>
              <a:t>‹Nr.›</a:t>
            </a:fld>
            <a:endParaRPr lang="de-DE"/>
          </a:p>
        </p:txBody>
      </p:sp>
      <p:pic>
        <p:nvPicPr>
          <p:cNvPr id="9" name="Grafik 8">
            <a:extLst>
              <a:ext uri="{FF2B5EF4-FFF2-40B4-BE49-F238E27FC236}">
                <a16:creationId xmlns:a16="http://schemas.microsoft.com/office/drawing/2014/main" id="{5F42FCA9-1C8A-4226-84E3-AE132924B68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692728" y="504000"/>
            <a:ext cx="1016541" cy="252000"/>
          </a:xfrm>
          <a:prstGeom prst="rect">
            <a:avLst/>
          </a:prstGeom>
        </p:spPr>
      </p:pic>
    </p:spTree>
    <p:extLst>
      <p:ext uri="{BB962C8B-B14F-4D97-AF65-F5344CB8AC3E}">
        <p14:creationId xmlns:p14="http://schemas.microsoft.com/office/powerpoint/2010/main" val="971295014"/>
      </p:ext>
    </p:extLst>
  </p:cSld>
  <p:clrMap bg1="dk1" tx1="lt1" bg2="dk2" tx2="lt2" accent1="accent1" accent2="accent2" accent3="accent3" accent4="accent4" accent5="accent5" accent6="accent6" hlink="hlink" folHlink="folHlink"/>
  <p:sldLayoutIdLst>
    <p:sldLayoutId id="2147483867" r:id="rId1"/>
  </p:sldLayoutIdLst>
  <p:transition/>
  <p:hf hdr="0" ftr="0" dt="0"/>
  <p:txStyles>
    <p:titleStyle>
      <a:lvl1pPr algn="l" defTabSz="967710" rtl="0" eaLnBrk="1" latinLnBrk="0" hangingPunct="1">
        <a:lnSpc>
          <a:spcPts val="3800"/>
        </a:lnSpc>
        <a:spcBef>
          <a:spcPct val="0"/>
        </a:spcBef>
        <a:buNone/>
        <a:defRPr sz="3800" kern="120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67710" rtl="0" eaLnBrk="1" latinLnBrk="0" hangingPunct="1">
        <a:lnSpc>
          <a:spcPct val="100000"/>
        </a:lnSpc>
        <a:spcBef>
          <a:spcPct val="0"/>
        </a:spcBef>
        <a:buFont typeface="+mj-lt"/>
        <a:buNone/>
        <a:defRPr sz="2000" kern="1200">
          <a:solidFill>
            <a:schemeClr val="bg1"/>
          </a:solidFill>
          <a:latin typeface="+mn-lt"/>
          <a:ea typeface="+mn-ea"/>
          <a:cs typeface="+mn-cs"/>
        </a:defRPr>
      </a:lvl1pPr>
      <a:lvl2pPr marL="288000" indent="-288000" algn="l" defTabSz="967710" rtl="0" eaLnBrk="1" latinLnBrk="0" hangingPunct="1">
        <a:lnSpc>
          <a:spcPct val="100000"/>
        </a:lnSpc>
        <a:spcBef>
          <a:spcPct val="0"/>
        </a:spcBef>
        <a:buFont typeface="+mj-lt"/>
        <a:buAutoNum type="arabicPeriod"/>
        <a:defRPr sz="2000" kern="1200">
          <a:solidFill>
            <a:schemeClr val="bg1"/>
          </a:solidFill>
          <a:latin typeface="+mn-lt"/>
          <a:ea typeface="+mn-ea"/>
          <a:cs typeface="+mn-cs"/>
        </a:defRPr>
      </a:lvl2pPr>
      <a:lvl3pPr marL="288000" indent="-288000" algn="l" defTabSz="967710" rtl="0" eaLnBrk="1" latinLnBrk="0" hangingPunct="1">
        <a:lnSpc>
          <a:spcPct val="100000"/>
        </a:lnSpc>
        <a:spcBef>
          <a:spcPct val="0"/>
        </a:spcBef>
        <a:buFont typeface="Arial" panose="020B0604020202020204" pitchFamily="34" charset="0"/>
        <a:buChar char="•"/>
        <a:defRPr sz="2000" kern="1200">
          <a:solidFill>
            <a:schemeClr val="bg1"/>
          </a:solidFill>
          <a:latin typeface="+mn-lt"/>
          <a:ea typeface="+mn-ea"/>
          <a:cs typeface="+mn-cs"/>
        </a:defRPr>
      </a:lvl3pPr>
      <a:lvl4pPr marL="288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4pPr>
      <a:lvl5pPr marL="576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5pPr>
      <a:lvl6pPr marL="0" indent="0" algn="l" defTabSz="967710" rtl="0" eaLnBrk="1" latinLnBrk="0" hangingPunct="1">
        <a:lnSpc>
          <a:spcPct val="100000"/>
        </a:lnSpc>
        <a:spcBef>
          <a:spcPts val="2400"/>
        </a:spcBef>
        <a:buFont typeface="Arial" panose="020B0604020202020204" pitchFamily="34" charset="0"/>
        <a:buNone/>
        <a:defRPr sz="800" kern="1200">
          <a:solidFill>
            <a:schemeClr val="bg1"/>
          </a:solidFill>
          <a:latin typeface="+mn-lt"/>
          <a:ea typeface="+mn-ea"/>
          <a:cs typeface="+mn-cs"/>
        </a:defRPr>
      </a:lvl6pPr>
      <a:lvl7pPr marL="0" indent="0" algn="l" defTabSz="967710" rtl="0" eaLnBrk="1" latinLnBrk="0" hangingPunct="1">
        <a:lnSpc>
          <a:spcPct val="100000"/>
        </a:lnSpc>
        <a:spcBef>
          <a:spcPts val="600"/>
        </a:spcBef>
        <a:buFont typeface="Arial" panose="020B0604020202020204" pitchFamily="34" charset="0"/>
        <a:buNone/>
        <a:defRPr sz="1800" kern="1200">
          <a:solidFill>
            <a:srgbClr val="FF0000"/>
          </a:solidFill>
          <a:latin typeface="+mn-lt"/>
          <a:ea typeface="+mn-ea"/>
          <a:cs typeface="+mn-cs"/>
        </a:defRPr>
      </a:lvl7pPr>
      <a:lvl8pPr marL="3628911"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8pPr>
      <a:lvl9pPr marL="4112765"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9pPr>
    </p:bodyStyle>
    <p:otherStyle>
      <a:defPPr>
        <a:defRPr lang="de-DE"/>
      </a:defPPr>
      <a:lvl1pPr marL="0" algn="l" defTabSz="967710" rtl="0" eaLnBrk="1" latinLnBrk="0" hangingPunct="1">
        <a:defRPr sz="1905" kern="1200">
          <a:solidFill>
            <a:schemeClr val="tx1"/>
          </a:solidFill>
          <a:latin typeface="+mn-lt"/>
          <a:ea typeface="+mn-ea"/>
          <a:cs typeface="+mn-cs"/>
        </a:defRPr>
      </a:lvl1pPr>
      <a:lvl2pPr marL="483855" algn="l" defTabSz="967710" rtl="0" eaLnBrk="1" latinLnBrk="0" hangingPunct="1">
        <a:defRPr sz="1905" kern="1200">
          <a:solidFill>
            <a:schemeClr val="tx1"/>
          </a:solidFill>
          <a:latin typeface="+mn-lt"/>
          <a:ea typeface="+mn-ea"/>
          <a:cs typeface="+mn-cs"/>
        </a:defRPr>
      </a:lvl2pPr>
      <a:lvl3pPr marL="967710" algn="l" defTabSz="967710" rtl="0" eaLnBrk="1" latinLnBrk="0" hangingPunct="1">
        <a:defRPr sz="1905" kern="1200">
          <a:solidFill>
            <a:schemeClr val="tx1"/>
          </a:solidFill>
          <a:latin typeface="+mn-lt"/>
          <a:ea typeface="+mn-ea"/>
          <a:cs typeface="+mn-cs"/>
        </a:defRPr>
      </a:lvl3pPr>
      <a:lvl4pPr marL="1451564" algn="l" defTabSz="967710" rtl="0" eaLnBrk="1" latinLnBrk="0" hangingPunct="1">
        <a:defRPr sz="1905" kern="1200">
          <a:solidFill>
            <a:schemeClr val="tx1"/>
          </a:solidFill>
          <a:latin typeface="+mn-lt"/>
          <a:ea typeface="+mn-ea"/>
          <a:cs typeface="+mn-cs"/>
        </a:defRPr>
      </a:lvl4pPr>
      <a:lvl5pPr marL="1935419" algn="l" defTabSz="967710" rtl="0" eaLnBrk="1" latinLnBrk="0" hangingPunct="1">
        <a:defRPr sz="1905" kern="1200">
          <a:solidFill>
            <a:schemeClr val="tx1"/>
          </a:solidFill>
          <a:latin typeface="+mn-lt"/>
          <a:ea typeface="+mn-ea"/>
          <a:cs typeface="+mn-cs"/>
        </a:defRPr>
      </a:lvl5pPr>
      <a:lvl6pPr marL="2419274" algn="l" defTabSz="967710" rtl="0" eaLnBrk="1" latinLnBrk="0" hangingPunct="1">
        <a:defRPr sz="1905" kern="1200">
          <a:solidFill>
            <a:schemeClr val="tx1"/>
          </a:solidFill>
          <a:latin typeface="+mn-lt"/>
          <a:ea typeface="+mn-ea"/>
          <a:cs typeface="+mn-cs"/>
        </a:defRPr>
      </a:lvl6pPr>
      <a:lvl7pPr marL="2903129" algn="l" defTabSz="967710" rtl="0" eaLnBrk="1" latinLnBrk="0" hangingPunct="1">
        <a:defRPr sz="1905" kern="1200">
          <a:solidFill>
            <a:schemeClr val="tx1"/>
          </a:solidFill>
          <a:latin typeface="+mn-lt"/>
          <a:ea typeface="+mn-ea"/>
          <a:cs typeface="+mn-cs"/>
        </a:defRPr>
      </a:lvl7pPr>
      <a:lvl8pPr marL="3386983" algn="l" defTabSz="967710" rtl="0" eaLnBrk="1" latinLnBrk="0" hangingPunct="1">
        <a:defRPr sz="1905" kern="1200">
          <a:solidFill>
            <a:schemeClr val="tx1"/>
          </a:solidFill>
          <a:latin typeface="+mn-lt"/>
          <a:ea typeface="+mn-ea"/>
          <a:cs typeface="+mn-cs"/>
        </a:defRPr>
      </a:lvl8pPr>
      <a:lvl9pPr marL="3870838" algn="l" defTabSz="967710" rtl="0" eaLnBrk="1" latinLnBrk="0" hangingPunct="1">
        <a:defRPr sz="190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02" userDrawn="1">
          <p15:clr>
            <a:srgbClr val="F26B43"/>
          </p15:clr>
        </p15:guide>
        <p15:guide id="2" pos="7378" userDrawn="1">
          <p15:clr>
            <a:srgbClr val="F26B43"/>
          </p15:clr>
        </p15:guide>
        <p15:guide id="3" orient="horz" pos="300" userDrawn="1">
          <p15:clr>
            <a:srgbClr val="F26B43"/>
          </p15:clr>
        </p15:guide>
        <p15:guide id="6" orient="horz" pos="3884" userDrawn="1">
          <p15:clr>
            <a:srgbClr val="F26B43"/>
          </p15:clr>
        </p15:guide>
        <p15:guide id="9" pos="1368" userDrawn="1">
          <p15:clr>
            <a:srgbClr val="F26B43"/>
          </p15:clr>
        </p15:guide>
        <p15:guide id="10" pos="1504" userDrawn="1">
          <p15:clr>
            <a:srgbClr val="F26B43"/>
          </p15:clr>
        </p15:guide>
        <p15:guide id="11" pos="2570" userDrawn="1">
          <p15:clr>
            <a:srgbClr val="F26B43"/>
          </p15:clr>
        </p15:guide>
        <p15:guide id="12" pos="2706" userDrawn="1">
          <p15:clr>
            <a:srgbClr val="F26B43"/>
          </p15:clr>
        </p15:guide>
        <p15:guide id="13" pos="3772" userDrawn="1">
          <p15:clr>
            <a:srgbClr val="F26B43"/>
          </p15:clr>
        </p15:guide>
        <p15:guide id="14" pos="3908" userDrawn="1">
          <p15:clr>
            <a:srgbClr val="F26B43"/>
          </p15:clr>
        </p15:guide>
        <p15:guide id="15" pos="4974" userDrawn="1">
          <p15:clr>
            <a:srgbClr val="F26B43"/>
          </p15:clr>
        </p15:guide>
        <p15:guide id="16" pos="5110" userDrawn="1">
          <p15:clr>
            <a:srgbClr val="F26B43"/>
          </p15:clr>
        </p15:guide>
        <p15:guide id="17" pos="6176" userDrawn="1">
          <p15:clr>
            <a:srgbClr val="F26B43"/>
          </p15:clr>
        </p15:guide>
        <p15:guide id="18" pos="6312" userDrawn="1">
          <p15:clr>
            <a:srgbClr val="F26B43"/>
          </p15:clr>
        </p15:guide>
        <p15:guide id="19" orient="horz" pos="550" userDrawn="1">
          <p15:clr>
            <a:srgbClr val="F26B43"/>
          </p15:clr>
        </p15:guide>
        <p15:guide id="22" orient="horz" pos="1139" userDrawn="1">
          <p15:clr>
            <a:srgbClr val="F26B43"/>
          </p15:clr>
        </p15:guide>
        <p15:guide id="23" orient="horz" pos="411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DE283E6-A5BA-4B3C-88E4-54966FAC3487}"/>
              </a:ext>
            </a:extLst>
          </p:cNvPr>
          <p:cNvSpPr>
            <a:spLocks noGrp="1"/>
          </p:cNvSpPr>
          <p:nvPr>
            <p:ph type="title"/>
          </p:nvPr>
        </p:nvSpPr>
        <p:spPr>
          <a:xfrm>
            <a:off x="479427" y="875309"/>
            <a:ext cx="9324974" cy="932854"/>
          </a:xfrm>
          <a:prstGeom prst="rect">
            <a:avLst/>
          </a:prstGeom>
        </p:spPr>
        <p:txBody>
          <a:bodyPr vert="horz" lIns="0" tIns="0" rIns="0" bIns="0" rtlCol="0" anchor="t" anchorCtr="0">
            <a:noAutofit/>
          </a:bodyPr>
          <a:lstStyle/>
          <a:p>
            <a:r>
              <a:rPr lang="de-DE"/>
              <a:t>Mastertitelformat bearbeiten</a:t>
            </a:r>
          </a:p>
        </p:txBody>
      </p:sp>
      <p:sp>
        <p:nvSpPr>
          <p:cNvPr id="3" name="Textplatzhalter 2">
            <a:extLst>
              <a:ext uri="{FF2B5EF4-FFF2-40B4-BE49-F238E27FC236}">
                <a16:creationId xmlns:a16="http://schemas.microsoft.com/office/drawing/2014/main" id="{9C845E14-909C-4B3E-8D6E-D6710B870348}"/>
              </a:ext>
            </a:extLst>
          </p:cNvPr>
          <p:cNvSpPr>
            <a:spLocks noGrp="1"/>
          </p:cNvSpPr>
          <p:nvPr>
            <p:ph type="body" idx="1"/>
          </p:nvPr>
        </p:nvSpPr>
        <p:spPr>
          <a:xfrm>
            <a:off x="479424" y="1808163"/>
            <a:ext cx="11233151" cy="4357687"/>
          </a:xfrm>
          <a:prstGeom prst="rect">
            <a:avLst/>
          </a:prstGeom>
        </p:spPr>
        <p:txBody>
          <a:bodyPr vert="horz" lIns="0" tIns="0" rIns="0" bIns="0" rtlCol="0" anchor="t" anchorCtr="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Ebenen 7 bis 9 nicht verwenden</a:t>
            </a:r>
          </a:p>
        </p:txBody>
      </p:sp>
      <p:pic>
        <p:nvPicPr>
          <p:cNvPr id="7" name="Grafik 6">
            <a:extLst>
              <a:ext uri="{FF2B5EF4-FFF2-40B4-BE49-F238E27FC236}">
                <a16:creationId xmlns:a16="http://schemas.microsoft.com/office/drawing/2014/main" id="{E69A9FCF-4D55-4AF3-8D50-049F0279B78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692728" y="504000"/>
            <a:ext cx="1016541" cy="252000"/>
          </a:xfrm>
          <a:prstGeom prst="rect">
            <a:avLst/>
          </a:prstGeom>
        </p:spPr>
      </p:pic>
      <p:sp>
        <p:nvSpPr>
          <p:cNvPr id="8" name="Foliennummernplatzhalter 9">
            <a:extLst>
              <a:ext uri="{FF2B5EF4-FFF2-40B4-BE49-F238E27FC236}">
                <a16:creationId xmlns:a16="http://schemas.microsoft.com/office/drawing/2014/main" id="{804B8442-C573-4F72-B4E9-57061958D6FF}"/>
              </a:ext>
            </a:extLst>
          </p:cNvPr>
          <p:cNvSpPr>
            <a:spLocks noGrp="1"/>
          </p:cNvSpPr>
          <p:nvPr>
            <p:ph type="sldNum" sz="quarter" idx="4"/>
          </p:nvPr>
        </p:nvSpPr>
        <p:spPr>
          <a:xfrm>
            <a:off x="11443580" y="6372000"/>
            <a:ext cx="268995" cy="144000"/>
          </a:xfrm>
          <a:prstGeom prst="rect">
            <a:avLst/>
          </a:prstGeom>
        </p:spPr>
        <p:txBody>
          <a:bodyPr vert="horz" lIns="0" tIns="0" rIns="0" bIns="0" rtlCol="0" anchor="ctr"/>
          <a:lstStyle>
            <a:defPPr>
              <a:defRPr lang="de-DE"/>
            </a:defPPr>
            <a:lvl1pPr marL="0" algn="r" defTabSz="914205" rtl="0" eaLnBrk="1" latinLnBrk="0" hangingPunct="1">
              <a:lnSpc>
                <a:spcPts val="1000"/>
              </a:lnSpc>
              <a:defRPr lang="de-DE" sz="800" b="1" kern="1200">
                <a:solidFill>
                  <a:schemeClr val="bg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fld id="{56C449F3-BD9D-48DC-BFF1-0F66671DA7C6}" type="slidenum">
              <a:rPr lang="de-DE"/>
              <a:t>‹Nr.›</a:t>
            </a:fld>
            <a:endParaRPr lang="de-DE"/>
          </a:p>
        </p:txBody>
      </p:sp>
    </p:spTree>
    <p:extLst>
      <p:ext uri="{BB962C8B-B14F-4D97-AF65-F5344CB8AC3E}">
        <p14:creationId xmlns:p14="http://schemas.microsoft.com/office/powerpoint/2010/main" val="3226497336"/>
      </p:ext>
    </p:extLst>
  </p:cSld>
  <p:clrMap bg1="dk1" tx1="lt1" bg2="dk2" tx2="lt2" accent1="accent1" accent2="accent2" accent3="accent3" accent4="accent4" accent5="accent5" accent6="accent6" hlink="hlink" folHlink="folHlink"/>
  <p:sldLayoutIdLst>
    <p:sldLayoutId id="2147483894" r:id="rId1"/>
  </p:sldLayoutIdLst>
  <p:transition/>
  <p:hf hdr="0" ftr="0" dt="0"/>
  <p:txStyles>
    <p:titleStyle>
      <a:lvl1pPr algn="l" defTabSz="967710" rtl="0" eaLnBrk="1" latinLnBrk="0" hangingPunct="1">
        <a:lnSpc>
          <a:spcPts val="3800"/>
        </a:lnSpc>
        <a:spcBef>
          <a:spcPct val="0"/>
        </a:spcBef>
        <a:buNone/>
        <a:defRPr sz="3800" kern="120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67710" rtl="0" eaLnBrk="1" latinLnBrk="0" hangingPunct="1">
        <a:lnSpc>
          <a:spcPct val="100000"/>
        </a:lnSpc>
        <a:spcBef>
          <a:spcPct val="0"/>
        </a:spcBef>
        <a:buFont typeface="+mj-lt"/>
        <a:buNone/>
        <a:defRPr sz="2000" kern="1200">
          <a:solidFill>
            <a:schemeClr val="bg1"/>
          </a:solidFill>
          <a:latin typeface="+mn-lt"/>
          <a:ea typeface="+mn-ea"/>
          <a:cs typeface="+mn-cs"/>
        </a:defRPr>
      </a:lvl1pPr>
      <a:lvl2pPr marL="288000" indent="-288000" algn="l" defTabSz="967710" rtl="0" eaLnBrk="1" latinLnBrk="0" hangingPunct="1">
        <a:lnSpc>
          <a:spcPct val="100000"/>
        </a:lnSpc>
        <a:spcBef>
          <a:spcPct val="0"/>
        </a:spcBef>
        <a:buFont typeface="+mj-lt"/>
        <a:buAutoNum type="arabicPeriod"/>
        <a:defRPr sz="2000" kern="1200">
          <a:solidFill>
            <a:schemeClr val="bg1"/>
          </a:solidFill>
          <a:latin typeface="+mn-lt"/>
          <a:ea typeface="+mn-ea"/>
          <a:cs typeface="+mn-cs"/>
        </a:defRPr>
      </a:lvl2pPr>
      <a:lvl3pPr marL="288000" indent="-288000" algn="l" defTabSz="967710" rtl="0" eaLnBrk="1" latinLnBrk="0" hangingPunct="1">
        <a:lnSpc>
          <a:spcPct val="100000"/>
        </a:lnSpc>
        <a:spcBef>
          <a:spcPct val="0"/>
        </a:spcBef>
        <a:buFont typeface="Arial" panose="020B0604020202020204" pitchFamily="34" charset="0"/>
        <a:buChar char="•"/>
        <a:defRPr sz="2000" kern="1200">
          <a:solidFill>
            <a:schemeClr val="bg1"/>
          </a:solidFill>
          <a:latin typeface="+mn-lt"/>
          <a:ea typeface="+mn-ea"/>
          <a:cs typeface="+mn-cs"/>
        </a:defRPr>
      </a:lvl3pPr>
      <a:lvl4pPr marL="288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4pPr>
      <a:lvl5pPr marL="576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5pPr>
      <a:lvl6pPr marL="0" indent="0" algn="l" defTabSz="967710" rtl="0" eaLnBrk="1" latinLnBrk="0" hangingPunct="1">
        <a:lnSpc>
          <a:spcPct val="100000"/>
        </a:lnSpc>
        <a:spcBef>
          <a:spcPts val="2400"/>
        </a:spcBef>
        <a:buFont typeface="Arial" panose="020B0604020202020204" pitchFamily="34" charset="0"/>
        <a:buNone/>
        <a:defRPr sz="800" kern="1200">
          <a:solidFill>
            <a:schemeClr val="bg1"/>
          </a:solidFill>
          <a:latin typeface="+mn-lt"/>
          <a:ea typeface="+mn-ea"/>
          <a:cs typeface="+mn-cs"/>
        </a:defRPr>
      </a:lvl6pPr>
      <a:lvl7pPr marL="0" indent="0" algn="l" defTabSz="967710" rtl="0" eaLnBrk="1" latinLnBrk="0" hangingPunct="1">
        <a:lnSpc>
          <a:spcPct val="100000"/>
        </a:lnSpc>
        <a:spcBef>
          <a:spcPts val="600"/>
        </a:spcBef>
        <a:buFont typeface="Arial" panose="020B0604020202020204" pitchFamily="34" charset="0"/>
        <a:buNone/>
        <a:defRPr sz="1800" kern="1200">
          <a:solidFill>
            <a:srgbClr val="FF0000"/>
          </a:solidFill>
          <a:latin typeface="+mn-lt"/>
          <a:ea typeface="+mn-ea"/>
          <a:cs typeface="+mn-cs"/>
        </a:defRPr>
      </a:lvl7pPr>
      <a:lvl8pPr marL="3628911"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8pPr>
      <a:lvl9pPr marL="4112765"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9pPr>
    </p:bodyStyle>
    <p:otherStyle>
      <a:defPPr>
        <a:defRPr lang="de-DE"/>
      </a:defPPr>
      <a:lvl1pPr marL="0" algn="l" defTabSz="967710" rtl="0" eaLnBrk="1" latinLnBrk="0" hangingPunct="1">
        <a:defRPr sz="1905" kern="1200">
          <a:solidFill>
            <a:schemeClr val="tx1"/>
          </a:solidFill>
          <a:latin typeface="+mn-lt"/>
          <a:ea typeface="+mn-ea"/>
          <a:cs typeface="+mn-cs"/>
        </a:defRPr>
      </a:lvl1pPr>
      <a:lvl2pPr marL="483855" algn="l" defTabSz="967710" rtl="0" eaLnBrk="1" latinLnBrk="0" hangingPunct="1">
        <a:defRPr sz="1905" kern="1200">
          <a:solidFill>
            <a:schemeClr val="tx1"/>
          </a:solidFill>
          <a:latin typeface="+mn-lt"/>
          <a:ea typeface="+mn-ea"/>
          <a:cs typeface="+mn-cs"/>
        </a:defRPr>
      </a:lvl2pPr>
      <a:lvl3pPr marL="967710" algn="l" defTabSz="967710" rtl="0" eaLnBrk="1" latinLnBrk="0" hangingPunct="1">
        <a:defRPr sz="1905" kern="1200">
          <a:solidFill>
            <a:schemeClr val="tx1"/>
          </a:solidFill>
          <a:latin typeface="+mn-lt"/>
          <a:ea typeface="+mn-ea"/>
          <a:cs typeface="+mn-cs"/>
        </a:defRPr>
      </a:lvl3pPr>
      <a:lvl4pPr marL="1451564" algn="l" defTabSz="967710" rtl="0" eaLnBrk="1" latinLnBrk="0" hangingPunct="1">
        <a:defRPr sz="1905" kern="1200">
          <a:solidFill>
            <a:schemeClr val="tx1"/>
          </a:solidFill>
          <a:latin typeface="+mn-lt"/>
          <a:ea typeface="+mn-ea"/>
          <a:cs typeface="+mn-cs"/>
        </a:defRPr>
      </a:lvl4pPr>
      <a:lvl5pPr marL="1935419" algn="l" defTabSz="967710" rtl="0" eaLnBrk="1" latinLnBrk="0" hangingPunct="1">
        <a:defRPr sz="1905" kern="1200">
          <a:solidFill>
            <a:schemeClr val="tx1"/>
          </a:solidFill>
          <a:latin typeface="+mn-lt"/>
          <a:ea typeface="+mn-ea"/>
          <a:cs typeface="+mn-cs"/>
        </a:defRPr>
      </a:lvl5pPr>
      <a:lvl6pPr marL="2419274" algn="l" defTabSz="967710" rtl="0" eaLnBrk="1" latinLnBrk="0" hangingPunct="1">
        <a:defRPr sz="1905" kern="1200">
          <a:solidFill>
            <a:schemeClr val="tx1"/>
          </a:solidFill>
          <a:latin typeface="+mn-lt"/>
          <a:ea typeface="+mn-ea"/>
          <a:cs typeface="+mn-cs"/>
        </a:defRPr>
      </a:lvl6pPr>
      <a:lvl7pPr marL="2903129" algn="l" defTabSz="967710" rtl="0" eaLnBrk="1" latinLnBrk="0" hangingPunct="1">
        <a:defRPr sz="1905" kern="1200">
          <a:solidFill>
            <a:schemeClr val="tx1"/>
          </a:solidFill>
          <a:latin typeface="+mn-lt"/>
          <a:ea typeface="+mn-ea"/>
          <a:cs typeface="+mn-cs"/>
        </a:defRPr>
      </a:lvl7pPr>
      <a:lvl8pPr marL="3386983" algn="l" defTabSz="967710" rtl="0" eaLnBrk="1" latinLnBrk="0" hangingPunct="1">
        <a:defRPr sz="1905" kern="1200">
          <a:solidFill>
            <a:schemeClr val="tx1"/>
          </a:solidFill>
          <a:latin typeface="+mn-lt"/>
          <a:ea typeface="+mn-ea"/>
          <a:cs typeface="+mn-cs"/>
        </a:defRPr>
      </a:lvl8pPr>
      <a:lvl9pPr marL="3870838" algn="l" defTabSz="967710" rtl="0" eaLnBrk="1" latinLnBrk="0" hangingPunct="1">
        <a:defRPr sz="190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02" userDrawn="1">
          <p15:clr>
            <a:srgbClr val="F26B43"/>
          </p15:clr>
        </p15:guide>
        <p15:guide id="2" pos="7378" userDrawn="1">
          <p15:clr>
            <a:srgbClr val="F26B43"/>
          </p15:clr>
        </p15:guide>
        <p15:guide id="3" orient="horz" pos="300" userDrawn="1">
          <p15:clr>
            <a:srgbClr val="F26B43"/>
          </p15:clr>
        </p15:guide>
        <p15:guide id="6" orient="horz" pos="3884" userDrawn="1">
          <p15:clr>
            <a:srgbClr val="F26B43"/>
          </p15:clr>
        </p15:guide>
        <p15:guide id="9" pos="1368" userDrawn="1">
          <p15:clr>
            <a:srgbClr val="F26B43"/>
          </p15:clr>
        </p15:guide>
        <p15:guide id="10" pos="1504" userDrawn="1">
          <p15:clr>
            <a:srgbClr val="F26B43"/>
          </p15:clr>
        </p15:guide>
        <p15:guide id="11" pos="2570" userDrawn="1">
          <p15:clr>
            <a:srgbClr val="F26B43"/>
          </p15:clr>
        </p15:guide>
        <p15:guide id="12" pos="2706" userDrawn="1">
          <p15:clr>
            <a:srgbClr val="F26B43"/>
          </p15:clr>
        </p15:guide>
        <p15:guide id="13" pos="3772" userDrawn="1">
          <p15:clr>
            <a:srgbClr val="F26B43"/>
          </p15:clr>
        </p15:guide>
        <p15:guide id="14" pos="3908" userDrawn="1">
          <p15:clr>
            <a:srgbClr val="F26B43"/>
          </p15:clr>
        </p15:guide>
        <p15:guide id="15" pos="4974" userDrawn="1">
          <p15:clr>
            <a:srgbClr val="F26B43"/>
          </p15:clr>
        </p15:guide>
        <p15:guide id="16" pos="5110" userDrawn="1">
          <p15:clr>
            <a:srgbClr val="F26B43"/>
          </p15:clr>
        </p15:guide>
        <p15:guide id="17" pos="6176" userDrawn="1">
          <p15:clr>
            <a:srgbClr val="F26B43"/>
          </p15:clr>
        </p15:guide>
        <p15:guide id="18" pos="6312" userDrawn="1">
          <p15:clr>
            <a:srgbClr val="F26B43"/>
          </p15:clr>
        </p15:guide>
        <p15:guide id="19" orient="horz" pos="550" userDrawn="1">
          <p15:clr>
            <a:srgbClr val="F26B43"/>
          </p15:clr>
        </p15:guide>
        <p15:guide id="22" orient="horz" pos="1139" userDrawn="1">
          <p15:clr>
            <a:srgbClr val="F26B43"/>
          </p15:clr>
        </p15:guide>
        <p15:guide id="23" orient="horz" pos="4110"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DE283E6-A5BA-4B3C-88E4-54966FAC3487}"/>
              </a:ext>
            </a:extLst>
          </p:cNvPr>
          <p:cNvSpPr>
            <a:spLocks noGrp="1"/>
          </p:cNvSpPr>
          <p:nvPr>
            <p:ph type="title"/>
          </p:nvPr>
        </p:nvSpPr>
        <p:spPr>
          <a:xfrm>
            <a:off x="479427" y="875309"/>
            <a:ext cx="9324974" cy="932854"/>
          </a:xfrm>
          <a:prstGeom prst="rect">
            <a:avLst/>
          </a:prstGeom>
        </p:spPr>
        <p:txBody>
          <a:bodyPr vert="horz" lIns="0" tIns="0" rIns="0" bIns="0" rtlCol="0" anchor="t" anchorCtr="0">
            <a:noAutofit/>
          </a:bodyPr>
          <a:lstStyle/>
          <a:p>
            <a:r>
              <a:rPr lang="de-DE"/>
              <a:t>Mastertitelformat bearbeiten</a:t>
            </a:r>
          </a:p>
        </p:txBody>
      </p:sp>
      <p:sp>
        <p:nvSpPr>
          <p:cNvPr id="3" name="Textplatzhalter 2">
            <a:extLst>
              <a:ext uri="{FF2B5EF4-FFF2-40B4-BE49-F238E27FC236}">
                <a16:creationId xmlns:a16="http://schemas.microsoft.com/office/drawing/2014/main" id="{9C845E14-909C-4B3E-8D6E-D6710B870348}"/>
              </a:ext>
            </a:extLst>
          </p:cNvPr>
          <p:cNvSpPr>
            <a:spLocks noGrp="1"/>
          </p:cNvSpPr>
          <p:nvPr>
            <p:ph type="body" idx="1"/>
          </p:nvPr>
        </p:nvSpPr>
        <p:spPr>
          <a:xfrm>
            <a:off x="479424" y="1808163"/>
            <a:ext cx="11233151" cy="4357687"/>
          </a:xfrm>
          <a:prstGeom prst="rect">
            <a:avLst/>
          </a:prstGeom>
        </p:spPr>
        <p:txBody>
          <a:bodyPr vert="horz" lIns="0" tIns="0" rIns="0" bIns="0" rtlCol="0" anchor="t" anchorCtr="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Ebenen 7 bis 9 nicht verwenden</a:t>
            </a:r>
          </a:p>
        </p:txBody>
      </p:sp>
      <p:sp>
        <p:nvSpPr>
          <p:cNvPr id="5" name="Fußzeilenplatzhalter 4">
            <a:extLst>
              <a:ext uri="{FF2B5EF4-FFF2-40B4-BE49-F238E27FC236}">
                <a16:creationId xmlns:a16="http://schemas.microsoft.com/office/drawing/2014/main" id="{288440D7-D4EC-4E78-AA22-CBC23D0FE46F}"/>
              </a:ext>
            </a:extLst>
          </p:cNvPr>
          <p:cNvSpPr>
            <a:spLocks noGrp="1"/>
          </p:cNvSpPr>
          <p:nvPr>
            <p:ph type="ftr" sz="quarter" idx="3"/>
          </p:nvPr>
        </p:nvSpPr>
        <p:spPr>
          <a:xfrm>
            <a:off x="479426" y="6165850"/>
            <a:ext cx="9324974" cy="350150"/>
          </a:xfrm>
          <a:prstGeom prst="rect">
            <a:avLst/>
          </a:prstGeom>
        </p:spPr>
        <p:txBody>
          <a:bodyPr vert="horz" lIns="0" tIns="0" rIns="0" bIns="0" rtlCol="0" anchor="b" anchorCtr="0">
            <a:noAutofit/>
          </a:bodyPr>
          <a:lstStyle>
            <a:defPPr>
              <a:defRPr lang="de-DE"/>
            </a:defPPr>
            <a:lvl1pPr marL="0" algn="l" defTabSz="914205" rtl="0" eaLnBrk="1" latinLnBrk="0" hangingPunct="1">
              <a:lnSpc>
                <a:spcPct val="90000"/>
              </a:lnSpc>
              <a:defRPr sz="800" b="0" kern="1200" cap="none" spc="0" baseline="0">
                <a:solidFill>
                  <a:schemeClr val="bg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endParaRPr lang="de-DE"/>
          </a:p>
        </p:txBody>
      </p:sp>
      <p:sp>
        <p:nvSpPr>
          <p:cNvPr id="8" name="Foliennummernplatzhalter 9">
            <a:extLst>
              <a:ext uri="{FF2B5EF4-FFF2-40B4-BE49-F238E27FC236}">
                <a16:creationId xmlns:a16="http://schemas.microsoft.com/office/drawing/2014/main" id="{804B8442-C573-4F72-B4E9-57061958D6FF}"/>
              </a:ext>
            </a:extLst>
          </p:cNvPr>
          <p:cNvSpPr>
            <a:spLocks noGrp="1"/>
          </p:cNvSpPr>
          <p:nvPr>
            <p:ph type="sldNum" sz="quarter" idx="4"/>
          </p:nvPr>
        </p:nvSpPr>
        <p:spPr>
          <a:xfrm>
            <a:off x="11443580" y="6372000"/>
            <a:ext cx="268995" cy="144000"/>
          </a:xfrm>
          <a:prstGeom prst="rect">
            <a:avLst/>
          </a:prstGeom>
        </p:spPr>
        <p:txBody>
          <a:bodyPr vert="horz" lIns="0" tIns="0" rIns="0" bIns="0" rtlCol="0" anchor="ctr"/>
          <a:lstStyle>
            <a:defPPr>
              <a:defRPr lang="de-DE"/>
            </a:defPPr>
            <a:lvl1pPr marL="0" algn="r" defTabSz="914205" rtl="0" eaLnBrk="1" latinLnBrk="0" hangingPunct="1">
              <a:lnSpc>
                <a:spcPts val="1000"/>
              </a:lnSpc>
              <a:defRPr lang="de-DE" sz="800" b="1" kern="1200">
                <a:solidFill>
                  <a:schemeClr val="bg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fld id="{56C449F3-BD9D-48DC-BFF1-0F66671DA7C6}" type="slidenum">
              <a:rPr lang="de-DE"/>
              <a:t>‹Nr.›</a:t>
            </a:fld>
            <a:endParaRPr lang="de-DE"/>
          </a:p>
        </p:txBody>
      </p:sp>
      <p:pic>
        <p:nvPicPr>
          <p:cNvPr id="9" name="Grafik 8">
            <a:extLst>
              <a:ext uri="{FF2B5EF4-FFF2-40B4-BE49-F238E27FC236}">
                <a16:creationId xmlns:a16="http://schemas.microsoft.com/office/drawing/2014/main" id="{5F42FCA9-1C8A-4226-84E3-AE132924B68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692728" y="504000"/>
            <a:ext cx="1016541" cy="252000"/>
          </a:xfrm>
          <a:prstGeom prst="rect">
            <a:avLst/>
          </a:prstGeom>
        </p:spPr>
      </p:pic>
    </p:spTree>
    <p:extLst>
      <p:ext uri="{BB962C8B-B14F-4D97-AF65-F5344CB8AC3E}">
        <p14:creationId xmlns:p14="http://schemas.microsoft.com/office/powerpoint/2010/main" val="971295014"/>
      </p:ext>
    </p:extLst>
  </p:cSld>
  <p:clrMap bg1="dk1" tx1="lt1" bg2="dk2" tx2="lt2" accent1="accent1" accent2="accent2" accent3="accent3" accent4="accent4" accent5="accent5" accent6="accent6" hlink="hlink" folHlink="folHlink"/>
  <p:sldLayoutIdLst>
    <p:sldLayoutId id="2147483900" r:id="rId1"/>
  </p:sldLayoutIdLst>
  <p:transition/>
  <p:hf hdr="0" ftr="0" dt="0"/>
  <p:txStyles>
    <p:titleStyle>
      <a:lvl1pPr algn="l" defTabSz="967710" rtl="0" eaLnBrk="1" latinLnBrk="0" hangingPunct="1">
        <a:lnSpc>
          <a:spcPts val="3800"/>
        </a:lnSpc>
        <a:spcBef>
          <a:spcPct val="0"/>
        </a:spcBef>
        <a:buNone/>
        <a:defRPr sz="3800" kern="120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67710" rtl="0" eaLnBrk="1" latinLnBrk="0" hangingPunct="1">
        <a:lnSpc>
          <a:spcPct val="100000"/>
        </a:lnSpc>
        <a:spcBef>
          <a:spcPct val="0"/>
        </a:spcBef>
        <a:buFont typeface="+mj-lt"/>
        <a:buNone/>
        <a:defRPr sz="2000" kern="1200">
          <a:solidFill>
            <a:schemeClr val="bg1"/>
          </a:solidFill>
          <a:latin typeface="+mn-lt"/>
          <a:ea typeface="+mn-ea"/>
          <a:cs typeface="+mn-cs"/>
        </a:defRPr>
      </a:lvl1pPr>
      <a:lvl2pPr marL="288000" indent="-288000" algn="l" defTabSz="967710" rtl="0" eaLnBrk="1" latinLnBrk="0" hangingPunct="1">
        <a:lnSpc>
          <a:spcPct val="100000"/>
        </a:lnSpc>
        <a:spcBef>
          <a:spcPct val="0"/>
        </a:spcBef>
        <a:buFont typeface="+mj-lt"/>
        <a:buAutoNum type="arabicPeriod"/>
        <a:defRPr sz="2000" kern="1200">
          <a:solidFill>
            <a:schemeClr val="bg1"/>
          </a:solidFill>
          <a:latin typeface="+mn-lt"/>
          <a:ea typeface="+mn-ea"/>
          <a:cs typeface="+mn-cs"/>
        </a:defRPr>
      </a:lvl2pPr>
      <a:lvl3pPr marL="288000" indent="-288000" algn="l" defTabSz="967710" rtl="0" eaLnBrk="1" latinLnBrk="0" hangingPunct="1">
        <a:lnSpc>
          <a:spcPct val="100000"/>
        </a:lnSpc>
        <a:spcBef>
          <a:spcPct val="0"/>
        </a:spcBef>
        <a:buFont typeface="Arial" panose="020B0604020202020204" pitchFamily="34" charset="0"/>
        <a:buChar char="•"/>
        <a:defRPr sz="2000" kern="1200">
          <a:solidFill>
            <a:schemeClr val="bg1"/>
          </a:solidFill>
          <a:latin typeface="+mn-lt"/>
          <a:ea typeface="+mn-ea"/>
          <a:cs typeface="+mn-cs"/>
        </a:defRPr>
      </a:lvl3pPr>
      <a:lvl4pPr marL="288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4pPr>
      <a:lvl5pPr marL="576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5pPr>
      <a:lvl6pPr marL="0" indent="0" algn="l" defTabSz="967710" rtl="0" eaLnBrk="1" latinLnBrk="0" hangingPunct="1">
        <a:lnSpc>
          <a:spcPct val="100000"/>
        </a:lnSpc>
        <a:spcBef>
          <a:spcPts val="2400"/>
        </a:spcBef>
        <a:buFont typeface="Arial" panose="020B0604020202020204" pitchFamily="34" charset="0"/>
        <a:buNone/>
        <a:defRPr sz="800" kern="1200">
          <a:solidFill>
            <a:schemeClr val="bg1"/>
          </a:solidFill>
          <a:latin typeface="+mn-lt"/>
          <a:ea typeface="+mn-ea"/>
          <a:cs typeface="+mn-cs"/>
        </a:defRPr>
      </a:lvl6pPr>
      <a:lvl7pPr marL="0" indent="0" algn="l" defTabSz="967710" rtl="0" eaLnBrk="1" latinLnBrk="0" hangingPunct="1">
        <a:lnSpc>
          <a:spcPct val="100000"/>
        </a:lnSpc>
        <a:spcBef>
          <a:spcPts val="600"/>
        </a:spcBef>
        <a:buFont typeface="Arial" panose="020B0604020202020204" pitchFamily="34" charset="0"/>
        <a:buNone/>
        <a:defRPr sz="1800" kern="1200">
          <a:solidFill>
            <a:srgbClr val="FF0000"/>
          </a:solidFill>
          <a:latin typeface="+mn-lt"/>
          <a:ea typeface="+mn-ea"/>
          <a:cs typeface="+mn-cs"/>
        </a:defRPr>
      </a:lvl7pPr>
      <a:lvl8pPr marL="3628911"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8pPr>
      <a:lvl9pPr marL="4112765"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9pPr>
    </p:bodyStyle>
    <p:otherStyle>
      <a:defPPr>
        <a:defRPr lang="de-DE"/>
      </a:defPPr>
      <a:lvl1pPr marL="0" algn="l" defTabSz="967710" rtl="0" eaLnBrk="1" latinLnBrk="0" hangingPunct="1">
        <a:defRPr sz="1905" kern="1200">
          <a:solidFill>
            <a:schemeClr val="tx1"/>
          </a:solidFill>
          <a:latin typeface="+mn-lt"/>
          <a:ea typeface="+mn-ea"/>
          <a:cs typeface="+mn-cs"/>
        </a:defRPr>
      </a:lvl1pPr>
      <a:lvl2pPr marL="483855" algn="l" defTabSz="967710" rtl="0" eaLnBrk="1" latinLnBrk="0" hangingPunct="1">
        <a:defRPr sz="1905" kern="1200">
          <a:solidFill>
            <a:schemeClr val="tx1"/>
          </a:solidFill>
          <a:latin typeface="+mn-lt"/>
          <a:ea typeface="+mn-ea"/>
          <a:cs typeface="+mn-cs"/>
        </a:defRPr>
      </a:lvl2pPr>
      <a:lvl3pPr marL="967710" algn="l" defTabSz="967710" rtl="0" eaLnBrk="1" latinLnBrk="0" hangingPunct="1">
        <a:defRPr sz="1905" kern="1200">
          <a:solidFill>
            <a:schemeClr val="tx1"/>
          </a:solidFill>
          <a:latin typeface="+mn-lt"/>
          <a:ea typeface="+mn-ea"/>
          <a:cs typeface="+mn-cs"/>
        </a:defRPr>
      </a:lvl3pPr>
      <a:lvl4pPr marL="1451564" algn="l" defTabSz="967710" rtl="0" eaLnBrk="1" latinLnBrk="0" hangingPunct="1">
        <a:defRPr sz="1905" kern="1200">
          <a:solidFill>
            <a:schemeClr val="tx1"/>
          </a:solidFill>
          <a:latin typeface="+mn-lt"/>
          <a:ea typeface="+mn-ea"/>
          <a:cs typeface="+mn-cs"/>
        </a:defRPr>
      </a:lvl4pPr>
      <a:lvl5pPr marL="1935419" algn="l" defTabSz="967710" rtl="0" eaLnBrk="1" latinLnBrk="0" hangingPunct="1">
        <a:defRPr sz="1905" kern="1200">
          <a:solidFill>
            <a:schemeClr val="tx1"/>
          </a:solidFill>
          <a:latin typeface="+mn-lt"/>
          <a:ea typeface="+mn-ea"/>
          <a:cs typeface="+mn-cs"/>
        </a:defRPr>
      </a:lvl5pPr>
      <a:lvl6pPr marL="2419274" algn="l" defTabSz="967710" rtl="0" eaLnBrk="1" latinLnBrk="0" hangingPunct="1">
        <a:defRPr sz="1905" kern="1200">
          <a:solidFill>
            <a:schemeClr val="tx1"/>
          </a:solidFill>
          <a:latin typeface="+mn-lt"/>
          <a:ea typeface="+mn-ea"/>
          <a:cs typeface="+mn-cs"/>
        </a:defRPr>
      </a:lvl6pPr>
      <a:lvl7pPr marL="2903129" algn="l" defTabSz="967710" rtl="0" eaLnBrk="1" latinLnBrk="0" hangingPunct="1">
        <a:defRPr sz="1905" kern="1200">
          <a:solidFill>
            <a:schemeClr val="tx1"/>
          </a:solidFill>
          <a:latin typeface="+mn-lt"/>
          <a:ea typeface="+mn-ea"/>
          <a:cs typeface="+mn-cs"/>
        </a:defRPr>
      </a:lvl7pPr>
      <a:lvl8pPr marL="3386983" algn="l" defTabSz="967710" rtl="0" eaLnBrk="1" latinLnBrk="0" hangingPunct="1">
        <a:defRPr sz="1905" kern="1200">
          <a:solidFill>
            <a:schemeClr val="tx1"/>
          </a:solidFill>
          <a:latin typeface="+mn-lt"/>
          <a:ea typeface="+mn-ea"/>
          <a:cs typeface="+mn-cs"/>
        </a:defRPr>
      </a:lvl8pPr>
      <a:lvl9pPr marL="3870838" algn="l" defTabSz="967710" rtl="0" eaLnBrk="1" latinLnBrk="0" hangingPunct="1">
        <a:defRPr sz="190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02" userDrawn="1">
          <p15:clr>
            <a:srgbClr val="F26B43"/>
          </p15:clr>
        </p15:guide>
        <p15:guide id="2" pos="7378" userDrawn="1">
          <p15:clr>
            <a:srgbClr val="F26B43"/>
          </p15:clr>
        </p15:guide>
        <p15:guide id="3" orient="horz" pos="300" userDrawn="1">
          <p15:clr>
            <a:srgbClr val="F26B43"/>
          </p15:clr>
        </p15:guide>
        <p15:guide id="6" orient="horz" pos="3884" userDrawn="1">
          <p15:clr>
            <a:srgbClr val="F26B43"/>
          </p15:clr>
        </p15:guide>
        <p15:guide id="9" pos="1368" userDrawn="1">
          <p15:clr>
            <a:srgbClr val="F26B43"/>
          </p15:clr>
        </p15:guide>
        <p15:guide id="10" pos="1504" userDrawn="1">
          <p15:clr>
            <a:srgbClr val="F26B43"/>
          </p15:clr>
        </p15:guide>
        <p15:guide id="11" pos="2570" userDrawn="1">
          <p15:clr>
            <a:srgbClr val="F26B43"/>
          </p15:clr>
        </p15:guide>
        <p15:guide id="12" pos="2706" userDrawn="1">
          <p15:clr>
            <a:srgbClr val="F26B43"/>
          </p15:clr>
        </p15:guide>
        <p15:guide id="13" pos="3772" userDrawn="1">
          <p15:clr>
            <a:srgbClr val="F26B43"/>
          </p15:clr>
        </p15:guide>
        <p15:guide id="14" pos="3908" userDrawn="1">
          <p15:clr>
            <a:srgbClr val="F26B43"/>
          </p15:clr>
        </p15:guide>
        <p15:guide id="15" pos="4974" userDrawn="1">
          <p15:clr>
            <a:srgbClr val="F26B43"/>
          </p15:clr>
        </p15:guide>
        <p15:guide id="16" pos="5110" userDrawn="1">
          <p15:clr>
            <a:srgbClr val="F26B43"/>
          </p15:clr>
        </p15:guide>
        <p15:guide id="17" pos="6176" userDrawn="1">
          <p15:clr>
            <a:srgbClr val="F26B43"/>
          </p15:clr>
        </p15:guide>
        <p15:guide id="18" pos="6312" userDrawn="1">
          <p15:clr>
            <a:srgbClr val="F26B43"/>
          </p15:clr>
        </p15:guide>
        <p15:guide id="19" orient="horz" pos="550" userDrawn="1">
          <p15:clr>
            <a:srgbClr val="F26B43"/>
          </p15:clr>
        </p15:guide>
        <p15:guide id="22" orient="horz" pos="1139" userDrawn="1">
          <p15:clr>
            <a:srgbClr val="F26B43"/>
          </p15:clr>
        </p15:guide>
        <p15:guide id="23" orient="horz" pos="411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1.xml"/><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6.xml"/><Relationship Id="rId5" Type="http://schemas.openxmlformats.org/officeDocument/2006/relationships/image" Target="../media/image33.png"/><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5.emf"/><Relationship Id="rId5" Type="http://schemas.openxmlformats.org/officeDocument/2006/relationships/oleObject" Target="../embeddings/oleObject4.bin"/><Relationship Id="rId4" Type="http://schemas.openxmlformats.org/officeDocument/2006/relationships/notesSlide" Target="../notesSlides/notesSlide5.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5.emf"/><Relationship Id="rId5" Type="http://schemas.openxmlformats.org/officeDocument/2006/relationships/oleObject" Target="../embeddings/oleObject4.bin"/><Relationship Id="rId4" Type="http://schemas.openxmlformats.org/officeDocument/2006/relationships/notesSlide" Target="../notesSlides/notesSlide6.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image" Target="../media/image5.emf"/><Relationship Id="rId5" Type="http://schemas.openxmlformats.org/officeDocument/2006/relationships/oleObject" Target="../embeddings/oleObject4.bin"/><Relationship Id="rId4" Type="http://schemas.openxmlformats.org/officeDocument/2006/relationships/notesSlide" Target="../notesSlides/notesSlide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image" Target="../media/image5.emf"/><Relationship Id="rId5" Type="http://schemas.openxmlformats.org/officeDocument/2006/relationships/oleObject" Target="../embeddings/oleObject5.bin"/><Relationship Id="rId4" Type="http://schemas.openxmlformats.org/officeDocument/2006/relationships/notesSlide" Target="../notesSlides/notesSlide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image" Target="../media/image5.emf"/><Relationship Id="rId5" Type="http://schemas.openxmlformats.org/officeDocument/2006/relationships/oleObject" Target="../embeddings/oleObject5.bin"/><Relationship Id="rId4" Type="http://schemas.openxmlformats.org/officeDocument/2006/relationships/notesSlide" Target="../notesSlides/notesSlide10.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tags" Target="../tags/tag10.xml"/><Relationship Id="rId1" Type="http://schemas.openxmlformats.org/officeDocument/2006/relationships/vmlDrawing" Target="../drawings/vmlDrawing9.vml"/><Relationship Id="rId6" Type="http://schemas.openxmlformats.org/officeDocument/2006/relationships/image" Target="../media/image5.emf"/><Relationship Id="rId5" Type="http://schemas.openxmlformats.org/officeDocument/2006/relationships/oleObject" Target="../embeddings/oleObject5.bin"/><Relationship Id="rId4" Type="http://schemas.openxmlformats.org/officeDocument/2006/relationships/notesSlide" Target="../notesSlides/notesSlide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allianz.de/zeitwertkonto" TargetMode="External"/><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19" descr="svtx:article/content/picture/@tmpUrl&#10;svtx:size=1-1&#10;svtxbackup:w=539.9329&#10;svtxbackup:h=539.9329&#10;svtxbackup:x=420.0671&#10;svtxbackup:y=0.06707764">
            <a:extLst>
              <a:ext uri="{FF2B5EF4-FFF2-40B4-BE49-F238E27FC236}">
                <a16:creationId xmlns:a16="http://schemas.microsoft.com/office/drawing/2014/main" id="{0ADA9572-93EC-4363-9712-5651344DDAF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34852" y="852"/>
            <a:ext cx="6857148" cy="6857148"/>
          </a:xfrm>
          <a:prstGeom prst="rect">
            <a:avLst/>
          </a:prstGeom>
          <a:noFill/>
        </p:spPr>
      </p:pic>
      <p:sp>
        <p:nvSpPr>
          <p:cNvPr id="8" name="Titel 7" descr="svtx:article/content/headline">
            <a:extLst>
              <a:ext uri="{FF2B5EF4-FFF2-40B4-BE49-F238E27FC236}">
                <a16:creationId xmlns:a16="http://schemas.microsoft.com/office/drawing/2014/main" id="{7AD26D70-5616-4C05-9FA2-2E55246088AA}"/>
              </a:ext>
            </a:extLst>
          </p:cNvPr>
          <p:cNvSpPr>
            <a:spLocks noGrp="1"/>
          </p:cNvSpPr>
          <p:nvPr>
            <p:ph type="ctrTitle"/>
          </p:nvPr>
        </p:nvSpPr>
        <p:spPr>
          <a:xfrm>
            <a:off x="468313" y="2162345"/>
            <a:ext cx="4680000" cy="2400235"/>
          </a:xfrm>
        </p:spPr>
        <p:txBody>
          <a:bodyPr anchor="t" anchorCtr="0"/>
          <a:lstStyle/>
          <a:p>
            <a:pPr>
              <a:lnSpc>
                <a:spcPts val="4500"/>
              </a:lnSpc>
            </a:pPr>
            <a:r>
              <a:rPr lang="de-DE" sz="4500" b="0" i="0" u="none"/>
              <a:t>Allianz Zeitwertkonten 
mit Garantie</a:t>
            </a:r>
          </a:p>
        </p:txBody>
      </p:sp>
      <p:sp>
        <p:nvSpPr>
          <p:cNvPr id="9" name="Untertitel 8" descr="svtx:article/content/subline">
            <a:extLst>
              <a:ext uri="{FF2B5EF4-FFF2-40B4-BE49-F238E27FC236}">
                <a16:creationId xmlns:a16="http://schemas.microsoft.com/office/drawing/2014/main" id="{D57B8FD9-B4C3-47DC-BF32-3A803969BCBF}"/>
              </a:ext>
            </a:extLst>
          </p:cNvPr>
          <p:cNvSpPr>
            <a:spLocks noGrp="1"/>
          </p:cNvSpPr>
          <p:nvPr>
            <p:ph type="subTitle" idx="1"/>
          </p:nvPr>
        </p:nvSpPr>
        <p:spPr>
          <a:xfrm>
            <a:off x="468313" y="4629512"/>
            <a:ext cx="4680000" cy="562065"/>
          </a:xfrm>
        </p:spPr>
        <p:txBody>
          <a:bodyPr/>
          <a:lstStyle/>
          <a:p>
            <a:r>
              <a:rPr lang="de-DE" b="0" i="0" u="none"/>
              <a:t>Zeit oder Gehalt ansparen für persönliche Auszeiten</a:t>
            </a:r>
          </a:p>
        </p:txBody>
      </p:sp>
      <p:sp>
        <p:nvSpPr>
          <p:cNvPr id="12" name="Textplatzhalter 11" descr="svtx:article/content/productprovider">
            <a:extLst>
              <a:ext uri="{FF2B5EF4-FFF2-40B4-BE49-F238E27FC236}">
                <a16:creationId xmlns:a16="http://schemas.microsoft.com/office/drawing/2014/main" id="{D7288FB4-8D6E-4564-A0F7-0020F4D3B75D}"/>
              </a:ext>
            </a:extLst>
          </p:cNvPr>
          <p:cNvSpPr>
            <a:spLocks noGrp="1"/>
          </p:cNvSpPr>
          <p:nvPr>
            <p:ph type="body" sz="quarter" idx="11"/>
          </p:nvPr>
        </p:nvSpPr>
        <p:spPr>
          <a:xfrm>
            <a:off x="468312" y="5968800"/>
            <a:ext cx="2352526" cy="546124"/>
          </a:xfrm>
        </p:spPr>
        <p:txBody>
          <a:bodyPr/>
          <a:lstStyle/>
          <a:p>
            <a:r>
              <a:rPr lang="de-DE" b="0" i="0" u="none"/>
              <a:t>© Allianz Lebensversicherungs-AG</a:t>
            </a:r>
          </a:p>
        </p:txBody>
      </p:sp>
      <p:sp>
        <p:nvSpPr>
          <p:cNvPr id="24" name="Textplatzhalter 23">
            <a:extLst>
              <a:ext uri="{FF2B5EF4-FFF2-40B4-BE49-F238E27FC236}">
                <a16:creationId xmlns:a16="http://schemas.microsoft.com/office/drawing/2014/main" id="{1E1A45A6-AAFC-4D86-9200-4A15BD3453D8}"/>
              </a:ext>
            </a:extLst>
          </p:cNvPr>
          <p:cNvSpPr>
            <a:spLocks noGrp="1"/>
          </p:cNvSpPr>
          <p:nvPr>
            <p:ph type="body" sz="quarter" idx="14"/>
          </p:nvPr>
        </p:nvSpPr>
        <p:spPr>
          <a:xfrm rot="-5400000">
            <a:off x="9980824" y="4736982"/>
            <a:ext cx="3324899" cy="171053"/>
          </a:xfrm>
        </p:spPr>
        <p:txBody>
          <a:bodyPr/>
          <a:lstStyle/>
          <a:p>
            <a:r>
              <a:rPr lang="de-DE">
                <a:solidFill>
                  <a:schemeClr val="bg1"/>
                </a:solidFill>
              </a:rPr>
              <a:t>© Allianz</a:t>
            </a:r>
          </a:p>
        </p:txBody>
      </p:sp>
      <p:sp>
        <p:nvSpPr>
          <p:cNvPr id="21" name="Untertitel 8" descr="svtxtr:svtx:pptx_transfrom_strapline_bold">
            <a:extLst>
              <a:ext uri="{FF2B5EF4-FFF2-40B4-BE49-F238E27FC236}">
                <a16:creationId xmlns:a16="http://schemas.microsoft.com/office/drawing/2014/main" id="{8788C212-5FAA-4498-9AD7-87667E6810C8}"/>
              </a:ext>
            </a:extLst>
          </p:cNvPr>
          <p:cNvSpPr txBox="1"/>
          <p:nvPr/>
        </p:nvSpPr>
        <p:spPr>
          <a:xfrm>
            <a:off x="468314" y="1550223"/>
            <a:ext cx="4680000" cy="531099"/>
          </a:xfrm>
          <a:prstGeom prst="rect">
            <a:avLst/>
          </a:prstGeom>
        </p:spPr>
        <p:txBody>
          <a:bodyPr vert="horz" lIns="0" tIns="0" rIns="216000" bIns="0" rtlCol="0" anchor="b" anchorCtr="0">
            <a:noAutofit/>
          </a:bodyPr>
          <a:lstStyle>
            <a:defPPr>
              <a:defRPr lang="de-DE"/>
            </a:defPPr>
            <a:lvl1pPr marL="0" indent="0" algn="l" defTabSz="914400" rtl="0" eaLnBrk="1" latinLnBrk="0" hangingPunct="1">
              <a:lnSpc>
                <a:spcPct val="100000"/>
              </a:lnSpc>
              <a:spcBef>
                <a:spcPct val="0"/>
              </a:spcBef>
              <a:buFont typeface="+mj-lt"/>
              <a:buNone/>
              <a:defRPr sz="1500" kern="1200">
                <a:solidFill>
                  <a:schemeClr val="bg1"/>
                </a:solidFill>
                <a:latin typeface="+mn-lt"/>
                <a:ea typeface="+mn-ea"/>
                <a:cs typeface="+mn-cs"/>
              </a:defRPr>
            </a:lvl1pPr>
            <a:lvl2pPr marL="457200" indent="0" algn="ctr" defTabSz="914400" rtl="0" eaLnBrk="1" latinLnBrk="0" hangingPunct="1">
              <a:lnSpc>
                <a:spcPct val="100000"/>
              </a:lnSpc>
              <a:spcBef>
                <a:spcPct val="0"/>
              </a:spcBef>
              <a:buFont typeface="Arial" panose="020B0604020202020204" pitchFamily="34" charset="0"/>
              <a:buNone/>
              <a:defRPr sz="2000" kern="1200">
                <a:solidFill>
                  <a:schemeClr val="bg1"/>
                </a:solidFill>
                <a:latin typeface="+mn-lt"/>
                <a:ea typeface="+mn-ea"/>
                <a:cs typeface="+mn-cs"/>
              </a:defRPr>
            </a:lvl2pPr>
            <a:lvl3pPr marL="914400" indent="0" algn="ctr" defTabSz="914400" rtl="0" eaLnBrk="1" latinLnBrk="0" hangingPunct="1">
              <a:lnSpc>
                <a:spcPct val="100000"/>
              </a:lnSpc>
              <a:spcBef>
                <a:spcPct val="0"/>
              </a:spcBef>
              <a:buFont typeface="Arial" panose="020B0604020202020204" pitchFamily="34" charset="0"/>
              <a:buNone/>
              <a:defRPr sz="1800" kern="1200">
                <a:solidFill>
                  <a:schemeClr val="bg1"/>
                </a:solidFill>
                <a:latin typeface="+mn-lt"/>
                <a:ea typeface="+mn-ea"/>
                <a:cs typeface="+mn-cs"/>
              </a:defRPr>
            </a:lvl3pPr>
            <a:lvl4pPr marL="1371600" indent="0" algn="ctr" defTabSz="914400" rtl="0" eaLnBrk="1" latinLnBrk="0" hangingPunct="1">
              <a:lnSpc>
                <a:spcPct val="100000"/>
              </a:lnSpc>
              <a:spcBef>
                <a:spcPct val="0"/>
              </a:spcBef>
              <a:buFont typeface="+mj-lt"/>
              <a:buNone/>
              <a:defRPr sz="1600" kern="1200">
                <a:solidFill>
                  <a:schemeClr val="bg1"/>
                </a:solidFill>
                <a:latin typeface="+mn-lt"/>
                <a:ea typeface="+mn-ea"/>
                <a:cs typeface="+mn-cs"/>
              </a:defRPr>
            </a:lvl4pPr>
            <a:lvl5pPr marL="1828800" indent="0" algn="ctr" defTabSz="914400" rtl="0" eaLnBrk="1" latinLnBrk="0" hangingPunct="1">
              <a:lnSpc>
                <a:spcPct val="100000"/>
              </a:lnSpc>
              <a:spcBef>
                <a:spcPct val="0"/>
              </a:spcBef>
              <a:buFont typeface="+mj-lt"/>
              <a:buNone/>
              <a:defRPr sz="1600" kern="1200">
                <a:solidFill>
                  <a:schemeClr val="bg1"/>
                </a:solidFill>
                <a:latin typeface="+mn-lt"/>
                <a:ea typeface="+mn-ea"/>
                <a:cs typeface="+mn-cs"/>
              </a:defRPr>
            </a:lvl5pPr>
            <a:lvl6pPr marL="2286000" indent="0" algn="ctr" defTabSz="914400" rtl="0" eaLnBrk="1" latinLnBrk="0" hangingPunct="1">
              <a:lnSpc>
                <a:spcPct val="90000"/>
              </a:lnSpc>
              <a:spcBef>
                <a:spcPts val="600"/>
              </a:spcBef>
              <a:buFont typeface="Arial" panose="020B0604020202020204" pitchFamily="34" charset="0"/>
              <a:buNone/>
              <a:defRPr sz="1600" kern="1200">
                <a:solidFill>
                  <a:srgbClr val="FF0000"/>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1600" i="0" u="none"/>
              <a:t>Flexible Freistellung von Arbeitnehmern</a:t>
            </a:r>
          </a:p>
        </p:txBody>
      </p:sp>
      <p:sp>
        <p:nvSpPr>
          <p:cNvPr id="17" name="Textplatzhalter 11" descr="svtx:article/content/infodate">
            <a:extLst>
              <a:ext uri="{FF2B5EF4-FFF2-40B4-BE49-F238E27FC236}">
                <a16:creationId xmlns:a16="http://schemas.microsoft.com/office/drawing/2014/main" id="{309D9D2D-5172-4521-B4E2-4781AA0D8D56}"/>
              </a:ext>
            </a:extLst>
          </p:cNvPr>
          <p:cNvSpPr txBox="1"/>
          <p:nvPr/>
        </p:nvSpPr>
        <p:spPr>
          <a:xfrm>
            <a:off x="2962055" y="5968800"/>
            <a:ext cx="1029792" cy="546124"/>
          </a:xfrm>
          <a:prstGeom prst="rect">
            <a:avLst/>
          </a:prstGeom>
        </p:spPr>
        <p:txBody>
          <a:bodyPr vert="horz" lIns="0" tIns="0" rIns="0" bIns="0" rtlCol="0" anchor="b" anchorCtr="0">
            <a:noAutofit/>
          </a:bodyPr>
          <a:lstStyle>
            <a:defPPr>
              <a:defRPr lang="de-DE"/>
            </a:defPPr>
            <a:lvl1pPr marL="0" indent="0" algn="l" defTabSz="967710" rtl="0" eaLnBrk="1" latinLnBrk="0" hangingPunct="1">
              <a:lnSpc>
                <a:spcPct val="100000"/>
              </a:lnSpc>
              <a:spcBef>
                <a:spcPct val="0"/>
              </a:spcBef>
              <a:buFont typeface="+mj-lt"/>
              <a:buNone/>
              <a:defRPr sz="1100" kern="1200">
                <a:solidFill>
                  <a:schemeClr val="bg1"/>
                </a:solidFill>
                <a:latin typeface="+mn-lt"/>
                <a:ea typeface="+mn-ea"/>
                <a:cs typeface="+mn-cs"/>
              </a:defRPr>
            </a:lvl1pPr>
            <a:lvl2pPr marL="288000" indent="-288000" algn="l" defTabSz="967710" rtl="0" eaLnBrk="1" latinLnBrk="0" hangingPunct="1">
              <a:lnSpc>
                <a:spcPct val="100000"/>
              </a:lnSpc>
              <a:spcBef>
                <a:spcPct val="0"/>
              </a:spcBef>
              <a:buFont typeface="+mj-lt"/>
              <a:buAutoNum type="arabicPeriod"/>
              <a:defRPr sz="2000" kern="1200">
                <a:solidFill>
                  <a:schemeClr val="bg1"/>
                </a:solidFill>
                <a:latin typeface="+mn-lt"/>
                <a:ea typeface="+mn-ea"/>
                <a:cs typeface="+mn-cs"/>
              </a:defRPr>
            </a:lvl2pPr>
            <a:lvl3pPr marL="288000" indent="-288000" algn="l" defTabSz="967710" rtl="0" eaLnBrk="1" latinLnBrk="0" hangingPunct="1">
              <a:lnSpc>
                <a:spcPct val="100000"/>
              </a:lnSpc>
              <a:spcBef>
                <a:spcPct val="0"/>
              </a:spcBef>
              <a:buFont typeface="Arial" panose="020B0604020202020204" pitchFamily="34" charset="0"/>
              <a:buChar char="•"/>
              <a:defRPr sz="2000" kern="1200">
                <a:solidFill>
                  <a:schemeClr val="bg1"/>
                </a:solidFill>
                <a:latin typeface="+mn-lt"/>
                <a:ea typeface="+mn-ea"/>
                <a:cs typeface="+mn-cs"/>
              </a:defRPr>
            </a:lvl3pPr>
            <a:lvl4pPr marL="288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4pPr>
            <a:lvl5pPr marL="576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5pPr>
            <a:lvl6pPr marL="0" indent="0" algn="l" defTabSz="967710" rtl="0" eaLnBrk="1" latinLnBrk="0" hangingPunct="1">
              <a:lnSpc>
                <a:spcPct val="100000"/>
              </a:lnSpc>
              <a:spcBef>
                <a:spcPts val="2400"/>
              </a:spcBef>
              <a:buFont typeface="Arial" panose="020B0604020202020204" pitchFamily="34" charset="0"/>
              <a:buNone/>
              <a:defRPr sz="800" kern="1200">
                <a:solidFill>
                  <a:schemeClr val="bg1"/>
                </a:solidFill>
                <a:latin typeface="+mn-lt"/>
                <a:ea typeface="+mn-ea"/>
                <a:cs typeface="+mn-cs"/>
              </a:defRPr>
            </a:lvl6pPr>
            <a:lvl7pPr marL="0" indent="0" algn="l" defTabSz="967710" rtl="0" eaLnBrk="1" latinLnBrk="0" hangingPunct="1">
              <a:lnSpc>
                <a:spcPct val="100000"/>
              </a:lnSpc>
              <a:spcBef>
                <a:spcPts val="600"/>
              </a:spcBef>
              <a:buFont typeface="Arial" panose="020B0604020202020204" pitchFamily="34" charset="0"/>
              <a:buNone/>
              <a:defRPr sz="1800" kern="1200">
                <a:solidFill>
                  <a:srgbClr val="FF0000"/>
                </a:solidFill>
                <a:latin typeface="+mn-lt"/>
                <a:ea typeface="+mn-ea"/>
                <a:cs typeface="+mn-cs"/>
              </a:defRPr>
            </a:lvl7pPr>
            <a:lvl8pPr marL="3628911"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8pPr>
            <a:lvl9pPr marL="4112765"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9pPr>
          </a:lstStyle>
          <a:p>
            <a:r>
              <a:rPr lang="de-DE" dirty="0" smtClean="0"/>
              <a:t>Stand</a:t>
            </a:r>
          </a:p>
          <a:p>
            <a:r>
              <a:rPr lang="de-DE" b="0" i="0" u="none" dirty="0" smtClean="0"/>
              <a:t>Juli </a:t>
            </a:r>
            <a:r>
              <a:rPr lang="de-DE" b="0" i="0" u="none" dirty="0" smtClean="0"/>
              <a:t>2023</a:t>
            </a:r>
            <a:endParaRPr lang="de-DE" b="0" i="0" u="none" dirty="0"/>
          </a:p>
        </p:txBody>
      </p:sp>
      <p:pic>
        <p:nvPicPr>
          <p:cNvPr id="19" name="Grafik 18" descr="svtx:article/content/logo/@tmpUrl&#10;svtx:framefix=center&#10;svtx:orHide" hidden="1">
            <a:extLst>
              <a:ext uri="{FF2B5EF4-FFF2-40B4-BE49-F238E27FC236}">
                <a16:creationId xmlns:a16="http://schemas.microsoft.com/office/drawing/2014/main" id="{C65819B4-27E2-4DF7-BFF4-723832ABC12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2624" y="5272711"/>
            <a:ext cx="762016" cy="762016"/>
          </a:xfrm>
          <a:prstGeom prst="rect">
            <a:avLst/>
          </a:prstGeom>
          <a:noFill/>
        </p:spPr>
      </p:pic>
    </p:spTree>
    <p:extLst>
      <p:ext uri="{BB962C8B-B14F-4D97-AF65-F5344CB8AC3E}">
        <p14:creationId xmlns:p14="http://schemas.microsoft.com/office/powerpoint/2010/main" val="233385596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svtx:article/content/picture/@tmpUrl&#10;svtx:size=1-1&#10;svtxbackup:w=375.03094&#10;svtxbackup:h=375.03094&#10;svtxbackup:x=584.969&#10;svtxbackup:y=164.99716">
            <a:extLst>
              <a:ext uri="{FF2B5EF4-FFF2-40B4-BE49-F238E27FC236}">
                <a16:creationId xmlns:a16="http://schemas.microsoft.com/office/drawing/2014/main" id="{91CF538B-F924-4B2B-92DF-DBD72AE2933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29107" y="2095464"/>
            <a:ext cx="4762893" cy="4762893"/>
          </a:xfrm>
          <a:prstGeom prst="rect">
            <a:avLst/>
          </a:prstGeom>
          <a:noFill/>
        </p:spPr>
      </p:pic>
      <p:sp>
        <p:nvSpPr>
          <p:cNvPr id="4" name="Titel 3" descr="svtx:article/content/headline">
            <a:extLst>
              <a:ext uri="{FF2B5EF4-FFF2-40B4-BE49-F238E27FC236}">
                <a16:creationId xmlns:a16="http://schemas.microsoft.com/office/drawing/2014/main" id="{89A7A182-EF37-4E98-82D0-9EC00BBD7F8E}"/>
              </a:ext>
            </a:extLst>
          </p:cNvPr>
          <p:cNvSpPr>
            <a:spLocks noGrp="1"/>
          </p:cNvSpPr>
          <p:nvPr>
            <p:ph type="title"/>
          </p:nvPr>
        </p:nvSpPr>
        <p:spPr/>
        <p:txBody>
          <a:bodyPr/>
          <a:lstStyle/>
          <a:p>
            <a:r>
              <a:rPr lang="de-DE" b="0" i="0" u="none"/>
              <a:t>Wann ist das Allianz Zeitwertkonto für Arbeitgeber ideal?</a:t>
            </a:r>
          </a:p>
        </p:txBody>
      </p:sp>
      <p:sp>
        <p:nvSpPr>
          <p:cNvPr id="11" name="Inhaltsplatzhalter 10" descr="svtx:article/content/body">
            <a:extLst>
              <a:ext uri="{FF2B5EF4-FFF2-40B4-BE49-F238E27FC236}">
                <a16:creationId xmlns:a16="http://schemas.microsoft.com/office/drawing/2014/main" id="{A9233E5C-A21A-45D1-A437-573A2EF2AF9D}"/>
              </a:ext>
            </a:extLst>
          </p:cNvPr>
          <p:cNvSpPr>
            <a:spLocks noGrp="1"/>
          </p:cNvSpPr>
          <p:nvPr>
            <p:ph idx="1"/>
          </p:nvPr>
        </p:nvSpPr>
        <p:spPr>
          <a:xfrm>
            <a:off x="479424" y="2613601"/>
            <a:ext cx="6426000" cy="2900096"/>
          </a:xfrm>
        </p:spPr>
        <p:txBody>
          <a:bodyPr/>
          <a:lstStyle/>
          <a:p>
            <a:pPr marL="180854" lvl="0" indent="-180854" algn="l">
              <a:spcBef>
                <a:spcPts val="300"/>
              </a:spcBef>
              <a:buSzTx/>
              <a:buChar char="•"/>
            </a:pPr>
            <a:r>
              <a:rPr lang="de-DE" sz="1600" b="0" i="0" u="none"/>
              <a:t>Durch flexible Arbeitszeitgestaltung möchte ich </a:t>
            </a:r>
            <a:r>
              <a:rPr lang="de-DE" sz="1600" b="1" i="0" u="none"/>
              <a:t>interessante Bewerber</a:t>
            </a:r>
            <a:r>
              <a:rPr lang="de-DE" sz="1600" b="0" i="0" u="none"/>
              <a:t> besser ansprechen.</a:t>
            </a:r>
          </a:p>
          <a:p>
            <a:pPr marL="180854" lvl="0" indent="-180854" algn="l">
              <a:spcBef>
                <a:spcPts val="300"/>
              </a:spcBef>
              <a:buSzTx/>
              <a:buChar char="•"/>
            </a:pPr>
            <a:r>
              <a:rPr lang="de-DE" sz="1600" b="0" i="0" u="none"/>
              <a:t>Meinen Mitarbeitern möchte ich die Möglichkeit geben, </a:t>
            </a:r>
            <a:r>
              <a:rPr lang="de-DE" sz="1600" b="1" i="0" u="none"/>
              <a:t>Beruf, Familie und Interessen besser vereinbaren</a:t>
            </a:r>
            <a:r>
              <a:rPr lang="de-DE" sz="1600" b="0" i="0" u="none"/>
              <a:t> zu können.</a:t>
            </a:r>
          </a:p>
          <a:p>
            <a:pPr marL="180854" lvl="0" indent="-180854" algn="l">
              <a:spcBef>
                <a:spcPts val="300"/>
              </a:spcBef>
              <a:buSzTx/>
              <a:buChar char="•"/>
            </a:pPr>
            <a:r>
              <a:rPr lang="de-DE" sz="1600" b="0" i="0" u="none"/>
              <a:t>Ich möchte auf die </a:t>
            </a:r>
            <a:r>
              <a:rPr lang="de-DE" sz="1600" b="1" i="0" u="none"/>
              <a:t>individuellen Bedürfnisse meiner Mitarbeiter eingehen</a:t>
            </a:r>
            <a:r>
              <a:rPr lang="de-DE" sz="1600" b="0" i="0" u="none"/>
              <a:t> und ihre Arbeitszeiten für Teilzeit oder eine (vorruhestandsnahe) Freistellung anpassen.</a:t>
            </a:r>
          </a:p>
        </p:txBody>
      </p:sp>
      <p:sp>
        <p:nvSpPr>
          <p:cNvPr id="13" name="Textplatzhalter 12" descr="svtxtr:svtx:pptx_transfrom_strapline_bold">
            <a:extLst>
              <a:ext uri="{FF2B5EF4-FFF2-40B4-BE49-F238E27FC236}">
                <a16:creationId xmlns:a16="http://schemas.microsoft.com/office/drawing/2014/main" id="{7AD4EA79-C9A4-4D4B-8A59-B52D6E5E84DF}"/>
              </a:ext>
            </a:extLst>
          </p:cNvPr>
          <p:cNvSpPr>
            <a:spLocks noGrp="1"/>
          </p:cNvSpPr>
          <p:nvPr>
            <p:ph type="body" sz="quarter" idx="12"/>
          </p:nvPr>
        </p:nvSpPr>
        <p:spPr/>
        <p:txBody>
          <a:bodyPr/>
          <a:lstStyle/>
          <a:p>
            <a:r>
              <a:rPr lang="de-DE" b="1" i="0" u="none"/>
              <a:t>Faktencheck</a:t>
            </a:r>
          </a:p>
        </p:txBody>
      </p:sp>
      <p:sp>
        <p:nvSpPr>
          <p:cNvPr id="6" name="Fußzeilenplatzhalter 5" descr="svtx:article/content/footnote">
            <a:extLst>
              <a:ext uri="{FF2B5EF4-FFF2-40B4-BE49-F238E27FC236}">
                <a16:creationId xmlns:a16="http://schemas.microsoft.com/office/drawing/2014/main" id="{528DACD9-E1A8-466F-99DE-835C0A1D84D6}"/>
              </a:ext>
            </a:extLst>
          </p:cNvPr>
          <p:cNvSpPr>
            <a:spLocks noGrp="1"/>
          </p:cNvSpPr>
          <p:nvPr>
            <p:ph type="ftr" sz="quarter" idx="13"/>
          </p:nvPr>
        </p:nvSpPr>
        <p:spPr>
          <a:xfrm>
            <a:off x="479426" y="6165850"/>
            <a:ext cx="6426000" cy="350150"/>
          </a:xfrm>
        </p:spPr>
        <p:txBody>
          <a:bodyPr/>
          <a:lstStyle/>
          <a:p>
            <a:endParaRPr/>
          </a:p>
        </p:txBody>
      </p:sp>
      <p:sp>
        <p:nvSpPr>
          <p:cNvPr id="7" name="Foliennummernplatzhalter 6">
            <a:extLst>
              <a:ext uri="{FF2B5EF4-FFF2-40B4-BE49-F238E27FC236}">
                <a16:creationId xmlns:a16="http://schemas.microsoft.com/office/drawing/2014/main" id="{01B67B75-DBB7-4AB5-98D0-194D2FE8383F}"/>
              </a:ext>
            </a:extLst>
          </p:cNvPr>
          <p:cNvSpPr>
            <a:spLocks noGrp="1"/>
          </p:cNvSpPr>
          <p:nvPr>
            <p:ph type="sldNum" sz="quarter" idx="14"/>
          </p:nvPr>
        </p:nvSpPr>
        <p:spPr/>
        <p:txBody>
          <a:bodyPr/>
          <a:lstStyle/>
          <a:p>
            <a:fld id="{0F96B16C-3F5F-44BC-AFCC-8CBCBD90898D}" type="slidenum">
              <a:rPr lang="de-DE"/>
              <a:t>10</a:t>
            </a:fld>
            <a:endParaRPr lang="de-DE"/>
          </a:p>
        </p:txBody>
      </p:sp>
      <p:sp>
        <p:nvSpPr>
          <p:cNvPr id="9" name="Inhaltsplatzhalter 10">
            <a:extLst>
              <a:ext uri="{FF2B5EF4-FFF2-40B4-BE49-F238E27FC236}">
                <a16:creationId xmlns:a16="http://schemas.microsoft.com/office/drawing/2014/main" id="{D5BE5310-C96E-9348-969A-4D4E166EBE98}"/>
              </a:ext>
            </a:extLst>
          </p:cNvPr>
          <p:cNvSpPr txBox="1"/>
          <p:nvPr/>
        </p:nvSpPr>
        <p:spPr>
          <a:xfrm>
            <a:off x="479424" y="2046703"/>
            <a:ext cx="6426000" cy="557348"/>
          </a:xfrm>
          <a:prstGeom prst="rect">
            <a:avLst/>
          </a:prstGeom>
        </p:spPr>
        <p:txBody>
          <a:bodyPr vert="horz" lIns="0" tIns="0" rIns="0" bIns="0" rtlCol="0" anchor="t" anchorCtr="0">
            <a:noAutofit/>
          </a:bodyPr>
          <a:lstStyle>
            <a:defPPr>
              <a:defRPr lang="de-DE"/>
            </a:defPPr>
            <a:lvl1pPr marL="0" indent="0" algn="l" defTabSz="967710" rtl="0" eaLnBrk="1" latinLnBrk="0" hangingPunct="1">
              <a:lnSpc>
                <a:spcPct val="100000"/>
              </a:lnSpc>
              <a:spcBef>
                <a:spcPct val="0"/>
              </a:spcBef>
              <a:buFont typeface="+mj-lt"/>
              <a:buNone/>
              <a:defRPr sz="2000" kern="1200">
                <a:solidFill>
                  <a:schemeClr val="bg1"/>
                </a:solidFill>
                <a:latin typeface="+mn-lt"/>
                <a:ea typeface="+mn-ea"/>
                <a:cs typeface="+mn-cs"/>
              </a:defRPr>
            </a:lvl1pPr>
            <a:lvl2pPr marL="288000" indent="-288000" algn="l" defTabSz="967710" rtl="0" eaLnBrk="1" latinLnBrk="0" hangingPunct="1">
              <a:lnSpc>
                <a:spcPct val="100000"/>
              </a:lnSpc>
              <a:spcBef>
                <a:spcPct val="0"/>
              </a:spcBef>
              <a:buFont typeface="+mj-lt"/>
              <a:buAutoNum type="arabicPeriod"/>
              <a:defRPr sz="2000" kern="1200">
                <a:solidFill>
                  <a:schemeClr val="bg1"/>
                </a:solidFill>
                <a:latin typeface="+mn-lt"/>
                <a:ea typeface="+mn-ea"/>
                <a:cs typeface="+mn-cs"/>
              </a:defRPr>
            </a:lvl2pPr>
            <a:lvl3pPr marL="288000" indent="-288000" algn="l" defTabSz="967710" rtl="0" eaLnBrk="1" latinLnBrk="0" hangingPunct="1">
              <a:lnSpc>
                <a:spcPct val="100000"/>
              </a:lnSpc>
              <a:spcBef>
                <a:spcPct val="0"/>
              </a:spcBef>
              <a:buFont typeface="Arial" panose="020B0604020202020204" pitchFamily="34" charset="0"/>
              <a:buChar char="•"/>
              <a:defRPr sz="2000" kern="1200">
                <a:solidFill>
                  <a:schemeClr val="bg1"/>
                </a:solidFill>
                <a:latin typeface="+mn-lt"/>
                <a:ea typeface="+mn-ea"/>
                <a:cs typeface="+mn-cs"/>
              </a:defRPr>
            </a:lvl3pPr>
            <a:lvl4pPr marL="288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4pPr>
            <a:lvl5pPr marL="576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5pPr>
            <a:lvl6pPr marL="0" indent="0" algn="l" defTabSz="967710" rtl="0" eaLnBrk="1" latinLnBrk="0" hangingPunct="1">
              <a:lnSpc>
                <a:spcPct val="100000"/>
              </a:lnSpc>
              <a:spcBef>
                <a:spcPts val="2400"/>
              </a:spcBef>
              <a:buFont typeface="Arial" panose="020B0604020202020204" pitchFamily="34" charset="0"/>
              <a:buNone/>
              <a:defRPr sz="800" kern="1200">
                <a:solidFill>
                  <a:schemeClr val="bg1"/>
                </a:solidFill>
                <a:latin typeface="+mn-lt"/>
                <a:ea typeface="+mn-ea"/>
                <a:cs typeface="+mn-cs"/>
              </a:defRPr>
            </a:lvl6pPr>
            <a:lvl7pPr marL="0" indent="0" algn="l" defTabSz="967710" rtl="0" eaLnBrk="1" latinLnBrk="0" hangingPunct="1">
              <a:lnSpc>
                <a:spcPct val="100000"/>
              </a:lnSpc>
              <a:spcBef>
                <a:spcPts val="600"/>
              </a:spcBef>
              <a:buFont typeface="Arial" panose="020B0604020202020204" pitchFamily="34" charset="0"/>
              <a:buNone/>
              <a:defRPr sz="1800" kern="1200">
                <a:solidFill>
                  <a:srgbClr val="FF0000"/>
                </a:solidFill>
                <a:latin typeface="+mn-lt"/>
                <a:ea typeface="+mn-ea"/>
                <a:cs typeface="+mn-cs"/>
              </a:defRPr>
            </a:lvl7pPr>
            <a:lvl8pPr marL="3628911"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8pPr>
            <a:lvl9pPr marL="4112765"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9pPr>
          </a:lstStyle>
          <a:p>
            <a:pPr>
              <a:spcBef>
                <a:spcPts val="300"/>
              </a:spcBef>
            </a:pPr>
            <a:r>
              <a:rPr lang="de-DE" sz="1600"/>
              <a:t>Das passende Angebot für Kunden, auf die eine oder mehrere der folgenden Aussagen zutreffen: </a:t>
            </a:r>
          </a:p>
        </p:txBody>
      </p:sp>
    </p:spTree>
    <p:extLst>
      <p:ext uri="{BB962C8B-B14F-4D97-AF65-F5344CB8AC3E}">
        <p14:creationId xmlns:p14="http://schemas.microsoft.com/office/powerpoint/2010/main" val="363235512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svtx:article/content/picture/@tmpUrl&#10;svtx:size=1-1&#10;svtxbackup:w=375.03094&#10;svtxbackup:h=375.03094&#10;svtxbackup:x=584.969&#10;svtxbackup:y=164.99716">
            <a:extLst>
              <a:ext uri="{FF2B5EF4-FFF2-40B4-BE49-F238E27FC236}">
                <a16:creationId xmlns:a16="http://schemas.microsoft.com/office/drawing/2014/main" id="{91CF538B-F924-4B2B-92DF-DBD72AE2933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29107" y="2095107"/>
            <a:ext cx="4762893" cy="4762893"/>
          </a:xfrm>
          <a:prstGeom prst="rect">
            <a:avLst/>
          </a:prstGeom>
          <a:noFill/>
        </p:spPr>
      </p:pic>
      <p:sp>
        <p:nvSpPr>
          <p:cNvPr id="4" name="Titel 3" descr="svtx:article/content/headline">
            <a:extLst>
              <a:ext uri="{FF2B5EF4-FFF2-40B4-BE49-F238E27FC236}">
                <a16:creationId xmlns:a16="http://schemas.microsoft.com/office/drawing/2014/main" id="{89A7A182-EF37-4E98-82D0-9EC00BBD7F8E}"/>
              </a:ext>
            </a:extLst>
          </p:cNvPr>
          <p:cNvSpPr>
            <a:spLocks noGrp="1"/>
          </p:cNvSpPr>
          <p:nvPr>
            <p:ph type="title"/>
          </p:nvPr>
        </p:nvSpPr>
        <p:spPr/>
        <p:txBody>
          <a:bodyPr/>
          <a:lstStyle/>
          <a:p>
            <a:r>
              <a:rPr lang="de-DE" b="0" i="0" u="none"/>
              <a:t>Wann ist das Allianz Zeitwertkonto für Arbeitnehmer ideal?</a:t>
            </a:r>
          </a:p>
        </p:txBody>
      </p:sp>
      <p:sp>
        <p:nvSpPr>
          <p:cNvPr id="11" name="Inhaltsplatzhalter 10" descr="svtx:article/content/body">
            <a:extLst>
              <a:ext uri="{FF2B5EF4-FFF2-40B4-BE49-F238E27FC236}">
                <a16:creationId xmlns:a16="http://schemas.microsoft.com/office/drawing/2014/main" id="{A9233E5C-A21A-45D1-A437-573A2EF2AF9D}"/>
              </a:ext>
            </a:extLst>
          </p:cNvPr>
          <p:cNvSpPr>
            <a:spLocks noGrp="1"/>
          </p:cNvSpPr>
          <p:nvPr>
            <p:ph idx="1"/>
          </p:nvPr>
        </p:nvSpPr>
        <p:spPr>
          <a:xfrm>
            <a:off x="479424" y="2613601"/>
            <a:ext cx="6426000" cy="2900096"/>
          </a:xfrm>
        </p:spPr>
        <p:txBody>
          <a:bodyPr/>
          <a:lstStyle/>
          <a:p>
            <a:pPr marL="180854" lvl="0" indent="-180854" algn="l">
              <a:spcBef>
                <a:spcPts val="300"/>
              </a:spcBef>
              <a:buSzTx/>
              <a:buChar char="•"/>
            </a:pPr>
            <a:r>
              <a:rPr lang="de-DE" sz="1600" b="0" i="0" u="none"/>
              <a:t>Ich plane für mehrere Monate eine</a:t>
            </a:r>
            <a:r>
              <a:rPr lang="de-DE" sz="1600" b="1" i="0" u="none"/>
              <a:t> Auszeit </a:t>
            </a:r>
            <a:r>
              <a:rPr lang="de-DE" sz="1600" b="0" i="0" u="none"/>
              <a:t>bzw. ein</a:t>
            </a:r>
            <a:r>
              <a:rPr lang="de-DE" sz="1600" b="1" i="0" u="none"/>
              <a:t> Sabbatical </a:t>
            </a:r>
            <a:r>
              <a:rPr lang="de-DE" sz="1600" b="0" i="0" u="none"/>
              <a:t>zu</a:t>
            </a:r>
            <a:r>
              <a:rPr lang="de-DE" sz="1600" b="1" i="0" u="none"/>
              <a:t> </a:t>
            </a:r>
            <a:r>
              <a:rPr lang="de-DE" sz="1600" b="0" i="0" u="none"/>
              <a:t>nehmen.</a:t>
            </a:r>
          </a:p>
          <a:p>
            <a:pPr marL="180854" lvl="0" indent="-180854" algn="l">
              <a:spcBef>
                <a:spcPts val="300"/>
              </a:spcBef>
              <a:buSzTx/>
              <a:buChar char="•"/>
            </a:pPr>
            <a:r>
              <a:rPr lang="de-DE" sz="1600" b="0" i="0" u="none"/>
              <a:t>Der </a:t>
            </a:r>
            <a:r>
              <a:rPr lang="de-DE" sz="1600" b="1" i="0" u="none"/>
              <a:t>Vorruhestand</a:t>
            </a:r>
            <a:r>
              <a:rPr lang="de-DE" sz="1600" b="0" i="0" u="none"/>
              <a:t> stellt für mich eine passende Alternative zur Altersteilzeit dar.</a:t>
            </a:r>
          </a:p>
          <a:p>
            <a:pPr marL="180854" lvl="0" indent="-180854" algn="l">
              <a:spcBef>
                <a:spcPts val="300"/>
              </a:spcBef>
              <a:buSzTx/>
              <a:buChar char="•"/>
            </a:pPr>
            <a:r>
              <a:rPr lang="de-DE" sz="1600" b="0" i="0" u="none"/>
              <a:t>In Zukunft möchte ich flexibel sein, wenn es um die</a:t>
            </a:r>
            <a:r>
              <a:rPr lang="de-DE" sz="1600" b="1" i="0" u="none"/>
              <a:t> Redukation meiner Arbeitszeit</a:t>
            </a:r>
            <a:r>
              <a:rPr lang="de-DE" sz="1600" b="0" i="0" u="none"/>
              <a:t> geht (z. B. für eine verlängerte Elternzeit, mehr Freizeit, Weiterbildung).</a:t>
            </a:r>
          </a:p>
        </p:txBody>
      </p:sp>
      <p:sp>
        <p:nvSpPr>
          <p:cNvPr id="13" name="Textplatzhalter 12" descr="svtxtr:svtx:pptx_transfrom_strapline_bold">
            <a:extLst>
              <a:ext uri="{FF2B5EF4-FFF2-40B4-BE49-F238E27FC236}">
                <a16:creationId xmlns:a16="http://schemas.microsoft.com/office/drawing/2014/main" id="{7AD4EA79-C9A4-4D4B-8A59-B52D6E5E84DF}"/>
              </a:ext>
            </a:extLst>
          </p:cNvPr>
          <p:cNvSpPr>
            <a:spLocks noGrp="1"/>
          </p:cNvSpPr>
          <p:nvPr>
            <p:ph type="body" sz="quarter" idx="12"/>
          </p:nvPr>
        </p:nvSpPr>
        <p:spPr/>
        <p:txBody>
          <a:bodyPr/>
          <a:lstStyle/>
          <a:p>
            <a:r>
              <a:rPr lang="de-DE" b="1" i="0" u="none"/>
              <a:t>Faktencheck</a:t>
            </a:r>
          </a:p>
        </p:txBody>
      </p:sp>
      <p:sp>
        <p:nvSpPr>
          <p:cNvPr id="6" name="Fußzeilenplatzhalter 5" descr="svtx:article/content/footnote">
            <a:extLst>
              <a:ext uri="{FF2B5EF4-FFF2-40B4-BE49-F238E27FC236}">
                <a16:creationId xmlns:a16="http://schemas.microsoft.com/office/drawing/2014/main" id="{528DACD9-E1A8-466F-99DE-835C0A1D84D6}"/>
              </a:ext>
            </a:extLst>
          </p:cNvPr>
          <p:cNvSpPr>
            <a:spLocks noGrp="1"/>
          </p:cNvSpPr>
          <p:nvPr>
            <p:ph type="ftr" sz="quarter" idx="13"/>
          </p:nvPr>
        </p:nvSpPr>
        <p:spPr>
          <a:xfrm>
            <a:off x="479426" y="6165850"/>
            <a:ext cx="6426000" cy="350150"/>
          </a:xfrm>
        </p:spPr>
        <p:txBody>
          <a:bodyPr/>
          <a:lstStyle/>
          <a:p>
            <a:endParaRPr/>
          </a:p>
        </p:txBody>
      </p:sp>
      <p:sp>
        <p:nvSpPr>
          <p:cNvPr id="7" name="Foliennummernplatzhalter 6">
            <a:extLst>
              <a:ext uri="{FF2B5EF4-FFF2-40B4-BE49-F238E27FC236}">
                <a16:creationId xmlns:a16="http://schemas.microsoft.com/office/drawing/2014/main" id="{01B67B75-DBB7-4AB5-98D0-194D2FE8383F}"/>
              </a:ext>
            </a:extLst>
          </p:cNvPr>
          <p:cNvSpPr>
            <a:spLocks noGrp="1"/>
          </p:cNvSpPr>
          <p:nvPr>
            <p:ph type="sldNum" sz="quarter" idx="14"/>
          </p:nvPr>
        </p:nvSpPr>
        <p:spPr/>
        <p:txBody>
          <a:bodyPr/>
          <a:lstStyle/>
          <a:p>
            <a:fld id="{0F96B16C-3F5F-44BC-AFCC-8CBCBD90898D}" type="slidenum">
              <a:rPr lang="de-DE"/>
              <a:t>11</a:t>
            </a:fld>
            <a:endParaRPr lang="de-DE"/>
          </a:p>
        </p:txBody>
      </p:sp>
      <p:sp>
        <p:nvSpPr>
          <p:cNvPr id="9" name="Inhaltsplatzhalter 10">
            <a:extLst>
              <a:ext uri="{FF2B5EF4-FFF2-40B4-BE49-F238E27FC236}">
                <a16:creationId xmlns:a16="http://schemas.microsoft.com/office/drawing/2014/main" id="{D5BE5310-C96E-9348-969A-4D4E166EBE98}"/>
              </a:ext>
            </a:extLst>
          </p:cNvPr>
          <p:cNvSpPr txBox="1"/>
          <p:nvPr/>
        </p:nvSpPr>
        <p:spPr>
          <a:xfrm>
            <a:off x="479424" y="2046703"/>
            <a:ext cx="6426000" cy="557348"/>
          </a:xfrm>
          <a:prstGeom prst="rect">
            <a:avLst/>
          </a:prstGeom>
        </p:spPr>
        <p:txBody>
          <a:bodyPr vert="horz" lIns="0" tIns="0" rIns="0" bIns="0" rtlCol="0" anchor="t" anchorCtr="0">
            <a:noAutofit/>
          </a:bodyPr>
          <a:lstStyle>
            <a:defPPr>
              <a:defRPr lang="de-DE"/>
            </a:defPPr>
            <a:lvl1pPr marL="0" indent="0" algn="l" defTabSz="967710" rtl="0" eaLnBrk="1" latinLnBrk="0" hangingPunct="1">
              <a:lnSpc>
                <a:spcPct val="100000"/>
              </a:lnSpc>
              <a:spcBef>
                <a:spcPct val="0"/>
              </a:spcBef>
              <a:buFont typeface="+mj-lt"/>
              <a:buNone/>
              <a:defRPr sz="2000" kern="1200">
                <a:solidFill>
                  <a:schemeClr val="bg1"/>
                </a:solidFill>
                <a:latin typeface="+mn-lt"/>
                <a:ea typeface="+mn-ea"/>
                <a:cs typeface="+mn-cs"/>
              </a:defRPr>
            </a:lvl1pPr>
            <a:lvl2pPr marL="288000" indent="-288000" algn="l" defTabSz="967710" rtl="0" eaLnBrk="1" latinLnBrk="0" hangingPunct="1">
              <a:lnSpc>
                <a:spcPct val="100000"/>
              </a:lnSpc>
              <a:spcBef>
                <a:spcPct val="0"/>
              </a:spcBef>
              <a:buFont typeface="+mj-lt"/>
              <a:buAutoNum type="arabicPeriod"/>
              <a:defRPr sz="2000" kern="1200">
                <a:solidFill>
                  <a:schemeClr val="bg1"/>
                </a:solidFill>
                <a:latin typeface="+mn-lt"/>
                <a:ea typeface="+mn-ea"/>
                <a:cs typeface="+mn-cs"/>
              </a:defRPr>
            </a:lvl2pPr>
            <a:lvl3pPr marL="288000" indent="-288000" algn="l" defTabSz="967710" rtl="0" eaLnBrk="1" latinLnBrk="0" hangingPunct="1">
              <a:lnSpc>
                <a:spcPct val="100000"/>
              </a:lnSpc>
              <a:spcBef>
                <a:spcPct val="0"/>
              </a:spcBef>
              <a:buFont typeface="Arial" panose="020B0604020202020204" pitchFamily="34" charset="0"/>
              <a:buChar char="•"/>
              <a:defRPr sz="2000" kern="1200">
                <a:solidFill>
                  <a:schemeClr val="bg1"/>
                </a:solidFill>
                <a:latin typeface="+mn-lt"/>
                <a:ea typeface="+mn-ea"/>
                <a:cs typeface="+mn-cs"/>
              </a:defRPr>
            </a:lvl3pPr>
            <a:lvl4pPr marL="288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4pPr>
            <a:lvl5pPr marL="576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5pPr>
            <a:lvl6pPr marL="0" indent="0" algn="l" defTabSz="967710" rtl="0" eaLnBrk="1" latinLnBrk="0" hangingPunct="1">
              <a:lnSpc>
                <a:spcPct val="100000"/>
              </a:lnSpc>
              <a:spcBef>
                <a:spcPts val="2400"/>
              </a:spcBef>
              <a:buFont typeface="Arial" panose="020B0604020202020204" pitchFamily="34" charset="0"/>
              <a:buNone/>
              <a:defRPr sz="800" kern="1200">
                <a:solidFill>
                  <a:schemeClr val="bg1"/>
                </a:solidFill>
                <a:latin typeface="+mn-lt"/>
                <a:ea typeface="+mn-ea"/>
                <a:cs typeface="+mn-cs"/>
              </a:defRPr>
            </a:lvl6pPr>
            <a:lvl7pPr marL="0" indent="0" algn="l" defTabSz="967710" rtl="0" eaLnBrk="1" latinLnBrk="0" hangingPunct="1">
              <a:lnSpc>
                <a:spcPct val="100000"/>
              </a:lnSpc>
              <a:spcBef>
                <a:spcPts val="600"/>
              </a:spcBef>
              <a:buFont typeface="Arial" panose="020B0604020202020204" pitchFamily="34" charset="0"/>
              <a:buNone/>
              <a:defRPr sz="1800" kern="1200">
                <a:solidFill>
                  <a:srgbClr val="FF0000"/>
                </a:solidFill>
                <a:latin typeface="+mn-lt"/>
                <a:ea typeface="+mn-ea"/>
                <a:cs typeface="+mn-cs"/>
              </a:defRPr>
            </a:lvl7pPr>
            <a:lvl8pPr marL="3628911"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8pPr>
            <a:lvl9pPr marL="4112765"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9pPr>
          </a:lstStyle>
          <a:p>
            <a:pPr>
              <a:spcBef>
                <a:spcPts val="300"/>
              </a:spcBef>
            </a:pPr>
            <a:r>
              <a:rPr lang="de-DE" sz="1600"/>
              <a:t>Das passende Angebot für Kunden, auf die eine oder mehrere der folgenden Aussagen zutreffen: </a:t>
            </a:r>
          </a:p>
        </p:txBody>
      </p:sp>
    </p:spTree>
    <p:extLst>
      <p:ext uri="{BB962C8B-B14F-4D97-AF65-F5344CB8AC3E}">
        <p14:creationId xmlns:p14="http://schemas.microsoft.com/office/powerpoint/2010/main" val="412323465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descr="svtx:article/content/headline">
            <a:extLst>
              <a:ext uri="{FF2B5EF4-FFF2-40B4-BE49-F238E27FC236}">
                <a16:creationId xmlns:a16="http://schemas.microsoft.com/office/drawing/2014/main" id="{0B3FFA01-208A-4221-A526-08D7C9637E7C}"/>
              </a:ext>
            </a:extLst>
          </p:cNvPr>
          <p:cNvSpPr>
            <a:spLocks noGrp="1"/>
          </p:cNvSpPr>
          <p:nvPr>
            <p:ph type="title"/>
          </p:nvPr>
        </p:nvSpPr>
        <p:spPr/>
        <p:txBody>
          <a:bodyPr/>
          <a:lstStyle/>
          <a:p>
            <a:r>
              <a:rPr lang="de-DE" b="0" i="0" u="none"/>
              <a:t>Zeitwertkonten sind für alle eine echtes Win-Win-Erlebnis</a:t>
            </a:r>
          </a:p>
        </p:txBody>
      </p:sp>
      <p:sp>
        <p:nvSpPr>
          <p:cNvPr id="14" name="Textplatzhalter 13" descr="svtxtr:svtx:pptx_transfrom_strapline_bold">
            <a:extLst>
              <a:ext uri="{FF2B5EF4-FFF2-40B4-BE49-F238E27FC236}">
                <a16:creationId xmlns:a16="http://schemas.microsoft.com/office/drawing/2014/main" id="{2C75290D-2E59-432B-AF1F-F41E5585BEE2}"/>
              </a:ext>
            </a:extLst>
          </p:cNvPr>
          <p:cNvSpPr>
            <a:spLocks noGrp="1"/>
          </p:cNvSpPr>
          <p:nvPr>
            <p:ph type="body" sz="quarter" idx="12"/>
          </p:nvPr>
        </p:nvSpPr>
        <p:spPr/>
        <p:txBody>
          <a:bodyPr/>
          <a:lstStyle/>
          <a:p>
            <a:r>
              <a:rPr lang="de-DE" b="1" i="0" u="none"/>
              <a:t>Zeitwertkonto | Kundensicht | Zielgruppen</a:t>
            </a:r>
          </a:p>
        </p:txBody>
      </p:sp>
      <p:sp>
        <p:nvSpPr>
          <p:cNvPr id="10" name="Fußzeilenplatzhalter 9" descr="svtx:article/content/footnote">
            <a:extLst>
              <a:ext uri="{FF2B5EF4-FFF2-40B4-BE49-F238E27FC236}">
                <a16:creationId xmlns:a16="http://schemas.microsoft.com/office/drawing/2014/main" id="{C6F7D0FA-5728-4FA5-A0F7-B361A95BC0D3}"/>
              </a:ext>
            </a:extLst>
          </p:cNvPr>
          <p:cNvSpPr>
            <a:spLocks noGrp="1"/>
          </p:cNvSpPr>
          <p:nvPr>
            <p:ph type="ftr" sz="quarter" idx="13"/>
          </p:nvPr>
        </p:nvSpPr>
        <p:spPr/>
        <p:txBody>
          <a:bodyPr/>
          <a:lstStyle/>
          <a:p>
            <a:endParaRPr/>
          </a:p>
        </p:txBody>
      </p:sp>
      <p:sp>
        <p:nvSpPr>
          <p:cNvPr id="12" name="Foliennummernplatzhalter 11">
            <a:extLst>
              <a:ext uri="{FF2B5EF4-FFF2-40B4-BE49-F238E27FC236}">
                <a16:creationId xmlns:a16="http://schemas.microsoft.com/office/drawing/2014/main" id="{8CB2939B-30B0-4FCE-A680-53317BC7B188}"/>
              </a:ext>
            </a:extLst>
          </p:cNvPr>
          <p:cNvSpPr>
            <a:spLocks noGrp="1"/>
          </p:cNvSpPr>
          <p:nvPr>
            <p:ph type="sldNum" sz="quarter" idx="14"/>
          </p:nvPr>
        </p:nvSpPr>
        <p:spPr/>
        <p:txBody>
          <a:bodyPr/>
          <a:lstStyle/>
          <a:p>
            <a:fld id="{0F96B16C-3F5F-44BC-AFCC-8CBCBD90898D}" type="slidenum">
              <a:rPr lang="de-DE"/>
              <a:t>12</a:t>
            </a:fld>
            <a:endParaRPr lang="de-DE"/>
          </a:p>
        </p:txBody>
      </p:sp>
      <p:sp>
        <p:nvSpPr>
          <p:cNvPr id="17" name="Inhaltsplatzhalter 5" descr="svtxtr:svtx:pptx.transform_merge_headline_body[1]">
            <a:extLst>
              <a:ext uri="{FF2B5EF4-FFF2-40B4-BE49-F238E27FC236}">
                <a16:creationId xmlns:a16="http://schemas.microsoft.com/office/drawing/2014/main" id="{2AEA0213-E58A-4402-9DFB-12588420C899}"/>
              </a:ext>
            </a:extLst>
          </p:cNvPr>
          <p:cNvSpPr txBox="1"/>
          <p:nvPr/>
        </p:nvSpPr>
        <p:spPr>
          <a:xfrm>
            <a:off x="479424" y="3171915"/>
            <a:ext cx="2687425" cy="2261581"/>
          </a:xfrm>
          <a:prstGeom prst="rect">
            <a:avLst/>
          </a:prstGeom>
        </p:spPr>
        <p:txBody>
          <a:bodyPr vert="horz" lIns="0" tIns="0" rIns="0" bIns="0" rtlCol="0" anchor="t" anchorCtr="0">
            <a:noAutofit/>
          </a:bodyPr>
          <a:lstStyle>
            <a:defPPr>
              <a:defRPr lang="de-DE"/>
            </a:defPPr>
            <a:lvl1pPr marL="0" indent="0" algn="l" defTabSz="914400" rtl="0" eaLnBrk="1" latinLnBrk="0" hangingPunct="1">
              <a:lnSpc>
                <a:spcPct val="100000"/>
              </a:lnSpc>
              <a:spcBef>
                <a:spcPct val="0"/>
              </a:spcBef>
              <a:buFont typeface="+mj-lt"/>
              <a:buNone/>
              <a:defRPr sz="1800" kern="1200">
                <a:solidFill>
                  <a:schemeClr val="bg1"/>
                </a:solidFill>
                <a:latin typeface="+mn-lt"/>
                <a:ea typeface="+mn-ea"/>
                <a:cs typeface="+mn-cs"/>
              </a:defRPr>
            </a:lvl1pPr>
            <a:lvl2pPr marL="0" indent="0" algn="l" defTabSz="914400" rtl="0" eaLnBrk="1" latinLnBrk="0" hangingPunct="1">
              <a:lnSpc>
                <a:spcPct val="100000"/>
              </a:lnSpc>
              <a:spcBef>
                <a:spcPct val="0"/>
              </a:spcBef>
              <a:buFont typeface="Arial" panose="020B0604020202020204" pitchFamily="34" charset="0"/>
              <a:buNone/>
              <a:defRPr sz="1500" kern="1200">
                <a:solidFill>
                  <a:schemeClr val="bg1"/>
                </a:solidFill>
                <a:latin typeface="+mn-lt"/>
                <a:ea typeface="+mn-ea"/>
                <a:cs typeface="+mn-cs"/>
              </a:defRPr>
            </a:lvl2pPr>
            <a:lvl3pPr marL="216000" indent="-216000" algn="l" defTabSz="914400" rtl="0" eaLnBrk="1" latinLnBrk="0" hangingPunct="1">
              <a:lnSpc>
                <a:spcPct val="100000"/>
              </a:lnSpc>
              <a:spcBef>
                <a:spcPct val="0"/>
              </a:spcBef>
              <a:buFont typeface="Arial" panose="020B0604020202020204" pitchFamily="34" charset="0"/>
              <a:buChar char="•"/>
              <a:defRPr sz="1500" kern="1200">
                <a:solidFill>
                  <a:schemeClr val="bg1"/>
                </a:solidFill>
                <a:latin typeface="+mn-lt"/>
                <a:ea typeface="+mn-ea"/>
                <a:cs typeface="+mn-cs"/>
              </a:defRPr>
            </a:lvl3pPr>
            <a:lvl4pPr marL="216000" indent="-216000" algn="l" defTabSz="914400" rtl="0" eaLnBrk="1" latinLnBrk="0" hangingPunct="1">
              <a:lnSpc>
                <a:spcPct val="100000"/>
              </a:lnSpc>
              <a:spcBef>
                <a:spcPct val="0"/>
              </a:spcBef>
              <a:buFont typeface="+mj-lt"/>
              <a:buAutoNum type="arabicPeriod"/>
              <a:defRPr sz="1500" kern="1200">
                <a:solidFill>
                  <a:schemeClr val="bg1"/>
                </a:solidFill>
                <a:latin typeface="+mn-lt"/>
                <a:ea typeface="+mn-ea"/>
                <a:cs typeface="+mn-cs"/>
              </a:defRPr>
            </a:lvl4pPr>
            <a:lvl5pPr marL="216000" indent="-216000" algn="l" defTabSz="914400" rtl="0" eaLnBrk="1" latinLnBrk="0" hangingPunct="1">
              <a:lnSpc>
                <a:spcPct val="100000"/>
              </a:lnSpc>
              <a:spcBef>
                <a:spcPct val="0"/>
              </a:spcBef>
              <a:buFont typeface="+mj-lt"/>
              <a:buAutoNum type="arabicPeriod"/>
              <a:defRPr sz="1800" kern="1200">
                <a:solidFill>
                  <a:schemeClr val="bg1"/>
                </a:solidFill>
                <a:latin typeface="+mn-lt"/>
                <a:ea typeface="+mn-ea"/>
                <a:cs typeface="+mn-cs"/>
              </a:defRPr>
            </a:lvl5pPr>
            <a:lvl6pPr marL="360000" indent="0" algn="l" defTabSz="914400" rtl="0" eaLnBrk="1" latinLnBrk="0" hangingPunct="1">
              <a:lnSpc>
                <a:spcPct val="90000"/>
              </a:lnSpc>
              <a:spcBef>
                <a:spcPts val="600"/>
              </a:spcBef>
              <a:buFont typeface="Arial"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300"/>
              </a:spcBef>
            </a:pPr>
            <a:r>
              <a:rPr lang="de-DE" sz="1600" b="0" i="0" u="none"/>
              <a:t>
Die Elternzeit hat mich auf den Geschmack gebracht. </a:t>
            </a:r>
            <a:r>
              <a:rPr lang="de-DE" sz="1600" b="1" i="0" u="none"/>
              <a:t>Ich bin froh, dass ich mich noch länger um unser Kind kümmern kann!</a:t>
            </a:r>
          </a:p>
        </p:txBody>
      </p:sp>
      <p:sp>
        <p:nvSpPr>
          <p:cNvPr id="28" name="Inhaltsplatzhalter 5" descr="svtxtr:svtx:pptx.transform_merge_headline_body[2]">
            <a:extLst>
              <a:ext uri="{FF2B5EF4-FFF2-40B4-BE49-F238E27FC236}">
                <a16:creationId xmlns:a16="http://schemas.microsoft.com/office/drawing/2014/main" id="{0DAA5175-99D8-471E-80D2-12A95A05508B}"/>
              </a:ext>
            </a:extLst>
          </p:cNvPr>
          <p:cNvSpPr txBox="1"/>
          <p:nvPr/>
        </p:nvSpPr>
        <p:spPr>
          <a:xfrm>
            <a:off x="3328000" y="3171915"/>
            <a:ext cx="2687425" cy="2261581"/>
          </a:xfrm>
          <a:prstGeom prst="rect">
            <a:avLst/>
          </a:prstGeom>
        </p:spPr>
        <p:txBody>
          <a:bodyPr vert="horz" lIns="0" tIns="0" rIns="0" bIns="0" rtlCol="0" anchor="t" anchorCtr="0">
            <a:noAutofit/>
          </a:bodyPr>
          <a:lstStyle>
            <a:defPPr>
              <a:defRPr lang="de-DE"/>
            </a:defPPr>
            <a:lvl1pPr marL="0" indent="0" algn="l" defTabSz="914400" rtl="0" eaLnBrk="1" latinLnBrk="0" hangingPunct="1">
              <a:lnSpc>
                <a:spcPct val="100000"/>
              </a:lnSpc>
              <a:spcBef>
                <a:spcPct val="0"/>
              </a:spcBef>
              <a:buFont typeface="+mj-lt"/>
              <a:buNone/>
              <a:defRPr sz="1800" kern="1200">
                <a:solidFill>
                  <a:schemeClr val="bg1"/>
                </a:solidFill>
                <a:latin typeface="+mn-lt"/>
                <a:ea typeface="+mn-ea"/>
                <a:cs typeface="+mn-cs"/>
              </a:defRPr>
            </a:lvl1pPr>
            <a:lvl2pPr marL="0" indent="0" algn="l" defTabSz="914400" rtl="0" eaLnBrk="1" latinLnBrk="0" hangingPunct="1">
              <a:lnSpc>
                <a:spcPct val="100000"/>
              </a:lnSpc>
              <a:spcBef>
                <a:spcPct val="0"/>
              </a:spcBef>
              <a:buFont typeface="Arial" panose="020B0604020202020204" pitchFamily="34" charset="0"/>
              <a:buNone/>
              <a:defRPr sz="1500" kern="1200">
                <a:solidFill>
                  <a:schemeClr val="bg1"/>
                </a:solidFill>
                <a:latin typeface="+mn-lt"/>
                <a:ea typeface="+mn-ea"/>
                <a:cs typeface="+mn-cs"/>
              </a:defRPr>
            </a:lvl2pPr>
            <a:lvl3pPr marL="216000" indent="-216000" algn="l" defTabSz="914400" rtl="0" eaLnBrk="1" latinLnBrk="0" hangingPunct="1">
              <a:lnSpc>
                <a:spcPct val="100000"/>
              </a:lnSpc>
              <a:spcBef>
                <a:spcPct val="0"/>
              </a:spcBef>
              <a:buFont typeface="Arial" panose="020B0604020202020204" pitchFamily="34" charset="0"/>
              <a:buChar char="•"/>
              <a:defRPr sz="1500" kern="1200">
                <a:solidFill>
                  <a:schemeClr val="bg1"/>
                </a:solidFill>
                <a:latin typeface="+mn-lt"/>
                <a:ea typeface="+mn-ea"/>
                <a:cs typeface="+mn-cs"/>
              </a:defRPr>
            </a:lvl3pPr>
            <a:lvl4pPr marL="216000" indent="-216000" algn="l" defTabSz="914400" rtl="0" eaLnBrk="1" latinLnBrk="0" hangingPunct="1">
              <a:lnSpc>
                <a:spcPct val="100000"/>
              </a:lnSpc>
              <a:spcBef>
                <a:spcPct val="0"/>
              </a:spcBef>
              <a:buFont typeface="+mj-lt"/>
              <a:buAutoNum type="arabicPeriod"/>
              <a:defRPr sz="1500" kern="1200">
                <a:solidFill>
                  <a:schemeClr val="bg1"/>
                </a:solidFill>
                <a:latin typeface="+mn-lt"/>
                <a:ea typeface="+mn-ea"/>
                <a:cs typeface="+mn-cs"/>
              </a:defRPr>
            </a:lvl4pPr>
            <a:lvl5pPr marL="216000" indent="-216000" algn="l" defTabSz="914400" rtl="0" eaLnBrk="1" latinLnBrk="0" hangingPunct="1">
              <a:lnSpc>
                <a:spcPct val="100000"/>
              </a:lnSpc>
              <a:spcBef>
                <a:spcPct val="0"/>
              </a:spcBef>
              <a:buFont typeface="+mj-lt"/>
              <a:buAutoNum type="arabicPeriod"/>
              <a:defRPr sz="1800" kern="1200">
                <a:solidFill>
                  <a:schemeClr val="bg1"/>
                </a:solidFill>
                <a:latin typeface="+mn-lt"/>
                <a:ea typeface="+mn-ea"/>
                <a:cs typeface="+mn-cs"/>
              </a:defRPr>
            </a:lvl5pPr>
            <a:lvl6pPr marL="360000" indent="0" algn="l" defTabSz="914400" rtl="0" eaLnBrk="1" latinLnBrk="0" hangingPunct="1">
              <a:lnSpc>
                <a:spcPct val="90000"/>
              </a:lnSpc>
              <a:spcBef>
                <a:spcPts val="600"/>
              </a:spcBef>
              <a:buFont typeface="Arial"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300"/>
              </a:spcBef>
            </a:pPr>
            <a:r>
              <a:rPr lang="de-DE" sz="1600" b="0" i="0" u="none"/>
              <a:t>
Der </a:t>
            </a:r>
            <a:r>
              <a:rPr lang="de-DE" sz="1600" b="1" i="0" u="none"/>
              <a:t>Jakobsweg ist mein Traum</a:t>
            </a:r>
            <a:r>
              <a:rPr lang="de-DE" sz="1600" b="0" i="0" u="none"/>
              <a:t> und dafür braucht man Monate. Diesen Traum möchte ich mir bald erfüllen.</a:t>
            </a:r>
          </a:p>
        </p:txBody>
      </p:sp>
      <p:sp>
        <p:nvSpPr>
          <p:cNvPr id="32" name="Inhaltsplatzhalter 5" descr="svtxtr:svtx:pptx.transform_merge_headline_body[3]">
            <a:extLst>
              <a:ext uri="{FF2B5EF4-FFF2-40B4-BE49-F238E27FC236}">
                <a16:creationId xmlns:a16="http://schemas.microsoft.com/office/drawing/2014/main" id="{B57AE0D3-0D43-49EB-82E1-EA6BF50DFF42}"/>
              </a:ext>
            </a:extLst>
          </p:cNvPr>
          <p:cNvSpPr txBox="1"/>
          <p:nvPr/>
        </p:nvSpPr>
        <p:spPr>
          <a:xfrm>
            <a:off x="6176575" y="3171915"/>
            <a:ext cx="2687425" cy="2261581"/>
          </a:xfrm>
          <a:prstGeom prst="rect">
            <a:avLst/>
          </a:prstGeom>
        </p:spPr>
        <p:txBody>
          <a:bodyPr vert="horz" lIns="0" tIns="0" rIns="0" bIns="0" rtlCol="0" anchor="t" anchorCtr="0">
            <a:noAutofit/>
          </a:bodyPr>
          <a:lstStyle>
            <a:defPPr>
              <a:defRPr lang="de-DE"/>
            </a:defPPr>
            <a:lvl1pPr marL="0" indent="0" algn="l" defTabSz="914400" rtl="0" eaLnBrk="1" latinLnBrk="0" hangingPunct="1">
              <a:lnSpc>
                <a:spcPct val="100000"/>
              </a:lnSpc>
              <a:spcBef>
                <a:spcPct val="0"/>
              </a:spcBef>
              <a:buFont typeface="+mj-lt"/>
              <a:buNone/>
              <a:defRPr sz="1800" kern="1200">
                <a:solidFill>
                  <a:schemeClr val="bg1"/>
                </a:solidFill>
                <a:latin typeface="+mn-lt"/>
                <a:ea typeface="+mn-ea"/>
                <a:cs typeface="+mn-cs"/>
              </a:defRPr>
            </a:lvl1pPr>
            <a:lvl2pPr marL="0" indent="0" algn="l" defTabSz="914400" rtl="0" eaLnBrk="1" latinLnBrk="0" hangingPunct="1">
              <a:lnSpc>
                <a:spcPct val="100000"/>
              </a:lnSpc>
              <a:spcBef>
                <a:spcPct val="0"/>
              </a:spcBef>
              <a:buFont typeface="Arial" panose="020B0604020202020204" pitchFamily="34" charset="0"/>
              <a:buNone/>
              <a:defRPr sz="1500" kern="1200">
                <a:solidFill>
                  <a:schemeClr val="bg1"/>
                </a:solidFill>
                <a:latin typeface="+mn-lt"/>
                <a:ea typeface="+mn-ea"/>
                <a:cs typeface="+mn-cs"/>
              </a:defRPr>
            </a:lvl2pPr>
            <a:lvl3pPr marL="216000" indent="-216000" algn="l" defTabSz="914400" rtl="0" eaLnBrk="1" latinLnBrk="0" hangingPunct="1">
              <a:lnSpc>
                <a:spcPct val="100000"/>
              </a:lnSpc>
              <a:spcBef>
                <a:spcPct val="0"/>
              </a:spcBef>
              <a:buFont typeface="Arial" panose="020B0604020202020204" pitchFamily="34" charset="0"/>
              <a:buChar char="•"/>
              <a:defRPr sz="1500" kern="1200">
                <a:solidFill>
                  <a:schemeClr val="bg1"/>
                </a:solidFill>
                <a:latin typeface="+mn-lt"/>
                <a:ea typeface="+mn-ea"/>
                <a:cs typeface="+mn-cs"/>
              </a:defRPr>
            </a:lvl3pPr>
            <a:lvl4pPr marL="216000" indent="-216000" algn="l" defTabSz="914400" rtl="0" eaLnBrk="1" latinLnBrk="0" hangingPunct="1">
              <a:lnSpc>
                <a:spcPct val="100000"/>
              </a:lnSpc>
              <a:spcBef>
                <a:spcPct val="0"/>
              </a:spcBef>
              <a:buFont typeface="+mj-lt"/>
              <a:buAutoNum type="arabicPeriod"/>
              <a:defRPr sz="1500" kern="1200">
                <a:solidFill>
                  <a:schemeClr val="bg1"/>
                </a:solidFill>
                <a:latin typeface="+mn-lt"/>
                <a:ea typeface="+mn-ea"/>
                <a:cs typeface="+mn-cs"/>
              </a:defRPr>
            </a:lvl4pPr>
            <a:lvl5pPr marL="216000" indent="-216000" algn="l" defTabSz="914400" rtl="0" eaLnBrk="1" latinLnBrk="0" hangingPunct="1">
              <a:lnSpc>
                <a:spcPct val="100000"/>
              </a:lnSpc>
              <a:spcBef>
                <a:spcPct val="0"/>
              </a:spcBef>
              <a:buFont typeface="+mj-lt"/>
              <a:buAutoNum type="arabicPeriod"/>
              <a:defRPr sz="1800" kern="1200">
                <a:solidFill>
                  <a:schemeClr val="bg1"/>
                </a:solidFill>
                <a:latin typeface="+mn-lt"/>
                <a:ea typeface="+mn-ea"/>
                <a:cs typeface="+mn-cs"/>
              </a:defRPr>
            </a:lvl5pPr>
            <a:lvl6pPr marL="360000" indent="0" algn="l" defTabSz="914400" rtl="0" eaLnBrk="1" latinLnBrk="0" hangingPunct="1">
              <a:lnSpc>
                <a:spcPct val="90000"/>
              </a:lnSpc>
              <a:spcBef>
                <a:spcPts val="600"/>
              </a:spcBef>
              <a:buFont typeface="Arial"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300"/>
              </a:spcBef>
            </a:pPr>
            <a:r>
              <a:rPr lang="de-DE" sz="1600" b="0" i="0" u="none"/>
              <a:t>
Wir suchen ständig spezialisierte Fachkräfte. </a:t>
            </a:r>
            <a:r>
              <a:rPr lang="de-DE" sz="1600" b="1" i="0" u="none"/>
              <a:t>Ohne ein Programm für eine Work-Life-Balance hätten wir bei guten Bewerbern keine Chance!</a:t>
            </a:r>
          </a:p>
        </p:txBody>
      </p:sp>
      <p:sp>
        <p:nvSpPr>
          <p:cNvPr id="31" name="Inhaltsplatzhalter 5" descr="svtxtr:svtx:pptx.transform_merge_headline_body[4]">
            <a:extLst>
              <a:ext uri="{FF2B5EF4-FFF2-40B4-BE49-F238E27FC236}">
                <a16:creationId xmlns:a16="http://schemas.microsoft.com/office/drawing/2014/main" id="{AD271C23-62C5-49E9-AC39-840636B98792}"/>
              </a:ext>
            </a:extLst>
          </p:cNvPr>
          <p:cNvSpPr txBox="1"/>
          <p:nvPr/>
        </p:nvSpPr>
        <p:spPr>
          <a:xfrm>
            <a:off x="9025150" y="3171915"/>
            <a:ext cx="2687425" cy="2261581"/>
          </a:xfrm>
          <a:prstGeom prst="rect">
            <a:avLst/>
          </a:prstGeom>
        </p:spPr>
        <p:txBody>
          <a:bodyPr vert="horz" lIns="0" tIns="0" rIns="0" bIns="0" rtlCol="0" anchor="t" anchorCtr="0">
            <a:noAutofit/>
          </a:bodyPr>
          <a:lstStyle>
            <a:defPPr>
              <a:defRPr lang="de-DE"/>
            </a:defPPr>
            <a:lvl1pPr marL="0" indent="0" algn="l" defTabSz="914400" rtl="0" eaLnBrk="1" latinLnBrk="0" hangingPunct="1">
              <a:lnSpc>
                <a:spcPct val="100000"/>
              </a:lnSpc>
              <a:spcBef>
                <a:spcPct val="0"/>
              </a:spcBef>
              <a:buFont typeface="+mj-lt"/>
              <a:buNone/>
              <a:defRPr sz="1800" kern="1200">
                <a:solidFill>
                  <a:schemeClr val="bg1"/>
                </a:solidFill>
                <a:latin typeface="+mn-lt"/>
                <a:ea typeface="+mn-ea"/>
                <a:cs typeface="+mn-cs"/>
              </a:defRPr>
            </a:lvl1pPr>
            <a:lvl2pPr marL="0" indent="0" algn="l" defTabSz="914400" rtl="0" eaLnBrk="1" latinLnBrk="0" hangingPunct="1">
              <a:lnSpc>
                <a:spcPct val="100000"/>
              </a:lnSpc>
              <a:spcBef>
                <a:spcPct val="0"/>
              </a:spcBef>
              <a:buFont typeface="Arial" panose="020B0604020202020204" pitchFamily="34" charset="0"/>
              <a:buNone/>
              <a:defRPr sz="1500" kern="1200">
                <a:solidFill>
                  <a:schemeClr val="bg1"/>
                </a:solidFill>
                <a:latin typeface="+mn-lt"/>
                <a:ea typeface="+mn-ea"/>
                <a:cs typeface="+mn-cs"/>
              </a:defRPr>
            </a:lvl2pPr>
            <a:lvl3pPr marL="216000" indent="-216000" algn="l" defTabSz="914400" rtl="0" eaLnBrk="1" latinLnBrk="0" hangingPunct="1">
              <a:lnSpc>
                <a:spcPct val="100000"/>
              </a:lnSpc>
              <a:spcBef>
                <a:spcPct val="0"/>
              </a:spcBef>
              <a:buFont typeface="Arial" panose="020B0604020202020204" pitchFamily="34" charset="0"/>
              <a:buChar char="•"/>
              <a:defRPr sz="1500" kern="1200">
                <a:solidFill>
                  <a:schemeClr val="bg1"/>
                </a:solidFill>
                <a:latin typeface="+mn-lt"/>
                <a:ea typeface="+mn-ea"/>
                <a:cs typeface="+mn-cs"/>
              </a:defRPr>
            </a:lvl3pPr>
            <a:lvl4pPr marL="216000" indent="-216000" algn="l" defTabSz="914400" rtl="0" eaLnBrk="1" latinLnBrk="0" hangingPunct="1">
              <a:lnSpc>
                <a:spcPct val="100000"/>
              </a:lnSpc>
              <a:spcBef>
                <a:spcPct val="0"/>
              </a:spcBef>
              <a:buFont typeface="+mj-lt"/>
              <a:buAutoNum type="arabicPeriod"/>
              <a:defRPr sz="1500" kern="1200">
                <a:solidFill>
                  <a:schemeClr val="bg1"/>
                </a:solidFill>
                <a:latin typeface="+mn-lt"/>
                <a:ea typeface="+mn-ea"/>
                <a:cs typeface="+mn-cs"/>
              </a:defRPr>
            </a:lvl4pPr>
            <a:lvl5pPr marL="216000" indent="-216000" algn="l" defTabSz="914400" rtl="0" eaLnBrk="1" latinLnBrk="0" hangingPunct="1">
              <a:lnSpc>
                <a:spcPct val="100000"/>
              </a:lnSpc>
              <a:spcBef>
                <a:spcPct val="0"/>
              </a:spcBef>
              <a:buFont typeface="+mj-lt"/>
              <a:buAutoNum type="arabicPeriod"/>
              <a:defRPr sz="1800" kern="1200">
                <a:solidFill>
                  <a:schemeClr val="bg1"/>
                </a:solidFill>
                <a:latin typeface="+mn-lt"/>
                <a:ea typeface="+mn-ea"/>
                <a:cs typeface="+mn-cs"/>
              </a:defRPr>
            </a:lvl5pPr>
            <a:lvl6pPr marL="360000" indent="0" algn="l" defTabSz="914400" rtl="0" eaLnBrk="1" latinLnBrk="0" hangingPunct="1">
              <a:lnSpc>
                <a:spcPct val="90000"/>
              </a:lnSpc>
              <a:spcBef>
                <a:spcPts val="600"/>
              </a:spcBef>
              <a:buFont typeface="Arial"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300"/>
              </a:spcBef>
            </a:pPr>
            <a:r>
              <a:rPr lang="de-DE" sz="1600" b="0" i="0" u="none"/>
              <a:t>
</a:t>
            </a:r>
            <a:r>
              <a:rPr lang="de-DE" sz="1600" b="1" i="0" u="none"/>
              <a:t>Vollzeit arbeiten, bis ich 67 bin? Ohne mich!</a:t>
            </a:r>
            <a:r>
              <a:rPr lang="de-DE" sz="1600" b="0" i="0" u="none"/>
              <a:t> Ich möchte die letzten Jahre vor der Rente weniger oder gar nicht mehr arbeiten.</a:t>
            </a:r>
          </a:p>
        </p:txBody>
      </p:sp>
      <p:pic>
        <p:nvPicPr>
          <p:cNvPr id="37" name="Grafik 36" descr="svtx:article/content/body/bullet-list/item[1]/picture/@tmpUrl&#10;svtx:size=25-9&#10;svtxbackup:w=211.60811&#10;svtxbackup:h=76.17898&#10;svtxbackup:x=37.74984&#10;svtxbackup:y=165.5433">
            <a:extLst>
              <a:ext uri="{FF2B5EF4-FFF2-40B4-BE49-F238E27FC236}">
                <a16:creationId xmlns:a16="http://schemas.microsoft.com/office/drawing/2014/main" id="{586DDDD5-1255-4AD3-9287-BCB049A5479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79423" y="2102400"/>
            <a:ext cx="2687423" cy="967473"/>
          </a:xfrm>
          <a:prstGeom prst="rect">
            <a:avLst/>
          </a:prstGeom>
          <a:noFill/>
        </p:spPr>
      </p:pic>
      <p:pic>
        <p:nvPicPr>
          <p:cNvPr id="38" name="Grafik 37" descr="svtx:article/content/body/bullet-list/item[2]/picture/@tmpUrl&#10;svtx:size=25-9&#10;svtxbackup:w=211.60811&#10;svtxbackup:h=76.17898&#10;svtxbackup:x=262.04684&#10;svtxbackup:y=165.5433">
            <a:extLst>
              <a:ext uri="{FF2B5EF4-FFF2-40B4-BE49-F238E27FC236}">
                <a16:creationId xmlns:a16="http://schemas.microsoft.com/office/drawing/2014/main" id="{A8B7371A-155E-4678-8BD2-31CFF1B55F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27995" y="2102400"/>
            <a:ext cx="2687423" cy="967473"/>
          </a:xfrm>
          <a:prstGeom prst="rect">
            <a:avLst/>
          </a:prstGeom>
          <a:noFill/>
        </p:spPr>
      </p:pic>
      <p:pic>
        <p:nvPicPr>
          <p:cNvPr id="39" name="Grafik 38" descr="svtx:article/content/body/bullet-list/item[3]/picture/@tmpUrl&#10;svtx:size=25-9&#10;svtxbackup:w=211.60811&#10;svtxbackup:h=76.17898&#10;svtxbackup:x=486.34464&#10;svtxbackup:y=165.5433">
            <a:extLst>
              <a:ext uri="{FF2B5EF4-FFF2-40B4-BE49-F238E27FC236}">
                <a16:creationId xmlns:a16="http://schemas.microsoft.com/office/drawing/2014/main" id="{BF1B6756-5845-4A8F-A924-091D1B444FE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76577" y="2102400"/>
            <a:ext cx="2687423" cy="967473"/>
          </a:xfrm>
          <a:prstGeom prst="rect">
            <a:avLst/>
          </a:prstGeom>
          <a:noFill/>
        </p:spPr>
      </p:pic>
      <p:pic>
        <p:nvPicPr>
          <p:cNvPr id="40" name="Grafik 39" descr="svtx:article/content/body/bullet-list/item[4]/picture/@tmpUrl&#10;svtx:size=25-9&#10;svtxbackup:w=211.60811&#10;svtxbackup:h=76.17898&#10;svtxbackup:x=710.64166&#10;svtxbackup:y=165.5433">
            <a:extLst>
              <a:ext uri="{FF2B5EF4-FFF2-40B4-BE49-F238E27FC236}">
                <a16:creationId xmlns:a16="http://schemas.microsoft.com/office/drawing/2014/main" id="{5D10971C-BD5B-464A-82D4-11B730B08AE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025149" y="2102400"/>
            <a:ext cx="2687423" cy="967473"/>
          </a:xfrm>
          <a:prstGeom prst="rect">
            <a:avLst/>
          </a:prstGeom>
          <a:noFill/>
        </p:spPr>
      </p:pic>
    </p:spTree>
    <p:extLst>
      <p:ext uri="{BB962C8B-B14F-4D97-AF65-F5344CB8AC3E}">
        <p14:creationId xmlns:p14="http://schemas.microsoft.com/office/powerpoint/2010/main" val="335042756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7" descr="svtx:article/content/headline">
            <a:extLst>
              <a:ext uri="{FF2B5EF4-FFF2-40B4-BE49-F238E27FC236}">
                <a16:creationId xmlns:a16="http://schemas.microsoft.com/office/drawing/2014/main" id="{C4932845-F86A-4EBF-9CB9-A190B84C13A0}"/>
              </a:ext>
            </a:extLst>
          </p:cNvPr>
          <p:cNvSpPr>
            <a:spLocks noGrp="1"/>
          </p:cNvSpPr>
          <p:nvPr>
            <p:ph type="title"/>
          </p:nvPr>
        </p:nvSpPr>
        <p:spPr>
          <a:xfrm>
            <a:off x="495611" y="1315707"/>
            <a:ext cx="3584264" cy="4357687"/>
          </a:xfrm>
          <a:ln>
            <a:noFill/>
          </a:ln>
        </p:spPr>
        <p:txBody>
          <a:bodyPr/>
          <a:lstStyle/>
          <a:p>
            <a:r>
              <a:rPr lang="de-DE" b="0" i="0" u="none"/>
              <a:t>Für welche Arbeitgeber ist das Allianz Zeitwertkonto geeignet?</a:t>
            </a:r>
          </a:p>
        </p:txBody>
      </p:sp>
      <p:sp>
        <p:nvSpPr>
          <p:cNvPr id="12" name="Textplatzhalter 11" descr="svtxtr:svtx:pptx_transfrom_strapline_bold">
            <a:extLst>
              <a:ext uri="{FF2B5EF4-FFF2-40B4-BE49-F238E27FC236}">
                <a16:creationId xmlns:a16="http://schemas.microsoft.com/office/drawing/2014/main" id="{88FE1A0D-957D-4F84-AEC1-6D50625A8E96}"/>
              </a:ext>
            </a:extLst>
          </p:cNvPr>
          <p:cNvSpPr>
            <a:spLocks noGrp="1"/>
          </p:cNvSpPr>
          <p:nvPr>
            <p:ph type="body" sz="quarter" idx="12"/>
          </p:nvPr>
        </p:nvSpPr>
        <p:spPr/>
        <p:txBody>
          <a:bodyPr/>
          <a:lstStyle/>
          <a:p>
            <a:r>
              <a:rPr lang="de-DE" b="1" i="0" u="none"/>
              <a:t>Entscheidungshilfe</a:t>
            </a:r>
          </a:p>
        </p:txBody>
      </p:sp>
      <p:sp>
        <p:nvSpPr>
          <p:cNvPr id="7" name="Foliennummernplatzhalter 6">
            <a:extLst>
              <a:ext uri="{FF2B5EF4-FFF2-40B4-BE49-F238E27FC236}">
                <a16:creationId xmlns:a16="http://schemas.microsoft.com/office/drawing/2014/main" id="{DD80C27D-C6EE-4701-853D-7D2A4AD01C7A}"/>
              </a:ext>
            </a:extLst>
          </p:cNvPr>
          <p:cNvSpPr>
            <a:spLocks noGrp="1"/>
          </p:cNvSpPr>
          <p:nvPr>
            <p:ph type="sldNum" sz="quarter" idx="14"/>
          </p:nvPr>
        </p:nvSpPr>
        <p:spPr/>
        <p:txBody>
          <a:bodyPr/>
          <a:lstStyle/>
          <a:p>
            <a:fld id="{0F96B16C-3F5F-44BC-AFCC-8CBCBD90898D}" type="slidenum">
              <a:rPr lang="de-DE"/>
              <a:t>13</a:t>
            </a:fld>
            <a:endParaRPr lang="de-DE"/>
          </a:p>
        </p:txBody>
      </p:sp>
      <p:grpSp>
        <p:nvGrpSpPr>
          <p:cNvPr id="6" name="Grafik 23">
            <a:extLst>
              <a:ext uri="{FF2B5EF4-FFF2-40B4-BE49-F238E27FC236}">
                <a16:creationId xmlns:a16="http://schemas.microsoft.com/office/drawing/2014/main" id="{FBB59765-1D75-4665-9CC2-88065EB4F583}"/>
              </a:ext>
            </a:extLst>
          </p:cNvPr>
          <p:cNvGrpSpPr>
            <a:grpSpLocks noChangeAspect="1"/>
          </p:cNvGrpSpPr>
          <p:nvPr/>
        </p:nvGrpSpPr>
        <p:grpSpPr>
          <a:xfrm>
            <a:off x="4286775" y="3728744"/>
            <a:ext cx="720000" cy="720000"/>
            <a:chOff x="5754564" y="1860000"/>
            <a:chExt cx="590400" cy="590400"/>
          </a:xfrm>
        </p:grpSpPr>
        <p:sp>
          <p:nvSpPr>
            <p:cNvPr id="9" name="Freihandform: Form 8">
              <a:extLst>
                <a:ext uri="{FF2B5EF4-FFF2-40B4-BE49-F238E27FC236}">
                  <a16:creationId xmlns:a16="http://schemas.microsoft.com/office/drawing/2014/main" id="{81382BE8-9BD7-45A4-88D7-B246911C01FC}"/>
                </a:ext>
              </a:extLst>
            </p:cNvPr>
            <p:cNvSpPr/>
            <p:nvPr/>
          </p:nvSpPr>
          <p:spPr>
            <a:xfrm>
              <a:off x="5754564" y="1860000"/>
              <a:ext cx="590400" cy="590400"/>
            </a:xfrm>
            <a:custGeom>
              <a:avLst/>
              <a:gdLst>
                <a:gd name="connsiteX0" fmla="*/ 580800 w 590400"/>
                <a:gd name="connsiteY0" fmla="*/ 300000 h 590400"/>
                <a:gd name="connsiteX1" fmla="*/ 300000 w 590400"/>
                <a:gd name="connsiteY1" fmla="*/ 580800 h 590400"/>
                <a:gd name="connsiteX2" fmla="*/ 19200 w 590400"/>
                <a:gd name="connsiteY2" fmla="*/ 300000 h 590400"/>
                <a:gd name="connsiteX3" fmla="*/ 300000 w 590400"/>
                <a:gd name="connsiteY3" fmla="*/ 19200 h 590400"/>
                <a:gd name="connsiteX4" fmla="*/ 580800 w 590400"/>
                <a:gd name="connsiteY4" fmla="*/ 300000 h 59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400" h="590400">
                  <a:moveTo>
                    <a:pt x="580800" y="300000"/>
                  </a:moveTo>
                  <a:cubicBezTo>
                    <a:pt x="580800" y="455082"/>
                    <a:pt x="455082" y="580800"/>
                    <a:pt x="300000" y="580800"/>
                  </a:cubicBezTo>
                  <a:cubicBezTo>
                    <a:pt x="144918" y="580800"/>
                    <a:pt x="19200" y="455082"/>
                    <a:pt x="19200" y="300000"/>
                  </a:cubicBezTo>
                  <a:cubicBezTo>
                    <a:pt x="19200" y="144918"/>
                    <a:pt x="144918" y="19200"/>
                    <a:pt x="300000" y="19200"/>
                  </a:cubicBezTo>
                  <a:cubicBezTo>
                    <a:pt x="455082" y="19200"/>
                    <a:pt x="580800" y="144918"/>
                    <a:pt x="580800" y="300000"/>
                  </a:cubicBezTo>
                  <a:close/>
                </a:path>
              </a:pathLst>
            </a:custGeom>
            <a:noFill/>
            <a:ln w="25400" cap="flat">
              <a:solidFill>
                <a:schemeClr val="bg1"/>
              </a:solidFill>
              <a:prstDash val="solid"/>
              <a:miter/>
            </a:ln>
          </p:spPr>
          <p:txBody>
            <a:bodyPr rtlCol="0" anchor="ctr"/>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endParaRPr lang="de-DE" sz="1905"/>
            </a:p>
          </p:txBody>
        </p:sp>
        <p:sp>
          <p:nvSpPr>
            <p:cNvPr id="10" name="Freihandform: Form 9">
              <a:extLst>
                <a:ext uri="{FF2B5EF4-FFF2-40B4-BE49-F238E27FC236}">
                  <a16:creationId xmlns:a16="http://schemas.microsoft.com/office/drawing/2014/main" id="{3C46DCF1-DA0A-4E54-AEE1-C8CB63A3F6FE}"/>
                </a:ext>
              </a:extLst>
            </p:cNvPr>
            <p:cNvSpPr/>
            <p:nvPr/>
          </p:nvSpPr>
          <p:spPr>
            <a:xfrm>
              <a:off x="5862564" y="1968000"/>
              <a:ext cx="28800" cy="28800"/>
            </a:xfrm>
            <a:custGeom>
              <a:avLst/>
              <a:gdLst/>
              <a:ahLst/>
              <a:cxnLst/>
              <a:rect l="l" t="t" r="r" b="b"/>
              <a:pathLst>
                <a:path w="28800" h="28800"/>
              </a:pathLst>
            </a:custGeom>
            <a:noFill/>
            <a:ln w="25400" cap="rnd">
              <a:solidFill>
                <a:schemeClr val="bg1"/>
              </a:solidFill>
              <a:prstDash val="solid"/>
              <a:miter/>
            </a:ln>
          </p:spPr>
          <p:txBody>
            <a:bodyPr rtlCol="0" anchor="ctr"/>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endParaRPr lang="de-DE" sz="1905"/>
            </a:p>
          </p:txBody>
        </p:sp>
        <p:sp>
          <p:nvSpPr>
            <p:cNvPr id="11" name="Freihandform: Form 10">
              <a:extLst>
                <a:ext uri="{FF2B5EF4-FFF2-40B4-BE49-F238E27FC236}">
                  <a16:creationId xmlns:a16="http://schemas.microsoft.com/office/drawing/2014/main" id="{2423BC2A-74B1-4F1E-AEAB-C667369E684E}"/>
                </a:ext>
              </a:extLst>
            </p:cNvPr>
            <p:cNvSpPr/>
            <p:nvPr/>
          </p:nvSpPr>
          <p:spPr>
            <a:xfrm>
              <a:off x="5862564" y="1968000"/>
              <a:ext cx="28800" cy="28800"/>
            </a:xfrm>
            <a:custGeom>
              <a:avLst/>
              <a:gdLst/>
              <a:ahLst/>
              <a:cxnLst/>
              <a:rect l="l" t="t" r="r" b="b"/>
              <a:pathLst>
                <a:path w="28800" h="28800"/>
              </a:pathLst>
            </a:custGeom>
            <a:noFill/>
            <a:ln w="25400" cap="rnd">
              <a:solidFill>
                <a:schemeClr val="bg1"/>
              </a:solidFill>
              <a:prstDash val="solid"/>
              <a:miter/>
            </a:ln>
          </p:spPr>
          <p:txBody>
            <a:bodyPr rtlCol="0" anchor="ctr"/>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endParaRPr lang="de-DE" sz="1905"/>
            </a:p>
          </p:txBody>
        </p:sp>
        <p:sp>
          <p:nvSpPr>
            <p:cNvPr id="13" name="Freihandform: Form 12">
              <a:extLst>
                <a:ext uri="{FF2B5EF4-FFF2-40B4-BE49-F238E27FC236}">
                  <a16:creationId xmlns:a16="http://schemas.microsoft.com/office/drawing/2014/main" id="{8AF3E61F-B67E-4571-8F35-1CC3DA7303C8}"/>
                </a:ext>
              </a:extLst>
            </p:cNvPr>
            <p:cNvSpPr/>
            <p:nvPr/>
          </p:nvSpPr>
          <p:spPr>
            <a:xfrm>
              <a:off x="5869764" y="2140800"/>
              <a:ext cx="360000" cy="28800"/>
            </a:xfrm>
            <a:custGeom>
              <a:avLst/>
              <a:gdLst>
                <a:gd name="connsiteX0" fmla="*/ 350400 w 360000"/>
                <a:gd name="connsiteY0" fmla="*/ 19200 h 28800"/>
                <a:gd name="connsiteX1" fmla="*/ 19200 w 360000"/>
                <a:gd name="connsiteY1" fmla="*/ 19200 h 28800"/>
              </a:gdLst>
              <a:ahLst/>
              <a:cxnLst>
                <a:cxn ang="0">
                  <a:pos x="connsiteX0" y="connsiteY0"/>
                </a:cxn>
                <a:cxn ang="0">
                  <a:pos x="connsiteX1" y="connsiteY1"/>
                </a:cxn>
              </a:cxnLst>
              <a:rect l="l" t="t" r="r" b="b"/>
              <a:pathLst>
                <a:path w="360000" h="28800">
                  <a:moveTo>
                    <a:pt x="350400" y="19200"/>
                  </a:moveTo>
                  <a:lnTo>
                    <a:pt x="19200" y="19200"/>
                  </a:lnTo>
                </a:path>
              </a:pathLst>
            </a:custGeom>
            <a:ln w="25400" cap="rnd">
              <a:solidFill>
                <a:schemeClr val="bg1"/>
              </a:solidFill>
              <a:prstDash val="solid"/>
              <a:miter/>
            </a:ln>
          </p:spPr>
          <p:txBody>
            <a:bodyPr rtlCol="0" anchor="ctr"/>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endParaRPr lang="de-DE" sz="1905"/>
            </a:p>
          </p:txBody>
        </p:sp>
      </p:grpSp>
      <p:grpSp>
        <p:nvGrpSpPr>
          <p:cNvPr id="14" name="Grafik 25">
            <a:extLst>
              <a:ext uri="{FF2B5EF4-FFF2-40B4-BE49-F238E27FC236}">
                <a16:creationId xmlns:a16="http://schemas.microsoft.com/office/drawing/2014/main" id="{74AC2168-6C92-423B-941A-A8DAE647BEBA}"/>
              </a:ext>
            </a:extLst>
          </p:cNvPr>
          <p:cNvGrpSpPr>
            <a:grpSpLocks noChangeAspect="1"/>
          </p:cNvGrpSpPr>
          <p:nvPr/>
        </p:nvGrpSpPr>
        <p:grpSpPr>
          <a:xfrm>
            <a:off x="4286775" y="1329136"/>
            <a:ext cx="720000" cy="720000"/>
            <a:chOff x="464623" y="1855787"/>
            <a:chExt cx="590400" cy="590400"/>
          </a:xfrm>
        </p:grpSpPr>
        <p:sp>
          <p:nvSpPr>
            <p:cNvPr id="15" name="Freihandform: Form 14">
              <a:extLst>
                <a:ext uri="{FF2B5EF4-FFF2-40B4-BE49-F238E27FC236}">
                  <a16:creationId xmlns:a16="http://schemas.microsoft.com/office/drawing/2014/main" id="{146EBE21-AAB7-4F52-A65C-22844EC3EEF7}"/>
                </a:ext>
              </a:extLst>
            </p:cNvPr>
            <p:cNvSpPr/>
            <p:nvPr/>
          </p:nvSpPr>
          <p:spPr>
            <a:xfrm>
              <a:off x="464623" y="1855787"/>
              <a:ext cx="590400" cy="590400"/>
            </a:xfrm>
            <a:custGeom>
              <a:avLst/>
              <a:gdLst>
                <a:gd name="connsiteX0" fmla="*/ 586710 w 590400"/>
                <a:gd name="connsiteY0" fmla="*/ 298890 h 590400"/>
                <a:gd name="connsiteX1" fmla="*/ 298890 w 590400"/>
                <a:gd name="connsiteY1" fmla="*/ 586710 h 590400"/>
                <a:gd name="connsiteX2" fmla="*/ 11070 w 590400"/>
                <a:gd name="connsiteY2" fmla="*/ 298890 h 590400"/>
                <a:gd name="connsiteX3" fmla="*/ 298890 w 590400"/>
                <a:gd name="connsiteY3" fmla="*/ 11070 h 590400"/>
                <a:gd name="connsiteX4" fmla="*/ 586710 w 590400"/>
                <a:gd name="connsiteY4" fmla="*/ 298890 h 59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400" h="590400">
                  <a:moveTo>
                    <a:pt x="586710" y="298890"/>
                  </a:moveTo>
                  <a:cubicBezTo>
                    <a:pt x="586710" y="457849"/>
                    <a:pt x="457849" y="586710"/>
                    <a:pt x="298890" y="586710"/>
                  </a:cubicBezTo>
                  <a:cubicBezTo>
                    <a:pt x="139931" y="586710"/>
                    <a:pt x="11070" y="457849"/>
                    <a:pt x="11070" y="298890"/>
                  </a:cubicBezTo>
                  <a:cubicBezTo>
                    <a:pt x="11070" y="139931"/>
                    <a:pt x="139931" y="11070"/>
                    <a:pt x="298890" y="11070"/>
                  </a:cubicBezTo>
                  <a:cubicBezTo>
                    <a:pt x="457849" y="11070"/>
                    <a:pt x="586710" y="139931"/>
                    <a:pt x="586710" y="298890"/>
                  </a:cubicBezTo>
                  <a:close/>
                </a:path>
              </a:pathLst>
            </a:custGeom>
            <a:noFill/>
            <a:ln w="25400" cap="flat">
              <a:solidFill>
                <a:schemeClr val="bg1"/>
              </a:solidFill>
              <a:prstDash val="solid"/>
              <a:miter/>
            </a:ln>
          </p:spPr>
          <p:txBody>
            <a:bodyPr rtlCol="0" anchor="ctr"/>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endParaRPr lang="de-DE" sz="1905"/>
            </a:p>
          </p:txBody>
        </p:sp>
        <p:sp>
          <p:nvSpPr>
            <p:cNvPr id="16" name="Freihandform: Form 15">
              <a:extLst>
                <a:ext uri="{FF2B5EF4-FFF2-40B4-BE49-F238E27FC236}">
                  <a16:creationId xmlns:a16="http://schemas.microsoft.com/office/drawing/2014/main" id="{7E7BA7D3-C956-44AB-83AB-A15DC47118F8}"/>
                </a:ext>
              </a:extLst>
            </p:cNvPr>
            <p:cNvSpPr/>
            <p:nvPr/>
          </p:nvSpPr>
          <p:spPr>
            <a:xfrm>
              <a:off x="582703" y="2018147"/>
              <a:ext cx="339480" cy="250920"/>
            </a:xfrm>
            <a:custGeom>
              <a:avLst/>
              <a:gdLst>
                <a:gd name="connsiteX0" fmla="*/ 11070 w 339480"/>
                <a:gd name="connsiteY0" fmla="*/ 143910 h 250920"/>
                <a:gd name="connsiteX1" fmla="*/ 114390 w 339480"/>
                <a:gd name="connsiteY1" fmla="*/ 247230 h 250920"/>
                <a:gd name="connsiteX2" fmla="*/ 335790 w 339480"/>
                <a:gd name="connsiteY2" fmla="*/ 11070 h 250920"/>
              </a:gdLst>
              <a:ahLst/>
              <a:cxnLst>
                <a:cxn ang="0">
                  <a:pos x="connsiteX0" y="connsiteY0"/>
                </a:cxn>
                <a:cxn ang="0">
                  <a:pos x="connsiteX1" y="connsiteY1"/>
                </a:cxn>
                <a:cxn ang="0">
                  <a:pos x="connsiteX2" y="connsiteY2"/>
                </a:cxn>
              </a:cxnLst>
              <a:rect l="l" t="t" r="r" b="b"/>
              <a:pathLst>
                <a:path w="339480" h="250920">
                  <a:moveTo>
                    <a:pt x="11070" y="143910"/>
                  </a:moveTo>
                  <a:lnTo>
                    <a:pt x="114390" y="247230"/>
                  </a:lnTo>
                  <a:lnTo>
                    <a:pt x="335790" y="11070"/>
                  </a:lnTo>
                </a:path>
              </a:pathLst>
            </a:custGeom>
            <a:noFill/>
            <a:ln w="25400" cap="rnd">
              <a:solidFill>
                <a:schemeClr val="bg1"/>
              </a:solidFill>
              <a:prstDash val="solid"/>
              <a:round/>
            </a:ln>
          </p:spPr>
          <p:txBody>
            <a:bodyPr rtlCol="0" anchor="ctr"/>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endParaRPr lang="de-DE" sz="1905"/>
            </a:p>
          </p:txBody>
        </p:sp>
      </p:grpSp>
      <p:sp>
        <p:nvSpPr>
          <p:cNvPr id="17" name="Inhaltsplatzhalter 2" descr="svtxtr:svtx:pptx.transfor.contra-list">
            <a:extLst>
              <a:ext uri="{FF2B5EF4-FFF2-40B4-BE49-F238E27FC236}">
                <a16:creationId xmlns:a16="http://schemas.microsoft.com/office/drawing/2014/main" id="{C181E836-CB70-4659-8683-1CFC44881E89}"/>
              </a:ext>
            </a:extLst>
          </p:cNvPr>
          <p:cNvSpPr txBox="1"/>
          <p:nvPr/>
        </p:nvSpPr>
        <p:spPr>
          <a:xfrm>
            <a:off x="5421085" y="4096299"/>
            <a:ext cx="6291489" cy="1933414"/>
          </a:xfrm>
          <a:prstGeom prst="rect">
            <a:avLst/>
          </a:prstGeom>
        </p:spPr>
        <p:txBody>
          <a:bodyPr vert="horz" lIns="0" tIns="0" rIns="0" bIns="0" rtlCol="0" anchor="t" anchorCtr="0">
            <a:noAutofit/>
          </a:bodyPr>
          <a:lstStyle>
            <a:defPPr>
              <a:defRPr lang="de-DE"/>
            </a:defPPr>
            <a:lvl1pPr marL="0" indent="0" algn="l" defTabSz="967710" rtl="0" eaLnBrk="1" latinLnBrk="0" hangingPunct="1">
              <a:lnSpc>
                <a:spcPct val="100000"/>
              </a:lnSpc>
              <a:spcBef>
                <a:spcPct val="0"/>
              </a:spcBef>
              <a:buFont typeface="+mj-lt"/>
              <a:buNone/>
              <a:defRPr sz="1600" kern="1200">
                <a:solidFill>
                  <a:schemeClr val="tx1"/>
                </a:solidFill>
                <a:latin typeface="+mn-lt"/>
                <a:ea typeface="+mn-ea"/>
                <a:cs typeface="+mn-cs"/>
              </a:defRPr>
            </a:lvl1pPr>
            <a:lvl2pPr marL="288000" indent="-288000" algn="l" defTabSz="967710" rtl="0" eaLnBrk="1" latinLnBrk="0" hangingPunct="1">
              <a:lnSpc>
                <a:spcPct val="100000"/>
              </a:lnSpc>
              <a:spcBef>
                <a:spcPct val="0"/>
              </a:spcBef>
              <a:buFont typeface="+mj-lt"/>
              <a:buAutoNum type="arabicPeriod"/>
              <a:defRPr sz="1600" kern="1200">
                <a:solidFill>
                  <a:schemeClr val="tx1"/>
                </a:solidFill>
                <a:latin typeface="+mn-lt"/>
                <a:ea typeface="+mn-ea"/>
                <a:cs typeface="+mn-cs"/>
              </a:defRPr>
            </a:lvl2pPr>
            <a:lvl3pPr marL="288000" indent="-288000" algn="l" defTabSz="967710" rtl="0" eaLnBrk="1" latinLnBrk="0" hangingPunct="1">
              <a:lnSpc>
                <a:spcPct val="100000"/>
              </a:lnSpc>
              <a:spcBef>
                <a:spcPct val="0"/>
              </a:spcBef>
              <a:buFont typeface="Arial" panose="020B0604020202020204" pitchFamily="34" charset="0"/>
              <a:buChar char="•"/>
              <a:defRPr sz="1600" kern="1200">
                <a:solidFill>
                  <a:schemeClr val="tx1"/>
                </a:solidFill>
                <a:latin typeface="+mn-lt"/>
                <a:ea typeface="+mn-ea"/>
                <a:cs typeface="+mn-cs"/>
              </a:defRPr>
            </a:lvl3pPr>
            <a:lvl4pPr marL="288000" indent="-288000" algn="l" defTabSz="967710" rtl="0" eaLnBrk="1" latinLnBrk="0" hangingPunct="1">
              <a:lnSpc>
                <a:spcPct val="100000"/>
              </a:lnSpc>
              <a:spcBef>
                <a:spcPct val="0"/>
              </a:spcBef>
              <a:buFont typeface="Symbol" panose="05050102010706020507" pitchFamily="18" charset="2"/>
              <a:buChar char="-"/>
              <a:defRPr sz="1600" kern="1200">
                <a:solidFill>
                  <a:schemeClr val="tx1"/>
                </a:solidFill>
                <a:latin typeface="+mn-lt"/>
                <a:ea typeface="+mn-ea"/>
                <a:cs typeface="+mn-cs"/>
              </a:defRPr>
            </a:lvl4pPr>
            <a:lvl5pPr marL="576000" indent="-288000" algn="l" defTabSz="967710" rtl="0" eaLnBrk="1" latinLnBrk="0" hangingPunct="1">
              <a:lnSpc>
                <a:spcPct val="100000"/>
              </a:lnSpc>
              <a:spcBef>
                <a:spcPct val="0"/>
              </a:spcBef>
              <a:buFont typeface="Symbol" panose="05050102010706020507" pitchFamily="18" charset="2"/>
              <a:buChar char="-"/>
              <a:defRPr sz="1600" kern="1200">
                <a:solidFill>
                  <a:schemeClr val="tx1"/>
                </a:solidFill>
                <a:latin typeface="+mn-lt"/>
                <a:ea typeface="+mn-ea"/>
                <a:cs typeface="+mn-cs"/>
              </a:defRPr>
            </a:lvl5pPr>
            <a:lvl6pPr marL="0" indent="0" algn="l" defTabSz="967710" rtl="0" eaLnBrk="1" latinLnBrk="0" hangingPunct="1">
              <a:lnSpc>
                <a:spcPct val="100000"/>
              </a:lnSpc>
              <a:spcBef>
                <a:spcPts val="2400"/>
              </a:spcBef>
              <a:buFont typeface="Arial" panose="020B0604020202020204" pitchFamily="34" charset="0"/>
              <a:buNone/>
              <a:defRPr sz="800" kern="1200">
                <a:solidFill>
                  <a:schemeClr val="tx1"/>
                </a:solidFill>
                <a:latin typeface="+mn-lt"/>
                <a:ea typeface="+mn-ea"/>
                <a:cs typeface="+mn-cs"/>
              </a:defRPr>
            </a:lvl6pPr>
            <a:lvl7pPr marL="0" indent="0" algn="l" defTabSz="967710" rtl="0" eaLnBrk="1" latinLnBrk="0" hangingPunct="1">
              <a:lnSpc>
                <a:spcPct val="90000"/>
              </a:lnSpc>
              <a:spcBef>
                <a:spcPts val="600"/>
              </a:spcBef>
              <a:buFont typeface="Arial" panose="020B0604020202020204" pitchFamily="34" charset="0"/>
              <a:buNone/>
              <a:defRPr sz="1800" kern="1200">
                <a:solidFill>
                  <a:srgbClr val="FF0000"/>
                </a:solidFill>
                <a:latin typeface="+mn-lt"/>
                <a:ea typeface="+mn-ea"/>
                <a:cs typeface="+mn-cs"/>
              </a:defRPr>
            </a:lvl7pPr>
            <a:lvl8pPr marL="3628911"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8pPr>
            <a:lvl9pPr marL="4112765"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9pPr>
          </a:lstStyle>
          <a:p>
            <a:pPr marL="317500" lvl="0" indent="-317500" algn="l">
              <a:spcBef>
                <a:spcPts val="300"/>
              </a:spcBef>
              <a:buSzPct val="90000"/>
              <a:buChar char="…"/>
            </a:pPr>
            <a:r>
              <a:rPr lang="de-DE" b="0" i="0" u="none">
                <a:solidFill>
                  <a:schemeClr val="bg1"/>
                </a:solidFill>
              </a:rPr>
              <a:t>Arbeitgeber, die ihren Mitarbeitern keine Freistellungsphasen oder Arbeitszeitreduktion ermöglichen können</a:t>
            </a:r>
          </a:p>
          <a:p>
            <a:pPr marL="317500" lvl="0" indent="-317500" algn="l">
              <a:spcBef>
                <a:spcPts val="300"/>
              </a:spcBef>
              <a:buSzPct val="90000"/>
              <a:buChar char="…"/>
            </a:pPr>
            <a:r>
              <a:rPr lang="de-DE" b="0" i="0" u="none">
                <a:solidFill>
                  <a:schemeClr val="bg1"/>
                </a:solidFill>
              </a:rPr>
              <a:t>Arbeitgeber, die ihre Gleitzeit- oder Flexikonten sichern wollen</a:t>
            </a:r>
          </a:p>
          <a:p>
            <a:pPr marL="317500" lvl="0" indent="-317500">
              <a:spcBef>
                <a:spcPts val="300"/>
              </a:spcBef>
              <a:buSzPct val="90000"/>
              <a:buChar char="…"/>
            </a:pPr>
            <a:r>
              <a:rPr lang="de-DE">
                <a:solidFill>
                  <a:schemeClr val="bg1"/>
                </a:solidFill>
              </a:rPr>
              <a:t>Arbeitgeber, die lediglich kurzlaufende Sabbaticals sichern wollen</a:t>
            </a:r>
            <a:endParaRPr lang="de-DE" b="0" i="0" u="none">
              <a:solidFill>
                <a:schemeClr val="bg1"/>
              </a:solidFill>
            </a:endParaRPr>
          </a:p>
          <a:p>
            <a:pPr marL="285750" lvl="0" indent="-285750">
              <a:spcBef>
                <a:spcPts val="300"/>
              </a:spcBef>
            </a:pPr>
            <a:endParaRPr lang="de-DE" b="0" i="0" u="none">
              <a:solidFill>
                <a:schemeClr val="bg1"/>
              </a:solidFill>
            </a:endParaRPr>
          </a:p>
        </p:txBody>
      </p:sp>
      <p:sp>
        <p:nvSpPr>
          <p:cNvPr id="18" name="Fußzeilenplatzhalter 9" descr="svtx:article/content/footnote">
            <a:extLst>
              <a:ext uri="{FF2B5EF4-FFF2-40B4-BE49-F238E27FC236}">
                <a16:creationId xmlns:a16="http://schemas.microsoft.com/office/drawing/2014/main" id="{35A937CD-8B09-40C4-8515-03AC65EB7B44}"/>
              </a:ext>
            </a:extLst>
          </p:cNvPr>
          <p:cNvSpPr txBox="1"/>
          <p:nvPr/>
        </p:nvSpPr>
        <p:spPr>
          <a:xfrm>
            <a:off x="5421084" y="6165850"/>
            <a:ext cx="5843264" cy="350838"/>
          </a:xfrm>
          <a:prstGeom prst="rect">
            <a:avLst/>
          </a:prstGeom>
        </p:spPr>
        <p:txBody>
          <a:bodyPr vert="horz" lIns="0" tIns="0" rIns="0" bIns="0" rtlCol="0" anchor="b" anchorCtr="0">
            <a:noAutofit/>
          </a:bodyPr>
          <a:lstStyle>
            <a:defPPr>
              <a:defRPr lang="de-DE"/>
            </a:defPPr>
            <a:lvl1pPr marL="0" algn="l" defTabSz="914205" rtl="0" eaLnBrk="1" latinLnBrk="0" hangingPunct="1">
              <a:lnSpc>
                <a:spcPct val="90000"/>
              </a:lnSpc>
              <a:defRPr sz="800" b="0" kern="1200" cap="none" spc="0" baseline="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endParaRPr/>
          </a:p>
        </p:txBody>
      </p:sp>
      <p:sp>
        <p:nvSpPr>
          <p:cNvPr id="23" name="Inhaltsplatzhalter 2" descr="svtxtr:svtx:pptx.transfor.pro-list">
            <a:extLst>
              <a:ext uri="{FF2B5EF4-FFF2-40B4-BE49-F238E27FC236}">
                <a16:creationId xmlns:a16="http://schemas.microsoft.com/office/drawing/2014/main" id="{494916AD-73BC-4623-A3F7-9A737D074817}"/>
              </a:ext>
            </a:extLst>
          </p:cNvPr>
          <p:cNvSpPr txBox="1"/>
          <p:nvPr/>
        </p:nvSpPr>
        <p:spPr>
          <a:xfrm>
            <a:off x="5421085" y="1656087"/>
            <a:ext cx="6291489" cy="1681414"/>
          </a:xfrm>
          <a:prstGeom prst="rect">
            <a:avLst/>
          </a:prstGeom>
        </p:spPr>
        <p:txBody>
          <a:bodyPr lIns="0" tIns="0" rIns="0" bIns="0"/>
          <a:lstStyle>
            <a:defPPr>
              <a:defRPr lang="de-DE"/>
            </a:defPPr>
            <a:lvl1pPr marL="0" indent="0" algn="l" defTabSz="967710" rtl="0" eaLnBrk="1" latinLnBrk="0" hangingPunct="1">
              <a:lnSpc>
                <a:spcPct val="100000"/>
              </a:lnSpc>
              <a:spcBef>
                <a:spcPct val="0"/>
              </a:spcBef>
              <a:buFont typeface="+mj-lt"/>
              <a:buNone/>
              <a:defRPr sz="2000" kern="1200">
                <a:solidFill>
                  <a:schemeClr val="bg1"/>
                </a:solidFill>
                <a:latin typeface="+mn-lt"/>
                <a:ea typeface="+mn-ea"/>
                <a:cs typeface="+mn-cs"/>
              </a:defRPr>
            </a:lvl1pPr>
            <a:lvl2pPr marL="288000" indent="-288000" algn="l" defTabSz="967710" rtl="0" eaLnBrk="1" latinLnBrk="0" hangingPunct="1">
              <a:lnSpc>
                <a:spcPct val="100000"/>
              </a:lnSpc>
              <a:spcBef>
                <a:spcPct val="0"/>
              </a:spcBef>
              <a:buFont typeface="+mj-lt"/>
              <a:buAutoNum type="arabicPeriod"/>
              <a:defRPr sz="2000" kern="1200">
                <a:solidFill>
                  <a:schemeClr val="bg1"/>
                </a:solidFill>
                <a:latin typeface="+mn-lt"/>
                <a:ea typeface="+mn-ea"/>
                <a:cs typeface="+mn-cs"/>
              </a:defRPr>
            </a:lvl2pPr>
            <a:lvl3pPr marL="288000" indent="-288000" algn="l" defTabSz="967710" rtl="0" eaLnBrk="1" latinLnBrk="0" hangingPunct="1">
              <a:lnSpc>
                <a:spcPct val="100000"/>
              </a:lnSpc>
              <a:spcBef>
                <a:spcPct val="0"/>
              </a:spcBef>
              <a:buFont typeface="Arial" panose="020B0604020202020204" pitchFamily="34" charset="0"/>
              <a:buChar char="•"/>
              <a:defRPr sz="2000" kern="1200">
                <a:solidFill>
                  <a:schemeClr val="bg1"/>
                </a:solidFill>
                <a:latin typeface="+mn-lt"/>
                <a:ea typeface="+mn-ea"/>
                <a:cs typeface="+mn-cs"/>
              </a:defRPr>
            </a:lvl3pPr>
            <a:lvl4pPr marL="288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4pPr>
            <a:lvl5pPr marL="576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5pPr>
            <a:lvl6pPr marL="0" indent="0" algn="l" defTabSz="967710" rtl="0" eaLnBrk="1" latinLnBrk="0" hangingPunct="1">
              <a:lnSpc>
                <a:spcPct val="100000"/>
              </a:lnSpc>
              <a:spcBef>
                <a:spcPts val="2400"/>
              </a:spcBef>
              <a:buFont typeface="Arial" panose="020B0604020202020204" pitchFamily="34" charset="0"/>
              <a:buNone/>
              <a:defRPr sz="800" kern="1200">
                <a:solidFill>
                  <a:schemeClr val="bg1"/>
                </a:solidFill>
                <a:latin typeface="+mn-lt"/>
                <a:ea typeface="+mn-ea"/>
                <a:cs typeface="+mn-cs"/>
              </a:defRPr>
            </a:lvl6pPr>
            <a:lvl7pPr marL="0" indent="0" algn="l" defTabSz="967710" rtl="0" eaLnBrk="1" latinLnBrk="0" hangingPunct="1">
              <a:lnSpc>
                <a:spcPct val="100000"/>
              </a:lnSpc>
              <a:spcBef>
                <a:spcPts val="600"/>
              </a:spcBef>
              <a:buFont typeface="Arial" panose="020B0604020202020204" pitchFamily="34" charset="0"/>
              <a:buNone/>
              <a:defRPr sz="1800" kern="1200">
                <a:solidFill>
                  <a:srgbClr val="FF0000"/>
                </a:solidFill>
                <a:latin typeface="+mn-lt"/>
                <a:ea typeface="+mn-ea"/>
                <a:cs typeface="+mn-cs"/>
              </a:defRPr>
            </a:lvl7pPr>
            <a:lvl8pPr marL="3628911"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8pPr>
            <a:lvl9pPr marL="4112765"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9pPr>
          </a:lstStyle>
          <a:p>
            <a:pPr marL="317500" lvl="0" indent="-317500" algn="l">
              <a:spcBef>
                <a:spcPts val="300"/>
              </a:spcBef>
              <a:buSzPct val="90000"/>
              <a:buChar char="…"/>
            </a:pPr>
            <a:r>
              <a:rPr lang="de-DE" sz="1600" b="0" i="0" u="none"/>
              <a:t>Arbeitgeber, die Mitarbeitern mehr Spielräume in Form von bezahlten Auszeiten oder Teilzeit einräumen möchten</a:t>
            </a:r>
          </a:p>
          <a:p>
            <a:pPr marL="317500" lvl="0" indent="-317500" algn="l">
              <a:spcBef>
                <a:spcPts val="300"/>
              </a:spcBef>
              <a:buSzPct val="90000"/>
              <a:buChar char="…"/>
            </a:pPr>
            <a:r>
              <a:rPr lang="de-DE" sz="1600" b="0" i="0" u="none"/>
              <a:t>Arbeitgeber, die Mitarbeitern eine individuelle bedarfsgerechte Arbeitszeit im Alter ermöglichen möchten</a:t>
            </a:r>
          </a:p>
          <a:p>
            <a:pPr marL="285750" lvl="0" indent="-285750">
              <a:spcBef>
                <a:spcPts val="300"/>
              </a:spcBef>
            </a:pPr>
            <a:endParaRPr lang="de-DE" sz="1600" b="0" i="0" u="none"/>
          </a:p>
        </p:txBody>
      </p:sp>
      <p:sp>
        <p:nvSpPr>
          <p:cNvPr id="20" name="Inhaltsplatzhalter 2" descr="svtx:article/content/body/contra/headline">
            <a:extLst>
              <a:ext uri="{FF2B5EF4-FFF2-40B4-BE49-F238E27FC236}">
                <a16:creationId xmlns:a16="http://schemas.microsoft.com/office/drawing/2014/main" id="{169EB832-01A9-4D43-A07B-580BBE4F035F}"/>
              </a:ext>
            </a:extLst>
          </p:cNvPr>
          <p:cNvSpPr txBox="1"/>
          <p:nvPr/>
        </p:nvSpPr>
        <p:spPr>
          <a:xfrm>
            <a:off x="5421085" y="3769728"/>
            <a:ext cx="6291489" cy="206651"/>
          </a:xfrm>
          <a:prstGeom prst="rect">
            <a:avLst/>
          </a:prstGeom>
        </p:spPr>
        <p:txBody>
          <a:bodyPr vert="horz" lIns="0" tIns="0" rIns="0" bIns="0" rtlCol="0" anchor="t" anchorCtr="0">
            <a:noAutofit/>
          </a:bodyPr>
          <a:lstStyle>
            <a:defPPr>
              <a:defRPr lang="de-DE"/>
            </a:defPPr>
            <a:lvl1pPr marL="0" indent="0" algn="l" defTabSz="967710" rtl="0" eaLnBrk="1" latinLnBrk="0" hangingPunct="1">
              <a:lnSpc>
                <a:spcPct val="100000"/>
              </a:lnSpc>
              <a:spcBef>
                <a:spcPct val="0"/>
              </a:spcBef>
              <a:buFont typeface="+mj-lt"/>
              <a:buNone/>
              <a:defRPr sz="1600" kern="1200">
                <a:solidFill>
                  <a:schemeClr val="tx1"/>
                </a:solidFill>
                <a:latin typeface="+mn-lt"/>
                <a:ea typeface="+mn-ea"/>
                <a:cs typeface="+mn-cs"/>
              </a:defRPr>
            </a:lvl1pPr>
            <a:lvl2pPr marL="288000" indent="-288000" algn="l" defTabSz="967710" rtl="0" eaLnBrk="1" latinLnBrk="0" hangingPunct="1">
              <a:lnSpc>
                <a:spcPct val="100000"/>
              </a:lnSpc>
              <a:spcBef>
                <a:spcPct val="0"/>
              </a:spcBef>
              <a:buFont typeface="+mj-lt"/>
              <a:buAutoNum type="arabicPeriod"/>
              <a:defRPr sz="1600" kern="1200">
                <a:solidFill>
                  <a:schemeClr val="tx1"/>
                </a:solidFill>
                <a:latin typeface="+mn-lt"/>
                <a:ea typeface="+mn-ea"/>
                <a:cs typeface="+mn-cs"/>
              </a:defRPr>
            </a:lvl2pPr>
            <a:lvl3pPr marL="288000" indent="-288000" algn="l" defTabSz="967710" rtl="0" eaLnBrk="1" latinLnBrk="0" hangingPunct="1">
              <a:lnSpc>
                <a:spcPct val="100000"/>
              </a:lnSpc>
              <a:spcBef>
                <a:spcPct val="0"/>
              </a:spcBef>
              <a:buFont typeface="Arial" panose="020B0604020202020204" pitchFamily="34" charset="0"/>
              <a:buChar char="•"/>
              <a:defRPr sz="1600" kern="1200">
                <a:solidFill>
                  <a:schemeClr val="tx1"/>
                </a:solidFill>
                <a:latin typeface="+mn-lt"/>
                <a:ea typeface="+mn-ea"/>
                <a:cs typeface="+mn-cs"/>
              </a:defRPr>
            </a:lvl3pPr>
            <a:lvl4pPr marL="288000" indent="-288000" algn="l" defTabSz="967710" rtl="0" eaLnBrk="1" latinLnBrk="0" hangingPunct="1">
              <a:lnSpc>
                <a:spcPct val="100000"/>
              </a:lnSpc>
              <a:spcBef>
                <a:spcPct val="0"/>
              </a:spcBef>
              <a:buFont typeface="Symbol" panose="05050102010706020507" pitchFamily="18" charset="2"/>
              <a:buChar char="-"/>
              <a:defRPr sz="1600" kern="1200">
                <a:solidFill>
                  <a:schemeClr val="tx1"/>
                </a:solidFill>
                <a:latin typeface="+mn-lt"/>
                <a:ea typeface="+mn-ea"/>
                <a:cs typeface="+mn-cs"/>
              </a:defRPr>
            </a:lvl4pPr>
            <a:lvl5pPr marL="576000" indent="-288000" algn="l" defTabSz="967710" rtl="0" eaLnBrk="1" latinLnBrk="0" hangingPunct="1">
              <a:lnSpc>
                <a:spcPct val="100000"/>
              </a:lnSpc>
              <a:spcBef>
                <a:spcPct val="0"/>
              </a:spcBef>
              <a:buFont typeface="Symbol" panose="05050102010706020507" pitchFamily="18" charset="2"/>
              <a:buChar char="-"/>
              <a:defRPr sz="1600" kern="1200">
                <a:solidFill>
                  <a:schemeClr val="tx1"/>
                </a:solidFill>
                <a:latin typeface="+mn-lt"/>
                <a:ea typeface="+mn-ea"/>
                <a:cs typeface="+mn-cs"/>
              </a:defRPr>
            </a:lvl5pPr>
            <a:lvl6pPr marL="0" indent="0" algn="l" defTabSz="967710" rtl="0" eaLnBrk="1" latinLnBrk="0" hangingPunct="1">
              <a:lnSpc>
                <a:spcPct val="100000"/>
              </a:lnSpc>
              <a:spcBef>
                <a:spcPts val="2400"/>
              </a:spcBef>
              <a:buFont typeface="Arial" panose="020B0604020202020204" pitchFamily="34" charset="0"/>
              <a:buNone/>
              <a:defRPr sz="800" kern="1200">
                <a:solidFill>
                  <a:schemeClr val="tx1"/>
                </a:solidFill>
                <a:latin typeface="+mn-lt"/>
                <a:ea typeface="+mn-ea"/>
                <a:cs typeface="+mn-cs"/>
              </a:defRPr>
            </a:lvl6pPr>
            <a:lvl7pPr marL="0" indent="0" algn="l" defTabSz="967710" rtl="0" eaLnBrk="1" latinLnBrk="0" hangingPunct="1">
              <a:lnSpc>
                <a:spcPct val="90000"/>
              </a:lnSpc>
              <a:spcBef>
                <a:spcPts val="600"/>
              </a:spcBef>
              <a:buFont typeface="Arial" panose="020B0604020202020204" pitchFamily="34" charset="0"/>
              <a:buNone/>
              <a:defRPr sz="1800" kern="1200">
                <a:solidFill>
                  <a:srgbClr val="FF0000"/>
                </a:solidFill>
                <a:latin typeface="+mn-lt"/>
                <a:ea typeface="+mn-ea"/>
                <a:cs typeface="+mn-cs"/>
              </a:defRPr>
            </a:lvl7pPr>
            <a:lvl8pPr marL="3628911"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8pPr>
            <a:lvl9pPr marL="4112765"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9pPr>
          </a:lstStyle>
          <a:p>
            <a:pPr>
              <a:spcBef>
                <a:spcPts val="300"/>
              </a:spcBef>
            </a:pPr>
            <a:r>
              <a:rPr lang="de-DE" b="1" i="0" u="none">
                <a:solidFill>
                  <a:srgbClr val="003781"/>
                </a:solidFill>
              </a:rPr>
              <a:t>Nicht geeignet für ...</a:t>
            </a:r>
          </a:p>
        </p:txBody>
      </p:sp>
      <p:sp>
        <p:nvSpPr>
          <p:cNvPr id="21" name="Inhaltsplatzhalter 2" descr="svtx:article/content/body/pro/headline">
            <a:extLst>
              <a:ext uri="{FF2B5EF4-FFF2-40B4-BE49-F238E27FC236}">
                <a16:creationId xmlns:a16="http://schemas.microsoft.com/office/drawing/2014/main" id="{A37D224B-930E-4643-B1B1-DDFD9E2D6CC9}"/>
              </a:ext>
            </a:extLst>
          </p:cNvPr>
          <p:cNvSpPr txBox="1"/>
          <p:nvPr/>
        </p:nvSpPr>
        <p:spPr>
          <a:xfrm>
            <a:off x="5421085" y="1329137"/>
            <a:ext cx="6291489" cy="252000"/>
          </a:xfrm>
          <a:prstGeom prst="rect">
            <a:avLst/>
          </a:prstGeom>
        </p:spPr>
        <p:txBody>
          <a:bodyPr lIns="0" tIns="0" rIns="0" bIns="0"/>
          <a:lstStyle>
            <a:defPPr>
              <a:defRPr lang="de-DE"/>
            </a:defPPr>
            <a:lvl1pPr marL="0" indent="0" algn="l" defTabSz="967710" rtl="0" eaLnBrk="1" latinLnBrk="0" hangingPunct="1">
              <a:lnSpc>
                <a:spcPct val="100000"/>
              </a:lnSpc>
              <a:spcBef>
                <a:spcPct val="0"/>
              </a:spcBef>
              <a:buFont typeface="+mj-lt"/>
              <a:buNone/>
              <a:defRPr sz="2000" kern="1200">
                <a:solidFill>
                  <a:schemeClr val="bg1"/>
                </a:solidFill>
                <a:latin typeface="+mn-lt"/>
                <a:ea typeface="+mn-ea"/>
                <a:cs typeface="+mn-cs"/>
              </a:defRPr>
            </a:lvl1pPr>
            <a:lvl2pPr marL="288000" indent="-288000" algn="l" defTabSz="967710" rtl="0" eaLnBrk="1" latinLnBrk="0" hangingPunct="1">
              <a:lnSpc>
                <a:spcPct val="100000"/>
              </a:lnSpc>
              <a:spcBef>
                <a:spcPct val="0"/>
              </a:spcBef>
              <a:buFont typeface="+mj-lt"/>
              <a:buAutoNum type="arabicPeriod"/>
              <a:defRPr sz="2000" kern="1200">
                <a:solidFill>
                  <a:schemeClr val="bg1"/>
                </a:solidFill>
                <a:latin typeface="+mn-lt"/>
                <a:ea typeface="+mn-ea"/>
                <a:cs typeface="+mn-cs"/>
              </a:defRPr>
            </a:lvl2pPr>
            <a:lvl3pPr marL="288000" indent="-288000" algn="l" defTabSz="967710" rtl="0" eaLnBrk="1" latinLnBrk="0" hangingPunct="1">
              <a:lnSpc>
                <a:spcPct val="100000"/>
              </a:lnSpc>
              <a:spcBef>
                <a:spcPct val="0"/>
              </a:spcBef>
              <a:buFont typeface="Arial" panose="020B0604020202020204" pitchFamily="34" charset="0"/>
              <a:buChar char="•"/>
              <a:defRPr sz="2000" kern="1200">
                <a:solidFill>
                  <a:schemeClr val="bg1"/>
                </a:solidFill>
                <a:latin typeface="+mn-lt"/>
                <a:ea typeface="+mn-ea"/>
                <a:cs typeface="+mn-cs"/>
              </a:defRPr>
            </a:lvl3pPr>
            <a:lvl4pPr marL="288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4pPr>
            <a:lvl5pPr marL="576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5pPr>
            <a:lvl6pPr marL="0" indent="0" algn="l" defTabSz="967710" rtl="0" eaLnBrk="1" latinLnBrk="0" hangingPunct="1">
              <a:lnSpc>
                <a:spcPct val="100000"/>
              </a:lnSpc>
              <a:spcBef>
                <a:spcPts val="2400"/>
              </a:spcBef>
              <a:buFont typeface="Arial" panose="020B0604020202020204" pitchFamily="34" charset="0"/>
              <a:buNone/>
              <a:defRPr sz="800" kern="1200">
                <a:solidFill>
                  <a:schemeClr val="bg1"/>
                </a:solidFill>
                <a:latin typeface="+mn-lt"/>
                <a:ea typeface="+mn-ea"/>
                <a:cs typeface="+mn-cs"/>
              </a:defRPr>
            </a:lvl6pPr>
            <a:lvl7pPr marL="0" indent="0" algn="l" defTabSz="967710" rtl="0" eaLnBrk="1" latinLnBrk="0" hangingPunct="1">
              <a:lnSpc>
                <a:spcPct val="100000"/>
              </a:lnSpc>
              <a:spcBef>
                <a:spcPts val="600"/>
              </a:spcBef>
              <a:buFont typeface="Arial" panose="020B0604020202020204" pitchFamily="34" charset="0"/>
              <a:buNone/>
              <a:defRPr sz="1800" kern="1200">
                <a:solidFill>
                  <a:srgbClr val="FF0000"/>
                </a:solidFill>
                <a:latin typeface="+mn-lt"/>
                <a:ea typeface="+mn-ea"/>
                <a:cs typeface="+mn-cs"/>
              </a:defRPr>
            </a:lvl7pPr>
            <a:lvl8pPr marL="3628911"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8pPr>
            <a:lvl9pPr marL="4112765"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9pPr>
          </a:lstStyle>
          <a:p>
            <a:pPr>
              <a:spcBef>
                <a:spcPts val="300"/>
              </a:spcBef>
            </a:pPr>
            <a:r>
              <a:rPr lang="de-DE" sz="1600" b="1" i="0" u="none"/>
              <a:t>Geeignet für ...</a:t>
            </a:r>
          </a:p>
        </p:txBody>
      </p:sp>
    </p:spTree>
    <p:extLst>
      <p:ext uri="{BB962C8B-B14F-4D97-AF65-F5344CB8AC3E}">
        <p14:creationId xmlns:p14="http://schemas.microsoft.com/office/powerpoint/2010/main" val="200145594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7" descr="svtx:article/content/headline">
            <a:extLst>
              <a:ext uri="{FF2B5EF4-FFF2-40B4-BE49-F238E27FC236}">
                <a16:creationId xmlns:a16="http://schemas.microsoft.com/office/drawing/2014/main" id="{C4932845-F86A-4EBF-9CB9-A190B84C13A0}"/>
              </a:ext>
            </a:extLst>
          </p:cNvPr>
          <p:cNvSpPr>
            <a:spLocks noGrp="1"/>
          </p:cNvSpPr>
          <p:nvPr>
            <p:ph type="title"/>
          </p:nvPr>
        </p:nvSpPr>
        <p:spPr>
          <a:xfrm>
            <a:off x="495611" y="1315707"/>
            <a:ext cx="3584264" cy="4357687"/>
          </a:xfrm>
          <a:ln>
            <a:noFill/>
          </a:ln>
        </p:spPr>
        <p:txBody>
          <a:bodyPr/>
          <a:lstStyle/>
          <a:p>
            <a:r>
              <a:rPr lang="de-DE" b="0" i="0" u="none"/>
              <a:t>Für welche Arbeitnehmer ist das Allianz Zeitwertkonto geeignet?</a:t>
            </a:r>
          </a:p>
        </p:txBody>
      </p:sp>
      <p:sp>
        <p:nvSpPr>
          <p:cNvPr id="12" name="Textplatzhalter 11" descr="svtxtr:svtx:pptx_transfrom_strapline_bold">
            <a:extLst>
              <a:ext uri="{FF2B5EF4-FFF2-40B4-BE49-F238E27FC236}">
                <a16:creationId xmlns:a16="http://schemas.microsoft.com/office/drawing/2014/main" id="{88FE1A0D-957D-4F84-AEC1-6D50625A8E96}"/>
              </a:ext>
            </a:extLst>
          </p:cNvPr>
          <p:cNvSpPr>
            <a:spLocks noGrp="1"/>
          </p:cNvSpPr>
          <p:nvPr>
            <p:ph type="body" sz="quarter" idx="12"/>
          </p:nvPr>
        </p:nvSpPr>
        <p:spPr/>
        <p:txBody>
          <a:bodyPr/>
          <a:lstStyle/>
          <a:p>
            <a:r>
              <a:rPr lang="de-DE" b="1" i="0" u="none"/>
              <a:t>Entscheidungshilfe</a:t>
            </a:r>
          </a:p>
        </p:txBody>
      </p:sp>
      <p:sp>
        <p:nvSpPr>
          <p:cNvPr id="7" name="Foliennummernplatzhalter 6">
            <a:extLst>
              <a:ext uri="{FF2B5EF4-FFF2-40B4-BE49-F238E27FC236}">
                <a16:creationId xmlns:a16="http://schemas.microsoft.com/office/drawing/2014/main" id="{DD80C27D-C6EE-4701-853D-7D2A4AD01C7A}"/>
              </a:ext>
            </a:extLst>
          </p:cNvPr>
          <p:cNvSpPr>
            <a:spLocks noGrp="1"/>
          </p:cNvSpPr>
          <p:nvPr>
            <p:ph type="sldNum" sz="quarter" idx="14"/>
          </p:nvPr>
        </p:nvSpPr>
        <p:spPr/>
        <p:txBody>
          <a:bodyPr/>
          <a:lstStyle/>
          <a:p>
            <a:fld id="{0F96B16C-3F5F-44BC-AFCC-8CBCBD90898D}" type="slidenum">
              <a:rPr lang="de-DE"/>
              <a:t>14</a:t>
            </a:fld>
            <a:endParaRPr lang="de-DE"/>
          </a:p>
        </p:txBody>
      </p:sp>
      <p:grpSp>
        <p:nvGrpSpPr>
          <p:cNvPr id="6" name="Grafik 23">
            <a:extLst>
              <a:ext uri="{FF2B5EF4-FFF2-40B4-BE49-F238E27FC236}">
                <a16:creationId xmlns:a16="http://schemas.microsoft.com/office/drawing/2014/main" id="{FBB59765-1D75-4665-9CC2-88065EB4F583}"/>
              </a:ext>
            </a:extLst>
          </p:cNvPr>
          <p:cNvGrpSpPr>
            <a:grpSpLocks noChangeAspect="1"/>
          </p:cNvGrpSpPr>
          <p:nvPr/>
        </p:nvGrpSpPr>
        <p:grpSpPr>
          <a:xfrm>
            <a:off x="4286775" y="3728744"/>
            <a:ext cx="720000" cy="720000"/>
            <a:chOff x="5754564" y="1860000"/>
            <a:chExt cx="590400" cy="590400"/>
          </a:xfrm>
        </p:grpSpPr>
        <p:sp>
          <p:nvSpPr>
            <p:cNvPr id="9" name="Freihandform: Form 8">
              <a:extLst>
                <a:ext uri="{FF2B5EF4-FFF2-40B4-BE49-F238E27FC236}">
                  <a16:creationId xmlns:a16="http://schemas.microsoft.com/office/drawing/2014/main" id="{81382BE8-9BD7-45A4-88D7-B246911C01FC}"/>
                </a:ext>
              </a:extLst>
            </p:cNvPr>
            <p:cNvSpPr/>
            <p:nvPr/>
          </p:nvSpPr>
          <p:spPr>
            <a:xfrm>
              <a:off x="5754564" y="1860000"/>
              <a:ext cx="590400" cy="590400"/>
            </a:xfrm>
            <a:custGeom>
              <a:avLst/>
              <a:gdLst>
                <a:gd name="connsiteX0" fmla="*/ 580800 w 590400"/>
                <a:gd name="connsiteY0" fmla="*/ 300000 h 590400"/>
                <a:gd name="connsiteX1" fmla="*/ 300000 w 590400"/>
                <a:gd name="connsiteY1" fmla="*/ 580800 h 590400"/>
                <a:gd name="connsiteX2" fmla="*/ 19200 w 590400"/>
                <a:gd name="connsiteY2" fmla="*/ 300000 h 590400"/>
                <a:gd name="connsiteX3" fmla="*/ 300000 w 590400"/>
                <a:gd name="connsiteY3" fmla="*/ 19200 h 590400"/>
                <a:gd name="connsiteX4" fmla="*/ 580800 w 590400"/>
                <a:gd name="connsiteY4" fmla="*/ 300000 h 59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400" h="590400">
                  <a:moveTo>
                    <a:pt x="580800" y="300000"/>
                  </a:moveTo>
                  <a:cubicBezTo>
                    <a:pt x="580800" y="455082"/>
                    <a:pt x="455082" y="580800"/>
                    <a:pt x="300000" y="580800"/>
                  </a:cubicBezTo>
                  <a:cubicBezTo>
                    <a:pt x="144918" y="580800"/>
                    <a:pt x="19200" y="455082"/>
                    <a:pt x="19200" y="300000"/>
                  </a:cubicBezTo>
                  <a:cubicBezTo>
                    <a:pt x="19200" y="144918"/>
                    <a:pt x="144918" y="19200"/>
                    <a:pt x="300000" y="19200"/>
                  </a:cubicBezTo>
                  <a:cubicBezTo>
                    <a:pt x="455082" y="19200"/>
                    <a:pt x="580800" y="144918"/>
                    <a:pt x="580800" y="300000"/>
                  </a:cubicBezTo>
                  <a:close/>
                </a:path>
              </a:pathLst>
            </a:custGeom>
            <a:noFill/>
            <a:ln w="25400" cap="flat">
              <a:solidFill>
                <a:schemeClr val="bg1"/>
              </a:solidFill>
              <a:prstDash val="solid"/>
              <a:miter/>
            </a:ln>
          </p:spPr>
          <p:txBody>
            <a:bodyPr rtlCol="0" anchor="ctr"/>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endParaRPr lang="de-DE" sz="1905"/>
            </a:p>
          </p:txBody>
        </p:sp>
        <p:sp>
          <p:nvSpPr>
            <p:cNvPr id="10" name="Freihandform: Form 9">
              <a:extLst>
                <a:ext uri="{FF2B5EF4-FFF2-40B4-BE49-F238E27FC236}">
                  <a16:creationId xmlns:a16="http://schemas.microsoft.com/office/drawing/2014/main" id="{3C46DCF1-DA0A-4E54-AEE1-C8CB63A3F6FE}"/>
                </a:ext>
              </a:extLst>
            </p:cNvPr>
            <p:cNvSpPr/>
            <p:nvPr/>
          </p:nvSpPr>
          <p:spPr>
            <a:xfrm>
              <a:off x="5862564" y="1968000"/>
              <a:ext cx="28800" cy="28800"/>
            </a:xfrm>
            <a:custGeom>
              <a:avLst/>
              <a:gdLst/>
              <a:ahLst/>
              <a:cxnLst/>
              <a:rect l="l" t="t" r="r" b="b"/>
              <a:pathLst>
                <a:path w="28800" h="28800"/>
              </a:pathLst>
            </a:custGeom>
            <a:noFill/>
            <a:ln w="25400" cap="rnd">
              <a:solidFill>
                <a:schemeClr val="bg1"/>
              </a:solidFill>
              <a:prstDash val="solid"/>
              <a:miter/>
            </a:ln>
          </p:spPr>
          <p:txBody>
            <a:bodyPr rtlCol="0" anchor="ctr"/>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endParaRPr lang="de-DE" sz="1905"/>
            </a:p>
          </p:txBody>
        </p:sp>
        <p:sp>
          <p:nvSpPr>
            <p:cNvPr id="11" name="Freihandform: Form 10">
              <a:extLst>
                <a:ext uri="{FF2B5EF4-FFF2-40B4-BE49-F238E27FC236}">
                  <a16:creationId xmlns:a16="http://schemas.microsoft.com/office/drawing/2014/main" id="{2423BC2A-74B1-4F1E-AEAB-C667369E684E}"/>
                </a:ext>
              </a:extLst>
            </p:cNvPr>
            <p:cNvSpPr/>
            <p:nvPr/>
          </p:nvSpPr>
          <p:spPr>
            <a:xfrm>
              <a:off x="5862564" y="1968000"/>
              <a:ext cx="28800" cy="28800"/>
            </a:xfrm>
            <a:custGeom>
              <a:avLst/>
              <a:gdLst/>
              <a:ahLst/>
              <a:cxnLst/>
              <a:rect l="l" t="t" r="r" b="b"/>
              <a:pathLst>
                <a:path w="28800" h="28800"/>
              </a:pathLst>
            </a:custGeom>
            <a:noFill/>
            <a:ln w="25400" cap="rnd">
              <a:solidFill>
                <a:schemeClr val="bg1"/>
              </a:solidFill>
              <a:prstDash val="solid"/>
              <a:miter/>
            </a:ln>
          </p:spPr>
          <p:txBody>
            <a:bodyPr rtlCol="0" anchor="ctr"/>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endParaRPr lang="de-DE" sz="1905"/>
            </a:p>
          </p:txBody>
        </p:sp>
        <p:sp>
          <p:nvSpPr>
            <p:cNvPr id="13" name="Freihandform: Form 12">
              <a:extLst>
                <a:ext uri="{FF2B5EF4-FFF2-40B4-BE49-F238E27FC236}">
                  <a16:creationId xmlns:a16="http://schemas.microsoft.com/office/drawing/2014/main" id="{8AF3E61F-B67E-4571-8F35-1CC3DA7303C8}"/>
                </a:ext>
              </a:extLst>
            </p:cNvPr>
            <p:cNvSpPr/>
            <p:nvPr/>
          </p:nvSpPr>
          <p:spPr>
            <a:xfrm>
              <a:off x="5869764" y="2140800"/>
              <a:ext cx="360000" cy="28800"/>
            </a:xfrm>
            <a:custGeom>
              <a:avLst/>
              <a:gdLst>
                <a:gd name="connsiteX0" fmla="*/ 350400 w 360000"/>
                <a:gd name="connsiteY0" fmla="*/ 19200 h 28800"/>
                <a:gd name="connsiteX1" fmla="*/ 19200 w 360000"/>
                <a:gd name="connsiteY1" fmla="*/ 19200 h 28800"/>
              </a:gdLst>
              <a:ahLst/>
              <a:cxnLst>
                <a:cxn ang="0">
                  <a:pos x="connsiteX0" y="connsiteY0"/>
                </a:cxn>
                <a:cxn ang="0">
                  <a:pos x="connsiteX1" y="connsiteY1"/>
                </a:cxn>
              </a:cxnLst>
              <a:rect l="l" t="t" r="r" b="b"/>
              <a:pathLst>
                <a:path w="360000" h="28800">
                  <a:moveTo>
                    <a:pt x="350400" y="19200"/>
                  </a:moveTo>
                  <a:lnTo>
                    <a:pt x="19200" y="19200"/>
                  </a:lnTo>
                </a:path>
              </a:pathLst>
            </a:custGeom>
            <a:ln w="25400" cap="rnd">
              <a:solidFill>
                <a:schemeClr val="bg1"/>
              </a:solidFill>
              <a:prstDash val="solid"/>
              <a:miter/>
            </a:ln>
          </p:spPr>
          <p:txBody>
            <a:bodyPr rtlCol="0" anchor="ctr"/>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endParaRPr lang="de-DE" sz="1905"/>
            </a:p>
          </p:txBody>
        </p:sp>
      </p:grpSp>
      <p:grpSp>
        <p:nvGrpSpPr>
          <p:cNvPr id="14" name="Grafik 25">
            <a:extLst>
              <a:ext uri="{FF2B5EF4-FFF2-40B4-BE49-F238E27FC236}">
                <a16:creationId xmlns:a16="http://schemas.microsoft.com/office/drawing/2014/main" id="{74AC2168-6C92-423B-941A-A8DAE647BEBA}"/>
              </a:ext>
            </a:extLst>
          </p:cNvPr>
          <p:cNvGrpSpPr>
            <a:grpSpLocks noChangeAspect="1"/>
          </p:cNvGrpSpPr>
          <p:nvPr/>
        </p:nvGrpSpPr>
        <p:grpSpPr>
          <a:xfrm>
            <a:off x="4286775" y="1329136"/>
            <a:ext cx="720000" cy="720000"/>
            <a:chOff x="464623" y="1855787"/>
            <a:chExt cx="590400" cy="590400"/>
          </a:xfrm>
        </p:grpSpPr>
        <p:sp>
          <p:nvSpPr>
            <p:cNvPr id="15" name="Freihandform: Form 14">
              <a:extLst>
                <a:ext uri="{FF2B5EF4-FFF2-40B4-BE49-F238E27FC236}">
                  <a16:creationId xmlns:a16="http://schemas.microsoft.com/office/drawing/2014/main" id="{146EBE21-AAB7-4F52-A65C-22844EC3EEF7}"/>
                </a:ext>
              </a:extLst>
            </p:cNvPr>
            <p:cNvSpPr/>
            <p:nvPr/>
          </p:nvSpPr>
          <p:spPr>
            <a:xfrm>
              <a:off x="464623" y="1855787"/>
              <a:ext cx="590400" cy="590400"/>
            </a:xfrm>
            <a:custGeom>
              <a:avLst/>
              <a:gdLst>
                <a:gd name="connsiteX0" fmla="*/ 586710 w 590400"/>
                <a:gd name="connsiteY0" fmla="*/ 298890 h 590400"/>
                <a:gd name="connsiteX1" fmla="*/ 298890 w 590400"/>
                <a:gd name="connsiteY1" fmla="*/ 586710 h 590400"/>
                <a:gd name="connsiteX2" fmla="*/ 11070 w 590400"/>
                <a:gd name="connsiteY2" fmla="*/ 298890 h 590400"/>
                <a:gd name="connsiteX3" fmla="*/ 298890 w 590400"/>
                <a:gd name="connsiteY3" fmla="*/ 11070 h 590400"/>
                <a:gd name="connsiteX4" fmla="*/ 586710 w 590400"/>
                <a:gd name="connsiteY4" fmla="*/ 298890 h 59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400" h="590400">
                  <a:moveTo>
                    <a:pt x="586710" y="298890"/>
                  </a:moveTo>
                  <a:cubicBezTo>
                    <a:pt x="586710" y="457849"/>
                    <a:pt x="457849" y="586710"/>
                    <a:pt x="298890" y="586710"/>
                  </a:cubicBezTo>
                  <a:cubicBezTo>
                    <a:pt x="139931" y="586710"/>
                    <a:pt x="11070" y="457849"/>
                    <a:pt x="11070" y="298890"/>
                  </a:cubicBezTo>
                  <a:cubicBezTo>
                    <a:pt x="11070" y="139931"/>
                    <a:pt x="139931" y="11070"/>
                    <a:pt x="298890" y="11070"/>
                  </a:cubicBezTo>
                  <a:cubicBezTo>
                    <a:pt x="457849" y="11070"/>
                    <a:pt x="586710" y="139931"/>
                    <a:pt x="586710" y="298890"/>
                  </a:cubicBezTo>
                  <a:close/>
                </a:path>
              </a:pathLst>
            </a:custGeom>
            <a:noFill/>
            <a:ln w="25400" cap="flat">
              <a:solidFill>
                <a:schemeClr val="bg1"/>
              </a:solidFill>
              <a:prstDash val="solid"/>
              <a:miter/>
            </a:ln>
          </p:spPr>
          <p:txBody>
            <a:bodyPr rtlCol="0" anchor="ctr"/>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endParaRPr lang="de-DE" sz="1905"/>
            </a:p>
          </p:txBody>
        </p:sp>
        <p:sp>
          <p:nvSpPr>
            <p:cNvPr id="16" name="Freihandform: Form 15">
              <a:extLst>
                <a:ext uri="{FF2B5EF4-FFF2-40B4-BE49-F238E27FC236}">
                  <a16:creationId xmlns:a16="http://schemas.microsoft.com/office/drawing/2014/main" id="{7E7BA7D3-C956-44AB-83AB-A15DC47118F8}"/>
                </a:ext>
              </a:extLst>
            </p:cNvPr>
            <p:cNvSpPr/>
            <p:nvPr/>
          </p:nvSpPr>
          <p:spPr>
            <a:xfrm>
              <a:off x="582703" y="2018147"/>
              <a:ext cx="339480" cy="250920"/>
            </a:xfrm>
            <a:custGeom>
              <a:avLst/>
              <a:gdLst>
                <a:gd name="connsiteX0" fmla="*/ 11070 w 339480"/>
                <a:gd name="connsiteY0" fmla="*/ 143910 h 250920"/>
                <a:gd name="connsiteX1" fmla="*/ 114390 w 339480"/>
                <a:gd name="connsiteY1" fmla="*/ 247230 h 250920"/>
                <a:gd name="connsiteX2" fmla="*/ 335790 w 339480"/>
                <a:gd name="connsiteY2" fmla="*/ 11070 h 250920"/>
              </a:gdLst>
              <a:ahLst/>
              <a:cxnLst>
                <a:cxn ang="0">
                  <a:pos x="connsiteX0" y="connsiteY0"/>
                </a:cxn>
                <a:cxn ang="0">
                  <a:pos x="connsiteX1" y="connsiteY1"/>
                </a:cxn>
                <a:cxn ang="0">
                  <a:pos x="connsiteX2" y="connsiteY2"/>
                </a:cxn>
              </a:cxnLst>
              <a:rect l="l" t="t" r="r" b="b"/>
              <a:pathLst>
                <a:path w="339480" h="250920">
                  <a:moveTo>
                    <a:pt x="11070" y="143910"/>
                  </a:moveTo>
                  <a:lnTo>
                    <a:pt x="114390" y="247230"/>
                  </a:lnTo>
                  <a:lnTo>
                    <a:pt x="335790" y="11070"/>
                  </a:lnTo>
                </a:path>
              </a:pathLst>
            </a:custGeom>
            <a:noFill/>
            <a:ln w="25400" cap="rnd">
              <a:solidFill>
                <a:schemeClr val="bg1"/>
              </a:solidFill>
              <a:prstDash val="solid"/>
              <a:round/>
            </a:ln>
          </p:spPr>
          <p:txBody>
            <a:bodyPr rtlCol="0" anchor="ctr"/>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endParaRPr lang="de-DE" sz="1905"/>
            </a:p>
          </p:txBody>
        </p:sp>
      </p:grpSp>
      <p:sp>
        <p:nvSpPr>
          <p:cNvPr id="17" name="Inhaltsplatzhalter 2" descr="svtxtr:svtx:pptx.transfor.contra-list">
            <a:extLst>
              <a:ext uri="{FF2B5EF4-FFF2-40B4-BE49-F238E27FC236}">
                <a16:creationId xmlns:a16="http://schemas.microsoft.com/office/drawing/2014/main" id="{C181E836-CB70-4659-8683-1CFC44881E89}"/>
              </a:ext>
            </a:extLst>
          </p:cNvPr>
          <p:cNvSpPr txBox="1"/>
          <p:nvPr/>
        </p:nvSpPr>
        <p:spPr>
          <a:xfrm>
            <a:off x="5421085" y="4096299"/>
            <a:ext cx="6291489" cy="1933414"/>
          </a:xfrm>
          <a:prstGeom prst="rect">
            <a:avLst/>
          </a:prstGeom>
        </p:spPr>
        <p:txBody>
          <a:bodyPr vert="horz" lIns="0" tIns="0" rIns="0" bIns="0" rtlCol="0" anchor="t" anchorCtr="0">
            <a:noAutofit/>
          </a:bodyPr>
          <a:lstStyle>
            <a:defPPr>
              <a:defRPr lang="de-DE"/>
            </a:defPPr>
            <a:lvl1pPr marL="0" indent="0" algn="l" defTabSz="967710" rtl="0" eaLnBrk="1" latinLnBrk="0" hangingPunct="1">
              <a:lnSpc>
                <a:spcPct val="100000"/>
              </a:lnSpc>
              <a:spcBef>
                <a:spcPct val="0"/>
              </a:spcBef>
              <a:buFont typeface="+mj-lt"/>
              <a:buNone/>
              <a:defRPr sz="1600" kern="1200">
                <a:solidFill>
                  <a:schemeClr val="tx1"/>
                </a:solidFill>
                <a:latin typeface="+mn-lt"/>
                <a:ea typeface="+mn-ea"/>
                <a:cs typeface="+mn-cs"/>
              </a:defRPr>
            </a:lvl1pPr>
            <a:lvl2pPr marL="288000" indent="-288000" algn="l" defTabSz="967710" rtl="0" eaLnBrk="1" latinLnBrk="0" hangingPunct="1">
              <a:lnSpc>
                <a:spcPct val="100000"/>
              </a:lnSpc>
              <a:spcBef>
                <a:spcPct val="0"/>
              </a:spcBef>
              <a:buFont typeface="+mj-lt"/>
              <a:buAutoNum type="arabicPeriod"/>
              <a:defRPr sz="1600" kern="1200">
                <a:solidFill>
                  <a:schemeClr val="tx1"/>
                </a:solidFill>
                <a:latin typeface="+mn-lt"/>
                <a:ea typeface="+mn-ea"/>
                <a:cs typeface="+mn-cs"/>
              </a:defRPr>
            </a:lvl2pPr>
            <a:lvl3pPr marL="288000" indent="-288000" algn="l" defTabSz="967710" rtl="0" eaLnBrk="1" latinLnBrk="0" hangingPunct="1">
              <a:lnSpc>
                <a:spcPct val="100000"/>
              </a:lnSpc>
              <a:spcBef>
                <a:spcPct val="0"/>
              </a:spcBef>
              <a:buFont typeface="Arial" panose="020B0604020202020204" pitchFamily="34" charset="0"/>
              <a:buChar char="•"/>
              <a:defRPr sz="1600" kern="1200">
                <a:solidFill>
                  <a:schemeClr val="tx1"/>
                </a:solidFill>
                <a:latin typeface="+mn-lt"/>
                <a:ea typeface="+mn-ea"/>
                <a:cs typeface="+mn-cs"/>
              </a:defRPr>
            </a:lvl3pPr>
            <a:lvl4pPr marL="288000" indent="-288000" algn="l" defTabSz="967710" rtl="0" eaLnBrk="1" latinLnBrk="0" hangingPunct="1">
              <a:lnSpc>
                <a:spcPct val="100000"/>
              </a:lnSpc>
              <a:spcBef>
                <a:spcPct val="0"/>
              </a:spcBef>
              <a:buFont typeface="Symbol" panose="05050102010706020507" pitchFamily="18" charset="2"/>
              <a:buChar char="-"/>
              <a:defRPr sz="1600" kern="1200">
                <a:solidFill>
                  <a:schemeClr val="tx1"/>
                </a:solidFill>
                <a:latin typeface="+mn-lt"/>
                <a:ea typeface="+mn-ea"/>
                <a:cs typeface="+mn-cs"/>
              </a:defRPr>
            </a:lvl4pPr>
            <a:lvl5pPr marL="576000" indent="-288000" algn="l" defTabSz="967710" rtl="0" eaLnBrk="1" latinLnBrk="0" hangingPunct="1">
              <a:lnSpc>
                <a:spcPct val="100000"/>
              </a:lnSpc>
              <a:spcBef>
                <a:spcPct val="0"/>
              </a:spcBef>
              <a:buFont typeface="Symbol" panose="05050102010706020507" pitchFamily="18" charset="2"/>
              <a:buChar char="-"/>
              <a:defRPr sz="1600" kern="1200">
                <a:solidFill>
                  <a:schemeClr val="tx1"/>
                </a:solidFill>
                <a:latin typeface="+mn-lt"/>
                <a:ea typeface="+mn-ea"/>
                <a:cs typeface="+mn-cs"/>
              </a:defRPr>
            </a:lvl5pPr>
            <a:lvl6pPr marL="0" indent="0" algn="l" defTabSz="967710" rtl="0" eaLnBrk="1" latinLnBrk="0" hangingPunct="1">
              <a:lnSpc>
                <a:spcPct val="100000"/>
              </a:lnSpc>
              <a:spcBef>
                <a:spcPts val="2400"/>
              </a:spcBef>
              <a:buFont typeface="Arial" panose="020B0604020202020204" pitchFamily="34" charset="0"/>
              <a:buNone/>
              <a:defRPr sz="800" kern="1200">
                <a:solidFill>
                  <a:schemeClr val="tx1"/>
                </a:solidFill>
                <a:latin typeface="+mn-lt"/>
                <a:ea typeface="+mn-ea"/>
                <a:cs typeface="+mn-cs"/>
              </a:defRPr>
            </a:lvl6pPr>
            <a:lvl7pPr marL="0" indent="0" algn="l" defTabSz="967710" rtl="0" eaLnBrk="1" latinLnBrk="0" hangingPunct="1">
              <a:lnSpc>
                <a:spcPct val="90000"/>
              </a:lnSpc>
              <a:spcBef>
                <a:spcPts val="600"/>
              </a:spcBef>
              <a:buFont typeface="Arial" panose="020B0604020202020204" pitchFamily="34" charset="0"/>
              <a:buNone/>
              <a:defRPr sz="1800" kern="1200">
                <a:solidFill>
                  <a:srgbClr val="FF0000"/>
                </a:solidFill>
                <a:latin typeface="+mn-lt"/>
                <a:ea typeface="+mn-ea"/>
                <a:cs typeface="+mn-cs"/>
              </a:defRPr>
            </a:lvl7pPr>
            <a:lvl8pPr marL="3628911"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8pPr>
            <a:lvl9pPr marL="4112765"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9pPr>
          </a:lstStyle>
          <a:p>
            <a:pPr marL="317500" lvl="0" indent="-317500" algn="l">
              <a:spcBef>
                <a:spcPts val="300"/>
              </a:spcBef>
              <a:buSzPct val="90000"/>
              <a:buChar char="…"/>
            </a:pPr>
            <a:r>
              <a:rPr lang="de-DE" b="0" i="0" u="none">
                <a:solidFill>
                  <a:srgbClr val="003781"/>
                </a:solidFill>
              </a:rPr>
              <a:t>Freiberufler</a:t>
            </a:r>
          </a:p>
          <a:p>
            <a:pPr marL="317500" lvl="0" indent="-317500" algn="l">
              <a:spcBef>
                <a:spcPts val="300"/>
              </a:spcBef>
              <a:buSzPct val="90000"/>
              <a:buChar char="…"/>
            </a:pPr>
            <a:r>
              <a:rPr lang="de-DE" b="0" i="0" u="none">
                <a:solidFill>
                  <a:srgbClr val="003781"/>
                </a:solidFill>
              </a:rPr>
              <a:t>Gesellschafter-Geschäftsführer und Vorstände</a:t>
            </a:r>
          </a:p>
          <a:p>
            <a:pPr marL="317500" lvl="0" indent="-317500" algn="l">
              <a:spcBef>
                <a:spcPts val="300"/>
              </a:spcBef>
              <a:buSzPct val="90000"/>
              <a:buChar char="…"/>
            </a:pPr>
            <a:r>
              <a:rPr lang="de-DE" b="0" i="0" u="none">
                <a:solidFill>
                  <a:srgbClr val="003781"/>
                </a:solidFill>
              </a:rPr>
              <a:t>Arbeiternehmer mit einem befristeten Arbeitsverhältnis</a:t>
            </a:r>
          </a:p>
          <a:p>
            <a:pPr marL="317500" lvl="0" indent="-317500" algn="l">
              <a:spcBef>
                <a:spcPts val="300"/>
              </a:spcBef>
              <a:buSzPct val="90000"/>
              <a:buChar char="…"/>
            </a:pPr>
            <a:r>
              <a:rPr lang="de-DE" b="0" i="0" u="none">
                <a:solidFill>
                  <a:srgbClr val="003781"/>
                </a:solidFill>
              </a:rPr>
              <a:t>Werkstudenten und Praktikanten</a:t>
            </a:r>
          </a:p>
          <a:p>
            <a:pPr marL="285750" lvl="0" indent="-285750">
              <a:spcBef>
                <a:spcPts val="300"/>
              </a:spcBef>
            </a:pPr>
            <a:endParaRPr lang="de-DE" b="0" i="0" u="none">
              <a:solidFill>
                <a:srgbClr val="003781"/>
              </a:solidFill>
            </a:endParaRPr>
          </a:p>
        </p:txBody>
      </p:sp>
      <p:sp>
        <p:nvSpPr>
          <p:cNvPr id="18" name="Fußzeilenplatzhalter 9" descr="svtx:article/content/footnote">
            <a:extLst>
              <a:ext uri="{FF2B5EF4-FFF2-40B4-BE49-F238E27FC236}">
                <a16:creationId xmlns:a16="http://schemas.microsoft.com/office/drawing/2014/main" id="{35A937CD-8B09-40C4-8515-03AC65EB7B44}"/>
              </a:ext>
            </a:extLst>
          </p:cNvPr>
          <p:cNvSpPr txBox="1"/>
          <p:nvPr/>
        </p:nvSpPr>
        <p:spPr>
          <a:xfrm>
            <a:off x="5421084" y="6165850"/>
            <a:ext cx="5843264" cy="350838"/>
          </a:xfrm>
          <a:prstGeom prst="rect">
            <a:avLst/>
          </a:prstGeom>
        </p:spPr>
        <p:txBody>
          <a:bodyPr vert="horz" lIns="0" tIns="0" rIns="0" bIns="0" rtlCol="0" anchor="b" anchorCtr="0">
            <a:noAutofit/>
          </a:bodyPr>
          <a:lstStyle>
            <a:defPPr>
              <a:defRPr lang="de-DE"/>
            </a:defPPr>
            <a:lvl1pPr marL="0" algn="l" defTabSz="914205" rtl="0" eaLnBrk="1" latinLnBrk="0" hangingPunct="1">
              <a:lnSpc>
                <a:spcPct val="90000"/>
              </a:lnSpc>
              <a:defRPr sz="800" b="0" kern="1200" cap="none" spc="0" baseline="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endParaRPr/>
          </a:p>
        </p:txBody>
      </p:sp>
      <p:sp>
        <p:nvSpPr>
          <p:cNvPr id="23" name="Inhaltsplatzhalter 2" descr="svtxtr:svtx:pptx.transfor.pro-list">
            <a:extLst>
              <a:ext uri="{FF2B5EF4-FFF2-40B4-BE49-F238E27FC236}">
                <a16:creationId xmlns:a16="http://schemas.microsoft.com/office/drawing/2014/main" id="{494916AD-73BC-4623-A3F7-9A737D074817}"/>
              </a:ext>
            </a:extLst>
          </p:cNvPr>
          <p:cNvSpPr txBox="1"/>
          <p:nvPr/>
        </p:nvSpPr>
        <p:spPr>
          <a:xfrm>
            <a:off x="5421085" y="1656087"/>
            <a:ext cx="6291489" cy="1681414"/>
          </a:xfrm>
          <a:prstGeom prst="rect">
            <a:avLst/>
          </a:prstGeom>
        </p:spPr>
        <p:txBody>
          <a:bodyPr lIns="0" tIns="0" rIns="0" bIns="0"/>
          <a:lstStyle>
            <a:defPPr>
              <a:defRPr lang="de-DE"/>
            </a:defPPr>
            <a:lvl1pPr marL="0" indent="0" algn="l" defTabSz="967710" rtl="0" eaLnBrk="1" latinLnBrk="0" hangingPunct="1">
              <a:lnSpc>
                <a:spcPct val="100000"/>
              </a:lnSpc>
              <a:spcBef>
                <a:spcPct val="0"/>
              </a:spcBef>
              <a:buFont typeface="+mj-lt"/>
              <a:buNone/>
              <a:defRPr sz="2000" kern="1200">
                <a:solidFill>
                  <a:schemeClr val="bg1"/>
                </a:solidFill>
                <a:latin typeface="+mn-lt"/>
                <a:ea typeface="+mn-ea"/>
                <a:cs typeface="+mn-cs"/>
              </a:defRPr>
            </a:lvl1pPr>
            <a:lvl2pPr marL="288000" indent="-288000" algn="l" defTabSz="967710" rtl="0" eaLnBrk="1" latinLnBrk="0" hangingPunct="1">
              <a:lnSpc>
                <a:spcPct val="100000"/>
              </a:lnSpc>
              <a:spcBef>
                <a:spcPct val="0"/>
              </a:spcBef>
              <a:buFont typeface="+mj-lt"/>
              <a:buAutoNum type="arabicPeriod"/>
              <a:defRPr sz="2000" kern="1200">
                <a:solidFill>
                  <a:schemeClr val="bg1"/>
                </a:solidFill>
                <a:latin typeface="+mn-lt"/>
                <a:ea typeface="+mn-ea"/>
                <a:cs typeface="+mn-cs"/>
              </a:defRPr>
            </a:lvl2pPr>
            <a:lvl3pPr marL="288000" indent="-288000" algn="l" defTabSz="967710" rtl="0" eaLnBrk="1" latinLnBrk="0" hangingPunct="1">
              <a:lnSpc>
                <a:spcPct val="100000"/>
              </a:lnSpc>
              <a:spcBef>
                <a:spcPct val="0"/>
              </a:spcBef>
              <a:buFont typeface="Arial" panose="020B0604020202020204" pitchFamily="34" charset="0"/>
              <a:buChar char="•"/>
              <a:defRPr sz="2000" kern="1200">
                <a:solidFill>
                  <a:schemeClr val="bg1"/>
                </a:solidFill>
                <a:latin typeface="+mn-lt"/>
                <a:ea typeface="+mn-ea"/>
                <a:cs typeface="+mn-cs"/>
              </a:defRPr>
            </a:lvl3pPr>
            <a:lvl4pPr marL="288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4pPr>
            <a:lvl5pPr marL="576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5pPr>
            <a:lvl6pPr marL="0" indent="0" algn="l" defTabSz="967710" rtl="0" eaLnBrk="1" latinLnBrk="0" hangingPunct="1">
              <a:lnSpc>
                <a:spcPct val="100000"/>
              </a:lnSpc>
              <a:spcBef>
                <a:spcPts val="2400"/>
              </a:spcBef>
              <a:buFont typeface="Arial" panose="020B0604020202020204" pitchFamily="34" charset="0"/>
              <a:buNone/>
              <a:defRPr sz="800" kern="1200">
                <a:solidFill>
                  <a:schemeClr val="bg1"/>
                </a:solidFill>
                <a:latin typeface="+mn-lt"/>
                <a:ea typeface="+mn-ea"/>
                <a:cs typeface="+mn-cs"/>
              </a:defRPr>
            </a:lvl6pPr>
            <a:lvl7pPr marL="0" indent="0" algn="l" defTabSz="967710" rtl="0" eaLnBrk="1" latinLnBrk="0" hangingPunct="1">
              <a:lnSpc>
                <a:spcPct val="100000"/>
              </a:lnSpc>
              <a:spcBef>
                <a:spcPts val="600"/>
              </a:spcBef>
              <a:buFont typeface="Arial" panose="020B0604020202020204" pitchFamily="34" charset="0"/>
              <a:buNone/>
              <a:defRPr sz="1800" kern="1200">
                <a:solidFill>
                  <a:srgbClr val="FF0000"/>
                </a:solidFill>
                <a:latin typeface="+mn-lt"/>
                <a:ea typeface="+mn-ea"/>
                <a:cs typeface="+mn-cs"/>
              </a:defRPr>
            </a:lvl7pPr>
            <a:lvl8pPr marL="3628911"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8pPr>
            <a:lvl9pPr marL="4112765"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9pPr>
          </a:lstStyle>
          <a:p>
            <a:pPr marL="317500" lvl="0" indent="-317500" algn="l">
              <a:spcBef>
                <a:spcPts val="300"/>
              </a:spcBef>
              <a:buSzPct val="90000"/>
              <a:buChar char="…"/>
            </a:pPr>
            <a:r>
              <a:rPr lang="de-DE" sz="1600" b="0" i="0" u="none"/>
              <a:t>Arbeitnehmer, die sich über längere Zeit bezahlt freistellen lassen möchten </a:t>
            </a:r>
          </a:p>
          <a:p>
            <a:pPr marL="317500" lvl="0" indent="-317500" algn="l">
              <a:spcBef>
                <a:spcPts val="300"/>
              </a:spcBef>
              <a:buSzPct val="90000"/>
              <a:buChar char="…"/>
            </a:pPr>
            <a:r>
              <a:rPr lang="de-DE" sz="1600" b="0" i="0" u="none"/>
              <a:t>Arbeitnehmer, die einen vorzeitigen Renteneintritt anstreben</a:t>
            </a:r>
          </a:p>
          <a:p>
            <a:pPr marL="317500" lvl="0" indent="-317500" algn="l">
              <a:spcBef>
                <a:spcPts val="300"/>
              </a:spcBef>
              <a:buSzPct val="90000"/>
              <a:buChar char="…"/>
            </a:pPr>
            <a:r>
              <a:rPr lang="de-DE" sz="1600" b="0" i="0" u="none"/>
              <a:t>Arbeitnehmer, die auf Teilzeit reduzieren möchten</a:t>
            </a:r>
          </a:p>
          <a:p>
            <a:pPr marL="285750" lvl="0" indent="-285750">
              <a:spcBef>
                <a:spcPts val="300"/>
              </a:spcBef>
            </a:pPr>
            <a:endParaRPr lang="de-DE" sz="1600" b="0" i="0" u="none"/>
          </a:p>
        </p:txBody>
      </p:sp>
      <p:sp>
        <p:nvSpPr>
          <p:cNvPr id="20" name="Inhaltsplatzhalter 2" descr="svtx:article/content/body/contra/headline">
            <a:extLst>
              <a:ext uri="{FF2B5EF4-FFF2-40B4-BE49-F238E27FC236}">
                <a16:creationId xmlns:a16="http://schemas.microsoft.com/office/drawing/2014/main" id="{169EB832-01A9-4D43-A07B-580BBE4F035F}"/>
              </a:ext>
            </a:extLst>
          </p:cNvPr>
          <p:cNvSpPr txBox="1"/>
          <p:nvPr/>
        </p:nvSpPr>
        <p:spPr>
          <a:xfrm>
            <a:off x="5421085" y="3769728"/>
            <a:ext cx="6291489" cy="206651"/>
          </a:xfrm>
          <a:prstGeom prst="rect">
            <a:avLst/>
          </a:prstGeom>
        </p:spPr>
        <p:txBody>
          <a:bodyPr vert="horz" lIns="0" tIns="0" rIns="0" bIns="0" rtlCol="0" anchor="t" anchorCtr="0">
            <a:noAutofit/>
          </a:bodyPr>
          <a:lstStyle>
            <a:defPPr>
              <a:defRPr lang="de-DE"/>
            </a:defPPr>
            <a:lvl1pPr marL="0" indent="0" algn="l" defTabSz="967710" rtl="0" eaLnBrk="1" latinLnBrk="0" hangingPunct="1">
              <a:lnSpc>
                <a:spcPct val="100000"/>
              </a:lnSpc>
              <a:spcBef>
                <a:spcPct val="0"/>
              </a:spcBef>
              <a:buFont typeface="+mj-lt"/>
              <a:buNone/>
              <a:defRPr sz="1600" kern="1200">
                <a:solidFill>
                  <a:schemeClr val="tx1"/>
                </a:solidFill>
                <a:latin typeface="+mn-lt"/>
                <a:ea typeface="+mn-ea"/>
                <a:cs typeface="+mn-cs"/>
              </a:defRPr>
            </a:lvl1pPr>
            <a:lvl2pPr marL="288000" indent="-288000" algn="l" defTabSz="967710" rtl="0" eaLnBrk="1" latinLnBrk="0" hangingPunct="1">
              <a:lnSpc>
                <a:spcPct val="100000"/>
              </a:lnSpc>
              <a:spcBef>
                <a:spcPct val="0"/>
              </a:spcBef>
              <a:buFont typeface="+mj-lt"/>
              <a:buAutoNum type="arabicPeriod"/>
              <a:defRPr sz="1600" kern="1200">
                <a:solidFill>
                  <a:schemeClr val="tx1"/>
                </a:solidFill>
                <a:latin typeface="+mn-lt"/>
                <a:ea typeface="+mn-ea"/>
                <a:cs typeface="+mn-cs"/>
              </a:defRPr>
            </a:lvl2pPr>
            <a:lvl3pPr marL="288000" indent="-288000" algn="l" defTabSz="967710" rtl="0" eaLnBrk="1" latinLnBrk="0" hangingPunct="1">
              <a:lnSpc>
                <a:spcPct val="100000"/>
              </a:lnSpc>
              <a:spcBef>
                <a:spcPct val="0"/>
              </a:spcBef>
              <a:buFont typeface="Arial" panose="020B0604020202020204" pitchFamily="34" charset="0"/>
              <a:buChar char="•"/>
              <a:defRPr sz="1600" kern="1200">
                <a:solidFill>
                  <a:schemeClr val="tx1"/>
                </a:solidFill>
                <a:latin typeface="+mn-lt"/>
                <a:ea typeface="+mn-ea"/>
                <a:cs typeface="+mn-cs"/>
              </a:defRPr>
            </a:lvl3pPr>
            <a:lvl4pPr marL="288000" indent="-288000" algn="l" defTabSz="967710" rtl="0" eaLnBrk="1" latinLnBrk="0" hangingPunct="1">
              <a:lnSpc>
                <a:spcPct val="100000"/>
              </a:lnSpc>
              <a:spcBef>
                <a:spcPct val="0"/>
              </a:spcBef>
              <a:buFont typeface="Symbol" panose="05050102010706020507" pitchFamily="18" charset="2"/>
              <a:buChar char="-"/>
              <a:defRPr sz="1600" kern="1200">
                <a:solidFill>
                  <a:schemeClr val="tx1"/>
                </a:solidFill>
                <a:latin typeface="+mn-lt"/>
                <a:ea typeface="+mn-ea"/>
                <a:cs typeface="+mn-cs"/>
              </a:defRPr>
            </a:lvl4pPr>
            <a:lvl5pPr marL="576000" indent="-288000" algn="l" defTabSz="967710" rtl="0" eaLnBrk="1" latinLnBrk="0" hangingPunct="1">
              <a:lnSpc>
                <a:spcPct val="100000"/>
              </a:lnSpc>
              <a:spcBef>
                <a:spcPct val="0"/>
              </a:spcBef>
              <a:buFont typeface="Symbol" panose="05050102010706020507" pitchFamily="18" charset="2"/>
              <a:buChar char="-"/>
              <a:defRPr sz="1600" kern="1200">
                <a:solidFill>
                  <a:schemeClr val="tx1"/>
                </a:solidFill>
                <a:latin typeface="+mn-lt"/>
                <a:ea typeface="+mn-ea"/>
                <a:cs typeface="+mn-cs"/>
              </a:defRPr>
            </a:lvl5pPr>
            <a:lvl6pPr marL="0" indent="0" algn="l" defTabSz="967710" rtl="0" eaLnBrk="1" latinLnBrk="0" hangingPunct="1">
              <a:lnSpc>
                <a:spcPct val="100000"/>
              </a:lnSpc>
              <a:spcBef>
                <a:spcPts val="2400"/>
              </a:spcBef>
              <a:buFont typeface="Arial" panose="020B0604020202020204" pitchFamily="34" charset="0"/>
              <a:buNone/>
              <a:defRPr sz="800" kern="1200">
                <a:solidFill>
                  <a:schemeClr val="tx1"/>
                </a:solidFill>
                <a:latin typeface="+mn-lt"/>
                <a:ea typeface="+mn-ea"/>
                <a:cs typeface="+mn-cs"/>
              </a:defRPr>
            </a:lvl6pPr>
            <a:lvl7pPr marL="0" indent="0" algn="l" defTabSz="967710" rtl="0" eaLnBrk="1" latinLnBrk="0" hangingPunct="1">
              <a:lnSpc>
                <a:spcPct val="90000"/>
              </a:lnSpc>
              <a:spcBef>
                <a:spcPts val="600"/>
              </a:spcBef>
              <a:buFont typeface="Arial" panose="020B0604020202020204" pitchFamily="34" charset="0"/>
              <a:buNone/>
              <a:defRPr sz="1800" kern="1200">
                <a:solidFill>
                  <a:srgbClr val="FF0000"/>
                </a:solidFill>
                <a:latin typeface="+mn-lt"/>
                <a:ea typeface="+mn-ea"/>
                <a:cs typeface="+mn-cs"/>
              </a:defRPr>
            </a:lvl7pPr>
            <a:lvl8pPr marL="3628911"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8pPr>
            <a:lvl9pPr marL="4112765"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9pPr>
          </a:lstStyle>
          <a:p>
            <a:pPr>
              <a:spcBef>
                <a:spcPts val="300"/>
              </a:spcBef>
            </a:pPr>
            <a:r>
              <a:rPr lang="de-DE" b="1" i="0" u="none">
                <a:solidFill>
                  <a:srgbClr val="003781"/>
                </a:solidFill>
              </a:rPr>
              <a:t>Nicht geeignet für ...</a:t>
            </a:r>
          </a:p>
        </p:txBody>
      </p:sp>
      <p:sp>
        <p:nvSpPr>
          <p:cNvPr id="21" name="Inhaltsplatzhalter 2" descr="svtx:article/content/body/pro/headline">
            <a:extLst>
              <a:ext uri="{FF2B5EF4-FFF2-40B4-BE49-F238E27FC236}">
                <a16:creationId xmlns:a16="http://schemas.microsoft.com/office/drawing/2014/main" id="{A37D224B-930E-4643-B1B1-DDFD9E2D6CC9}"/>
              </a:ext>
            </a:extLst>
          </p:cNvPr>
          <p:cNvSpPr txBox="1"/>
          <p:nvPr/>
        </p:nvSpPr>
        <p:spPr>
          <a:xfrm>
            <a:off x="5421085" y="1329137"/>
            <a:ext cx="6291489" cy="252000"/>
          </a:xfrm>
          <a:prstGeom prst="rect">
            <a:avLst/>
          </a:prstGeom>
        </p:spPr>
        <p:txBody>
          <a:bodyPr lIns="0" tIns="0" rIns="0" bIns="0"/>
          <a:lstStyle>
            <a:defPPr>
              <a:defRPr lang="de-DE"/>
            </a:defPPr>
            <a:lvl1pPr marL="0" indent="0" algn="l" defTabSz="967710" rtl="0" eaLnBrk="1" latinLnBrk="0" hangingPunct="1">
              <a:lnSpc>
                <a:spcPct val="100000"/>
              </a:lnSpc>
              <a:spcBef>
                <a:spcPct val="0"/>
              </a:spcBef>
              <a:buFont typeface="+mj-lt"/>
              <a:buNone/>
              <a:defRPr sz="2000" kern="1200">
                <a:solidFill>
                  <a:schemeClr val="bg1"/>
                </a:solidFill>
                <a:latin typeface="+mn-lt"/>
                <a:ea typeface="+mn-ea"/>
                <a:cs typeface="+mn-cs"/>
              </a:defRPr>
            </a:lvl1pPr>
            <a:lvl2pPr marL="288000" indent="-288000" algn="l" defTabSz="967710" rtl="0" eaLnBrk="1" latinLnBrk="0" hangingPunct="1">
              <a:lnSpc>
                <a:spcPct val="100000"/>
              </a:lnSpc>
              <a:spcBef>
                <a:spcPct val="0"/>
              </a:spcBef>
              <a:buFont typeface="+mj-lt"/>
              <a:buAutoNum type="arabicPeriod"/>
              <a:defRPr sz="2000" kern="1200">
                <a:solidFill>
                  <a:schemeClr val="bg1"/>
                </a:solidFill>
                <a:latin typeface="+mn-lt"/>
                <a:ea typeface="+mn-ea"/>
                <a:cs typeface="+mn-cs"/>
              </a:defRPr>
            </a:lvl2pPr>
            <a:lvl3pPr marL="288000" indent="-288000" algn="l" defTabSz="967710" rtl="0" eaLnBrk="1" latinLnBrk="0" hangingPunct="1">
              <a:lnSpc>
                <a:spcPct val="100000"/>
              </a:lnSpc>
              <a:spcBef>
                <a:spcPct val="0"/>
              </a:spcBef>
              <a:buFont typeface="Arial" panose="020B0604020202020204" pitchFamily="34" charset="0"/>
              <a:buChar char="•"/>
              <a:defRPr sz="2000" kern="1200">
                <a:solidFill>
                  <a:schemeClr val="bg1"/>
                </a:solidFill>
                <a:latin typeface="+mn-lt"/>
                <a:ea typeface="+mn-ea"/>
                <a:cs typeface="+mn-cs"/>
              </a:defRPr>
            </a:lvl3pPr>
            <a:lvl4pPr marL="288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4pPr>
            <a:lvl5pPr marL="576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5pPr>
            <a:lvl6pPr marL="0" indent="0" algn="l" defTabSz="967710" rtl="0" eaLnBrk="1" latinLnBrk="0" hangingPunct="1">
              <a:lnSpc>
                <a:spcPct val="100000"/>
              </a:lnSpc>
              <a:spcBef>
                <a:spcPts val="2400"/>
              </a:spcBef>
              <a:buFont typeface="Arial" panose="020B0604020202020204" pitchFamily="34" charset="0"/>
              <a:buNone/>
              <a:defRPr sz="800" kern="1200">
                <a:solidFill>
                  <a:schemeClr val="bg1"/>
                </a:solidFill>
                <a:latin typeface="+mn-lt"/>
                <a:ea typeface="+mn-ea"/>
                <a:cs typeface="+mn-cs"/>
              </a:defRPr>
            </a:lvl6pPr>
            <a:lvl7pPr marL="0" indent="0" algn="l" defTabSz="967710" rtl="0" eaLnBrk="1" latinLnBrk="0" hangingPunct="1">
              <a:lnSpc>
                <a:spcPct val="100000"/>
              </a:lnSpc>
              <a:spcBef>
                <a:spcPts val="600"/>
              </a:spcBef>
              <a:buFont typeface="Arial" panose="020B0604020202020204" pitchFamily="34" charset="0"/>
              <a:buNone/>
              <a:defRPr sz="1800" kern="1200">
                <a:solidFill>
                  <a:srgbClr val="FF0000"/>
                </a:solidFill>
                <a:latin typeface="+mn-lt"/>
                <a:ea typeface="+mn-ea"/>
                <a:cs typeface="+mn-cs"/>
              </a:defRPr>
            </a:lvl7pPr>
            <a:lvl8pPr marL="3628911"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8pPr>
            <a:lvl9pPr marL="4112765"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9pPr>
          </a:lstStyle>
          <a:p>
            <a:pPr>
              <a:spcBef>
                <a:spcPts val="300"/>
              </a:spcBef>
            </a:pPr>
            <a:r>
              <a:rPr lang="de-DE" sz="1600" b="1" i="0" u="none"/>
              <a:t>Geeignet für ...</a:t>
            </a:r>
          </a:p>
        </p:txBody>
      </p:sp>
    </p:spTree>
    <p:extLst>
      <p:ext uri="{BB962C8B-B14F-4D97-AF65-F5344CB8AC3E}">
        <p14:creationId xmlns:p14="http://schemas.microsoft.com/office/powerpoint/2010/main" val="19392532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svtx:article/content/picture/@tmpUrl&#10;svtx:size=4-5&#10;svtxbackup:w=376.8589&#10;svtxbackup:h=471.0736&#10;svtxbackup:x=583.1412&#10;svtxbackup:y=68.92197">
            <a:extLst>
              <a:ext uri="{FF2B5EF4-FFF2-40B4-BE49-F238E27FC236}">
                <a16:creationId xmlns:a16="http://schemas.microsoft.com/office/drawing/2014/main" id="{479A570B-3466-4406-A761-80C173FD90B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05893" y="875309"/>
            <a:ext cx="4786108" cy="5982635"/>
          </a:xfrm>
          <a:prstGeom prst="rect">
            <a:avLst/>
          </a:prstGeom>
          <a:noFill/>
        </p:spPr>
      </p:pic>
      <p:sp>
        <p:nvSpPr>
          <p:cNvPr id="4" name="Titel 3" descr="svtx:article/content/headline">
            <a:extLst>
              <a:ext uri="{FF2B5EF4-FFF2-40B4-BE49-F238E27FC236}">
                <a16:creationId xmlns:a16="http://schemas.microsoft.com/office/drawing/2014/main" id="{89A7A182-EF37-4E98-82D0-9EC00BBD7F8E}"/>
              </a:ext>
            </a:extLst>
          </p:cNvPr>
          <p:cNvSpPr>
            <a:spLocks noGrp="1"/>
          </p:cNvSpPr>
          <p:nvPr>
            <p:ph type="title"/>
          </p:nvPr>
        </p:nvSpPr>
        <p:spPr/>
        <p:txBody>
          <a:bodyPr/>
          <a:lstStyle/>
          <a:p>
            <a:r>
              <a:rPr lang="de-DE" b="0" i="0" u="none"/>
              <a:t>Fallbeispiel</a:t>
            </a:r>
          </a:p>
        </p:txBody>
      </p:sp>
      <p:sp>
        <p:nvSpPr>
          <p:cNvPr id="13" name="Textplatzhalter 12" descr="svtxtr:svtx:pptx_transfrom_strapline_bold">
            <a:extLst>
              <a:ext uri="{FF2B5EF4-FFF2-40B4-BE49-F238E27FC236}">
                <a16:creationId xmlns:a16="http://schemas.microsoft.com/office/drawing/2014/main" id="{E7484C9A-C881-4058-89A7-3428C4AC3102}"/>
              </a:ext>
            </a:extLst>
          </p:cNvPr>
          <p:cNvSpPr>
            <a:spLocks noGrp="1"/>
          </p:cNvSpPr>
          <p:nvPr>
            <p:ph type="body" sz="quarter" idx="12"/>
          </p:nvPr>
        </p:nvSpPr>
        <p:spPr/>
        <p:txBody>
          <a:bodyPr/>
          <a:lstStyle/>
          <a:p>
            <a:r>
              <a:rPr lang="de-DE" b="1" i="0" u="none"/>
              <a:t>Allianz Zeitwertkonto in Zahlen</a:t>
            </a:r>
          </a:p>
        </p:txBody>
      </p:sp>
      <p:sp>
        <p:nvSpPr>
          <p:cNvPr id="6" name="Fußzeilenplatzhalter 5" descr="svtx:article/content/footnote">
            <a:extLst>
              <a:ext uri="{FF2B5EF4-FFF2-40B4-BE49-F238E27FC236}">
                <a16:creationId xmlns:a16="http://schemas.microsoft.com/office/drawing/2014/main" id="{528DACD9-E1A8-466F-99DE-835C0A1D84D6}"/>
              </a:ext>
            </a:extLst>
          </p:cNvPr>
          <p:cNvSpPr>
            <a:spLocks noGrp="1"/>
          </p:cNvSpPr>
          <p:nvPr>
            <p:ph type="ftr" sz="quarter" idx="13"/>
          </p:nvPr>
        </p:nvSpPr>
        <p:spPr>
          <a:xfrm>
            <a:off x="479426" y="6165850"/>
            <a:ext cx="6555854" cy="350150"/>
          </a:xfrm>
        </p:spPr>
        <p:txBody>
          <a:bodyPr/>
          <a:lstStyle/>
          <a:p>
            <a:r>
              <a:rPr lang="de-DE" sz="800" b="0" i="0" u="none">
                <a:solidFill>
                  <a:srgbClr val="003781"/>
                </a:solidFill>
              </a:rPr>
              <a:t> </a:t>
            </a:r>
          </a:p>
        </p:txBody>
      </p:sp>
      <p:sp>
        <p:nvSpPr>
          <p:cNvPr id="7" name="Foliennummernplatzhalter 6">
            <a:extLst>
              <a:ext uri="{FF2B5EF4-FFF2-40B4-BE49-F238E27FC236}">
                <a16:creationId xmlns:a16="http://schemas.microsoft.com/office/drawing/2014/main" id="{01B67B75-DBB7-4AB5-98D0-194D2FE8383F}"/>
              </a:ext>
            </a:extLst>
          </p:cNvPr>
          <p:cNvSpPr>
            <a:spLocks noGrp="1"/>
          </p:cNvSpPr>
          <p:nvPr>
            <p:ph type="sldNum" sz="quarter" idx="14"/>
          </p:nvPr>
        </p:nvSpPr>
        <p:spPr/>
        <p:txBody>
          <a:bodyPr/>
          <a:lstStyle/>
          <a:p>
            <a:fld id="{0F96B16C-3F5F-44BC-AFCC-8CBCBD90898D}" type="slidenum">
              <a:rPr lang="de-DE">
                <a:solidFill>
                  <a:schemeClr val="tx1"/>
                </a:solidFill>
              </a:rPr>
              <a:t>15</a:t>
            </a:fld>
            <a:endParaRPr lang="de-DE">
              <a:solidFill>
                <a:schemeClr val="tx1"/>
              </a:solidFill>
            </a:endParaRPr>
          </a:p>
        </p:txBody>
      </p:sp>
      <p:sp>
        <p:nvSpPr>
          <p:cNvPr id="2" name="Textfeld 1">
            <a:extLst>
              <a:ext uri="{FF2B5EF4-FFF2-40B4-BE49-F238E27FC236}">
                <a16:creationId xmlns:a16="http://schemas.microsoft.com/office/drawing/2014/main" id="{AA8EAA32-1FF8-0C4A-9D94-BAF568E823F2}"/>
              </a:ext>
            </a:extLst>
          </p:cNvPr>
          <p:cNvSpPr txBox="1"/>
          <p:nvPr/>
        </p:nvSpPr>
        <p:spPr>
          <a:xfrm flipH="1">
            <a:off x="8468139" y="-705678"/>
            <a:ext cx="0" cy="0"/>
          </a:xfrm>
          <a:prstGeom prst="rect">
            <a:avLst/>
          </a:prstGeom>
          <a:noFill/>
        </p:spPr>
        <p:txBody>
          <a:bodyPr wrap="none" lIns="0" tIns="0" rIns="0" bIns="0" rtlCol="0" anchor="t" anchorCtr="0">
            <a:noAutofit/>
          </a:bodyPr>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pPr algn="l"/>
            <a:endParaRPr lang="de-DE" sz="1600">
              <a:solidFill>
                <a:schemeClr val="bg1"/>
              </a:solidFill>
            </a:endParaRPr>
          </a:p>
        </p:txBody>
      </p:sp>
      <p:graphicFrame>
        <p:nvGraphicFramePr>
          <p:cNvPr id="5" name="Tabelle 4" descr="svtxtr:svtx:pptx.transform.casestudy-table">
            <a:extLst>
              <a:ext uri="{FF2B5EF4-FFF2-40B4-BE49-F238E27FC236}">
                <a16:creationId xmlns:a16="http://schemas.microsoft.com/office/drawing/2014/main" id="{8698EDA7-1F62-7D47-89F4-CE48057640AE}"/>
              </a:ext>
            </a:extLst>
          </p:cNvPr>
          <p:cNvGraphicFramePr>
            <a:graphicFrameLocks noGrp="1"/>
          </p:cNvGraphicFramePr>
          <p:nvPr>
            <p:extLst/>
          </p:nvPr>
        </p:nvGraphicFramePr>
        <p:xfrm>
          <a:off x="479424" y="1830571"/>
          <a:ext cx="6555856" cy="4533614"/>
        </p:xfrm>
        <a:graphic>
          <a:graphicData uri="http://schemas.openxmlformats.org/drawingml/2006/table">
            <a:tbl>
              <a:tblPr>
                <a:tableStyleId>{3B4B98B0-60AC-42C2-AFA5-B58CD77FA1E5}</a:tableStyleId>
              </a:tblPr>
              <a:tblGrid>
                <a:gridCol w="4866136">
                  <a:extLst>
                    <a:ext uri="{9D8B030D-6E8A-4147-A177-3AD203B41FA5}">
                      <a16:colId xmlns:a16="http://schemas.microsoft.com/office/drawing/2014/main" val="1414233370"/>
                    </a:ext>
                  </a:extLst>
                </a:gridCol>
                <a:gridCol w="1689720">
                  <a:extLst>
                    <a:ext uri="{9D8B030D-6E8A-4147-A177-3AD203B41FA5}">
                      <a16:colId xmlns:a16="http://schemas.microsoft.com/office/drawing/2014/main" val="721332801"/>
                    </a:ext>
                  </a:extLst>
                </a:gridCol>
              </a:tblGrid>
              <a:tr h="449334">
                <a:tc gridSpan="2">
                  <a:txBody>
                    <a:bodyPr/>
                    <a:lstStyle/>
                    <a:p>
                      <a:pPr lvl="0" algn="l"/>
                      <a:r>
                        <a:rPr lang="de-DE" sz="1600" b="0" i="0" u="none">
                          <a:solidFill>
                            <a:srgbClr val="003781"/>
                          </a:solidFill>
                        </a:rPr>
                        <a:t>Markus hat ein Zeitwertkonto, das er bis zum Beginn der Altersrente besparen und entsparen kann.</a:t>
                      </a:r>
                      <a:br>
                        <a:rPr lang="de-DE" sz="1600" b="0" i="0" u="none">
                          <a:solidFill>
                            <a:srgbClr val="003781"/>
                          </a:solidFill>
                        </a:rPr>
                      </a:br>
                      <a:r>
                        <a:rPr lang="de-DE" sz="1600" b="0" i="0" u="none">
                          <a:solidFill>
                            <a:srgbClr val="003781"/>
                          </a:solidFill>
                        </a:rPr>
                        <a:t>Er plant erstmalig für vier Monate durch Amerika zu reisen und währenddessen 4.000 € Gehalt pro Monat zu bekommen. Während seiner Auszeit bleibt er im Anstellungsverhältnis, kehrt zu seinem Arbeitgeber zurück und kann das Zeitwertkonto dann  wieder besparen.</a:t>
                      </a:r>
                    </a:p>
                  </a:txBody>
                  <a:tcPr marL="0" marR="0" marT="38098" marB="76197" anchor="ctr">
                    <a:lnL>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lvl="0" algn="r"/>
                      <a:endParaRPr lang="de-DE" sz="1600" b="0" i="0" u="none">
                        <a:solidFill>
                          <a:srgbClr val="003781"/>
                        </a:solidFill>
                      </a:endParaRPr>
                    </a:p>
                  </a:txBody>
                  <a:tcPr marL="0" marR="0" marT="38098" marB="76197" anchor="ctr">
                    <a:lnL>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48163308"/>
                  </a:ext>
                </a:extLst>
              </a:tr>
              <a:tr h="267324">
                <a:tc>
                  <a:txBody>
                    <a:bodyPr/>
                    <a:lstStyle/>
                    <a:p>
                      <a:pPr lvl="0" algn="l"/>
                      <a:r>
                        <a:rPr lang="de-DE" sz="1600" b="1" i="0" u="none">
                          <a:solidFill>
                            <a:srgbClr val="003781"/>
                          </a:solidFill>
                        </a:rPr>
                        <a:t>Aktuelles Brutto-Gehalt:</a:t>
                      </a:r>
                    </a:p>
                  </a:txBody>
                  <a:tcPr marL="0" marR="0" marT="38098" marB="76197"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r"/>
                      <a:r>
                        <a:rPr lang="de-DE" sz="1600" b="1" i="0" u="none">
                          <a:solidFill>
                            <a:srgbClr val="003781"/>
                          </a:solidFill>
                        </a:rPr>
                        <a:t>5.000 €</a:t>
                      </a:r>
                    </a:p>
                  </a:txBody>
                  <a:tcPr marL="296492" marR="0" marT="38098" marB="76197"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67324">
                <a:tc>
                  <a:txBody>
                    <a:bodyPr/>
                    <a:lstStyle/>
                    <a:p>
                      <a:pPr lvl="0" algn="l"/>
                      <a:r>
                        <a:rPr lang="de-DE" sz="1600" b="0" i="0" u="none">
                          <a:solidFill>
                            <a:srgbClr val="003781"/>
                          </a:solidFill>
                        </a:rPr>
                        <a:t>Jährliche Sonderzahlung</a:t>
                      </a:r>
                    </a:p>
                  </a:txBody>
                  <a:tcPr marL="0" marR="0" marT="38098" marB="76197"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r"/>
                      <a:r>
                        <a:rPr lang="de-DE" sz="1600" b="0" i="0" u="none">
                          <a:solidFill>
                            <a:srgbClr val="003781"/>
                          </a:solidFill>
                        </a:rPr>
                        <a:t>4.000 €</a:t>
                      </a:r>
                    </a:p>
                  </a:txBody>
                  <a:tcPr marL="296492" marR="0" marT="38098" marB="76197"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1746017"/>
                  </a:ext>
                </a:extLst>
              </a:tr>
              <a:tr h="267324">
                <a:tc>
                  <a:txBody>
                    <a:bodyPr/>
                    <a:lstStyle/>
                    <a:p>
                      <a:pPr lvl="0" algn="l"/>
                      <a:r>
                        <a:rPr lang="de-DE" sz="1600" b="1" i="0" u="none">
                          <a:solidFill>
                            <a:srgbClr val="003781"/>
                          </a:solidFill>
                        </a:rPr>
                        <a:t>Geplante Auszeit:</a:t>
                      </a:r>
                    </a:p>
                  </a:txBody>
                  <a:tcPr marL="0" marR="0" marT="38098" marB="76197"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r"/>
                      <a:r>
                        <a:rPr lang="de-DE" sz="1600" b="1" i="0" u="none">
                          <a:solidFill>
                            <a:srgbClr val="003781"/>
                          </a:solidFill>
                        </a:rPr>
                        <a:t>4 Monate</a:t>
                      </a:r>
                    </a:p>
                  </a:txBody>
                  <a:tcPr marL="296492" marR="0" marT="38098" marB="76197"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9513751"/>
                  </a:ext>
                </a:extLst>
              </a:tr>
              <a:tr h="449334">
                <a:tc>
                  <a:txBody>
                    <a:bodyPr/>
                    <a:lstStyle/>
                    <a:p>
                      <a:pPr lvl="0" algn="l"/>
                      <a:r>
                        <a:rPr lang="de-DE" sz="1600" b="0" i="0" u="none">
                          <a:solidFill>
                            <a:srgbClr val="003781"/>
                          </a:solidFill>
                        </a:rPr>
                        <a:t>Gewünschtes Freistellungsgehalt:</a:t>
                      </a:r>
                    </a:p>
                  </a:txBody>
                  <a:tcPr marL="0" marR="0" marT="38098" marB="76197"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lvl="0" algn="r"/>
                      <a:r>
                        <a:rPr lang="de-DE" sz="1600" b="0" i="0" u="none">
                          <a:solidFill>
                            <a:srgbClr val="003781"/>
                          </a:solidFill>
                        </a:rPr>
                        <a:t>4.000 €</a:t>
                      </a:r>
                    </a:p>
                  </a:txBody>
                  <a:tcPr marL="0" marR="0" marT="38098" marB="76197"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98562580"/>
                  </a:ext>
                </a:extLst>
              </a:tr>
              <a:tr h="267324">
                <a:tc>
                  <a:txBody>
                    <a:bodyPr/>
                    <a:lstStyle/>
                    <a:p>
                      <a:pPr lvl="0" algn="l"/>
                      <a:r>
                        <a:rPr lang="de-DE" sz="1600" b="1" i="0" u="none">
                          <a:solidFill>
                            <a:srgbClr val="003781"/>
                          </a:solidFill>
                        </a:rPr>
                        <a:t>Dauer der Ansparphase:</a:t>
                      </a:r>
                    </a:p>
                  </a:txBody>
                  <a:tcPr marL="0" marR="0" marT="38098" marB="76197"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r"/>
                      <a:r>
                        <a:rPr lang="de-DE" sz="1600" b="1" i="0" u="none">
                          <a:solidFill>
                            <a:srgbClr val="003781"/>
                          </a:solidFill>
                        </a:rPr>
                        <a:t>20 Monate</a:t>
                      </a:r>
                    </a:p>
                  </a:txBody>
                  <a:tcPr marL="296492" marR="0" marT="38098" marB="76197"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80671761"/>
                  </a:ext>
                </a:extLst>
              </a:tr>
              <a:tr h="267324">
                <a:tc>
                  <a:txBody>
                    <a:bodyPr/>
                    <a:lstStyle/>
                    <a:p>
                      <a:pPr lvl="0" algn="l"/>
                      <a:r>
                        <a:rPr lang="de-DE" sz="1600" b="0" i="0" u="none">
                          <a:solidFill>
                            <a:srgbClr val="003781"/>
                          </a:solidFill>
                        </a:rPr>
                        <a:t>Monatlicher Einzahlungsbetrag</a:t>
                      </a:r>
                    </a:p>
                  </a:txBody>
                  <a:tcPr marL="0" marR="0" marT="38098" marB="76197"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lvl="0" algn="r"/>
                      <a:r>
                        <a:rPr lang="de-DE" sz="1600" b="0" i="0" u="none">
                          <a:solidFill>
                            <a:srgbClr val="003781"/>
                          </a:solidFill>
                        </a:rPr>
                        <a:t>700 €</a:t>
                      </a:r>
                    </a:p>
                  </a:txBody>
                  <a:tcPr marL="0" marR="0" marT="38098" marB="76197"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679329"/>
                  </a:ext>
                </a:extLst>
              </a:tr>
              <a:tr h="267324">
                <a:tc>
                  <a:txBody>
                    <a:bodyPr/>
                    <a:lstStyle/>
                    <a:p>
                      <a:pPr lvl="0" algn="l"/>
                      <a:r>
                        <a:rPr lang="de-DE" sz="1600" b="0" i="0" u="none">
                          <a:solidFill>
                            <a:srgbClr val="003781"/>
                          </a:solidFill>
                        </a:rPr>
                        <a:t>Zusätzlicher jährlicher Einzahlungsbetrag</a:t>
                      </a:r>
                    </a:p>
                  </a:txBody>
                  <a:tcPr marL="0" marR="0" marT="38098" marB="76197"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r"/>
                      <a:r>
                        <a:rPr lang="de-DE" sz="1600" b="0" i="0" u="none">
                          <a:solidFill>
                            <a:srgbClr val="003781"/>
                          </a:solidFill>
                        </a:rPr>
                        <a:t>2.100 €</a:t>
                      </a:r>
                    </a:p>
                  </a:txBody>
                  <a:tcPr marL="296492" marR="0" marT="38098" marB="76197"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833279"/>
                  </a:ext>
                </a:extLst>
              </a:tr>
              <a:tr h="267324">
                <a:tc gridSpan="2">
                  <a:txBody>
                    <a:bodyPr/>
                    <a:lstStyle/>
                    <a:p>
                      <a:pPr lvl="0" algn="l"/>
                      <a:r>
                        <a:rPr lang="de-DE" sz="1600" b="0" i="0" u="none">
                          <a:solidFill>
                            <a:srgbClr val="003781"/>
                          </a:solidFill>
                        </a:rPr>
                        <a:t>Die Einzahlungsbeträge werden verzinst.</a:t>
                      </a:r>
                    </a:p>
                  </a:txBody>
                  <a:tcPr marL="0" marR="0" marT="38098" marB="76197" anchor="ctr">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pPr lvl="0" algn="r"/>
                      <a:endParaRPr lang="de-DE" sz="1600" b="0" i="0" u="none">
                        <a:solidFill>
                          <a:srgbClr val="003781"/>
                        </a:solidFill>
                      </a:endParaRPr>
                    </a:p>
                  </a:txBody>
                  <a:tcPr marL="0" marR="0" marT="38098" marB="76197" anchor="ctr">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93147805"/>
                  </a:ext>
                </a:extLst>
              </a:tr>
            </a:tbl>
          </a:graphicData>
        </a:graphic>
      </p:graphicFrame>
      <p:sp>
        <p:nvSpPr>
          <p:cNvPr id="3" name="Datumsplatzhalter 2" hidden="1">
            <a:extLst>
              <a:ext uri="{FF2B5EF4-FFF2-40B4-BE49-F238E27FC236}">
                <a16:creationId xmlns:a16="http://schemas.microsoft.com/office/drawing/2014/main" id="{0605AB15-DA03-45D2-994B-0725B277F5CB}"/>
              </a:ext>
            </a:extLst>
          </p:cNvPr>
          <p:cNvSpPr>
            <a:spLocks noGrp="1"/>
          </p:cNvSpPr>
          <p:nvPr>
            <p:ph type="dt" sz="half" idx="4294967295"/>
          </p:nvPr>
        </p:nvSpPr>
        <p:spPr>
          <a:xfrm flipH="1">
            <a:off x="0" y="0"/>
            <a:ext cx="0" cy="0"/>
          </a:xfrm>
        </p:spPr>
        <p:txBody>
          <a:bodyPr/>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r>
              <a:rPr lang="de-DE">
                <a:solidFill>
                  <a:schemeClr val="tx1"/>
                </a:solidFill>
              </a:rPr>
              <a:t>© Allianz 2021</a:t>
            </a:r>
          </a:p>
        </p:txBody>
      </p:sp>
      <p:grpSp>
        <p:nvGrpSpPr>
          <p:cNvPr id="9" name="Gruppe-CTA" descr="svtxtr:svtx:pptx.transform.group-cta" hidden="1">
            <a:extLst>
              <a:ext uri="{FF2B5EF4-FFF2-40B4-BE49-F238E27FC236}">
                <a16:creationId xmlns:a16="http://schemas.microsoft.com/office/drawing/2014/main" id="{7131638D-E0FC-4745-9FCE-AC5D07F61F3C}"/>
              </a:ext>
            </a:extLst>
          </p:cNvPr>
          <p:cNvGrpSpPr/>
          <p:nvPr/>
        </p:nvGrpSpPr>
        <p:grpSpPr>
          <a:xfrm>
            <a:off x="495610" y="5505223"/>
            <a:ext cx="4039824" cy="305356"/>
            <a:chOff x="495610" y="5505223"/>
            <a:chExt cx="4039824" cy="305356"/>
          </a:xfrm>
        </p:grpSpPr>
        <p:sp>
          <p:nvSpPr>
            <p:cNvPr id="14" name="Abgerundetes Rechteck 16" descr="svtxtr:svtx:pptx.transform.calltoaction-link3">
              <a:extLst>
                <a:ext uri="{FF2B5EF4-FFF2-40B4-BE49-F238E27FC236}">
                  <a16:creationId xmlns:a16="http://schemas.microsoft.com/office/drawing/2014/main" id="{DB2A8EA1-940A-42F0-85F3-E0923FF2211B}"/>
                </a:ext>
              </a:extLst>
            </p:cNvPr>
            <p:cNvSpPr/>
            <p:nvPr/>
          </p:nvSpPr>
          <p:spPr>
            <a:xfrm>
              <a:off x="495610" y="5505223"/>
              <a:ext cx="4039824" cy="305356"/>
            </a:xfrm>
            <a:prstGeom prst="roundRect">
              <a:avLst>
                <a:gd name="adj" fmla="val 6240"/>
              </a:avLst>
            </a:prstGeom>
            <a:solidFill>
              <a:sysClr val="window" lastClr="FFFFFF">
                <a:alpha val="60000"/>
              </a:sysClr>
            </a:solidFill>
            <a:ln w="15875" cap="flat" cmpd="sng" algn="ctr">
              <a:solidFill>
                <a:schemeClr val="bg1"/>
              </a:solidFill>
              <a:prstDash val="solid"/>
              <a:miter lim="800000"/>
            </a:ln>
            <a:effectLst/>
          </p:spPr>
          <p:txBody>
            <a:bodyPr lIns="0" tIns="0" rIns="0" bIns="0"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endParaRPr/>
            </a:p>
          </p:txBody>
        </p:sp>
        <p:sp>
          <p:nvSpPr>
            <p:cNvPr id="8" name="Rechteck 7">
              <a:extLst>
                <a:ext uri="{FF2B5EF4-FFF2-40B4-BE49-F238E27FC236}">
                  <a16:creationId xmlns:a16="http://schemas.microsoft.com/office/drawing/2014/main" id="{C32A3663-A2D4-1E47-AB00-5D36FF36E4CA}"/>
                </a:ext>
              </a:extLst>
            </p:cNvPr>
            <p:cNvSpPr/>
            <p:nvPr/>
          </p:nvSpPr>
          <p:spPr>
            <a:xfrm>
              <a:off x="495610" y="5692588"/>
              <a:ext cx="131919" cy="91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205" rtl="0" eaLnBrk="1" latinLnBrk="0" hangingPunct="1">
                <a:defRPr sz="1800" kern="1200">
                  <a:solidFill>
                    <a:srgbClr val="FFFFFF"/>
                  </a:solidFill>
                  <a:latin typeface="Arial"/>
                  <a:ea typeface="+mn-ea"/>
                  <a:cs typeface="+mn-cs"/>
                </a:defRPr>
              </a:lvl1pPr>
              <a:lvl2pPr marL="457102" algn="l" defTabSz="914205" rtl="0" eaLnBrk="1" latinLnBrk="0" hangingPunct="1">
                <a:defRPr sz="1800" kern="1200">
                  <a:solidFill>
                    <a:srgbClr val="FFFFFF"/>
                  </a:solidFill>
                  <a:latin typeface="Arial"/>
                  <a:ea typeface="+mn-ea"/>
                  <a:cs typeface="+mn-cs"/>
                </a:defRPr>
              </a:lvl2pPr>
              <a:lvl3pPr marL="914205" algn="l" defTabSz="914205" rtl="0" eaLnBrk="1" latinLnBrk="0" hangingPunct="1">
                <a:defRPr sz="1800" kern="1200">
                  <a:solidFill>
                    <a:srgbClr val="FFFFFF"/>
                  </a:solidFill>
                  <a:latin typeface="Arial"/>
                  <a:ea typeface="+mn-ea"/>
                  <a:cs typeface="+mn-cs"/>
                </a:defRPr>
              </a:lvl3pPr>
              <a:lvl4pPr marL="1371308" algn="l" defTabSz="914205" rtl="0" eaLnBrk="1" latinLnBrk="0" hangingPunct="1">
                <a:defRPr sz="1800" kern="1200">
                  <a:solidFill>
                    <a:srgbClr val="FFFFFF"/>
                  </a:solidFill>
                  <a:latin typeface="Arial"/>
                  <a:ea typeface="+mn-ea"/>
                  <a:cs typeface="+mn-cs"/>
                </a:defRPr>
              </a:lvl4pPr>
              <a:lvl5pPr marL="1828410" algn="l" defTabSz="914205" rtl="0" eaLnBrk="1" latinLnBrk="0" hangingPunct="1">
                <a:defRPr sz="1800" kern="1200">
                  <a:solidFill>
                    <a:srgbClr val="FFFFFF"/>
                  </a:solidFill>
                  <a:latin typeface="Arial"/>
                  <a:ea typeface="+mn-ea"/>
                  <a:cs typeface="+mn-cs"/>
                </a:defRPr>
              </a:lvl5pPr>
              <a:lvl6pPr marL="2285511" algn="l" defTabSz="914205" rtl="0" eaLnBrk="1" latinLnBrk="0" hangingPunct="1">
                <a:defRPr sz="1800" kern="1200">
                  <a:solidFill>
                    <a:srgbClr val="FFFFFF"/>
                  </a:solidFill>
                  <a:latin typeface="Arial"/>
                  <a:ea typeface="+mn-ea"/>
                  <a:cs typeface="+mn-cs"/>
                </a:defRPr>
              </a:lvl6pPr>
              <a:lvl7pPr marL="2742614" algn="l" defTabSz="914205" rtl="0" eaLnBrk="1" latinLnBrk="0" hangingPunct="1">
                <a:defRPr sz="1800" kern="1200">
                  <a:solidFill>
                    <a:srgbClr val="FFFFFF"/>
                  </a:solidFill>
                  <a:latin typeface="Arial"/>
                  <a:ea typeface="+mn-ea"/>
                  <a:cs typeface="+mn-cs"/>
                </a:defRPr>
              </a:lvl7pPr>
              <a:lvl8pPr marL="3199716" algn="l" defTabSz="914205" rtl="0" eaLnBrk="1" latinLnBrk="0" hangingPunct="1">
                <a:defRPr sz="1800" kern="1200">
                  <a:solidFill>
                    <a:srgbClr val="FFFFFF"/>
                  </a:solidFill>
                  <a:latin typeface="Arial"/>
                  <a:ea typeface="+mn-ea"/>
                  <a:cs typeface="+mn-cs"/>
                </a:defRPr>
              </a:lvl8pPr>
              <a:lvl9pPr marL="3656819" algn="l" defTabSz="914205" rtl="0" eaLnBrk="1" latinLnBrk="0" hangingPunct="1">
                <a:defRPr sz="1800" kern="1200">
                  <a:solidFill>
                    <a:srgbClr val="FFFFFF"/>
                  </a:solidFill>
                  <a:latin typeface="Arial"/>
                  <a:ea typeface="+mn-ea"/>
                  <a:cs typeface="+mn-cs"/>
                </a:defRPr>
              </a:lvl9pPr>
            </a:lstStyle>
            <a:p>
              <a:pPr algn="ctr"/>
              <a:endParaRPr lang="de-DE"/>
            </a:p>
          </p:txBody>
        </p:sp>
      </p:grpSp>
    </p:spTree>
    <p:extLst>
      <p:ext uri="{BB962C8B-B14F-4D97-AF65-F5344CB8AC3E}">
        <p14:creationId xmlns:p14="http://schemas.microsoft.com/office/powerpoint/2010/main" val="417787326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52DE07-22CF-462C-9502-7A8D901DD39F}"/>
              </a:ext>
            </a:extLst>
          </p:cNvPr>
          <p:cNvSpPr>
            <a:spLocks noGrp="1"/>
          </p:cNvSpPr>
          <p:nvPr>
            <p:ph type="title"/>
          </p:nvPr>
        </p:nvSpPr>
        <p:spPr/>
        <p:txBody>
          <a:bodyPr/>
          <a:lstStyle/>
          <a:p>
            <a:r>
              <a:rPr lang="de-DE"/>
              <a:t>Fallbeispiel Vorruhestand</a:t>
            </a:r>
            <a:endParaRPr lang="en-GB"/>
          </a:p>
        </p:txBody>
      </p:sp>
      <p:sp>
        <p:nvSpPr>
          <p:cNvPr id="3" name="Foliennummernplatzhalter 2">
            <a:extLst>
              <a:ext uri="{FF2B5EF4-FFF2-40B4-BE49-F238E27FC236}">
                <a16:creationId xmlns:a16="http://schemas.microsoft.com/office/drawing/2014/main" id="{406C8613-82C7-4E83-83CB-9C6464BEA906}"/>
              </a:ext>
            </a:extLst>
          </p:cNvPr>
          <p:cNvSpPr>
            <a:spLocks noGrp="1"/>
          </p:cNvSpPr>
          <p:nvPr>
            <p:ph type="sldNum" sz="quarter" idx="11"/>
          </p:nvPr>
        </p:nvSpPr>
        <p:spPr/>
        <p:txBody>
          <a:bodyPr/>
          <a:lstStyle/>
          <a:p>
            <a:pPr marL="0" marR="0" lvl="0" indent="0" algn="r" defTabSz="914205" rtl="0" eaLnBrk="1" fontAlgn="auto" latinLnBrk="0" hangingPunct="1">
              <a:lnSpc>
                <a:spcPts val="1000"/>
              </a:lnSpc>
              <a:spcBef>
                <a:spcPts val="0"/>
              </a:spcBef>
              <a:spcAft>
                <a:spcPts val="0"/>
              </a:spcAft>
              <a:buClrTx/>
              <a:buSzTx/>
              <a:buFontTx/>
              <a:buNone/>
              <a:tabLst/>
              <a:defRPr/>
            </a:pPr>
            <a:fld id="{56C449F3-BD9D-48DC-BFF1-0F66671DA7C6}" type="slidenum">
              <a:rPr kumimoji="0" lang="de-DE" sz="800" b="1" i="0" u="none" strike="noStrike" kern="1200" cap="none" spc="0" normalizeH="0" baseline="0" noProof="0" smtClean="0">
                <a:ln>
                  <a:noFill/>
                </a:ln>
                <a:solidFill>
                  <a:srgbClr val="003781"/>
                </a:solidFill>
                <a:effectLst/>
                <a:uLnTx/>
                <a:uFillTx/>
                <a:latin typeface="Arial" panose="020B0604020202020204"/>
                <a:ea typeface="+mn-ea"/>
                <a:cs typeface="+mn-cs"/>
              </a:rPr>
              <a:pPr marL="0" marR="0" lvl="0" indent="0" algn="r" defTabSz="914205" rtl="0" eaLnBrk="1" fontAlgn="auto" latinLnBrk="0" hangingPunct="1">
                <a:lnSpc>
                  <a:spcPts val="1000"/>
                </a:lnSpc>
                <a:spcBef>
                  <a:spcPts val="0"/>
                </a:spcBef>
                <a:spcAft>
                  <a:spcPts val="0"/>
                </a:spcAft>
                <a:buClrTx/>
                <a:buSzTx/>
                <a:buFontTx/>
                <a:buNone/>
                <a:tabLst/>
                <a:defRPr/>
              </a:pPr>
              <a:t>16</a:t>
            </a:fld>
            <a:endParaRPr kumimoji="0" lang="de-DE" sz="800" b="1" i="0" u="none" strike="noStrike" kern="1200" cap="none" spc="0" normalizeH="0" baseline="0" noProof="0">
              <a:ln>
                <a:noFill/>
              </a:ln>
              <a:solidFill>
                <a:srgbClr val="003781"/>
              </a:solidFill>
              <a:effectLst/>
              <a:uLnTx/>
              <a:uFillTx/>
              <a:latin typeface="Arial" panose="020B0604020202020204"/>
              <a:ea typeface="+mn-ea"/>
              <a:cs typeface="+mn-cs"/>
            </a:endParaRPr>
          </a:p>
        </p:txBody>
      </p:sp>
      <p:sp>
        <p:nvSpPr>
          <p:cNvPr id="4" name="Textplatzhalter 3">
            <a:extLst>
              <a:ext uri="{FF2B5EF4-FFF2-40B4-BE49-F238E27FC236}">
                <a16:creationId xmlns:a16="http://schemas.microsoft.com/office/drawing/2014/main" id="{D03C9726-7E74-4E1D-BDBE-23BB6D0D5C72}"/>
              </a:ext>
            </a:extLst>
          </p:cNvPr>
          <p:cNvSpPr>
            <a:spLocks noGrp="1"/>
          </p:cNvSpPr>
          <p:nvPr>
            <p:ph type="body" sz="quarter" idx="12"/>
          </p:nvPr>
        </p:nvSpPr>
        <p:spPr/>
        <p:txBody>
          <a:bodyPr/>
          <a:lstStyle/>
          <a:p>
            <a:pPr lvl="0">
              <a:buClr>
                <a:srgbClr val="003781"/>
              </a:buClr>
            </a:pPr>
            <a:r>
              <a:rPr lang="de-DE"/>
              <a:t>Betriebliche Altersversorgung | Lösungen für spezielle Zielgruppen</a:t>
            </a:r>
          </a:p>
          <a:p>
            <a:pPr lvl="0">
              <a:buClr>
                <a:srgbClr val="003781"/>
              </a:buClr>
            </a:pPr>
            <a:endParaRPr lang="de-DE"/>
          </a:p>
          <a:p>
            <a:endParaRPr lang="en-GB"/>
          </a:p>
        </p:txBody>
      </p:sp>
      <p:graphicFrame>
        <p:nvGraphicFramePr>
          <p:cNvPr id="10" name="Group 111">
            <a:extLst>
              <a:ext uri="{FF2B5EF4-FFF2-40B4-BE49-F238E27FC236}">
                <a16:creationId xmlns:a16="http://schemas.microsoft.com/office/drawing/2014/main" id="{E70D0B0E-018F-458E-9416-CDE0F444D13C}"/>
              </a:ext>
            </a:extLst>
          </p:cNvPr>
          <p:cNvGraphicFramePr>
            <a:graphicFrameLocks noGrp="1"/>
          </p:cNvGraphicFramePr>
          <p:nvPr>
            <p:extLst/>
          </p:nvPr>
        </p:nvGraphicFramePr>
        <p:xfrm>
          <a:off x="479424" y="2901098"/>
          <a:ext cx="10127195" cy="2923477"/>
        </p:xfrm>
        <a:graphic>
          <a:graphicData uri="http://schemas.openxmlformats.org/drawingml/2006/table">
            <a:tbl>
              <a:tblPr bandRow="1" bandCol="1"/>
              <a:tblGrid>
                <a:gridCol w="4866018">
                  <a:extLst>
                    <a:ext uri="{9D8B030D-6E8A-4147-A177-3AD203B41FA5}">
                      <a16:colId xmlns:a16="http://schemas.microsoft.com/office/drawing/2014/main" val="20000"/>
                    </a:ext>
                  </a:extLst>
                </a:gridCol>
                <a:gridCol w="5261177">
                  <a:extLst>
                    <a:ext uri="{9D8B030D-6E8A-4147-A177-3AD203B41FA5}">
                      <a16:colId xmlns:a16="http://schemas.microsoft.com/office/drawing/2014/main" val="20002"/>
                    </a:ext>
                  </a:extLst>
                </a:gridCol>
              </a:tblGrid>
              <a:tr h="692332">
                <a:tc>
                  <a:txBody>
                    <a:bodyPr/>
                    <a:lstStyle>
                      <a:lvl1pPr marL="0" algn="l" defTabSz="967710" rtl="0" eaLnBrk="1" latinLnBrk="0" hangingPunct="1">
                        <a:defRPr sz="1905" kern="1200">
                          <a:solidFill>
                            <a:schemeClr val="tx1"/>
                          </a:solidFill>
                          <a:latin typeface="Arial"/>
                        </a:defRPr>
                      </a:lvl1pPr>
                      <a:lvl2pPr marL="483855" algn="l" defTabSz="967710" rtl="0" eaLnBrk="1" latinLnBrk="0" hangingPunct="1">
                        <a:defRPr sz="1905" kern="1200">
                          <a:solidFill>
                            <a:schemeClr val="tx1"/>
                          </a:solidFill>
                          <a:latin typeface="Arial"/>
                        </a:defRPr>
                      </a:lvl2pPr>
                      <a:lvl3pPr marL="967710" algn="l" defTabSz="967710" rtl="0" eaLnBrk="1" latinLnBrk="0" hangingPunct="1">
                        <a:defRPr sz="1905" kern="1200">
                          <a:solidFill>
                            <a:schemeClr val="tx1"/>
                          </a:solidFill>
                          <a:latin typeface="Arial"/>
                        </a:defRPr>
                      </a:lvl3pPr>
                      <a:lvl4pPr marL="1451564" algn="l" defTabSz="967710" rtl="0" eaLnBrk="1" latinLnBrk="0" hangingPunct="1">
                        <a:defRPr sz="1905" kern="1200">
                          <a:solidFill>
                            <a:schemeClr val="tx1"/>
                          </a:solidFill>
                          <a:latin typeface="Arial"/>
                        </a:defRPr>
                      </a:lvl4pPr>
                      <a:lvl5pPr marL="1935419" algn="l" defTabSz="967710" rtl="0" eaLnBrk="1" latinLnBrk="0" hangingPunct="1">
                        <a:defRPr sz="1905" kern="1200">
                          <a:solidFill>
                            <a:schemeClr val="tx1"/>
                          </a:solidFill>
                          <a:latin typeface="Arial"/>
                        </a:defRPr>
                      </a:lvl5pPr>
                      <a:lvl6pPr marL="2419274" algn="l" defTabSz="967710" rtl="0" eaLnBrk="1" latinLnBrk="0" hangingPunct="1">
                        <a:defRPr sz="1905" kern="1200">
                          <a:solidFill>
                            <a:schemeClr val="tx1"/>
                          </a:solidFill>
                          <a:latin typeface="Arial"/>
                        </a:defRPr>
                      </a:lvl6pPr>
                      <a:lvl7pPr marL="2903129" algn="l" defTabSz="967710" rtl="0" eaLnBrk="1" latinLnBrk="0" hangingPunct="1">
                        <a:defRPr sz="1905" kern="1200">
                          <a:solidFill>
                            <a:schemeClr val="tx1"/>
                          </a:solidFill>
                          <a:latin typeface="Arial"/>
                        </a:defRPr>
                      </a:lvl7pPr>
                      <a:lvl8pPr marL="3386983" algn="l" defTabSz="967710" rtl="0" eaLnBrk="1" latinLnBrk="0" hangingPunct="1">
                        <a:defRPr sz="1905" kern="1200">
                          <a:solidFill>
                            <a:schemeClr val="tx1"/>
                          </a:solidFill>
                          <a:latin typeface="Arial"/>
                        </a:defRPr>
                      </a:lvl8pPr>
                      <a:lvl9pPr marL="3870838" algn="l" defTabSz="967710" rtl="0" eaLnBrk="1" latinLnBrk="0" hangingPunct="1">
                        <a:defRPr sz="1905" kern="1200">
                          <a:solidFill>
                            <a:schemeClr val="tx1"/>
                          </a:solidFill>
                          <a:latin typeface="Arial"/>
                        </a:defRPr>
                      </a:lvl9pPr>
                    </a:lstStyle>
                    <a:p>
                      <a:pPr marL="0" marR="0" lvl="0" indent="0" algn="l" defTabSz="914400" rtl="0" eaLnBrk="0" fontAlgn="base" latinLnBrk="0" hangingPunct="0">
                        <a:lnSpc>
                          <a:spcPct val="100000"/>
                        </a:lnSpc>
                        <a:spcBef>
                          <a:spcPct val="0"/>
                        </a:spcBef>
                        <a:spcAft>
                          <a:spcPct val="30000"/>
                        </a:spcAft>
                        <a:buClrTx/>
                        <a:buSzTx/>
                        <a:buFontTx/>
                        <a:buNone/>
                        <a:tabLst>
                          <a:tab pos="195263" algn="l"/>
                        </a:tabLst>
                        <a:defRPr/>
                      </a:pPr>
                      <a:r>
                        <a:rPr kumimoji="0" lang="de-DE" sz="1400" b="1" i="0" u="none" strike="noStrike" cap="none" normalizeH="0" baseline="0" dirty="0">
                          <a:ln>
                            <a:noFill/>
                          </a:ln>
                          <a:solidFill>
                            <a:schemeClr val="bg1"/>
                          </a:solidFill>
                          <a:effectLst/>
                          <a:latin typeface="Arial" pitchFamily="34" charset="0"/>
                        </a:rPr>
                        <a:t>Aktuelles Brutto-Gehalt:</a:t>
                      </a:r>
                    </a:p>
                    <a:p>
                      <a:pPr marL="0" marR="0" lvl="0" indent="0" algn="l" defTabSz="914400" rtl="0" eaLnBrk="0" fontAlgn="base" latinLnBrk="0" hangingPunct="0">
                        <a:lnSpc>
                          <a:spcPct val="100000"/>
                        </a:lnSpc>
                        <a:spcBef>
                          <a:spcPct val="0"/>
                        </a:spcBef>
                        <a:spcAft>
                          <a:spcPct val="30000"/>
                        </a:spcAft>
                        <a:buClrTx/>
                        <a:buSzTx/>
                        <a:buFontTx/>
                        <a:buNone/>
                        <a:tabLst>
                          <a:tab pos="195263" algn="l"/>
                        </a:tabLst>
                        <a:defRPr/>
                      </a:pPr>
                      <a:r>
                        <a:rPr kumimoji="0" lang="de-DE" sz="1400" b="0" i="0" u="none" strike="noStrike" cap="none" normalizeH="0" baseline="0" dirty="0">
                          <a:ln>
                            <a:noFill/>
                          </a:ln>
                          <a:solidFill>
                            <a:schemeClr val="bg1"/>
                          </a:solidFill>
                          <a:effectLst/>
                          <a:latin typeface="Arial" pitchFamily="34" charset="0"/>
                        </a:rPr>
                        <a:t>Jährliche Sonderzahlung</a:t>
                      </a:r>
                    </a:p>
                  </a:txBody>
                  <a:tcPr marL="103442" marR="103442" marT="53760" marB="53760" anchor="ct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marL="0" algn="l" defTabSz="967710" rtl="0" eaLnBrk="1" latinLnBrk="0" hangingPunct="1">
                        <a:defRPr sz="1905" kern="1200">
                          <a:solidFill>
                            <a:schemeClr val="tx1"/>
                          </a:solidFill>
                          <a:latin typeface="Arial"/>
                        </a:defRPr>
                      </a:lvl1pPr>
                      <a:lvl2pPr marL="483855" algn="l" defTabSz="967710" rtl="0" eaLnBrk="1" latinLnBrk="0" hangingPunct="1">
                        <a:defRPr sz="1905" kern="1200">
                          <a:solidFill>
                            <a:schemeClr val="tx1"/>
                          </a:solidFill>
                          <a:latin typeface="Arial"/>
                        </a:defRPr>
                      </a:lvl2pPr>
                      <a:lvl3pPr marL="967710" algn="l" defTabSz="967710" rtl="0" eaLnBrk="1" latinLnBrk="0" hangingPunct="1">
                        <a:defRPr sz="1905" kern="1200">
                          <a:solidFill>
                            <a:schemeClr val="tx1"/>
                          </a:solidFill>
                          <a:latin typeface="Arial"/>
                        </a:defRPr>
                      </a:lvl3pPr>
                      <a:lvl4pPr marL="1451564" algn="l" defTabSz="967710" rtl="0" eaLnBrk="1" latinLnBrk="0" hangingPunct="1">
                        <a:defRPr sz="1905" kern="1200">
                          <a:solidFill>
                            <a:schemeClr val="tx1"/>
                          </a:solidFill>
                          <a:latin typeface="Arial"/>
                        </a:defRPr>
                      </a:lvl4pPr>
                      <a:lvl5pPr marL="1935419" algn="l" defTabSz="967710" rtl="0" eaLnBrk="1" latinLnBrk="0" hangingPunct="1">
                        <a:defRPr sz="1905" kern="1200">
                          <a:solidFill>
                            <a:schemeClr val="tx1"/>
                          </a:solidFill>
                          <a:latin typeface="Arial"/>
                        </a:defRPr>
                      </a:lvl5pPr>
                      <a:lvl6pPr marL="2419274" algn="l" defTabSz="967710" rtl="0" eaLnBrk="1" latinLnBrk="0" hangingPunct="1">
                        <a:defRPr sz="1905" kern="1200">
                          <a:solidFill>
                            <a:schemeClr val="tx1"/>
                          </a:solidFill>
                          <a:latin typeface="Arial"/>
                        </a:defRPr>
                      </a:lvl6pPr>
                      <a:lvl7pPr marL="2903129" algn="l" defTabSz="967710" rtl="0" eaLnBrk="1" latinLnBrk="0" hangingPunct="1">
                        <a:defRPr sz="1905" kern="1200">
                          <a:solidFill>
                            <a:schemeClr val="tx1"/>
                          </a:solidFill>
                          <a:latin typeface="Arial"/>
                        </a:defRPr>
                      </a:lvl7pPr>
                      <a:lvl8pPr marL="3386983" algn="l" defTabSz="967710" rtl="0" eaLnBrk="1" latinLnBrk="0" hangingPunct="1">
                        <a:defRPr sz="1905" kern="1200">
                          <a:solidFill>
                            <a:schemeClr val="tx1"/>
                          </a:solidFill>
                          <a:latin typeface="Arial"/>
                        </a:defRPr>
                      </a:lvl8pPr>
                      <a:lvl9pPr marL="3870838" algn="l" defTabSz="967710" rtl="0" eaLnBrk="1" latinLnBrk="0" hangingPunct="1">
                        <a:defRPr sz="1905" kern="1200">
                          <a:solidFill>
                            <a:schemeClr val="tx1"/>
                          </a:solidFill>
                          <a:latin typeface="Arial"/>
                        </a:defRPr>
                      </a:lvl9pPr>
                    </a:lstStyle>
                    <a:p>
                      <a:pPr marL="0" marR="0" lvl="0" indent="0" algn="r" defTabSz="914400" rtl="0" eaLnBrk="0" fontAlgn="base" latinLnBrk="0" hangingPunct="0">
                        <a:lnSpc>
                          <a:spcPct val="100000"/>
                        </a:lnSpc>
                        <a:spcBef>
                          <a:spcPct val="0"/>
                        </a:spcBef>
                        <a:spcAft>
                          <a:spcPct val="30000"/>
                        </a:spcAft>
                        <a:buClrTx/>
                        <a:buSzTx/>
                        <a:buFontTx/>
                        <a:buNone/>
                        <a:tabLst>
                          <a:tab pos="195263" algn="l"/>
                        </a:tabLst>
                      </a:pPr>
                      <a:r>
                        <a:rPr kumimoji="0" lang="de-DE" sz="1300" b="1" i="0" u="none" strike="noStrike" cap="none" normalizeH="0" baseline="0">
                          <a:ln>
                            <a:noFill/>
                          </a:ln>
                          <a:solidFill>
                            <a:schemeClr val="bg1"/>
                          </a:solidFill>
                          <a:effectLst/>
                          <a:latin typeface="Arial" pitchFamily="34" charset="0"/>
                        </a:rPr>
                        <a:t>5.000 €</a:t>
                      </a:r>
                    </a:p>
                    <a:p>
                      <a:pPr marL="0" marR="0" lvl="0" indent="0" algn="r" defTabSz="914400" rtl="0" eaLnBrk="0" fontAlgn="base" latinLnBrk="0" hangingPunct="0">
                        <a:lnSpc>
                          <a:spcPct val="100000"/>
                        </a:lnSpc>
                        <a:spcBef>
                          <a:spcPct val="0"/>
                        </a:spcBef>
                        <a:spcAft>
                          <a:spcPct val="30000"/>
                        </a:spcAft>
                        <a:buClrTx/>
                        <a:buSzTx/>
                        <a:buFontTx/>
                        <a:buNone/>
                        <a:tabLst>
                          <a:tab pos="195263" algn="l"/>
                        </a:tabLst>
                      </a:pPr>
                      <a:r>
                        <a:rPr kumimoji="0" lang="de-DE" sz="1300" b="0" i="0" u="none" strike="noStrike" cap="none" normalizeH="0" baseline="0">
                          <a:ln>
                            <a:noFill/>
                          </a:ln>
                          <a:solidFill>
                            <a:schemeClr val="bg1"/>
                          </a:solidFill>
                          <a:effectLst/>
                          <a:latin typeface="Arial" pitchFamily="34" charset="0"/>
                        </a:rPr>
                        <a:t>4.000 €</a:t>
                      </a:r>
                    </a:p>
                  </a:txBody>
                  <a:tcPr marL="103442" marR="103442" marT="53760" marB="53760" anchor="ct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97205">
                <a:tc>
                  <a:txBody>
                    <a:bodyPr/>
                    <a:lstStyle>
                      <a:lvl1pPr marL="0" algn="l" defTabSz="967710" rtl="0" eaLnBrk="1" latinLnBrk="0" hangingPunct="1">
                        <a:defRPr sz="1905" kern="1200">
                          <a:solidFill>
                            <a:schemeClr val="tx1"/>
                          </a:solidFill>
                          <a:latin typeface="Arial"/>
                        </a:defRPr>
                      </a:lvl1pPr>
                      <a:lvl2pPr marL="483855" algn="l" defTabSz="967710" rtl="0" eaLnBrk="1" latinLnBrk="0" hangingPunct="1">
                        <a:defRPr sz="1905" kern="1200">
                          <a:solidFill>
                            <a:schemeClr val="tx1"/>
                          </a:solidFill>
                          <a:latin typeface="Arial"/>
                        </a:defRPr>
                      </a:lvl2pPr>
                      <a:lvl3pPr marL="967710" algn="l" defTabSz="967710" rtl="0" eaLnBrk="1" latinLnBrk="0" hangingPunct="1">
                        <a:defRPr sz="1905" kern="1200">
                          <a:solidFill>
                            <a:schemeClr val="tx1"/>
                          </a:solidFill>
                          <a:latin typeface="Arial"/>
                        </a:defRPr>
                      </a:lvl3pPr>
                      <a:lvl4pPr marL="1451564" algn="l" defTabSz="967710" rtl="0" eaLnBrk="1" latinLnBrk="0" hangingPunct="1">
                        <a:defRPr sz="1905" kern="1200">
                          <a:solidFill>
                            <a:schemeClr val="tx1"/>
                          </a:solidFill>
                          <a:latin typeface="Arial"/>
                        </a:defRPr>
                      </a:lvl4pPr>
                      <a:lvl5pPr marL="1935419" algn="l" defTabSz="967710" rtl="0" eaLnBrk="1" latinLnBrk="0" hangingPunct="1">
                        <a:defRPr sz="1905" kern="1200">
                          <a:solidFill>
                            <a:schemeClr val="tx1"/>
                          </a:solidFill>
                          <a:latin typeface="Arial"/>
                        </a:defRPr>
                      </a:lvl5pPr>
                      <a:lvl6pPr marL="2419274" algn="l" defTabSz="967710" rtl="0" eaLnBrk="1" latinLnBrk="0" hangingPunct="1">
                        <a:defRPr sz="1905" kern="1200">
                          <a:solidFill>
                            <a:schemeClr val="tx1"/>
                          </a:solidFill>
                          <a:latin typeface="Arial"/>
                        </a:defRPr>
                      </a:lvl6pPr>
                      <a:lvl7pPr marL="2903129" algn="l" defTabSz="967710" rtl="0" eaLnBrk="1" latinLnBrk="0" hangingPunct="1">
                        <a:defRPr sz="1905" kern="1200">
                          <a:solidFill>
                            <a:schemeClr val="tx1"/>
                          </a:solidFill>
                          <a:latin typeface="Arial"/>
                        </a:defRPr>
                      </a:lvl7pPr>
                      <a:lvl8pPr marL="3386983" algn="l" defTabSz="967710" rtl="0" eaLnBrk="1" latinLnBrk="0" hangingPunct="1">
                        <a:defRPr sz="1905" kern="1200">
                          <a:solidFill>
                            <a:schemeClr val="tx1"/>
                          </a:solidFill>
                          <a:latin typeface="Arial"/>
                        </a:defRPr>
                      </a:lvl8pPr>
                      <a:lvl9pPr marL="3870838" algn="l" defTabSz="967710" rtl="0" eaLnBrk="1" latinLnBrk="0" hangingPunct="1">
                        <a:defRPr sz="1905" kern="1200">
                          <a:solidFill>
                            <a:schemeClr val="tx1"/>
                          </a:solidFill>
                          <a:latin typeface="Arial"/>
                        </a:defRPr>
                      </a:lvl9pPr>
                    </a:lstStyle>
                    <a:p>
                      <a:pPr marL="0" marR="0" lvl="0" indent="0" algn="l" defTabSz="914400" rtl="0" eaLnBrk="0" fontAlgn="base" latinLnBrk="0" hangingPunct="0">
                        <a:lnSpc>
                          <a:spcPct val="100000"/>
                        </a:lnSpc>
                        <a:spcBef>
                          <a:spcPct val="0"/>
                        </a:spcBef>
                        <a:spcAft>
                          <a:spcPct val="30000"/>
                        </a:spcAft>
                        <a:buClrTx/>
                        <a:buSzTx/>
                        <a:buFontTx/>
                        <a:buNone/>
                        <a:tabLst>
                          <a:tab pos="195263" algn="l"/>
                        </a:tabLst>
                        <a:defRPr/>
                      </a:pPr>
                      <a:r>
                        <a:rPr kumimoji="0" lang="de-DE" sz="1400" b="1" i="0" u="none" strike="noStrike" cap="none" normalizeH="0" baseline="0">
                          <a:ln>
                            <a:noFill/>
                          </a:ln>
                          <a:solidFill>
                            <a:schemeClr val="bg1"/>
                          </a:solidFill>
                          <a:effectLst/>
                          <a:latin typeface="Arial" pitchFamily="34" charset="0"/>
                        </a:rPr>
                        <a:t>Geplanter Vorruhestand:</a:t>
                      </a:r>
                    </a:p>
                    <a:p>
                      <a:pPr marL="0" marR="0" lvl="0" indent="0" algn="l" defTabSz="914400" rtl="0" eaLnBrk="0" fontAlgn="base" latinLnBrk="0" hangingPunct="0">
                        <a:lnSpc>
                          <a:spcPct val="100000"/>
                        </a:lnSpc>
                        <a:spcBef>
                          <a:spcPct val="0"/>
                        </a:spcBef>
                        <a:spcAft>
                          <a:spcPct val="30000"/>
                        </a:spcAft>
                        <a:buClrTx/>
                        <a:buSzTx/>
                        <a:buFontTx/>
                        <a:buNone/>
                        <a:tabLst>
                          <a:tab pos="195263" algn="l"/>
                        </a:tabLst>
                        <a:defRPr/>
                      </a:pPr>
                      <a:r>
                        <a:rPr kumimoji="0" lang="de-DE" sz="1400" b="0" i="0" u="none" strike="noStrike" cap="none" normalizeH="0" baseline="0">
                          <a:ln>
                            <a:noFill/>
                          </a:ln>
                          <a:solidFill>
                            <a:schemeClr val="bg1"/>
                          </a:solidFill>
                          <a:effectLst/>
                          <a:latin typeface="Arial" pitchFamily="34" charset="0"/>
                        </a:rPr>
                        <a:t>Gewünschtes Freistellungsgehalt</a:t>
                      </a:r>
                      <a:endParaRPr kumimoji="0" lang="de-DE" sz="1400" b="0" i="0" u="none" strike="noStrike" cap="none" normalizeH="0" baseline="30000">
                        <a:ln>
                          <a:noFill/>
                        </a:ln>
                        <a:solidFill>
                          <a:schemeClr val="bg1"/>
                        </a:solidFill>
                        <a:effectLst/>
                        <a:latin typeface="Arial" pitchFamily="34" charset="0"/>
                      </a:endParaRPr>
                    </a:p>
                  </a:txBody>
                  <a:tcPr marL="103442" marR="103442" marT="53760" marB="53760" anchor="ct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marL="0" algn="l" defTabSz="967710" rtl="0" eaLnBrk="1" latinLnBrk="0" hangingPunct="1">
                        <a:defRPr sz="1905" kern="1200">
                          <a:solidFill>
                            <a:schemeClr val="tx1"/>
                          </a:solidFill>
                          <a:latin typeface="Arial"/>
                        </a:defRPr>
                      </a:lvl1pPr>
                      <a:lvl2pPr marL="483855" algn="l" defTabSz="967710" rtl="0" eaLnBrk="1" latinLnBrk="0" hangingPunct="1">
                        <a:defRPr sz="1905" kern="1200">
                          <a:solidFill>
                            <a:schemeClr val="tx1"/>
                          </a:solidFill>
                          <a:latin typeface="Arial"/>
                        </a:defRPr>
                      </a:lvl2pPr>
                      <a:lvl3pPr marL="967710" algn="l" defTabSz="967710" rtl="0" eaLnBrk="1" latinLnBrk="0" hangingPunct="1">
                        <a:defRPr sz="1905" kern="1200">
                          <a:solidFill>
                            <a:schemeClr val="tx1"/>
                          </a:solidFill>
                          <a:latin typeface="Arial"/>
                        </a:defRPr>
                      </a:lvl3pPr>
                      <a:lvl4pPr marL="1451564" algn="l" defTabSz="967710" rtl="0" eaLnBrk="1" latinLnBrk="0" hangingPunct="1">
                        <a:defRPr sz="1905" kern="1200">
                          <a:solidFill>
                            <a:schemeClr val="tx1"/>
                          </a:solidFill>
                          <a:latin typeface="Arial"/>
                        </a:defRPr>
                      </a:lvl4pPr>
                      <a:lvl5pPr marL="1935419" algn="l" defTabSz="967710" rtl="0" eaLnBrk="1" latinLnBrk="0" hangingPunct="1">
                        <a:defRPr sz="1905" kern="1200">
                          <a:solidFill>
                            <a:schemeClr val="tx1"/>
                          </a:solidFill>
                          <a:latin typeface="Arial"/>
                        </a:defRPr>
                      </a:lvl5pPr>
                      <a:lvl6pPr marL="2419274" algn="l" defTabSz="967710" rtl="0" eaLnBrk="1" latinLnBrk="0" hangingPunct="1">
                        <a:defRPr sz="1905" kern="1200">
                          <a:solidFill>
                            <a:schemeClr val="tx1"/>
                          </a:solidFill>
                          <a:latin typeface="Arial"/>
                        </a:defRPr>
                      </a:lvl6pPr>
                      <a:lvl7pPr marL="2903129" algn="l" defTabSz="967710" rtl="0" eaLnBrk="1" latinLnBrk="0" hangingPunct="1">
                        <a:defRPr sz="1905" kern="1200">
                          <a:solidFill>
                            <a:schemeClr val="tx1"/>
                          </a:solidFill>
                          <a:latin typeface="Arial"/>
                        </a:defRPr>
                      </a:lvl7pPr>
                      <a:lvl8pPr marL="3386983" algn="l" defTabSz="967710" rtl="0" eaLnBrk="1" latinLnBrk="0" hangingPunct="1">
                        <a:defRPr sz="1905" kern="1200">
                          <a:solidFill>
                            <a:schemeClr val="tx1"/>
                          </a:solidFill>
                          <a:latin typeface="Arial"/>
                        </a:defRPr>
                      </a:lvl8pPr>
                      <a:lvl9pPr marL="3870838" algn="l" defTabSz="967710" rtl="0" eaLnBrk="1" latinLnBrk="0" hangingPunct="1">
                        <a:defRPr sz="1905" kern="1200">
                          <a:solidFill>
                            <a:schemeClr val="tx1"/>
                          </a:solidFill>
                          <a:latin typeface="Arial"/>
                        </a:defRPr>
                      </a:lvl9pPr>
                    </a:lstStyle>
                    <a:p>
                      <a:pPr marL="0" marR="0" lvl="0" indent="0" algn="r" defTabSz="914400" rtl="0" eaLnBrk="0" fontAlgn="base" latinLnBrk="0" hangingPunct="0">
                        <a:lnSpc>
                          <a:spcPct val="100000"/>
                        </a:lnSpc>
                        <a:spcBef>
                          <a:spcPct val="0"/>
                        </a:spcBef>
                        <a:spcAft>
                          <a:spcPct val="30000"/>
                        </a:spcAft>
                        <a:buClrTx/>
                        <a:buSzTx/>
                        <a:buFontTx/>
                        <a:buNone/>
                        <a:tabLst>
                          <a:tab pos="195263" algn="l"/>
                        </a:tabLst>
                      </a:pPr>
                      <a:r>
                        <a:rPr kumimoji="0" lang="de-DE" sz="1300" b="1" i="0" u="none" strike="noStrike" cap="none" normalizeH="0" baseline="0">
                          <a:ln>
                            <a:noFill/>
                          </a:ln>
                          <a:solidFill>
                            <a:schemeClr val="bg1"/>
                          </a:solidFill>
                          <a:effectLst/>
                          <a:latin typeface="Arial" pitchFamily="34" charset="0"/>
                        </a:rPr>
                        <a:t>2 Jahre</a:t>
                      </a:r>
                    </a:p>
                    <a:p>
                      <a:pPr marL="0" marR="0" lvl="0" indent="0" algn="r" defTabSz="914400" rtl="0" eaLnBrk="0" fontAlgn="base" latinLnBrk="0" hangingPunct="0">
                        <a:lnSpc>
                          <a:spcPct val="100000"/>
                        </a:lnSpc>
                        <a:spcBef>
                          <a:spcPct val="0"/>
                        </a:spcBef>
                        <a:spcAft>
                          <a:spcPct val="30000"/>
                        </a:spcAft>
                        <a:buClrTx/>
                        <a:buSzTx/>
                        <a:buFontTx/>
                        <a:buNone/>
                        <a:tabLst>
                          <a:tab pos="195263" algn="l"/>
                        </a:tabLst>
                      </a:pPr>
                      <a:r>
                        <a:rPr kumimoji="0" lang="de-DE" sz="1300" b="0" i="0" u="none" strike="noStrike" cap="none" normalizeH="0" baseline="0">
                          <a:ln>
                            <a:noFill/>
                          </a:ln>
                          <a:solidFill>
                            <a:schemeClr val="bg1"/>
                          </a:solidFill>
                          <a:effectLst/>
                          <a:latin typeface="Arial" pitchFamily="34" charset="0"/>
                        </a:rPr>
                        <a:t>4.000 €</a:t>
                      </a:r>
                    </a:p>
                  </a:txBody>
                  <a:tcPr marL="103442" marR="103442" marT="53760" marB="53760" anchor="ct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81436942"/>
                  </a:ext>
                </a:extLst>
              </a:tr>
              <a:tr h="914175">
                <a:tc>
                  <a:txBody>
                    <a:bodyPr/>
                    <a:lstStyle/>
                    <a:p>
                      <a:pPr marL="0" marR="0" lvl="0" indent="0" algn="l" defTabSz="914400" rtl="0" eaLnBrk="0" fontAlgn="base" latinLnBrk="0" hangingPunct="0">
                        <a:lnSpc>
                          <a:spcPct val="100000"/>
                        </a:lnSpc>
                        <a:spcBef>
                          <a:spcPct val="0"/>
                        </a:spcBef>
                        <a:spcAft>
                          <a:spcPct val="30000"/>
                        </a:spcAft>
                        <a:buClrTx/>
                        <a:buSzTx/>
                        <a:buFontTx/>
                        <a:buNone/>
                        <a:tabLst>
                          <a:tab pos="195263" algn="l"/>
                        </a:tabLst>
                        <a:defRPr/>
                      </a:pPr>
                      <a:r>
                        <a:rPr kumimoji="0" lang="de-DE" sz="1400" b="1" i="0" u="none" strike="noStrike" cap="none" normalizeH="0" baseline="0">
                          <a:ln>
                            <a:noFill/>
                          </a:ln>
                          <a:solidFill>
                            <a:schemeClr val="bg1"/>
                          </a:solidFill>
                          <a:effectLst/>
                          <a:latin typeface="Arial" pitchFamily="34" charset="0"/>
                        </a:rPr>
                        <a:t>Dauer der Ansparphase:</a:t>
                      </a:r>
                      <a:endParaRPr kumimoji="0" lang="de-DE" sz="1400" b="1" i="0" u="none" strike="noStrike" cap="none" normalizeH="0" baseline="30000">
                        <a:ln>
                          <a:noFill/>
                        </a:ln>
                        <a:solidFill>
                          <a:schemeClr val="bg1"/>
                        </a:solidFill>
                        <a:effectLst/>
                        <a:latin typeface="Arial" pitchFamily="34" charset="0"/>
                      </a:endParaRPr>
                    </a:p>
                    <a:p>
                      <a:pPr marL="0" marR="0" lvl="0" indent="0" algn="l" defTabSz="914400" rtl="0" eaLnBrk="0" fontAlgn="base" latinLnBrk="0" hangingPunct="0">
                        <a:lnSpc>
                          <a:spcPct val="100000"/>
                        </a:lnSpc>
                        <a:spcBef>
                          <a:spcPct val="0"/>
                        </a:spcBef>
                        <a:spcAft>
                          <a:spcPct val="30000"/>
                        </a:spcAft>
                        <a:buClrTx/>
                        <a:buSzTx/>
                        <a:buFontTx/>
                        <a:buNone/>
                        <a:tabLst>
                          <a:tab pos="195263" algn="l"/>
                        </a:tabLst>
                        <a:defRPr/>
                      </a:pPr>
                      <a:r>
                        <a:rPr kumimoji="0" lang="de-DE" sz="1400" b="0" i="0" u="none" strike="noStrike" cap="none" normalizeH="0" baseline="0">
                          <a:ln>
                            <a:noFill/>
                          </a:ln>
                          <a:solidFill>
                            <a:schemeClr val="bg1"/>
                          </a:solidFill>
                          <a:effectLst/>
                          <a:latin typeface="Arial" pitchFamily="34" charset="0"/>
                        </a:rPr>
                        <a:t>Monatlicher Einzahlungsbetrag</a:t>
                      </a:r>
                      <a:endParaRPr kumimoji="0" lang="de-DE" sz="1400" b="0" i="0" u="none" strike="noStrike" cap="none" normalizeH="0" baseline="30000">
                        <a:ln>
                          <a:noFill/>
                        </a:ln>
                        <a:solidFill>
                          <a:schemeClr val="bg1"/>
                        </a:solidFill>
                        <a:effectLst/>
                        <a:latin typeface="Arial" pitchFamily="34" charset="0"/>
                      </a:endParaRPr>
                    </a:p>
                    <a:p>
                      <a:pPr marL="0" marR="0" lvl="0" indent="0" algn="l" defTabSz="914400" rtl="0" eaLnBrk="0" fontAlgn="base" latinLnBrk="0" hangingPunct="0">
                        <a:lnSpc>
                          <a:spcPct val="100000"/>
                        </a:lnSpc>
                        <a:spcBef>
                          <a:spcPct val="0"/>
                        </a:spcBef>
                        <a:spcAft>
                          <a:spcPct val="30000"/>
                        </a:spcAft>
                        <a:buClrTx/>
                        <a:buSzTx/>
                        <a:buFontTx/>
                        <a:buNone/>
                        <a:tabLst>
                          <a:tab pos="195263" algn="l"/>
                        </a:tabLst>
                      </a:pPr>
                      <a:r>
                        <a:rPr kumimoji="0" lang="de-DE" sz="1400" b="0" i="0" u="none" strike="noStrike" kern="1200" cap="none" normalizeH="0" baseline="0">
                          <a:ln>
                            <a:noFill/>
                          </a:ln>
                          <a:solidFill>
                            <a:schemeClr val="bg1"/>
                          </a:solidFill>
                          <a:effectLst/>
                          <a:latin typeface="Arial" pitchFamily="34" charset="0"/>
                          <a:ea typeface="+mn-ea"/>
                          <a:cs typeface="+mn-cs"/>
                        </a:rPr>
                        <a:t>Zusätzlicher jährlicher Einzahlungsbetrag</a:t>
                      </a:r>
                      <a:endParaRPr kumimoji="0" lang="de-DE" sz="1400" b="0" i="0" u="none" strike="noStrike" cap="none" normalizeH="0" baseline="30000">
                        <a:ln>
                          <a:noFill/>
                        </a:ln>
                        <a:solidFill>
                          <a:schemeClr val="bg1"/>
                        </a:solidFill>
                        <a:effectLst/>
                        <a:latin typeface="Arial" pitchFamily="34" charset="0"/>
                      </a:endParaRPr>
                    </a:p>
                  </a:txBody>
                  <a:tcPr marL="103442" marR="103442" marT="53760" marB="53760" anchor="ct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0"/>
                        </a:spcBef>
                        <a:spcAft>
                          <a:spcPct val="30000"/>
                        </a:spcAft>
                        <a:buClrTx/>
                        <a:buSzTx/>
                        <a:buFontTx/>
                        <a:buNone/>
                        <a:tabLst>
                          <a:tab pos="195263" algn="l"/>
                        </a:tabLst>
                      </a:pPr>
                      <a:r>
                        <a:rPr kumimoji="0" lang="de-DE" sz="1300" b="1" i="0" u="none" strike="noStrike" cap="none" normalizeH="0" baseline="0">
                          <a:ln>
                            <a:noFill/>
                          </a:ln>
                          <a:solidFill>
                            <a:schemeClr val="bg1"/>
                          </a:solidFill>
                          <a:effectLst/>
                          <a:latin typeface="Arial" pitchFamily="34" charset="0"/>
                        </a:rPr>
                        <a:t>8 Jahre</a:t>
                      </a:r>
                    </a:p>
                    <a:p>
                      <a:pPr marL="0" marR="0" lvl="0" indent="0" algn="r" defTabSz="914400" rtl="0" eaLnBrk="0" fontAlgn="base" latinLnBrk="0" hangingPunct="0">
                        <a:lnSpc>
                          <a:spcPct val="100000"/>
                        </a:lnSpc>
                        <a:spcBef>
                          <a:spcPct val="0"/>
                        </a:spcBef>
                        <a:spcAft>
                          <a:spcPct val="30000"/>
                        </a:spcAft>
                        <a:buClrTx/>
                        <a:buSzTx/>
                        <a:buFontTx/>
                        <a:buNone/>
                        <a:tabLst>
                          <a:tab pos="195263" algn="l"/>
                        </a:tabLst>
                      </a:pPr>
                      <a:r>
                        <a:rPr kumimoji="0" lang="de-DE" sz="1300" b="0" i="0" u="none" strike="noStrike" cap="none" normalizeH="0" baseline="0">
                          <a:ln>
                            <a:noFill/>
                          </a:ln>
                          <a:solidFill>
                            <a:schemeClr val="bg1"/>
                          </a:solidFill>
                          <a:effectLst/>
                          <a:latin typeface="Arial" pitchFamily="34" charset="0"/>
                        </a:rPr>
                        <a:t>750 €</a:t>
                      </a:r>
                    </a:p>
                    <a:p>
                      <a:pPr marL="0" marR="0" lvl="0" indent="0" algn="r" defTabSz="914400" rtl="0" eaLnBrk="0" fontAlgn="base" latinLnBrk="0" hangingPunct="0">
                        <a:lnSpc>
                          <a:spcPct val="100000"/>
                        </a:lnSpc>
                        <a:spcBef>
                          <a:spcPct val="0"/>
                        </a:spcBef>
                        <a:spcAft>
                          <a:spcPct val="30000"/>
                        </a:spcAft>
                        <a:buClrTx/>
                        <a:buSzTx/>
                        <a:buFontTx/>
                        <a:buNone/>
                        <a:tabLst>
                          <a:tab pos="195263" algn="l"/>
                        </a:tabLst>
                        <a:defRPr/>
                      </a:pPr>
                      <a:r>
                        <a:rPr kumimoji="0" lang="de-DE" sz="1300" b="0" i="0" u="none" strike="noStrike" cap="none" normalizeH="0" baseline="0">
                          <a:ln>
                            <a:noFill/>
                          </a:ln>
                          <a:solidFill>
                            <a:schemeClr val="bg1"/>
                          </a:solidFill>
                          <a:effectLst/>
                          <a:latin typeface="Arial" pitchFamily="34" charset="0"/>
                        </a:rPr>
                        <a:t> 3.000 € </a:t>
                      </a:r>
                    </a:p>
                  </a:txBody>
                  <a:tcPr marL="103442" marR="103442" marT="53760" marB="53760" anchor="ct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66186242"/>
                  </a:ext>
                </a:extLst>
              </a:tr>
              <a:tr h="297205">
                <a:tc>
                  <a:txBody>
                    <a:bodyPr/>
                    <a:lstStyle>
                      <a:lvl1pPr marL="0" algn="l" defTabSz="967710" rtl="0" eaLnBrk="1" latinLnBrk="0" hangingPunct="1">
                        <a:defRPr sz="1905" kern="1200">
                          <a:solidFill>
                            <a:schemeClr val="tx1"/>
                          </a:solidFill>
                          <a:latin typeface="Arial"/>
                        </a:defRPr>
                      </a:lvl1pPr>
                      <a:lvl2pPr marL="483855" algn="l" defTabSz="967710" rtl="0" eaLnBrk="1" latinLnBrk="0" hangingPunct="1">
                        <a:defRPr sz="1905" kern="1200">
                          <a:solidFill>
                            <a:schemeClr val="tx1"/>
                          </a:solidFill>
                          <a:latin typeface="Arial"/>
                        </a:defRPr>
                      </a:lvl2pPr>
                      <a:lvl3pPr marL="967710" algn="l" defTabSz="967710" rtl="0" eaLnBrk="1" latinLnBrk="0" hangingPunct="1">
                        <a:defRPr sz="1905" kern="1200">
                          <a:solidFill>
                            <a:schemeClr val="tx1"/>
                          </a:solidFill>
                          <a:latin typeface="Arial"/>
                        </a:defRPr>
                      </a:lvl3pPr>
                      <a:lvl4pPr marL="1451564" algn="l" defTabSz="967710" rtl="0" eaLnBrk="1" latinLnBrk="0" hangingPunct="1">
                        <a:defRPr sz="1905" kern="1200">
                          <a:solidFill>
                            <a:schemeClr val="tx1"/>
                          </a:solidFill>
                          <a:latin typeface="Arial"/>
                        </a:defRPr>
                      </a:lvl4pPr>
                      <a:lvl5pPr marL="1935419" algn="l" defTabSz="967710" rtl="0" eaLnBrk="1" latinLnBrk="0" hangingPunct="1">
                        <a:defRPr sz="1905" kern="1200">
                          <a:solidFill>
                            <a:schemeClr val="tx1"/>
                          </a:solidFill>
                          <a:latin typeface="Arial"/>
                        </a:defRPr>
                      </a:lvl5pPr>
                      <a:lvl6pPr marL="2419274" algn="l" defTabSz="967710" rtl="0" eaLnBrk="1" latinLnBrk="0" hangingPunct="1">
                        <a:defRPr sz="1905" kern="1200">
                          <a:solidFill>
                            <a:schemeClr val="tx1"/>
                          </a:solidFill>
                          <a:latin typeface="Arial"/>
                        </a:defRPr>
                      </a:lvl6pPr>
                      <a:lvl7pPr marL="2903129" algn="l" defTabSz="967710" rtl="0" eaLnBrk="1" latinLnBrk="0" hangingPunct="1">
                        <a:defRPr sz="1905" kern="1200">
                          <a:solidFill>
                            <a:schemeClr val="tx1"/>
                          </a:solidFill>
                          <a:latin typeface="Arial"/>
                        </a:defRPr>
                      </a:lvl7pPr>
                      <a:lvl8pPr marL="3386983" algn="l" defTabSz="967710" rtl="0" eaLnBrk="1" latinLnBrk="0" hangingPunct="1">
                        <a:defRPr sz="1905" kern="1200">
                          <a:solidFill>
                            <a:schemeClr val="tx1"/>
                          </a:solidFill>
                          <a:latin typeface="Arial"/>
                        </a:defRPr>
                      </a:lvl8pPr>
                      <a:lvl9pPr marL="3870838" algn="l" defTabSz="967710" rtl="0" eaLnBrk="1" latinLnBrk="0" hangingPunct="1">
                        <a:defRPr sz="1905" kern="1200">
                          <a:solidFill>
                            <a:schemeClr val="tx1"/>
                          </a:solidFill>
                          <a:latin typeface="Arial"/>
                        </a:defRPr>
                      </a:lvl9pPr>
                    </a:lstStyle>
                    <a:p>
                      <a:pPr marL="0" marR="0" lvl="0" indent="0" algn="l" defTabSz="914400" rtl="0" eaLnBrk="0" fontAlgn="base" latinLnBrk="0" hangingPunct="0">
                        <a:lnSpc>
                          <a:spcPct val="100000"/>
                        </a:lnSpc>
                        <a:spcBef>
                          <a:spcPct val="0"/>
                        </a:spcBef>
                        <a:spcAft>
                          <a:spcPct val="30000"/>
                        </a:spcAft>
                        <a:buClrTx/>
                        <a:buSzTx/>
                        <a:buFontTx/>
                        <a:buNone/>
                        <a:tabLst>
                          <a:tab pos="195263" algn="l"/>
                        </a:tabLst>
                      </a:pPr>
                      <a:endParaRPr kumimoji="0" lang="de-DE" sz="1400" b="0" i="0" u="none" strike="noStrike" cap="none" normalizeH="0" baseline="30000">
                        <a:ln>
                          <a:noFill/>
                        </a:ln>
                        <a:solidFill>
                          <a:schemeClr val="bg1"/>
                        </a:solidFill>
                        <a:effectLst/>
                        <a:latin typeface="Arial" pitchFamily="34" charset="0"/>
                      </a:endParaRPr>
                    </a:p>
                  </a:txBody>
                  <a:tcPr marL="103442" marR="103442" marT="53760" marB="53760" anchor="ct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endParaRPr lang="de-DE"/>
                    </a:p>
                  </a:txBody>
                  <a:tcPr marL="103442" marR="103442" marT="53760" marB="53760" anchor="ct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97205">
                <a:tc gridSpan="2">
                  <a:txBody>
                    <a:bodyPr/>
                    <a:lstStyle>
                      <a:lvl1pPr marL="0" algn="l" defTabSz="967710" rtl="0" eaLnBrk="1" latinLnBrk="0" hangingPunct="1">
                        <a:defRPr sz="1905" kern="1200">
                          <a:solidFill>
                            <a:schemeClr val="tx1"/>
                          </a:solidFill>
                          <a:latin typeface="Arial"/>
                        </a:defRPr>
                      </a:lvl1pPr>
                      <a:lvl2pPr marL="483855" algn="l" defTabSz="967710" rtl="0" eaLnBrk="1" latinLnBrk="0" hangingPunct="1">
                        <a:defRPr sz="1905" kern="1200">
                          <a:solidFill>
                            <a:schemeClr val="tx1"/>
                          </a:solidFill>
                          <a:latin typeface="Arial"/>
                        </a:defRPr>
                      </a:lvl2pPr>
                      <a:lvl3pPr marL="967710" algn="l" defTabSz="967710" rtl="0" eaLnBrk="1" latinLnBrk="0" hangingPunct="1">
                        <a:defRPr sz="1905" kern="1200">
                          <a:solidFill>
                            <a:schemeClr val="tx1"/>
                          </a:solidFill>
                          <a:latin typeface="Arial"/>
                        </a:defRPr>
                      </a:lvl3pPr>
                      <a:lvl4pPr marL="1451564" algn="l" defTabSz="967710" rtl="0" eaLnBrk="1" latinLnBrk="0" hangingPunct="1">
                        <a:defRPr sz="1905" kern="1200">
                          <a:solidFill>
                            <a:schemeClr val="tx1"/>
                          </a:solidFill>
                          <a:latin typeface="Arial"/>
                        </a:defRPr>
                      </a:lvl4pPr>
                      <a:lvl5pPr marL="1935419" algn="l" defTabSz="967710" rtl="0" eaLnBrk="1" latinLnBrk="0" hangingPunct="1">
                        <a:defRPr sz="1905" kern="1200">
                          <a:solidFill>
                            <a:schemeClr val="tx1"/>
                          </a:solidFill>
                          <a:latin typeface="Arial"/>
                        </a:defRPr>
                      </a:lvl5pPr>
                      <a:lvl6pPr marL="2419274" algn="l" defTabSz="967710" rtl="0" eaLnBrk="1" latinLnBrk="0" hangingPunct="1">
                        <a:defRPr sz="1905" kern="1200">
                          <a:solidFill>
                            <a:schemeClr val="tx1"/>
                          </a:solidFill>
                          <a:latin typeface="Arial"/>
                        </a:defRPr>
                      </a:lvl6pPr>
                      <a:lvl7pPr marL="2903129" algn="l" defTabSz="967710" rtl="0" eaLnBrk="1" latinLnBrk="0" hangingPunct="1">
                        <a:defRPr sz="1905" kern="1200">
                          <a:solidFill>
                            <a:schemeClr val="tx1"/>
                          </a:solidFill>
                          <a:latin typeface="Arial"/>
                        </a:defRPr>
                      </a:lvl7pPr>
                      <a:lvl8pPr marL="3386983" algn="l" defTabSz="967710" rtl="0" eaLnBrk="1" latinLnBrk="0" hangingPunct="1">
                        <a:defRPr sz="1905" kern="1200">
                          <a:solidFill>
                            <a:schemeClr val="tx1"/>
                          </a:solidFill>
                          <a:latin typeface="Arial"/>
                        </a:defRPr>
                      </a:lvl8pPr>
                      <a:lvl9pPr marL="3870838" algn="l" defTabSz="967710" rtl="0" eaLnBrk="1" latinLnBrk="0" hangingPunct="1">
                        <a:defRPr sz="1905" kern="1200">
                          <a:solidFill>
                            <a:schemeClr val="tx1"/>
                          </a:solidFill>
                          <a:latin typeface="Arial"/>
                        </a:defRPr>
                      </a:lvl9pPr>
                    </a:lstStyle>
                    <a:p>
                      <a:pPr marL="0" marR="0" lvl="0" indent="0" algn="l" defTabSz="914400" rtl="0" eaLnBrk="0" fontAlgn="base" latinLnBrk="0" hangingPunct="0">
                        <a:lnSpc>
                          <a:spcPct val="100000"/>
                        </a:lnSpc>
                        <a:spcBef>
                          <a:spcPct val="0"/>
                        </a:spcBef>
                        <a:spcAft>
                          <a:spcPct val="30000"/>
                        </a:spcAft>
                        <a:buClrTx/>
                        <a:buSzTx/>
                        <a:buFontTx/>
                        <a:buNone/>
                        <a:tabLst>
                          <a:tab pos="195263" algn="l"/>
                        </a:tabLst>
                      </a:pPr>
                      <a:r>
                        <a:rPr kumimoji="0" lang="de-DE" sz="1400" b="0" i="0" u="none" strike="noStrike" cap="none" normalizeH="0" baseline="0" dirty="0">
                          <a:ln>
                            <a:noFill/>
                          </a:ln>
                          <a:solidFill>
                            <a:schemeClr val="bg1"/>
                          </a:solidFill>
                          <a:effectLst/>
                          <a:latin typeface="Arial" pitchFamily="34" charset="0"/>
                        </a:rPr>
                        <a:t>Die Einzahlungsbeiträge werden verzinst.</a:t>
                      </a:r>
                    </a:p>
                  </a:txBody>
                  <a:tcPr marL="103442" marR="103442" marT="53760" marB="53760" anchor="ct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accent5"/>
                    </a:solidFill>
                  </a:tcPr>
                </a:tc>
                <a:tc hMerge="1">
                  <a:txBody>
                    <a:bodyPr/>
                    <a:lstStyle/>
                    <a:p>
                      <a:endParaRPr lang="de-DE"/>
                    </a:p>
                  </a:txBody>
                  <a:tcPr marL="103442" marR="103442" marT="53760" marB="53760" anchor="ct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accent5"/>
                    </a:solidFill>
                  </a:tcPr>
                </a:tc>
                <a:extLst>
                  <a:ext uri="{0D108BD9-81ED-4DB2-BD59-A6C34878D82A}">
                    <a16:rowId xmlns:a16="http://schemas.microsoft.com/office/drawing/2014/main" val="10006"/>
                  </a:ext>
                </a:extLst>
              </a:tr>
            </a:tbl>
          </a:graphicData>
        </a:graphic>
      </p:graphicFrame>
      <p:sp>
        <p:nvSpPr>
          <p:cNvPr id="12" name="Textfeld 11">
            <a:extLst>
              <a:ext uri="{FF2B5EF4-FFF2-40B4-BE49-F238E27FC236}">
                <a16:creationId xmlns:a16="http://schemas.microsoft.com/office/drawing/2014/main" id="{7D6E4383-6173-4DF0-90CE-4153C2DAD4F9}"/>
              </a:ext>
            </a:extLst>
          </p:cNvPr>
          <p:cNvSpPr txBox="1"/>
          <p:nvPr/>
        </p:nvSpPr>
        <p:spPr>
          <a:xfrm>
            <a:off x="411118" y="1955222"/>
            <a:ext cx="9739380" cy="791737"/>
          </a:xfrm>
          <a:prstGeom prst="rect">
            <a:avLst/>
          </a:prstGeom>
        </p:spPr>
        <p:txBody>
          <a:bodyPr vert="horz" wrap="square" lIns="72000" tIns="72000" rIns="72000" bIns="72000" rtlCol="0">
            <a:spAutoFit/>
          </a:bodyPr>
          <a:lstStyle/>
          <a:p>
            <a:pPr marL="0" marR="0" lvl="0" indent="0" algn="l" defTabSz="1218682" rtl="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dirty="0">
                <a:ln>
                  <a:noFill/>
                </a:ln>
                <a:solidFill>
                  <a:srgbClr val="003781"/>
                </a:solidFill>
                <a:effectLst/>
                <a:uLnTx/>
                <a:uFillTx/>
                <a:latin typeface="Arial" panose="020B0604020202020204"/>
                <a:ea typeface="+mn-ea"/>
                <a:cs typeface="+mn-cs"/>
              </a:rPr>
              <a:t>Markus</a:t>
            </a:r>
            <a:r>
              <a:rPr kumimoji="0" lang="de-DE" sz="1400" b="0" i="0" u="none" strike="noStrike" kern="0" cap="none" spc="0" normalizeH="0" noProof="0" dirty="0">
                <a:ln>
                  <a:noFill/>
                </a:ln>
                <a:solidFill>
                  <a:srgbClr val="003781"/>
                </a:solidFill>
                <a:effectLst/>
                <a:uLnTx/>
                <a:uFillTx/>
                <a:latin typeface="Arial" panose="020B0604020202020204"/>
                <a:ea typeface="+mn-ea"/>
                <a:cs typeface="+mn-cs"/>
              </a:rPr>
              <a:t> möchte nicht</a:t>
            </a:r>
            <a:r>
              <a:rPr lang="de-DE" sz="1400" kern="0" dirty="0">
                <a:solidFill>
                  <a:srgbClr val="003781"/>
                </a:solidFill>
                <a:latin typeface="Arial" panose="020B0604020202020204"/>
              </a:rPr>
              <a:t> erst mit 67 Jahren mit arbeiten aufhören, sondern zwei Jahre früher in den vorgezogenen Ruhestand gehen. Daher spart er auf ein Zeitwertkonto an, sodass er vor seinem Ruhestand noch freigestellt wird und dennoch in seinem Anstellungsverhältnis bleibt.</a:t>
            </a:r>
            <a:endParaRPr kumimoji="0" lang="de-DE" sz="1400" b="0" i="0" u="none" strike="noStrike" kern="0" cap="none" spc="0" normalizeH="0" baseline="0" noProof="0" dirty="0">
              <a:ln>
                <a:noFill/>
              </a:ln>
              <a:solidFill>
                <a:srgbClr val="003781"/>
              </a:solidFill>
              <a:effectLst/>
              <a:uLnTx/>
              <a:uFillTx/>
              <a:latin typeface="Arial" panose="020B0604020202020204"/>
              <a:ea typeface="+mn-ea"/>
              <a:cs typeface="+mn-cs"/>
            </a:endParaRPr>
          </a:p>
        </p:txBody>
      </p:sp>
      <p:sp>
        <p:nvSpPr>
          <p:cNvPr id="7" name="Fußzeilenplatzhalter 5" descr="svtx:article/content/footnote">
            <a:extLst>
              <a:ext uri="{FF2B5EF4-FFF2-40B4-BE49-F238E27FC236}">
                <a16:creationId xmlns:a16="http://schemas.microsoft.com/office/drawing/2014/main" id="{528DACD9-E1A8-466F-99DE-835C0A1D84D6}"/>
              </a:ext>
            </a:extLst>
          </p:cNvPr>
          <p:cNvSpPr>
            <a:spLocks noGrp="1"/>
          </p:cNvSpPr>
          <p:nvPr>
            <p:ph type="ftr" sz="quarter" idx="4294967295"/>
          </p:nvPr>
        </p:nvSpPr>
        <p:spPr>
          <a:xfrm>
            <a:off x="479426" y="6299200"/>
            <a:ext cx="9324974" cy="350150"/>
          </a:xfrm>
          <a:prstGeom prst="rect">
            <a:avLst/>
          </a:prstGeom>
        </p:spPr>
        <p:txBody>
          <a:bodyPr anchor="b"/>
          <a:lstStyle/>
          <a:p>
            <a:r>
              <a:rPr lang="de-DE" sz="800" dirty="0" smtClean="0">
                <a:solidFill>
                  <a:schemeClr val="bg1"/>
                </a:solidFill>
              </a:rPr>
              <a:t>Allianz Zeitwertkonten mit Garantie I L-FK-FS-ZIP</a:t>
            </a:r>
            <a:endParaRPr sz="800" dirty="0">
              <a:solidFill>
                <a:schemeClr val="bg1"/>
              </a:solidFill>
            </a:endParaRPr>
          </a:p>
        </p:txBody>
      </p:sp>
    </p:spTree>
    <p:extLst>
      <p:ext uri="{BB962C8B-B14F-4D97-AF65-F5344CB8AC3E}">
        <p14:creationId xmlns:p14="http://schemas.microsoft.com/office/powerpoint/2010/main" val="1303634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EC60C67-05F6-4BEF-9B4F-51BBCCD98267}"/>
              </a:ext>
            </a:extLst>
          </p:cNvPr>
          <p:cNvSpPr>
            <a:spLocks noGrp="1"/>
          </p:cNvSpPr>
          <p:nvPr>
            <p:ph type="sldNum" sz="quarter" idx="14"/>
          </p:nvPr>
        </p:nvSpPr>
        <p:spPr/>
        <p:txBody>
          <a:bodyPr/>
          <a:lstStyle/>
          <a:p>
            <a:fld id="{56C449F3-BD9D-48DC-BFF1-0F66671DA7C6}" type="slidenum">
              <a:rPr lang="de-DE" noProof="0" smtClean="0"/>
              <a:pPr/>
              <a:t>17</a:t>
            </a:fld>
            <a:endParaRPr lang="de-DE" noProof="0"/>
          </a:p>
        </p:txBody>
      </p:sp>
      <p:sp>
        <p:nvSpPr>
          <p:cNvPr id="3" name="Textplatzhalter 2">
            <a:extLst>
              <a:ext uri="{FF2B5EF4-FFF2-40B4-BE49-F238E27FC236}">
                <a16:creationId xmlns:a16="http://schemas.microsoft.com/office/drawing/2014/main" id="{10E9325A-C76D-4068-9299-48D0C9EA7E3B}"/>
              </a:ext>
            </a:extLst>
          </p:cNvPr>
          <p:cNvSpPr>
            <a:spLocks noGrp="1"/>
          </p:cNvSpPr>
          <p:nvPr>
            <p:ph type="body" sz="quarter" idx="12"/>
          </p:nvPr>
        </p:nvSpPr>
        <p:spPr/>
        <p:txBody>
          <a:bodyPr/>
          <a:lstStyle/>
          <a:p>
            <a:endParaRPr lang="de-DE"/>
          </a:p>
        </p:txBody>
      </p:sp>
      <p:sp>
        <p:nvSpPr>
          <p:cNvPr id="4" name="Titel 3">
            <a:extLst>
              <a:ext uri="{FF2B5EF4-FFF2-40B4-BE49-F238E27FC236}">
                <a16:creationId xmlns:a16="http://schemas.microsoft.com/office/drawing/2014/main" id="{652F71A6-3187-44D1-AC73-4ECD74F65FA5}"/>
              </a:ext>
            </a:extLst>
          </p:cNvPr>
          <p:cNvSpPr>
            <a:spLocks noGrp="1"/>
          </p:cNvSpPr>
          <p:nvPr>
            <p:ph type="title"/>
          </p:nvPr>
        </p:nvSpPr>
        <p:spPr/>
        <p:txBody>
          <a:bodyPr/>
          <a:lstStyle/>
          <a:p>
            <a:r>
              <a:rPr lang="de-DE" dirty="0"/>
              <a:t>Rente</a:t>
            </a:r>
          </a:p>
        </p:txBody>
      </p:sp>
      <p:sp>
        <p:nvSpPr>
          <p:cNvPr id="5" name="Inhaltsplatzhalter 4">
            <a:extLst>
              <a:ext uri="{FF2B5EF4-FFF2-40B4-BE49-F238E27FC236}">
                <a16:creationId xmlns:a16="http://schemas.microsoft.com/office/drawing/2014/main" id="{0F9F754C-7BCE-4CA8-93A3-29F97929C9E0}"/>
              </a:ext>
            </a:extLst>
          </p:cNvPr>
          <p:cNvSpPr>
            <a:spLocks noGrp="1"/>
          </p:cNvSpPr>
          <p:nvPr>
            <p:ph idx="1"/>
          </p:nvPr>
        </p:nvSpPr>
        <p:spPr/>
        <p:txBody>
          <a:bodyPr/>
          <a:lstStyle/>
          <a:p>
            <a:r>
              <a:rPr lang="de-DE" sz="1600" dirty="0"/>
              <a:t>Der Arbeitnehmer geht nach seinem Erwerbsleben in den Ruhestand</a:t>
            </a:r>
          </a:p>
        </p:txBody>
      </p:sp>
      <p:sp>
        <p:nvSpPr>
          <p:cNvPr id="7" name="Rectangle 3">
            <a:extLst>
              <a:ext uri="{FF2B5EF4-FFF2-40B4-BE49-F238E27FC236}">
                <a16:creationId xmlns:a16="http://schemas.microsoft.com/office/drawing/2014/main" id="{9645B22B-5E41-4E9C-BB84-50911966C956}"/>
              </a:ext>
            </a:extLst>
          </p:cNvPr>
          <p:cNvSpPr>
            <a:spLocks noChangeArrowheads="1"/>
          </p:cNvSpPr>
          <p:nvPr/>
        </p:nvSpPr>
        <p:spPr bwMode="auto">
          <a:xfrm>
            <a:off x="1228255" y="2864920"/>
            <a:ext cx="3176587" cy="2747963"/>
          </a:xfrm>
          <a:prstGeom prst="rect">
            <a:avLst/>
          </a:prstGeom>
          <a:solidFill>
            <a:srgbClr val="006192"/>
          </a:solidFill>
          <a:ln w="9525">
            <a:solidFill>
              <a:srgbClr val="122B54"/>
            </a:solidFill>
            <a:miter lim="800000"/>
            <a:headEnd/>
            <a:tailEnd/>
          </a:ln>
          <a:effectLst/>
        </p:spPr>
        <p:txBody>
          <a:bodyPr wrap="none" anchor="ctr"/>
          <a:lstStyle>
            <a:lvl1pPr>
              <a:defRPr>
                <a:solidFill>
                  <a:schemeClr val="bg1"/>
                </a:solidFill>
                <a:latin typeface="Arial" charset="0"/>
              </a:defRPr>
            </a:lvl1pPr>
            <a:lvl2pPr marL="742950" indent="-285750">
              <a:defRPr>
                <a:solidFill>
                  <a:schemeClr val="bg1"/>
                </a:solidFill>
                <a:latin typeface="Arial" charset="0"/>
              </a:defRPr>
            </a:lvl2pPr>
            <a:lvl3pPr marL="1143000" indent="-228600">
              <a:defRPr>
                <a:solidFill>
                  <a:schemeClr val="bg1"/>
                </a:solidFill>
                <a:latin typeface="Arial" charset="0"/>
              </a:defRPr>
            </a:lvl3pPr>
            <a:lvl4pPr marL="1600200" indent="-228600">
              <a:defRPr>
                <a:solidFill>
                  <a:schemeClr val="bg1"/>
                </a:solidFill>
                <a:latin typeface="Arial" charset="0"/>
              </a:defRPr>
            </a:lvl4pPr>
            <a:lvl5pPr marL="2057400" indent="-228600">
              <a:defRPr>
                <a:solidFill>
                  <a:schemeClr val="bg1"/>
                </a:solidFill>
                <a:latin typeface="Arial" charset="0"/>
              </a:defRPr>
            </a:lvl5pPr>
            <a:lvl6pPr marL="25146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6pPr>
            <a:lvl7pPr marL="29718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7pPr>
            <a:lvl8pPr marL="34290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8pPr>
            <a:lvl9pPr marL="38862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9pPr>
          </a:lstStyle>
          <a:p>
            <a:pPr marL="0" marR="0" lvl="0" indent="0" algn="ctr" defTabSz="914400" eaLnBrk="0" fontAlgn="base" latinLnBrk="0" hangingPunct="0">
              <a:lnSpc>
                <a:spcPct val="100000"/>
              </a:lnSpc>
              <a:spcBef>
                <a:spcPct val="0"/>
              </a:spcBef>
              <a:spcAft>
                <a:spcPct val="0"/>
              </a:spcAft>
              <a:buClr>
                <a:srgbClr val="D8D8D5"/>
              </a:buClr>
              <a:buSzPct val="70000"/>
              <a:buFont typeface="Wingdings" pitchFamily="2" charset="2"/>
              <a:buNone/>
              <a:tabLst/>
              <a:defRPr/>
            </a:pPr>
            <a:r>
              <a:rPr kumimoji="0" lang="de-DE" altLang="de-DE" sz="1400" b="0" i="0" u="none" strike="noStrike" kern="0" cap="none" spc="0" normalizeH="0" baseline="0" noProof="0" dirty="0">
                <a:ln>
                  <a:noFill/>
                </a:ln>
                <a:solidFill>
                  <a:srgbClr val="FFFFFF"/>
                </a:solidFill>
                <a:effectLst/>
                <a:uLnTx/>
                <a:uFillTx/>
                <a:latin typeface="Arial" charset="0"/>
              </a:rPr>
              <a:t>Arbeitsleistung </a:t>
            </a:r>
            <a:br>
              <a:rPr kumimoji="0" lang="de-DE" altLang="de-DE" sz="1400" b="0" i="0" u="none" strike="noStrike" kern="0" cap="none" spc="0" normalizeH="0" baseline="0" noProof="0" dirty="0">
                <a:ln>
                  <a:noFill/>
                </a:ln>
                <a:solidFill>
                  <a:srgbClr val="FFFFFF"/>
                </a:solidFill>
                <a:effectLst/>
                <a:uLnTx/>
                <a:uFillTx/>
                <a:latin typeface="Arial" charset="0"/>
              </a:rPr>
            </a:br>
            <a:r>
              <a:rPr kumimoji="0" lang="de-DE" altLang="de-DE" sz="1400" b="0" i="0" u="none" strike="noStrike" kern="0" cap="none" spc="0" normalizeH="0" baseline="0" noProof="0" dirty="0">
                <a:ln>
                  <a:noFill/>
                </a:ln>
                <a:solidFill>
                  <a:srgbClr val="FFFFFF"/>
                </a:solidFill>
                <a:effectLst/>
                <a:uLnTx/>
                <a:uFillTx/>
                <a:latin typeface="Arial" charset="0"/>
              </a:rPr>
              <a:t>Vollzeit</a:t>
            </a:r>
          </a:p>
        </p:txBody>
      </p:sp>
      <p:sp>
        <p:nvSpPr>
          <p:cNvPr id="8" name="Rectangle 4">
            <a:extLst>
              <a:ext uri="{FF2B5EF4-FFF2-40B4-BE49-F238E27FC236}">
                <a16:creationId xmlns:a16="http://schemas.microsoft.com/office/drawing/2014/main" id="{8CCEA58E-4EBA-4A4C-8943-F011BF506710}"/>
              </a:ext>
            </a:extLst>
          </p:cNvPr>
          <p:cNvSpPr>
            <a:spLocks noChangeArrowheads="1"/>
          </p:cNvSpPr>
          <p:nvPr/>
        </p:nvSpPr>
        <p:spPr bwMode="auto">
          <a:xfrm>
            <a:off x="4455368" y="4361493"/>
            <a:ext cx="2079427" cy="1233487"/>
          </a:xfrm>
          <a:prstGeom prst="rect">
            <a:avLst/>
          </a:prstGeom>
          <a:solidFill>
            <a:srgbClr val="B5DAE6"/>
          </a:solidFill>
          <a:ln w="28575">
            <a:solidFill>
              <a:srgbClr val="B5DAE6"/>
            </a:solidFill>
            <a:miter lim="800000"/>
            <a:headEnd/>
            <a:tailEnd/>
          </a:ln>
          <a:effectLst/>
        </p:spPr>
        <p:txBody>
          <a:bodyPr wrap="none" anchor="ctr"/>
          <a:lstStyle>
            <a:lvl1pPr>
              <a:defRPr>
                <a:solidFill>
                  <a:schemeClr val="bg1"/>
                </a:solidFill>
                <a:latin typeface="Arial" charset="0"/>
              </a:defRPr>
            </a:lvl1pPr>
            <a:lvl2pPr marL="742950" indent="-285750">
              <a:defRPr>
                <a:solidFill>
                  <a:schemeClr val="bg1"/>
                </a:solidFill>
                <a:latin typeface="Arial" charset="0"/>
              </a:defRPr>
            </a:lvl2pPr>
            <a:lvl3pPr marL="1143000" indent="-228600">
              <a:defRPr>
                <a:solidFill>
                  <a:schemeClr val="bg1"/>
                </a:solidFill>
                <a:latin typeface="Arial" charset="0"/>
              </a:defRPr>
            </a:lvl3pPr>
            <a:lvl4pPr marL="1600200" indent="-228600">
              <a:defRPr>
                <a:solidFill>
                  <a:schemeClr val="bg1"/>
                </a:solidFill>
                <a:latin typeface="Arial" charset="0"/>
              </a:defRPr>
            </a:lvl4pPr>
            <a:lvl5pPr marL="2057400" indent="-228600">
              <a:defRPr>
                <a:solidFill>
                  <a:schemeClr val="bg1"/>
                </a:solidFill>
                <a:latin typeface="Arial" charset="0"/>
              </a:defRPr>
            </a:lvl5pPr>
            <a:lvl6pPr marL="25146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6pPr>
            <a:lvl7pPr marL="29718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7pPr>
            <a:lvl8pPr marL="34290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8pPr>
            <a:lvl9pPr marL="38862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9pPr>
          </a:lstStyle>
          <a:p>
            <a:pPr marL="0" marR="0" lvl="0" indent="0" algn="ctr" defTabSz="914400" eaLnBrk="0" fontAlgn="base" latinLnBrk="0" hangingPunct="0">
              <a:lnSpc>
                <a:spcPct val="100000"/>
              </a:lnSpc>
              <a:spcBef>
                <a:spcPct val="0"/>
              </a:spcBef>
              <a:spcAft>
                <a:spcPct val="0"/>
              </a:spcAft>
              <a:buClr>
                <a:srgbClr val="D8D8D5"/>
              </a:buClr>
              <a:buSzPct val="70000"/>
              <a:buFont typeface="Wingdings" pitchFamily="2" charset="2"/>
              <a:buNone/>
              <a:tabLst/>
              <a:defRPr/>
            </a:pPr>
            <a:r>
              <a:rPr kumimoji="0" lang="de-DE" altLang="de-DE" sz="1400" b="0" i="0" u="none" strike="noStrike" kern="0" cap="none" spc="0" normalizeH="0" baseline="0" noProof="0" dirty="0">
                <a:ln>
                  <a:noFill/>
                </a:ln>
                <a:solidFill>
                  <a:srgbClr val="FFFFFF"/>
                </a:solidFill>
                <a:effectLst/>
                <a:uLnTx/>
                <a:uFillTx/>
                <a:latin typeface="Arial" charset="0"/>
              </a:rPr>
              <a:t>Keine </a:t>
            </a:r>
          </a:p>
          <a:p>
            <a:pPr marL="0" marR="0" lvl="0" indent="0" algn="ctr" defTabSz="914400" eaLnBrk="0" fontAlgn="base" latinLnBrk="0" hangingPunct="0">
              <a:lnSpc>
                <a:spcPct val="100000"/>
              </a:lnSpc>
              <a:spcBef>
                <a:spcPct val="0"/>
              </a:spcBef>
              <a:spcAft>
                <a:spcPct val="0"/>
              </a:spcAft>
              <a:buClr>
                <a:srgbClr val="D8D8D5"/>
              </a:buClr>
              <a:buSzPct val="70000"/>
              <a:buFont typeface="Wingdings" pitchFamily="2" charset="2"/>
              <a:buNone/>
              <a:tabLst/>
              <a:defRPr/>
            </a:pPr>
            <a:r>
              <a:rPr lang="de-DE" altLang="de-DE" sz="1400" kern="0" dirty="0">
                <a:solidFill>
                  <a:srgbClr val="FFFFFF"/>
                </a:solidFill>
              </a:rPr>
              <a:t>Arbeitsleistung</a:t>
            </a:r>
            <a:endParaRPr kumimoji="0" lang="de-DE" altLang="de-DE" sz="1400" b="0" i="0" u="none" strike="noStrike" kern="0" cap="none" spc="0" normalizeH="0" baseline="0" noProof="0" dirty="0">
              <a:ln>
                <a:noFill/>
              </a:ln>
              <a:solidFill>
                <a:srgbClr val="FFFFFF"/>
              </a:solidFill>
              <a:effectLst/>
              <a:uLnTx/>
              <a:uFillTx/>
              <a:latin typeface="Arial" charset="0"/>
            </a:endParaRPr>
          </a:p>
        </p:txBody>
      </p:sp>
      <p:sp>
        <p:nvSpPr>
          <p:cNvPr id="9" name="Line 8">
            <a:extLst>
              <a:ext uri="{FF2B5EF4-FFF2-40B4-BE49-F238E27FC236}">
                <a16:creationId xmlns:a16="http://schemas.microsoft.com/office/drawing/2014/main" id="{CA4B608A-5496-4274-B590-39D7210178D9}"/>
              </a:ext>
            </a:extLst>
          </p:cNvPr>
          <p:cNvSpPr>
            <a:spLocks noChangeShapeType="1"/>
          </p:cNvSpPr>
          <p:nvPr/>
        </p:nvSpPr>
        <p:spPr bwMode="auto">
          <a:xfrm>
            <a:off x="1214201" y="5622625"/>
            <a:ext cx="7560000" cy="11113"/>
          </a:xfrm>
          <a:prstGeom prst="line">
            <a:avLst/>
          </a:prstGeom>
          <a:noFill/>
          <a:ln w="38100">
            <a:solidFill>
              <a:srgbClr val="49648C"/>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752" tIns="49876" rIns="99752" bIns="49876" anchor="ctr">
            <a:spAutoFit/>
          </a:bodyPr>
          <a:lstStyle/>
          <a:p>
            <a:pPr marL="0" marR="0" lvl="0" indent="0" defTabSz="914400" eaLnBrk="0" fontAlgn="base" latinLnBrk="0" hangingPunct="0">
              <a:lnSpc>
                <a:spcPct val="100000"/>
              </a:lnSpc>
              <a:spcBef>
                <a:spcPct val="0"/>
              </a:spcBef>
              <a:spcAft>
                <a:spcPct val="0"/>
              </a:spcAft>
              <a:buClr>
                <a:srgbClr val="D8D8D5"/>
              </a:buClr>
              <a:buSzPct val="70000"/>
              <a:buFont typeface="Wingdings" pitchFamily="2" charset="2"/>
              <a:buNone/>
              <a:tabLst/>
              <a:defRPr/>
            </a:pPr>
            <a:endParaRPr kumimoji="0" lang="de-DE" sz="1800" b="0" i="0" u="none" strike="noStrike" kern="0" cap="none" spc="0" normalizeH="0" baseline="0" noProof="0">
              <a:ln>
                <a:noFill/>
              </a:ln>
              <a:solidFill>
                <a:srgbClr val="FFFFFF"/>
              </a:solidFill>
              <a:effectLst/>
              <a:uLnTx/>
              <a:uFillTx/>
            </a:endParaRPr>
          </a:p>
        </p:txBody>
      </p:sp>
      <p:sp>
        <p:nvSpPr>
          <p:cNvPr id="10" name="Text Box 9">
            <a:extLst>
              <a:ext uri="{FF2B5EF4-FFF2-40B4-BE49-F238E27FC236}">
                <a16:creationId xmlns:a16="http://schemas.microsoft.com/office/drawing/2014/main" id="{95C750BA-9C63-42B2-89A6-4A354702580B}"/>
              </a:ext>
            </a:extLst>
          </p:cNvPr>
          <p:cNvSpPr txBox="1">
            <a:spLocks noChangeArrowheads="1"/>
          </p:cNvSpPr>
          <p:nvPr/>
        </p:nvSpPr>
        <p:spPr bwMode="auto">
          <a:xfrm>
            <a:off x="566502" y="2232279"/>
            <a:ext cx="947737" cy="519024"/>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283" tIns="43642" rIns="87283" bIns="43642">
            <a:spAutoFit/>
          </a:bodyPr>
          <a:lstStyle>
            <a:lvl1pPr defTabSz="800100">
              <a:defRPr>
                <a:solidFill>
                  <a:schemeClr val="bg1"/>
                </a:solidFill>
                <a:latin typeface="Arial" charset="0"/>
              </a:defRPr>
            </a:lvl1pPr>
            <a:lvl2pPr marL="742950" indent="-285750" defTabSz="800100">
              <a:defRPr>
                <a:solidFill>
                  <a:schemeClr val="bg1"/>
                </a:solidFill>
                <a:latin typeface="Arial" charset="0"/>
              </a:defRPr>
            </a:lvl2pPr>
            <a:lvl3pPr marL="1143000" indent="-228600" defTabSz="800100">
              <a:defRPr>
                <a:solidFill>
                  <a:schemeClr val="bg1"/>
                </a:solidFill>
                <a:latin typeface="Arial" charset="0"/>
              </a:defRPr>
            </a:lvl3pPr>
            <a:lvl4pPr marL="1600200" indent="-228600" defTabSz="800100">
              <a:defRPr>
                <a:solidFill>
                  <a:schemeClr val="bg1"/>
                </a:solidFill>
                <a:latin typeface="Arial" charset="0"/>
              </a:defRPr>
            </a:lvl4pPr>
            <a:lvl5pPr marL="2057400" indent="-228600" defTabSz="800100">
              <a:defRPr>
                <a:solidFill>
                  <a:schemeClr val="bg1"/>
                </a:solidFill>
                <a:latin typeface="Arial" charset="0"/>
              </a:defRPr>
            </a:lvl5pPr>
            <a:lvl6pPr marL="25146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6pPr>
            <a:lvl7pPr marL="29718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7pPr>
            <a:lvl8pPr marL="34290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8pPr>
            <a:lvl9pPr marL="38862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9pPr>
          </a:lstStyle>
          <a:p>
            <a:pPr marL="0" marR="0" lvl="0" indent="0" defTabSz="800100" eaLnBrk="0" fontAlgn="base" latinLnBrk="0" hangingPunct="0">
              <a:lnSpc>
                <a:spcPct val="100000"/>
              </a:lnSpc>
              <a:spcBef>
                <a:spcPct val="50000"/>
              </a:spcBef>
              <a:spcAft>
                <a:spcPct val="0"/>
              </a:spcAft>
              <a:buClrTx/>
              <a:buSzTx/>
              <a:buFontTx/>
              <a:buNone/>
              <a:tabLst/>
              <a:defRPr/>
            </a:pPr>
            <a:r>
              <a:rPr kumimoji="0" lang="de-DE" altLang="de-DE" sz="1400" b="0" i="0" u="none" strike="noStrike" kern="0" cap="none" spc="0" normalizeH="0" baseline="0" noProof="0">
                <a:ln>
                  <a:noFill/>
                </a:ln>
                <a:solidFill>
                  <a:srgbClr val="000000"/>
                </a:solidFill>
                <a:effectLst/>
                <a:uLnTx/>
                <a:uFillTx/>
                <a:latin typeface="Arial" charset="0"/>
              </a:rPr>
              <a:t>Vollzeit- brutto</a:t>
            </a:r>
          </a:p>
        </p:txBody>
      </p:sp>
      <p:sp>
        <p:nvSpPr>
          <p:cNvPr id="11" name="Text Box 10">
            <a:extLst>
              <a:ext uri="{FF2B5EF4-FFF2-40B4-BE49-F238E27FC236}">
                <a16:creationId xmlns:a16="http://schemas.microsoft.com/office/drawing/2014/main" id="{53A4A216-7340-4ECC-88E6-296B7556CDD8}"/>
              </a:ext>
            </a:extLst>
          </p:cNvPr>
          <p:cNvSpPr txBox="1">
            <a:spLocks noChangeArrowheads="1"/>
          </p:cNvSpPr>
          <p:nvPr/>
        </p:nvSpPr>
        <p:spPr bwMode="auto">
          <a:xfrm>
            <a:off x="566502" y="2765125"/>
            <a:ext cx="647700" cy="303580"/>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283" tIns="43642" rIns="87283" bIns="43642">
            <a:spAutoFit/>
          </a:bodyPr>
          <a:lstStyle>
            <a:lvl1pPr defTabSz="800100">
              <a:defRPr>
                <a:solidFill>
                  <a:schemeClr val="bg1"/>
                </a:solidFill>
                <a:latin typeface="Arial" charset="0"/>
              </a:defRPr>
            </a:lvl1pPr>
            <a:lvl2pPr marL="742950" indent="-285750" defTabSz="800100">
              <a:defRPr>
                <a:solidFill>
                  <a:schemeClr val="bg1"/>
                </a:solidFill>
                <a:latin typeface="Arial" charset="0"/>
              </a:defRPr>
            </a:lvl2pPr>
            <a:lvl3pPr marL="1143000" indent="-228600" defTabSz="800100">
              <a:defRPr>
                <a:solidFill>
                  <a:schemeClr val="bg1"/>
                </a:solidFill>
                <a:latin typeface="Arial" charset="0"/>
              </a:defRPr>
            </a:lvl3pPr>
            <a:lvl4pPr marL="1600200" indent="-228600" defTabSz="800100">
              <a:defRPr>
                <a:solidFill>
                  <a:schemeClr val="bg1"/>
                </a:solidFill>
                <a:latin typeface="Arial" charset="0"/>
              </a:defRPr>
            </a:lvl4pPr>
            <a:lvl5pPr marL="2057400" indent="-228600" defTabSz="800100">
              <a:defRPr>
                <a:solidFill>
                  <a:schemeClr val="bg1"/>
                </a:solidFill>
                <a:latin typeface="Arial" charset="0"/>
              </a:defRPr>
            </a:lvl5pPr>
            <a:lvl6pPr marL="25146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6pPr>
            <a:lvl7pPr marL="29718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7pPr>
            <a:lvl8pPr marL="34290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8pPr>
            <a:lvl9pPr marL="38862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9pPr>
          </a:lstStyle>
          <a:p>
            <a:pPr marL="0" marR="0" lvl="0" indent="0" algn="r" defTabSz="800100" eaLnBrk="0" fontAlgn="base" latinLnBrk="0" hangingPunct="0">
              <a:lnSpc>
                <a:spcPct val="100000"/>
              </a:lnSpc>
              <a:spcBef>
                <a:spcPct val="50000"/>
              </a:spcBef>
              <a:spcAft>
                <a:spcPct val="0"/>
              </a:spcAft>
              <a:buClrTx/>
              <a:buSzTx/>
              <a:buFontTx/>
              <a:buNone/>
              <a:tabLst/>
              <a:defRPr/>
            </a:pPr>
            <a:r>
              <a:rPr kumimoji="0" lang="de-DE" altLang="de-DE" sz="1400" b="0" i="0" u="none" strike="noStrike" kern="0" cap="none" spc="0" normalizeH="0" baseline="0" noProof="0" dirty="0">
                <a:ln>
                  <a:noFill/>
                </a:ln>
                <a:solidFill>
                  <a:srgbClr val="000000"/>
                </a:solidFill>
                <a:effectLst/>
                <a:uLnTx/>
                <a:uFillTx/>
                <a:latin typeface="Arial" charset="0"/>
              </a:rPr>
              <a:t>100%</a:t>
            </a:r>
          </a:p>
        </p:txBody>
      </p:sp>
      <p:sp>
        <p:nvSpPr>
          <p:cNvPr id="12" name="Text Box 11">
            <a:extLst>
              <a:ext uri="{FF2B5EF4-FFF2-40B4-BE49-F238E27FC236}">
                <a16:creationId xmlns:a16="http://schemas.microsoft.com/office/drawing/2014/main" id="{5A5B3BEE-2FB1-4EBB-9D2E-29001974FDA8}"/>
              </a:ext>
            </a:extLst>
          </p:cNvPr>
          <p:cNvSpPr txBox="1">
            <a:spLocks noChangeArrowheads="1"/>
          </p:cNvSpPr>
          <p:nvPr/>
        </p:nvSpPr>
        <p:spPr bwMode="auto">
          <a:xfrm>
            <a:off x="479425" y="4122438"/>
            <a:ext cx="739540" cy="303580"/>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7283" tIns="43642" rIns="87283" bIns="43642">
            <a:spAutoFit/>
          </a:bodyPr>
          <a:lstStyle>
            <a:lvl1pPr defTabSz="800100">
              <a:defRPr>
                <a:solidFill>
                  <a:schemeClr val="bg1"/>
                </a:solidFill>
                <a:latin typeface="Arial" charset="0"/>
              </a:defRPr>
            </a:lvl1pPr>
            <a:lvl2pPr marL="742950" indent="-285750" defTabSz="800100">
              <a:defRPr>
                <a:solidFill>
                  <a:schemeClr val="bg1"/>
                </a:solidFill>
                <a:latin typeface="Arial" charset="0"/>
              </a:defRPr>
            </a:lvl2pPr>
            <a:lvl3pPr marL="1143000" indent="-228600" defTabSz="800100">
              <a:defRPr>
                <a:solidFill>
                  <a:schemeClr val="bg1"/>
                </a:solidFill>
                <a:latin typeface="Arial" charset="0"/>
              </a:defRPr>
            </a:lvl3pPr>
            <a:lvl4pPr marL="1600200" indent="-228600" defTabSz="800100">
              <a:defRPr>
                <a:solidFill>
                  <a:schemeClr val="bg1"/>
                </a:solidFill>
                <a:latin typeface="Arial" charset="0"/>
              </a:defRPr>
            </a:lvl4pPr>
            <a:lvl5pPr marL="2057400" indent="-228600" defTabSz="800100">
              <a:defRPr>
                <a:solidFill>
                  <a:schemeClr val="bg1"/>
                </a:solidFill>
                <a:latin typeface="Arial" charset="0"/>
              </a:defRPr>
            </a:lvl5pPr>
            <a:lvl6pPr marL="25146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6pPr>
            <a:lvl7pPr marL="29718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7pPr>
            <a:lvl8pPr marL="34290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8pPr>
            <a:lvl9pPr marL="38862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9pPr>
          </a:lstStyle>
          <a:p>
            <a:pPr marL="0" marR="0" lvl="0" indent="0" algn="r" defTabSz="800100" eaLnBrk="0" fontAlgn="base" latinLnBrk="0" hangingPunct="0">
              <a:lnSpc>
                <a:spcPct val="100000"/>
              </a:lnSpc>
              <a:spcBef>
                <a:spcPct val="50000"/>
              </a:spcBef>
              <a:spcAft>
                <a:spcPct val="0"/>
              </a:spcAft>
              <a:buClrTx/>
              <a:buSzTx/>
              <a:buFontTx/>
              <a:buNone/>
              <a:tabLst/>
              <a:defRPr/>
            </a:pPr>
            <a:r>
              <a:rPr kumimoji="0" lang="de-DE" altLang="de-DE" sz="1400" b="0" i="0" u="none" strike="noStrike" kern="0" cap="none" spc="0" normalizeH="0" baseline="0" noProof="0">
                <a:ln>
                  <a:noFill/>
                </a:ln>
                <a:solidFill>
                  <a:srgbClr val="000000"/>
                </a:solidFill>
                <a:effectLst/>
                <a:uLnTx/>
                <a:uFillTx/>
                <a:latin typeface="Arial" charset="0"/>
              </a:rPr>
              <a:t>50%</a:t>
            </a:r>
          </a:p>
        </p:txBody>
      </p:sp>
      <p:sp>
        <p:nvSpPr>
          <p:cNvPr id="14" name="Line 18">
            <a:extLst>
              <a:ext uri="{FF2B5EF4-FFF2-40B4-BE49-F238E27FC236}">
                <a16:creationId xmlns:a16="http://schemas.microsoft.com/office/drawing/2014/main" id="{3752B82A-B81C-4A9F-9580-557A96817C51}"/>
              </a:ext>
            </a:extLst>
          </p:cNvPr>
          <p:cNvSpPr>
            <a:spLocks noChangeShapeType="1"/>
          </p:cNvSpPr>
          <p:nvPr/>
        </p:nvSpPr>
        <p:spPr bwMode="gray">
          <a:xfrm flipV="1">
            <a:off x="1228255" y="2573738"/>
            <a:ext cx="7937" cy="3060000"/>
          </a:xfrm>
          <a:prstGeom prst="line">
            <a:avLst/>
          </a:prstGeom>
          <a:noFill/>
          <a:ln w="38100">
            <a:solidFill>
              <a:srgbClr val="49648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p>
            <a:pPr marL="0" marR="0" lvl="0" indent="0" defTabSz="914400" eaLnBrk="0" fontAlgn="base" latinLnBrk="0" hangingPunct="0">
              <a:lnSpc>
                <a:spcPct val="100000"/>
              </a:lnSpc>
              <a:spcBef>
                <a:spcPct val="0"/>
              </a:spcBef>
              <a:spcAft>
                <a:spcPct val="0"/>
              </a:spcAft>
              <a:buClr>
                <a:srgbClr val="D8D8D5"/>
              </a:buClr>
              <a:buSzPct val="70000"/>
              <a:buFont typeface="Wingdings" pitchFamily="2" charset="2"/>
              <a:buNone/>
              <a:tabLst/>
              <a:defRPr/>
            </a:pPr>
            <a:endParaRPr kumimoji="0" lang="de-DE" sz="1800" b="0" i="0" u="none" strike="noStrike" kern="0" cap="none" spc="0" normalizeH="0" baseline="0" noProof="0">
              <a:ln>
                <a:noFill/>
              </a:ln>
              <a:solidFill>
                <a:srgbClr val="FFFFFF"/>
              </a:solidFill>
              <a:effectLst/>
              <a:uLnTx/>
              <a:uFillTx/>
            </a:endParaRPr>
          </a:p>
        </p:txBody>
      </p:sp>
      <p:sp>
        <p:nvSpPr>
          <p:cNvPr id="15" name="Rechteck 53">
            <a:extLst>
              <a:ext uri="{FF2B5EF4-FFF2-40B4-BE49-F238E27FC236}">
                <a16:creationId xmlns:a16="http://schemas.microsoft.com/office/drawing/2014/main" id="{E773B3B0-1B3E-44F7-B28E-AAEB8AE1ED03}"/>
              </a:ext>
            </a:extLst>
          </p:cNvPr>
          <p:cNvSpPr>
            <a:spLocks noChangeArrowheads="1"/>
          </p:cNvSpPr>
          <p:nvPr/>
        </p:nvSpPr>
        <p:spPr bwMode="auto">
          <a:xfrm>
            <a:off x="1236193" y="5693029"/>
            <a:ext cx="3168650" cy="288925"/>
          </a:xfrm>
          <a:prstGeom prst="rect">
            <a:avLst/>
          </a:prstGeom>
          <a:solidFill>
            <a:srgbClr val="006192"/>
          </a:solidFill>
          <a:ln w="19050" algn="ctr">
            <a:solidFill>
              <a:srgbClr val="122B54"/>
            </a:solidFill>
            <a:round/>
            <a:headEnd/>
            <a:tailEnd/>
          </a:ln>
        </p:spPr>
        <p:txBody>
          <a:bodyPr wrap="none" anchor="ctr"/>
          <a:lstStyle>
            <a:lvl1pPr>
              <a:defRPr>
                <a:solidFill>
                  <a:schemeClr val="bg1"/>
                </a:solidFill>
                <a:latin typeface="Arial" charset="0"/>
              </a:defRPr>
            </a:lvl1pPr>
            <a:lvl2pPr marL="742950" indent="-285750">
              <a:defRPr>
                <a:solidFill>
                  <a:schemeClr val="bg1"/>
                </a:solidFill>
                <a:latin typeface="Arial" charset="0"/>
              </a:defRPr>
            </a:lvl2pPr>
            <a:lvl3pPr marL="1143000" indent="-228600">
              <a:defRPr>
                <a:solidFill>
                  <a:schemeClr val="bg1"/>
                </a:solidFill>
                <a:latin typeface="Arial" charset="0"/>
              </a:defRPr>
            </a:lvl3pPr>
            <a:lvl4pPr marL="1600200" indent="-228600">
              <a:defRPr>
                <a:solidFill>
                  <a:schemeClr val="bg1"/>
                </a:solidFill>
                <a:latin typeface="Arial" charset="0"/>
              </a:defRPr>
            </a:lvl4pPr>
            <a:lvl5pPr marL="2057400" indent="-228600">
              <a:defRPr>
                <a:solidFill>
                  <a:schemeClr val="bg1"/>
                </a:solidFill>
                <a:latin typeface="Arial" charset="0"/>
              </a:defRPr>
            </a:lvl5pPr>
            <a:lvl6pPr marL="25146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6pPr>
            <a:lvl7pPr marL="29718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7pPr>
            <a:lvl8pPr marL="34290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8pPr>
            <a:lvl9pPr marL="38862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de-DE" altLang="de-DE" sz="1400" b="0" i="0" u="none" strike="noStrike" kern="0" cap="none" spc="0" normalizeH="0" baseline="0" noProof="0" dirty="0">
                <a:ln>
                  <a:noFill/>
                </a:ln>
                <a:solidFill>
                  <a:srgbClr val="FFFFFF"/>
                </a:solidFill>
                <a:effectLst/>
                <a:uLnTx/>
                <a:uFillTx/>
                <a:latin typeface="Arial" charset="0"/>
              </a:rPr>
              <a:t>Aktives Erwerbsleben</a:t>
            </a:r>
          </a:p>
        </p:txBody>
      </p:sp>
      <p:sp>
        <p:nvSpPr>
          <p:cNvPr id="16" name="Rechteck 62">
            <a:extLst>
              <a:ext uri="{FF2B5EF4-FFF2-40B4-BE49-F238E27FC236}">
                <a16:creationId xmlns:a16="http://schemas.microsoft.com/office/drawing/2014/main" id="{096E7E3E-612A-4CF6-BD4C-CBA35E979EED}"/>
              </a:ext>
            </a:extLst>
          </p:cNvPr>
          <p:cNvSpPr>
            <a:spLocks noChangeArrowheads="1"/>
          </p:cNvSpPr>
          <p:nvPr/>
        </p:nvSpPr>
        <p:spPr bwMode="auto">
          <a:xfrm>
            <a:off x="4455369" y="5694680"/>
            <a:ext cx="2088480" cy="288925"/>
          </a:xfrm>
          <a:prstGeom prst="rect">
            <a:avLst/>
          </a:prstGeom>
          <a:solidFill>
            <a:srgbClr val="B5DAE6"/>
          </a:solidFill>
          <a:ln w="19050" algn="ctr">
            <a:solidFill>
              <a:srgbClr val="B5DAE6"/>
            </a:solidFill>
            <a:round/>
            <a:headEnd/>
            <a:tailEnd/>
          </a:ln>
        </p:spPr>
        <p:txBody>
          <a:bodyPr wrap="none" anchor="ctr"/>
          <a:lstStyle>
            <a:lvl1pPr>
              <a:defRPr>
                <a:solidFill>
                  <a:schemeClr val="bg1"/>
                </a:solidFill>
                <a:latin typeface="Arial" charset="0"/>
              </a:defRPr>
            </a:lvl1pPr>
            <a:lvl2pPr marL="742950" indent="-285750">
              <a:defRPr>
                <a:solidFill>
                  <a:schemeClr val="bg1"/>
                </a:solidFill>
                <a:latin typeface="Arial" charset="0"/>
              </a:defRPr>
            </a:lvl2pPr>
            <a:lvl3pPr marL="1143000" indent="-228600">
              <a:defRPr>
                <a:solidFill>
                  <a:schemeClr val="bg1"/>
                </a:solidFill>
                <a:latin typeface="Arial" charset="0"/>
              </a:defRPr>
            </a:lvl3pPr>
            <a:lvl4pPr marL="1600200" indent="-228600">
              <a:defRPr>
                <a:solidFill>
                  <a:schemeClr val="bg1"/>
                </a:solidFill>
                <a:latin typeface="Arial" charset="0"/>
              </a:defRPr>
            </a:lvl4pPr>
            <a:lvl5pPr marL="2057400" indent="-228600">
              <a:defRPr>
                <a:solidFill>
                  <a:schemeClr val="bg1"/>
                </a:solidFill>
                <a:latin typeface="Arial" charset="0"/>
              </a:defRPr>
            </a:lvl5pPr>
            <a:lvl6pPr marL="25146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6pPr>
            <a:lvl7pPr marL="29718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7pPr>
            <a:lvl8pPr marL="34290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8pPr>
            <a:lvl9pPr marL="38862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de-DE" altLang="de-DE" sz="1400" b="0" i="0" u="none" strike="noStrike" kern="0" cap="none" spc="0" normalizeH="0" baseline="0" noProof="0" dirty="0">
                <a:ln>
                  <a:noFill/>
                </a:ln>
                <a:solidFill>
                  <a:srgbClr val="FFFFFF"/>
                </a:solidFill>
                <a:effectLst/>
                <a:uLnTx/>
                <a:uFillTx/>
                <a:latin typeface="Arial" charset="0"/>
              </a:rPr>
              <a:t>Rente</a:t>
            </a:r>
          </a:p>
        </p:txBody>
      </p:sp>
      <p:sp>
        <p:nvSpPr>
          <p:cNvPr id="18" name="Pfeil nach rechts 31">
            <a:extLst>
              <a:ext uri="{FF2B5EF4-FFF2-40B4-BE49-F238E27FC236}">
                <a16:creationId xmlns:a16="http://schemas.microsoft.com/office/drawing/2014/main" id="{651CB0AF-8EE3-46BB-BBA5-8DB828AA0A37}"/>
              </a:ext>
            </a:extLst>
          </p:cNvPr>
          <p:cNvSpPr/>
          <p:nvPr/>
        </p:nvSpPr>
        <p:spPr>
          <a:xfrm>
            <a:off x="6507637" y="4389138"/>
            <a:ext cx="647824" cy="1216024"/>
          </a:xfrm>
          <a:prstGeom prst="rightArrow">
            <a:avLst/>
          </a:prstGeom>
          <a:solidFill>
            <a:srgbClr val="B5DAE6"/>
          </a:solidFill>
          <a:ln>
            <a:solidFill>
              <a:srgbClr val="B5DAE6"/>
            </a:solidFill>
          </a:ln>
        </p:spPr>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spcBef>
                <a:spcPts val="100"/>
              </a:spcBef>
              <a:spcAft>
                <a:spcPts val="100"/>
              </a:spcAft>
            </a:pPr>
            <a:endParaRPr lang="de-DE" sz="1400" dirty="0"/>
          </a:p>
        </p:txBody>
      </p:sp>
      <p:sp>
        <p:nvSpPr>
          <p:cNvPr id="17" name="Fußzeilenplatzhalter 5" descr="svtx:article/content/footnote">
            <a:extLst>
              <a:ext uri="{FF2B5EF4-FFF2-40B4-BE49-F238E27FC236}">
                <a16:creationId xmlns:a16="http://schemas.microsoft.com/office/drawing/2014/main" id="{528DACD9-E1A8-466F-99DE-835C0A1D84D6}"/>
              </a:ext>
            </a:extLst>
          </p:cNvPr>
          <p:cNvSpPr>
            <a:spLocks noGrp="1"/>
          </p:cNvSpPr>
          <p:nvPr>
            <p:ph type="ftr" sz="quarter" idx="4294967295"/>
          </p:nvPr>
        </p:nvSpPr>
        <p:spPr>
          <a:xfrm>
            <a:off x="479426" y="6299200"/>
            <a:ext cx="9324974" cy="350150"/>
          </a:xfrm>
          <a:prstGeom prst="rect">
            <a:avLst/>
          </a:prstGeom>
        </p:spPr>
        <p:txBody>
          <a:bodyPr anchor="b"/>
          <a:lstStyle/>
          <a:p>
            <a:r>
              <a:rPr lang="de-DE" sz="800" dirty="0" smtClean="0">
                <a:solidFill>
                  <a:schemeClr val="bg1"/>
                </a:solidFill>
              </a:rPr>
              <a:t>Allianz Zeitwertkonten mit Garantie I L-FK-FS-ZIP</a:t>
            </a:r>
            <a:endParaRPr sz="800" dirty="0">
              <a:solidFill>
                <a:schemeClr val="bg1"/>
              </a:solidFill>
            </a:endParaRPr>
          </a:p>
        </p:txBody>
      </p:sp>
    </p:spTree>
    <p:extLst>
      <p:ext uri="{BB962C8B-B14F-4D97-AF65-F5344CB8AC3E}">
        <p14:creationId xmlns:p14="http://schemas.microsoft.com/office/powerpoint/2010/main" val="21320579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EC60C67-05F6-4BEF-9B4F-51BBCCD98267}"/>
              </a:ext>
            </a:extLst>
          </p:cNvPr>
          <p:cNvSpPr>
            <a:spLocks noGrp="1"/>
          </p:cNvSpPr>
          <p:nvPr>
            <p:ph type="sldNum" sz="quarter" idx="14"/>
          </p:nvPr>
        </p:nvSpPr>
        <p:spPr/>
        <p:txBody>
          <a:bodyPr/>
          <a:lstStyle/>
          <a:p>
            <a:fld id="{56C449F3-BD9D-48DC-BFF1-0F66671DA7C6}" type="slidenum">
              <a:rPr lang="de-DE" noProof="0" smtClean="0"/>
              <a:pPr/>
              <a:t>18</a:t>
            </a:fld>
            <a:endParaRPr lang="de-DE" noProof="0"/>
          </a:p>
        </p:txBody>
      </p:sp>
      <p:sp>
        <p:nvSpPr>
          <p:cNvPr id="3" name="Textplatzhalter 2">
            <a:extLst>
              <a:ext uri="{FF2B5EF4-FFF2-40B4-BE49-F238E27FC236}">
                <a16:creationId xmlns:a16="http://schemas.microsoft.com/office/drawing/2014/main" id="{10E9325A-C76D-4068-9299-48D0C9EA7E3B}"/>
              </a:ext>
            </a:extLst>
          </p:cNvPr>
          <p:cNvSpPr>
            <a:spLocks noGrp="1"/>
          </p:cNvSpPr>
          <p:nvPr>
            <p:ph type="body" sz="quarter" idx="12"/>
          </p:nvPr>
        </p:nvSpPr>
        <p:spPr/>
        <p:txBody>
          <a:bodyPr/>
          <a:lstStyle/>
          <a:p>
            <a:endParaRPr lang="de-DE"/>
          </a:p>
        </p:txBody>
      </p:sp>
      <p:sp>
        <p:nvSpPr>
          <p:cNvPr id="4" name="Titel 3">
            <a:extLst>
              <a:ext uri="{FF2B5EF4-FFF2-40B4-BE49-F238E27FC236}">
                <a16:creationId xmlns:a16="http://schemas.microsoft.com/office/drawing/2014/main" id="{652F71A6-3187-44D1-AC73-4ECD74F65FA5}"/>
              </a:ext>
            </a:extLst>
          </p:cNvPr>
          <p:cNvSpPr>
            <a:spLocks noGrp="1"/>
          </p:cNvSpPr>
          <p:nvPr>
            <p:ph type="title"/>
          </p:nvPr>
        </p:nvSpPr>
        <p:spPr/>
        <p:txBody>
          <a:bodyPr/>
          <a:lstStyle/>
          <a:p>
            <a:r>
              <a:rPr lang="de-DE" dirty="0"/>
              <a:t>Teilzeit und Rente</a:t>
            </a:r>
          </a:p>
        </p:txBody>
      </p:sp>
      <p:sp>
        <p:nvSpPr>
          <p:cNvPr id="5" name="Inhaltsplatzhalter 4">
            <a:extLst>
              <a:ext uri="{FF2B5EF4-FFF2-40B4-BE49-F238E27FC236}">
                <a16:creationId xmlns:a16="http://schemas.microsoft.com/office/drawing/2014/main" id="{0F9F754C-7BCE-4CA8-93A3-29F97929C9E0}"/>
              </a:ext>
            </a:extLst>
          </p:cNvPr>
          <p:cNvSpPr>
            <a:spLocks noGrp="1"/>
          </p:cNvSpPr>
          <p:nvPr>
            <p:ph idx="1"/>
          </p:nvPr>
        </p:nvSpPr>
        <p:spPr/>
        <p:txBody>
          <a:bodyPr/>
          <a:lstStyle/>
          <a:p>
            <a:r>
              <a:rPr lang="de-DE" sz="1600" dirty="0"/>
              <a:t>Der Arbeitnehmer arbeitet vor dem Ruhestand in Teilzeit</a:t>
            </a:r>
          </a:p>
        </p:txBody>
      </p:sp>
      <p:sp>
        <p:nvSpPr>
          <p:cNvPr id="7" name="Rectangle 3">
            <a:extLst>
              <a:ext uri="{FF2B5EF4-FFF2-40B4-BE49-F238E27FC236}">
                <a16:creationId xmlns:a16="http://schemas.microsoft.com/office/drawing/2014/main" id="{9645B22B-5E41-4E9C-BB84-50911966C956}"/>
              </a:ext>
            </a:extLst>
          </p:cNvPr>
          <p:cNvSpPr>
            <a:spLocks noChangeArrowheads="1"/>
          </p:cNvSpPr>
          <p:nvPr/>
        </p:nvSpPr>
        <p:spPr bwMode="auto">
          <a:xfrm>
            <a:off x="1228256" y="2864920"/>
            <a:ext cx="2808168" cy="2747963"/>
          </a:xfrm>
          <a:prstGeom prst="rect">
            <a:avLst/>
          </a:prstGeom>
          <a:solidFill>
            <a:srgbClr val="006192"/>
          </a:solidFill>
          <a:ln w="9525">
            <a:solidFill>
              <a:srgbClr val="122B54"/>
            </a:solidFill>
            <a:miter lim="800000"/>
            <a:headEnd/>
            <a:tailEnd/>
          </a:ln>
          <a:effectLst/>
        </p:spPr>
        <p:txBody>
          <a:bodyPr wrap="none" anchor="ctr"/>
          <a:lstStyle>
            <a:lvl1pPr>
              <a:defRPr>
                <a:solidFill>
                  <a:schemeClr val="bg1"/>
                </a:solidFill>
                <a:latin typeface="Arial" charset="0"/>
              </a:defRPr>
            </a:lvl1pPr>
            <a:lvl2pPr marL="742950" indent="-285750">
              <a:defRPr>
                <a:solidFill>
                  <a:schemeClr val="bg1"/>
                </a:solidFill>
                <a:latin typeface="Arial" charset="0"/>
              </a:defRPr>
            </a:lvl2pPr>
            <a:lvl3pPr marL="1143000" indent="-228600">
              <a:defRPr>
                <a:solidFill>
                  <a:schemeClr val="bg1"/>
                </a:solidFill>
                <a:latin typeface="Arial" charset="0"/>
              </a:defRPr>
            </a:lvl3pPr>
            <a:lvl4pPr marL="1600200" indent="-228600">
              <a:defRPr>
                <a:solidFill>
                  <a:schemeClr val="bg1"/>
                </a:solidFill>
                <a:latin typeface="Arial" charset="0"/>
              </a:defRPr>
            </a:lvl4pPr>
            <a:lvl5pPr marL="2057400" indent="-228600">
              <a:defRPr>
                <a:solidFill>
                  <a:schemeClr val="bg1"/>
                </a:solidFill>
                <a:latin typeface="Arial" charset="0"/>
              </a:defRPr>
            </a:lvl5pPr>
            <a:lvl6pPr marL="25146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6pPr>
            <a:lvl7pPr marL="29718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7pPr>
            <a:lvl8pPr marL="34290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8pPr>
            <a:lvl9pPr marL="38862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9pPr>
          </a:lstStyle>
          <a:p>
            <a:pPr marL="0" marR="0" lvl="0" indent="0" algn="ctr" defTabSz="914400" eaLnBrk="0" fontAlgn="base" latinLnBrk="0" hangingPunct="0">
              <a:lnSpc>
                <a:spcPct val="100000"/>
              </a:lnSpc>
              <a:spcBef>
                <a:spcPct val="0"/>
              </a:spcBef>
              <a:spcAft>
                <a:spcPct val="0"/>
              </a:spcAft>
              <a:buClr>
                <a:srgbClr val="D8D8D5"/>
              </a:buClr>
              <a:buSzPct val="70000"/>
              <a:buFont typeface="Wingdings" pitchFamily="2" charset="2"/>
              <a:buNone/>
              <a:tabLst/>
              <a:defRPr/>
            </a:pPr>
            <a:r>
              <a:rPr kumimoji="0" lang="de-DE" altLang="de-DE" sz="1400" b="0" i="0" u="none" strike="noStrike" kern="0" cap="none" spc="0" normalizeH="0" baseline="0" noProof="0" dirty="0">
                <a:ln>
                  <a:noFill/>
                </a:ln>
                <a:solidFill>
                  <a:srgbClr val="FFFFFF"/>
                </a:solidFill>
                <a:effectLst/>
                <a:uLnTx/>
                <a:uFillTx/>
                <a:latin typeface="Arial" charset="0"/>
              </a:rPr>
              <a:t>Arbeitsleistung </a:t>
            </a:r>
            <a:br>
              <a:rPr kumimoji="0" lang="de-DE" altLang="de-DE" sz="1400" b="0" i="0" u="none" strike="noStrike" kern="0" cap="none" spc="0" normalizeH="0" baseline="0" noProof="0" dirty="0">
                <a:ln>
                  <a:noFill/>
                </a:ln>
                <a:solidFill>
                  <a:srgbClr val="FFFFFF"/>
                </a:solidFill>
                <a:effectLst/>
                <a:uLnTx/>
                <a:uFillTx/>
                <a:latin typeface="Arial" charset="0"/>
              </a:rPr>
            </a:br>
            <a:r>
              <a:rPr kumimoji="0" lang="de-DE" altLang="de-DE" sz="1400" b="0" i="0" u="none" strike="noStrike" kern="0" cap="none" spc="0" normalizeH="0" baseline="0" noProof="0" dirty="0">
                <a:ln>
                  <a:noFill/>
                </a:ln>
                <a:solidFill>
                  <a:srgbClr val="FFFFFF"/>
                </a:solidFill>
                <a:effectLst/>
                <a:uLnTx/>
                <a:uFillTx/>
                <a:latin typeface="Arial" charset="0"/>
              </a:rPr>
              <a:t>Vollzeit</a:t>
            </a:r>
          </a:p>
        </p:txBody>
      </p:sp>
      <p:sp>
        <p:nvSpPr>
          <p:cNvPr id="8" name="Rectangle 4">
            <a:extLst>
              <a:ext uri="{FF2B5EF4-FFF2-40B4-BE49-F238E27FC236}">
                <a16:creationId xmlns:a16="http://schemas.microsoft.com/office/drawing/2014/main" id="{8CCEA58E-4EBA-4A4C-8943-F011BF506710}"/>
              </a:ext>
            </a:extLst>
          </p:cNvPr>
          <p:cNvSpPr>
            <a:spLocks noChangeArrowheads="1"/>
          </p:cNvSpPr>
          <p:nvPr/>
        </p:nvSpPr>
        <p:spPr bwMode="auto">
          <a:xfrm>
            <a:off x="5288074" y="4362083"/>
            <a:ext cx="2089150" cy="1233487"/>
          </a:xfrm>
          <a:prstGeom prst="rect">
            <a:avLst/>
          </a:prstGeom>
          <a:solidFill>
            <a:srgbClr val="B5DAE6"/>
          </a:solidFill>
          <a:ln w="28575">
            <a:solidFill>
              <a:srgbClr val="B5DAE6"/>
            </a:solidFill>
            <a:miter lim="800000"/>
            <a:headEnd/>
            <a:tailEnd/>
          </a:ln>
          <a:effectLst/>
        </p:spPr>
        <p:txBody>
          <a:bodyPr wrap="none" anchor="ctr"/>
          <a:lstStyle>
            <a:lvl1pPr>
              <a:defRPr>
                <a:solidFill>
                  <a:schemeClr val="bg1"/>
                </a:solidFill>
                <a:latin typeface="Arial" charset="0"/>
              </a:defRPr>
            </a:lvl1pPr>
            <a:lvl2pPr marL="742950" indent="-285750">
              <a:defRPr>
                <a:solidFill>
                  <a:schemeClr val="bg1"/>
                </a:solidFill>
                <a:latin typeface="Arial" charset="0"/>
              </a:defRPr>
            </a:lvl2pPr>
            <a:lvl3pPr marL="1143000" indent="-228600">
              <a:defRPr>
                <a:solidFill>
                  <a:schemeClr val="bg1"/>
                </a:solidFill>
                <a:latin typeface="Arial" charset="0"/>
              </a:defRPr>
            </a:lvl3pPr>
            <a:lvl4pPr marL="1600200" indent="-228600">
              <a:defRPr>
                <a:solidFill>
                  <a:schemeClr val="bg1"/>
                </a:solidFill>
                <a:latin typeface="Arial" charset="0"/>
              </a:defRPr>
            </a:lvl4pPr>
            <a:lvl5pPr marL="2057400" indent="-228600">
              <a:defRPr>
                <a:solidFill>
                  <a:schemeClr val="bg1"/>
                </a:solidFill>
                <a:latin typeface="Arial" charset="0"/>
              </a:defRPr>
            </a:lvl5pPr>
            <a:lvl6pPr marL="25146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6pPr>
            <a:lvl7pPr marL="29718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7pPr>
            <a:lvl8pPr marL="34290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8pPr>
            <a:lvl9pPr marL="38862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9pPr>
          </a:lstStyle>
          <a:p>
            <a:pPr marL="0" marR="0" lvl="0" indent="0" algn="ctr" defTabSz="914400" eaLnBrk="0" fontAlgn="base" latinLnBrk="0" hangingPunct="0">
              <a:lnSpc>
                <a:spcPct val="100000"/>
              </a:lnSpc>
              <a:spcBef>
                <a:spcPct val="0"/>
              </a:spcBef>
              <a:spcAft>
                <a:spcPct val="0"/>
              </a:spcAft>
              <a:buClr>
                <a:srgbClr val="D8D8D5"/>
              </a:buClr>
              <a:buSzPct val="70000"/>
              <a:buFont typeface="Wingdings" pitchFamily="2" charset="2"/>
              <a:buNone/>
              <a:tabLst/>
              <a:defRPr/>
            </a:pPr>
            <a:r>
              <a:rPr kumimoji="0" lang="de-DE" altLang="de-DE" sz="1400" b="0" i="0" u="none" strike="noStrike" kern="0" cap="none" spc="0" normalizeH="0" baseline="0" noProof="0" dirty="0">
                <a:ln>
                  <a:noFill/>
                </a:ln>
                <a:solidFill>
                  <a:srgbClr val="FFFFFF"/>
                </a:solidFill>
                <a:effectLst/>
                <a:uLnTx/>
                <a:uFillTx/>
                <a:latin typeface="Arial" charset="0"/>
              </a:rPr>
              <a:t>Keine </a:t>
            </a:r>
          </a:p>
          <a:p>
            <a:pPr marL="0" marR="0" lvl="0" indent="0" algn="ctr" defTabSz="914400" eaLnBrk="0" fontAlgn="base" latinLnBrk="0" hangingPunct="0">
              <a:lnSpc>
                <a:spcPct val="100000"/>
              </a:lnSpc>
              <a:spcBef>
                <a:spcPct val="0"/>
              </a:spcBef>
              <a:spcAft>
                <a:spcPct val="0"/>
              </a:spcAft>
              <a:buClr>
                <a:srgbClr val="D8D8D5"/>
              </a:buClr>
              <a:buSzPct val="70000"/>
              <a:buFont typeface="Wingdings" pitchFamily="2" charset="2"/>
              <a:buNone/>
              <a:tabLst/>
              <a:defRPr/>
            </a:pPr>
            <a:r>
              <a:rPr lang="de-DE" altLang="de-DE" sz="1400" kern="0" dirty="0">
                <a:solidFill>
                  <a:srgbClr val="FFFFFF"/>
                </a:solidFill>
              </a:rPr>
              <a:t>Arbeitsleistung</a:t>
            </a:r>
            <a:endParaRPr kumimoji="0" lang="de-DE" altLang="de-DE" sz="1400" b="0" i="0" u="none" strike="noStrike" kern="0" cap="none" spc="0" normalizeH="0" baseline="0" noProof="0" dirty="0">
              <a:ln>
                <a:noFill/>
              </a:ln>
              <a:solidFill>
                <a:srgbClr val="FFFFFF"/>
              </a:solidFill>
              <a:effectLst/>
              <a:uLnTx/>
              <a:uFillTx/>
              <a:latin typeface="Arial" charset="0"/>
            </a:endParaRPr>
          </a:p>
        </p:txBody>
      </p:sp>
      <p:sp>
        <p:nvSpPr>
          <p:cNvPr id="9" name="Line 8">
            <a:extLst>
              <a:ext uri="{FF2B5EF4-FFF2-40B4-BE49-F238E27FC236}">
                <a16:creationId xmlns:a16="http://schemas.microsoft.com/office/drawing/2014/main" id="{CA4B608A-5496-4274-B590-39D7210178D9}"/>
              </a:ext>
            </a:extLst>
          </p:cNvPr>
          <p:cNvSpPr>
            <a:spLocks noChangeShapeType="1"/>
          </p:cNvSpPr>
          <p:nvPr/>
        </p:nvSpPr>
        <p:spPr bwMode="auto">
          <a:xfrm>
            <a:off x="1214201" y="5622625"/>
            <a:ext cx="7560000" cy="11113"/>
          </a:xfrm>
          <a:prstGeom prst="line">
            <a:avLst/>
          </a:prstGeom>
          <a:noFill/>
          <a:ln w="38100">
            <a:solidFill>
              <a:srgbClr val="49648C"/>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752" tIns="49876" rIns="99752" bIns="49876" anchor="ctr">
            <a:spAutoFit/>
          </a:bodyPr>
          <a:lstStyle/>
          <a:p>
            <a:pPr marL="0" marR="0" lvl="0" indent="0" defTabSz="914400" eaLnBrk="0" fontAlgn="base" latinLnBrk="0" hangingPunct="0">
              <a:lnSpc>
                <a:spcPct val="100000"/>
              </a:lnSpc>
              <a:spcBef>
                <a:spcPct val="0"/>
              </a:spcBef>
              <a:spcAft>
                <a:spcPct val="0"/>
              </a:spcAft>
              <a:buClr>
                <a:srgbClr val="D8D8D5"/>
              </a:buClr>
              <a:buSzPct val="70000"/>
              <a:buFont typeface="Wingdings" pitchFamily="2" charset="2"/>
              <a:buNone/>
              <a:tabLst/>
              <a:defRPr/>
            </a:pPr>
            <a:endParaRPr kumimoji="0" lang="de-DE" sz="1800" b="0" i="0" u="none" strike="noStrike" kern="0" cap="none" spc="0" normalizeH="0" baseline="0" noProof="0">
              <a:ln>
                <a:noFill/>
              </a:ln>
              <a:solidFill>
                <a:srgbClr val="FFFFFF"/>
              </a:solidFill>
              <a:effectLst/>
              <a:uLnTx/>
              <a:uFillTx/>
            </a:endParaRPr>
          </a:p>
        </p:txBody>
      </p:sp>
      <p:sp>
        <p:nvSpPr>
          <p:cNvPr id="10" name="Text Box 9">
            <a:extLst>
              <a:ext uri="{FF2B5EF4-FFF2-40B4-BE49-F238E27FC236}">
                <a16:creationId xmlns:a16="http://schemas.microsoft.com/office/drawing/2014/main" id="{95C750BA-9C63-42B2-89A6-4A354702580B}"/>
              </a:ext>
            </a:extLst>
          </p:cNvPr>
          <p:cNvSpPr txBox="1">
            <a:spLocks noChangeArrowheads="1"/>
          </p:cNvSpPr>
          <p:nvPr/>
        </p:nvSpPr>
        <p:spPr bwMode="auto">
          <a:xfrm>
            <a:off x="566502" y="2300453"/>
            <a:ext cx="947737" cy="450850"/>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283" tIns="43642" rIns="87283" bIns="43642">
            <a:spAutoFit/>
          </a:bodyPr>
          <a:lstStyle>
            <a:lvl1pPr defTabSz="800100">
              <a:defRPr>
                <a:solidFill>
                  <a:schemeClr val="bg1"/>
                </a:solidFill>
                <a:latin typeface="Arial" charset="0"/>
              </a:defRPr>
            </a:lvl1pPr>
            <a:lvl2pPr marL="742950" indent="-285750" defTabSz="800100">
              <a:defRPr>
                <a:solidFill>
                  <a:schemeClr val="bg1"/>
                </a:solidFill>
                <a:latin typeface="Arial" charset="0"/>
              </a:defRPr>
            </a:lvl2pPr>
            <a:lvl3pPr marL="1143000" indent="-228600" defTabSz="800100">
              <a:defRPr>
                <a:solidFill>
                  <a:schemeClr val="bg1"/>
                </a:solidFill>
                <a:latin typeface="Arial" charset="0"/>
              </a:defRPr>
            </a:lvl3pPr>
            <a:lvl4pPr marL="1600200" indent="-228600" defTabSz="800100">
              <a:defRPr>
                <a:solidFill>
                  <a:schemeClr val="bg1"/>
                </a:solidFill>
                <a:latin typeface="Arial" charset="0"/>
              </a:defRPr>
            </a:lvl4pPr>
            <a:lvl5pPr marL="2057400" indent="-228600" defTabSz="800100">
              <a:defRPr>
                <a:solidFill>
                  <a:schemeClr val="bg1"/>
                </a:solidFill>
                <a:latin typeface="Arial" charset="0"/>
              </a:defRPr>
            </a:lvl5pPr>
            <a:lvl6pPr marL="25146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6pPr>
            <a:lvl7pPr marL="29718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7pPr>
            <a:lvl8pPr marL="34290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8pPr>
            <a:lvl9pPr marL="38862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9pPr>
          </a:lstStyle>
          <a:p>
            <a:pPr marL="0" marR="0" lvl="0" indent="0" defTabSz="800100" eaLnBrk="0" fontAlgn="base" latinLnBrk="0" hangingPunct="0">
              <a:lnSpc>
                <a:spcPct val="100000"/>
              </a:lnSpc>
              <a:spcBef>
                <a:spcPct val="50000"/>
              </a:spcBef>
              <a:spcAft>
                <a:spcPct val="0"/>
              </a:spcAft>
              <a:buClrTx/>
              <a:buSzTx/>
              <a:buFontTx/>
              <a:buNone/>
              <a:tabLst/>
              <a:defRPr/>
            </a:pPr>
            <a:r>
              <a:rPr kumimoji="0" lang="de-DE" altLang="de-DE" sz="1200" b="0" i="0" u="none" strike="noStrike" kern="0" cap="none" spc="0" normalizeH="0" baseline="0" noProof="0" dirty="0">
                <a:ln>
                  <a:noFill/>
                </a:ln>
                <a:solidFill>
                  <a:srgbClr val="000000"/>
                </a:solidFill>
                <a:effectLst/>
                <a:uLnTx/>
                <a:uFillTx/>
                <a:latin typeface="Arial" charset="0"/>
              </a:rPr>
              <a:t>Vollzeit- brutto</a:t>
            </a:r>
          </a:p>
        </p:txBody>
      </p:sp>
      <p:sp>
        <p:nvSpPr>
          <p:cNvPr id="11" name="Text Box 10">
            <a:extLst>
              <a:ext uri="{FF2B5EF4-FFF2-40B4-BE49-F238E27FC236}">
                <a16:creationId xmlns:a16="http://schemas.microsoft.com/office/drawing/2014/main" id="{53A4A216-7340-4ECC-88E6-296B7556CDD8}"/>
              </a:ext>
            </a:extLst>
          </p:cNvPr>
          <p:cNvSpPr txBox="1">
            <a:spLocks noChangeArrowheads="1"/>
          </p:cNvSpPr>
          <p:nvPr/>
        </p:nvSpPr>
        <p:spPr bwMode="auto">
          <a:xfrm>
            <a:off x="566502" y="2765125"/>
            <a:ext cx="647700" cy="303580"/>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283" tIns="43642" rIns="87283" bIns="43642">
            <a:spAutoFit/>
          </a:bodyPr>
          <a:lstStyle>
            <a:lvl1pPr defTabSz="800100">
              <a:defRPr>
                <a:solidFill>
                  <a:schemeClr val="bg1"/>
                </a:solidFill>
                <a:latin typeface="Arial" charset="0"/>
              </a:defRPr>
            </a:lvl1pPr>
            <a:lvl2pPr marL="742950" indent="-285750" defTabSz="800100">
              <a:defRPr>
                <a:solidFill>
                  <a:schemeClr val="bg1"/>
                </a:solidFill>
                <a:latin typeface="Arial" charset="0"/>
              </a:defRPr>
            </a:lvl2pPr>
            <a:lvl3pPr marL="1143000" indent="-228600" defTabSz="800100">
              <a:defRPr>
                <a:solidFill>
                  <a:schemeClr val="bg1"/>
                </a:solidFill>
                <a:latin typeface="Arial" charset="0"/>
              </a:defRPr>
            </a:lvl3pPr>
            <a:lvl4pPr marL="1600200" indent="-228600" defTabSz="800100">
              <a:defRPr>
                <a:solidFill>
                  <a:schemeClr val="bg1"/>
                </a:solidFill>
                <a:latin typeface="Arial" charset="0"/>
              </a:defRPr>
            </a:lvl4pPr>
            <a:lvl5pPr marL="2057400" indent="-228600" defTabSz="800100">
              <a:defRPr>
                <a:solidFill>
                  <a:schemeClr val="bg1"/>
                </a:solidFill>
                <a:latin typeface="Arial" charset="0"/>
              </a:defRPr>
            </a:lvl5pPr>
            <a:lvl6pPr marL="25146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6pPr>
            <a:lvl7pPr marL="29718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7pPr>
            <a:lvl8pPr marL="34290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8pPr>
            <a:lvl9pPr marL="38862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9pPr>
          </a:lstStyle>
          <a:p>
            <a:pPr marL="0" marR="0" lvl="0" indent="0" algn="r" defTabSz="800100" eaLnBrk="0" fontAlgn="base" latinLnBrk="0" hangingPunct="0">
              <a:lnSpc>
                <a:spcPct val="100000"/>
              </a:lnSpc>
              <a:spcBef>
                <a:spcPct val="50000"/>
              </a:spcBef>
              <a:spcAft>
                <a:spcPct val="0"/>
              </a:spcAft>
              <a:buClrTx/>
              <a:buSzTx/>
              <a:buFontTx/>
              <a:buNone/>
              <a:tabLst/>
              <a:defRPr/>
            </a:pPr>
            <a:r>
              <a:rPr kumimoji="0" lang="de-DE" altLang="de-DE" sz="1400" b="0" i="0" u="none" strike="noStrike" kern="0" cap="none" spc="0" normalizeH="0" baseline="0" noProof="0" dirty="0">
                <a:ln>
                  <a:noFill/>
                </a:ln>
                <a:solidFill>
                  <a:srgbClr val="000000"/>
                </a:solidFill>
                <a:effectLst/>
                <a:uLnTx/>
                <a:uFillTx/>
                <a:latin typeface="Arial" charset="0"/>
              </a:rPr>
              <a:t>100%</a:t>
            </a:r>
          </a:p>
        </p:txBody>
      </p:sp>
      <p:sp>
        <p:nvSpPr>
          <p:cNvPr id="12" name="Text Box 11">
            <a:extLst>
              <a:ext uri="{FF2B5EF4-FFF2-40B4-BE49-F238E27FC236}">
                <a16:creationId xmlns:a16="http://schemas.microsoft.com/office/drawing/2014/main" id="{5A5B3BEE-2FB1-4EBB-9D2E-29001974FDA8}"/>
              </a:ext>
            </a:extLst>
          </p:cNvPr>
          <p:cNvSpPr txBox="1">
            <a:spLocks noChangeArrowheads="1"/>
          </p:cNvSpPr>
          <p:nvPr/>
        </p:nvSpPr>
        <p:spPr bwMode="auto">
          <a:xfrm>
            <a:off x="326571" y="4122438"/>
            <a:ext cx="892393" cy="303580"/>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7283" tIns="43642" rIns="87283" bIns="43642">
            <a:spAutoFit/>
          </a:bodyPr>
          <a:lstStyle>
            <a:lvl1pPr defTabSz="800100">
              <a:defRPr>
                <a:solidFill>
                  <a:schemeClr val="bg1"/>
                </a:solidFill>
                <a:latin typeface="Arial" charset="0"/>
              </a:defRPr>
            </a:lvl1pPr>
            <a:lvl2pPr marL="742950" indent="-285750" defTabSz="800100">
              <a:defRPr>
                <a:solidFill>
                  <a:schemeClr val="bg1"/>
                </a:solidFill>
                <a:latin typeface="Arial" charset="0"/>
              </a:defRPr>
            </a:lvl2pPr>
            <a:lvl3pPr marL="1143000" indent="-228600" defTabSz="800100">
              <a:defRPr>
                <a:solidFill>
                  <a:schemeClr val="bg1"/>
                </a:solidFill>
                <a:latin typeface="Arial" charset="0"/>
              </a:defRPr>
            </a:lvl3pPr>
            <a:lvl4pPr marL="1600200" indent="-228600" defTabSz="800100">
              <a:defRPr>
                <a:solidFill>
                  <a:schemeClr val="bg1"/>
                </a:solidFill>
                <a:latin typeface="Arial" charset="0"/>
              </a:defRPr>
            </a:lvl4pPr>
            <a:lvl5pPr marL="2057400" indent="-228600" defTabSz="800100">
              <a:defRPr>
                <a:solidFill>
                  <a:schemeClr val="bg1"/>
                </a:solidFill>
                <a:latin typeface="Arial" charset="0"/>
              </a:defRPr>
            </a:lvl5pPr>
            <a:lvl6pPr marL="25146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6pPr>
            <a:lvl7pPr marL="29718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7pPr>
            <a:lvl8pPr marL="34290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8pPr>
            <a:lvl9pPr marL="38862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9pPr>
          </a:lstStyle>
          <a:p>
            <a:pPr marL="0" marR="0" lvl="0" indent="0" algn="r" defTabSz="800100" eaLnBrk="0" fontAlgn="base" latinLnBrk="0" hangingPunct="0">
              <a:lnSpc>
                <a:spcPct val="100000"/>
              </a:lnSpc>
              <a:spcBef>
                <a:spcPct val="50000"/>
              </a:spcBef>
              <a:spcAft>
                <a:spcPct val="0"/>
              </a:spcAft>
              <a:buClrTx/>
              <a:buSzTx/>
              <a:buFontTx/>
              <a:buNone/>
              <a:tabLst/>
              <a:defRPr/>
            </a:pPr>
            <a:r>
              <a:rPr kumimoji="0" lang="de-DE" altLang="de-DE" sz="1400" b="0" i="0" u="none" strike="noStrike" kern="0" cap="none" spc="0" normalizeH="0" baseline="0" noProof="0">
                <a:ln>
                  <a:noFill/>
                </a:ln>
                <a:solidFill>
                  <a:srgbClr val="000000"/>
                </a:solidFill>
                <a:effectLst/>
                <a:uLnTx/>
                <a:uFillTx/>
                <a:latin typeface="Arial" charset="0"/>
              </a:rPr>
              <a:t>50%</a:t>
            </a:r>
          </a:p>
        </p:txBody>
      </p:sp>
      <p:sp>
        <p:nvSpPr>
          <p:cNvPr id="14" name="Line 18">
            <a:extLst>
              <a:ext uri="{FF2B5EF4-FFF2-40B4-BE49-F238E27FC236}">
                <a16:creationId xmlns:a16="http://schemas.microsoft.com/office/drawing/2014/main" id="{3752B82A-B81C-4A9F-9580-557A96817C51}"/>
              </a:ext>
            </a:extLst>
          </p:cNvPr>
          <p:cNvSpPr>
            <a:spLocks noChangeShapeType="1"/>
          </p:cNvSpPr>
          <p:nvPr/>
        </p:nvSpPr>
        <p:spPr bwMode="gray">
          <a:xfrm flipV="1">
            <a:off x="1228255" y="2573738"/>
            <a:ext cx="7937" cy="3060000"/>
          </a:xfrm>
          <a:prstGeom prst="line">
            <a:avLst/>
          </a:prstGeom>
          <a:noFill/>
          <a:ln w="38100">
            <a:solidFill>
              <a:srgbClr val="49648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p>
            <a:pPr marL="0" marR="0" lvl="0" indent="0" defTabSz="914400" eaLnBrk="0" fontAlgn="base" latinLnBrk="0" hangingPunct="0">
              <a:lnSpc>
                <a:spcPct val="100000"/>
              </a:lnSpc>
              <a:spcBef>
                <a:spcPct val="0"/>
              </a:spcBef>
              <a:spcAft>
                <a:spcPct val="0"/>
              </a:spcAft>
              <a:buClr>
                <a:srgbClr val="D8D8D5"/>
              </a:buClr>
              <a:buSzPct val="70000"/>
              <a:buFont typeface="Wingdings" pitchFamily="2" charset="2"/>
              <a:buNone/>
              <a:tabLst/>
              <a:defRPr/>
            </a:pPr>
            <a:endParaRPr kumimoji="0" lang="de-DE" sz="1800" b="0" i="0" u="none" strike="noStrike" kern="0" cap="none" spc="0" normalizeH="0" baseline="0" noProof="0">
              <a:ln>
                <a:noFill/>
              </a:ln>
              <a:solidFill>
                <a:srgbClr val="FFFFFF"/>
              </a:solidFill>
              <a:effectLst/>
              <a:uLnTx/>
              <a:uFillTx/>
            </a:endParaRPr>
          </a:p>
        </p:txBody>
      </p:sp>
      <p:sp>
        <p:nvSpPr>
          <p:cNvPr id="15" name="Rechteck 53">
            <a:extLst>
              <a:ext uri="{FF2B5EF4-FFF2-40B4-BE49-F238E27FC236}">
                <a16:creationId xmlns:a16="http://schemas.microsoft.com/office/drawing/2014/main" id="{E773B3B0-1B3E-44F7-B28E-AAEB8AE1ED03}"/>
              </a:ext>
            </a:extLst>
          </p:cNvPr>
          <p:cNvSpPr>
            <a:spLocks noChangeArrowheads="1"/>
          </p:cNvSpPr>
          <p:nvPr/>
        </p:nvSpPr>
        <p:spPr bwMode="auto">
          <a:xfrm>
            <a:off x="1236192" y="5693766"/>
            <a:ext cx="4006282" cy="288925"/>
          </a:xfrm>
          <a:prstGeom prst="rect">
            <a:avLst/>
          </a:prstGeom>
          <a:solidFill>
            <a:srgbClr val="006192"/>
          </a:solidFill>
          <a:ln w="19050" algn="ctr">
            <a:solidFill>
              <a:srgbClr val="122B54"/>
            </a:solidFill>
            <a:round/>
            <a:headEnd/>
            <a:tailEnd/>
          </a:ln>
        </p:spPr>
        <p:txBody>
          <a:bodyPr wrap="none" anchor="ctr"/>
          <a:lstStyle>
            <a:lvl1pPr>
              <a:defRPr>
                <a:solidFill>
                  <a:schemeClr val="bg1"/>
                </a:solidFill>
                <a:latin typeface="Arial" charset="0"/>
              </a:defRPr>
            </a:lvl1pPr>
            <a:lvl2pPr marL="742950" indent="-285750">
              <a:defRPr>
                <a:solidFill>
                  <a:schemeClr val="bg1"/>
                </a:solidFill>
                <a:latin typeface="Arial" charset="0"/>
              </a:defRPr>
            </a:lvl2pPr>
            <a:lvl3pPr marL="1143000" indent="-228600">
              <a:defRPr>
                <a:solidFill>
                  <a:schemeClr val="bg1"/>
                </a:solidFill>
                <a:latin typeface="Arial" charset="0"/>
              </a:defRPr>
            </a:lvl3pPr>
            <a:lvl4pPr marL="1600200" indent="-228600">
              <a:defRPr>
                <a:solidFill>
                  <a:schemeClr val="bg1"/>
                </a:solidFill>
                <a:latin typeface="Arial" charset="0"/>
              </a:defRPr>
            </a:lvl4pPr>
            <a:lvl5pPr marL="2057400" indent="-228600">
              <a:defRPr>
                <a:solidFill>
                  <a:schemeClr val="bg1"/>
                </a:solidFill>
                <a:latin typeface="Arial" charset="0"/>
              </a:defRPr>
            </a:lvl5pPr>
            <a:lvl6pPr marL="25146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6pPr>
            <a:lvl7pPr marL="29718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7pPr>
            <a:lvl8pPr marL="34290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8pPr>
            <a:lvl9pPr marL="38862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de-DE" altLang="de-DE" sz="1400" b="0" i="0" u="none" strike="noStrike" kern="0" cap="none" spc="0" normalizeH="0" baseline="0" noProof="0" dirty="0">
                <a:ln>
                  <a:noFill/>
                </a:ln>
                <a:solidFill>
                  <a:srgbClr val="FFFFFF"/>
                </a:solidFill>
                <a:effectLst/>
                <a:uLnTx/>
                <a:uFillTx/>
                <a:latin typeface="Arial" charset="0"/>
              </a:rPr>
              <a:t>Aktives Erwerbsleben</a:t>
            </a:r>
          </a:p>
        </p:txBody>
      </p:sp>
      <p:sp>
        <p:nvSpPr>
          <p:cNvPr id="16" name="Rechteck 62">
            <a:extLst>
              <a:ext uri="{FF2B5EF4-FFF2-40B4-BE49-F238E27FC236}">
                <a16:creationId xmlns:a16="http://schemas.microsoft.com/office/drawing/2014/main" id="{096E7E3E-612A-4CF6-BD4C-CBA35E979EED}"/>
              </a:ext>
            </a:extLst>
          </p:cNvPr>
          <p:cNvSpPr>
            <a:spLocks noChangeArrowheads="1"/>
          </p:cNvSpPr>
          <p:nvPr/>
        </p:nvSpPr>
        <p:spPr bwMode="auto">
          <a:xfrm>
            <a:off x="5288409" y="5694680"/>
            <a:ext cx="2088480" cy="288925"/>
          </a:xfrm>
          <a:prstGeom prst="rect">
            <a:avLst/>
          </a:prstGeom>
          <a:solidFill>
            <a:srgbClr val="B5DAE6"/>
          </a:solidFill>
          <a:ln w="19050" algn="ctr">
            <a:solidFill>
              <a:srgbClr val="B5DAE6"/>
            </a:solidFill>
            <a:round/>
            <a:headEnd/>
            <a:tailEnd/>
          </a:ln>
        </p:spPr>
        <p:txBody>
          <a:bodyPr wrap="none" anchor="ctr"/>
          <a:lstStyle>
            <a:lvl1pPr>
              <a:defRPr>
                <a:solidFill>
                  <a:schemeClr val="bg1"/>
                </a:solidFill>
                <a:latin typeface="Arial" charset="0"/>
              </a:defRPr>
            </a:lvl1pPr>
            <a:lvl2pPr marL="742950" indent="-285750">
              <a:defRPr>
                <a:solidFill>
                  <a:schemeClr val="bg1"/>
                </a:solidFill>
                <a:latin typeface="Arial" charset="0"/>
              </a:defRPr>
            </a:lvl2pPr>
            <a:lvl3pPr marL="1143000" indent="-228600">
              <a:defRPr>
                <a:solidFill>
                  <a:schemeClr val="bg1"/>
                </a:solidFill>
                <a:latin typeface="Arial" charset="0"/>
              </a:defRPr>
            </a:lvl3pPr>
            <a:lvl4pPr marL="1600200" indent="-228600">
              <a:defRPr>
                <a:solidFill>
                  <a:schemeClr val="bg1"/>
                </a:solidFill>
                <a:latin typeface="Arial" charset="0"/>
              </a:defRPr>
            </a:lvl4pPr>
            <a:lvl5pPr marL="2057400" indent="-228600">
              <a:defRPr>
                <a:solidFill>
                  <a:schemeClr val="bg1"/>
                </a:solidFill>
                <a:latin typeface="Arial" charset="0"/>
              </a:defRPr>
            </a:lvl5pPr>
            <a:lvl6pPr marL="25146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6pPr>
            <a:lvl7pPr marL="29718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7pPr>
            <a:lvl8pPr marL="34290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8pPr>
            <a:lvl9pPr marL="38862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de-DE" altLang="de-DE" sz="1400" b="0" i="0" u="none" strike="noStrike" kern="0" cap="none" spc="0" normalizeH="0" baseline="0" noProof="0" dirty="0">
                <a:ln>
                  <a:noFill/>
                </a:ln>
                <a:solidFill>
                  <a:srgbClr val="FFFFFF"/>
                </a:solidFill>
                <a:effectLst/>
                <a:uLnTx/>
                <a:uFillTx/>
                <a:latin typeface="Arial" charset="0"/>
              </a:rPr>
              <a:t>Rente</a:t>
            </a:r>
          </a:p>
        </p:txBody>
      </p:sp>
      <p:sp>
        <p:nvSpPr>
          <p:cNvPr id="18" name="Pfeil nach rechts 31">
            <a:extLst>
              <a:ext uri="{FF2B5EF4-FFF2-40B4-BE49-F238E27FC236}">
                <a16:creationId xmlns:a16="http://schemas.microsoft.com/office/drawing/2014/main" id="{651CB0AF-8EE3-46BB-BBA5-8DB828AA0A37}"/>
              </a:ext>
            </a:extLst>
          </p:cNvPr>
          <p:cNvSpPr/>
          <p:nvPr/>
        </p:nvSpPr>
        <p:spPr>
          <a:xfrm>
            <a:off x="7304465" y="4389138"/>
            <a:ext cx="647824" cy="1216024"/>
          </a:xfrm>
          <a:prstGeom prst="rightArrow">
            <a:avLst/>
          </a:prstGeom>
          <a:solidFill>
            <a:srgbClr val="B5DAE6"/>
          </a:solidFill>
          <a:ln>
            <a:solidFill>
              <a:srgbClr val="B5DAE6"/>
            </a:solidFill>
          </a:ln>
        </p:spPr>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spcBef>
                <a:spcPts val="100"/>
              </a:spcBef>
              <a:spcAft>
                <a:spcPts val="100"/>
              </a:spcAft>
            </a:pPr>
            <a:endParaRPr lang="de-DE" sz="1400" dirty="0"/>
          </a:p>
        </p:txBody>
      </p:sp>
      <p:sp>
        <p:nvSpPr>
          <p:cNvPr id="17" name="Rectangle 3">
            <a:extLst>
              <a:ext uri="{FF2B5EF4-FFF2-40B4-BE49-F238E27FC236}">
                <a16:creationId xmlns:a16="http://schemas.microsoft.com/office/drawing/2014/main" id="{89696A65-155C-4F89-87B4-42775EFCD29F}"/>
              </a:ext>
            </a:extLst>
          </p:cNvPr>
          <p:cNvSpPr>
            <a:spLocks noChangeArrowheads="1"/>
          </p:cNvSpPr>
          <p:nvPr/>
        </p:nvSpPr>
        <p:spPr bwMode="auto">
          <a:xfrm>
            <a:off x="4063583" y="3282170"/>
            <a:ext cx="1178891" cy="2330713"/>
          </a:xfrm>
          <a:prstGeom prst="rect">
            <a:avLst/>
          </a:prstGeom>
          <a:solidFill>
            <a:srgbClr val="006192"/>
          </a:solidFill>
          <a:ln w="9525">
            <a:solidFill>
              <a:srgbClr val="006192"/>
            </a:solidFill>
            <a:miter lim="800000"/>
            <a:headEnd/>
            <a:tailEnd/>
          </a:ln>
          <a:effectLst/>
        </p:spPr>
        <p:txBody>
          <a:bodyPr wrap="none" anchor="ctr"/>
          <a:lstStyle>
            <a:lvl1pPr>
              <a:defRPr>
                <a:solidFill>
                  <a:schemeClr val="bg1"/>
                </a:solidFill>
                <a:latin typeface="Arial" charset="0"/>
              </a:defRPr>
            </a:lvl1pPr>
            <a:lvl2pPr marL="742950" indent="-285750">
              <a:defRPr>
                <a:solidFill>
                  <a:schemeClr val="bg1"/>
                </a:solidFill>
                <a:latin typeface="Arial" charset="0"/>
              </a:defRPr>
            </a:lvl2pPr>
            <a:lvl3pPr marL="1143000" indent="-228600">
              <a:defRPr>
                <a:solidFill>
                  <a:schemeClr val="bg1"/>
                </a:solidFill>
                <a:latin typeface="Arial" charset="0"/>
              </a:defRPr>
            </a:lvl3pPr>
            <a:lvl4pPr marL="1600200" indent="-228600">
              <a:defRPr>
                <a:solidFill>
                  <a:schemeClr val="bg1"/>
                </a:solidFill>
                <a:latin typeface="Arial" charset="0"/>
              </a:defRPr>
            </a:lvl4pPr>
            <a:lvl5pPr marL="2057400" indent="-228600">
              <a:defRPr>
                <a:solidFill>
                  <a:schemeClr val="bg1"/>
                </a:solidFill>
                <a:latin typeface="Arial" charset="0"/>
              </a:defRPr>
            </a:lvl5pPr>
            <a:lvl6pPr marL="25146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6pPr>
            <a:lvl7pPr marL="29718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7pPr>
            <a:lvl8pPr marL="34290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8pPr>
            <a:lvl9pPr marL="38862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9pPr>
          </a:lstStyle>
          <a:p>
            <a:pPr marL="0" marR="0" lvl="0" indent="0" algn="ctr" defTabSz="914400" eaLnBrk="0" fontAlgn="base" latinLnBrk="0" hangingPunct="0">
              <a:lnSpc>
                <a:spcPct val="100000"/>
              </a:lnSpc>
              <a:spcBef>
                <a:spcPct val="0"/>
              </a:spcBef>
              <a:spcAft>
                <a:spcPct val="0"/>
              </a:spcAft>
              <a:buClr>
                <a:srgbClr val="D8D8D5"/>
              </a:buClr>
              <a:buSzPct val="70000"/>
              <a:buFont typeface="Wingdings" pitchFamily="2" charset="2"/>
              <a:buNone/>
              <a:tabLst/>
              <a:defRPr/>
            </a:pPr>
            <a:r>
              <a:rPr kumimoji="0" lang="de-DE" altLang="de-DE" sz="1400" b="0" i="0" u="none" strike="noStrike" kern="0" cap="none" spc="0" normalizeH="0" baseline="0" noProof="0" dirty="0">
                <a:ln>
                  <a:noFill/>
                </a:ln>
                <a:solidFill>
                  <a:srgbClr val="FFFFFF"/>
                </a:solidFill>
                <a:effectLst/>
                <a:uLnTx/>
                <a:uFillTx/>
                <a:latin typeface="Arial" charset="0"/>
              </a:rPr>
              <a:t>Arbeit in</a:t>
            </a:r>
          </a:p>
          <a:p>
            <a:pPr marL="0" marR="0" lvl="0" indent="0" algn="ctr" defTabSz="914400" eaLnBrk="0" fontAlgn="base" latinLnBrk="0" hangingPunct="0">
              <a:lnSpc>
                <a:spcPct val="100000"/>
              </a:lnSpc>
              <a:spcBef>
                <a:spcPct val="0"/>
              </a:spcBef>
              <a:spcAft>
                <a:spcPct val="0"/>
              </a:spcAft>
              <a:buClr>
                <a:srgbClr val="D8D8D5"/>
              </a:buClr>
              <a:buSzPct val="70000"/>
              <a:buFont typeface="Wingdings" pitchFamily="2" charset="2"/>
              <a:buNone/>
              <a:tabLst/>
              <a:defRPr/>
            </a:pPr>
            <a:r>
              <a:rPr kumimoji="0" lang="de-DE" altLang="de-DE" sz="1400" b="0" i="0" u="none" strike="noStrike" kern="0" cap="none" spc="0" normalizeH="0" baseline="0" noProof="0" dirty="0">
                <a:ln>
                  <a:noFill/>
                </a:ln>
                <a:solidFill>
                  <a:srgbClr val="FFFFFF"/>
                </a:solidFill>
                <a:effectLst/>
                <a:uLnTx/>
                <a:uFillTx/>
                <a:latin typeface="Arial" charset="0"/>
              </a:rPr>
              <a:t> Teilzeit</a:t>
            </a:r>
          </a:p>
        </p:txBody>
      </p:sp>
      <p:sp>
        <p:nvSpPr>
          <p:cNvPr id="19" name="Fußzeilenplatzhalter 5" descr="svtx:article/content/footnote">
            <a:extLst>
              <a:ext uri="{FF2B5EF4-FFF2-40B4-BE49-F238E27FC236}">
                <a16:creationId xmlns:a16="http://schemas.microsoft.com/office/drawing/2014/main" id="{528DACD9-E1A8-466F-99DE-835C0A1D84D6}"/>
              </a:ext>
            </a:extLst>
          </p:cNvPr>
          <p:cNvSpPr>
            <a:spLocks noGrp="1"/>
          </p:cNvSpPr>
          <p:nvPr>
            <p:ph type="ftr" sz="quarter" idx="4294967295"/>
          </p:nvPr>
        </p:nvSpPr>
        <p:spPr>
          <a:xfrm>
            <a:off x="479426" y="6299200"/>
            <a:ext cx="9324974" cy="350150"/>
          </a:xfrm>
          <a:prstGeom prst="rect">
            <a:avLst/>
          </a:prstGeom>
        </p:spPr>
        <p:txBody>
          <a:bodyPr anchor="b"/>
          <a:lstStyle/>
          <a:p>
            <a:r>
              <a:rPr lang="de-DE" sz="800" dirty="0" smtClean="0">
                <a:solidFill>
                  <a:schemeClr val="bg1"/>
                </a:solidFill>
              </a:rPr>
              <a:t>Allianz Zeitwertkonten mit Garantie I L-FK-FS-ZIP</a:t>
            </a:r>
            <a:endParaRPr sz="800" dirty="0">
              <a:solidFill>
                <a:schemeClr val="bg1"/>
              </a:solidFill>
            </a:endParaRPr>
          </a:p>
        </p:txBody>
      </p:sp>
    </p:spTree>
    <p:extLst>
      <p:ext uri="{BB962C8B-B14F-4D97-AF65-F5344CB8AC3E}">
        <p14:creationId xmlns:p14="http://schemas.microsoft.com/office/powerpoint/2010/main" val="1398367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EC60C67-05F6-4BEF-9B4F-51BBCCD98267}"/>
              </a:ext>
            </a:extLst>
          </p:cNvPr>
          <p:cNvSpPr>
            <a:spLocks noGrp="1"/>
          </p:cNvSpPr>
          <p:nvPr>
            <p:ph type="sldNum" sz="quarter" idx="14"/>
          </p:nvPr>
        </p:nvSpPr>
        <p:spPr/>
        <p:txBody>
          <a:bodyPr/>
          <a:lstStyle/>
          <a:p>
            <a:fld id="{56C449F3-BD9D-48DC-BFF1-0F66671DA7C6}" type="slidenum">
              <a:rPr lang="de-DE" noProof="0" smtClean="0"/>
              <a:pPr/>
              <a:t>19</a:t>
            </a:fld>
            <a:endParaRPr lang="de-DE" noProof="0"/>
          </a:p>
        </p:txBody>
      </p:sp>
      <p:sp>
        <p:nvSpPr>
          <p:cNvPr id="3" name="Textplatzhalter 2">
            <a:extLst>
              <a:ext uri="{FF2B5EF4-FFF2-40B4-BE49-F238E27FC236}">
                <a16:creationId xmlns:a16="http://schemas.microsoft.com/office/drawing/2014/main" id="{10E9325A-C76D-4068-9299-48D0C9EA7E3B}"/>
              </a:ext>
            </a:extLst>
          </p:cNvPr>
          <p:cNvSpPr>
            <a:spLocks noGrp="1"/>
          </p:cNvSpPr>
          <p:nvPr>
            <p:ph type="body" sz="quarter" idx="12"/>
          </p:nvPr>
        </p:nvSpPr>
        <p:spPr/>
        <p:txBody>
          <a:bodyPr/>
          <a:lstStyle/>
          <a:p>
            <a:endParaRPr lang="de-DE"/>
          </a:p>
        </p:txBody>
      </p:sp>
      <p:sp>
        <p:nvSpPr>
          <p:cNvPr id="4" name="Titel 3">
            <a:extLst>
              <a:ext uri="{FF2B5EF4-FFF2-40B4-BE49-F238E27FC236}">
                <a16:creationId xmlns:a16="http://schemas.microsoft.com/office/drawing/2014/main" id="{652F71A6-3187-44D1-AC73-4ECD74F65FA5}"/>
              </a:ext>
            </a:extLst>
          </p:cNvPr>
          <p:cNvSpPr>
            <a:spLocks noGrp="1"/>
          </p:cNvSpPr>
          <p:nvPr>
            <p:ph type="title"/>
          </p:nvPr>
        </p:nvSpPr>
        <p:spPr/>
        <p:txBody>
          <a:bodyPr/>
          <a:lstStyle/>
          <a:p>
            <a:r>
              <a:rPr lang="de-DE" dirty="0"/>
              <a:t>Freistellung vor Rente</a:t>
            </a:r>
          </a:p>
        </p:txBody>
      </p:sp>
      <p:sp>
        <p:nvSpPr>
          <p:cNvPr id="5" name="Inhaltsplatzhalter 4">
            <a:extLst>
              <a:ext uri="{FF2B5EF4-FFF2-40B4-BE49-F238E27FC236}">
                <a16:creationId xmlns:a16="http://schemas.microsoft.com/office/drawing/2014/main" id="{0F9F754C-7BCE-4CA8-93A3-29F97929C9E0}"/>
              </a:ext>
            </a:extLst>
          </p:cNvPr>
          <p:cNvSpPr>
            <a:spLocks noGrp="1"/>
          </p:cNvSpPr>
          <p:nvPr>
            <p:ph idx="1"/>
          </p:nvPr>
        </p:nvSpPr>
        <p:spPr/>
        <p:txBody>
          <a:bodyPr/>
          <a:lstStyle/>
          <a:p>
            <a:r>
              <a:rPr lang="de-DE" sz="1600" dirty="0"/>
              <a:t>Der Arbeitnehmer nutzt vor dem Ruhestand sein Zeitwertkonto für die ruhestandsnahe Freistellung</a:t>
            </a:r>
          </a:p>
        </p:txBody>
      </p:sp>
      <p:sp>
        <p:nvSpPr>
          <p:cNvPr id="7" name="Rectangle 3">
            <a:extLst>
              <a:ext uri="{FF2B5EF4-FFF2-40B4-BE49-F238E27FC236}">
                <a16:creationId xmlns:a16="http://schemas.microsoft.com/office/drawing/2014/main" id="{9645B22B-5E41-4E9C-BB84-50911966C956}"/>
              </a:ext>
            </a:extLst>
          </p:cNvPr>
          <p:cNvSpPr>
            <a:spLocks noChangeArrowheads="1"/>
          </p:cNvSpPr>
          <p:nvPr/>
        </p:nvSpPr>
        <p:spPr bwMode="auto">
          <a:xfrm>
            <a:off x="1228256" y="2864920"/>
            <a:ext cx="2808168" cy="2747963"/>
          </a:xfrm>
          <a:prstGeom prst="rect">
            <a:avLst/>
          </a:prstGeom>
          <a:solidFill>
            <a:srgbClr val="006192"/>
          </a:solidFill>
          <a:ln w="9525">
            <a:solidFill>
              <a:srgbClr val="122B54"/>
            </a:solidFill>
            <a:miter lim="800000"/>
            <a:headEnd/>
            <a:tailEnd/>
          </a:ln>
          <a:effectLst/>
        </p:spPr>
        <p:txBody>
          <a:bodyPr wrap="none" anchor="ctr"/>
          <a:lstStyle>
            <a:lvl1pPr>
              <a:defRPr>
                <a:solidFill>
                  <a:schemeClr val="bg1"/>
                </a:solidFill>
                <a:latin typeface="Arial" charset="0"/>
              </a:defRPr>
            </a:lvl1pPr>
            <a:lvl2pPr marL="742950" indent="-285750">
              <a:defRPr>
                <a:solidFill>
                  <a:schemeClr val="bg1"/>
                </a:solidFill>
                <a:latin typeface="Arial" charset="0"/>
              </a:defRPr>
            </a:lvl2pPr>
            <a:lvl3pPr marL="1143000" indent="-228600">
              <a:defRPr>
                <a:solidFill>
                  <a:schemeClr val="bg1"/>
                </a:solidFill>
                <a:latin typeface="Arial" charset="0"/>
              </a:defRPr>
            </a:lvl3pPr>
            <a:lvl4pPr marL="1600200" indent="-228600">
              <a:defRPr>
                <a:solidFill>
                  <a:schemeClr val="bg1"/>
                </a:solidFill>
                <a:latin typeface="Arial" charset="0"/>
              </a:defRPr>
            </a:lvl4pPr>
            <a:lvl5pPr marL="2057400" indent="-228600">
              <a:defRPr>
                <a:solidFill>
                  <a:schemeClr val="bg1"/>
                </a:solidFill>
                <a:latin typeface="Arial" charset="0"/>
              </a:defRPr>
            </a:lvl5pPr>
            <a:lvl6pPr marL="25146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6pPr>
            <a:lvl7pPr marL="29718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7pPr>
            <a:lvl8pPr marL="34290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8pPr>
            <a:lvl9pPr marL="38862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9pPr>
          </a:lstStyle>
          <a:p>
            <a:pPr marL="0" marR="0" lvl="0" indent="0" algn="ctr" defTabSz="914400" eaLnBrk="0" fontAlgn="base" latinLnBrk="0" hangingPunct="0">
              <a:lnSpc>
                <a:spcPct val="100000"/>
              </a:lnSpc>
              <a:spcBef>
                <a:spcPct val="0"/>
              </a:spcBef>
              <a:spcAft>
                <a:spcPct val="0"/>
              </a:spcAft>
              <a:buClr>
                <a:srgbClr val="D8D8D5"/>
              </a:buClr>
              <a:buSzPct val="70000"/>
              <a:buFont typeface="Wingdings" pitchFamily="2" charset="2"/>
              <a:buNone/>
              <a:tabLst/>
              <a:defRPr/>
            </a:pPr>
            <a:r>
              <a:rPr kumimoji="0" lang="de-DE" altLang="de-DE" sz="1400" b="0" i="0" u="none" strike="noStrike" kern="0" cap="none" spc="0" normalizeH="0" baseline="0" noProof="0" dirty="0">
                <a:ln>
                  <a:noFill/>
                </a:ln>
                <a:solidFill>
                  <a:srgbClr val="FFFFFF"/>
                </a:solidFill>
                <a:effectLst/>
                <a:uLnTx/>
                <a:uFillTx/>
                <a:latin typeface="Arial" charset="0"/>
              </a:rPr>
              <a:t>Arbeitsleistung </a:t>
            </a:r>
            <a:br>
              <a:rPr kumimoji="0" lang="de-DE" altLang="de-DE" sz="1400" b="0" i="0" u="none" strike="noStrike" kern="0" cap="none" spc="0" normalizeH="0" baseline="0" noProof="0" dirty="0">
                <a:ln>
                  <a:noFill/>
                </a:ln>
                <a:solidFill>
                  <a:srgbClr val="FFFFFF"/>
                </a:solidFill>
                <a:effectLst/>
                <a:uLnTx/>
                <a:uFillTx/>
                <a:latin typeface="Arial" charset="0"/>
              </a:rPr>
            </a:br>
            <a:r>
              <a:rPr kumimoji="0" lang="de-DE" altLang="de-DE" sz="1400" b="0" i="0" u="none" strike="noStrike" kern="0" cap="none" spc="0" normalizeH="0" baseline="0" noProof="0" dirty="0">
                <a:ln>
                  <a:noFill/>
                </a:ln>
                <a:solidFill>
                  <a:srgbClr val="FFFFFF"/>
                </a:solidFill>
                <a:effectLst/>
                <a:uLnTx/>
                <a:uFillTx/>
                <a:latin typeface="Arial" charset="0"/>
              </a:rPr>
              <a:t>Vollzeit</a:t>
            </a:r>
          </a:p>
        </p:txBody>
      </p:sp>
      <p:sp>
        <p:nvSpPr>
          <p:cNvPr id="8" name="Rectangle 4">
            <a:extLst>
              <a:ext uri="{FF2B5EF4-FFF2-40B4-BE49-F238E27FC236}">
                <a16:creationId xmlns:a16="http://schemas.microsoft.com/office/drawing/2014/main" id="{8CCEA58E-4EBA-4A4C-8943-F011BF506710}"/>
              </a:ext>
            </a:extLst>
          </p:cNvPr>
          <p:cNvSpPr>
            <a:spLocks noChangeArrowheads="1"/>
          </p:cNvSpPr>
          <p:nvPr/>
        </p:nvSpPr>
        <p:spPr bwMode="auto">
          <a:xfrm>
            <a:off x="5314898" y="4361493"/>
            <a:ext cx="2089150" cy="1233487"/>
          </a:xfrm>
          <a:prstGeom prst="rect">
            <a:avLst/>
          </a:prstGeom>
          <a:solidFill>
            <a:srgbClr val="B5DAE6"/>
          </a:solidFill>
          <a:ln w="28575">
            <a:solidFill>
              <a:srgbClr val="B5DAE6"/>
            </a:solidFill>
            <a:miter lim="800000"/>
            <a:headEnd/>
            <a:tailEnd/>
          </a:ln>
          <a:effectLst/>
        </p:spPr>
        <p:txBody>
          <a:bodyPr wrap="none" anchor="ctr"/>
          <a:lstStyle>
            <a:lvl1pPr>
              <a:defRPr>
                <a:solidFill>
                  <a:schemeClr val="bg1"/>
                </a:solidFill>
                <a:latin typeface="Arial" charset="0"/>
              </a:defRPr>
            </a:lvl1pPr>
            <a:lvl2pPr marL="742950" indent="-285750">
              <a:defRPr>
                <a:solidFill>
                  <a:schemeClr val="bg1"/>
                </a:solidFill>
                <a:latin typeface="Arial" charset="0"/>
              </a:defRPr>
            </a:lvl2pPr>
            <a:lvl3pPr marL="1143000" indent="-228600">
              <a:defRPr>
                <a:solidFill>
                  <a:schemeClr val="bg1"/>
                </a:solidFill>
                <a:latin typeface="Arial" charset="0"/>
              </a:defRPr>
            </a:lvl3pPr>
            <a:lvl4pPr marL="1600200" indent="-228600">
              <a:defRPr>
                <a:solidFill>
                  <a:schemeClr val="bg1"/>
                </a:solidFill>
                <a:latin typeface="Arial" charset="0"/>
              </a:defRPr>
            </a:lvl4pPr>
            <a:lvl5pPr marL="2057400" indent="-228600">
              <a:defRPr>
                <a:solidFill>
                  <a:schemeClr val="bg1"/>
                </a:solidFill>
                <a:latin typeface="Arial" charset="0"/>
              </a:defRPr>
            </a:lvl5pPr>
            <a:lvl6pPr marL="25146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6pPr>
            <a:lvl7pPr marL="29718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7pPr>
            <a:lvl8pPr marL="34290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8pPr>
            <a:lvl9pPr marL="38862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9pPr>
          </a:lstStyle>
          <a:p>
            <a:pPr marL="0" marR="0" lvl="0" indent="0" algn="ctr" defTabSz="914400" eaLnBrk="0" fontAlgn="base" latinLnBrk="0" hangingPunct="0">
              <a:lnSpc>
                <a:spcPct val="100000"/>
              </a:lnSpc>
              <a:spcBef>
                <a:spcPct val="0"/>
              </a:spcBef>
              <a:spcAft>
                <a:spcPct val="0"/>
              </a:spcAft>
              <a:buClr>
                <a:srgbClr val="D8D8D5"/>
              </a:buClr>
              <a:buSzPct val="70000"/>
              <a:buFont typeface="Wingdings" pitchFamily="2" charset="2"/>
              <a:buNone/>
              <a:tabLst/>
              <a:defRPr/>
            </a:pPr>
            <a:r>
              <a:rPr kumimoji="0" lang="de-DE" altLang="de-DE" sz="1400" b="0" i="0" u="none" strike="noStrike" kern="0" cap="none" spc="0" normalizeH="0" baseline="0" noProof="0" dirty="0">
                <a:ln>
                  <a:noFill/>
                </a:ln>
                <a:solidFill>
                  <a:srgbClr val="FFFFFF"/>
                </a:solidFill>
                <a:effectLst/>
                <a:uLnTx/>
                <a:uFillTx/>
                <a:latin typeface="Arial" charset="0"/>
              </a:rPr>
              <a:t>Keine </a:t>
            </a:r>
          </a:p>
          <a:p>
            <a:pPr marL="0" marR="0" lvl="0" indent="0" algn="ctr" defTabSz="914400" eaLnBrk="0" fontAlgn="base" latinLnBrk="0" hangingPunct="0">
              <a:lnSpc>
                <a:spcPct val="100000"/>
              </a:lnSpc>
              <a:spcBef>
                <a:spcPct val="0"/>
              </a:spcBef>
              <a:spcAft>
                <a:spcPct val="0"/>
              </a:spcAft>
              <a:buClr>
                <a:srgbClr val="D8D8D5"/>
              </a:buClr>
              <a:buSzPct val="70000"/>
              <a:buFont typeface="Wingdings" pitchFamily="2" charset="2"/>
              <a:buNone/>
              <a:tabLst/>
              <a:defRPr/>
            </a:pPr>
            <a:r>
              <a:rPr lang="de-DE" altLang="de-DE" sz="1400" kern="0" dirty="0">
                <a:solidFill>
                  <a:srgbClr val="FFFFFF"/>
                </a:solidFill>
              </a:rPr>
              <a:t>Arbeitsleistung</a:t>
            </a:r>
            <a:endParaRPr kumimoji="0" lang="de-DE" altLang="de-DE" sz="1400" b="0" i="0" u="none" strike="noStrike" kern="0" cap="none" spc="0" normalizeH="0" baseline="0" noProof="0" dirty="0">
              <a:ln>
                <a:noFill/>
              </a:ln>
              <a:solidFill>
                <a:srgbClr val="FFFFFF"/>
              </a:solidFill>
              <a:effectLst/>
              <a:uLnTx/>
              <a:uFillTx/>
              <a:latin typeface="Arial" charset="0"/>
            </a:endParaRPr>
          </a:p>
        </p:txBody>
      </p:sp>
      <p:sp>
        <p:nvSpPr>
          <p:cNvPr id="9" name="Line 8">
            <a:extLst>
              <a:ext uri="{FF2B5EF4-FFF2-40B4-BE49-F238E27FC236}">
                <a16:creationId xmlns:a16="http://schemas.microsoft.com/office/drawing/2014/main" id="{CA4B608A-5496-4274-B590-39D7210178D9}"/>
              </a:ext>
            </a:extLst>
          </p:cNvPr>
          <p:cNvSpPr>
            <a:spLocks noChangeShapeType="1"/>
          </p:cNvSpPr>
          <p:nvPr/>
        </p:nvSpPr>
        <p:spPr bwMode="auto">
          <a:xfrm>
            <a:off x="1214201" y="5622625"/>
            <a:ext cx="7560000" cy="11113"/>
          </a:xfrm>
          <a:prstGeom prst="line">
            <a:avLst/>
          </a:prstGeom>
          <a:noFill/>
          <a:ln w="38100">
            <a:solidFill>
              <a:srgbClr val="49648C"/>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752" tIns="49876" rIns="99752" bIns="49876" anchor="ctr">
            <a:spAutoFit/>
          </a:bodyPr>
          <a:lstStyle/>
          <a:p>
            <a:pPr marL="0" marR="0" lvl="0" indent="0" defTabSz="914400" eaLnBrk="0" fontAlgn="base" latinLnBrk="0" hangingPunct="0">
              <a:lnSpc>
                <a:spcPct val="100000"/>
              </a:lnSpc>
              <a:spcBef>
                <a:spcPct val="0"/>
              </a:spcBef>
              <a:spcAft>
                <a:spcPct val="0"/>
              </a:spcAft>
              <a:buClr>
                <a:srgbClr val="D8D8D5"/>
              </a:buClr>
              <a:buSzPct val="70000"/>
              <a:buFont typeface="Wingdings" pitchFamily="2" charset="2"/>
              <a:buNone/>
              <a:tabLst/>
              <a:defRPr/>
            </a:pPr>
            <a:endParaRPr kumimoji="0" lang="de-DE" sz="1800" b="0" i="0" u="none" strike="noStrike" kern="0" cap="none" spc="0" normalizeH="0" baseline="0" noProof="0">
              <a:ln>
                <a:noFill/>
              </a:ln>
              <a:solidFill>
                <a:srgbClr val="FFFFFF"/>
              </a:solidFill>
              <a:effectLst/>
              <a:uLnTx/>
              <a:uFillTx/>
            </a:endParaRPr>
          </a:p>
        </p:txBody>
      </p:sp>
      <p:sp>
        <p:nvSpPr>
          <p:cNvPr id="10" name="Text Box 9">
            <a:extLst>
              <a:ext uri="{FF2B5EF4-FFF2-40B4-BE49-F238E27FC236}">
                <a16:creationId xmlns:a16="http://schemas.microsoft.com/office/drawing/2014/main" id="{95C750BA-9C63-42B2-89A6-4A354702580B}"/>
              </a:ext>
            </a:extLst>
          </p:cNvPr>
          <p:cNvSpPr txBox="1">
            <a:spLocks noChangeArrowheads="1"/>
          </p:cNvSpPr>
          <p:nvPr/>
        </p:nvSpPr>
        <p:spPr bwMode="auto">
          <a:xfrm>
            <a:off x="566502" y="2300453"/>
            <a:ext cx="947737" cy="450850"/>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283" tIns="43642" rIns="87283" bIns="43642">
            <a:spAutoFit/>
          </a:bodyPr>
          <a:lstStyle>
            <a:lvl1pPr defTabSz="800100">
              <a:defRPr>
                <a:solidFill>
                  <a:schemeClr val="bg1"/>
                </a:solidFill>
                <a:latin typeface="Arial" charset="0"/>
              </a:defRPr>
            </a:lvl1pPr>
            <a:lvl2pPr marL="742950" indent="-285750" defTabSz="800100">
              <a:defRPr>
                <a:solidFill>
                  <a:schemeClr val="bg1"/>
                </a:solidFill>
                <a:latin typeface="Arial" charset="0"/>
              </a:defRPr>
            </a:lvl2pPr>
            <a:lvl3pPr marL="1143000" indent="-228600" defTabSz="800100">
              <a:defRPr>
                <a:solidFill>
                  <a:schemeClr val="bg1"/>
                </a:solidFill>
                <a:latin typeface="Arial" charset="0"/>
              </a:defRPr>
            </a:lvl3pPr>
            <a:lvl4pPr marL="1600200" indent="-228600" defTabSz="800100">
              <a:defRPr>
                <a:solidFill>
                  <a:schemeClr val="bg1"/>
                </a:solidFill>
                <a:latin typeface="Arial" charset="0"/>
              </a:defRPr>
            </a:lvl4pPr>
            <a:lvl5pPr marL="2057400" indent="-228600" defTabSz="800100">
              <a:defRPr>
                <a:solidFill>
                  <a:schemeClr val="bg1"/>
                </a:solidFill>
                <a:latin typeface="Arial" charset="0"/>
              </a:defRPr>
            </a:lvl5pPr>
            <a:lvl6pPr marL="25146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6pPr>
            <a:lvl7pPr marL="29718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7pPr>
            <a:lvl8pPr marL="34290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8pPr>
            <a:lvl9pPr marL="38862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9pPr>
          </a:lstStyle>
          <a:p>
            <a:pPr marL="0" marR="0" lvl="0" indent="0" defTabSz="800100" eaLnBrk="0" fontAlgn="base" latinLnBrk="0" hangingPunct="0">
              <a:lnSpc>
                <a:spcPct val="100000"/>
              </a:lnSpc>
              <a:spcBef>
                <a:spcPct val="50000"/>
              </a:spcBef>
              <a:spcAft>
                <a:spcPct val="0"/>
              </a:spcAft>
              <a:buClrTx/>
              <a:buSzTx/>
              <a:buFontTx/>
              <a:buNone/>
              <a:tabLst/>
              <a:defRPr/>
            </a:pPr>
            <a:r>
              <a:rPr kumimoji="0" lang="de-DE" altLang="de-DE" sz="1200" b="0" i="0" u="none" strike="noStrike" kern="0" cap="none" spc="0" normalizeH="0" baseline="0" noProof="0" dirty="0">
                <a:ln>
                  <a:noFill/>
                </a:ln>
                <a:solidFill>
                  <a:srgbClr val="000000"/>
                </a:solidFill>
                <a:effectLst/>
                <a:uLnTx/>
                <a:uFillTx/>
                <a:latin typeface="Arial" charset="0"/>
              </a:rPr>
              <a:t>Vollzeit- brutto</a:t>
            </a:r>
          </a:p>
        </p:txBody>
      </p:sp>
      <p:sp>
        <p:nvSpPr>
          <p:cNvPr id="11" name="Text Box 10">
            <a:extLst>
              <a:ext uri="{FF2B5EF4-FFF2-40B4-BE49-F238E27FC236}">
                <a16:creationId xmlns:a16="http://schemas.microsoft.com/office/drawing/2014/main" id="{53A4A216-7340-4ECC-88E6-296B7556CDD8}"/>
              </a:ext>
            </a:extLst>
          </p:cNvPr>
          <p:cNvSpPr txBox="1">
            <a:spLocks noChangeArrowheads="1"/>
          </p:cNvSpPr>
          <p:nvPr/>
        </p:nvSpPr>
        <p:spPr bwMode="auto">
          <a:xfrm>
            <a:off x="566502" y="2765125"/>
            <a:ext cx="647700" cy="303580"/>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283" tIns="43642" rIns="87283" bIns="43642">
            <a:spAutoFit/>
          </a:bodyPr>
          <a:lstStyle>
            <a:lvl1pPr defTabSz="800100">
              <a:defRPr>
                <a:solidFill>
                  <a:schemeClr val="bg1"/>
                </a:solidFill>
                <a:latin typeface="Arial" charset="0"/>
              </a:defRPr>
            </a:lvl1pPr>
            <a:lvl2pPr marL="742950" indent="-285750" defTabSz="800100">
              <a:defRPr>
                <a:solidFill>
                  <a:schemeClr val="bg1"/>
                </a:solidFill>
                <a:latin typeface="Arial" charset="0"/>
              </a:defRPr>
            </a:lvl2pPr>
            <a:lvl3pPr marL="1143000" indent="-228600" defTabSz="800100">
              <a:defRPr>
                <a:solidFill>
                  <a:schemeClr val="bg1"/>
                </a:solidFill>
                <a:latin typeface="Arial" charset="0"/>
              </a:defRPr>
            </a:lvl3pPr>
            <a:lvl4pPr marL="1600200" indent="-228600" defTabSz="800100">
              <a:defRPr>
                <a:solidFill>
                  <a:schemeClr val="bg1"/>
                </a:solidFill>
                <a:latin typeface="Arial" charset="0"/>
              </a:defRPr>
            </a:lvl4pPr>
            <a:lvl5pPr marL="2057400" indent="-228600" defTabSz="800100">
              <a:defRPr>
                <a:solidFill>
                  <a:schemeClr val="bg1"/>
                </a:solidFill>
                <a:latin typeface="Arial" charset="0"/>
              </a:defRPr>
            </a:lvl5pPr>
            <a:lvl6pPr marL="25146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6pPr>
            <a:lvl7pPr marL="29718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7pPr>
            <a:lvl8pPr marL="34290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8pPr>
            <a:lvl9pPr marL="38862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9pPr>
          </a:lstStyle>
          <a:p>
            <a:pPr marL="0" marR="0" lvl="0" indent="0" algn="r" defTabSz="800100" eaLnBrk="0" fontAlgn="base" latinLnBrk="0" hangingPunct="0">
              <a:lnSpc>
                <a:spcPct val="100000"/>
              </a:lnSpc>
              <a:spcBef>
                <a:spcPct val="50000"/>
              </a:spcBef>
              <a:spcAft>
                <a:spcPct val="0"/>
              </a:spcAft>
              <a:buClrTx/>
              <a:buSzTx/>
              <a:buFontTx/>
              <a:buNone/>
              <a:tabLst/>
              <a:defRPr/>
            </a:pPr>
            <a:r>
              <a:rPr kumimoji="0" lang="de-DE" altLang="de-DE" sz="1400" b="0" i="0" u="none" strike="noStrike" kern="0" cap="none" spc="0" normalizeH="0" baseline="0" noProof="0" dirty="0">
                <a:ln>
                  <a:noFill/>
                </a:ln>
                <a:solidFill>
                  <a:srgbClr val="000000"/>
                </a:solidFill>
                <a:effectLst/>
                <a:uLnTx/>
                <a:uFillTx/>
                <a:latin typeface="Arial" charset="0"/>
              </a:rPr>
              <a:t>100%</a:t>
            </a:r>
          </a:p>
        </p:txBody>
      </p:sp>
      <p:sp>
        <p:nvSpPr>
          <p:cNvPr id="12" name="Text Box 11">
            <a:extLst>
              <a:ext uri="{FF2B5EF4-FFF2-40B4-BE49-F238E27FC236}">
                <a16:creationId xmlns:a16="http://schemas.microsoft.com/office/drawing/2014/main" id="{5A5B3BEE-2FB1-4EBB-9D2E-29001974FDA8}"/>
              </a:ext>
            </a:extLst>
          </p:cNvPr>
          <p:cNvSpPr txBox="1">
            <a:spLocks noChangeArrowheads="1"/>
          </p:cNvSpPr>
          <p:nvPr/>
        </p:nvSpPr>
        <p:spPr bwMode="auto">
          <a:xfrm>
            <a:off x="326571" y="4122438"/>
            <a:ext cx="892393" cy="303580"/>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7283" tIns="43642" rIns="87283" bIns="43642">
            <a:spAutoFit/>
          </a:bodyPr>
          <a:lstStyle>
            <a:lvl1pPr defTabSz="800100">
              <a:defRPr>
                <a:solidFill>
                  <a:schemeClr val="bg1"/>
                </a:solidFill>
                <a:latin typeface="Arial" charset="0"/>
              </a:defRPr>
            </a:lvl1pPr>
            <a:lvl2pPr marL="742950" indent="-285750" defTabSz="800100">
              <a:defRPr>
                <a:solidFill>
                  <a:schemeClr val="bg1"/>
                </a:solidFill>
                <a:latin typeface="Arial" charset="0"/>
              </a:defRPr>
            </a:lvl2pPr>
            <a:lvl3pPr marL="1143000" indent="-228600" defTabSz="800100">
              <a:defRPr>
                <a:solidFill>
                  <a:schemeClr val="bg1"/>
                </a:solidFill>
                <a:latin typeface="Arial" charset="0"/>
              </a:defRPr>
            </a:lvl3pPr>
            <a:lvl4pPr marL="1600200" indent="-228600" defTabSz="800100">
              <a:defRPr>
                <a:solidFill>
                  <a:schemeClr val="bg1"/>
                </a:solidFill>
                <a:latin typeface="Arial" charset="0"/>
              </a:defRPr>
            </a:lvl4pPr>
            <a:lvl5pPr marL="2057400" indent="-228600" defTabSz="800100">
              <a:defRPr>
                <a:solidFill>
                  <a:schemeClr val="bg1"/>
                </a:solidFill>
                <a:latin typeface="Arial" charset="0"/>
              </a:defRPr>
            </a:lvl5pPr>
            <a:lvl6pPr marL="25146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6pPr>
            <a:lvl7pPr marL="29718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7pPr>
            <a:lvl8pPr marL="34290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8pPr>
            <a:lvl9pPr marL="38862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9pPr>
          </a:lstStyle>
          <a:p>
            <a:pPr marL="0" marR="0" lvl="0" indent="0" algn="r" defTabSz="800100" eaLnBrk="0" fontAlgn="base" latinLnBrk="0" hangingPunct="0">
              <a:lnSpc>
                <a:spcPct val="100000"/>
              </a:lnSpc>
              <a:spcBef>
                <a:spcPct val="50000"/>
              </a:spcBef>
              <a:spcAft>
                <a:spcPct val="0"/>
              </a:spcAft>
              <a:buClrTx/>
              <a:buSzTx/>
              <a:buFontTx/>
              <a:buNone/>
              <a:tabLst/>
              <a:defRPr/>
            </a:pPr>
            <a:r>
              <a:rPr kumimoji="0" lang="de-DE" altLang="de-DE" sz="1400" b="0" i="0" u="none" strike="noStrike" kern="0" cap="none" spc="0" normalizeH="0" baseline="0" noProof="0">
                <a:ln>
                  <a:noFill/>
                </a:ln>
                <a:solidFill>
                  <a:srgbClr val="000000"/>
                </a:solidFill>
                <a:effectLst/>
                <a:uLnTx/>
                <a:uFillTx/>
                <a:latin typeface="Arial" charset="0"/>
              </a:rPr>
              <a:t>50%</a:t>
            </a:r>
          </a:p>
        </p:txBody>
      </p:sp>
      <p:sp>
        <p:nvSpPr>
          <p:cNvPr id="14" name="Line 18">
            <a:extLst>
              <a:ext uri="{FF2B5EF4-FFF2-40B4-BE49-F238E27FC236}">
                <a16:creationId xmlns:a16="http://schemas.microsoft.com/office/drawing/2014/main" id="{3752B82A-B81C-4A9F-9580-557A96817C51}"/>
              </a:ext>
            </a:extLst>
          </p:cNvPr>
          <p:cNvSpPr>
            <a:spLocks noChangeShapeType="1"/>
          </p:cNvSpPr>
          <p:nvPr/>
        </p:nvSpPr>
        <p:spPr bwMode="gray">
          <a:xfrm flipV="1">
            <a:off x="1228255" y="2573738"/>
            <a:ext cx="7937" cy="3060000"/>
          </a:xfrm>
          <a:prstGeom prst="line">
            <a:avLst/>
          </a:prstGeom>
          <a:noFill/>
          <a:ln w="38100">
            <a:solidFill>
              <a:srgbClr val="49648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p>
            <a:pPr marL="0" marR="0" lvl="0" indent="0" defTabSz="914400" eaLnBrk="0" fontAlgn="base" latinLnBrk="0" hangingPunct="0">
              <a:lnSpc>
                <a:spcPct val="100000"/>
              </a:lnSpc>
              <a:spcBef>
                <a:spcPct val="0"/>
              </a:spcBef>
              <a:spcAft>
                <a:spcPct val="0"/>
              </a:spcAft>
              <a:buClr>
                <a:srgbClr val="D8D8D5"/>
              </a:buClr>
              <a:buSzPct val="70000"/>
              <a:buFont typeface="Wingdings" pitchFamily="2" charset="2"/>
              <a:buNone/>
              <a:tabLst/>
              <a:defRPr/>
            </a:pPr>
            <a:endParaRPr kumimoji="0" lang="de-DE" sz="1800" b="0" i="0" u="none" strike="noStrike" kern="0" cap="none" spc="0" normalizeH="0" baseline="0" noProof="0">
              <a:ln>
                <a:noFill/>
              </a:ln>
              <a:solidFill>
                <a:srgbClr val="FFFFFF"/>
              </a:solidFill>
              <a:effectLst/>
              <a:uLnTx/>
              <a:uFillTx/>
            </a:endParaRPr>
          </a:p>
        </p:txBody>
      </p:sp>
      <p:sp>
        <p:nvSpPr>
          <p:cNvPr id="15" name="Rechteck 53">
            <a:extLst>
              <a:ext uri="{FF2B5EF4-FFF2-40B4-BE49-F238E27FC236}">
                <a16:creationId xmlns:a16="http://schemas.microsoft.com/office/drawing/2014/main" id="{E773B3B0-1B3E-44F7-B28E-AAEB8AE1ED03}"/>
              </a:ext>
            </a:extLst>
          </p:cNvPr>
          <p:cNvSpPr>
            <a:spLocks noChangeArrowheads="1"/>
          </p:cNvSpPr>
          <p:nvPr/>
        </p:nvSpPr>
        <p:spPr bwMode="auto">
          <a:xfrm>
            <a:off x="1236192" y="5693765"/>
            <a:ext cx="2800232" cy="288925"/>
          </a:xfrm>
          <a:prstGeom prst="rect">
            <a:avLst/>
          </a:prstGeom>
          <a:solidFill>
            <a:srgbClr val="006192"/>
          </a:solidFill>
          <a:ln w="19050" algn="ctr">
            <a:solidFill>
              <a:srgbClr val="122B54"/>
            </a:solidFill>
            <a:round/>
            <a:headEnd/>
            <a:tailEnd/>
          </a:ln>
        </p:spPr>
        <p:txBody>
          <a:bodyPr wrap="none" anchor="ctr"/>
          <a:lstStyle>
            <a:lvl1pPr>
              <a:defRPr>
                <a:solidFill>
                  <a:schemeClr val="bg1"/>
                </a:solidFill>
                <a:latin typeface="Arial" charset="0"/>
              </a:defRPr>
            </a:lvl1pPr>
            <a:lvl2pPr marL="742950" indent="-285750">
              <a:defRPr>
                <a:solidFill>
                  <a:schemeClr val="bg1"/>
                </a:solidFill>
                <a:latin typeface="Arial" charset="0"/>
              </a:defRPr>
            </a:lvl2pPr>
            <a:lvl3pPr marL="1143000" indent="-228600">
              <a:defRPr>
                <a:solidFill>
                  <a:schemeClr val="bg1"/>
                </a:solidFill>
                <a:latin typeface="Arial" charset="0"/>
              </a:defRPr>
            </a:lvl3pPr>
            <a:lvl4pPr marL="1600200" indent="-228600">
              <a:defRPr>
                <a:solidFill>
                  <a:schemeClr val="bg1"/>
                </a:solidFill>
                <a:latin typeface="Arial" charset="0"/>
              </a:defRPr>
            </a:lvl4pPr>
            <a:lvl5pPr marL="2057400" indent="-228600">
              <a:defRPr>
                <a:solidFill>
                  <a:schemeClr val="bg1"/>
                </a:solidFill>
                <a:latin typeface="Arial" charset="0"/>
              </a:defRPr>
            </a:lvl5pPr>
            <a:lvl6pPr marL="25146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6pPr>
            <a:lvl7pPr marL="29718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7pPr>
            <a:lvl8pPr marL="34290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8pPr>
            <a:lvl9pPr marL="38862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de-DE" altLang="de-DE" sz="1400" b="0" i="0" u="none" strike="noStrike" kern="0" cap="none" spc="0" normalizeH="0" baseline="0" noProof="0" dirty="0">
                <a:ln>
                  <a:noFill/>
                </a:ln>
                <a:solidFill>
                  <a:srgbClr val="FFFFFF"/>
                </a:solidFill>
                <a:effectLst/>
                <a:uLnTx/>
                <a:uFillTx/>
                <a:latin typeface="Arial" charset="0"/>
              </a:rPr>
              <a:t>Aktives Erwerbsleben</a:t>
            </a:r>
          </a:p>
        </p:txBody>
      </p:sp>
      <p:sp>
        <p:nvSpPr>
          <p:cNvPr id="16" name="Rechteck 62">
            <a:extLst>
              <a:ext uri="{FF2B5EF4-FFF2-40B4-BE49-F238E27FC236}">
                <a16:creationId xmlns:a16="http://schemas.microsoft.com/office/drawing/2014/main" id="{096E7E3E-612A-4CF6-BD4C-CBA35E979EED}"/>
              </a:ext>
            </a:extLst>
          </p:cNvPr>
          <p:cNvSpPr>
            <a:spLocks noChangeArrowheads="1"/>
          </p:cNvSpPr>
          <p:nvPr/>
        </p:nvSpPr>
        <p:spPr bwMode="auto">
          <a:xfrm>
            <a:off x="5314206" y="5695882"/>
            <a:ext cx="2089842" cy="288925"/>
          </a:xfrm>
          <a:prstGeom prst="rect">
            <a:avLst/>
          </a:prstGeom>
          <a:solidFill>
            <a:srgbClr val="B5DAE6"/>
          </a:solidFill>
          <a:ln w="19050" algn="ctr">
            <a:solidFill>
              <a:srgbClr val="B5DAE6"/>
            </a:solidFill>
            <a:round/>
            <a:headEnd/>
            <a:tailEnd/>
          </a:ln>
        </p:spPr>
        <p:txBody>
          <a:bodyPr wrap="none" anchor="ctr"/>
          <a:lstStyle>
            <a:lvl1pPr>
              <a:defRPr>
                <a:solidFill>
                  <a:schemeClr val="bg1"/>
                </a:solidFill>
                <a:latin typeface="Arial" charset="0"/>
              </a:defRPr>
            </a:lvl1pPr>
            <a:lvl2pPr marL="742950" indent="-285750">
              <a:defRPr>
                <a:solidFill>
                  <a:schemeClr val="bg1"/>
                </a:solidFill>
                <a:latin typeface="Arial" charset="0"/>
              </a:defRPr>
            </a:lvl2pPr>
            <a:lvl3pPr marL="1143000" indent="-228600">
              <a:defRPr>
                <a:solidFill>
                  <a:schemeClr val="bg1"/>
                </a:solidFill>
                <a:latin typeface="Arial" charset="0"/>
              </a:defRPr>
            </a:lvl3pPr>
            <a:lvl4pPr marL="1600200" indent="-228600">
              <a:defRPr>
                <a:solidFill>
                  <a:schemeClr val="bg1"/>
                </a:solidFill>
                <a:latin typeface="Arial" charset="0"/>
              </a:defRPr>
            </a:lvl4pPr>
            <a:lvl5pPr marL="2057400" indent="-228600">
              <a:defRPr>
                <a:solidFill>
                  <a:schemeClr val="bg1"/>
                </a:solidFill>
                <a:latin typeface="Arial" charset="0"/>
              </a:defRPr>
            </a:lvl5pPr>
            <a:lvl6pPr marL="25146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6pPr>
            <a:lvl7pPr marL="29718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7pPr>
            <a:lvl8pPr marL="34290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8pPr>
            <a:lvl9pPr marL="38862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de-DE" altLang="de-DE" sz="1400" b="0" i="0" u="none" strike="noStrike" kern="0" cap="none" spc="0" normalizeH="0" baseline="0" noProof="0" dirty="0">
                <a:ln>
                  <a:noFill/>
                </a:ln>
                <a:solidFill>
                  <a:srgbClr val="FFFFFF"/>
                </a:solidFill>
                <a:effectLst/>
                <a:uLnTx/>
                <a:uFillTx/>
                <a:latin typeface="Arial" charset="0"/>
              </a:rPr>
              <a:t>Rente</a:t>
            </a:r>
          </a:p>
        </p:txBody>
      </p:sp>
      <p:sp>
        <p:nvSpPr>
          <p:cNvPr id="18" name="Pfeil nach rechts 31">
            <a:extLst>
              <a:ext uri="{FF2B5EF4-FFF2-40B4-BE49-F238E27FC236}">
                <a16:creationId xmlns:a16="http://schemas.microsoft.com/office/drawing/2014/main" id="{651CB0AF-8EE3-46BB-BBA5-8DB828AA0A37}"/>
              </a:ext>
            </a:extLst>
          </p:cNvPr>
          <p:cNvSpPr/>
          <p:nvPr/>
        </p:nvSpPr>
        <p:spPr>
          <a:xfrm>
            <a:off x="7304465" y="4389138"/>
            <a:ext cx="647824" cy="1216024"/>
          </a:xfrm>
          <a:prstGeom prst="rightArrow">
            <a:avLst/>
          </a:prstGeom>
          <a:solidFill>
            <a:srgbClr val="B5DAE6"/>
          </a:solidFill>
          <a:ln>
            <a:solidFill>
              <a:srgbClr val="B5DAE6"/>
            </a:solidFill>
          </a:ln>
        </p:spPr>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spcBef>
                <a:spcPts val="100"/>
              </a:spcBef>
              <a:spcAft>
                <a:spcPts val="100"/>
              </a:spcAft>
            </a:pPr>
            <a:endParaRPr lang="de-DE" sz="1400" dirty="0"/>
          </a:p>
        </p:txBody>
      </p:sp>
      <p:sp>
        <p:nvSpPr>
          <p:cNvPr id="17" name="Rectangle 3">
            <a:extLst>
              <a:ext uri="{FF2B5EF4-FFF2-40B4-BE49-F238E27FC236}">
                <a16:creationId xmlns:a16="http://schemas.microsoft.com/office/drawing/2014/main" id="{89696A65-155C-4F89-87B4-42775EFCD29F}"/>
              </a:ext>
            </a:extLst>
          </p:cNvPr>
          <p:cNvSpPr>
            <a:spLocks noChangeArrowheads="1"/>
          </p:cNvSpPr>
          <p:nvPr/>
        </p:nvSpPr>
        <p:spPr bwMode="auto">
          <a:xfrm>
            <a:off x="4090396" y="2864919"/>
            <a:ext cx="1170184" cy="2747963"/>
          </a:xfrm>
          <a:prstGeom prst="rect">
            <a:avLst/>
          </a:prstGeom>
          <a:solidFill>
            <a:srgbClr val="F86200"/>
          </a:solidFill>
          <a:ln w="9525">
            <a:solidFill>
              <a:srgbClr val="F86200"/>
            </a:solidFill>
            <a:miter lim="800000"/>
            <a:headEnd/>
            <a:tailEnd/>
          </a:ln>
          <a:effectLst/>
        </p:spPr>
        <p:txBody>
          <a:bodyPr wrap="none" anchor="ctr"/>
          <a:lstStyle>
            <a:lvl1pPr>
              <a:defRPr>
                <a:solidFill>
                  <a:schemeClr val="bg1"/>
                </a:solidFill>
                <a:latin typeface="Arial" charset="0"/>
              </a:defRPr>
            </a:lvl1pPr>
            <a:lvl2pPr marL="742950" indent="-285750">
              <a:defRPr>
                <a:solidFill>
                  <a:schemeClr val="bg1"/>
                </a:solidFill>
                <a:latin typeface="Arial" charset="0"/>
              </a:defRPr>
            </a:lvl2pPr>
            <a:lvl3pPr marL="1143000" indent="-228600">
              <a:defRPr>
                <a:solidFill>
                  <a:schemeClr val="bg1"/>
                </a:solidFill>
                <a:latin typeface="Arial" charset="0"/>
              </a:defRPr>
            </a:lvl3pPr>
            <a:lvl4pPr marL="1600200" indent="-228600">
              <a:defRPr>
                <a:solidFill>
                  <a:schemeClr val="bg1"/>
                </a:solidFill>
                <a:latin typeface="Arial" charset="0"/>
              </a:defRPr>
            </a:lvl4pPr>
            <a:lvl5pPr marL="2057400" indent="-228600">
              <a:defRPr>
                <a:solidFill>
                  <a:schemeClr val="bg1"/>
                </a:solidFill>
                <a:latin typeface="Arial" charset="0"/>
              </a:defRPr>
            </a:lvl5pPr>
            <a:lvl6pPr marL="25146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6pPr>
            <a:lvl7pPr marL="29718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7pPr>
            <a:lvl8pPr marL="34290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8pPr>
            <a:lvl9pPr marL="38862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9pPr>
          </a:lstStyle>
          <a:p>
            <a:pPr marL="0" marR="0" lvl="0" indent="0" algn="ctr" defTabSz="914400" eaLnBrk="0" fontAlgn="base" latinLnBrk="0" hangingPunct="0">
              <a:lnSpc>
                <a:spcPct val="100000"/>
              </a:lnSpc>
              <a:spcBef>
                <a:spcPct val="0"/>
              </a:spcBef>
              <a:spcAft>
                <a:spcPct val="0"/>
              </a:spcAft>
              <a:buClr>
                <a:srgbClr val="D8D8D5"/>
              </a:buClr>
              <a:buSzPct val="70000"/>
              <a:buFont typeface="Wingdings" pitchFamily="2" charset="2"/>
              <a:buNone/>
              <a:tabLst/>
              <a:defRPr/>
            </a:pPr>
            <a:r>
              <a:rPr kumimoji="0" lang="de-DE" altLang="de-DE" sz="1400" b="0" i="0" u="none" strike="noStrike" kern="0" cap="none" spc="0" normalizeH="0" baseline="0" noProof="0" dirty="0">
                <a:ln>
                  <a:noFill/>
                </a:ln>
                <a:solidFill>
                  <a:srgbClr val="FFFFFF"/>
                </a:solidFill>
                <a:effectLst/>
                <a:uLnTx/>
                <a:uFillTx/>
                <a:latin typeface="Arial" charset="0"/>
              </a:rPr>
              <a:t>ZWK</a:t>
            </a:r>
          </a:p>
          <a:p>
            <a:pPr marL="0" marR="0" lvl="0" indent="0" algn="ctr" defTabSz="914400" eaLnBrk="0" fontAlgn="base" latinLnBrk="0" hangingPunct="0">
              <a:lnSpc>
                <a:spcPct val="100000"/>
              </a:lnSpc>
              <a:spcBef>
                <a:spcPct val="0"/>
              </a:spcBef>
              <a:spcAft>
                <a:spcPct val="0"/>
              </a:spcAft>
              <a:buClr>
                <a:srgbClr val="D8D8D5"/>
              </a:buClr>
              <a:buSzPct val="70000"/>
              <a:buFont typeface="Wingdings" pitchFamily="2" charset="2"/>
              <a:buNone/>
              <a:tabLst/>
              <a:defRPr/>
            </a:pPr>
            <a:endParaRPr lang="de-DE" altLang="de-DE" sz="1400" kern="0" dirty="0">
              <a:solidFill>
                <a:srgbClr val="FFFFFF"/>
              </a:solidFill>
            </a:endParaRPr>
          </a:p>
          <a:p>
            <a:pPr marL="0" marR="0" lvl="0" indent="0" algn="ctr" defTabSz="914400" eaLnBrk="0" fontAlgn="base" latinLnBrk="0" hangingPunct="0">
              <a:lnSpc>
                <a:spcPct val="100000"/>
              </a:lnSpc>
              <a:spcBef>
                <a:spcPct val="0"/>
              </a:spcBef>
              <a:spcAft>
                <a:spcPct val="0"/>
              </a:spcAft>
              <a:buClr>
                <a:srgbClr val="D8D8D5"/>
              </a:buClr>
              <a:buSzPct val="70000"/>
              <a:buFont typeface="Wingdings" pitchFamily="2" charset="2"/>
              <a:buNone/>
              <a:tabLst/>
              <a:defRPr/>
            </a:pPr>
            <a:endParaRPr kumimoji="0" lang="de-DE" altLang="de-DE" sz="1400" b="0" i="0" u="none" strike="noStrike" kern="0" cap="none" spc="0" normalizeH="0" baseline="0" noProof="0" dirty="0">
              <a:ln>
                <a:noFill/>
              </a:ln>
              <a:solidFill>
                <a:srgbClr val="FFFFFF"/>
              </a:solidFill>
              <a:effectLst/>
              <a:uLnTx/>
              <a:uFillTx/>
              <a:latin typeface="Arial" charset="0"/>
            </a:endParaRPr>
          </a:p>
          <a:p>
            <a:pPr marL="0" marR="0" lvl="0" indent="0" algn="ctr" defTabSz="914400" eaLnBrk="0" fontAlgn="base" latinLnBrk="0" hangingPunct="0">
              <a:lnSpc>
                <a:spcPct val="100000"/>
              </a:lnSpc>
              <a:spcBef>
                <a:spcPct val="0"/>
              </a:spcBef>
              <a:spcAft>
                <a:spcPct val="0"/>
              </a:spcAft>
              <a:buClr>
                <a:srgbClr val="D8D8D5"/>
              </a:buClr>
              <a:buSzPct val="70000"/>
              <a:buFont typeface="Wingdings" pitchFamily="2" charset="2"/>
              <a:buNone/>
              <a:tabLst/>
              <a:defRPr/>
            </a:pPr>
            <a:r>
              <a:rPr lang="de-DE" altLang="de-DE" sz="1400" kern="0" dirty="0">
                <a:solidFill>
                  <a:srgbClr val="FFFFFF"/>
                </a:solidFill>
              </a:rPr>
              <a:t>Keine </a:t>
            </a:r>
          </a:p>
          <a:p>
            <a:pPr marL="0" marR="0" lvl="0" indent="0" algn="ctr" defTabSz="914400" eaLnBrk="0" fontAlgn="base" latinLnBrk="0" hangingPunct="0">
              <a:lnSpc>
                <a:spcPct val="100000"/>
              </a:lnSpc>
              <a:spcBef>
                <a:spcPct val="0"/>
              </a:spcBef>
              <a:spcAft>
                <a:spcPct val="0"/>
              </a:spcAft>
              <a:buClr>
                <a:srgbClr val="D8D8D5"/>
              </a:buClr>
              <a:buSzPct val="70000"/>
              <a:buFont typeface="Wingdings" pitchFamily="2" charset="2"/>
              <a:buNone/>
              <a:tabLst/>
              <a:defRPr/>
            </a:pPr>
            <a:r>
              <a:rPr kumimoji="0" lang="de-DE" altLang="de-DE" sz="1400" b="0" i="0" u="none" strike="noStrike" kern="0" cap="none" spc="0" normalizeH="0" baseline="0" noProof="0" dirty="0" err="1">
                <a:ln>
                  <a:noFill/>
                </a:ln>
                <a:solidFill>
                  <a:srgbClr val="FFFFFF"/>
                </a:solidFill>
                <a:effectLst/>
                <a:uLnTx/>
                <a:uFillTx/>
                <a:latin typeface="Arial" charset="0"/>
              </a:rPr>
              <a:t>Arbeits</a:t>
            </a:r>
            <a:r>
              <a:rPr lang="de-DE" altLang="de-DE" sz="1400" kern="0" dirty="0">
                <a:solidFill>
                  <a:srgbClr val="FFFFFF"/>
                </a:solidFill>
              </a:rPr>
              <a:t>-</a:t>
            </a:r>
          </a:p>
          <a:p>
            <a:pPr marL="0" marR="0" lvl="0" indent="0" algn="ctr" defTabSz="914400" eaLnBrk="0" fontAlgn="base" latinLnBrk="0" hangingPunct="0">
              <a:lnSpc>
                <a:spcPct val="100000"/>
              </a:lnSpc>
              <a:spcBef>
                <a:spcPct val="0"/>
              </a:spcBef>
              <a:spcAft>
                <a:spcPct val="0"/>
              </a:spcAft>
              <a:buClr>
                <a:srgbClr val="D8D8D5"/>
              </a:buClr>
              <a:buSzPct val="70000"/>
              <a:buFont typeface="Wingdings" pitchFamily="2" charset="2"/>
              <a:buNone/>
              <a:tabLst/>
              <a:defRPr/>
            </a:pPr>
            <a:r>
              <a:rPr kumimoji="0" lang="de-DE" altLang="de-DE" sz="1400" b="0" i="0" u="none" strike="noStrike" kern="0" cap="none" spc="0" normalizeH="0" baseline="0" noProof="0" dirty="0" err="1">
                <a:ln>
                  <a:noFill/>
                </a:ln>
                <a:solidFill>
                  <a:srgbClr val="FFFFFF"/>
                </a:solidFill>
                <a:effectLst/>
                <a:uLnTx/>
                <a:uFillTx/>
                <a:latin typeface="Arial" charset="0"/>
              </a:rPr>
              <a:t>leistung</a:t>
            </a:r>
            <a:endParaRPr kumimoji="0" lang="de-DE" altLang="de-DE" sz="1400" b="0" i="0" u="none" strike="noStrike" kern="0" cap="none" spc="0" normalizeH="0" baseline="0" noProof="0" dirty="0">
              <a:ln>
                <a:noFill/>
              </a:ln>
              <a:solidFill>
                <a:srgbClr val="FFFFFF"/>
              </a:solidFill>
              <a:effectLst/>
              <a:uLnTx/>
              <a:uFillTx/>
              <a:latin typeface="Arial" charset="0"/>
            </a:endParaRPr>
          </a:p>
        </p:txBody>
      </p:sp>
      <p:sp>
        <p:nvSpPr>
          <p:cNvPr id="20" name="Rechteck 62">
            <a:extLst>
              <a:ext uri="{FF2B5EF4-FFF2-40B4-BE49-F238E27FC236}">
                <a16:creationId xmlns:a16="http://schemas.microsoft.com/office/drawing/2014/main" id="{4EF3E993-4309-4F71-9782-AFB87065D96F}"/>
              </a:ext>
            </a:extLst>
          </p:cNvPr>
          <p:cNvSpPr>
            <a:spLocks noChangeArrowheads="1"/>
          </p:cNvSpPr>
          <p:nvPr/>
        </p:nvSpPr>
        <p:spPr bwMode="auto">
          <a:xfrm>
            <a:off x="4090396" y="5693765"/>
            <a:ext cx="1170184" cy="288925"/>
          </a:xfrm>
          <a:prstGeom prst="rect">
            <a:avLst/>
          </a:prstGeom>
          <a:solidFill>
            <a:srgbClr val="F86200"/>
          </a:solidFill>
          <a:ln w="19050" algn="ctr">
            <a:solidFill>
              <a:srgbClr val="F86200"/>
            </a:solidFill>
            <a:round/>
            <a:headEnd/>
            <a:tailEnd/>
          </a:ln>
        </p:spPr>
        <p:txBody>
          <a:bodyPr wrap="none" anchor="ctr"/>
          <a:lstStyle>
            <a:lvl1pPr>
              <a:defRPr>
                <a:solidFill>
                  <a:schemeClr val="bg1"/>
                </a:solidFill>
                <a:latin typeface="Arial" charset="0"/>
              </a:defRPr>
            </a:lvl1pPr>
            <a:lvl2pPr marL="742950" indent="-285750">
              <a:defRPr>
                <a:solidFill>
                  <a:schemeClr val="bg1"/>
                </a:solidFill>
                <a:latin typeface="Arial" charset="0"/>
              </a:defRPr>
            </a:lvl2pPr>
            <a:lvl3pPr marL="1143000" indent="-228600">
              <a:defRPr>
                <a:solidFill>
                  <a:schemeClr val="bg1"/>
                </a:solidFill>
                <a:latin typeface="Arial" charset="0"/>
              </a:defRPr>
            </a:lvl3pPr>
            <a:lvl4pPr marL="1600200" indent="-228600">
              <a:defRPr>
                <a:solidFill>
                  <a:schemeClr val="bg1"/>
                </a:solidFill>
                <a:latin typeface="Arial" charset="0"/>
              </a:defRPr>
            </a:lvl4pPr>
            <a:lvl5pPr marL="2057400" indent="-228600">
              <a:defRPr>
                <a:solidFill>
                  <a:schemeClr val="bg1"/>
                </a:solidFill>
                <a:latin typeface="Arial" charset="0"/>
              </a:defRPr>
            </a:lvl5pPr>
            <a:lvl6pPr marL="25146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6pPr>
            <a:lvl7pPr marL="29718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7pPr>
            <a:lvl8pPr marL="34290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8pPr>
            <a:lvl9pPr marL="38862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de-DE" altLang="de-DE" sz="1400" b="0" i="0" u="none" strike="noStrike" kern="0" cap="none" spc="0" normalizeH="0" baseline="0" noProof="0" dirty="0">
                <a:ln>
                  <a:noFill/>
                </a:ln>
                <a:solidFill>
                  <a:srgbClr val="FFFFFF"/>
                </a:solidFill>
                <a:effectLst/>
                <a:uLnTx/>
                <a:uFillTx/>
                <a:latin typeface="Arial" charset="0"/>
              </a:rPr>
              <a:t>Passiv</a:t>
            </a:r>
          </a:p>
        </p:txBody>
      </p:sp>
      <p:sp>
        <p:nvSpPr>
          <p:cNvPr id="19" name="Fußzeilenplatzhalter 5" descr="svtx:article/content/footnote">
            <a:extLst>
              <a:ext uri="{FF2B5EF4-FFF2-40B4-BE49-F238E27FC236}">
                <a16:creationId xmlns:a16="http://schemas.microsoft.com/office/drawing/2014/main" id="{528DACD9-E1A8-466F-99DE-835C0A1D84D6}"/>
              </a:ext>
            </a:extLst>
          </p:cNvPr>
          <p:cNvSpPr>
            <a:spLocks noGrp="1"/>
          </p:cNvSpPr>
          <p:nvPr>
            <p:ph type="ftr" sz="quarter" idx="4294967295"/>
          </p:nvPr>
        </p:nvSpPr>
        <p:spPr>
          <a:xfrm>
            <a:off x="479426" y="6299200"/>
            <a:ext cx="9324974" cy="350150"/>
          </a:xfrm>
          <a:prstGeom prst="rect">
            <a:avLst/>
          </a:prstGeom>
        </p:spPr>
        <p:txBody>
          <a:bodyPr anchor="b"/>
          <a:lstStyle/>
          <a:p>
            <a:r>
              <a:rPr lang="de-DE" sz="800" dirty="0" smtClean="0">
                <a:solidFill>
                  <a:schemeClr val="bg1"/>
                </a:solidFill>
              </a:rPr>
              <a:t>Allianz Zeitwertkonten mit Garantie I L-FK-FS-ZIP</a:t>
            </a:r>
            <a:endParaRPr sz="800" dirty="0">
              <a:solidFill>
                <a:schemeClr val="bg1"/>
              </a:solidFill>
            </a:endParaRPr>
          </a:p>
        </p:txBody>
      </p:sp>
    </p:spTree>
    <p:extLst>
      <p:ext uri="{BB962C8B-B14F-4D97-AF65-F5344CB8AC3E}">
        <p14:creationId xmlns:p14="http://schemas.microsoft.com/office/powerpoint/2010/main" val="1593637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C26DE45-615F-4CE7-A00B-1191498F5FA6}"/>
              </a:ext>
            </a:extLst>
          </p:cNvPr>
          <p:cNvSpPr>
            <a:spLocks noGrp="1"/>
          </p:cNvSpPr>
          <p:nvPr>
            <p:ph type="ctrTitle"/>
          </p:nvPr>
        </p:nvSpPr>
        <p:spPr/>
        <p:txBody>
          <a:bodyPr/>
          <a:lstStyle/>
          <a:p>
            <a:r>
              <a:rPr lang="de-DE"/>
              <a:t>Produkt-</a:t>
            </a:r>
          </a:p>
        </p:txBody>
      </p:sp>
      <p:sp>
        <p:nvSpPr>
          <p:cNvPr id="6" name="Untertitel 5">
            <a:extLst>
              <a:ext uri="{FF2B5EF4-FFF2-40B4-BE49-F238E27FC236}">
                <a16:creationId xmlns:a16="http://schemas.microsoft.com/office/drawing/2014/main" id="{E688C66E-25C4-444F-96C8-D85244574CDA}"/>
              </a:ext>
            </a:extLst>
          </p:cNvPr>
          <p:cNvSpPr>
            <a:spLocks noGrp="1"/>
          </p:cNvSpPr>
          <p:nvPr>
            <p:ph type="subTitle" idx="1"/>
          </p:nvPr>
        </p:nvSpPr>
        <p:spPr/>
        <p:txBody>
          <a:bodyPr/>
          <a:lstStyle/>
          <a:p>
            <a:r>
              <a:rPr lang="de-DE" err="1"/>
              <a:t>sicht</a:t>
            </a:r>
            <a:endParaRPr lang="de-DE"/>
          </a:p>
        </p:txBody>
      </p:sp>
      <p:sp>
        <p:nvSpPr>
          <p:cNvPr id="7" name="Foliennummernplatzhalter 6">
            <a:extLst>
              <a:ext uri="{FF2B5EF4-FFF2-40B4-BE49-F238E27FC236}">
                <a16:creationId xmlns:a16="http://schemas.microsoft.com/office/drawing/2014/main" id="{944834CD-6DCE-4E38-86C0-560B5193BB3B}"/>
              </a:ext>
            </a:extLst>
          </p:cNvPr>
          <p:cNvSpPr>
            <a:spLocks noGrp="1"/>
          </p:cNvSpPr>
          <p:nvPr>
            <p:ph type="sldNum" sz="quarter" idx="11"/>
          </p:nvPr>
        </p:nvSpPr>
        <p:spPr/>
        <p:txBody>
          <a:bodyPr/>
          <a:lstStyle/>
          <a:p>
            <a:fld id="{0F96B16C-3F5F-44BC-AFCC-8CBCBD90898D}" type="slidenum">
              <a:rPr lang="de-DE"/>
              <a:t>2</a:t>
            </a:fld>
            <a:endParaRPr lang="de-DE"/>
          </a:p>
        </p:txBody>
      </p:sp>
    </p:spTree>
    <p:extLst>
      <p:ext uri="{BB962C8B-B14F-4D97-AF65-F5344CB8AC3E}">
        <p14:creationId xmlns:p14="http://schemas.microsoft.com/office/powerpoint/2010/main" val="144654835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EC60C67-05F6-4BEF-9B4F-51BBCCD98267}"/>
              </a:ext>
            </a:extLst>
          </p:cNvPr>
          <p:cNvSpPr>
            <a:spLocks noGrp="1"/>
          </p:cNvSpPr>
          <p:nvPr>
            <p:ph type="sldNum" sz="quarter" idx="14"/>
          </p:nvPr>
        </p:nvSpPr>
        <p:spPr/>
        <p:txBody>
          <a:bodyPr/>
          <a:lstStyle/>
          <a:p>
            <a:fld id="{56C449F3-BD9D-48DC-BFF1-0F66671DA7C6}" type="slidenum">
              <a:rPr lang="de-DE" noProof="0" smtClean="0"/>
              <a:pPr/>
              <a:t>20</a:t>
            </a:fld>
            <a:endParaRPr lang="de-DE" noProof="0"/>
          </a:p>
        </p:txBody>
      </p:sp>
      <p:sp>
        <p:nvSpPr>
          <p:cNvPr id="3" name="Textplatzhalter 2">
            <a:extLst>
              <a:ext uri="{FF2B5EF4-FFF2-40B4-BE49-F238E27FC236}">
                <a16:creationId xmlns:a16="http://schemas.microsoft.com/office/drawing/2014/main" id="{10E9325A-C76D-4068-9299-48D0C9EA7E3B}"/>
              </a:ext>
            </a:extLst>
          </p:cNvPr>
          <p:cNvSpPr>
            <a:spLocks noGrp="1"/>
          </p:cNvSpPr>
          <p:nvPr>
            <p:ph type="body" sz="quarter" idx="12"/>
          </p:nvPr>
        </p:nvSpPr>
        <p:spPr>
          <a:ln>
            <a:solidFill>
              <a:srgbClr val="B5DAE6"/>
            </a:solidFill>
          </a:ln>
        </p:spPr>
        <p:txBody>
          <a:bodyPr/>
          <a:lstStyle/>
          <a:p>
            <a:endParaRPr lang="de-DE"/>
          </a:p>
        </p:txBody>
      </p:sp>
      <p:sp>
        <p:nvSpPr>
          <p:cNvPr id="4" name="Titel 3">
            <a:extLst>
              <a:ext uri="{FF2B5EF4-FFF2-40B4-BE49-F238E27FC236}">
                <a16:creationId xmlns:a16="http://schemas.microsoft.com/office/drawing/2014/main" id="{652F71A6-3187-44D1-AC73-4ECD74F65FA5}"/>
              </a:ext>
            </a:extLst>
          </p:cNvPr>
          <p:cNvSpPr>
            <a:spLocks noGrp="1"/>
          </p:cNvSpPr>
          <p:nvPr>
            <p:ph type="title"/>
          </p:nvPr>
        </p:nvSpPr>
        <p:spPr/>
        <p:txBody>
          <a:bodyPr/>
          <a:lstStyle/>
          <a:p>
            <a:r>
              <a:rPr lang="de-DE" dirty="0"/>
              <a:t>Aufgestockte Teilzeit und Rente</a:t>
            </a:r>
          </a:p>
        </p:txBody>
      </p:sp>
      <p:sp>
        <p:nvSpPr>
          <p:cNvPr id="5" name="Inhaltsplatzhalter 4">
            <a:extLst>
              <a:ext uri="{FF2B5EF4-FFF2-40B4-BE49-F238E27FC236}">
                <a16:creationId xmlns:a16="http://schemas.microsoft.com/office/drawing/2014/main" id="{0F9F754C-7BCE-4CA8-93A3-29F97929C9E0}"/>
              </a:ext>
            </a:extLst>
          </p:cNvPr>
          <p:cNvSpPr>
            <a:spLocks noGrp="1"/>
          </p:cNvSpPr>
          <p:nvPr>
            <p:ph idx="1"/>
          </p:nvPr>
        </p:nvSpPr>
        <p:spPr/>
        <p:txBody>
          <a:bodyPr/>
          <a:lstStyle/>
          <a:p>
            <a:r>
              <a:rPr lang="de-DE" sz="1600" dirty="0"/>
              <a:t>Der Arbeitnehmer arbeitet vor dem Ruhestand in Teilzeit und stockt mit dem Zeitwertkonto seinen Einkommensverlust auf</a:t>
            </a:r>
          </a:p>
        </p:txBody>
      </p:sp>
      <p:sp>
        <p:nvSpPr>
          <p:cNvPr id="7" name="Rectangle 3">
            <a:extLst>
              <a:ext uri="{FF2B5EF4-FFF2-40B4-BE49-F238E27FC236}">
                <a16:creationId xmlns:a16="http://schemas.microsoft.com/office/drawing/2014/main" id="{9645B22B-5E41-4E9C-BB84-50911966C956}"/>
              </a:ext>
            </a:extLst>
          </p:cNvPr>
          <p:cNvSpPr>
            <a:spLocks noChangeArrowheads="1"/>
          </p:cNvSpPr>
          <p:nvPr/>
        </p:nvSpPr>
        <p:spPr bwMode="auto">
          <a:xfrm>
            <a:off x="1228256" y="2834108"/>
            <a:ext cx="1538480" cy="2778776"/>
          </a:xfrm>
          <a:prstGeom prst="rect">
            <a:avLst/>
          </a:prstGeom>
          <a:solidFill>
            <a:srgbClr val="006192"/>
          </a:solidFill>
          <a:ln w="9525">
            <a:solidFill>
              <a:srgbClr val="122B54"/>
            </a:solidFill>
            <a:miter lim="800000"/>
            <a:headEnd/>
            <a:tailEnd/>
          </a:ln>
          <a:effectLst/>
        </p:spPr>
        <p:txBody>
          <a:bodyPr wrap="none" anchor="ctr"/>
          <a:lstStyle>
            <a:lvl1pPr>
              <a:defRPr>
                <a:solidFill>
                  <a:schemeClr val="bg1"/>
                </a:solidFill>
                <a:latin typeface="Arial" charset="0"/>
              </a:defRPr>
            </a:lvl1pPr>
            <a:lvl2pPr marL="742950" indent="-285750">
              <a:defRPr>
                <a:solidFill>
                  <a:schemeClr val="bg1"/>
                </a:solidFill>
                <a:latin typeface="Arial" charset="0"/>
              </a:defRPr>
            </a:lvl2pPr>
            <a:lvl3pPr marL="1143000" indent="-228600">
              <a:defRPr>
                <a:solidFill>
                  <a:schemeClr val="bg1"/>
                </a:solidFill>
                <a:latin typeface="Arial" charset="0"/>
              </a:defRPr>
            </a:lvl3pPr>
            <a:lvl4pPr marL="1600200" indent="-228600">
              <a:defRPr>
                <a:solidFill>
                  <a:schemeClr val="bg1"/>
                </a:solidFill>
                <a:latin typeface="Arial" charset="0"/>
              </a:defRPr>
            </a:lvl4pPr>
            <a:lvl5pPr marL="2057400" indent="-228600">
              <a:defRPr>
                <a:solidFill>
                  <a:schemeClr val="bg1"/>
                </a:solidFill>
                <a:latin typeface="Arial" charset="0"/>
              </a:defRPr>
            </a:lvl5pPr>
            <a:lvl6pPr marL="25146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6pPr>
            <a:lvl7pPr marL="29718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7pPr>
            <a:lvl8pPr marL="34290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8pPr>
            <a:lvl9pPr marL="38862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9pPr>
          </a:lstStyle>
          <a:p>
            <a:pPr marL="0" marR="0" lvl="0" indent="0" algn="ctr" defTabSz="914400" eaLnBrk="0" fontAlgn="base" latinLnBrk="0" hangingPunct="0">
              <a:lnSpc>
                <a:spcPct val="100000"/>
              </a:lnSpc>
              <a:spcBef>
                <a:spcPct val="0"/>
              </a:spcBef>
              <a:spcAft>
                <a:spcPct val="0"/>
              </a:spcAft>
              <a:buClr>
                <a:srgbClr val="D8D8D5"/>
              </a:buClr>
              <a:buSzPct val="70000"/>
              <a:buFont typeface="Wingdings" pitchFamily="2" charset="2"/>
              <a:buNone/>
              <a:tabLst/>
              <a:defRPr/>
            </a:pPr>
            <a:r>
              <a:rPr kumimoji="0" lang="de-DE" altLang="de-DE" sz="1400" b="0" i="0" u="none" strike="noStrike" kern="0" cap="none" spc="0" normalizeH="0" baseline="0" noProof="0" dirty="0">
                <a:ln>
                  <a:noFill/>
                </a:ln>
                <a:solidFill>
                  <a:srgbClr val="FFFFFF"/>
                </a:solidFill>
                <a:effectLst/>
                <a:uLnTx/>
                <a:uFillTx/>
                <a:latin typeface="Arial" charset="0"/>
              </a:rPr>
              <a:t>Arbeitsleistung </a:t>
            </a:r>
            <a:br>
              <a:rPr kumimoji="0" lang="de-DE" altLang="de-DE" sz="1400" b="0" i="0" u="none" strike="noStrike" kern="0" cap="none" spc="0" normalizeH="0" baseline="0" noProof="0" dirty="0">
                <a:ln>
                  <a:noFill/>
                </a:ln>
                <a:solidFill>
                  <a:srgbClr val="FFFFFF"/>
                </a:solidFill>
                <a:effectLst/>
                <a:uLnTx/>
                <a:uFillTx/>
                <a:latin typeface="Arial" charset="0"/>
              </a:rPr>
            </a:br>
            <a:r>
              <a:rPr kumimoji="0" lang="de-DE" altLang="de-DE" sz="1400" b="0" i="0" u="none" strike="noStrike" kern="0" cap="none" spc="0" normalizeH="0" baseline="0" noProof="0" dirty="0">
                <a:ln>
                  <a:noFill/>
                </a:ln>
                <a:solidFill>
                  <a:srgbClr val="FFFFFF"/>
                </a:solidFill>
                <a:effectLst/>
                <a:uLnTx/>
                <a:uFillTx/>
                <a:latin typeface="Arial" charset="0"/>
              </a:rPr>
              <a:t>Vollzeit</a:t>
            </a:r>
          </a:p>
        </p:txBody>
      </p:sp>
      <p:sp>
        <p:nvSpPr>
          <p:cNvPr id="8" name="Rectangle 4">
            <a:extLst>
              <a:ext uri="{FF2B5EF4-FFF2-40B4-BE49-F238E27FC236}">
                <a16:creationId xmlns:a16="http://schemas.microsoft.com/office/drawing/2014/main" id="{8CCEA58E-4EBA-4A4C-8943-F011BF506710}"/>
              </a:ext>
            </a:extLst>
          </p:cNvPr>
          <p:cNvSpPr>
            <a:spLocks noChangeArrowheads="1"/>
          </p:cNvSpPr>
          <p:nvPr/>
        </p:nvSpPr>
        <p:spPr bwMode="auto">
          <a:xfrm>
            <a:off x="5305845" y="4361493"/>
            <a:ext cx="2089150" cy="1233487"/>
          </a:xfrm>
          <a:prstGeom prst="rect">
            <a:avLst/>
          </a:prstGeom>
          <a:solidFill>
            <a:srgbClr val="B5DAE6"/>
          </a:solidFill>
          <a:ln w="28575">
            <a:solidFill>
              <a:srgbClr val="B5DAE6"/>
            </a:solidFill>
            <a:miter lim="800000"/>
            <a:headEnd/>
            <a:tailEnd/>
          </a:ln>
          <a:effectLst/>
        </p:spPr>
        <p:txBody>
          <a:bodyPr wrap="none" anchor="ctr"/>
          <a:lstStyle>
            <a:lvl1pPr>
              <a:defRPr>
                <a:solidFill>
                  <a:schemeClr val="bg1"/>
                </a:solidFill>
                <a:latin typeface="Arial" charset="0"/>
              </a:defRPr>
            </a:lvl1pPr>
            <a:lvl2pPr marL="742950" indent="-285750">
              <a:defRPr>
                <a:solidFill>
                  <a:schemeClr val="bg1"/>
                </a:solidFill>
                <a:latin typeface="Arial" charset="0"/>
              </a:defRPr>
            </a:lvl2pPr>
            <a:lvl3pPr marL="1143000" indent="-228600">
              <a:defRPr>
                <a:solidFill>
                  <a:schemeClr val="bg1"/>
                </a:solidFill>
                <a:latin typeface="Arial" charset="0"/>
              </a:defRPr>
            </a:lvl3pPr>
            <a:lvl4pPr marL="1600200" indent="-228600">
              <a:defRPr>
                <a:solidFill>
                  <a:schemeClr val="bg1"/>
                </a:solidFill>
                <a:latin typeface="Arial" charset="0"/>
              </a:defRPr>
            </a:lvl4pPr>
            <a:lvl5pPr marL="2057400" indent="-228600">
              <a:defRPr>
                <a:solidFill>
                  <a:schemeClr val="bg1"/>
                </a:solidFill>
                <a:latin typeface="Arial" charset="0"/>
              </a:defRPr>
            </a:lvl5pPr>
            <a:lvl6pPr marL="25146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6pPr>
            <a:lvl7pPr marL="29718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7pPr>
            <a:lvl8pPr marL="34290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8pPr>
            <a:lvl9pPr marL="38862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9pPr>
          </a:lstStyle>
          <a:p>
            <a:pPr marL="0" marR="0" lvl="0" indent="0" algn="ctr" defTabSz="914400" eaLnBrk="0" fontAlgn="base" latinLnBrk="0" hangingPunct="0">
              <a:lnSpc>
                <a:spcPct val="100000"/>
              </a:lnSpc>
              <a:spcBef>
                <a:spcPct val="0"/>
              </a:spcBef>
              <a:spcAft>
                <a:spcPct val="0"/>
              </a:spcAft>
              <a:buClr>
                <a:srgbClr val="D8D8D5"/>
              </a:buClr>
              <a:buSzPct val="70000"/>
              <a:buFont typeface="Wingdings" pitchFamily="2" charset="2"/>
              <a:buNone/>
              <a:tabLst/>
              <a:defRPr/>
            </a:pPr>
            <a:r>
              <a:rPr kumimoji="0" lang="de-DE" altLang="de-DE" sz="1400" b="0" i="0" u="none" strike="noStrike" kern="0" cap="none" spc="0" normalizeH="0" baseline="0" noProof="0" dirty="0">
                <a:ln>
                  <a:noFill/>
                </a:ln>
                <a:solidFill>
                  <a:srgbClr val="FFFFFF"/>
                </a:solidFill>
                <a:effectLst/>
                <a:uLnTx/>
                <a:uFillTx/>
                <a:latin typeface="Arial" charset="0"/>
              </a:rPr>
              <a:t>Keine </a:t>
            </a:r>
          </a:p>
          <a:p>
            <a:pPr marL="0" marR="0" lvl="0" indent="0" algn="ctr" defTabSz="914400" eaLnBrk="0" fontAlgn="base" latinLnBrk="0" hangingPunct="0">
              <a:lnSpc>
                <a:spcPct val="100000"/>
              </a:lnSpc>
              <a:spcBef>
                <a:spcPct val="0"/>
              </a:spcBef>
              <a:spcAft>
                <a:spcPct val="0"/>
              </a:spcAft>
              <a:buClr>
                <a:srgbClr val="D8D8D5"/>
              </a:buClr>
              <a:buSzPct val="70000"/>
              <a:buFont typeface="Wingdings" pitchFamily="2" charset="2"/>
              <a:buNone/>
              <a:tabLst/>
              <a:defRPr/>
            </a:pPr>
            <a:r>
              <a:rPr lang="de-DE" altLang="de-DE" sz="1400" kern="0" dirty="0">
                <a:solidFill>
                  <a:srgbClr val="FFFFFF"/>
                </a:solidFill>
              </a:rPr>
              <a:t>Arbeitsleistung</a:t>
            </a:r>
            <a:endParaRPr kumimoji="0" lang="de-DE" altLang="de-DE" sz="1400" b="0" i="0" u="none" strike="noStrike" kern="0" cap="none" spc="0" normalizeH="0" baseline="0" noProof="0" dirty="0">
              <a:ln>
                <a:noFill/>
              </a:ln>
              <a:solidFill>
                <a:srgbClr val="FFFFFF"/>
              </a:solidFill>
              <a:effectLst/>
              <a:uLnTx/>
              <a:uFillTx/>
              <a:latin typeface="Arial" charset="0"/>
            </a:endParaRPr>
          </a:p>
        </p:txBody>
      </p:sp>
      <p:sp>
        <p:nvSpPr>
          <p:cNvPr id="9" name="Line 8">
            <a:extLst>
              <a:ext uri="{FF2B5EF4-FFF2-40B4-BE49-F238E27FC236}">
                <a16:creationId xmlns:a16="http://schemas.microsoft.com/office/drawing/2014/main" id="{CA4B608A-5496-4274-B590-39D7210178D9}"/>
              </a:ext>
            </a:extLst>
          </p:cNvPr>
          <p:cNvSpPr>
            <a:spLocks noChangeShapeType="1"/>
          </p:cNvSpPr>
          <p:nvPr/>
        </p:nvSpPr>
        <p:spPr bwMode="auto">
          <a:xfrm>
            <a:off x="1214201" y="5622625"/>
            <a:ext cx="7560000" cy="11113"/>
          </a:xfrm>
          <a:prstGeom prst="line">
            <a:avLst/>
          </a:prstGeom>
          <a:noFill/>
          <a:ln w="38100">
            <a:solidFill>
              <a:srgbClr val="49648C"/>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752" tIns="49876" rIns="99752" bIns="49876" anchor="ctr">
            <a:spAutoFit/>
          </a:bodyPr>
          <a:lstStyle/>
          <a:p>
            <a:pPr marL="0" marR="0" lvl="0" indent="0" defTabSz="914400" eaLnBrk="0" fontAlgn="base" latinLnBrk="0" hangingPunct="0">
              <a:lnSpc>
                <a:spcPct val="100000"/>
              </a:lnSpc>
              <a:spcBef>
                <a:spcPct val="0"/>
              </a:spcBef>
              <a:spcAft>
                <a:spcPct val="0"/>
              </a:spcAft>
              <a:buClr>
                <a:srgbClr val="D8D8D5"/>
              </a:buClr>
              <a:buSzPct val="70000"/>
              <a:buFont typeface="Wingdings" pitchFamily="2" charset="2"/>
              <a:buNone/>
              <a:tabLst/>
              <a:defRPr/>
            </a:pPr>
            <a:endParaRPr kumimoji="0" lang="de-DE" sz="1800" b="0" i="0" u="none" strike="noStrike" kern="0" cap="none" spc="0" normalizeH="0" baseline="0" noProof="0">
              <a:ln>
                <a:noFill/>
              </a:ln>
              <a:solidFill>
                <a:srgbClr val="FFFFFF"/>
              </a:solidFill>
              <a:effectLst/>
              <a:uLnTx/>
              <a:uFillTx/>
            </a:endParaRPr>
          </a:p>
        </p:txBody>
      </p:sp>
      <p:sp>
        <p:nvSpPr>
          <p:cNvPr id="10" name="Text Box 9">
            <a:extLst>
              <a:ext uri="{FF2B5EF4-FFF2-40B4-BE49-F238E27FC236}">
                <a16:creationId xmlns:a16="http://schemas.microsoft.com/office/drawing/2014/main" id="{95C750BA-9C63-42B2-89A6-4A354702580B}"/>
              </a:ext>
            </a:extLst>
          </p:cNvPr>
          <p:cNvSpPr txBox="1">
            <a:spLocks noChangeArrowheads="1"/>
          </p:cNvSpPr>
          <p:nvPr/>
        </p:nvSpPr>
        <p:spPr bwMode="auto">
          <a:xfrm>
            <a:off x="566502" y="2300453"/>
            <a:ext cx="947737" cy="450850"/>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283" tIns="43642" rIns="87283" bIns="43642">
            <a:spAutoFit/>
          </a:bodyPr>
          <a:lstStyle>
            <a:lvl1pPr defTabSz="800100">
              <a:defRPr>
                <a:solidFill>
                  <a:schemeClr val="bg1"/>
                </a:solidFill>
                <a:latin typeface="Arial" charset="0"/>
              </a:defRPr>
            </a:lvl1pPr>
            <a:lvl2pPr marL="742950" indent="-285750" defTabSz="800100">
              <a:defRPr>
                <a:solidFill>
                  <a:schemeClr val="bg1"/>
                </a:solidFill>
                <a:latin typeface="Arial" charset="0"/>
              </a:defRPr>
            </a:lvl2pPr>
            <a:lvl3pPr marL="1143000" indent="-228600" defTabSz="800100">
              <a:defRPr>
                <a:solidFill>
                  <a:schemeClr val="bg1"/>
                </a:solidFill>
                <a:latin typeface="Arial" charset="0"/>
              </a:defRPr>
            </a:lvl3pPr>
            <a:lvl4pPr marL="1600200" indent="-228600" defTabSz="800100">
              <a:defRPr>
                <a:solidFill>
                  <a:schemeClr val="bg1"/>
                </a:solidFill>
                <a:latin typeface="Arial" charset="0"/>
              </a:defRPr>
            </a:lvl4pPr>
            <a:lvl5pPr marL="2057400" indent="-228600" defTabSz="800100">
              <a:defRPr>
                <a:solidFill>
                  <a:schemeClr val="bg1"/>
                </a:solidFill>
                <a:latin typeface="Arial" charset="0"/>
              </a:defRPr>
            </a:lvl5pPr>
            <a:lvl6pPr marL="25146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6pPr>
            <a:lvl7pPr marL="29718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7pPr>
            <a:lvl8pPr marL="34290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8pPr>
            <a:lvl9pPr marL="38862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9pPr>
          </a:lstStyle>
          <a:p>
            <a:pPr marL="0" marR="0" lvl="0" indent="0" defTabSz="800100" eaLnBrk="0" fontAlgn="base" latinLnBrk="0" hangingPunct="0">
              <a:lnSpc>
                <a:spcPct val="100000"/>
              </a:lnSpc>
              <a:spcBef>
                <a:spcPct val="50000"/>
              </a:spcBef>
              <a:spcAft>
                <a:spcPct val="0"/>
              </a:spcAft>
              <a:buClrTx/>
              <a:buSzTx/>
              <a:buFontTx/>
              <a:buNone/>
              <a:tabLst/>
              <a:defRPr/>
            </a:pPr>
            <a:r>
              <a:rPr kumimoji="0" lang="de-DE" altLang="de-DE" sz="1200" b="0" i="0" u="none" strike="noStrike" kern="0" cap="none" spc="0" normalizeH="0" baseline="0" noProof="0" dirty="0">
                <a:ln>
                  <a:noFill/>
                </a:ln>
                <a:solidFill>
                  <a:srgbClr val="000000"/>
                </a:solidFill>
                <a:effectLst/>
                <a:uLnTx/>
                <a:uFillTx/>
                <a:latin typeface="Arial" charset="0"/>
              </a:rPr>
              <a:t>Vollzeit- brutto</a:t>
            </a:r>
          </a:p>
        </p:txBody>
      </p:sp>
      <p:sp>
        <p:nvSpPr>
          <p:cNvPr id="11" name="Text Box 10">
            <a:extLst>
              <a:ext uri="{FF2B5EF4-FFF2-40B4-BE49-F238E27FC236}">
                <a16:creationId xmlns:a16="http://schemas.microsoft.com/office/drawing/2014/main" id="{53A4A216-7340-4ECC-88E6-296B7556CDD8}"/>
              </a:ext>
            </a:extLst>
          </p:cNvPr>
          <p:cNvSpPr txBox="1">
            <a:spLocks noChangeArrowheads="1"/>
          </p:cNvSpPr>
          <p:nvPr/>
        </p:nvSpPr>
        <p:spPr bwMode="auto">
          <a:xfrm>
            <a:off x="566502" y="2765125"/>
            <a:ext cx="647700" cy="303580"/>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283" tIns="43642" rIns="87283" bIns="43642">
            <a:spAutoFit/>
          </a:bodyPr>
          <a:lstStyle>
            <a:lvl1pPr defTabSz="800100">
              <a:defRPr>
                <a:solidFill>
                  <a:schemeClr val="bg1"/>
                </a:solidFill>
                <a:latin typeface="Arial" charset="0"/>
              </a:defRPr>
            </a:lvl1pPr>
            <a:lvl2pPr marL="742950" indent="-285750" defTabSz="800100">
              <a:defRPr>
                <a:solidFill>
                  <a:schemeClr val="bg1"/>
                </a:solidFill>
                <a:latin typeface="Arial" charset="0"/>
              </a:defRPr>
            </a:lvl2pPr>
            <a:lvl3pPr marL="1143000" indent="-228600" defTabSz="800100">
              <a:defRPr>
                <a:solidFill>
                  <a:schemeClr val="bg1"/>
                </a:solidFill>
                <a:latin typeface="Arial" charset="0"/>
              </a:defRPr>
            </a:lvl3pPr>
            <a:lvl4pPr marL="1600200" indent="-228600" defTabSz="800100">
              <a:defRPr>
                <a:solidFill>
                  <a:schemeClr val="bg1"/>
                </a:solidFill>
                <a:latin typeface="Arial" charset="0"/>
              </a:defRPr>
            </a:lvl4pPr>
            <a:lvl5pPr marL="2057400" indent="-228600" defTabSz="800100">
              <a:defRPr>
                <a:solidFill>
                  <a:schemeClr val="bg1"/>
                </a:solidFill>
                <a:latin typeface="Arial" charset="0"/>
              </a:defRPr>
            </a:lvl5pPr>
            <a:lvl6pPr marL="25146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6pPr>
            <a:lvl7pPr marL="29718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7pPr>
            <a:lvl8pPr marL="34290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8pPr>
            <a:lvl9pPr marL="38862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9pPr>
          </a:lstStyle>
          <a:p>
            <a:pPr marL="0" marR="0" lvl="0" indent="0" algn="r" defTabSz="800100" eaLnBrk="0" fontAlgn="base" latinLnBrk="0" hangingPunct="0">
              <a:lnSpc>
                <a:spcPct val="100000"/>
              </a:lnSpc>
              <a:spcBef>
                <a:spcPct val="50000"/>
              </a:spcBef>
              <a:spcAft>
                <a:spcPct val="0"/>
              </a:spcAft>
              <a:buClrTx/>
              <a:buSzTx/>
              <a:buFontTx/>
              <a:buNone/>
              <a:tabLst/>
              <a:defRPr/>
            </a:pPr>
            <a:r>
              <a:rPr kumimoji="0" lang="de-DE" altLang="de-DE" sz="1400" b="0" i="0" u="none" strike="noStrike" kern="0" cap="none" spc="0" normalizeH="0" baseline="0" noProof="0" dirty="0">
                <a:ln>
                  <a:noFill/>
                </a:ln>
                <a:solidFill>
                  <a:srgbClr val="000000"/>
                </a:solidFill>
                <a:effectLst/>
                <a:uLnTx/>
                <a:uFillTx/>
                <a:latin typeface="Arial" charset="0"/>
              </a:rPr>
              <a:t>100%</a:t>
            </a:r>
          </a:p>
        </p:txBody>
      </p:sp>
      <p:sp>
        <p:nvSpPr>
          <p:cNvPr id="12" name="Text Box 11">
            <a:extLst>
              <a:ext uri="{FF2B5EF4-FFF2-40B4-BE49-F238E27FC236}">
                <a16:creationId xmlns:a16="http://schemas.microsoft.com/office/drawing/2014/main" id="{5A5B3BEE-2FB1-4EBB-9D2E-29001974FDA8}"/>
              </a:ext>
            </a:extLst>
          </p:cNvPr>
          <p:cNvSpPr txBox="1">
            <a:spLocks noChangeArrowheads="1"/>
          </p:cNvSpPr>
          <p:nvPr/>
        </p:nvSpPr>
        <p:spPr bwMode="auto">
          <a:xfrm>
            <a:off x="326571" y="4122438"/>
            <a:ext cx="892393" cy="303580"/>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7283" tIns="43642" rIns="87283" bIns="43642">
            <a:spAutoFit/>
          </a:bodyPr>
          <a:lstStyle>
            <a:lvl1pPr defTabSz="800100">
              <a:defRPr>
                <a:solidFill>
                  <a:schemeClr val="bg1"/>
                </a:solidFill>
                <a:latin typeface="Arial" charset="0"/>
              </a:defRPr>
            </a:lvl1pPr>
            <a:lvl2pPr marL="742950" indent="-285750" defTabSz="800100">
              <a:defRPr>
                <a:solidFill>
                  <a:schemeClr val="bg1"/>
                </a:solidFill>
                <a:latin typeface="Arial" charset="0"/>
              </a:defRPr>
            </a:lvl2pPr>
            <a:lvl3pPr marL="1143000" indent="-228600" defTabSz="800100">
              <a:defRPr>
                <a:solidFill>
                  <a:schemeClr val="bg1"/>
                </a:solidFill>
                <a:latin typeface="Arial" charset="0"/>
              </a:defRPr>
            </a:lvl3pPr>
            <a:lvl4pPr marL="1600200" indent="-228600" defTabSz="800100">
              <a:defRPr>
                <a:solidFill>
                  <a:schemeClr val="bg1"/>
                </a:solidFill>
                <a:latin typeface="Arial" charset="0"/>
              </a:defRPr>
            </a:lvl4pPr>
            <a:lvl5pPr marL="2057400" indent="-228600" defTabSz="800100">
              <a:defRPr>
                <a:solidFill>
                  <a:schemeClr val="bg1"/>
                </a:solidFill>
                <a:latin typeface="Arial" charset="0"/>
              </a:defRPr>
            </a:lvl5pPr>
            <a:lvl6pPr marL="25146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6pPr>
            <a:lvl7pPr marL="29718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7pPr>
            <a:lvl8pPr marL="34290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8pPr>
            <a:lvl9pPr marL="38862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9pPr>
          </a:lstStyle>
          <a:p>
            <a:pPr marL="0" marR="0" lvl="0" indent="0" algn="r" defTabSz="800100" eaLnBrk="0" fontAlgn="base" latinLnBrk="0" hangingPunct="0">
              <a:lnSpc>
                <a:spcPct val="100000"/>
              </a:lnSpc>
              <a:spcBef>
                <a:spcPct val="50000"/>
              </a:spcBef>
              <a:spcAft>
                <a:spcPct val="0"/>
              </a:spcAft>
              <a:buClrTx/>
              <a:buSzTx/>
              <a:buFontTx/>
              <a:buNone/>
              <a:tabLst/>
              <a:defRPr/>
            </a:pPr>
            <a:r>
              <a:rPr kumimoji="0" lang="de-DE" altLang="de-DE" sz="1400" b="0" i="0" u="none" strike="noStrike" kern="0" cap="none" spc="0" normalizeH="0" baseline="0" noProof="0">
                <a:ln>
                  <a:noFill/>
                </a:ln>
                <a:solidFill>
                  <a:srgbClr val="000000"/>
                </a:solidFill>
                <a:effectLst/>
                <a:uLnTx/>
                <a:uFillTx/>
                <a:latin typeface="Arial" charset="0"/>
              </a:rPr>
              <a:t>50%</a:t>
            </a:r>
          </a:p>
        </p:txBody>
      </p:sp>
      <p:sp>
        <p:nvSpPr>
          <p:cNvPr id="14" name="Line 18">
            <a:extLst>
              <a:ext uri="{FF2B5EF4-FFF2-40B4-BE49-F238E27FC236}">
                <a16:creationId xmlns:a16="http://schemas.microsoft.com/office/drawing/2014/main" id="{3752B82A-B81C-4A9F-9580-557A96817C51}"/>
              </a:ext>
            </a:extLst>
          </p:cNvPr>
          <p:cNvSpPr>
            <a:spLocks noChangeShapeType="1"/>
          </p:cNvSpPr>
          <p:nvPr/>
        </p:nvSpPr>
        <p:spPr bwMode="gray">
          <a:xfrm flipV="1">
            <a:off x="1228255" y="2573738"/>
            <a:ext cx="7937" cy="3060000"/>
          </a:xfrm>
          <a:prstGeom prst="line">
            <a:avLst/>
          </a:prstGeom>
          <a:noFill/>
          <a:ln w="38100">
            <a:solidFill>
              <a:srgbClr val="49648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p>
            <a:pPr marL="0" marR="0" lvl="0" indent="0" defTabSz="914400" eaLnBrk="0" fontAlgn="base" latinLnBrk="0" hangingPunct="0">
              <a:lnSpc>
                <a:spcPct val="100000"/>
              </a:lnSpc>
              <a:spcBef>
                <a:spcPct val="0"/>
              </a:spcBef>
              <a:spcAft>
                <a:spcPct val="0"/>
              </a:spcAft>
              <a:buClr>
                <a:srgbClr val="D8D8D5"/>
              </a:buClr>
              <a:buSzPct val="70000"/>
              <a:buFont typeface="Wingdings" pitchFamily="2" charset="2"/>
              <a:buNone/>
              <a:tabLst/>
              <a:defRPr/>
            </a:pPr>
            <a:endParaRPr kumimoji="0" lang="de-DE" sz="1800" b="0" i="0" u="none" strike="noStrike" kern="0" cap="none" spc="0" normalizeH="0" baseline="0" noProof="0">
              <a:ln>
                <a:noFill/>
              </a:ln>
              <a:solidFill>
                <a:srgbClr val="FFFFFF"/>
              </a:solidFill>
              <a:effectLst/>
              <a:uLnTx/>
              <a:uFillTx/>
            </a:endParaRPr>
          </a:p>
        </p:txBody>
      </p:sp>
      <p:sp>
        <p:nvSpPr>
          <p:cNvPr id="15" name="Rechteck 53">
            <a:extLst>
              <a:ext uri="{FF2B5EF4-FFF2-40B4-BE49-F238E27FC236}">
                <a16:creationId xmlns:a16="http://schemas.microsoft.com/office/drawing/2014/main" id="{E773B3B0-1B3E-44F7-B28E-AAEB8AE1ED03}"/>
              </a:ext>
            </a:extLst>
          </p:cNvPr>
          <p:cNvSpPr>
            <a:spLocks noChangeArrowheads="1"/>
          </p:cNvSpPr>
          <p:nvPr/>
        </p:nvSpPr>
        <p:spPr bwMode="auto">
          <a:xfrm>
            <a:off x="1236191" y="5693766"/>
            <a:ext cx="4024044" cy="288925"/>
          </a:xfrm>
          <a:prstGeom prst="rect">
            <a:avLst/>
          </a:prstGeom>
          <a:solidFill>
            <a:srgbClr val="006192"/>
          </a:solidFill>
          <a:ln w="19050" algn="ctr">
            <a:solidFill>
              <a:srgbClr val="122B54"/>
            </a:solidFill>
            <a:round/>
            <a:headEnd/>
            <a:tailEnd/>
          </a:ln>
        </p:spPr>
        <p:txBody>
          <a:bodyPr wrap="none" anchor="ctr"/>
          <a:lstStyle>
            <a:lvl1pPr>
              <a:defRPr>
                <a:solidFill>
                  <a:schemeClr val="bg1"/>
                </a:solidFill>
                <a:latin typeface="Arial" charset="0"/>
              </a:defRPr>
            </a:lvl1pPr>
            <a:lvl2pPr marL="742950" indent="-285750">
              <a:defRPr>
                <a:solidFill>
                  <a:schemeClr val="bg1"/>
                </a:solidFill>
                <a:latin typeface="Arial" charset="0"/>
              </a:defRPr>
            </a:lvl2pPr>
            <a:lvl3pPr marL="1143000" indent="-228600">
              <a:defRPr>
                <a:solidFill>
                  <a:schemeClr val="bg1"/>
                </a:solidFill>
                <a:latin typeface="Arial" charset="0"/>
              </a:defRPr>
            </a:lvl3pPr>
            <a:lvl4pPr marL="1600200" indent="-228600">
              <a:defRPr>
                <a:solidFill>
                  <a:schemeClr val="bg1"/>
                </a:solidFill>
                <a:latin typeface="Arial" charset="0"/>
              </a:defRPr>
            </a:lvl4pPr>
            <a:lvl5pPr marL="2057400" indent="-228600">
              <a:defRPr>
                <a:solidFill>
                  <a:schemeClr val="bg1"/>
                </a:solidFill>
                <a:latin typeface="Arial" charset="0"/>
              </a:defRPr>
            </a:lvl5pPr>
            <a:lvl6pPr marL="25146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6pPr>
            <a:lvl7pPr marL="29718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7pPr>
            <a:lvl8pPr marL="34290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8pPr>
            <a:lvl9pPr marL="38862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de-DE" altLang="de-DE" sz="1400" b="0" i="0" u="none" strike="noStrike" kern="0" cap="none" spc="0" normalizeH="0" baseline="0" noProof="0" dirty="0">
                <a:ln>
                  <a:noFill/>
                </a:ln>
                <a:solidFill>
                  <a:srgbClr val="FFFFFF"/>
                </a:solidFill>
                <a:effectLst/>
                <a:uLnTx/>
                <a:uFillTx/>
                <a:latin typeface="Arial" charset="0"/>
              </a:rPr>
              <a:t>Aktives Erwerbsleben</a:t>
            </a:r>
          </a:p>
        </p:txBody>
      </p:sp>
      <p:sp>
        <p:nvSpPr>
          <p:cNvPr id="16" name="Rechteck 62">
            <a:extLst>
              <a:ext uri="{FF2B5EF4-FFF2-40B4-BE49-F238E27FC236}">
                <a16:creationId xmlns:a16="http://schemas.microsoft.com/office/drawing/2014/main" id="{096E7E3E-612A-4CF6-BD4C-CBA35E979EED}"/>
              </a:ext>
            </a:extLst>
          </p:cNvPr>
          <p:cNvSpPr>
            <a:spLocks noChangeArrowheads="1"/>
          </p:cNvSpPr>
          <p:nvPr/>
        </p:nvSpPr>
        <p:spPr bwMode="auto">
          <a:xfrm>
            <a:off x="5305153" y="5695882"/>
            <a:ext cx="2089842" cy="288925"/>
          </a:xfrm>
          <a:prstGeom prst="rect">
            <a:avLst/>
          </a:prstGeom>
          <a:solidFill>
            <a:srgbClr val="B5DAE6"/>
          </a:solidFill>
          <a:ln w="19050" algn="ctr">
            <a:solidFill>
              <a:srgbClr val="B5DAE6"/>
            </a:solidFill>
            <a:round/>
            <a:headEnd/>
            <a:tailEnd/>
          </a:ln>
        </p:spPr>
        <p:txBody>
          <a:bodyPr wrap="none" anchor="ctr"/>
          <a:lstStyle>
            <a:lvl1pPr>
              <a:defRPr>
                <a:solidFill>
                  <a:schemeClr val="bg1"/>
                </a:solidFill>
                <a:latin typeface="Arial" charset="0"/>
              </a:defRPr>
            </a:lvl1pPr>
            <a:lvl2pPr marL="742950" indent="-285750">
              <a:defRPr>
                <a:solidFill>
                  <a:schemeClr val="bg1"/>
                </a:solidFill>
                <a:latin typeface="Arial" charset="0"/>
              </a:defRPr>
            </a:lvl2pPr>
            <a:lvl3pPr marL="1143000" indent="-228600">
              <a:defRPr>
                <a:solidFill>
                  <a:schemeClr val="bg1"/>
                </a:solidFill>
                <a:latin typeface="Arial" charset="0"/>
              </a:defRPr>
            </a:lvl3pPr>
            <a:lvl4pPr marL="1600200" indent="-228600">
              <a:defRPr>
                <a:solidFill>
                  <a:schemeClr val="bg1"/>
                </a:solidFill>
                <a:latin typeface="Arial" charset="0"/>
              </a:defRPr>
            </a:lvl4pPr>
            <a:lvl5pPr marL="2057400" indent="-228600">
              <a:defRPr>
                <a:solidFill>
                  <a:schemeClr val="bg1"/>
                </a:solidFill>
                <a:latin typeface="Arial" charset="0"/>
              </a:defRPr>
            </a:lvl5pPr>
            <a:lvl6pPr marL="25146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6pPr>
            <a:lvl7pPr marL="29718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7pPr>
            <a:lvl8pPr marL="34290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8pPr>
            <a:lvl9pPr marL="38862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de-DE" altLang="de-DE" sz="1400" b="0" i="0" u="none" strike="noStrike" kern="0" cap="none" spc="0" normalizeH="0" baseline="0" noProof="0" dirty="0">
                <a:ln>
                  <a:noFill/>
                </a:ln>
                <a:solidFill>
                  <a:srgbClr val="FFFFFF"/>
                </a:solidFill>
                <a:effectLst/>
                <a:uLnTx/>
                <a:uFillTx/>
                <a:latin typeface="Arial" charset="0"/>
              </a:rPr>
              <a:t>Rente</a:t>
            </a:r>
          </a:p>
        </p:txBody>
      </p:sp>
      <p:sp>
        <p:nvSpPr>
          <p:cNvPr id="18" name="Pfeil nach rechts 31">
            <a:extLst>
              <a:ext uri="{FF2B5EF4-FFF2-40B4-BE49-F238E27FC236}">
                <a16:creationId xmlns:a16="http://schemas.microsoft.com/office/drawing/2014/main" id="{651CB0AF-8EE3-46BB-BBA5-8DB828AA0A37}"/>
              </a:ext>
            </a:extLst>
          </p:cNvPr>
          <p:cNvSpPr/>
          <p:nvPr/>
        </p:nvSpPr>
        <p:spPr>
          <a:xfrm>
            <a:off x="7304465" y="4389138"/>
            <a:ext cx="647824" cy="1216024"/>
          </a:xfrm>
          <a:prstGeom prst="rightArrow">
            <a:avLst/>
          </a:prstGeom>
          <a:solidFill>
            <a:srgbClr val="B5DAE6"/>
          </a:solidFill>
          <a:ln>
            <a:solidFill>
              <a:srgbClr val="B5DAE6"/>
            </a:solidFill>
          </a:ln>
        </p:spPr>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spcBef>
                <a:spcPts val="100"/>
              </a:spcBef>
              <a:spcAft>
                <a:spcPts val="100"/>
              </a:spcAft>
            </a:pPr>
            <a:endParaRPr lang="de-DE" sz="1400" dirty="0"/>
          </a:p>
        </p:txBody>
      </p:sp>
      <p:sp>
        <p:nvSpPr>
          <p:cNvPr id="17" name="Rectangle 3">
            <a:extLst>
              <a:ext uri="{FF2B5EF4-FFF2-40B4-BE49-F238E27FC236}">
                <a16:creationId xmlns:a16="http://schemas.microsoft.com/office/drawing/2014/main" id="{89696A65-155C-4F89-87B4-42775EFCD29F}"/>
              </a:ext>
            </a:extLst>
          </p:cNvPr>
          <p:cNvSpPr>
            <a:spLocks noChangeArrowheads="1"/>
          </p:cNvSpPr>
          <p:nvPr/>
        </p:nvSpPr>
        <p:spPr bwMode="auto">
          <a:xfrm>
            <a:off x="2810885" y="3681124"/>
            <a:ext cx="2449350" cy="1924037"/>
          </a:xfrm>
          <a:prstGeom prst="rect">
            <a:avLst/>
          </a:prstGeom>
          <a:solidFill>
            <a:srgbClr val="006192"/>
          </a:solidFill>
          <a:ln w="9525">
            <a:solidFill>
              <a:srgbClr val="006192"/>
            </a:solidFill>
            <a:miter lim="800000"/>
            <a:headEnd/>
            <a:tailEnd/>
          </a:ln>
          <a:effectLst/>
        </p:spPr>
        <p:txBody>
          <a:bodyPr wrap="none" anchor="ctr"/>
          <a:lstStyle>
            <a:lvl1pPr>
              <a:defRPr>
                <a:solidFill>
                  <a:schemeClr val="bg1"/>
                </a:solidFill>
                <a:latin typeface="Arial" charset="0"/>
              </a:defRPr>
            </a:lvl1pPr>
            <a:lvl2pPr marL="742950" indent="-285750">
              <a:defRPr>
                <a:solidFill>
                  <a:schemeClr val="bg1"/>
                </a:solidFill>
                <a:latin typeface="Arial" charset="0"/>
              </a:defRPr>
            </a:lvl2pPr>
            <a:lvl3pPr marL="1143000" indent="-228600">
              <a:defRPr>
                <a:solidFill>
                  <a:schemeClr val="bg1"/>
                </a:solidFill>
                <a:latin typeface="Arial" charset="0"/>
              </a:defRPr>
            </a:lvl3pPr>
            <a:lvl4pPr marL="1600200" indent="-228600">
              <a:defRPr>
                <a:solidFill>
                  <a:schemeClr val="bg1"/>
                </a:solidFill>
                <a:latin typeface="Arial" charset="0"/>
              </a:defRPr>
            </a:lvl4pPr>
            <a:lvl5pPr marL="2057400" indent="-228600">
              <a:defRPr>
                <a:solidFill>
                  <a:schemeClr val="bg1"/>
                </a:solidFill>
                <a:latin typeface="Arial" charset="0"/>
              </a:defRPr>
            </a:lvl5pPr>
            <a:lvl6pPr marL="25146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6pPr>
            <a:lvl7pPr marL="29718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7pPr>
            <a:lvl8pPr marL="34290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8pPr>
            <a:lvl9pPr marL="38862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9pPr>
          </a:lstStyle>
          <a:p>
            <a:pPr marL="0" marR="0" lvl="0" indent="0" algn="ctr" defTabSz="914400" eaLnBrk="0" fontAlgn="base" latinLnBrk="0" hangingPunct="0">
              <a:lnSpc>
                <a:spcPct val="100000"/>
              </a:lnSpc>
              <a:spcBef>
                <a:spcPct val="0"/>
              </a:spcBef>
              <a:spcAft>
                <a:spcPct val="0"/>
              </a:spcAft>
              <a:buClr>
                <a:srgbClr val="D8D8D5"/>
              </a:buClr>
              <a:buSzPct val="70000"/>
              <a:buFont typeface="Wingdings" pitchFamily="2" charset="2"/>
              <a:buNone/>
              <a:tabLst/>
              <a:defRPr/>
            </a:pPr>
            <a:r>
              <a:rPr kumimoji="0" lang="de-DE" altLang="de-DE" sz="1400" b="0" i="0" u="none" strike="noStrike" kern="0" cap="none" spc="0" normalizeH="0" baseline="0" noProof="0" dirty="0">
                <a:ln>
                  <a:noFill/>
                </a:ln>
                <a:solidFill>
                  <a:srgbClr val="FFFFFF"/>
                </a:solidFill>
                <a:effectLst/>
                <a:uLnTx/>
                <a:uFillTx/>
                <a:latin typeface="Arial" charset="0"/>
              </a:rPr>
              <a:t>Arbeitsleistung</a:t>
            </a:r>
          </a:p>
          <a:p>
            <a:pPr marL="0" marR="0" lvl="0" indent="0" algn="ctr" defTabSz="914400" eaLnBrk="0" fontAlgn="base" latinLnBrk="0" hangingPunct="0">
              <a:lnSpc>
                <a:spcPct val="100000"/>
              </a:lnSpc>
              <a:spcBef>
                <a:spcPct val="0"/>
              </a:spcBef>
              <a:spcAft>
                <a:spcPct val="0"/>
              </a:spcAft>
              <a:buClr>
                <a:srgbClr val="D8D8D5"/>
              </a:buClr>
              <a:buSzPct val="70000"/>
              <a:buFont typeface="Wingdings" pitchFamily="2" charset="2"/>
              <a:buNone/>
              <a:tabLst/>
              <a:defRPr/>
            </a:pPr>
            <a:r>
              <a:rPr lang="de-DE" altLang="de-DE" sz="1400" kern="0" dirty="0">
                <a:solidFill>
                  <a:srgbClr val="FFFFFF"/>
                </a:solidFill>
              </a:rPr>
              <a:t>Teilzeit</a:t>
            </a:r>
            <a:endParaRPr kumimoji="0" lang="de-DE" altLang="de-DE" sz="1400" b="0" i="0" u="none" strike="noStrike" kern="0" cap="none" spc="0" normalizeH="0" baseline="0" noProof="0" dirty="0">
              <a:ln>
                <a:noFill/>
              </a:ln>
              <a:solidFill>
                <a:srgbClr val="FFFFFF"/>
              </a:solidFill>
              <a:effectLst/>
              <a:uLnTx/>
              <a:uFillTx/>
              <a:latin typeface="Arial" charset="0"/>
            </a:endParaRPr>
          </a:p>
        </p:txBody>
      </p:sp>
      <p:sp>
        <p:nvSpPr>
          <p:cNvPr id="19" name="Rectangle 3">
            <a:extLst>
              <a:ext uri="{FF2B5EF4-FFF2-40B4-BE49-F238E27FC236}">
                <a16:creationId xmlns:a16="http://schemas.microsoft.com/office/drawing/2014/main" id="{5569CABE-6488-462F-94AE-98216B3345A1}"/>
              </a:ext>
            </a:extLst>
          </p:cNvPr>
          <p:cNvSpPr>
            <a:spLocks noChangeArrowheads="1"/>
          </p:cNvSpPr>
          <p:nvPr/>
        </p:nvSpPr>
        <p:spPr bwMode="auto">
          <a:xfrm>
            <a:off x="2810885" y="2834107"/>
            <a:ext cx="2449350" cy="819372"/>
          </a:xfrm>
          <a:prstGeom prst="rect">
            <a:avLst/>
          </a:prstGeom>
          <a:solidFill>
            <a:srgbClr val="F86200"/>
          </a:solidFill>
          <a:ln w="9525">
            <a:solidFill>
              <a:srgbClr val="F86200"/>
            </a:solidFill>
            <a:miter lim="800000"/>
            <a:headEnd/>
            <a:tailEnd/>
          </a:ln>
          <a:effectLst/>
        </p:spPr>
        <p:txBody>
          <a:bodyPr wrap="none" anchor="ctr"/>
          <a:lstStyle>
            <a:lvl1pPr>
              <a:defRPr>
                <a:solidFill>
                  <a:schemeClr val="bg1"/>
                </a:solidFill>
                <a:latin typeface="Arial" charset="0"/>
              </a:defRPr>
            </a:lvl1pPr>
            <a:lvl2pPr marL="742950" indent="-285750">
              <a:defRPr>
                <a:solidFill>
                  <a:schemeClr val="bg1"/>
                </a:solidFill>
                <a:latin typeface="Arial" charset="0"/>
              </a:defRPr>
            </a:lvl2pPr>
            <a:lvl3pPr marL="1143000" indent="-228600">
              <a:defRPr>
                <a:solidFill>
                  <a:schemeClr val="bg1"/>
                </a:solidFill>
                <a:latin typeface="Arial" charset="0"/>
              </a:defRPr>
            </a:lvl3pPr>
            <a:lvl4pPr marL="1600200" indent="-228600">
              <a:defRPr>
                <a:solidFill>
                  <a:schemeClr val="bg1"/>
                </a:solidFill>
                <a:latin typeface="Arial" charset="0"/>
              </a:defRPr>
            </a:lvl4pPr>
            <a:lvl5pPr marL="2057400" indent="-228600">
              <a:defRPr>
                <a:solidFill>
                  <a:schemeClr val="bg1"/>
                </a:solidFill>
                <a:latin typeface="Arial" charset="0"/>
              </a:defRPr>
            </a:lvl5pPr>
            <a:lvl6pPr marL="25146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6pPr>
            <a:lvl7pPr marL="29718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7pPr>
            <a:lvl8pPr marL="34290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8pPr>
            <a:lvl9pPr marL="38862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9pPr>
          </a:lstStyle>
          <a:p>
            <a:pPr marL="0" marR="0" lvl="0" indent="0" algn="ctr" defTabSz="914400" eaLnBrk="0" fontAlgn="base" latinLnBrk="0" hangingPunct="0">
              <a:lnSpc>
                <a:spcPct val="100000"/>
              </a:lnSpc>
              <a:spcBef>
                <a:spcPct val="0"/>
              </a:spcBef>
              <a:spcAft>
                <a:spcPct val="0"/>
              </a:spcAft>
              <a:buClr>
                <a:srgbClr val="D8D8D5"/>
              </a:buClr>
              <a:buSzPct val="70000"/>
              <a:buFont typeface="Wingdings" pitchFamily="2" charset="2"/>
              <a:buNone/>
              <a:tabLst/>
              <a:defRPr/>
            </a:pPr>
            <a:r>
              <a:rPr kumimoji="0" lang="de-DE" altLang="de-DE" sz="1400" b="0" i="0" u="none" strike="noStrike" kern="0" cap="none" spc="0" normalizeH="0" baseline="0" noProof="0" dirty="0">
                <a:ln>
                  <a:noFill/>
                </a:ln>
                <a:solidFill>
                  <a:srgbClr val="FFFFFF"/>
                </a:solidFill>
                <a:effectLst/>
                <a:uLnTx/>
                <a:uFillTx/>
                <a:latin typeface="Arial" charset="0"/>
              </a:rPr>
              <a:t>ZWK</a:t>
            </a:r>
          </a:p>
        </p:txBody>
      </p:sp>
      <p:sp>
        <p:nvSpPr>
          <p:cNvPr id="20" name="Fußzeilenplatzhalter 5" descr="svtx:article/content/footnote">
            <a:extLst>
              <a:ext uri="{FF2B5EF4-FFF2-40B4-BE49-F238E27FC236}">
                <a16:creationId xmlns:a16="http://schemas.microsoft.com/office/drawing/2014/main" id="{528DACD9-E1A8-466F-99DE-835C0A1D84D6}"/>
              </a:ext>
            </a:extLst>
          </p:cNvPr>
          <p:cNvSpPr>
            <a:spLocks noGrp="1"/>
          </p:cNvSpPr>
          <p:nvPr>
            <p:ph type="ftr" sz="quarter" idx="4294967295"/>
          </p:nvPr>
        </p:nvSpPr>
        <p:spPr>
          <a:xfrm>
            <a:off x="479426" y="6299200"/>
            <a:ext cx="9324974" cy="350150"/>
          </a:xfrm>
          <a:prstGeom prst="rect">
            <a:avLst/>
          </a:prstGeom>
        </p:spPr>
        <p:txBody>
          <a:bodyPr anchor="b"/>
          <a:lstStyle/>
          <a:p>
            <a:r>
              <a:rPr lang="de-DE" sz="800" dirty="0" smtClean="0">
                <a:solidFill>
                  <a:schemeClr val="bg1"/>
                </a:solidFill>
              </a:rPr>
              <a:t>Allianz Zeitwertkonten mit Garantie I L-FK-FS-ZIP</a:t>
            </a:r>
            <a:endParaRPr sz="800" dirty="0">
              <a:solidFill>
                <a:schemeClr val="bg1"/>
              </a:solidFill>
            </a:endParaRPr>
          </a:p>
        </p:txBody>
      </p:sp>
    </p:spTree>
    <p:extLst>
      <p:ext uri="{BB962C8B-B14F-4D97-AF65-F5344CB8AC3E}">
        <p14:creationId xmlns:p14="http://schemas.microsoft.com/office/powerpoint/2010/main" val="500065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EC60C67-05F6-4BEF-9B4F-51BBCCD98267}"/>
              </a:ext>
            </a:extLst>
          </p:cNvPr>
          <p:cNvSpPr>
            <a:spLocks noGrp="1"/>
          </p:cNvSpPr>
          <p:nvPr>
            <p:ph type="sldNum" sz="quarter" idx="14"/>
          </p:nvPr>
        </p:nvSpPr>
        <p:spPr/>
        <p:txBody>
          <a:bodyPr/>
          <a:lstStyle/>
          <a:p>
            <a:fld id="{56C449F3-BD9D-48DC-BFF1-0F66671DA7C6}" type="slidenum">
              <a:rPr lang="de-DE" noProof="0" smtClean="0"/>
              <a:pPr/>
              <a:t>21</a:t>
            </a:fld>
            <a:endParaRPr lang="de-DE" noProof="0"/>
          </a:p>
        </p:txBody>
      </p:sp>
      <p:sp>
        <p:nvSpPr>
          <p:cNvPr id="3" name="Textplatzhalter 2">
            <a:extLst>
              <a:ext uri="{FF2B5EF4-FFF2-40B4-BE49-F238E27FC236}">
                <a16:creationId xmlns:a16="http://schemas.microsoft.com/office/drawing/2014/main" id="{10E9325A-C76D-4068-9299-48D0C9EA7E3B}"/>
              </a:ext>
            </a:extLst>
          </p:cNvPr>
          <p:cNvSpPr>
            <a:spLocks noGrp="1"/>
          </p:cNvSpPr>
          <p:nvPr>
            <p:ph type="body" sz="quarter" idx="12"/>
          </p:nvPr>
        </p:nvSpPr>
        <p:spPr/>
        <p:txBody>
          <a:bodyPr/>
          <a:lstStyle/>
          <a:p>
            <a:endParaRPr lang="de-DE"/>
          </a:p>
        </p:txBody>
      </p:sp>
      <p:sp>
        <p:nvSpPr>
          <p:cNvPr id="4" name="Titel 3">
            <a:extLst>
              <a:ext uri="{FF2B5EF4-FFF2-40B4-BE49-F238E27FC236}">
                <a16:creationId xmlns:a16="http://schemas.microsoft.com/office/drawing/2014/main" id="{652F71A6-3187-44D1-AC73-4ECD74F65FA5}"/>
              </a:ext>
            </a:extLst>
          </p:cNvPr>
          <p:cNvSpPr>
            <a:spLocks noGrp="1"/>
          </p:cNvSpPr>
          <p:nvPr>
            <p:ph type="title"/>
          </p:nvPr>
        </p:nvSpPr>
        <p:spPr>
          <a:xfrm>
            <a:off x="479427" y="875309"/>
            <a:ext cx="9769804" cy="932854"/>
          </a:xfrm>
        </p:spPr>
        <p:txBody>
          <a:bodyPr/>
          <a:lstStyle/>
          <a:p>
            <a:r>
              <a:rPr lang="de-DE" dirty="0"/>
              <a:t>Aufgestockte Teilzeit, Freistellung und Rente</a:t>
            </a:r>
          </a:p>
        </p:txBody>
      </p:sp>
      <p:sp>
        <p:nvSpPr>
          <p:cNvPr id="5" name="Inhaltsplatzhalter 4">
            <a:extLst>
              <a:ext uri="{FF2B5EF4-FFF2-40B4-BE49-F238E27FC236}">
                <a16:creationId xmlns:a16="http://schemas.microsoft.com/office/drawing/2014/main" id="{0F9F754C-7BCE-4CA8-93A3-29F97929C9E0}"/>
              </a:ext>
            </a:extLst>
          </p:cNvPr>
          <p:cNvSpPr>
            <a:spLocks noGrp="1"/>
          </p:cNvSpPr>
          <p:nvPr>
            <p:ph idx="1"/>
          </p:nvPr>
        </p:nvSpPr>
        <p:spPr>
          <a:xfrm>
            <a:off x="344926" y="1808163"/>
            <a:ext cx="11233151" cy="4357687"/>
          </a:xfrm>
        </p:spPr>
        <p:txBody>
          <a:bodyPr/>
          <a:lstStyle/>
          <a:p>
            <a:r>
              <a:rPr lang="de-DE" sz="1600" dirty="0"/>
              <a:t>Der Arbeitnehmer nutzt vor dem Ruhestand sein Zeitwertkonto für die ruhestandsnahe Freistellung und nutzt davor noch die Teilzeitaufstockung</a:t>
            </a:r>
          </a:p>
        </p:txBody>
      </p:sp>
      <p:sp>
        <p:nvSpPr>
          <p:cNvPr id="7" name="Rectangle 3">
            <a:extLst>
              <a:ext uri="{FF2B5EF4-FFF2-40B4-BE49-F238E27FC236}">
                <a16:creationId xmlns:a16="http://schemas.microsoft.com/office/drawing/2014/main" id="{9645B22B-5E41-4E9C-BB84-50911966C956}"/>
              </a:ext>
            </a:extLst>
          </p:cNvPr>
          <p:cNvSpPr>
            <a:spLocks noChangeArrowheads="1"/>
          </p:cNvSpPr>
          <p:nvPr/>
        </p:nvSpPr>
        <p:spPr bwMode="auto">
          <a:xfrm>
            <a:off x="1263227" y="2831252"/>
            <a:ext cx="1538480" cy="2781631"/>
          </a:xfrm>
          <a:prstGeom prst="rect">
            <a:avLst/>
          </a:prstGeom>
          <a:solidFill>
            <a:srgbClr val="006192"/>
          </a:solidFill>
          <a:ln w="9525">
            <a:solidFill>
              <a:srgbClr val="122B54"/>
            </a:solidFill>
            <a:miter lim="800000"/>
            <a:headEnd/>
            <a:tailEnd/>
          </a:ln>
          <a:effectLst/>
        </p:spPr>
        <p:txBody>
          <a:bodyPr wrap="none" anchor="ctr"/>
          <a:lstStyle>
            <a:lvl1pPr>
              <a:defRPr>
                <a:solidFill>
                  <a:schemeClr val="bg1"/>
                </a:solidFill>
                <a:latin typeface="Arial" charset="0"/>
              </a:defRPr>
            </a:lvl1pPr>
            <a:lvl2pPr marL="742950" indent="-285750">
              <a:defRPr>
                <a:solidFill>
                  <a:schemeClr val="bg1"/>
                </a:solidFill>
                <a:latin typeface="Arial" charset="0"/>
              </a:defRPr>
            </a:lvl2pPr>
            <a:lvl3pPr marL="1143000" indent="-228600">
              <a:defRPr>
                <a:solidFill>
                  <a:schemeClr val="bg1"/>
                </a:solidFill>
                <a:latin typeface="Arial" charset="0"/>
              </a:defRPr>
            </a:lvl3pPr>
            <a:lvl4pPr marL="1600200" indent="-228600">
              <a:defRPr>
                <a:solidFill>
                  <a:schemeClr val="bg1"/>
                </a:solidFill>
                <a:latin typeface="Arial" charset="0"/>
              </a:defRPr>
            </a:lvl4pPr>
            <a:lvl5pPr marL="2057400" indent="-228600">
              <a:defRPr>
                <a:solidFill>
                  <a:schemeClr val="bg1"/>
                </a:solidFill>
                <a:latin typeface="Arial" charset="0"/>
              </a:defRPr>
            </a:lvl5pPr>
            <a:lvl6pPr marL="25146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6pPr>
            <a:lvl7pPr marL="29718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7pPr>
            <a:lvl8pPr marL="34290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8pPr>
            <a:lvl9pPr marL="38862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9pPr>
          </a:lstStyle>
          <a:p>
            <a:pPr marL="0" marR="0" lvl="0" indent="0" algn="ctr" defTabSz="914400" eaLnBrk="0" fontAlgn="base" latinLnBrk="0" hangingPunct="0">
              <a:lnSpc>
                <a:spcPct val="100000"/>
              </a:lnSpc>
              <a:spcBef>
                <a:spcPct val="0"/>
              </a:spcBef>
              <a:spcAft>
                <a:spcPct val="0"/>
              </a:spcAft>
              <a:buClr>
                <a:srgbClr val="D8D8D5"/>
              </a:buClr>
              <a:buSzPct val="70000"/>
              <a:buFont typeface="Wingdings" pitchFamily="2" charset="2"/>
              <a:buNone/>
              <a:tabLst/>
              <a:defRPr/>
            </a:pPr>
            <a:r>
              <a:rPr kumimoji="0" lang="de-DE" altLang="de-DE" sz="1400" b="0" i="0" u="none" strike="noStrike" kern="0" cap="none" spc="0" normalizeH="0" baseline="0" noProof="0" dirty="0">
                <a:ln>
                  <a:noFill/>
                </a:ln>
                <a:solidFill>
                  <a:srgbClr val="FFFFFF"/>
                </a:solidFill>
                <a:effectLst/>
                <a:uLnTx/>
                <a:uFillTx/>
                <a:latin typeface="Arial" charset="0"/>
              </a:rPr>
              <a:t>Arbeitsleistung </a:t>
            </a:r>
            <a:br>
              <a:rPr kumimoji="0" lang="de-DE" altLang="de-DE" sz="1400" b="0" i="0" u="none" strike="noStrike" kern="0" cap="none" spc="0" normalizeH="0" baseline="0" noProof="0" dirty="0">
                <a:ln>
                  <a:noFill/>
                </a:ln>
                <a:solidFill>
                  <a:srgbClr val="FFFFFF"/>
                </a:solidFill>
                <a:effectLst/>
                <a:uLnTx/>
                <a:uFillTx/>
                <a:latin typeface="Arial" charset="0"/>
              </a:rPr>
            </a:br>
            <a:r>
              <a:rPr kumimoji="0" lang="de-DE" altLang="de-DE" sz="1400" b="0" i="0" u="none" strike="noStrike" kern="0" cap="none" spc="0" normalizeH="0" baseline="0" noProof="0" dirty="0">
                <a:ln>
                  <a:noFill/>
                </a:ln>
                <a:solidFill>
                  <a:srgbClr val="FFFFFF"/>
                </a:solidFill>
                <a:effectLst/>
                <a:uLnTx/>
                <a:uFillTx/>
                <a:latin typeface="Arial" charset="0"/>
              </a:rPr>
              <a:t>Vollzeit</a:t>
            </a:r>
          </a:p>
        </p:txBody>
      </p:sp>
      <p:sp>
        <p:nvSpPr>
          <p:cNvPr id="8" name="Rectangle 4">
            <a:extLst>
              <a:ext uri="{FF2B5EF4-FFF2-40B4-BE49-F238E27FC236}">
                <a16:creationId xmlns:a16="http://schemas.microsoft.com/office/drawing/2014/main" id="{8CCEA58E-4EBA-4A4C-8943-F011BF506710}"/>
              </a:ext>
            </a:extLst>
          </p:cNvPr>
          <p:cNvSpPr>
            <a:spLocks noChangeArrowheads="1"/>
          </p:cNvSpPr>
          <p:nvPr/>
        </p:nvSpPr>
        <p:spPr bwMode="auto">
          <a:xfrm>
            <a:off x="5331961" y="4371674"/>
            <a:ext cx="2089150" cy="1233487"/>
          </a:xfrm>
          <a:prstGeom prst="rect">
            <a:avLst/>
          </a:prstGeom>
          <a:solidFill>
            <a:srgbClr val="B5DAE6"/>
          </a:solidFill>
          <a:ln w="28575">
            <a:solidFill>
              <a:srgbClr val="B5DAE6"/>
            </a:solidFill>
            <a:miter lim="800000"/>
            <a:headEnd/>
            <a:tailEnd/>
          </a:ln>
          <a:effectLst/>
        </p:spPr>
        <p:txBody>
          <a:bodyPr wrap="none" anchor="ctr"/>
          <a:lstStyle>
            <a:lvl1pPr>
              <a:defRPr>
                <a:solidFill>
                  <a:schemeClr val="bg1"/>
                </a:solidFill>
                <a:latin typeface="Arial" charset="0"/>
              </a:defRPr>
            </a:lvl1pPr>
            <a:lvl2pPr marL="742950" indent="-285750">
              <a:defRPr>
                <a:solidFill>
                  <a:schemeClr val="bg1"/>
                </a:solidFill>
                <a:latin typeface="Arial" charset="0"/>
              </a:defRPr>
            </a:lvl2pPr>
            <a:lvl3pPr marL="1143000" indent="-228600">
              <a:defRPr>
                <a:solidFill>
                  <a:schemeClr val="bg1"/>
                </a:solidFill>
                <a:latin typeface="Arial" charset="0"/>
              </a:defRPr>
            </a:lvl3pPr>
            <a:lvl4pPr marL="1600200" indent="-228600">
              <a:defRPr>
                <a:solidFill>
                  <a:schemeClr val="bg1"/>
                </a:solidFill>
                <a:latin typeface="Arial" charset="0"/>
              </a:defRPr>
            </a:lvl4pPr>
            <a:lvl5pPr marL="2057400" indent="-228600">
              <a:defRPr>
                <a:solidFill>
                  <a:schemeClr val="bg1"/>
                </a:solidFill>
                <a:latin typeface="Arial" charset="0"/>
              </a:defRPr>
            </a:lvl5pPr>
            <a:lvl6pPr marL="25146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6pPr>
            <a:lvl7pPr marL="29718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7pPr>
            <a:lvl8pPr marL="34290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8pPr>
            <a:lvl9pPr marL="38862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9pPr>
          </a:lstStyle>
          <a:p>
            <a:pPr marL="0" marR="0" lvl="0" indent="0" algn="ctr" defTabSz="914400" eaLnBrk="0" fontAlgn="base" latinLnBrk="0" hangingPunct="0">
              <a:lnSpc>
                <a:spcPct val="100000"/>
              </a:lnSpc>
              <a:spcBef>
                <a:spcPct val="0"/>
              </a:spcBef>
              <a:spcAft>
                <a:spcPct val="0"/>
              </a:spcAft>
              <a:buClr>
                <a:srgbClr val="D8D8D5"/>
              </a:buClr>
              <a:buSzPct val="70000"/>
              <a:buFont typeface="Wingdings" pitchFamily="2" charset="2"/>
              <a:buNone/>
              <a:tabLst/>
              <a:defRPr/>
            </a:pPr>
            <a:r>
              <a:rPr kumimoji="0" lang="de-DE" altLang="de-DE" sz="1400" b="0" i="0" u="none" strike="noStrike" kern="0" cap="none" spc="0" normalizeH="0" baseline="0" noProof="0" dirty="0">
                <a:ln>
                  <a:noFill/>
                </a:ln>
                <a:solidFill>
                  <a:srgbClr val="FFFFFF"/>
                </a:solidFill>
                <a:effectLst/>
                <a:uLnTx/>
                <a:uFillTx/>
                <a:latin typeface="Arial" charset="0"/>
              </a:rPr>
              <a:t>Keine </a:t>
            </a:r>
          </a:p>
          <a:p>
            <a:pPr marL="0" marR="0" lvl="0" indent="0" algn="ctr" defTabSz="914400" eaLnBrk="0" fontAlgn="base" latinLnBrk="0" hangingPunct="0">
              <a:lnSpc>
                <a:spcPct val="100000"/>
              </a:lnSpc>
              <a:spcBef>
                <a:spcPct val="0"/>
              </a:spcBef>
              <a:spcAft>
                <a:spcPct val="0"/>
              </a:spcAft>
              <a:buClr>
                <a:srgbClr val="D8D8D5"/>
              </a:buClr>
              <a:buSzPct val="70000"/>
              <a:buFont typeface="Wingdings" pitchFamily="2" charset="2"/>
              <a:buNone/>
              <a:tabLst/>
              <a:defRPr/>
            </a:pPr>
            <a:r>
              <a:rPr lang="de-DE" altLang="de-DE" sz="1400" kern="0" dirty="0">
                <a:solidFill>
                  <a:srgbClr val="FFFFFF"/>
                </a:solidFill>
              </a:rPr>
              <a:t>Arbeitsleistung</a:t>
            </a:r>
            <a:endParaRPr kumimoji="0" lang="de-DE" altLang="de-DE" sz="1400" b="0" i="0" u="none" strike="noStrike" kern="0" cap="none" spc="0" normalizeH="0" baseline="0" noProof="0" dirty="0">
              <a:ln>
                <a:noFill/>
              </a:ln>
              <a:solidFill>
                <a:srgbClr val="FFFFFF"/>
              </a:solidFill>
              <a:effectLst/>
              <a:uLnTx/>
              <a:uFillTx/>
              <a:latin typeface="Arial" charset="0"/>
            </a:endParaRPr>
          </a:p>
        </p:txBody>
      </p:sp>
      <p:sp>
        <p:nvSpPr>
          <p:cNvPr id="9" name="Line 8">
            <a:extLst>
              <a:ext uri="{FF2B5EF4-FFF2-40B4-BE49-F238E27FC236}">
                <a16:creationId xmlns:a16="http://schemas.microsoft.com/office/drawing/2014/main" id="{CA4B608A-5496-4274-B590-39D7210178D9}"/>
              </a:ext>
            </a:extLst>
          </p:cNvPr>
          <p:cNvSpPr>
            <a:spLocks noChangeShapeType="1"/>
          </p:cNvSpPr>
          <p:nvPr/>
        </p:nvSpPr>
        <p:spPr bwMode="auto">
          <a:xfrm>
            <a:off x="1214201" y="5622625"/>
            <a:ext cx="7560000" cy="11113"/>
          </a:xfrm>
          <a:prstGeom prst="line">
            <a:avLst/>
          </a:prstGeom>
          <a:noFill/>
          <a:ln w="38100">
            <a:solidFill>
              <a:srgbClr val="49648C"/>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752" tIns="49876" rIns="99752" bIns="49876" anchor="ctr">
            <a:spAutoFit/>
          </a:bodyPr>
          <a:lstStyle/>
          <a:p>
            <a:pPr marL="0" marR="0" lvl="0" indent="0" defTabSz="914400" eaLnBrk="0" fontAlgn="base" latinLnBrk="0" hangingPunct="0">
              <a:lnSpc>
                <a:spcPct val="100000"/>
              </a:lnSpc>
              <a:spcBef>
                <a:spcPct val="0"/>
              </a:spcBef>
              <a:spcAft>
                <a:spcPct val="0"/>
              </a:spcAft>
              <a:buClr>
                <a:srgbClr val="D8D8D5"/>
              </a:buClr>
              <a:buSzPct val="70000"/>
              <a:buFont typeface="Wingdings" pitchFamily="2" charset="2"/>
              <a:buNone/>
              <a:tabLst/>
              <a:defRPr/>
            </a:pPr>
            <a:endParaRPr kumimoji="0" lang="de-DE" sz="1800" b="0" i="0" u="none" strike="noStrike" kern="0" cap="none" spc="0" normalizeH="0" baseline="0" noProof="0">
              <a:ln>
                <a:noFill/>
              </a:ln>
              <a:solidFill>
                <a:srgbClr val="FFFFFF"/>
              </a:solidFill>
              <a:effectLst/>
              <a:uLnTx/>
              <a:uFillTx/>
            </a:endParaRPr>
          </a:p>
        </p:txBody>
      </p:sp>
      <p:sp>
        <p:nvSpPr>
          <p:cNvPr id="10" name="Text Box 9">
            <a:extLst>
              <a:ext uri="{FF2B5EF4-FFF2-40B4-BE49-F238E27FC236}">
                <a16:creationId xmlns:a16="http://schemas.microsoft.com/office/drawing/2014/main" id="{95C750BA-9C63-42B2-89A6-4A354702580B}"/>
              </a:ext>
            </a:extLst>
          </p:cNvPr>
          <p:cNvSpPr txBox="1">
            <a:spLocks noChangeArrowheads="1"/>
          </p:cNvSpPr>
          <p:nvPr/>
        </p:nvSpPr>
        <p:spPr bwMode="auto">
          <a:xfrm>
            <a:off x="566502" y="2300453"/>
            <a:ext cx="947737" cy="450850"/>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283" tIns="43642" rIns="87283" bIns="43642">
            <a:spAutoFit/>
          </a:bodyPr>
          <a:lstStyle>
            <a:lvl1pPr defTabSz="800100">
              <a:defRPr>
                <a:solidFill>
                  <a:schemeClr val="bg1"/>
                </a:solidFill>
                <a:latin typeface="Arial" charset="0"/>
              </a:defRPr>
            </a:lvl1pPr>
            <a:lvl2pPr marL="742950" indent="-285750" defTabSz="800100">
              <a:defRPr>
                <a:solidFill>
                  <a:schemeClr val="bg1"/>
                </a:solidFill>
                <a:latin typeface="Arial" charset="0"/>
              </a:defRPr>
            </a:lvl2pPr>
            <a:lvl3pPr marL="1143000" indent="-228600" defTabSz="800100">
              <a:defRPr>
                <a:solidFill>
                  <a:schemeClr val="bg1"/>
                </a:solidFill>
                <a:latin typeface="Arial" charset="0"/>
              </a:defRPr>
            </a:lvl3pPr>
            <a:lvl4pPr marL="1600200" indent="-228600" defTabSz="800100">
              <a:defRPr>
                <a:solidFill>
                  <a:schemeClr val="bg1"/>
                </a:solidFill>
                <a:latin typeface="Arial" charset="0"/>
              </a:defRPr>
            </a:lvl4pPr>
            <a:lvl5pPr marL="2057400" indent="-228600" defTabSz="800100">
              <a:defRPr>
                <a:solidFill>
                  <a:schemeClr val="bg1"/>
                </a:solidFill>
                <a:latin typeface="Arial" charset="0"/>
              </a:defRPr>
            </a:lvl5pPr>
            <a:lvl6pPr marL="25146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6pPr>
            <a:lvl7pPr marL="29718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7pPr>
            <a:lvl8pPr marL="34290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8pPr>
            <a:lvl9pPr marL="38862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9pPr>
          </a:lstStyle>
          <a:p>
            <a:pPr marL="0" marR="0" lvl="0" indent="0" defTabSz="800100" eaLnBrk="0" fontAlgn="base" latinLnBrk="0" hangingPunct="0">
              <a:lnSpc>
                <a:spcPct val="100000"/>
              </a:lnSpc>
              <a:spcBef>
                <a:spcPct val="50000"/>
              </a:spcBef>
              <a:spcAft>
                <a:spcPct val="0"/>
              </a:spcAft>
              <a:buClrTx/>
              <a:buSzTx/>
              <a:buFontTx/>
              <a:buNone/>
              <a:tabLst/>
              <a:defRPr/>
            </a:pPr>
            <a:r>
              <a:rPr kumimoji="0" lang="de-DE" altLang="de-DE" sz="1200" b="0" i="0" u="none" strike="noStrike" kern="0" cap="none" spc="0" normalizeH="0" baseline="0" noProof="0" dirty="0">
                <a:ln>
                  <a:noFill/>
                </a:ln>
                <a:solidFill>
                  <a:srgbClr val="000000"/>
                </a:solidFill>
                <a:effectLst/>
                <a:uLnTx/>
                <a:uFillTx/>
                <a:latin typeface="Arial" charset="0"/>
              </a:rPr>
              <a:t>Vollzeit- brutto</a:t>
            </a:r>
          </a:p>
        </p:txBody>
      </p:sp>
      <p:sp>
        <p:nvSpPr>
          <p:cNvPr id="11" name="Text Box 10">
            <a:extLst>
              <a:ext uri="{FF2B5EF4-FFF2-40B4-BE49-F238E27FC236}">
                <a16:creationId xmlns:a16="http://schemas.microsoft.com/office/drawing/2014/main" id="{53A4A216-7340-4ECC-88E6-296B7556CDD8}"/>
              </a:ext>
            </a:extLst>
          </p:cNvPr>
          <p:cNvSpPr txBox="1">
            <a:spLocks noChangeArrowheads="1"/>
          </p:cNvSpPr>
          <p:nvPr/>
        </p:nvSpPr>
        <p:spPr bwMode="auto">
          <a:xfrm>
            <a:off x="566502" y="2765125"/>
            <a:ext cx="647700" cy="303580"/>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283" tIns="43642" rIns="87283" bIns="43642">
            <a:spAutoFit/>
          </a:bodyPr>
          <a:lstStyle>
            <a:lvl1pPr defTabSz="800100">
              <a:defRPr>
                <a:solidFill>
                  <a:schemeClr val="bg1"/>
                </a:solidFill>
                <a:latin typeface="Arial" charset="0"/>
              </a:defRPr>
            </a:lvl1pPr>
            <a:lvl2pPr marL="742950" indent="-285750" defTabSz="800100">
              <a:defRPr>
                <a:solidFill>
                  <a:schemeClr val="bg1"/>
                </a:solidFill>
                <a:latin typeface="Arial" charset="0"/>
              </a:defRPr>
            </a:lvl2pPr>
            <a:lvl3pPr marL="1143000" indent="-228600" defTabSz="800100">
              <a:defRPr>
                <a:solidFill>
                  <a:schemeClr val="bg1"/>
                </a:solidFill>
                <a:latin typeface="Arial" charset="0"/>
              </a:defRPr>
            </a:lvl3pPr>
            <a:lvl4pPr marL="1600200" indent="-228600" defTabSz="800100">
              <a:defRPr>
                <a:solidFill>
                  <a:schemeClr val="bg1"/>
                </a:solidFill>
                <a:latin typeface="Arial" charset="0"/>
              </a:defRPr>
            </a:lvl4pPr>
            <a:lvl5pPr marL="2057400" indent="-228600" defTabSz="800100">
              <a:defRPr>
                <a:solidFill>
                  <a:schemeClr val="bg1"/>
                </a:solidFill>
                <a:latin typeface="Arial" charset="0"/>
              </a:defRPr>
            </a:lvl5pPr>
            <a:lvl6pPr marL="25146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6pPr>
            <a:lvl7pPr marL="29718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7pPr>
            <a:lvl8pPr marL="34290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8pPr>
            <a:lvl9pPr marL="38862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9pPr>
          </a:lstStyle>
          <a:p>
            <a:pPr marL="0" marR="0" lvl="0" indent="0" algn="r" defTabSz="800100" eaLnBrk="0" fontAlgn="base" latinLnBrk="0" hangingPunct="0">
              <a:lnSpc>
                <a:spcPct val="100000"/>
              </a:lnSpc>
              <a:spcBef>
                <a:spcPct val="50000"/>
              </a:spcBef>
              <a:spcAft>
                <a:spcPct val="0"/>
              </a:spcAft>
              <a:buClrTx/>
              <a:buSzTx/>
              <a:buFontTx/>
              <a:buNone/>
              <a:tabLst/>
              <a:defRPr/>
            </a:pPr>
            <a:r>
              <a:rPr kumimoji="0" lang="de-DE" altLang="de-DE" sz="1400" b="0" i="0" u="none" strike="noStrike" kern="0" cap="none" spc="0" normalizeH="0" baseline="0" noProof="0" dirty="0">
                <a:ln>
                  <a:noFill/>
                </a:ln>
                <a:solidFill>
                  <a:srgbClr val="000000"/>
                </a:solidFill>
                <a:effectLst/>
                <a:uLnTx/>
                <a:uFillTx/>
                <a:latin typeface="Arial" charset="0"/>
              </a:rPr>
              <a:t>100%</a:t>
            </a:r>
          </a:p>
        </p:txBody>
      </p:sp>
      <p:sp>
        <p:nvSpPr>
          <p:cNvPr id="12" name="Text Box 11">
            <a:extLst>
              <a:ext uri="{FF2B5EF4-FFF2-40B4-BE49-F238E27FC236}">
                <a16:creationId xmlns:a16="http://schemas.microsoft.com/office/drawing/2014/main" id="{5A5B3BEE-2FB1-4EBB-9D2E-29001974FDA8}"/>
              </a:ext>
            </a:extLst>
          </p:cNvPr>
          <p:cNvSpPr txBox="1">
            <a:spLocks noChangeArrowheads="1"/>
          </p:cNvSpPr>
          <p:nvPr/>
        </p:nvSpPr>
        <p:spPr bwMode="auto">
          <a:xfrm>
            <a:off x="326571" y="4122438"/>
            <a:ext cx="892393" cy="303580"/>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7283" tIns="43642" rIns="87283" bIns="43642">
            <a:spAutoFit/>
          </a:bodyPr>
          <a:lstStyle>
            <a:lvl1pPr defTabSz="800100">
              <a:defRPr>
                <a:solidFill>
                  <a:schemeClr val="bg1"/>
                </a:solidFill>
                <a:latin typeface="Arial" charset="0"/>
              </a:defRPr>
            </a:lvl1pPr>
            <a:lvl2pPr marL="742950" indent="-285750" defTabSz="800100">
              <a:defRPr>
                <a:solidFill>
                  <a:schemeClr val="bg1"/>
                </a:solidFill>
                <a:latin typeface="Arial" charset="0"/>
              </a:defRPr>
            </a:lvl2pPr>
            <a:lvl3pPr marL="1143000" indent="-228600" defTabSz="800100">
              <a:defRPr>
                <a:solidFill>
                  <a:schemeClr val="bg1"/>
                </a:solidFill>
                <a:latin typeface="Arial" charset="0"/>
              </a:defRPr>
            </a:lvl3pPr>
            <a:lvl4pPr marL="1600200" indent="-228600" defTabSz="800100">
              <a:defRPr>
                <a:solidFill>
                  <a:schemeClr val="bg1"/>
                </a:solidFill>
                <a:latin typeface="Arial" charset="0"/>
              </a:defRPr>
            </a:lvl4pPr>
            <a:lvl5pPr marL="2057400" indent="-228600" defTabSz="800100">
              <a:defRPr>
                <a:solidFill>
                  <a:schemeClr val="bg1"/>
                </a:solidFill>
                <a:latin typeface="Arial" charset="0"/>
              </a:defRPr>
            </a:lvl5pPr>
            <a:lvl6pPr marL="25146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6pPr>
            <a:lvl7pPr marL="29718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7pPr>
            <a:lvl8pPr marL="34290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8pPr>
            <a:lvl9pPr marL="3886200" indent="-228600" defTabSz="8001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9pPr>
          </a:lstStyle>
          <a:p>
            <a:pPr marL="0" marR="0" lvl="0" indent="0" algn="r" defTabSz="800100" eaLnBrk="0" fontAlgn="base" latinLnBrk="0" hangingPunct="0">
              <a:lnSpc>
                <a:spcPct val="100000"/>
              </a:lnSpc>
              <a:spcBef>
                <a:spcPct val="50000"/>
              </a:spcBef>
              <a:spcAft>
                <a:spcPct val="0"/>
              </a:spcAft>
              <a:buClrTx/>
              <a:buSzTx/>
              <a:buFontTx/>
              <a:buNone/>
              <a:tabLst/>
              <a:defRPr/>
            </a:pPr>
            <a:r>
              <a:rPr kumimoji="0" lang="de-DE" altLang="de-DE" sz="1400" b="0" i="0" u="none" strike="noStrike" kern="0" cap="none" spc="0" normalizeH="0" baseline="0" noProof="0">
                <a:ln>
                  <a:noFill/>
                </a:ln>
                <a:solidFill>
                  <a:srgbClr val="000000"/>
                </a:solidFill>
                <a:effectLst/>
                <a:uLnTx/>
                <a:uFillTx/>
                <a:latin typeface="Arial" charset="0"/>
              </a:rPr>
              <a:t>50%</a:t>
            </a:r>
          </a:p>
        </p:txBody>
      </p:sp>
      <p:sp>
        <p:nvSpPr>
          <p:cNvPr id="14" name="Line 18">
            <a:extLst>
              <a:ext uri="{FF2B5EF4-FFF2-40B4-BE49-F238E27FC236}">
                <a16:creationId xmlns:a16="http://schemas.microsoft.com/office/drawing/2014/main" id="{3752B82A-B81C-4A9F-9580-557A96817C51}"/>
              </a:ext>
            </a:extLst>
          </p:cNvPr>
          <p:cNvSpPr>
            <a:spLocks noChangeShapeType="1"/>
          </p:cNvSpPr>
          <p:nvPr/>
        </p:nvSpPr>
        <p:spPr bwMode="gray">
          <a:xfrm flipV="1">
            <a:off x="1228255" y="2573738"/>
            <a:ext cx="7937" cy="3060000"/>
          </a:xfrm>
          <a:prstGeom prst="line">
            <a:avLst/>
          </a:prstGeom>
          <a:noFill/>
          <a:ln w="38100">
            <a:solidFill>
              <a:srgbClr val="49648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p>
            <a:pPr marL="0" marR="0" lvl="0" indent="0" defTabSz="914400" eaLnBrk="0" fontAlgn="base" latinLnBrk="0" hangingPunct="0">
              <a:lnSpc>
                <a:spcPct val="100000"/>
              </a:lnSpc>
              <a:spcBef>
                <a:spcPct val="0"/>
              </a:spcBef>
              <a:spcAft>
                <a:spcPct val="0"/>
              </a:spcAft>
              <a:buClr>
                <a:srgbClr val="D8D8D5"/>
              </a:buClr>
              <a:buSzPct val="70000"/>
              <a:buFont typeface="Wingdings" pitchFamily="2" charset="2"/>
              <a:buNone/>
              <a:tabLst/>
              <a:defRPr/>
            </a:pPr>
            <a:endParaRPr kumimoji="0" lang="de-DE" sz="1800" b="0" i="0" u="none" strike="noStrike" kern="0" cap="none" spc="0" normalizeH="0" baseline="0" noProof="0">
              <a:ln>
                <a:noFill/>
              </a:ln>
              <a:solidFill>
                <a:srgbClr val="FFFFFF"/>
              </a:solidFill>
              <a:effectLst/>
              <a:uLnTx/>
              <a:uFillTx/>
            </a:endParaRPr>
          </a:p>
        </p:txBody>
      </p:sp>
      <p:sp>
        <p:nvSpPr>
          <p:cNvPr id="15" name="Rechteck 53">
            <a:extLst>
              <a:ext uri="{FF2B5EF4-FFF2-40B4-BE49-F238E27FC236}">
                <a16:creationId xmlns:a16="http://schemas.microsoft.com/office/drawing/2014/main" id="{E773B3B0-1B3E-44F7-B28E-AAEB8AE1ED03}"/>
              </a:ext>
            </a:extLst>
          </p:cNvPr>
          <p:cNvSpPr>
            <a:spLocks noChangeArrowheads="1"/>
          </p:cNvSpPr>
          <p:nvPr/>
        </p:nvSpPr>
        <p:spPr bwMode="auto">
          <a:xfrm>
            <a:off x="1236191" y="5693766"/>
            <a:ext cx="3189140" cy="288925"/>
          </a:xfrm>
          <a:prstGeom prst="rect">
            <a:avLst/>
          </a:prstGeom>
          <a:solidFill>
            <a:srgbClr val="006192"/>
          </a:solidFill>
          <a:ln w="19050" algn="ctr">
            <a:solidFill>
              <a:srgbClr val="006192"/>
            </a:solidFill>
            <a:round/>
            <a:headEnd/>
            <a:tailEnd/>
          </a:ln>
        </p:spPr>
        <p:txBody>
          <a:bodyPr wrap="none" anchor="ctr"/>
          <a:lstStyle>
            <a:lvl1pPr>
              <a:defRPr>
                <a:solidFill>
                  <a:schemeClr val="bg1"/>
                </a:solidFill>
                <a:latin typeface="Arial" charset="0"/>
              </a:defRPr>
            </a:lvl1pPr>
            <a:lvl2pPr marL="742950" indent="-285750">
              <a:defRPr>
                <a:solidFill>
                  <a:schemeClr val="bg1"/>
                </a:solidFill>
                <a:latin typeface="Arial" charset="0"/>
              </a:defRPr>
            </a:lvl2pPr>
            <a:lvl3pPr marL="1143000" indent="-228600">
              <a:defRPr>
                <a:solidFill>
                  <a:schemeClr val="bg1"/>
                </a:solidFill>
                <a:latin typeface="Arial" charset="0"/>
              </a:defRPr>
            </a:lvl3pPr>
            <a:lvl4pPr marL="1600200" indent="-228600">
              <a:defRPr>
                <a:solidFill>
                  <a:schemeClr val="bg1"/>
                </a:solidFill>
                <a:latin typeface="Arial" charset="0"/>
              </a:defRPr>
            </a:lvl4pPr>
            <a:lvl5pPr marL="2057400" indent="-228600">
              <a:defRPr>
                <a:solidFill>
                  <a:schemeClr val="bg1"/>
                </a:solidFill>
                <a:latin typeface="Arial" charset="0"/>
              </a:defRPr>
            </a:lvl5pPr>
            <a:lvl6pPr marL="25146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6pPr>
            <a:lvl7pPr marL="29718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7pPr>
            <a:lvl8pPr marL="34290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8pPr>
            <a:lvl9pPr marL="38862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de-DE" altLang="de-DE" sz="1400" b="0" i="0" u="none" strike="noStrike" kern="0" cap="none" spc="0" normalizeH="0" baseline="0" noProof="0" dirty="0">
                <a:ln>
                  <a:noFill/>
                </a:ln>
                <a:solidFill>
                  <a:srgbClr val="FFFFFF"/>
                </a:solidFill>
                <a:effectLst/>
                <a:uLnTx/>
                <a:uFillTx/>
                <a:latin typeface="Arial" charset="0"/>
              </a:rPr>
              <a:t>Aktives Erwerbsleben</a:t>
            </a:r>
          </a:p>
        </p:txBody>
      </p:sp>
      <p:sp>
        <p:nvSpPr>
          <p:cNvPr id="16" name="Rechteck 62">
            <a:extLst>
              <a:ext uri="{FF2B5EF4-FFF2-40B4-BE49-F238E27FC236}">
                <a16:creationId xmlns:a16="http://schemas.microsoft.com/office/drawing/2014/main" id="{096E7E3E-612A-4CF6-BD4C-CBA35E979EED}"/>
              </a:ext>
            </a:extLst>
          </p:cNvPr>
          <p:cNvSpPr>
            <a:spLocks noChangeArrowheads="1"/>
          </p:cNvSpPr>
          <p:nvPr/>
        </p:nvSpPr>
        <p:spPr bwMode="auto">
          <a:xfrm>
            <a:off x="5331961" y="5693764"/>
            <a:ext cx="2088480" cy="288925"/>
          </a:xfrm>
          <a:prstGeom prst="rect">
            <a:avLst/>
          </a:prstGeom>
          <a:solidFill>
            <a:srgbClr val="B5DAE6"/>
          </a:solidFill>
          <a:ln w="19050" algn="ctr">
            <a:solidFill>
              <a:srgbClr val="B5DAE6"/>
            </a:solidFill>
            <a:round/>
            <a:headEnd/>
            <a:tailEnd/>
          </a:ln>
        </p:spPr>
        <p:txBody>
          <a:bodyPr wrap="none" anchor="ctr"/>
          <a:lstStyle>
            <a:lvl1pPr>
              <a:defRPr>
                <a:solidFill>
                  <a:schemeClr val="bg1"/>
                </a:solidFill>
                <a:latin typeface="Arial" charset="0"/>
              </a:defRPr>
            </a:lvl1pPr>
            <a:lvl2pPr marL="742950" indent="-285750">
              <a:defRPr>
                <a:solidFill>
                  <a:schemeClr val="bg1"/>
                </a:solidFill>
                <a:latin typeface="Arial" charset="0"/>
              </a:defRPr>
            </a:lvl2pPr>
            <a:lvl3pPr marL="1143000" indent="-228600">
              <a:defRPr>
                <a:solidFill>
                  <a:schemeClr val="bg1"/>
                </a:solidFill>
                <a:latin typeface="Arial" charset="0"/>
              </a:defRPr>
            </a:lvl3pPr>
            <a:lvl4pPr marL="1600200" indent="-228600">
              <a:defRPr>
                <a:solidFill>
                  <a:schemeClr val="bg1"/>
                </a:solidFill>
                <a:latin typeface="Arial" charset="0"/>
              </a:defRPr>
            </a:lvl4pPr>
            <a:lvl5pPr marL="2057400" indent="-228600">
              <a:defRPr>
                <a:solidFill>
                  <a:schemeClr val="bg1"/>
                </a:solidFill>
                <a:latin typeface="Arial" charset="0"/>
              </a:defRPr>
            </a:lvl5pPr>
            <a:lvl6pPr marL="25146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6pPr>
            <a:lvl7pPr marL="29718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7pPr>
            <a:lvl8pPr marL="34290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8pPr>
            <a:lvl9pPr marL="38862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de-DE" altLang="de-DE" sz="1400" b="0" i="0" u="none" strike="noStrike" kern="0" cap="none" spc="0" normalizeH="0" baseline="0" noProof="0" dirty="0">
                <a:ln>
                  <a:noFill/>
                </a:ln>
                <a:solidFill>
                  <a:srgbClr val="FFFFFF"/>
                </a:solidFill>
                <a:effectLst/>
                <a:uLnTx/>
                <a:uFillTx/>
                <a:latin typeface="Arial" charset="0"/>
              </a:rPr>
              <a:t>Rente</a:t>
            </a:r>
          </a:p>
        </p:txBody>
      </p:sp>
      <p:sp>
        <p:nvSpPr>
          <p:cNvPr id="18" name="Pfeil nach rechts 31">
            <a:extLst>
              <a:ext uri="{FF2B5EF4-FFF2-40B4-BE49-F238E27FC236}">
                <a16:creationId xmlns:a16="http://schemas.microsoft.com/office/drawing/2014/main" id="{651CB0AF-8EE3-46BB-BBA5-8DB828AA0A37}"/>
              </a:ext>
            </a:extLst>
          </p:cNvPr>
          <p:cNvSpPr/>
          <p:nvPr/>
        </p:nvSpPr>
        <p:spPr>
          <a:xfrm>
            <a:off x="7304465" y="4389138"/>
            <a:ext cx="647824" cy="1216024"/>
          </a:xfrm>
          <a:prstGeom prst="rightArrow">
            <a:avLst/>
          </a:prstGeom>
          <a:solidFill>
            <a:srgbClr val="B5DAE6"/>
          </a:solidFill>
          <a:ln>
            <a:solidFill>
              <a:srgbClr val="B5DAE6"/>
            </a:solidFill>
          </a:ln>
        </p:spPr>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spcBef>
                <a:spcPts val="100"/>
              </a:spcBef>
              <a:spcAft>
                <a:spcPts val="100"/>
              </a:spcAft>
            </a:pPr>
            <a:endParaRPr lang="de-DE" sz="1400" dirty="0"/>
          </a:p>
        </p:txBody>
      </p:sp>
      <p:sp>
        <p:nvSpPr>
          <p:cNvPr id="17" name="Rectangle 3">
            <a:extLst>
              <a:ext uri="{FF2B5EF4-FFF2-40B4-BE49-F238E27FC236}">
                <a16:creationId xmlns:a16="http://schemas.microsoft.com/office/drawing/2014/main" id="{89696A65-155C-4F89-87B4-42775EFCD29F}"/>
              </a:ext>
            </a:extLst>
          </p:cNvPr>
          <p:cNvSpPr>
            <a:spLocks noChangeArrowheads="1"/>
          </p:cNvSpPr>
          <p:nvPr/>
        </p:nvSpPr>
        <p:spPr bwMode="auto">
          <a:xfrm>
            <a:off x="2810885" y="3680638"/>
            <a:ext cx="1614447" cy="1924523"/>
          </a:xfrm>
          <a:prstGeom prst="rect">
            <a:avLst/>
          </a:prstGeom>
          <a:solidFill>
            <a:srgbClr val="006192"/>
          </a:solidFill>
          <a:ln w="9525">
            <a:solidFill>
              <a:srgbClr val="006192"/>
            </a:solidFill>
            <a:miter lim="800000"/>
            <a:headEnd/>
            <a:tailEnd/>
          </a:ln>
          <a:effectLst/>
        </p:spPr>
        <p:txBody>
          <a:bodyPr wrap="none" anchor="ctr"/>
          <a:lstStyle>
            <a:lvl1pPr>
              <a:defRPr>
                <a:solidFill>
                  <a:schemeClr val="bg1"/>
                </a:solidFill>
                <a:latin typeface="Arial" charset="0"/>
              </a:defRPr>
            </a:lvl1pPr>
            <a:lvl2pPr marL="742950" indent="-285750">
              <a:defRPr>
                <a:solidFill>
                  <a:schemeClr val="bg1"/>
                </a:solidFill>
                <a:latin typeface="Arial" charset="0"/>
              </a:defRPr>
            </a:lvl2pPr>
            <a:lvl3pPr marL="1143000" indent="-228600">
              <a:defRPr>
                <a:solidFill>
                  <a:schemeClr val="bg1"/>
                </a:solidFill>
                <a:latin typeface="Arial" charset="0"/>
              </a:defRPr>
            </a:lvl3pPr>
            <a:lvl4pPr marL="1600200" indent="-228600">
              <a:defRPr>
                <a:solidFill>
                  <a:schemeClr val="bg1"/>
                </a:solidFill>
                <a:latin typeface="Arial" charset="0"/>
              </a:defRPr>
            </a:lvl4pPr>
            <a:lvl5pPr marL="2057400" indent="-228600">
              <a:defRPr>
                <a:solidFill>
                  <a:schemeClr val="bg1"/>
                </a:solidFill>
                <a:latin typeface="Arial" charset="0"/>
              </a:defRPr>
            </a:lvl5pPr>
            <a:lvl6pPr marL="25146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6pPr>
            <a:lvl7pPr marL="29718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7pPr>
            <a:lvl8pPr marL="34290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8pPr>
            <a:lvl9pPr marL="38862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9pPr>
          </a:lstStyle>
          <a:p>
            <a:pPr marL="0" marR="0" lvl="0" indent="0" algn="ctr" defTabSz="914400" eaLnBrk="0" fontAlgn="base" latinLnBrk="0" hangingPunct="0">
              <a:lnSpc>
                <a:spcPct val="100000"/>
              </a:lnSpc>
              <a:spcBef>
                <a:spcPct val="0"/>
              </a:spcBef>
              <a:spcAft>
                <a:spcPct val="0"/>
              </a:spcAft>
              <a:buClr>
                <a:srgbClr val="D8D8D5"/>
              </a:buClr>
              <a:buSzPct val="70000"/>
              <a:buFont typeface="Wingdings" pitchFamily="2" charset="2"/>
              <a:buNone/>
              <a:tabLst/>
              <a:defRPr/>
            </a:pPr>
            <a:r>
              <a:rPr kumimoji="0" lang="de-DE" altLang="de-DE" sz="1400" b="0" i="0" u="none" strike="noStrike" kern="0" cap="none" spc="0" normalizeH="0" baseline="0" noProof="0" dirty="0">
                <a:ln>
                  <a:noFill/>
                </a:ln>
                <a:solidFill>
                  <a:srgbClr val="FFFFFF"/>
                </a:solidFill>
                <a:effectLst/>
                <a:uLnTx/>
                <a:uFillTx/>
                <a:latin typeface="Arial" charset="0"/>
              </a:rPr>
              <a:t>Arbeitsleistung</a:t>
            </a:r>
          </a:p>
          <a:p>
            <a:pPr marL="0" marR="0" lvl="0" indent="0" algn="ctr" defTabSz="914400" eaLnBrk="0" fontAlgn="base" latinLnBrk="0" hangingPunct="0">
              <a:lnSpc>
                <a:spcPct val="100000"/>
              </a:lnSpc>
              <a:spcBef>
                <a:spcPct val="0"/>
              </a:spcBef>
              <a:spcAft>
                <a:spcPct val="0"/>
              </a:spcAft>
              <a:buClr>
                <a:srgbClr val="D8D8D5"/>
              </a:buClr>
              <a:buSzPct val="70000"/>
              <a:buFont typeface="Wingdings" pitchFamily="2" charset="2"/>
              <a:buNone/>
              <a:tabLst/>
              <a:defRPr/>
            </a:pPr>
            <a:r>
              <a:rPr lang="de-DE" altLang="de-DE" sz="1400" kern="0" dirty="0">
                <a:solidFill>
                  <a:srgbClr val="FFFFFF"/>
                </a:solidFill>
              </a:rPr>
              <a:t>Teilzeit</a:t>
            </a:r>
            <a:endParaRPr kumimoji="0" lang="de-DE" altLang="de-DE" sz="1400" b="0" i="0" u="none" strike="noStrike" kern="0" cap="none" spc="0" normalizeH="0" baseline="0" noProof="0" dirty="0">
              <a:ln>
                <a:noFill/>
              </a:ln>
              <a:solidFill>
                <a:srgbClr val="FFFFFF"/>
              </a:solidFill>
              <a:effectLst/>
              <a:uLnTx/>
              <a:uFillTx/>
              <a:latin typeface="Arial" charset="0"/>
            </a:endParaRPr>
          </a:p>
        </p:txBody>
      </p:sp>
      <p:sp>
        <p:nvSpPr>
          <p:cNvPr id="19" name="Rectangle 3">
            <a:extLst>
              <a:ext uri="{FF2B5EF4-FFF2-40B4-BE49-F238E27FC236}">
                <a16:creationId xmlns:a16="http://schemas.microsoft.com/office/drawing/2014/main" id="{5569CABE-6488-462F-94AE-98216B3345A1}"/>
              </a:ext>
            </a:extLst>
          </p:cNvPr>
          <p:cNvSpPr>
            <a:spLocks noChangeArrowheads="1"/>
          </p:cNvSpPr>
          <p:nvPr/>
        </p:nvSpPr>
        <p:spPr bwMode="auto">
          <a:xfrm>
            <a:off x="2810884" y="2831252"/>
            <a:ext cx="1614447" cy="819372"/>
          </a:xfrm>
          <a:prstGeom prst="rect">
            <a:avLst/>
          </a:prstGeom>
          <a:solidFill>
            <a:srgbClr val="F86200"/>
          </a:solidFill>
          <a:ln w="9525">
            <a:solidFill>
              <a:srgbClr val="F86200"/>
            </a:solidFill>
            <a:miter lim="800000"/>
            <a:headEnd/>
            <a:tailEnd/>
          </a:ln>
          <a:effectLst/>
        </p:spPr>
        <p:txBody>
          <a:bodyPr wrap="none" anchor="ctr"/>
          <a:lstStyle>
            <a:lvl1pPr>
              <a:defRPr>
                <a:solidFill>
                  <a:schemeClr val="bg1"/>
                </a:solidFill>
                <a:latin typeface="Arial" charset="0"/>
              </a:defRPr>
            </a:lvl1pPr>
            <a:lvl2pPr marL="742950" indent="-285750">
              <a:defRPr>
                <a:solidFill>
                  <a:schemeClr val="bg1"/>
                </a:solidFill>
                <a:latin typeface="Arial" charset="0"/>
              </a:defRPr>
            </a:lvl2pPr>
            <a:lvl3pPr marL="1143000" indent="-228600">
              <a:defRPr>
                <a:solidFill>
                  <a:schemeClr val="bg1"/>
                </a:solidFill>
                <a:latin typeface="Arial" charset="0"/>
              </a:defRPr>
            </a:lvl3pPr>
            <a:lvl4pPr marL="1600200" indent="-228600">
              <a:defRPr>
                <a:solidFill>
                  <a:schemeClr val="bg1"/>
                </a:solidFill>
                <a:latin typeface="Arial" charset="0"/>
              </a:defRPr>
            </a:lvl4pPr>
            <a:lvl5pPr marL="2057400" indent="-228600">
              <a:defRPr>
                <a:solidFill>
                  <a:schemeClr val="bg1"/>
                </a:solidFill>
                <a:latin typeface="Arial" charset="0"/>
              </a:defRPr>
            </a:lvl5pPr>
            <a:lvl6pPr marL="25146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6pPr>
            <a:lvl7pPr marL="29718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7pPr>
            <a:lvl8pPr marL="34290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8pPr>
            <a:lvl9pPr marL="38862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9pPr>
          </a:lstStyle>
          <a:p>
            <a:pPr marL="0" marR="0" lvl="0" indent="0" algn="ctr" defTabSz="914400" eaLnBrk="0" fontAlgn="base" latinLnBrk="0" hangingPunct="0">
              <a:lnSpc>
                <a:spcPct val="100000"/>
              </a:lnSpc>
              <a:spcBef>
                <a:spcPct val="0"/>
              </a:spcBef>
              <a:spcAft>
                <a:spcPct val="0"/>
              </a:spcAft>
              <a:buClr>
                <a:srgbClr val="D8D8D5"/>
              </a:buClr>
              <a:buSzPct val="70000"/>
              <a:buFont typeface="Wingdings" pitchFamily="2" charset="2"/>
              <a:buNone/>
              <a:tabLst/>
              <a:defRPr/>
            </a:pPr>
            <a:r>
              <a:rPr kumimoji="0" lang="de-DE" altLang="de-DE" sz="1400" b="0" i="0" u="none" strike="noStrike" kern="0" cap="none" spc="0" normalizeH="0" baseline="0" noProof="0" dirty="0">
                <a:ln>
                  <a:noFill/>
                </a:ln>
                <a:solidFill>
                  <a:srgbClr val="FFFFFF"/>
                </a:solidFill>
                <a:effectLst/>
                <a:uLnTx/>
                <a:uFillTx/>
                <a:latin typeface="Arial" charset="0"/>
              </a:rPr>
              <a:t>ZWK</a:t>
            </a:r>
          </a:p>
        </p:txBody>
      </p:sp>
      <p:sp>
        <p:nvSpPr>
          <p:cNvPr id="20" name="Rectangle 3">
            <a:extLst>
              <a:ext uri="{FF2B5EF4-FFF2-40B4-BE49-F238E27FC236}">
                <a16:creationId xmlns:a16="http://schemas.microsoft.com/office/drawing/2014/main" id="{22429CBC-0451-409D-9D55-329F09A27E7D}"/>
              </a:ext>
            </a:extLst>
          </p:cNvPr>
          <p:cNvSpPr>
            <a:spLocks noChangeArrowheads="1"/>
          </p:cNvSpPr>
          <p:nvPr/>
        </p:nvSpPr>
        <p:spPr bwMode="auto">
          <a:xfrm>
            <a:off x="4461602" y="2831252"/>
            <a:ext cx="817083" cy="2773909"/>
          </a:xfrm>
          <a:prstGeom prst="rect">
            <a:avLst/>
          </a:prstGeom>
          <a:solidFill>
            <a:srgbClr val="F86200"/>
          </a:solidFill>
          <a:ln w="9525">
            <a:solidFill>
              <a:srgbClr val="FAB600"/>
            </a:solidFill>
            <a:miter lim="800000"/>
            <a:headEnd/>
            <a:tailEnd/>
          </a:ln>
          <a:effectLst/>
        </p:spPr>
        <p:txBody>
          <a:bodyPr wrap="none" anchor="ctr"/>
          <a:lstStyle>
            <a:lvl1pPr>
              <a:defRPr>
                <a:solidFill>
                  <a:schemeClr val="bg1"/>
                </a:solidFill>
                <a:latin typeface="Arial" charset="0"/>
              </a:defRPr>
            </a:lvl1pPr>
            <a:lvl2pPr marL="742950" indent="-285750">
              <a:defRPr>
                <a:solidFill>
                  <a:schemeClr val="bg1"/>
                </a:solidFill>
                <a:latin typeface="Arial" charset="0"/>
              </a:defRPr>
            </a:lvl2pPr>
            <a:lvl3pPr marL="1143000" indent="-228600">
              <a:defRPr>
                <a:solidFill>
                  <a:schemeClr val="bg1"/>
                </a:solidFill>
                <a:latin typeface="Arial" charset="0"/>
              </a:defRPr>
            </a:lvl3pPr>
            <a:lvl4pPr marL="1600200" indent="-228600">
              <a:defRPr>
                <a:solidFill>
                  <a:schemeClr val="bg1"/>
                </a:solidFill>
                <a:latin typeface="Arial" charset="0"/>
              </a:defRPr>
            </a:lvl4pPr>
            <a:lvl5pPr marL="2057400" indent="-228600">
              <a:defRPr>
                <a:solidFill>
                  <a:schemeClr val="bg1"/>
                </a:solidFill>
                <a:latin typeface="Arial" charset="0"/>
              </a:defRPr>
            </a:lvl5pPr>
            <a:lvl6pPr marL="25146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6pPr>
            <a:lvl7pPr marL="29718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7pPr>
            <a:lvl8pPr marL="34290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8pPr>
            <a:lvl9pPr marL="38862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9pPr>
          </a:lstStyle>
          <a:p>
            <a:pPr marL="0" marR="0" lvl="0" indent="0" algn="ctr" defTabSz="914400" eaLnBrk="0" fontAlgn="base" latinLnBrk="0" hangingPunct="0">
              <a:lnSpc>
                <a:spcPct val="100000"/>
              </a:lnSpc>
              <a:spcBef>
                <a:spcPct val="0"/>
              </a:spcBef>
              <a:spcAft>
                <a:spcPct val="0"/>
              </a:spcAft>
              <a:buClr>
                <a:srgbClr val="D8D8D5"/>
              </a:buClr>
              <a:buSzPct val="70000"/>
              <a:buFont typeface="Wingdings" pitchFamily="2" charset="2"/>
              <a:buNone/>
              <a:tabLst/>
              <a:defRPr/>
            </a:pPr>
            <a:r>
              <a:rPr kumimoji="0" lang="de-DE" altLang="de-DE" sz="1400" b="0" i="0" u="none" strike="noStrike" kern="0" cap="none" spc="0" normalizeH="0" baseline="0" noProof="0" dirty="0">
                <a:ln>
                  <a:noFill/>
                </a:ln>
                <a:solidFill>
                  <a:srgbClr val="FFFFFF"/>
                </a:solidFill>
                <a:effectLst/>
                <a:uLnTx/>
                <a:uFillTx/>
                <a:latin typeface="Arial" charset="0"/>
              </a:rPr>
              <a:t>ZWK</a:t>
            </a:r>
          </a:p>
          <a:p>
            <a:pPr marL="0" marR="0" lvl="0" indent="0" algn="ctr" defTabSz="914400" eaLnBrk="0" fontAlgn="base" latinLnBrk="0" hangingPunct="0">
              <a:lnSpc>
                <a:spcPct val="100000"/>
              </a:lnSpc>
              <a:spcBef>
                <a:spcPct val="0"/>
              </a:spcBef>
              <a:spcAft>
                <a:spcPct val="0"/>
              </a:spcAft>
              <a:buClr>
                <a:srgbClr val="D8D8D5"/>
              </a:buClr>
              <a:buSzPct val="70000"/>
              <a:buFont typeface="Wingdings" pitchFamily="2" charset="2"/>
              <a:buNone/>
              <a:tabLst/>
              <a:defRPr/>
            </a:pPr>
            <a:endParaRPr lang="de-DE" altLang="de-DE" sz="1400" kern="0" dirty="0">
              <a:solidFill>
                <a:srgbClr val="FFFFFF"/>
              </a:solidFill>
            </a:endParaRPr>
          </a:p>
          <a:p>
            <a:pPr marL="0" marR="0" lvl="0" indent="0" algn="ctr" defTabSz="914400" eaLnBrk="0" fontAlgn="base" latinLnBrk="0" hangingPunct="0">
              <a:lnSpc>
                <a:spcPct val="100000"/>
              </a:lnSpc>
              <a:spcBef>
                <a:spcPct val="0"/>
              </a:spcBef>
              <a:spcAft>
                <a:spcPct val="0"/>
              </a:spcAft>
              <a:buClr>
                <a:srgbClr val="D8D8D5"/>
              </a:buClr>
              <a:buSzPct val="70000"/>
              <a:buFont typeface="Wingdings" pitchFamily="2" charset="2"/>
              <a:buNone/>
              <a:tabLst/>
              <a:defRPr/>
            </a:pPr>
            <a:endParaRPr kumimoji="0" lang="de-DE" altLang="de-DE" sz="1400" b="0" i="0" u="none" strike="noStrike" kern="0" cap="none" spc="0" normalizeH="0" baseline="0" noProof="0" dirty="0">
              <a:ln>
                <a:noFill/>
              </a:ln>
              <a:solidFill>
                <a:srgbClr val="FFFFFF"/>
              </a:solidFill>
              <a:effectLst/>
              <a:uLnTx/>
              <a:uFillTx/>
              <a:latin typeface="Arial" charset="0"/>
            </a:endParaRPr>
          </a:p>
          <a:p>
            <a:pPr marL="0" marR="0" lvl="0" indent="0" algn="ctr" defTabSz="914400" eaLnBrk="0" fontAlgn="base" latinLnBrk="0" hangingPunct="0">
              <a:lnSpc>
                <a:spcPct val="100000"/>
              </a:lnSpc>
              <a:spcBef>
                <a:spcPct val="0"/>
              </a:spcBef>
              <a:spcAft>
                <a:spcPct val="0"/>
              </a:spcAft>
              <a:buClr>
                <a:srgbClr val="D8D8D5"/>
              </a:buClr>
              <a:buSzPct val="70000"/>
              <a:buFont typeface="Wingdings" pitchFamily="2" charset="2"/>
              <a:buNone/>
              <a:tabLst/>
              <a:defRPr/>
            </a:pPr>
            <a:r>
              <a:rPr lang="de-DE" altLang="de-DE" sz="1400" kern="0" dirty="0">
                <a:solidFill>
                  <a:srgbClr val="FFFFFF"/>
                </a:solidFill>
              </a:rPr>
              <a:t>Keine </a:t>
            </a:r>
          </a:p>
          <a:p>
            <a:pPr marL="0" marR="0" lvl="0" indent="0" algn="ctr" defTabSz="914400" eaLnBrk="0" fontAlgn="base" latinLnBrk="0" hangingPunct="0">
              <a:lnSpc>
                <a:spcPct val="100000"/>
              </a:lnSpc>
              <a:spcBef>
                <a:spcPct val="0"/>
              </a:spcBef>
              <a:spcAft>
                <a:spcPct val="0"/>
              </a:spcAft>
              <a:buClr>
                <a:srgbClr val="D8D8D5"/>
              </a:buClr>
              <a:buSzPct val="70000"/>
              <a:buFont typeface="Wingdings" pitchFamily="2" charset="2"/>
              <a:buNone/>
              <a:tabLst/>
              <a:defRPr/>
            </a:pPr>
            <a:r>
              <a:rPr kumimoji="0" lang="de-DE" altLang="de-DE" sz="1400" b="0" i="0" u="none" strike="noStrike" kern="0" cap="none" spc="0" normalizeH="0" baseline="0" noProof="0" dirty="0" err="1">
                <a:ln>
                  <a:noFill/>
                </a:ln>
                <a:solidFill>
                  <a:srgbClr val="FFFFFF"/>
                </a:solidFill>
                <a:effectLst/>
                <a:uLnTx/>
                <a:uFillTx/>
                <a:latin typeface="Arial" charset="0"/>
              </a:rPr>
              <a:t>Arbeits</a:t>
            </a:r>
            <a:r>
              <a:rPr lang="de-DE" altLang="de-DE" sz="1400" kern="0" dirty="0">
                <a:solidFill>
                  <a:srgbClr val="FFFFFF"/>
                </a:solidFill>
              </a:rPr>
              <a:t>-</a:t>
            </a:r>
          </a:p>
          <a:p>
            <a:pPr marL="0" marR="0" lvl="0" indent="0" algn="ctr" defTabSz="914400" eaLnBrk="0" fontAlgn="base" latinLnBrk="0" hangingPunct="0">
              <a:lnSpc>
                <a:spcPct val="100000"/>
              </a:lnSpc>
              <a:spcBef>
                <a:spcPct val="0"/>
              </a:spcBef>
              <a:spcAft>
                <a:spcPct val="0"/>
              </a:spcAft>
              <a:buClr>
                <a:srgbClr val="D8D8D5"/>
              </a:buClr>
              <a:buSzPct val="70000"/>
              <a:buFont typeface="Wingdings" pitchFamily="2" charset="2"/>
              <a:buNone/>
              <a:tabLst/>
              <a:defRPr/>
            </a:pPr>
            <a:r>
              <a:rPr kumimoji="0" lang="de-DE" altLang="de-DE" sz="1400" b="0" i="0" u="none" strike="noStrike" kern="0" cap="none" spc="0" normalizeH="0" baseline="0" noProof="0" dirty="0" err="1">
                <a:ln>
                  <a:noFill/>
                </a:ln>
                <a:solidFill>
                  <a:srgbClr val="FFFFFF"/>
                </a:solidFill>
                <a:effectLst/>
                <a:uLnTx/>
                <a:uFillTx/>
                <a:latin typeface="Arial" charset="0"/>
              </a:rPr>
              <a:t>leistung</a:t>
            </a:r>
            <a:endParaRPr kumimoji="0" lang="de-DE" altLang="de-DE" sz="1400" b="0" i="0" u="none" strike="noStrike" kern="0" cap="none" spc="0" normalizeH="0" baseline="0" noProof="0" dirty="0">
              <a:ln>
                <a:noFill/>
              </a:ln>
              <a:solidFill>
                <a:srgbClr val="FFFFFF"/>
              </a:solidFill>
              <a:effectLst/>
              <a:uLnTx/>
              <a:uFillTx/>
              <a:latin typeface="Arial" charset="0"/>
            </a:endParaRPr>
          </a:p>
        </p:txBody>
      </p:sp>
      <p:sp>
        <p:nvSpPr>
          <p:cNvPr id="22" name="Rechteck 62">
            <a:extLst>
              <a:ext uri="{FF2B5EF4-FFF2-40B4-BE49-F238E27FC236}">
                <a16:creationId xmlns:a16="http://schemas.microsoft.com/office/drawing/2014/main" id="{1AA9B13A-458C-44DB-B2C4-4EB7AD085324}"/>
              </a:ext>
            </a:extLst>
          </p:cNvPr>
          <p:cNvSpPr>
            <a:spLocks noChangeArrowheads="1"/>
          </p:cNvSpPr>
          <p:nvPr/>
        </p:nvSpPr>
        <p:spPr bwMode="auto">
          <a:xfrm>
            <a:off x="4474631" y="5693765"/>
            <a:ext cx="804054" cy="288925"/>
          </a:xfrm>
          <a:prstGeom prst="rect">
            <a:avLst/>
          </a:prstGeom>
          <a:solidFill>
            <a:srgbClr val="F86200"/>
          </a:solidFill>
          <a:ln w="19050" algn="ctr">
            <a:solidFill>
              <a:srgbClr val="F86200"/>
            </a:solidFill>
            <a:round/>
            <a:headEnd/>
            <a:tailEnd/>
          </a:ln>
        </p:spPr>
        <p:txBody>
          <a:bodyPr wrap="none" anchor="ctr"/>
          <a:lstStyle>
            <a:lvl1pPr>
              <a:defRPr>
                <a:solidFill>
                  <a:schemeClr val="bg1"/>
                </a:solidFill>
                <a:latin typeface="Arial" charset="0"/>
              </a:defRPr>
            </a:lvl1pPr>
            <a:lvl2pPr marL="742950" indent="-285750">
              <a:defRPr>
                <a:solidFill>
                  <a:schemeClr val="bg1"/>
                </a:solidFill>
                <a:latin typeface="Arial" charset="0"/>
              </a:defRPr>
            </a:lvl2pPr>
            <a:lvl3pPr marL="1143000" indent="-228600">
              <a:defRPr>
                <a:solidFill>
                  <a:schemeClr val="bg1"/>
                </a:solidFill>
                <a:latin typeface="Arial" charset="0"/>
              </a:defRPr>
            </a:lvl3pPr>
            <a:lvl4pPr marL="1600200" indent="-228600">
              <a:defRPr>
                <a:solidFill>
                  <a:schemeClr val="bg1"/>
                </a:solidFill>
                <a:latin typeface="Arial" charset="0"/>
              </a:defRPr>
            </a:lvl4pPr>
            <a:lvl5pPr marL="2057400" indent="-228600">
              <a:defRPr>
                <a:solidFill>
                  <a:schemeClr val="bg1"/>
                </a:solidFill>
                <a:latin typeface="Arial" charset="0"/>
              </a:defRPr>
            </a:lvl5pPr>
            <a:lvl6pPr marL="25146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6pPr>
            <a:lvl7pPr marL="29718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7pPr>
            <a:lvl8pPr marL="34290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8pPr>
            <a:lvl9pPr marL="3886200" indent="-228600" eaLnBrk="0" fontAlgn="base" hangingPunct="0">
              <a:spcBef>
                <a:spcPct val="0"/>
              </a:spcBef>
              <a:spcAft>
                <a:spcPct val="0"/>
              </a:spcAft>
              <a:buClr>
                <a:schemeClr val="tx2"/>
              </a:buClr>
              <a:buSzPct val="70000"/>
              <a:buFont typeface="Wingdings" pitchFamily="2" charset="2"/>
              <a:defRPr>
                <a:solidFill>
                  <a:schemeClr val="bg1"/>
                </a:solidFill>
                <a:latin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de-DE" altLang="de-DE" sz="1400" b="0" i="0" u="none" strike="noStrike" kern="0" cap="none" spc="0" normalizeH="0" baseline="0" noProof="0" dirty="0">
                <a:ln>
                  <a:noFill/>
                </a:ln>
                <a:solidFill>
                  <a:srgbClr val="FFFFFF"/>
                </a:solidFill>
                <a:effectLst/>
                <a:uLnTx/>
                <a:uFillTx/>
                <a:latin typeface="Arial" charset="0"/>
              </a:rPr>
              <a:t>Passiv</a:t>
            </a:r>
          </a:p>
        </p:txBody>
      </p:sp>
      <p:sp>
        <p:nvSpPr>
          <p:cNvPr id="21" name="Fußzeilenplatzhalter 5" descr="svtx:article/content/footnote">
            <a:extLst>
              <a:ext uri="{FF2B5EF4-FFF2-40B4-BE49-F238E27FC236}">
                <a16:creationId xmlns:a16="http://schemas.microsoft.com/office/drawing/2014/main" id="{528DACD9-E1A8-466F-99DE-835C0A1D84D6}"/>
              </a:ext>
            </a:extLst>
          </p:cNvPr>
          <p:cNvSpPr>
            <a:spLocks noGrp="1"/>
          </p:cNvSpPr>
          <p:nvPr>
            <p:ph type="ftr" sz="quarter" idx="4294967295"/>
          </p:nvPr>
        </p:nvSpPr>
        <p:spPr>
          <a:xfrm>
            <a:off x="479426" y="6299200"/>
            <a:ext cx="9324974" cy="350150"/>
          </a:xfrm>
          <a:prstGeom prst="rect">
            <a:avLst/>
          </a:prstGeom>
        </p:spPr>
        <p:txBody>
          <a:bodyPr anchor="b"/>
          <a:lstStyle/>
          <a:p>
            <a:r>
              <a:rPr lang="de-DE" sz="800" dirty="0" smtClean="0">
                <a:solidFill>
                  <a:schemeClr val="bg1"/>
                </a:solidFill>
              </a:rPr>
              <a:t>Allianz Zeitwertkonten mit Garantie I L-FK-FS-ZIP</a:t>
            </a:r>
            <a:endParaRPr sz="800" dirty="0">
              <a:solidFill>
                <a:schemeClr val="bg1"/>
              </a:solidFill>
            </a:endParaRPr>
          </a:p>
        </p:txBody>
      </p:sp>
    </p:spTree>
    <p:extLst>
      <p:ext uri="{BB962C8B-B14F-4D97-AF65-F5344CB8AC3E}">
        <p14:creationId xmlns:p14="http://schemas.microsoft.com/office/powerpoint/2010/main" val="2291988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C26DE45-615F-4CE7-A00B-1191498F5FA6}"/>
              </a:ext>
            </a:extLst>
          </p:cNvPr>
          <p:cNvSpPr>
            <a:spLocks noGrp="1"/>
          </p:cNvSpPr>
          <p:nvPr>
            <p:ph type="ctrTitle"/>
          </p:nvPr>
        </p:nvSpPr>
        <p:spPr/>
        <p:txBody>
          <a:bodyPr/>
          <a:lstStyle/>
          <a:p>
            <a:r>
              <a:rPr lang="de-DE" dirty="0" smtClean="0"/>
              <a:t>Um</a:t>
            </a:r>
            <a:endParaRPr lang="de-DE" dirty="0"/>
          </a:p>
        </p:txBody>
      </p:sp>
      <p:sp>
        <p:nvSpPr>
          <p:cNvPr id="6" name="Untertitel 5">
            <a:extLst>
              <a:ext uri="{FF2B5EF4-FFF2-40B4-BE49-F238E27FC236}">
                <a16:creationId xmlns:a16="http://schemas.microsoft.com/office/drawing/2014/main" id="{E688C66E-25C4-444F-96C8-D85244574CDA}"/>
              </a:ext>
            </a:extLst>
          </p:cNvPr>
          <p:cNvSpPr>
            <a:spLocks noGrp="1"/>
          </p:cNvSpPr>
          <p:nvPr>
            <p:ph type="subTitle" idx="1"/>
          </p:nvPr>
        </p:nvSpPr>
        <p:spPr/>
        <p:txBody>
          <a:bodyPr/>
          <a:lstStyle/>
          <a:p>
            <a:r>
              <a:rPr lang="de-DE" dirty="0" err="1" smtClean="0"/>
              <a:t>setzung</a:t>
            </a:r>
            <a:endParaRPr lang="de-DE" dirty="0"/>
          </a:p>
        </p:txBody>
      </p:sp>
      <p:sp>
        <p:nvSpPr>
          <p:cNvPr id="7" name="Foliennummernplatzhalter 6">
            <a:extLst>
              <a:ext uri="{FF2B5EF4-FFF2-40B4-BE49-F238E27FC236}">
                <a16:creationId xmlns:a16="http://schemas.microsoft.com/office/drawing/2014/main" id="{944834CD-6DCE-4E38-86C0-560B5193BB3B}"/>
              </a:ext>
            </a:extLst>
          </p:cNvPr>
          <p:cNvSpPr>
            <a:spLocks noGrp="1"/>
          </p:cNvSpPr>
          <p:nvPr>
            <p:ph type="sldNum" sz="quarter" idx="11"/>
          </p:nvPr>
        </p:nvSpPr>
        <p:spPr/>
        <p:txBody>
          <a:bodyPr/>
          <a:lstStyle/>
          <a:p>
            <a:fld id="{0F96B16C-3F5F-44BC-AFCC-8CBCBD90898D}" type="slidenum">
              <a:rPr lang="de-DE"/>
              <a:t>22</a:t>
            </a:fld>
            <a:endParaRPr lang="de-DE"/>
          </a:p>
        </p:txBody>
      </p:sp>
    </p:spTree>
    <p:extLst>
      <p:ext uri="{BB962C8B-B14F-4D97-AF65-F5344CB8AC3E}">
        <p14:creationId xmlns:p14="http://schemas.microsoft.com/office/powerpoint/2010/main" val="9008300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0E367C-3BBD-46E9-B33E-BF34AA94574B}"/>
              </a:ext>
            </a:extLst>
          </p:cNvPr>
          <p:cNvSpPr>
            <a:spLocks noGrp="1"/>
          </p:cNvSpPr>
          <p:nvPr>
            <p:ph type="title"/>
          </p:nvPr>
        </p:nvSpPr>
        <p:spPr/>
        <p:txBody>
          <a:bodyPr/>
          <a:lstStyle/>
          <a:p>
            <a:r>
              <a:rPr lang="de-DE"/>
              <a:t>Die innerbetriebliche Umsetzung von Zeitwertkonten in fünf Schritten</a:t>
            </a:r>
          </a:p>
        </p:txBody>
      </p:sp>
      <p:sp>
        <p:nvSpPr>
          <p:cNvPr id="3" name="Foliennummernplatzhalter 2">
            <a:extLst>
              <a:ext uri="{FF2B5EF4-FFF2-40B4-BE49-F238E27FC236}">
                <a16:creationId xmlns:a16="http://schemas.microsoft.com/office/drawing/2014/main" id="{9931E8D8-0A54-4B3E-B9BA-67148223E487}"/>
              </a:ext>
            </a:extLst>
          </p:cNvPr>
          <p:cNvSpPr>
            <a:spLocks noGrp="1"/>
          </p:cNvSpPr>
          <p:nvPr>
            <p:ph type="sldNum" sz="quarter" idx="11"/>
          </p:nvPr>
        </p:nvSpPr>
        <p:spPr/>
        <p:txBody>
          <a:bodyPr/>
          <a:lstStyle/>
          <a:p>
            <a:fld id="{56C449F3-BD9D-48DC-BFF1-0F66671DA7C6}" type="slidenum">
              <a:rPr lang="de-DE"/>
              <a:t>23</a:t>
            </a:fld>
            <a:endParaRPr lang="de-DE"/>
          </a:p>
        </p:txBody>
      </p:sp>
      <p:sp>
        <p:nvSpPr>
          <p:cNvPr id="4" name="Textplatzhalter 3">
            <a:extLst>
              <a:ext uri="{FF2B5EF4-FFF2-40B4-BE49-F238E27FC236}">
                <a16:creationId xmlns:a16="http://schemas.microsoft.com/office/drawing/2014/main" id="{B9BF33C8-3E51-4749-8034-0418893A4880}"/>
              </a:ext>
            </a:extLst>
          </p:cNvPr>
          <p:cNvSpPr>
            <a:spLocks noGrp="1"/>
          </p:cNvSpPr>
          <p:nvPr>
            <p:ph type="body" sz="quarter" idx="12"/>
          </p:nvPr>
        </p:nvSpPr>
        <p:spPr/>
        <p:txBody>
          <a:bodyPr/>
          <a:lstStyle/>
          <a:p>
            <a:r>
              <a:rPr lang="de-DE"/>
              <a:t>Zeitwertkonto | Produktprofil | Implementierung</a:t>
            </a:r>
          </a:p>
        </p:txBody>
      </p:sp>
      <p:sp>
        <p:nvSpPr>
          <p:cNvPr id="10" name="Textfeld 9">
            <a:extLst>
              <a:ext uri="{FF2B5EF4-FFF2-40B4-BE49-F238E27FC236}">
                <a16:creationId xmlns:a16="http://schemas.microsoft.com/office/drawing/2014/main" id="{F27EA9F2-8111-4E33-B6F7-73BAF6A7A283}"/>
              </a:ext>
            </a:extLst>
          </p:cNvPr>
          <p:cNvSpPr txBox="1"/>
          <p:nvPr/>
        </p:nvSpPr>
        <p:spPr>
          <a:xfrm>
            <a:off x="479425" y="5015948"/>
            <a:ext cx="2363717" cy="1149902"/>
          </a:xfrm>
          <a:prstGeom prst="rect">
            <a:avLst/>
          </a:prstGeom>
          <a:noFill/>
        </p:spPr>
        <p:txBody>
          <a:bodyPr wrap="square" lIns="0" tIns="0" rIns="0" bIns="0" rtlCol="0" anchor="t" anchorCtr="0">
            <a:noAutofit/>
          </a:bodyPr>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pPr algn="ctr"/>
            <a:r>
              <a:rPr lang="de-DE" sz="1600">
                <a:solidFill>
                  <a:schemeClr val="bg1"/>
                </a:solidFill>
              </a:rPr>
              <a:t>1. Festlegung der</a:t>
            </a:r>
            <a:br>
              <a:rPr lang="de-DE" sz="1600">
                <a:solidFill>
                  <a:schemeClr val="bg1"/>
                </a:solidFill>
              </a:rPr>
            </a:br>
            <a:r>
              <a:rPr lang="de-DE" sz="1600">
                <a:solidFill>
                  <a:schemeClr val="bg1"/>
                </a:solidFill>
              </a:rPr>
              <a:t>Rahmen-</a:t>
            </a:r>
            <a:br>
              <a:rPr lang="de-DE" sz="1600">
                <a:solidFill>
                  <a:schemeClr val="bg1"/>
                </a:solidFill>
              </a:rPr>
            </a:br>
            <a:r>
              <a:rPr lang="de-DE" sz="1600">
                <a:solidFill>
                  <a:schemeClr val="bg1"/>
                </a:solidFill>
              </a:rPr>
              <a:t>bedingungen</a:t>
            </a:r>
          </a:p>
          <a:p>
            <a:pPr algn="ctr"/>
            <a:endParaRPr lang="de-DE" sz="1600">
              <a:solidFill>
                <a:schemeClr val="bg1"/>
              </a:solidFill>
            </a:endParaRPr>
          </a:p>
        </p:txBody>
      </p:sp>
      <p:sp>
        <p:nvSpPr>
          <p:cNvPr id="11" name="Textfeld 10">
            <a:extLst>
              <a:ext uri="{FF2B5EF4-FFF2-40B4-BE49-F238E27FC236}">
                <a16:creationId xmlns:a16="http://schemas.microsoft.com/office/drawing/2014/main" id="{65DBDF13-6FEA-49A9-A6D5-E3E11DEC1503}"/>
              </a:ext>
            </a:extLst>
          </p:cNvPr>
          <p:cNvSpPr txBox="1"/>
          <p:nvPr/>
        </p:nvSpPr>
        <p:spPr>
          <a:xfrm>
            <a:off x="2696782" y="5015948"/>
            <a:ext cx="2363717" cy="1149902"/>
          </a:xfrm>
          <a:prstGeom prst="rect">
            <a:avLst/>
          </a:prstGeom>
          <a:noFill/>
        </p:spPr>
        <p:txBody>
          <a:bodyPr wrap="square" lIns="0" tIns="0" rIns="0" bIns="0" rtlCol="0" anchor="t" anchorCtr="0">
            <a:noAutofit/>
          </a:bodyPr>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pPr algn="ctr"/>
            <a:r>
              <a:rPr lang="de-DE" sz="1600">
                <a:solidFill>
                  <a:schemeClr val="bg1"/>
                </a:solidFill>
              </a:rPr>
              <a:t>2. Klärung</a:t>
            </a:r>
            <a:br>
              <a:rPr lang="de-DE" sz="1600">
                <a:solidFill>
                  <a:schemeClr val="bg1"/>
                </a:solidFill>
              </a:rPr>
            </a:br>
            <a:r>
              <a:rPr lang="de-DE" sz="1600">
                <a:solidFill>
                  <a:schemeClr val="bg1"/>
                </a:solidFill>
              </a:rPr>
              <a:t>betriebsinterner</a:t>
            </a:r>
            <a:br>
              <a:rPr lang="de-DE" sz="1600">
                <a:solidFill>
                  <a:schemeClr val="bg1"/>
                </a:solidFill>
              </a:rPr>
            </a:br>
            <a:r>
              <a:rPr lang="de-DE" sz="1600">
                <a:solidFill>
                  <a:schemeClr val="bg1"/>
                </a:solidFill>
              </a:rPr>
              <a:t>Fragen</a:t>
            </a:r>
          </a:p>
        </p:txBody>
      </p:sp>
      <p:sp>
        <p:nvSpPr>
          <p:cNvPr id="12" name="Textfeld 11">
            <a:extLst>
              <a:ext uri="{FF2B5EF4-FFF2-40B4-BE49-F238E27FC236}">
                <a16:creationId xmlns:a16="http://schemas.microsoft.com/office/drawing/2014/main" id="{94FB6376-C0BA-45AD-A5F6-1BC08EECA64F}"/>
              </a:ext>
            </a:extLst>
          </p:cNvPr>
          <p:cNvSpPr txBox="1"/>
          <p:nvPr/>
        </p:nvSpPr>
        <p:spPr>
          <a:xfrm>
            <a:off x="4914139" y="5015948"/>
            <a:ext cx="2363717" cy="1149902"/>
          </a:xfrm>
          <a:prstGeom prst="rect">
            <a:avLst/>
          </a:prstGeom>
          <a:noFill/>
        </p:spPr>
        <p:txBody>
          <a:bodyPr wrap="square" lIns="0" tIns="0" rIns="0" bIns="0" rtlCol="0" anchor="t" anchorCtr="0">
            <a:noAutofit/>
          </a:bodyPr>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pPr algn="ctr"/>
            <a:r>
              <a:rPr lang="de-DE" sz="1600">
                <a:solidFill>
                  <a:schemeClr val="bg1"/>
                </a:solidFill>
              </a:rPr>
              <a:t>3. Wahl der</a:t>
            </a:r>
            <a:br>
              <a:rPr lang="de-DE" sz="1600">
                <a:solidFill>
                  <a:schemeClr val="bg1"/>
                </a:solidFill>
              </a:rPr>
            </a:br>
            <a:r>
              <a:rPr lang="de-DE" sz="1600">
                <a:solidFill>
                  <a:schemeClr val="bg1"/>
                </a:solidFill>
              </a:rPr>
              <a:t>Finanzierungsart</a:t>
            </a:r>
          </a:p>
        </p:txBody>
      </p:sp>
      <p:sp>
        <p:nvSpPr>
          <p:cNvPr id="13" name="Textfeld 12">
            <a:extLst>
              <a:ext uri="{FF2B5EF4-FFF2-40B4-BE49-F238E27FC236}">
                <a16:creationId xmlns:a16="http://schemas.microsoft.com/office/drawing/2014/main" id="{400D7992-436D-4AFA-9E61-6BF90A2E151C}"/>
              </a:ext>
            </a:extLst>
          </p:cNvPr>
          <p:cNvSpPr txBox="1"/>
          <p:nvPr/>
        </p:nvSpPr>
        <p:spPr>
          <a:xfrm>
            <a:off x="7131496" y="5015948"/>
            <a:ext cx="2363717" cy="1149902"/>
          </a:xfrm>
          <a:prstGeom prst="rect">
            <a:avLst/>
          </a:prstGeom>
          <a:noFill/>
        </p:spPr>
        <p:txBody>
          <a:bodyPr wrap="square" lIns="0" tIns="0" rIns="0" bIns="0" rtlCol="0" anchor="t" anchorCtr="0">
            <a:noAutofit/>
          </a:bodyPr>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pPr algn="ctr"/>
            <a:r>
              <a:rPr lang="de-DE" sz="1600">
                <a:solidFill>
                  <a:schemeClr val="bg1"/>
                </a:solidFill>
              </a:rPr>
              <a:t>4. Wahl der</a:t>
            </a:r>
            <a:br>
              <a:rPr lang="de-DE" sz="1600">
                <a:solidFill>
                  <a:schemeClr val="bg1"/>
                </a:solidFill>
              </a:rPr>
            </a:br>
            <a:r>
              <a:rPr lang="de-DE" sz="1600">
                <a:solidFill>
                  <a:schemeClr val="bg1"/>
                </a:solidFill>
              </a:rPr>
              <a:t>Insolvenz-</a:t>
            </a:r>
            <a:br>
              <a:rPr lang="de-DE" sz="1600">
                <a:solidFill>
                  <a:schemeClr val="bg1"/>
                </a:solidFill>
              </a:rPr>
            </a:br>
            <a:r>
              <a:rPr lang="de-DE" sz="1600">
                <a:solidFill>
                  <a:schemeClr val="bg1"/>
                </a:solidFill>
              </a:rPr>
              <a:t>sicherung</a:t>
            </a:r>
          </a:p>
        </p:txBody>
      </p:sp>
      <p:sp>
        <p:nvSpPr>
          <p:cNvPr id="14" name="Textfeld 13">
            <a:extLst>
              <a:ext uri="{FF2B5EF4-FFF2-40B4-BE49-F238E27FC236}">
                <a16:creationId xmlns:a16="http://schemas.microsoft.com/office/drawing/2014/main" id="{7C1BAE82-C03C-41C7-9B53-E30CFFE9B4A8}"/>
              </a:ext>
            </a:extLst>
          </p:cNvPr>
          <p:cNvSpPr txBox="1"/>
          <p:nvPr/>
        </p:nvSpPr>
        <p:spPr>
          <a:xfrm>
            <a:off x="9348858" y="5015948"/>
            <a:ext cx="2363717" cy="1149902"/>
          </a:xfrm>
          <a:prstGeom prst="rect">
            <a:avLst/>
          </a:prstGeom>
          <a:noFill/>
        </p:spPr>
        <p:txBody>
          <a:bodyPr wrap="square" lIns="0" tIns="0" rIns="0" bIns="0" rtlCol="0" anchor="t" anchorCtr="0">
            <a:noAutofit/>
          </a:bodyPr>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pPr algn="ctr"/>
            <a:r>
              <a:rPr lang="de-DE" sz="1600">
                <a:solidFill>
                  <a:schemeClr val="bg1"/>
                </a:solidFill>
              </a:rPr>
              <a:t>5. Umsetzung</a:t>
            </a:r>
          </a:p>
        </p:txBody>
      </p:sp>
      <p:grpSp>
        <p:nvGrpSpPr>
          <p:cNvPr id="24" name="Gruppieren 23">
            <a:extLst>
              <a:ext uri="{FF2B5EF4-FFF2-40B4-BE49-F238E27FC236}">
                <a16:creationId xmlns:a16="http://schemas.microsoft.com/office/drawing/2014/main" id="{A30663A9-34EE-4DDA-8A66-3A640FF11DAC}"/>
              </a:ext>
            </a:extLst>
          </p:cNvPr>
          <p:cNvGrpSpPr/>
          <p:nvPr/>
        </p:nvGrpSpPr>
        <p:grpSpPr>
          <a:xfrm>
            <a:off x="474565" y="2584174"/>
            <a:ext cx="2356692" cy="2363717"/>
            <a:chOff x="474565" y="2584174"/>
            <a:chExt cx="2356692" cy="2363717"/>
          </a:xfrm>
        </p:grpSpPr>
        <p:sp>
          <p:nvSpPr>
            <p:cNvPr id="23" name="Ellipse 22">
              <a:extLst>
                <a:ext uri="{FF2B5EF4-FFF2-40B4-BE49-F238E27FC236}">
                  <a16:creationId xmlns:a16="http://schemas.microsoft.com/office/drawing/2014/main" id="{0F051D7D-3F17-4C73-922D-3D569176354C}"/>
                </a:ext>
              </a:extLst>
            </p:cNvPr>
            <p:cNvSpPr/>
            <p:nvPr/>
          </p:nvSpPr>
          <p:spPr>
            <a:xfrm>
              <a:off x="479425" y="2628900"/>
              <a:ext cx="2318991" cy="231899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205" rtl="0" eaLnBrk="1" latinLnBrk="0" hangingPunct="1">
                <a:defRPr sz="1800" kern="1200">
                  <a:solidFill>
                    <a:srgbClr val="FFFFFF"/>
                  </a:solidFill>
                  <a:latin typeface="Arial"/>
                  <a:ea typeface="+mn-ea"/>
                  <a:cs typeface="+mn-cs"/>
                </a:defRPr>
              </a:lvl1pPr>
              <a:lvl2pPr marL="457102" algn="l" defTabSz="914205" rtl="0" eaLnBrk="1" latinLnBrk="0" hangingPunct="1">
                <a:defRPr sz="1800" kern="1200">
                  <a:solidFill>
                    <a:srgbClr val="FFFFFF"/>
                  </a:solidFill>
                  <a:latin typeface="Arial"/>
                  <a:ea typeface="+mn-ea"/>
                  <a:cs typeface="+mn-cs"/>
                </a:defRPr>
              </a:lvl2pPr>
              <a:lvl3pPr marL="914205" algn="l" defTabSz="914205" rtl="0" eaLnBrk="1" latinLnBrk="0" hangingPunct="1">
                <a:defRPr sz="1800" kern="1200">
                  <a:solidFill>
                    <a:srgbClr val="FFFFFF"/>
                  </a:solidFill>
                  <a:latin typeface="Arial"/>
                  <a:ea typeface="+mn-ea"/>
                  <a:cs typeface="+mn-cs"/>
                </a:defRPr>
              </a:lvl3pPr>
              <a:lvl4pPr marL="1371308" algn="l" defTabSz="914205" rtl="0" eaLnBrk="1" latinLnBrk="0" hangingPunct="1">
                <a:defRPr sz="1800" kern="1200">
                  <a:solidFill>
                    <a:srgbClr val="FFFFFF"/>
                  </a:solidFill>
                  <a:latin typeface="Arial"/>
                  <a:ea typeface="+mn-ea"/>
                  <a:cs typeface="+mn-cs"/>
                </a:defRPr>
              </a:lvl4pPr>
              <a:lvl5pPr marL="1828410" algn="l" defTabSz="914205" rtl="0" eaLnBrk="1" latinLnBrk="0" hangingPunct="1">
                <a:defRPr sz="1800" kern="1200">
                  <a:solidFill>
                    <a:srgbClr val="FFFFFF"/>
                  </a:solidFill>
                  <a:latin typeface="Arial"/>
                  <a:ea typeface="+mn-ea"/>
                  <a:cs typeface="+mn-cs"/>
                </a:defRPr>
              </a:lvl5pPr>
              <a:lvl6pPr marL="2285511" algn="l" defTabSz="914205" rtl="0" eaLnBrk="1" latinLnBrk="0" hangingPunct="1">
                <a:defRPr sz="1800" kern="1200">
                  <a:solidFill>
                    <a:srgbClr val="FFFFFF"/>
                  </a:solidFill>
                  <a:latin typeface="Arial"/>
                  <a:ea typeface="+mn-ea"/>
                  <a:cs typeface="+mn-cs"/>
                </a:defRPr>
              </a:lvl6pPr>
              <a:lvl7pPr marL="2742614" algn="l" defTabSz="914205" rtl="0" eaLnBrk="1" latinLnBrk="0" hangingPunct="1">
                <a:defRPr sz="1800" kern="1200">
                  <a:solidFill>
                    <a:srgbClr val="FFFFFF"/>
                  </a:solidFill>
                  <a:latin typeface="Arial"/>
                  <a:ea typeface="+mn-ea"/>
                  <a:cs typeface="+mn-cs"/>
                </a:defRPr>
              </a:lvl7pPr>
              <a:lvl8pPr marL="3199716" algn="l" defTabSz="914205" rtl="0" eaLnBrk="1" latinLnBrk="0" hangingPunct="1">
                <a:defRPr sz="1800" kern="1200">
                  <a:solidFill>
                    <a:srgbClr val="FFFFFF"/>
                  </a:solidFill>
                  <a:latin typeface="Arial"/>
                  <a:ea typeface="+mn-ea"/>
                  <a:cs typeface="+mn-cs"/>
                </a:defRPr>
              </a:lvl8pPr>
              <a:lvl9pPr marL="3656819" algn="l" defTabSz="914205" rtl="0" eaLnBrk="1" latinLnBrk="0" hangingPunct="1">
                <a:defRPr sz="1800" kern="1200">
                  <a:solidFill>
                    <a:srgbClr val="FFFFFF"/>
                  </a:solidFill>
                  <a:latin typeface="Arial"/>
                  <a:ea typeface="+mn-ea"/>
                  <a:cs typeface="+mn-cs"/>
                </a:defRPr>
              </a:lvl9pPr>
            </a:lstStyle>
            <a:p>
              <a:pPr algn="ctr"/>
              <a:endParaRPr lang="de-DE"/>
            </a:p>
          </p:txBody>
        </p:sp>
        <p:grpSp>
          <p:nvGrpSpPr>
            <p:cNvPr id="75" name="Gruppieren 74">
              <a:extLst>
                <a:ext uri="{FF2B5EF4-FFF2-40B4-BE49-F238E27FC236}">
                  <a16:creationId xmlns:a16="http://schemas.microsoft.com/office/drawing/2014/main" id="{287CAD73-37B5-4A8A-B68B-3BADA6BFE2EA}"/>
                </a:ext>
              </a:extLst>
            </p:cNvPr>
            <p:cNvGrpSpPr>
              <a:grpSpLocks noChangeAspect="1"/>
            </p:cNvGrpSpPr>
            <p:nvPr/>
          </p:nvGrpSpPr>
          <p:grpSpPr>
            <a:xfrm>
              <a:off x="474565" y="2584174"/>
              <a:ext cx="2356692" cy="2356692"/>
              <a:chOff x="9568072" y="2084642"/>
              <a:chExt cx="328528" cy="328528"/>
            </a:xfrm>
            <a:solidFill>
              <a:schemeClr val="bg1"/>
            </a:solidFill>
          </p:grpSpPr>
          <p:sp>
            <p:nvSpPr>
              <p:cNvPr id="76" name="Freihandform 1567">
                <a:extLst>
                  <a:ext uri="{FF2B5EF4-FFF2-40B4-BE49-F238E27FC236}">
                    <a16:creationId xmlns:a16="http://schemas.microsoft.com/office/drawing/2014/main" id="{F1F8125C-B2AF-4824-AD1E-FC50D39DF391}"/>
                  </a:ext>
                </a:extLst>
              </p:cNvPr>
              <p:cNvSpPr/>
              <p:nvPr/>
            </p:nvSpPr>
            <p:spPr>
              <a:xfrm>
                <a:off x="9568072" y="2084642"/>
                <a:ext cx="328528" cy="328528"/>
              </a:xfrm>
              <a:custGeom>
                <a:avLst/>
                <a:gdLst/>
                <a:ahLst/>
                <a:cxnLst>
                  <a:cxn ang="3cd4">
                    <a:pos x="hc" y="t"/>
                  </a:cxn>
                  <a:cxn ang="cd2">
                    <a:pos x="l" y="vc"/>
                  </a:cxn>
                  <a:cxn ang="cd4">
                    <a:pos x="hc" y="b"/>
                  </a:cxn>
                  <a:cxn ang="0">
                    <a:pos x="r" y="vc"/>
                  </a:cxn>
                </a:cxnLst>
                <a:rect l="l" t="t" r="r" b="b"/>
                <a:pathLst>
                  <a:path w="1412" h="1412">
                    <a:moveTo>
                      <a:pt x="705" y="1376"/>
                    </a:moveTo>
                    <a:cubicBezTo>
                      <a:pt x="336" y="1376"/>
                      <a:pt x="36" y="1075"/>
                      <a:pt x="36" y="705"/>
                    </a:cubicBezTo>
                    <a:cubicBezTo>
                      <a:pt x="36" y="337"/>
                      <a:pt x="336" y="36"/>
                      <a:pt x="705" y="36"/>
                    </a:cubicBezTo>
                    <a:cubicBezTo>
                      <a:pt x="1075" y="36"/>
                      <a:pt x="1376" y="337"/>
                      <a:pt x="1376" y="705"/>
                    </a:cubicBezTo>
                    <a:cubicBezTo>
                      <a:pt x="1376" y="1075"/>
                      <a:pt x="1075" y="1376"/>
                      <a:pt x="705" y="1376"/>
                    </a:cubicBezTo>
                    <a:close/>
                    <a:moveTo>
                      <a:pt x="705" y="0"/>
                    </a:moveTo>
                    <a:cubicBezTo>
                      <a:pt x="317" y="0"/>
                      <a:pt x="0" y="318"/>
                      <a:pt x="0" y="705"/>
                    </a:cubicBezTo>
                    <a:cubicBezTo>
                      <a:pt x="0" y="1094"/>
                      <a:pt x="317" y="1412"/>
                      <a:pt x="705" y="1412"/>
                    </a:cubicBezTo>
                    <a:cubicBezTo>
                      <a:pt x="1094" y="1412"/>
                      <a:pt x="1412" y="1094"/>
                      <a:pt x="1412" y="705"/>
                    </a:cubicBezTo>
                    <a:cubicBezTo>
                      <a:pt x="1412" y="318"/>
                      <a:pt x="1094" y="0"/>
                      <a:pt x="705" y="0"/>
                    </a:cubicBezTo>
                    <a:close/>
                  </a:path>
                </a:pathLst>
              </a:custGeom>
              <a:grpFill/>
              <a:ln cap="flat">
                <a:noFill/>
                <a:prstDash val="solid"/>
              </a:ln>
            </p:spPr>
            <p:txBody>
              <a:bodyPr vert="horz" wrap="none" lIns="95246" tIns="47623" rIns="95246" bIns="47623" anchor="ctr" anchorCtr="1" compatLnSpc="0"/>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pPr hangingPunct="0"/>
                <a:endParaRPr lang="de-DE" sz="1905">
                  <a:solidFill>
                    <a:schemeClr val="bg1"/>
                  </a:solidFill>
                  <a:ea typeface="Arial Unicode MS" pitchFamily="2"/>
                  <a:cs typeface="Arial Unicode MS" pitchFamily="2"/>
                </a:endParaRPr>
              </a:p>
            </p:txBody>
          </p:sp>
          <p:sp>
            <p:nvSpPr>
              <p:cNvPr id="77" name="Freihandform 1568">
                <a:extLst>
                  <a:ext uri="{FF2B5EF4-FFF2-40B4-BE49-F238E27FC236}">
                    <a16:creationId xmlns:a16="http://schemas.microsoft.com/office/drawing/2014/main" id="{A09D7B32-1FCB-4EF5-8AA3-7A4C655CD45B}"/>
                  </a:ext>
                </a:extLst>
              </p:cNvPr>
              <p:cNvSpPr/>
              <p:nvPr/>
            </p:nvSpPr>
            <p:spPr>
              <a:xfrm>
                <a:off x="9658179" y="2158684"/>
                <a:ext cx="147617" cy="180446"/>
              </a:xfrm>
              <a:custGeom>
                <a:avLst/>
                <a:gdLst/>
                <a:ahLst/>
                <a:cxnLst>
                  <a:cxn ang="3cd4">
                    <a:pos x="hc" y="t"/>
                  </a:cxn>
                  <a:cxn ang="cd2">
                    <a:pos x="l" y="vc"/>
                  </a:cxn>
                  <a:cxn ang="cd4">
                    <a:pos x="hc" y="b"/>
                  </a:cxn>
                  <a:cxn ang="0">
                    <a:pos x="r" y="vc"/>
                  </a:cxn>
                </a:cxnLst>
                <a:rect l="l" t="t" r="r" b="b"/>
                <a:pathLst>
                  <a:path w="635" h="776">
                    <a:moveTo>
                      <a:pt x="601" y="723"/>
                    </a:moveTo>
                    <a:cubicBezTo>
                      <a:pt x="601" y="732"/>
                      <a:pt x="593" y="740"/>
                      <a:pt x="582" y="740"/>
                    </a:cubicBezTo>
                    <a:lnTo>
                      <a:pt x="53" y="740"/>
                    </a:lnTo>
                    <a:cubicBezTo>
                      <a:pt x="45" y="740"/>
                      <a:pt x="36" y="732"/>
                      <a:pt x="36" y="723"/>
                    </a:cubicBezTo>
                    <a:lnTo>
                      <a:pt x="36" y="52"/>
                    </a:lnTo>
                    <a:cubicBezTo>
                      <a:pt x="36" y="42"/>
                      <a:pt x="45" y="36"/>
                      <a:pt x="53" y="36"/>
                    </a:cubicBezTo>
                    <a:lnTo>
                      <a:pt x="582" y="36"/>
                    </a:lnTo>
                    <a:cubicBezTo>
                      <a:pt x="593" y="36"/>
                      <a:pt x="601" y="42"/>
                      <a:pt x="601" y="52"/>
                    </a:cubicBezTo>
                    <a:close/>
                    <a:moveTo>
                      <a:pt x="582" y="0"/>
                    </a:moveTo>
                    <a:lnTo>
                      <a:pt x="53" y="0"/>
                    </a:lnTo>
                    <a:cubicBezTo>
                      <a:pt x="25" y="0"/>
                      <a:pt x="0" y="23"/>
                      <a:pt x="0" y="52"/>
                    </a:cubicBezTo>
                    <a:lnTo>
                      <a:pt x="0" y="723"/>
                    </a:lnTo>
                    <a:cubicBezTo>
                      <a:pt x="0" y="751"/>
                      <a:pt x="25" y="776"/>
                      <a:pt x="53" y="776"/>
                    </a:cubicBezTo>
                    <a:lnTo>
                      <a:pt x="582" y="776"/>
                    </a:lnTo>
                    <a:cubicBezTo>
                      <a:pt x="612" y="776"/>
                      <a:pt x="635" y="751"/>
                      <a:pt x="635" y="723"/>
                    </a:cubicBezTo>
                    <a:lnTo>
                      <a:pt x="635" y="52"/>
                    </a:lnTo>
                    <a:cubicBezTo>
                      <a:pt x="635" y="23"/>
                      <a:pt x="612" y="0"/>
                      <a:pt x="582" y="0"/>
                    </a:cubicBezTo>
                    <a:close/>
                  </a:path>
                </a:pathLst>
              </a:custGeom>
              <a:grpFill/>
              <a:ln cap="flat">
                <a:noFill/>
                <a:prstDash val="solid"/>
              </a:ln>
            </p:spPr>
            <p:txBody>
              <a:bodyPr vert="horz" wrap="none" lIns="95246" tIns="47623" rIns="95246" bIns="47623" anchor="ctr" anchorCtr="1" compatLnSpc="0"/>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pPr hangingPunct="0"/>
                <a:endParaRPr lang="de-DE" sz="1905">
                  <a:solidFill>
                    <a:schemeClr val="bg1"/>
                  </a:solidFill>
                  <a:ea typeface="Arial Unicode MS" pitchFamily="2"/>
                  <a:cs typeface="Arial Unicode MS" pitchFamily="2"/>
                </a:endParaRPr>
              </a:p>
            </p:txBody>
          </p:sp>
          <p:sp>
            <p:nvSpPr>
              <p:cNvPr id="78" name="Freihandform 1569">
                <a:extLst>
                  <a:ext uri="{FF2B5EF4-FFF2-40B4-BE49-F238E27FC236}">
                    <a16:creationId xmlns:a16="http://schemas.microsoft.com/office/drawing/2014/main" id="{6AFF39D5-C85F-4557-AEC5-D61BDE485804}"/>
                  </a:ext>
                </a:extLst>
              </p:cNvPr>
              <p:cNvSpPr/>
              <p:nvPr/>
            </p:nvSpPr>
            <p:spPr>
              <a:xfrm>
                <a:off x="9682859" y="2191513"/>
                <a:ext cx="24448" cy="24448"/>
              </a:xfrm>
              <a:custGeom>
                <a:avLst/>
                <a:gdLst/>
                <a:ahLst/>
                <a:cxnLst>
                  <a:cxn ang="3cd4">
                    <a:pos x="hc" y="t"/>
                  </a:cxn>
                  <a:cxn ang="cd2">
                    <a:pos x="l" y="vc"/>
                  </a:cxn>
                  <a:cxn ang="cd4">
                    <a:pos x="hc" y="b"/>
                  </a:cxn>
                  <a:cxn ang="0">
                    <a:pos x="r" y="vc"/>
                  </a:cxn>
                </a:cxnLst>
                <a:rect l="l" t="t" r="r" b="b"/>
                <a:pathLst>
                  <a:path w="105" h="105">
                    <a:moveTo>
                      <a:pt x="53" y="70"/>
                    </a:moveTo>
                    <a:cubicBezTo>
                      <a:pt x="44" y="70"/>
                      <a:pt x="36" y="62"/>
                      <a:pt x="36" y="53"/>
                    </a:cubicBezTo>
                    <a:cubicBezTo>
                      <a:pt x="36" y="43"/>
                      <a:pt x="44" y="34"/>
                      <a:pt x="53" y="34"/>
                    </a:cubicBezTo>
                    <a:cubicBezTo>
                      <a:pt x="63" y="34"/>
                      <a:pt x="72" y="43"/>
                      <a:pt x="72" y="53"/>
                    </a:cubicBezTo>
                    <a:cubicBezTo>
                      <a:pt x="72" y="62"/>
                      <a:pt x="63" y="70"/>
                      <a:pt x="53" y="70"/>
                    </a:cubicBezTo>
                    <a:close/>
                    <a:moveTo>
                      <a:pt x="53" y="0"/>
                    </a:moveTo>
                    <a:cubicBezTo>
                      <a:pt x="25" y="0"/>
                      <a:pt x="0" y="24"/>
                      <a:pt x="0" y="53"/>
                    </a:cubicBezTo>
                    <a:cubicBezTo>
                      <a:pt x="0" y="81"/>
                      <a:pt x="25" y="106"/>
                      <a:pt x="53" y="106"/>
                    </a:cubicBezTo>
                    <a:cubicBezTo>
                      <a:pt x="82" y="106"/>
                      <a:pt x="106" y="81"/>
                      <a:pt x="106" y="53"/>
                    </a:cubicBezTo>
                    <a:cubicBezTo>
                      <a:pt x="106" y="24"/>
                      <a:pt x="82" y="0"/>
                      <a:pt x="53" y="0"/>
                    </a:cubicBezTo>
                    <a:close/>
                  </a:path>
                </a:pathLst>
              </a:custGeom>
              <a:grpFill/>
              <a:ln cap="flat">
                <a:noFill/>
                <a:prstDash val="solid"/>
              </a:ln>
            </p:spPr>
            <p:txBody>
              <a:bodyPr vert="horz" wrap="none" lIns="95246" tIns="47623" rIns="95246" bIns="47623" anchor="ctr" anchorCtr="1" compatLnSpc="0"/>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pPr hangingPunct="0"/>
                <a:endParaRPr lang="de-DE" sz="1905">
                  <a:solidFill>
                    <a:schemeClr val="bg1"/>
                  </a:solidFill>
                  <a:ea typeface="Arial Unicode MS" pitchFamily="2"/>
                  <a:cs typeface="Arial Unicode MS" pitchFamily="2"/>
                </a:endParaRPr>
              </a:p>
            </p:txBody>
          </p:sp>
          <p:sp>
            <p:nvSpPr>
              <p:cNvPr id="79" name="Freihandform 1570">
                <a:extLst>
                  <a:ext uri="{FF2B5EF4-FFF2-40B4-BE49-F238E27FC236}">
                    <a16:creationId xmlns:a16="http://schemas.microsoft.com/office/drawing/2014/main" id="{FAF1864B-970C-47A4-A3AF-F99C5E1A1866}"/>
                  </a:ext>
                </a:extLst>
              </p:cNvPr>
              <p:cNvSpPr/>
              <p:nvPr/>
            </p:nvSpPr>
            <p:spPr>
              <a:xfrm>
                <a:off x="9682859" y="2232493"/>
                <a:ext cx="24448" cy="24448"/>
              </a:xfrm>
              <a:custGeom>
                <a:avLst/>
                <a:gdLst/>
                <a:ahLst/>
                <a:cxnLst>
                  <a:cxn ang="3cd4">
                    <a:pos x="hc" y="t"/>
                  </a:cxn>
                  <a:cxn ang="cd2">
                    <a:pos x="l" y="vc"/>
                  </a:cxn>
                  <a:cxn ang="cd4">
                    <a:pos x="hc" y="b"/>
                  </a:cxn>
                  <a:cxn ang="0">
                    <a:pos x="r" y="vc"/>
                  </a:cxn>
                </a:cxnLst>
                <a:rect l="l" t="t" r="r" b="b"/>
                <a:pathLst>
                  <a:path w="105" h="105">
                    <a:moveTo>
                      <a:pt x="53" y="70"/>
                    </a:moveTo>
                    <a:cubicBezTo>
                      <a:pt x="44" y="70"/>
                      <a:pt x="36" y="64"/>
                      <a:pt x="36" y="53"/>
                    </a:cubicBezTo>
                    <a:cubicBezTo>
                      <a:pt x="36" y="42"/>
                      <a:pt x="44" y="36"/>
                      <a:pt x="53" y="36"/>
                    </a:cubicBezTo>
                    <a:cubicBezTo>
                      <a:pt x="63" y="36"/>
                      <a:pt x="72" y="42"/>
                      <a:pt x="72" y="53"/>
                    </a:cubicBezTo>
                    <a:cubicBezTo>
                      <a:pt x="72" y="64"/>
                      <a:pt x="63" y="70"/>
                      <a:pt x="53" y="70"/>
                    </a:cubicBezTo>
                    <a:close/>
                    <a:moveTo>
                      <a:pt x="53" y="0"/>
                    </a:moveTo>
                    <a:cubicBezTo>
                      <a:pt x="25" y="0"/>
                      <a:pt x="0" y="23"/>
                      <a:pt x="0" y="53"/>
                    </a:cubicBezTo>
                    <a:cubicBezTo>
                      <a:pt x="0" y="83"/>
                      <a:pt x="25" y="106"/>
                      <a:pt x="53" y="106"/>
                    </a:cubicBezTo>
                    <a:cubicBezTo>
                      <a:pt x="82" y="106"/>
                      <a:pt x="106" y="83"/>
                      <a:pt x="106" y="53"/>
                    </a:cubicBezTo>
                    <a:cubicBezTo>
                      <a:pt x="106" y="23"/>
                      <a:pt x="82" y="0"/>
                      <a:pt x="53" y="0"/>
                    </a:cubicBezTo>
                    <a:close/>
                  </a:path>
                </a:pathLst>
              </a:custGeom>
              <a:grpFill/>
              <a:ln cap="flat">
                <a:noFill/>
                <a:prstDash val="solid"/>
              </a:ln>
            </p:spPr>
            <p:txBody>
              <a:bodyPr vert="horz" wrap="none" lIns="95246" tIns="47623" rIns="95246" bIns="47623" anchor="ctr" anchorCtr="1" compatLnSpc="0"/>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pPr hangingPunct="0"/>
                <a:endParaRPr lang="de-DE" sz="1905">
                  <a:solidFill>
                    <a:schemeClr val="bg1"/>
                  </a:solidFill>
                  <a:ea typeface="Arial Unicode MS" pitchFamily="2"/>
                  <a:cs typeface="Arial Unicode MS" pitchFamily="2"/>
                </a:endParaRPr>
              </a:p>
            </p:txBody>
          </p:sp>
          <p:sp>
            <p:nvSpPr>
              <p:cNvPr id="80" name="Freihandform 1571">
                <a:extLst>
                  <a:ext uri="{FF2B5EF4-FFF2-40B4-BE49-F238E27FC236}">
                    <a16:creationId xmlns:a16="http://schemas.microsoft.com/office/drawing/2014/main" id="{A72AA5B9-9E91-41BA-A426-2FC72403C557}"/>
                  </a:ext>
                </a:extLst>
              </p:cNvPr>
              <p:cNvSpPr/>
              <p:nvPr/>
            </p:nvSpPr>
            <p:spPr>
              <a:xfrm>
                <a:off x="9682859" y="2273471"/>
                <a:ext cx="24448" cy="24448"/>
              </a:xfrm>
              <a:custGeom>
                <a:avLst/>
                <a:gdLst/>
                <a:ahLst/>
                <a:cxnLst>
                  <a:cxn ang="3cd4">
                    <a:pos x="hc" y="t"/>
                  </a:cxn>
                  <a:cxn ang="cd2">
                    <a:pos x="l" y="vc"/>
                  </a:cxn>
                  <a:cxn ang="cd4">
                    <a:pos x="hc" y="b"/>
                  </a:cxn>
                  <a:cxn ang="0">
                    <a:pos x="r" y="vc"/>
                  </a:cxn>
                </a:cxnLst>
                <a:rect l="l" t="t" r="r" b="b"/>
                <a:pathLst>
                  <a:path w="105" h="105">
                    <a:moveTo>
                      <a:pt x="53" y="72"/>
                    </a:moveTo>
                    <a:cubicBezTo>
                      <a:pt x="44" y="72"/>
                      <a:pt x="36" y="63"/>
                      <a:pt x="36" y="53"/>
                    </a:cubicBezTo>
                    <a:cubicBezTo>
                      <a:pt x="36" y="44"/>
                      <a:pt x="44" y="36"/>
                      <a:pt x="53" y="36"/>
                    </a:cubicBezTo>
                    <a:cubicBezTo>
                      <a:pt x="63" y="36"/>
                      <a:pt x="72" y="44"/>
                      <a:pt x="72" y="53"/>
                    </a:cubicBezTo>
                    <a:cubicBezTo>
                      <a:pt x="72" y="63"/>
                      <a:pt x="63" y="72"/>
                      <a:pt x="53" y="72"/>
                    </a:cubicBezTo>
                    <a:close/>
                    <a:moveTo>
                      <a:pt x="53" y="0"/>
                    </a:moveTo>
                    <a:cubicBezTo>
                      <a:pt x="25" y="0"/>
                      <a:pt x="0" y="25"/>
                      <a:pt x="0" y="53"/>
                    </a:cubicBezTo>
                    <a:cubicBezTo>
                      <a:pt x="0" y="82"/>
                      <a:pt x="25" y="106"/>
                      <a:pt x="53" y="106"/>
                    </a:cubicBezTo>
                    <a:cubicBezTo>
                      <a:pt x="82" y="106"/>
                      <a:pt x="106" y="82"/>
                      <a:pt x="106" y="53"/>
                    </a:cubicBezTo>
                    <a:cubicBezTo>
                      <a:pt x="106" y="25"/>
                      <a:pt x="82" y="0"/>
                      <a:pt x="53" y="0"/>
                    </a:cubicBezTo>
                    <a:close/>
                  </a:path>
                </a:pathLst>
              </a:custGeom>
              <a:grpFill/>
              <a:ln cap="flat">
                <a:noFill/>
                <a:prstDash val="solid"/>
              </a:ln>
            </p:spPr>
            <p:txBody>
              <a:bodyPr vert="horz" wrap="none" lIns="95246" tIns="47623" rIns="95246" bIns="47623" anchor="ctr" anchorCtr="1" compatLnSpc="0"/>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pPr hangingPunct="0"/>
                <a:endParaRPr lang="de-DE" sz="1905">
                  <a:solidFill>
                    <a:schemeClr val="bg1"/>
                  </a:solidFill>
                  <a:ea typeface="Arial Unicode MS" pitchFamily="2"/>
                  <a:cs typeface="Arial Unicode MS" pitchFamily="2"/>
                </a:endParaRPr>
              </a:p>
            </p:txBody>
          </p:sp>
          <p:sp>
            <p:nvSpPr>
              <p:cNvPr id="81" name="Freihandform 1572">
                <a:extLst>
                  <a:ext uri="{FF2B5EF4-FFF2-40B4-BE49-F238E27FC236}">
                    <a16:creationId xmlns:a16="http://schemas.microsoft.com/office/drawing/2014/main" id="{3B6CF2D2-B48A-464D-ABD4-110CC8715E29}"/>
                  </a:ext>
                </a:extLst>
              </p:cNvPr>
              <p:cNvSpPr/>
              <p:nvPr/>
            </p:nvSpPr>
            <p:spPr>
              <a:xfrm>
                <a:off x="9724304" y="2199430"/>
                <a:ext cx="56811" cy="8149"/>
              </a:xfrm>
              <a:custGeom>
                <a:avLst/>
                <a:gdLst/>
                <a:ahLst/>
                <a:cxnLst>
                  <a:cxn ang="3cd4">
                    <a:pos x="hc" y="t"/>
                  </a:cxn>
                  <a:cxn ang="cd2">
                    <a:pos x="l" y="vc"/>
                  </a:cxn>
                  <a:cxn ang="cd4">
                    <a:pos x="hc" y="b"/>
                  </a:cxn>
                  <a:cxn ang="0">
                    <a:pos x="r" y="vc"/>
                  </a:cxn>
                </a:cxnLst>
                <a:rect l="l" t="t" r="r" b="b"/>
                <a:pathLst>
                  <a:path w="245" h="36">
                    <a:moveTo>
                      <a:pt x="228" y="0"/>
                    </a:moveTo>
                    <a:lnTo>
                      <a:pt x="17" y="0"/>
                    </a:lnTo>
                    <a:cubicBezTo>
                      <a:pt x="6" y="0"/>
                      <a:pt x="0" y="9"/>
                      <a:pt x="0" y="19"/>
                    </a:cubicBezTo>
                    <a:cubicBezTo>
                      <a:pt x="0" y="28"/>
                      <a:pt x="6" y="36"/>
                      <a:pt x="17" y="36"/>
                    </a:cubicBezTo>
                    <a:lnTo>
                      <a:pt x="228" y="36"/>
                    </a:lnTo>
                    <a:cubicBezTo>
                      <a:pt x="239" y="36"/>
                      <a:pt x="245" y="28"/>
                      <a:pt x="245" y="19"/>
                    </a:cubicBezTo>
                    <a:cubicBezTo>
                      <a:pt x="245" y="9"/>
                      <a:pt x="239" y="0"/>
                      <a:pt x="228" y="0"/>
                    </a:cubicBezTo>
                    <a:close/>
                  </a:path>
                </a:pathLst>
              </a:custGeom>
              <a:grpFill/>
              <a:ln cap="flat">
                <a:noFill/>
                <a:prstDash val="solid"/>
              </a:ln>
            </p:spPr>
            <p:txBody>
              <a:bodyPr vert="horz" wrap="none" lIns="95246" tIns="47623" rIns="95246" bIns="47623" anchor="ctr" anchorCtr="1" compatLnSpc="0"/>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pPr hangingPunct="0"/>
                <a:endParaRPr lang="de-DE" sz="1905">
                  <a:solidFill>
                    <a:schemeClr val="bg1"/>
                  </a:solidFill>
                  <a:ea typeface="Arial Unicode MS" pitchFamily="2"/>
                  <a:cs typeface="Arial Unicode MS" pitchFamily="2"/>
                </a:endParaRPr>
              </a:p>
            </p:txBody>
          </p:sp>
          <p:sp>
            <p:nvSpPr>
              <p:cNvPr id="82" name="Freihandform 1573">
                <a:extLst>
                  <a:ext uri="{FF2B5EF4-FFF2-40B4-BE49-F238E27FC236}">
                    <a16:creationId xmlns:a16="http://schemas.microsoft.com/office/drawing/2014/main" id="{24EF705D-0B24-4E71-9FFC-ACBF0E195132}"/>
                  </a:ext>
                </a:extLst>
              </p:cNvPr>
              <p:cNvSpPr/>
              <p:nvPr/>
            </p:nvSpPr>
            <p:spPr>
              <a:xfrm>
                <a:off x="9724304" y="2240875"/>
                <a:ext cx="56811" cy="7684"/>
              </a:xfrm>
              <a:custGeom>
                <a:avLst/>
                <a:gdLst/>
                <a:ahLst/>
                <a:cxnLst>
                  <a:cxn ang="3cd4">
                    <a:pos x="hc" y="t"/>
                  </a:cxn>
                  <a:cxn ang="cd2">
                    <a:pos x="l" y="vc"/>
                  </a:cxn>
                  <a:cxn ang="cd4">
                    <a:pos x="hc" y="b"/>
                  </a:cxn>
                  <a:cxn ang="0">
                    <a:pos x="r" y="vc"/>
                  </a:cxn>
                </a:cxnLst>
                <a:rect l="l" t="t" r="r" b="b"/>
                <a:pathLst>
                  <a:path w="245" h="34">
                    <a:moveTo>
                      <a:pt x="228" y="0"/>
                    </a:moveTo>
                    <a:lnTo>
                      <a:pt x="17" y="0"/>
                    </a:lnTo>
                    <a:cubicBezTo>
                      <a:pt x="6" y="0"/>
                      <a:pt x="0" y="6"/>
                      <a:pt x="0" y="17"/>
                    </a:cubicBezTo>
                    <a:cubicBezTo>
                      <a:pt x="0" y="28"/>
                      <a:pt x="6" y="34"/>
                      <a:pt x="17" y="34"/>
                    </a:cubicBezTo>
                    <a:lnTo>
                      <a:pt x="228" y="34"/>
                    </a:lnTo>
                    <a:cubicBezTo>
                      <a:pt x="239" y="34"/>
                      <a:pt x="245" y="28"/>
                      <a:pt x="245" y="17"/>
                    </a:cubicBezTo>
                    <a:cubicBezTo>
                      <a:pt x="245" y="6"/>
                      <a:pt x="239" y="0"/>
                      <a:pt x="228" y="0"/>
                    </a:cubicBezTo>
                    <a:close/>
                  </a:path>
                </a:pathLst>
              </a:custGeom>
              <a:grpFill/>
              <a:ln cap="flat">
                <a:noFill/>
                <a:prstDash val="solid"/>
              </a:ln>
            </p:spPr>
            <p:txBody>
              <a:bodyPr vert="horz" wrap="none" lIns="95246" tIns="47623" rIns="95246" bIns="47623" anchor="ctr" anchorCtr="1" compatLnSpc="0"/>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pPr hangingPunct="0"/>
                <a:endParaRPr lang="de-DE" sz="1905">
                  <a:solidFill>
                    <a:schemeClr val="bg1"/>
                  </a:solidFill>
                  <a:ea typeface="Arial Unicode MS" pitchFamily="2"/>
                  <a:cs typeface="Arial Unicode MS" pitchFamily="2"/>
                </a:endParaRPr>
              </a:p>
            </p:txBody>
          </p:sp>
          <p:sp>
            <p:nvSpPr>
              <p:cNvPr id="83" name="Freihandform 1574">
                <a:extLst>
                  <a:ext uri="{FF2B5EF4-FFF2-40B4-BE49-F238E27FC236}">
                    <a16:creationId xmlns:a16="http://schemas.microsoft.com/office/drawing/2014/main" id="{3BE9002C-6BAA-40D5-920F-998A1C416409}"/>
                  </a:ext>
                </a:extLst>
              </p:cNvPr>
              <p:cNvSpPr/>
              <p:nvPr/>
            </p:nvSpPr>
            <p:spPr>
              <a:xfrm>
                <a:off x="9724304" y="2281853"/>
                <a:ext cx="56811" cy="8149"/>
              </a:xfrm>
              <a:custGeom>
                <a:avLst/>
                <a:gdLst/>
                <a:ahLst/>
                <a:cxnLst>
                  <a:cxn ang="3cd4">
                    <a:pos x="hc" y="t"/>
                  </a:cxn>
                  <a:cxn ang="cd2">
                    <a:pos x="l" y="vc"/>
                  </a:cxn>
                  <a:cxn ang="cd4">
                    <a:pos x="hc" y="b"/>
                  </a:cxn>
                  <a:cxn ang="0">
                    <a:pos x="r" y="vc"/>
                  </a:cxn>
                </a:cxnLst>
                <a:rect l="l" t="t" r="r" b="b"/>
                <a:pathLst>
                  <a:path w="245" h="36">
                    <a:moveTo>
                      <a:pt x="228" y="0"/>
                    </a:moveTo>
                    <a:lnTo>
                      <a:pt x="17" y="0"/>
                    </a:lnTo>
                    <a:cubicBezTo>
                      <a:pt x="6" y="0"/>
                      <a:pt x="0" y="8"/>
                      <a:pt x="0" y="17"/>
                    </a:cubicBezTo>
                    <a:cubicBezTo>
                      <a:pt x="0" y="27"/>
                      <a:pt x="6" y="36"/>
                      <a:pt x="17" y="36"/>
                    </a:cubicBezTo>
                    <a:lnTo>
                      <a:pt x="228" y="36"/>
                    </a:lnTo>
                    <a:cubicBezTo>
                      <a:pt x="239" y="36"/>
                      <a:pt x="245" y="27"/>
                      <a:pt x="245" y="17"/>
                    </a:cubicBezTo>
                    <a:cubicBezTo>
                      <a:pt x="245" y="8"/>
                      <a:pt x="239" y="0"/>
                      <a:pt x="228" y="0"/>
                    </a:cubicBezTo>
                    <a:close/>
                  </a:path>
                </a:pathLst>
              </a:custGeom>
              <a:grpFill/>
              <a:ln cap="flat">
                <a:noFill/>
                <a:prstDash val="solid"/>
              </a:ln>
            </p:spPr>
            <p:txBody>
              <a:bodyPr vert="horz" wrap="none" lIns="95246" tIns="47623" rIns="95246" bIns="47623" anchor="ctr" anchorCtr="1" compatLnSpc="0"/>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pPr hangingPunct="0"/>
                <a:endParaRPr lang="de-DE" sz="1905">
                  <a:solidFill>
                    <a:schemeClr val="bg1"/>
                  </a:solidFill>
                  <a:ea typeface="Arial Unicode MS" pitchFamily="2"/>
                  <a:cs typeface="Arial Unicode MS" pitchFamily="2"/>
                </a:endParaRPr>
              </a:p>
            </p:txBody>
          </p:sp>
        </p:grpSp>
      </p:grpSp>
      <p:grpSp>
        <p:nvGrpSpPr>
          <p:cNvPr id="104" name="Gruppieren 103">
            <a:extLst>
              <a:ext uri="{FF2B5EF4-FFF2-40B4-BE49-F238E27FC236}">
                <a16:creationId xmlns:a16="http://schemas.microsoft.com/office/drawing/2014/main" id="{AF341386-D183-4E54-AF96-4D4EE027DCD2}"/>
              </a:ext>
            </a:extLst>
          </p:cNvPr>
          <p:cNvGrpSpPr/>
          <p:nvPr/>
        </p:nvGrpSpPr>
        <p:grpSpPr>
          <a:xfrm>
            <a:off x="2679341" y="2584174"/>
            <a:ext cx="2363533" cy="2365200"/>
            <a:chOff x="2679341" y="2584174"/>
            <a:chExt cx="2363533" cy="2365200"/>
          </a:xfrm>
        </p:grpSpPr>
        <p:sp>
          <p:nvSpPr>
            <p:cNvPr id="98" name="Ellipse 97">
              <a:extLst>
                <a:ext uri="{FF2B5EF4-FFF2-40B4-BE49-F238E27FC236}">
                  <a16:creationId xmlns:a16="http://schemas.microsoft.com/office/drawing/2014/main" id="{D5E92915-CF0C-4FE9-B6AC-A5C069D68E6E}"/>
                </a:ext>
              </a:extLst>
            </p:cNvPr>
            <p:cNvSpPr/>
            <p:nvPr/>
          </p:nvSpPr>
          <p:spPr>
            <a:xfrm>
              <a:off x="2691029" y="2612035"/>
              <a:ext cx="2318991" cy="231899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205" rtl="0" eaLnBrk="1" latinLnBrk="0" hangingPunct="1">
                <a:defRPr sz="1800" kern="1200">
                  <a:solidFill>
                    <a:srgbClr val="FFFFFF"/>
                  </a:solidFill>
                  <a:latin typeface="Arial"/>
                  <a:ea typeface="+mn-ea"/>
                  <a:cs typeface="+mn-cs"/>
                </a:defRPr>
              </a:lvl1pPr>
              <a:lvl2pPr marL="457102" algn="l" defTabSz="914205" rtl="0" eaLnBrk="1" latinLnBrk="0" hangingPunct="1">
                <a:defRPr sz="1800" kern="1200">
                  <a:solidFill>
                    <a:srgbClr val="FFFFFF"/>
                  </a:solidFill>
                  <a:latin typeface="Arial"/>
                  <a:ea typeface="+mn-ea"/>
                  <a:cs typeface="+mn-cs"/>
                </a:defRPr>
              </a:lvl2pPr>
              <a:lvl3pPr marL="914205" algn="l" defTabSz="914205" rtl="0" eaLnBrk="1" latinLnBrk="0" hangingPunct="1">
                <a:defRPr sz="1800" kern="1200">
                  <a:solidFill>
                    <a:srgbClr val="FFFFFF"/>
                  </a:solidFill>
                  <a:latin typeface="Arial"/>
                  <a:ea typeface="+mn-ea"/>
                  <a:cs typeface="+mn-cs"/>
                </a:defRPr>
              </a:lvl3pPr>
              <a:lvl4pPr marL="1371308" algn="l" defTabSz="914205" rtl="0" eaLnBrk="1" latinLnBrk="0" hangingPunct="1">
                <a:defRPr sz="1800" kern="1200">
                  <a:solidFill>
                    <a:srgbClr val="FFFFFF"/>
                  </a:solidFill>
                  <a:latin typeface="Arial"/>
                  <a:ea typeface="+mn-ea"/>
                  <a:cs typeface="+mn-cs"/>
                </a:defRPr>
              </a:lvl4pPr>
              <a:lvl5pPr marL="1828410" algn="l" defTabSz="914205" rtl="0" eaLnBrk="1" latinLnBrk="0" hangingPunct="1">
                <a:defRPr sz="1800" kern="1200">
                  <a:solidFill>
                    <a:srgbClr val="FFFFFF"/>
                  </a:solidFill>
                  <a:latin typeface="Arial"/>
                  <a:ea typeface="+mn-ea"/>
                  <a:cs typeface="+mn-cs"/>
                </a:defRPr>
              </a:lvl5pPr>
              <a:lvl6pPr marL="2285511" algn="l" defTabSz="914205" rtl="0" eaLnBrk="1" latinLnBrk="0" hangingPunct="1">
                <a:defRPr sz="1800" kern="1200">
                  <a:solidFill>
                    <a:srgbClr val="FFFFFF"/>
                  </a:solidFill>
                  <a:latin typeface="Arial"/>
                  <a:ea typeface="+mn-ea"/>
                  <a:cs typeface="+mn-cs"/>
                </a:defRPr>
              </a:lvl6pPr>
              <a:lvl7pPr marL="2742614" algn="l" defTabSz="914205" rtl="0" eaLnBrk="1" latinLnBrk="0" hangingPunct="1">
                <a:defRPr sz="1800" kern="1200">
                  <a:solidFill>
                    <a:srgbClr val="FFFFFF"/>
                  </a:solidFill>
                  <a:latin typeface="Arial"/>
                  <a:ea typeface="+mn-ea"/>
                  <a:cs typeface="+mn-cs"/>
                </a:defRPr>
              </a:lvl7pPr>
              <a:lvl8pPr marL="3199716" algn="l" defTabSz="914205" rtl="0" eaLnBrk="1" latinLnBrk="0" hangingPunct="1">
                <a:defRPr sz="1800" kern="1200">
                  <a:solidFill>
                    <a:srgbClr val="FFFFFF"/>
                  </a:solidFill>
                  <a:latin typeface="Arial"/>
                  <a:ea typeface="+mn-ea"/>
                  <a:cs typeface="+mn-cs"/>
                </a:defRPr>
              </a:lvl8pPr>
              <a:lvl9pPr marL="3656819" algn="l" defTabSz="914205" rtl="0" eaLnBrk="1" latinLnBrk="0" hangingPunct="1">
                <a:defRPr sz="1800" kern="1200">
                  <a:solidFill>
                    <a:srgbClr val="FFFFFF"/>
                  </a:solidFill>
                  <a:latin typeface="Arial"/>
                  <a:ea typeface="+mn-ea"/>
                  <a:cs typeface="+mn-cs"/>
                </a:defRPr>
              </a:lvl9pPr>
            </a:lstStyle>
            <a:p>
              <a:pPr algn="ctr"/>
              <a:endParaRPr lang="de-DE"/>
            </a:p>
          </p:txBody>
        </p:sp>
        <p:grpSp>
          <p:nvGrpSpPr>
            <p:cNvPr id="67" name="Gruppieren 66">
              <a:extLst>
                <a:ext uri="{FF2B5EF4-FFF2-40B4-BE49-F238E27FC236}">
                  <a16:creationId xmlns:a16="http://schemas.microsoft.com/office/drawing/2014/main" id="{A2AE424B-0F09-4FEB-B29B-9A6B405F7721}"/>
                </a:ext>
              </a:extLst>
            </p:cNvPr>
            <p:cNvGrpSpPr>
              <a:grpSpLocks noChangeAspect="1"/>
            </p:cNvGrpSpPr>
            <p:nvPr/>
          </p:nvGrpSpPr>
          <p:grpSpPr>
            <a:xfrm>
              <a:off x="2679341" y="2584174"/>
              <a:ext cx="2363533" cy="2365200"/>
              <a:chOff x="6888480" y="1197546"/>
              <a:chExt cx="328296" cy="328528"/>
            </a:xfrm>
            <a:solidFill>
              <a:srgbClr val="006192"/>
            </a:solidFill>
          </p:grpSpPr>
          <p:sp>
            <p:nvSpPr>
              <p:cNvPr id="68" name="Freihandform 1044">
                <a:extLst>
                  <a:ext uri="{FF2B5EF4-FFF2-40B4-BE49-F238E27FC236}">
                    <a16:creationId xmlns:a16="http://schemas.microsoft.com/office/drawing/2014/main" id="{9658542A-65AA-4EC6-92E6-8C4291FEFF24}"/>
                  </a:ext>
                </a:extLst>
              </p:cNvPr>
              <p:cNvSpPr/>
              <p:nvPr/>
            </p:nvSpPr>
            <p:spPr>
              <a:xfrm>
                <a:off x="6888480" y="1197546"/>
                <a:ext cx="328296" cy="328528"/>
              </a:xfrm>
              <a:custGeom>
                <a:avLst/>
                <a:gdLst/>
                <a:ahLst/>
                <a:cxnLst>
                  <a:cxn ang="3cd4">
                    <a:pos x="hc" y="t"/>
                  </a:cxn>
                  <a:cxn ang="cd2">
                    <a:pos x="l" y="vc"/>
                  </a:cxn>
                  <a:cxn ang="cd4">
                    <a:pos x="hc" y="b"/>
                  </a:cxn>
                  <a:cxn ang="0">
                    <a:pos x="r" y="vc"/>
                  </a:cxn>
                </a:cxnLst>
                <a:rect l="l" t="t" r="r" b="b"/>
                <a:pathLst>
                  <a:path w="1411" h="1412">
                    <a:moveTo>
                      <a:pt x="704" y="36"/>
                    </a:moveTo>
                    <a:cubicBezTo>
                      <a:pt x="1075" y="36"/>
                      <a:pt x="1375" y="337"/>
                      <a:pt x="1375" y="705"/>
                    </a:cubicBezTo>
                    <a:cubicBezTo>
                      <a:pt x="1375" y="1075"/>
                      <a:pt x="1075" y="1376"/>
                      <a:pt x="704" y="1376"/>
                    </a:cubicBezTo>
                    <a:cubicBezTo>
                      <a:pt x="336" y="1376"/>
                      <a:pt x="36" y="1075"/>
                      <a:pt x="36" y="705"/>
                    </a:cubicBezTo>
                    <a:cubicBezTo>
                      <a:pt x="36" y="337"/>
                      <a:pt x="336" y="36"/>
                      <a:pt x="704" y="36"/>
                    </a:cubicBezTo>
                    <a:close/>
                    <a:moveTo>
                      <a:pt x="704" y="1412"/>
                    </a:moveTo>
                    <a:cubicBezTo>
                      <a:pt x="1094" y="1412"/>
                      <a:pt x="1411" y="1094"/>
                      <a:pt x="1411" y="705"/>
                    </a:cubicBezTo>
                    <a:cubicBezTo>
                      <a:pt x="1411" y="318"/>
                      <a:pt x="1094" y="0"/>
                      <a:pt x="704" y="0"/>
                    </a:cubicBezTo>
                    <a:cubicBezTo>
                      <a:pt x="317" y="0"/>
                      <a:pt x="0" y="318"/>
                      <a:pt x="0" y="705"/>
                    </a:cubicBezTo>
                    <a:cubicBezTo>
                      <a:pt x="0" y="1094"/>
                      <a:pt x="317" y="1412"/>
                      <a:pt x="704" y="1412"/>
                    </a:cubicBezTo>
                    <a:close/>
                  </a:path>
                </a:pathLst>
              </a:custGeom>
              <a:grpFill/>
              <a:ln cap="flat">
                <a:noFill/>
                <a:prstDash val="solid"/>
              </a:ln>
            </p:spPr>
            <p:txBody>
              <a:bodyPr vert="horz" wrap="none" lIns="95246" tIns="47623" rIns="95246" bIns="47623" anchor="ctr" anchorCtr="1" compatLnSpc="0"/>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pPr hangingPunct="0"/>
                <a:endParaRPr lang="de-DE" sz="1905">
                  <a:solidFill>
                    <a:schemeClr val="bg1"/>
                  </a:solidFill>
                  <a:ea typeface="Arial Unicode MS" pitchFamily="2"/>
                  <a:cs typeface="Arial Unicode MS" pitchFamily="2"/>
                </a:endParaRPr>
              </a:p>
            </p:txBody>
          </p:sp>
          <p:sp>
            <p:nvSpPr>
              <p:cNvPr id="69" name="Freihandform 1045">
                <a:extLst>
                  <a:ext uri="{FF2B5EF4-FFF2-40B4-BE49-F238E27FC236}">
                    <a16:creationId xmlns:a16="http://schemas.microsoft.com/office/drawing/2014/main" id="{76E99E4D-609D-428A-9010-44A91813A700}"/>
                  </a:ext>
                </a:extLst>
              </p:cNvPr>
              <p:cNvSpPr/>
              <p:nvPr/>
            </p:nvSpPr>
            <p:spPr>
              <a:xfrm>
                <a:off x="6974629" y="1390798"/>
                <a:ext cx="98256" cy="69152"/>
              </a:xfrm>
              <a:custGeom>
                <a:avLst/>
                <a:gdLst/>
                <a:ahLst/>
                <a:cxnLst>
                  <a:cxn ang="3cd4">
                    <a:pos x="hc" y="t"/>
                  </a:cxn>
                  <a:cxn ang="cd2">
                    <a:pos x="l" y="vc"/>
                  </a:cxn>
                  <a:cxn ang="cd4">
                    <a:pos x="hc" y="b"/>
                  </a:cxn>
                  <a:cxn ang="0">
                    <a:pos x="r" y="vc"/>
                  </a:cxn>
                </a:cxnLst>
                <a:rect l="l" t="t" r="r" b="b"/>
                <a:pathLst>
                  <a:path w="422" h="298">
                    <a:moveTo>
                      <a:pt x="201" y="34"/>
                    </a:moveTo>
                    <a:cubicBezTo>
                      <a:pt x="294" y="34"/>
                      <a:pt x="368" y="87"/>
                      <a:pt x="368" y="150"/>
                    </a:cubicBezTo>
                    <a:cubicBezTo>
                      <a:pt x="368" y="169"/>
                      <a:pt x="362" y="188"/>
                      <a:pt x="347" y="205"/>
                    </a:cubicBezTo>
                    <a:cubicBezTo>
                      <a:pt x="341" y="214"/>
                      <a:pt x="339" y="220"/>
                      <a:pt x="341" y="226"/>
                    </a:cubicBezTo>
                    <a:cubicBezTo>
                      <a:pt x="343" y="241"/>
                      <a:pt x="353" y="250"/>
                      <a:pt x="368" y="260"/>
                    </a:cubicBezTo>
                    <a:lnTo>
                      <a:pt x="370" y="262"/>
                    </a:lnTo>
                    <a:cubicBezTo>
                      <a:pt x="349" y="262"/>
                      <a:pt x="320" y="262"/>
                      <a:pt x="296" y="252"/>
                    </a:cubicBezTo>
                    <a:cubicBezTo>
                      <a:pt x="292" y="250"/>
                      <a:pt x="288" y="250"/>
                      <a:pt x="284" y="252"/>
                    </a:cubicBezTo>
                    <a:cubicBezTo>
                      <a:pt x="262" y="258"/>
                      <a:pt x="226" y="264"/>
                      <a:pt x="201" y="264"/>
                    </a:cubicBezTo>
                    <a:cubicBezTo>
                      <a:pt x="110" y="264"/>
                      <a:pt x="36" y="211"/>
                      <a:pt x="36" y="150"/>
                    </a:cubicBezTo>
                    <a:cubicBezTo>
                      <a:pt x="36" y="87"/>
                      <a:pt x="110" y="34"/>
                      <a:pt x="201" y="34"/>
                    </a:cubicBezTo>
                    <a:close/>
                    <a:moveTo>
                      <a:pt x="201" y="298"/>
                    </a:moveTo>
                    <a:cubicBezTo>
                      <a:pt x="229" y="298"/>
                      <a:pt x="262" y="294"/>
                      <a:pt x="288" y="288"/>
                    </a:cubicBezTo>
                    <a:cubicBezTo>
                      <a:pt x="334" y="302"/>
                      <a:pt x="406" y="302"/>
                      <a:pt x="419" y="281"/>
                    </a:cubicBezTo>
                    <a:cubicBezTo>
                      <a:pt x="425" y="273"/>
                      <a:pt x="423" y="262"/>
                      <a:pt x="417" y="256"/>
                    </a:cubicBezTo>
                    <a:cubicBezTo>
                      <a:pt x="408" y="247"/>
                      <a:pt x="398" y="239"/>
                      <a:pt x="389" y="233"/>
                    </a:cubicBezTo>
                    <a:cubicBezTo>
                      <a:pt x="385" y="230"/>
                      <a:pt x="381" y="226"/>
                      <a:pt x="379" y="222"/>
                    </a:cubicBezTo>
                    <a:cubicBezTo>
                      <a:pt x="396" y="201"/>
                      <a:pt x="404" y="175"/>
                      <a:pt x="404" y="150"/>
                    </a:cubicBezTo>
                    <a:cubicBezTo>
                      <a:pt x="404" y="65"/>
                      <a:pt x="313" y="0"/>
                      <a:pt x="201" y="0"/>
                    </a:cubicBezTo>
                    <a:cubicBezTo>
                      <a:pt x="91" y="0"/>
                      <a:pt x="0" y="65"/>
                      <a:pt x="0" y="150"/>
                    </a:cubicBezTo>
                    <a:cubicBezTo>
                      <a:pt x="0" y="233"/>
                      <a:pt x="91" y="298"/>
                      <a:pt x="201" y="298"/>
                    </a:cubicBezTo>
                    <a:close/>
                  </a:path>
                </a:pathLst>
              </a:custGeom>
              <a:grpFill/>
              <a:ln cap="flat">
                <a:noFill/>
                <a:prstDash val="solid"/>
              </a:ln>
            </p:spPr>
            <p:txBody>
              <a:bodyPr vert="horz" wrap="none" lIns="95246" tIns="47623" rIns="95246" bIns="47623" anchor="ctr" anchorCtr="1" compatLnSpc="0"/>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pPr hangingPunct="0"/>
                <a:endParaRPr lang="de-DE" sz="1905">
                  <a:solidFill>
                    <a:schemeClr val="bg1"/>
                  </a:solidFill>
                  <a:ea typeface="Arial Unicode MS" pitchFamily="2"/>
                  <a:cs typeface="Arial Unicode MS" pitchFamily="2"/>
                </a:endParaRPr>
              </a:p>
            </p:txBody>
          </p:sp>
          <p:sp>
            <p:nvSpPr>
              <p:cNvPr id="70" name="Freihandform 1046">
                <a:extLst>
                  <a:ext uri="{FF2B5EF4-FFF2-40B4-BE49-F238E27FC236}">
                    <a16:creationId xmlns:a16="http://schemas.microsoft.com/office/drawing/2014/main" id="{4240AC9D-CEDE-4E1F-B65E-34945CA5B3E3}"/>
                  </a:ext>
                </a:extLst>
              </p:cNvPr>
              <p:cNvSpPr/>
              <p:nvPr/>
            </p:nvSpPr>
            <p:spPr>
              <a:xfrm>
                <a:off x="6999309" y="1263205"/>
                <a:ext cx="140166" cy="137605"/>
              </a:xfrm>
              <a:custGeom>
                <a:avLst/>
                <a:gdLst/>
                <a:ahLst/>
                <a:cxnLst>
                  <a:cxn ang="3cd4">
                    <a:pos x="hc" y="t"/>
                  </a:cxn>
                  <a:cxn ang="cd2">
                    <a:pos x="l" y="vc"/>
                  </a:cxn>
                  <a:cxn ang="cd4">
                    <a:pos x="hc" y="b"/>
                  </a:cxn>
                  <a:cxn ang="0">
                    <a:pos x="r" y="vc"/>
                  </a:cxn>
                </a:cxnLst>
                <a:rect l="l" t="t" r="r" b="b"/>
                <a:pathLst>
                  <a:path w="603" h="592">
                    <a:moveTo>
                      <a:pt x="302" y="36"/>
                    </a:moveTo>
                    <a:cubicBezTo>
                      <a:pt x="448" y="36"/>
                      <a:pt x="567" y="131"/>
                      <a:pt x="567" y="247"/>
                    </a:cubicBezTo>
                    <a:cubicBezTo>
                      <a:pt x="567" y="281"/>
                      <a:pt x="559" y="315"/>
                      <a:pt x="540" y="345"/>
                    </a:cubicBezTo>
                    <a:lnTo>
                      <a:pt x="537" y="349"/>
                    </a:lnTo>
                    <a:cubicBezTo>
                      <a:pt x="533" y="357"/>
                      <a:pt x="518" y="385"/>
                      <a:pt x="489" y="408"/>
                    </a:cubicBezTo>
                    <a:cubicBezTo>
                      <a:pt x="472" y="421"/>
                      <a:pt x="438" y="444"/>
                      <a:pt x="421" y="450"/>
                    </a:cubicBezTo>
                    <a:cubicBezTo>
                      <a:pt x="415" y="452"/>
                      <a:pt x="410" y="457"/>
                      <a:pt x="410" y="463"/>
                    </a:cubicBezTo>
                    <a:cubicBezTo>
                      <a:pt x="402" y="501"/>
                      <a:pt x="377" y="533"/>
                      <a:pt x="347" y="548"/>
                    </a:cubicBezTo>
                    <a:cubicBezTo>
                      <a:pt x="355" y="505"/>
                      <a:pt x="343" y="474"/>
                      <a:pt x="343" y="472"/>
                    </a:cubicBezTo>
                    <a:cubicBezTo>
                      <a:pt x="338" y="465"/>
                      <a:pt x="332" y="461"/>
                      <a:pt x="326" y="461"/>
                    </a:cubicBezTo>
                    <a:cubicBezTo>
                      <a:pt x="326" y="461"/>
                      <a:pt x="311" y="461"/>
                      <a:pt x="302" y="461"/>
                    </a:cubicBezTo>
                    <a:cubicBezTo>
                      <a:pt x="152" y="459"/>
                      <a:pt x="36" y="364"/>
                      <a:pt x="36" y="247"/>
                    </a:cubicBezTo>
                    <a:cubicBezTo>
                      <a:pt x="36" y="131"/>
                      <a:pt x="154" y="36"/>
                      <a:pt x="302" y="36"/>
                    </a:cubicBezTo>
                    <a:close/>
                    <a:moveTo>
                      <a:pt x="300" y="497"/>
                    </a:moveTo>
                    <a:cubicBezTo>
                      <a:pt x="305" y="497"/>
                      <a:pt x="309" y="497"/>
                      <a:pt x="313" y="497"/>
                    </a:cubicBezTo>
                    <a:cubicBezTo>
                      <a:pt x="315" y="510"/>
                      <a:pt x="317" y="537"/>
                      <a:pt x="302" y="567"/>
                    </a:cubicBezTo>
                    <a:cubicBezTo>
                      <a:pt x="300" y="571"/>
                      <a:pt x="300" y="579"/>
                      <a:pt x="305" y="584"/>
                    </a:cubicBezTo>
                    <a:cubicBezTo>
                      <a:pt x="309" y="588"/>
                      <a:pt x="313" y="592"/>
                      <a:pt x="319" y="592"/>
                    </a:cubicBezTo>
                    <a:lnTo>
                      <a:pt x="321" y="592"/>
                    </a:lnTo>
                    <a:cubicBezTo>
                      <a:pt x="377" y="586"/>
                      <a:pt x="427" y="539"/>
                      <a:pt x="442" y="478"/>
                    </a:cubicBezTo>
                    <a:cubicBezTo>
                      <a:pt x="468" y="467"/>
                      <a:pt x="501" y="442"/>
                      <a:pt x="510" y="436"/>
                    </a:cubicBezTo>
                    <a:cubicBezTo>
                      <a:pt x="546" y="408"/>
                      <a:pt x="563" y="376"/>
                      <a:pt x="569" y="364"/>
                    </a:cubicBezTo>
                    <a:cubicBezTo>
                      <a:pt x="592" y="328"/>
                      <a:pt x="603" y="287"/>
                      <a:pt x="603" y="247"/>
                    </a:cubicBezTo>
                    <a:cubicBezTo>
                      <a:pt x="603" y="112"/>
                      <a:pt x="468" y="0"/>
                      <a:pt x="302" y="0"/>
                    </a:cubicBezTo>
                    <a:cubicBezTo>
                      <a:pt x="135" y="0"/>
                      <a:pt x="0" y="112"/>
                      <a:pt x="0" y="247"/>
                    </a:cubicBezTo>
                    <a:cubicBezTo>
                      <a:pt x="0" y="385"/>
                      <a:pt x="133" y="493"/>
                      <a:pt x="300" y="497"/>
                    </a:cubicBezTo>
                    <a:close/>
                  </a:path>
                </a:pathLst>
              </a:custGeom>
              <a:grpFill/>
              <a:ln cap="flat">
                <a:noFill/>
                <a:prstDash val="solid"/>
              </a:ln>
            </p:spPr>
            <p:txBody>
              <a:bodyPr vert="horz" wrap="none" lIns="95246" tIns="47623" rIns="95246" bIns="47623" anchor="ctr" anchorCtr="1" compatLnSpc="0"/>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pPr hangingPunct="0"/>
                <a:endParaRPr lang="de-DE" sz="1905">
                  <a:solidFill>
                    <a:schemeClr val="bg1"/>
                  </a:solidFill>
                  <a:ea typeface="Arial Unicode MS" pitchFamily="2"/>
                  <a:cs typeface="Arial Unicode MS" pitchFamily="2"/>
                </a:endParaRPr>
              </a:p>
            </p:txBody>
          </p:sp>
          <p:sp>
            <p:nvSpPr>
              <p:cNvPr id="71" name="Freihandform 1047">
                <a:extLst>
                  <a:ext uri="{FF2B5EF4-FFF2-40B4-BE49-F238E27FC236}">
                    <a16:creationId xmlns:a16="http://schemas.microsoft.com/office/drawing/2014/main" id="{84D4F331-E4E2-4BF8-A76E-7D48BF528789}"/>
                  </a:ext>
                </a:extLst>
              </p:cNvPr>
              <p:cNvSpPr/>
              <p:nvPr/>
            </p:nvSpPr>
            <p:spPr>
              <a:xfrm>
                <a:off x="7069159" y="1304417"/>
                <a:ext cx="40746" cy="7684"/>
              </a:xfrm>
              <a:custGeom>
                <a:avLst/>
                <a:gdLst/>
                <a:ahLst/>
                <a:cxnLst>
                  <a:cxn ang="3cd4">
                    <a:pos x="hc" y="t"/>
                  </a:cxn>
                  <a:cxn ang="cd2">
                    <a:pos x="l" y="vc"/>
                  </a:cxn>
                  <a:cxn ang="cd4">
                    <a:pos x="hc" y="b"/>
                  </a:cxn>
                  <a:cxn ang="0">
                    <a:pos x="r" y="vc"/>
                  </a:cxn>
                </a:cxnLst>
                <a:rect l="l" t="t" r="r" b="b"/>
                <a:pathLst>
                  <a:path w="176" h="34">
                    <a:moveTo>
                      <a:pt x="17" y="34"/>
                    </a:moveTo>
                    <a:lnTo>
                      <a:pt x="159" y="34"/>
                    </a:lnTo>
                    <a:cubicBezTo>
                      <a:pt x="168" y="34"/>
                      <a:pt x="176" y="28"/>
                      <a:pt x="176" y="17"/>
                    </a:cubicBezTo>
                    <a:cubicBezTo>
                      <a:pt x="176" y="7"/>
                      <a:pt x="168" y="0"/>
                      <a:pt x="159" y="0"/>
                    </a:cubicBezTo>
                    <a:lnTo>
                      <a:pt x="17" y="0"/>
                    </a:lnTo>
                    <a:cubicBezTo>
                      <a:pt x="7" y="0"/>
                      <a:pt x="0" y="7"/>
                      <a:pt x="0" y="17"/>
                    </a:cubicBezTo>
                    <a:cubicBezTo>
                      <a:pt x="0" y="28"/>
                      <a:pt x="7" y="34"/>
                      <a:pt x="17" y="34"/>
                    </a:cubicBezTo>
                    <a:close/>
                  </a:path>
                </a:pathLst>
              </a:custGeom>
              <a:grpFill/>
              <a:ln cap="flat">
                <a:noFill/>
                <a:prstDash val="solid"/>
              </a:ln>
            </p:spPr>
            <p:txBody>
              <a:bodyPr vert="horz" wrap="none" lIns="95246" tIns="47623" rIns="95246" bIns="47623" anchor="ctr" anchorCtr="1" compatLnSpc="0"/>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pPr hangingPunct="0"/>
                <a:endParaRPr lang="de-DE" sz="1905">
                  <a:solidFill>
                    <a:schemeClr val="bg1"/>
                  </a:solidFill>
                  <a:ea typeface="Arial Unicode MS" pitchFamily="2"/>
                  <a:cs typeface="Arial Unicode MS" pitchFamily="2"/>
                </a:endParaRPr>
              </a:p>
            </p:txBody>
          </p:sp>
          <p:sp>
            <p:nvSpPr>
              <p:cNvPr id="72" name="Freihandform 1048">
                <a:extLst>
                  <a:ext uri="{FF2B5EF4-FFF2-40B4-BE49-F238E27FC236}">
                    <a16:creationId xmlns:a16="http://schemas.microsoft.com/office/drawing/2014/main" id="{8DBC5595-4B96-4377-99A8-41EC92B3082A}"/>
                  </a:ext>
                </a:extLst>
              </p:cNvPr>
              <p:cNvSpPr/>
              <p:nvPr/>
            </p:nvSpPr>
            <p:spPr>
              <a:xfrm>
                <a:off x="7027948" y="1304417"/>
                <a:ext cx="28639" cy="7684"/>
              </a:xfrm>
              <a:custGeom>
                <a:avLst/>
                <a:gdLst/>
                <a:ahLst/>
                <a:cxnLst>
                  <a:cxn ang="3cd4">
                    <a:pos x="hc" y="t"/>
                  </a:cxn>
                  <a:cxn ang="cd2">
                    <a:pos x="l" y="vc"/>
                  </a:cxn>
                  <a:cxn ang="cd4">
                    <a:pos x="hc" y="b"/>
                  </a:cxn>
                  <a:cxn ang="0">
                    <a:pos x="r" y="vc"/>
                  </a:cxn>
                </a:cxnLst>
                <a:rect l="l" t="t" r="r" b="b"/>
                <a:pathLst>
                  <a:path w="124" h="34">
                    <a:moveTo>
                      <a:pt x="19" y="34"/>
                    </a:moveTo>
                    <a:lnTo>
                      <a:pt x="107" y="34"/>
                    </a:lnTo>
                    <a:cubicBezTo>
                      <a:pt x="118" y="34"/>
                      <a:pt x="124" y="28"/>
                      <a:pt x="124" y="17"/>
                    </a:cubicBezTo>
                    <a:cubicBezTo>
                      <a:pt x="124" y="7"/>
                      <a:pt x="118" y="0"/>
                      <a:pt x="107" y="0"/>
                    </a:cubicBezTo>
                    <a:lnTo>
                      <a:pt x="19" y="0"/>
                    </a:lnTo>
                    <a:cubicBezTo>
                      <a:pt x="8" y="0"/>
                      <a:pt x="0" y="7"/>
                      <a:pt x="0" y="17"/>
                    </a:cubicBezTo>
                    <a:cubicBezTo>
                      <a:pt x="0" y="28"/>
                      <a:pt x="8" y="34"/>
                      <a:pt x="19" y="34"/>
                    </a:cubicBezTo>
                    <a:close/>
                  </a:path>
                </a:pathLst>
              </a:custGeom>
              <a:grpFill/>
              <a:ln cap="flat">
                <a:noFill/>
                <a:prstDash val="solid"/>
              </a:ln>
            </p:spPr>
            <p:txBody>
              <a:bodyPr vert="horz" wrap="none" lIns="95246" tIns="47623" rIns="95246" bIns="47623" anchor="ctr" anchorCtr="1" compatLnSpc="0"/>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pPr hangingPunct="0"/>
                <a:endParaRPr lang="de-DE" sz="1905">
                  <a:solidFill>
                    <a:schemeClr val="bg1"/>
                  </a:solidFill>
                  <a:ea typeface="Arial Unicode MS" pitchFamily="2"/>
                  <a:cs typeface="Arial Unicode MS" pitchFamily="2"/>
                </a:endParaRPr>
              </a:p>
            </p:txBody>
          </p:sp>
          <p:sp>
            <p:nvSpPr>
              <p:cNvPr id="73" name="Freihandform 1049">
                <a:extLst>
                  <a:ext uri="{FF2B5EF4-FFF2-40B4-BE49-F238E27FC236}">
                    <a16:creationId xmlns:a16="http://schemas.microsoft.com/office/drawing/2014/main" id="{B9DDA1BE-05E5-4233-9BD4-E6AD48F35589}"/>
                  </a:ext>
                </a:extLst>
              </p:cNvPr>
              <p:cNvSpPr/>
              <p:nvPr/>
            </p:nvSpPr>
            <p:spPr>
              <a:xfrm>
                <a:off x="7027948" y="1320715"/>
                <a:ext cx="48895" cy="8149"/>
              </a:xfrm>
              <a:custGeom>
                <a:avLst/>
                <a:gdLst/>
                <a:ahLst/>
                <a:cxnLst>
                  <a:cxn ang="3cd4">
                    <a:pos x="hc" y="t"/>
                  </a:cxn>
                  <a:cxn ang="cd2">
                    <a:pos x="l" y="vc"/>
                  </a:cxn>
                  <a:cxn ang="cd4">
                    <a:pos x="hc" y="b"/>
                  </a:cxn>
                  <a:cxn ang="0">
                    <a:pos x="r" y="vc"/>
                  </a:cxn>
                </a:cxnLst>
                <a:rect l="l" t="t" r="r" b="b"/>
                <a:pathLst>
                  <a:path w="211" h="36">
                    <a:moveTo>
                      <a:pt x="19" y="36"/>
                    </a:moveTo>
                    <a:lnTo>
                      <a:pt x="194" y="36"/>
                    </a:lnTo>
                    <a:cubicBezTo>
                      <a:pt x="205" y="36"/>
                      <a:pt x="211" y="28"/>
                      <a:pt x="211" y="17"/>
                    </a:cubicBezTo>
                    <a:cubicBezTo>
                      <a:pt x="211" y="9"/>
                      <a:pt x="205" y="0"/>
                      <a:pt x="194" y="0"/>
                    </a:cubicBezTo>
                    <a:lnTo>
                      <a:pt x="19" y="0"/>
                    </a:lnTo>
                    <a:cubicBezTo>
                      <a:pt x="8" y="0"/>
                      <a:pt x="0" y="9"/>
                      <a:pt x="0" y="17"/>
                    </a:cubicBezTo>
                    <a:cubicBezTo>
                      <a:pt x="0" y="28"/>
                      <a:pt x="8" y="36"/>
                      <a:pt x="19" y="36"/>
                    </a:cubicBezTo>
                    <a:close/>
                  </a:path>
                </a:pathLst>
              </a:custGeom>
              <a:grpFill/>
              <a:ln cap="flat">
                <a:noFill/>
                <a:prstDash val="solid"/>
              </a:ln>
            </p:spPr>
            <p:txBody>
              <a:bodyPr vert="horz" wrap="none" lIns="95246" tIns="47623" rIns="95246" bIns="47623" anchor="ctr" anchorCtr="1" compatLnSpc="0"/>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pPr hangingPunct="0"/>
                <a:endParaRPr lang="de-DE" sz="1905">
                  <a:solidFill>
                    <a:schemeClr val="bg1"/>
                  </a:solidFill>
                  <a:ea typeface="Arial Unicode MS" pitchFamily="2"/>
                  <a:cs typeface="Arial Unicode MS" pitchFamily="2"/>
                </a:endParaRPr>
              </a:p>
            </p:txBody>
          </p:sp>
          <p:sp>
            <p:nvSpPr>
              <p:cNvPr id="74" name="Freihandform 1050">
                <a:extLst>
                  <a:ext uri="{FF2B5EF4-FFF2-40B4-BE49-F238E27FC236}">
                    <a16:creationId xmlns:a16="http://schemas.microsoft.com/office/drawing/2014/main" id="{1EC524ED-4B28-4E30-AB45-99E25EBE9F22}"/>
                  </a:ext>
                </a:extLst>
              </p:cNvPr>
              <p:cNvSpPr/>
              <p:nvPr/>
            </p:nvSpPr>
            <p:spPr>
              <a:xfrm>
                <a:off x="7085458" y="1320715"/>
                <a:ext cx="24448" cy="8149"/>
              </a:xfrm>
              <a:custGeom>
                <a:avLst/>
                <a:gdLst/>
                <a:ahLst/>
                <a:cxnLst>
                  <a:cxn ang="3cd4">
                    <a:pos x="hc" y="t"/>
                  </a:cxn>
                  <a:cxn ang="cd2">
                    <a:pos x="l" y="vc"/>
                  </a:cxn>
                  <a:cxn ang="cd4">
                    <a:pos x="hc" y="b"/>
                  </a:cxn>
                  <a:cxn ang="0">
                    <a:pos x="r" y="vc"/>
                  </a:cxn>
                </a:cxnLst>
                <a:rect l="l" t="t" r="r" b="b"/>
                <a:pathLst>
                  <a:path w="105" h="36">
                    <a:moveTo>
                      <a:pt x="89" y="0"/>
                    </a:moveTo>
                    <a:lnTo>
                      <a:pt x="17" y="0"/>
                    </a:lnTo>
                    <a:cubicBezTo>
                      <a:pt x="9" y="0"/>
                      <a:pt x="0" y="9"/>
                      <a:pt x="0" y="17"/>
                    </a:cubicBezTo>
                    <a:cubicBezTo>
                      <a:pt x="0" y="28"/>
                      <a:pt x="9" y="36"/>
                      <a:pt x="17" y="36"/>
                    </a:cubicBezTo>
                    <a:lnTo>
                      <a:pt x="89" y="36"/>
                    </a:lnTo>
                    <a:cubicBezTo>
                      <a:pt x="98" y="36"/>
                      <a:pt x="106" y="28"/>
                      <a:pt x="106" y="17"/>
                    </a:cubicBezTo>
                    <a:cubicBezTo>
                      <a:pt x="106" y="9"/>
                      <a:pt x="98" y="0"/>
                      <a:pt x="89" y="0"/>
                    </a:cubicBezTo>
                    <a:close/>
                  </a:path>
                </a:pathLst>
              </a:custGeom>
              <a:grpFill/>
              <a:ln cap="flat">
                <a:noFill/>
                <a:prstDash val="solid"/>
              </a:ln>
            </p:spPr>
            <p:txBody>
              <a:bodyPr vert="horz" wrap="none" lIns="95246" tIns="47623" rIns="95246" bIns="47623" anchor="ctr" anchorCtr="1" compatLnSpc="0"/>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pPr hangingPunct="0"/>
                <a:endParaRPr lang="de-DE" sz="1905">
                  <a:solidFill>
                    <a:schemeClr val="bg1"/>
                  </a:solidFill>
                  <a:ea typeface="Arial Unicode MS" pitchFamily="2"/>
                  <a:cs typeface="Arial Unicode MS" pitchFamily="2"/>
                </a:endParaRPr>
              </a:p>
            </p:txBody>
          </p:sp>
        </p:grpSp>
      </p:grpSp>
      <p:grpSp>
        <p:nvGrpSpPr>
          <p:cNvPr id="103" name="Gruppieren 102">
            <a:extLst>
              <a:ext uri="{FF2B5EF4-FFF2-40B4-BE49-F238E27FC236}">
                <a16:creationId xmlns:a16="http://schemas.microsoft.com/office/drawing/2014/main" id="{201D5BD6-BA90-4E2C-9EB1-D6FD041BDA7B}"/>
              </a:ext>
            </a:extLst>
          </p:cNvPr>
          <p:cNvGrpSpPr/>
          <p:nvPr/>
        </p:nvGrpSpPr>
        <p:grpSpPr>
          <a:xfrm>
            <a:off x="4890958" y="2584174"/>
            <a:ext cx="2397458" cy="2399149"/>
            <a:chOff x="4890958" y="2584174"/>
            <a:chExt cx="2397458" cy="2399149"/>
          </a:xfrm>
        </p:grpSpPr>
        <p:sp>
          <p:nvSpPr>
            <p:cNvPr id="99" name="Ellipse 98">
              <a:extLst>
                <a:ext uri="{FF2B5EF4-FFF2-40B4-BE49-F238E27FC236}">
                  <a16:creationId xmlns:a16="http://schemas.microsoft.com/office/drawing/2014/main" id="{92F71917-F2B3-4DE7-AEAD-A31AFFFA56C2}"/>
                </a:ext>
              </a:extLst>
            </p:cNvPr>
            <p:cNvSpPr/>
            <p:nvPr/>
          </p:nvSpPr>
          <p:spPr>
            <a:xfrm>
              <a:off x="4930442" y="2612035"/>
              <a:ext cx="2318991" cy="231899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205" rtl="0" eaLnBrk="1" latinLnBrk="0" hangingPunct="1">
                <a:defRPr sz="1800" kern="1200">
                  <a:solidFill>
                    <a:srgbClr val="FFFFFF"/>
                  </a:solidFill>
                  <a:latin typeface="Arial"/>
                  <a:ea typeface="+mn-ea"/>
                  <a:cs typeface="+mn-cs"/>
                </a:defRPr>
              </a:lvl1pPr>
              <a:lvl2pPr marL="457102" algn="l" defTabSz="914205" rtl="0" eaLnBrk="1" latinLnBrk="0" hangingPunct="1">
                <a:defRPr sz="1800" kern="1200">
                  <a:solidFill>
                    <a:srgbClr val="FFFFFF"/>
                  </a:solidFill>
                  <a:latin typeface="Arial"/>
                  <a:ea typeface="+mn-ea"/>
                  <a:cs typeface="+mn-cs"/>
                </a:defRPr>
              </a:lvl2pPr>
              <a:lvl3pPr marL="914205" algn="l" defTabSz="914205" rtl="0" eaLnBrk="1" latinLnBrk="0" hangingPunct="1">
                <a:defRPr sz="1800" kern="1200">
                  <a:solidFill>
                    <a:srgbClr val="FFFFFF"/>
                  </a:solidFill>
                  <a:latin typeface="Arial"/>
                  <a:ea typeface="+mn-ea"/>
                  <a:cs typeface="+mn-cs"/>
                </a:defRPr>
              </a:lvl3pPr>
              <a:lvl4pPr marL="1371308" algn="l" defTabSz="914205" rtl="0" eaLnBrk="1" latinLnBrk="0" hangingPunct="1">
                <a:defRPr sz="1800" kern="1200">
                  <a:solidFill>
                    <a:srgbClr val="FFFFFF"/>
                  </a:solidFill>
                  <a:latin typeface="Arial"/>
                  <a:ea typeface="+mn-ea"/>
                  <a:cs typeface="+mn-cs"/>
                </a:defRPr>
              </a:lvl4pPr>
              <a:lvl5pPr marL="1828410" algn="l" defTabSz="914205" rtl="0" eaLnBrk="1" latinLnBrk="0" hangingPunct="1">
                <a:defRPr sz="1800" kern="1200">
                  <a:solidFill>
                    <a:srgbClr val="FFFFFF"/>
                  </a:solidFill>
                  <a:latin typeface="Arial"/>
                  <a:ea typeface="+mn-ea"/>
                  <a:cs typeface="+mn-cs"/>
                </a:defRPr>
              </a:lvl5pPr>
              <a:lvl6pPr marL="2285511" algn="l" defTabSz="914205" rtl="0" eaLnBrk="1" latinLnBrk="0" hangingPunct="1">
                <a:defRPr sz="1800" kern="1200">
                  <a:solidFill>
                    <a:srgbClr val="FFFFFF"/>
                  </a:solidFill>
                  <a:latin typeface="Arial"/>
                  <a:ea typeface="+mn-ea"/>
                  <a:cs typeface="+mn-cs"/>
                </a:defRPr>
              </a:lvl6pPr>
              <a:lvl7pPr marL="2742614" algn="l" defTabSz="914205" rtl="0" eaLnBrk="1" latinLnBrk="0" hangingPunct="1">
                <a:defRPr sz="1800" kern="1200">
                  <a:solidFill>
                    <a:srgbClr val="FFFFFF"/>
                  </a:solidFill>
                  <a:latin typeface="Arial"/>
                  <a:ea typeface="+mn-ea"/>
                  <a:cs typeface="+mn-cs"/>
                </a:defRPr>
              </a:lvl7pPr>
              <a:lvl8pPr marL="3199716" algn="l" defTabSz="914205" rtl="0" eaLnBrk="1" latinLnBrk="0" hangingPunct="1">
                <a:defRPr sz="1800" kern="1200">
                  <a:solidFill>
                    <a:srgbClr val="FFFFFF"/>
                  </a:solidFill>
                  <a:latin typeface="Arial"/>
                  <a:ea typeface="+mn-ea"/>
                  <a:cs typeface="+mn-cs"/>
                </a:defRPr>
              </a:lvl8pPr>
              <a:lvl9pPr marL="3656819" algn="l" defTabSz="914205" rtl="0" eaLnBrk="1" latinLnBrk="0" hangingPunct="1">
                <a:defRPr sz="1800" kern="1200">
                  <a:solidFill>
                    <a:srgbClr val="FFFFFF"/>
                  </a:solidFill>
                  <a:latin typeface="Arial"/>
                  <a:ea typeface="+mn-ea"/>
                  <a:cs typeface="+mn-cs"/>
                </a:defRPr>
              </a:lvl9pPr>
            </a:lstStyle>
            <a:p>
              <a:pPr algn="ctr"/>
              <a:endParaRPr lang="de-DE"/>
            </a:p>
          </p:txBody>
        </p:sp>
        <p:grpSp>
          <p:nvGrpSpPr>
            <p:cNvPr id="84" name="Gruppieren 83">
              <a:extLst>
                <a:ext uri="{FF2B5EF4-FFF2-40B4-BE49-F238E27FC236}">
                  <a16:creationId xmlns:a16="http://schemas.microsoft.com/office/drawing/2014/main" id="{29669A98-71B8-4F39-A2A4-60AC22D8A5A5}"/>
                </a:ext>
              </a:extLst>
            </p:cNvPr>
            <p:cNvGrpSpPr>
              <a:grpSpLocks noChangeAspect="1"/>
            </p:cNvGrpSpPr>
            <p:nvPr/>
          </p:nvGrpSpPr>
          <p:grpSpPr>
            <a:xfrm>
              <a:off x="4890958" y="2584174"/>
              <a:ext cx="2397458" cy="2399149"/>
              <a:chOff x="6001383" y="4302153"/>
              <a:chExt cx="328296" cy="328528"/>
            </a:xfrm>
            <a:solidFill>
              <a:srgbClr val="007AB3"/>
            </a:solidFill>
          </p:grpSpPr>
          <p:sp>
            <p:nvSpPr>
              <p:cNvPr id="85" name="Freihandform 1295">
                <a:extLst>
                  <a:ext uri="{FF2B5EF4-FFF2-40B4-BE49-F238E27FC236}">
                    <a16:creationId xmlns:a16="http://schemas.microsoft.com/office/drawing/2014/main" id="{661D5784-7E61-4D76-B1FA-AC411831C90C}"/>
                  </a:ext>
                </a:extLst>
              </p:cNvPr>
              <p:cNvSpPr/>
              <p:nvPr/>
            </p:nvSpPr>
            <p:spPr>
              <a:xfrm>
                <a:off x="6001383" y="4302153"/>
                <a:ext cx="328296" cy="328528"/>
              </a:xfrm>
              <a:custGeom>
                <a:avLst/>
                <a:gdLst/>
                <a:ahLst/>
                <a:cxnLst>
                  <a:cxn ang="3cd4">
                    <a:pos x="hc" y="t"/>
                  </a:cxn>
                  <a:cxn ang="cd2">
                    <a:pos x="l" y="vc"/>
                  </a:cxn>
                  <a:cxn ang="cd4">
                    <a:pos x="hc" y="b"/>
                  </a:cxn>
                  <a:cxn ang="0">
                    <a:pos x="r" y="vc"/>
                  </a:cxn>
                </a:cxnLst>
                <a:rect l="l" t="t" r="r" b="b"/>
                <a:pathLst>
                  <a:path w="1411" h="1412">
                    <a:moveTo>
                      <a:pt x="704" y="1376"/>
                    </a:moveTo>
                    <a:cubicBezTo>
                      <a:pt x="336" y="1376"/>
                      <a:pt x="36" y="1075"/>
                      <a:pt x="36" y="705"/>
                    </a:cubicBezTo>
                    <a:cubicBezTo>
                      <a:pt x="36" y="337"/>
                      <a:pt x="336" y="36"/>
                      <a:pt x="704" y="36"/>
                    </a:cubicBezTo>
                    <a:cubicBezTo>
                      <a:pt x="1075" y="36"/>
                      <a:pt x="1375" y="337"/>
                      <a:pt x="1375" y="705"/>
                    </a:cubicBezTo>
                    <a:cubicBezTo>
                      <a:pt x="1375" y="1075"/>
                      <a:pt x="1075" y="1376"/>
                      <a:pt x="704" y="1376"/>
                    </a:cubicBezTo>
                    <a:close/>
                    <a:moveTo>
                      <a:pt x="704" y="0"/>
                    </a:moveTo>
                    <a:cubicBezTo>
                      <a:pt x="317" y="0"/>
                      <a:pt x="0" y="318"/>
                      <a:pt x="0" y="705"/>
                    </a:cubicBezTo>
                    <a:cubicBezTo>
                      <a:pt x="0" y="1094"/>
                      <a:pt x="317" y="1412"/>
                      <a:pt x="704" y="1412"/>
                    </a:cubicBezTo>
                    <a:cubicBezTo>
                      <a:pt x="1094" y="1412"/>
                      <a:pt x="1411" y="1094"/>
                      <a:pt x="1411" y="705"/>
                    </a:cubicBezTo>
                    <a:cubicBezTo>
                      <a:pt x="1411" y="318"/>
                      <a:pt x="1094" y="0"/>
                      <a:pt x="704" y="0"/>
                    </a:cubicBezTo>
                    <a:close/>
                  </a:path>
                </a:pathLst>
              </a:custGeom>
              <a:grpFill/>
              <a:ln cap="flat">
                <a:noFill/>
                <a:prstDash val="solid"/>
              </a:ln>
            </p:spPr>
            <p:txBody>
              <a:bodyPr vert="horz" wrap="none" lIns="95246" tIns="47623" rIns="95246" bIns="47623" anchor="ctr" anchorCtr="1" compatLnSpc="0"/>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pPr hangingPunct="0"/>
                <a:endParaRPr lang="de-DE" sz="1905">
                  <a:solidFill>
                    <a:schemeClr val="bg1"/>
                  </a:solidFill>
                  <a:ea typeface="Arial Unicode MS" pitchFamily="2"/>
                  <a:cs typeface="Arial Unicode MS" pitchFamily="2"/>
                </a:endParaRPr>
              </a:p>
            </p:txBody>
          </p:sp>
          <p:sp>
            <p:nvSpPr>
              <p:cNvPr id="86" name="Freihandform 1296">
                <a:extLst>
                  <a:ext uri="{FF2B5EF4-FFF2-40B4-BE49-F238E27FC236}">
                    <a16:creationId xmlns:a16="http://schemas.microsoft.com/office/drawing/2014/main" id="{308E5133-DA28-47EB-AC3B-735A436D17A6}"/>
                  </a:ext>
                </a:extLst>
              </p:cNvPr>
              <p:cNvSpPr/>
              <p:nvPr/>
            </p:nvSpPr>
            <p:spPr>
              <a:xfrm>
                <a:off x="6082875" y="4367812"/>
                <a:ext cx="172530" cy="196745"/>
              </a:xfrm>
              <a:custGeom>
                <a:avLst/>
                <a:gdLst/>
                <a:ahLst/>
                <a:cxnLst>
                  <a:cxn ang="3cd4">
                    <a:pos x="hc" y="t"/>
                  </a:cxn>
                  <a:cxn ang="cd2">
                    <a:pos x="l" y="vc"/>
                  </a:cxn>
                  <a:cxn ang="cd4">
                    <a:pos x="hc" y="b"/>
                  </a:cxn>
                  <a:cxn ang="0">
                    <a:pos x="r" y="vc"/>
                  </a:cxn>
                </a:cxnLst>
                <a:rect l="l" t="t" r="r" b="b"/>
                <a:pathLst>
                  <a:path w="742" h="845">
                    <a:moveTo>
                      <a:pt x="678" y="207"/>
                    </a:moveTo>
                    <a:lnTo>
                      <a:pt x="439" y="260"/>
                    </a:lnTo>
                    <a:cubicBezTo>
                      <a:pt x="431" y="262"/>
                      <a:pt x="426" y="271"/>
                      <a:pt x="426" y="279"/>
                    </a:cubicBezTo>
                    <a:lnTo>
                      <a:pt x="426" y="368"/>
                    </a:lnTo>
                    <a:cubicBezTo>
                      <a:pt x="426" y="374"/>
                      <a:pt x="431" y="381"/>
                      <a:pt x="437" y="383"/>
                    </a:cubicBezTo>
                    <a:lnTo>
                      <a:pt x="642" y="465"/>
                    </a:lnTo>
                    <a:lnTo>
                      <a:pt x="670" y="501"/>
                    </a:lnTo>
                    <a:lnTo>
                      <a:pt x="628" y="516"/>
                    </a:lnTo>
                    <a:lnTo>
                      <a:pt x="450" y="444"/>
                    </a:lnTo>
                    <a:cubicBezTo>
                      <a:pt x="445" y="442"/>
                      <a:pt x="439" y="444"/>
                      <a:pt x="433" y="446"/>
                    </a:cubicBezTo>
                    <a:cubicBezTo>
                      <a:pt x="429" y="450"/>
                      <a:pt x="426" y="455"/>
                      <a:pt x="426" y="461"/>
                    </a:cubicBezTo>
                    <a:lnTo>
                      <a:pt x="426" y="812"/>
                    </a:lnTo>
                    <a:lnTo>
                      <a:pt x="285" y="812"/>
                    </a:lnTo>
                    <a:lnTo>
                      <a:pt x="285" y="522"/>
                    </a:lnTo>
                    <a:cubicBezTo>
                      <a:pt x="285" y="512"/>
                      <a:pt x="278" y="506"/>
                      <a:pt x="270" y="503"/>
                    </a:cubicBezTo>
                    <a:lnTo>
                      <a:pt x="122" y="480"/>
                    </a:lnTo>
                    <a:lnTo>
                      <a:pt x="96" y="446"/>
                    </a:lnTo>
                    <a:lnTo>
                      <a:pt x="132" y="417"/>
                    </a:lnTo>
                    <a:lnTo>
                      <a:pt x="263" y="440"/>
                    </a:lnTo>
                    <a:cubicBezTo>
                      <a:pt x="270" y="442"/>
                      <a:pt x="274" y="440"/>
                      <a:pt x="278" y="438"/>
                    </a:cubicBezTo>
                    <a:cubicBezTo>
                      <a:pt x="283" y="434"/>
                      <a:pt x="285" y="429"/>
                      <a:pt x="285" y="423"/>
                    </a:cubicBezTo>
                    <a:lnTo>
                      <a:pt x="285" y="292"/>
                    </a:lnTo>
                    <a:cubicBezTo>
                      <a:pt x="285" y="285"/>
                      <a:pt x="280" y="279"/>
                      <a:pt x="274" y="277"/>
                    </a:cubicBezTo>
                    <a:lnTo>
                      <a:pt x="73" y="192"/>
                    </a:lnTo>
                    <a:lnTo>
                      <a:pt x="48" y="156"/>
                    </a:lnTo>
                    <a:lnTo>
                      <a:pt x="88" y="141"/>
                    </a:lnTo>
                    <a:lnTo>
                      <a:pt x="261" y="209"/>
                    </a:lnTo>
                    <a:cubicBezTo>
                      <a:pt x="266" y="213"/>
                      <a:pt x="272" y="211"/>
                      <a:pt x="276" y="209"/>
                    </a:cubicBezTo>
                    <a:cubicBezTo>
                      <a:pt x="283" y="205"/>
                      <a:pt x="285" y="201"/>
                      <a:pt x="285" y="194"/>
                    </a:cubicBezTo>
                    <a:lnTo>
                      <a:pt x="285" y="36"/>
                    </a:lnTo>
                    <a:lnTo>
                      <a:pt x="426" y="36"/>
                    </a:lnTo>
                    <a:lnTo>
                      <a:pt x="426" y="167"/>
                    </a:lnTo>
                    <a:cubicBezTo>
                      <a:pt x="426" y="171"/>
                      <a:pt x="429" y="175"/>
                      <a:pt x="433" y="180"/>
                    </a:cubicBezTo>
                    <a:cubicBezTo>
                      <a:pt x="437" y="184"/>
                      <a:pt x="441" y="184"/>
                      <a:pt x="445" y="184"/>
                    </a:cubicBezTo>
                    <a:lnTo>
                      <a:pt x="661" y="144"/>
                    </a:lnTo>
                    <a:lnTo>
                      <a:pt x="702" y="171"/>
                    </a:lnTo>
                    <a:close/>
                    <a:moveTo>
                      <a:pt x="676" y="112"/>
                    </a:moveTo>
                    <a:cubicBezTo>
                      <a:pt x="672" y="108"/>
                      <a:pt x="668" y="108"/>
                      <a:pt x="663" y="108"/>
                    </a:cubicBezTo>
                    <a:lnTo>
                      <a:pt x="460" y="146"/>
                    </a:lnTo>
                    <a:lnTo>
                      <a:pt x="460" y="19"/>
                    </a:lnTo>
                    <a:cubicBezTo>
                      <a:pt x="460" y="8"/>
                      <a:pt x="454" y="0"/>
                      <a:pt x="443" y="0"/>
                    </a:cubicBezTo>
                    <a:lnTo>
                      <a:pt x="268" y="0"/>
                    </a:lnTo>
                    <a:cubicBezTo>
                      <a:pt x="257" y="0"/>
                      <a:pt x="249" y="8"/>
                      <a:pt x="249" y="19"/>
                    </a:cubicBezTo>
                    <a:lnTo>
                      <a:pt x="249" y="167"/>
                    </a:lnTo>
                    <a:lnTo>
                      <a:pt x="94" y="105"/>
                    </a:lnTo>
                    <a:cubicBezTo>
                      <a:pt x="90" y="105"/>
                      <a:pt x="86" y="105"/>
                      <a:pt x="81" y="105"/>
                    </a:cubicBezTo>
                    <a:lnTo>
                      <a:pt x="12" y="133"/>
                    </a:lnTo>
                    <a:cubicBezTo>
                      <a:pt x="7" y="135"/>
                      <a:pt x="3" y="139"/>
                      <a:pt x="1" y="144"/>
                    </a:cubicBezTo>
                    <a:cubicBezTo>
                      <a:pt x="-1" y="150"/>
                      <a:pt x="1" y="154"/>
                      <a:pt x="5" y="160"/>
                    </a:cubicBezTo>
                    <a:lnTo>
                      <a:pt x="48" y="218"/>
                    </a:lnTo>
                    <a:cubicBezTo>
                      <a:pt x="50" y="220"/>
                      <a:pt x="52" y="222"/>
                      <a:pt x="56" y="222"/>
                    </a:cubicBezTo>
                    <a:lnTo>
                      <a:pt x="249" y="304"/>
                    </a:lnTo>
                    <a:lnTo>
                      <a:pt x="249" y="402"/>
                    </a:lnTo>
                    <a:lnTo>
                      <a:pt x="130" y="381"/>
                    </a:lnTo>
                    <a:cubicBezTo>
                      <a:pt x="126" y="381"/>
                      <a:pt x="122" y="383"/>
                      <a:pt x="117" y="385"/>
                    </a:cubicBezTo>
                    <a:lnTo>
                      <a:pt x="60" y="429"/>
                    </a:lnTo>
                    <a:cubicBezTo>
                      <a:pt x="54" y="436"/>
                      <a:pt x="52" y="446"/>
                      <a:pt x="58" y="453"/>
                    </a:cubicBezTo>
                    <a:lnTo>
                      <a:pt x="98" y="508"/>
                    </a:lnTo>
                    <a:cubicBezTo>
                      <a:pt x="100" y="512"/>
                      <a:pt x="105" y="514"/>
                      <a:pt x="109" y="514"/>
                    </a:cubicBezTo>
                    <a:lnTo>
                      <a:pt x="249" y="537"/>
                    </a:lnTo>
                    <a:lnTo>
                      <a:pt x="249" y="829"/>
                    </a:lnTo>
                    <a:cubicBezTo>
                      <a:pt x="249" y="840"/>
                      <a:pt x="257" y="846"/>
                      <a:pt x="268" y="846"/>
                    </a:cubicBezTo>
                    <a:lnTo>
                      <a:pt x="443" y="846"/>
                    </a:lnTo>
                    <a:cubicBezTo>
                      <a:pt x="454" y="846"/>
                      <a:pt x="460" y="840"/>
                      <a:pt x="460" y="829"/>
                    </a:cubicBezTo>
                    <a:lnTo>
                      <a:pt x="460" y="486"/>
                    </a:lnTo>
                    <a:lnTo>
                      <a:pt x="621" y="552"/>
                    </a:lnTo>
                    <a:cubicBezTo>
                      <a:pt x="625" y="552"/>
                      <a:pt x="630" y="552"/>
                      <a:pt x="634" y="552"/>
                    </a:cubicBezTo>
                    <a:lnTo>
                      <a:pt x="704" y="525"/>
                    </a:lnTo>
                    <a:cubicBezTo>
                      <a:pt x="710" y="522"/>
                      <a:pt x="714" y="518"/>
                      <a:pt x="714" y="514"/>
                    </a:cubicBezTo>
                    <a:cubicBezTo>
                      <a:pt x="716" y="508"/>
                      <a:pt x="716" y="503"/>
                      <a:pt x="712" y="499"/>
                    </a:cubicBezTo>
                    <a:lnTo>
                      <a:pt x="668" y="440"/>
                    </a:lnTo>
                    <a:cubicBezTo>
                      <a:pt x="666" y="438"/>
                      <a:pt x="663" y="436"/>
                      <a:pt x="661" y="436"/>
                    </a:cubicBezTo>
                    <a:lnTo>
                      <a:pt x="460" y="355"/>
                    </a:lnTo>
                    <a:lnTo>
                      <a:pt x="460" y="292"/>
                    </a:lnTo>
                    <a:lnTo>
                      <a:pt x="693" y="241"/>
                    </a:lnTo>
                    <a:cubicBezTo>
                      <a:pt x="697" y="239"/>
                      <a:pt x="702" y="237"/>
                      <a:pt x="706" y="232"/>
                    </a:cubicBezTo>
                    <a:lnTo>
                      <a:pt x="740" y="175"/>
                    </a:lnTo>
                    <a:cubicBezTo>
                      <a:pt x="744" y="169"/>
                      <a:pt x="742" y="158"/>
                      <a:pt x="735" y="152"/>
                    </a:cubicBezTo>
                    <a:close/>
                  </a:path>
                </a:pathLst>
              </a:custGeom>
              <a:grpFill/>
              <a:ln cap="flat">
                <a:noFill/>
                <a:prstDash val="solid"/>
              </a:ln>
            </p:spPr>
            <p:txBody>
              <a:bodyPr vert="horz" wrap="none" lIns="95246" tIns="47623" rIns="95246" bIns="47623" anchor="ctr" anchorCtr="1" compatLnSpc="0"/>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pPr hangingPunct="0"/>
                <a:endParaRPr lang="de-DE" sz="1905">
                  <a:solidFill>
                    <a:schemeClr val="bg1"/>
                  </a:solidFill>
                  <a:ea typeface="Arial Unicode MS" pitchFamily="2"/>
                  <a:cs typeface="Arial Unicode MS" pitchFamily="2"/>
                </a:endParaRPr>
              </a:p>
            </p:txBody>
          </p:sp>
        </p:grpSp>
      </p:grpSp>
      <p:grpSp>
        <p:nvGrpSpPr>
          <p:cNvPr id="102" name="Gruppieren 101">
            <a:extLst>
              <a:ext uri="{FF2B5EF4-FFF2-40B4-BE49-F238E27FC236}">
                <a16:creationId xmlns:a16="http://schemas.microsoft.com/office/drawing/2014/main" id="{70BB559B-F52A-4EFA-85F2-C2E9EA984E89}"/>
              </a:ext>
            </a:extLst>
          </p:cNvPr>
          <p:cNvGrpSpPr/>
          <p:nvPr/>
        </p:nvGrpSpPr>
        <p:grpSpPr>
          <a:xfrm>
            <a:off x="7136500" y="2584174"/>
            <a:ext cx="2363533" cy="2365200"/>
            <a:chOff x="7136500" y="2584174"/>
            <a:chExt cx="2363533" cy="2365200"/>
          </a:xfrm>
        </p:grpSpPr>
        <p:sp>
          <p:nvSpPr>
            <p:cNvPr id="100" name="Ellipse 99">
              <a:extLst>
                <a:ext uri="{FF2B5EF4-FFF2-40B4-BE49-F238E27FC236}">
                  <a16:creationId xmlns:a16="http://schemas.microsoft.com/office/drawing/2014/main" id="{F5339CD2-F8E4-426D-84B1-94B422220D05}"/>
                </a:ext>
              </a:extLst>
            </p:cNvPr>
            <p:cNvSpPr/>
            <p:nvPr/>
          </p:nvSpPr>
          <p:spPr>
            <a:xfrm>
              <a:off x="7148138" y="2612035"/>
              <a:ext cx="2318991" cy="231899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205" rtl="0" eaLnBrk="1" latinLnBrk="0" hangingPunct="1">
                <a:defRPr sz="1800" kern="1200">
                  <a:solidFill>
                    <a:srgbClr val="FFFFFF"/>
                  </a:solidFill>
                  <a:latin typeface="Arial"/>
                  <a:ea typeface="+mn-ea"/>
                  <a:cs typeface="+mn-cs"/>
                </a:defRPr>
              </a:lvl1pPr>
              <a:lvl2pPr marL="457102" algn="l" defTabSz="914205" rtl="0" eaLnBrk="1" latinLnBrk="0" hangingPunct="1">
                <a:defRPr sz="1800" kern="1200">
                  <a:solidFill>
                    <a:srgbClr val="FFFFFF"/>
                  </a:solidFill>
                  <a:latin typeface="Arial"/>
                  <a:ea typeface="+mn-ea"/>
                  <a:cs typeface="+mn-cs"/>
                </a:defRPr>
              </a:lvl2pPr>
              <a:lvl3pPr marL="914205" algn="l" defTabSz="914205" rtl="0" eaLnBrk="1" latinLnBrk="0" hangingPunct="1">
                <a:defRPr sz="1800" kern="1200">
                  <a:solidFill>
                    <a:srgbClr val="FFFFFF"/>
                  </a:solidFill>
                  <a:latin typeface="Arial"/>
                  <a:ea typeface="+mn-ea"/>
                  <a:cs typeface="+mn-cs"/>
                </a:defRPr>
              </a:lvl3pPr>
              <a:lvl4pPr marL="1371308" algn="l" defTabSz="914205" rtl="0" eaLnBrk="1" latinLnBrk="0" hangingPunct="1">
                <a:defRPr sz="1800" kern="1200">
                  <a:solidFill>
                    <a:srgbClr val="FFFFFF"/>
                  </a:solidFill>
                  <a:latin typeface="Arial"/>
                  <a:ea typeface="+mn-ea"/>
                  <a:cs typeface="+mn-cs"/>
                </a:defRPr>
              </a:lvl4pPr>
              <a:lvl5pPr marL="1828410" algn="l" defTabSz="914205" rtl="0" eaLnBrk="1" latinLnBrk="0" hangingPunct="1">
                <a:defRPr sz="1800" kern="1200">
                  <a:solidFill>
                    <a:srgbClr val="FFFFFF"/>
                  </a:solidFill>
                  <a:latin typeface="Arial"/>
                  <a:ea typeface="+mn-ea"/>
                  <a:cs typeface="+mn-cs"/>
                </a:defRPr>
              </a:lvl5pPr>
              <a:lvl6pPr marL="2285511" algn="l" defTabSz="914205" rtl="0" eaLnBrk="1" latinLnBrk="0" hangingPunct="1">
                <a:defRPr sz="1800" kern="1200">
                  <a:solidFill>
                    <a:srgbClr val="FFFFFF"/>
                  </a:solidFill>
                  <a:latin typeface="Arial"/>
                  <a:ea typeface="+mn-ea"/>
                  <a:cs typeface="+mn-cs"/>
                </a:defRPr>
              </a:lvl6pPr>
              <a:lvl7pPr marL="2742614" algn="l" defTabSz="914205" rtl="0" eaLnBrk="1" latinLnBrk="0" hangingPunct="1">
                <a:defRPr sz="1800" kern="1200">
                  <a:solidFill>
                    <a:srgbClr val="FFFFFF"/>
                  </a:solidFill>
                  <a:latin typeface="Arial"/>
                  <a:ea typeface="+mn-ea"/>
                  <a:cs typeface="+mn-cs"/>
                </a:defRPr>
              </a:lvl7pPr>
              <a:lvl8pPr marL="3199716" algn="l" defTabSz="914205" rtl="0" eaLnBrk="1" latinLnBrk="0" hangingPunct="1">
                <a:defRPr sz="1800" kern="1200">
                  <a:solidFill>
                    <a:srgbClr val="FFFFFF"/>
                  </a:solidFill>
                  <a:latin typeface="Arial"/>
                  <a:ea typeface="+mn-ea"/>
                  <a:cs typeface="+mn-cs"/>
                </a:defRPr>
              </a:lvl8pPr>
              <a:lvl9pPr marL="3656819" algn="l" defTabSz="914205" rtl="0" eaLnBrk="1" latinLnBrk="0" hangingPunct="1">
                <a:defRPr sz="1800" kern="1200">
                  <a:solidFill>
                    <a:srgbClr val="FFFFFF"/>
                  </a:solidFill>
                  <a:latin typeface="Arial"/>
                  <a:ea typeface="+mn-ea"/>
                  <a:cs typeface="+mn-cs"/>
                </a:defRPr>
              </a:lvl9pPr>
            </a:lstStyle>
            <a:p>
              <a:pPr algn="ctr"/>
              <a:endParaRPr lang="de-DE"/>
            </a:p>
          </p:txBody>
        </p:sp>
        <p:grpSp>
          <p:nvGrpSpPr>
            <p:cNvPr id="91" name="Gruppieren 90">
              <a:extLst>
                <a:ext uri="{FF2B5EF4-FFF2-40B4-BE49-F238E27FC236}">
                  <a16:creationId xmlns:a16="http://schemas.microsoft.com/office/drawing/2014/main" id="{20FF8B9D-39B8-4344-8409-12AED6C5835D}"/>
                </a:ext>
              </a:extLst>
            </p:cNvPr>
            <p:cNvGrpSpPr>
              <a:grpSpLocks noChangeAspect="1"/>
            </p:cNvGrpSpPr>
            <p:nvPr/>
          </p:nvGrpSpPr>
          <p:grpSpPr>
            <a:xfrm>
              <a:off x="7136500" y="2584174"/>
              <a:ext cx="2363533" cy="2365200"/>
              <a:chOff x="10011621" y="2971740"/>
              <a:chExt cx="328296" cy="328528"/>
            </a:xfrm>
            <a:solidFill>
              <a:srgbClr val="13A0D3"/>
            </a:solidFill>
          </p:grpSpPr>
          <p:sp>
            <p:nvSpPr>
              <p:cNvPr id="92" name="Freihandform 1693">
                <a:extLst>
                  <a:ext uri="{FF2B5EF4-FFF2-40B4-BE49-F238E27FC236}">
                    <a16:creationId xmlns:a16="http://schemas.microsoft.com/office/drawing/2014/main" id="{87FAA4D8-19BB-4FB3-9CAC-B5B8385AD3CB}"/>
                  </a:ext>
                </a:extLst>
              </p:cNvPr>
              <p:cNvSpPr/>
              <p:nvPr/>
            </p:nvSpPr>
            <p:spPr>
              <a:xfrm>
                <a:off x="10011621" y="2971740"/>
                <a:ext cx="328296" cy="328528"/>
              </a:xfrm>
              <a:custGeom>
                <a:avLst/>
                <a:gdLst/>
                <a:ahLst/>
                <a:cxnLst>
                  <a:cxn ang="3cd4">
                    <a:pos x="hc" y="t"/>
                  </a:cxn>
                  <a:cxn ang="cd2">
                    <a:pos x="l" y="vc"/>
                  </a:cxn>
                  <a:cxn ang="cd4">
                    <a:pos x="hc" y="b"/>
                  </a:cxn>
                  <a:cxn ang="0">
                    <a:pos x="r" y="vc"/>
                  </a:cxn>
                </a:cxnLst>
                <a:rect l="l" t="t" r="r" b="b"/>
                <a:pathLst>
                  <a:path w="1411" h="1412">
                    <a:moveTo>
                      <a:pt x="705" y="1376"/>
                    </a:moveTo>
                    <a:cubicBezTo>
                      <a:pt x="336" y="1376"/>
                      <a:pt x="36" y="1075"/>
                      <a:pt x="36" y="705"/>
                    </a:cubicBezTo>
                    <a:cubicBezTo>
                      <a:pt x="36" y="337"/>
                      <a:pt x="336" y="36"/>
                      <a:pt x="705" y="36"/>
                    </a:cubicBezTo>
                    <a:cubicBezTo>
                      <a:pt x="1075" y="36"/>
                      <a:pt x="1375" y="337"/>
                      <a:pt x="1375" y="705"/>
                    </a:cubicBezTo>
                    <a:cubicBezTo>
                      <a:pt x="1375" y="1075"/>
                      <a:pt x="1075" y="1376"/>
                      <a:pt x="705" y="1376"/>
                    </a:cubicBezTo>
                    <a:close/>
                    <a:moveTo>
                      <a:pt x="705" y="0"/>
                    </a:moveTo>
                    <a:cubicBezTo>
                      <a:pt x="317" y="0"/>
                      <a:pt x="0" y="318"/>
                      <a:pt x="0" y="705"/>
                    </a:cubicBezTo>
                    <a:cubicBezTo>
                      <a:pt x="0" y="1094"/>
                      <a:pt x="317" y="1412"/>
                      <a:pt x="705" y="1412"/>
                    </a:cubicBezTo>
                    <a:cubicBezTo>
                      <a:pt x="1094" y="1412"/>
                      <a:pt x="1411" y="1094"/>
                      <a:pt x="1411" y="705"/>
                    </a:cubicBezTo>
                    <a:cubicBezTo>
                      <a:pt x="1411" y="318"/>
                      <a:pt x="1094" y="0"/>
                      <a:pt x="705" y="0"/>
                    </a:cubicBezTo>
                    <a:close/>
                  </a:path>
                </a:pathLst>
              </a:custGeom>
              <a:grpFill/>
              <a:ln cap="flat">
                <a:noFill/>
                <a:prstDash val="solid"/>
              </a:ln>
            </p:spPr>
            <p:txBody>
              <a:bodyPr vert="horz" wrap="none" lIns="95246" tIns="47623" rIns="95246" bIns="47623" anchor="ctr" anchorCtr="1" compatLnSpc="0"/>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pPr hangingPunct="0"/>
                <a:endParaRPr lang="de-DE" sz="1905">
                  <a:solidFill>
                    <a:schemeClr val="bg1"/>
                  </a:solidFill>
                  <a:ea typeface="Arial Unicode MS" pitchFamily="2"/>
                  <a:cs typeface="Arial Unicode MS" pitchFamily="2"/>
                </a:endParaRPr>
              </a:p>
            </p:txBody>
          </p:sp>
          <p:sp>
            <p:nvSpPr>
              <p:cNvPr id="93" name="Freihandform 1694">
                <a:extLst>
                  <a:ext uri="{FF2B5EF4-FFF2-40B4-BE49-F238E27FC236}">
                    <a16:creationId xmlns:a16="http://schemas.microsoft.com/office/drawing/2014/main" id="{CAE3C7BD-6CCF-4E27-826F-065D4D896D8B}"/>
                  </a:ext>
                </a:extLst>
              </p:cNvPr>
              <p:cNvSpPr/>
              <p:nvPr/>
            </p:nvSpPr>
            <p:spPr>
              <a:xfrm>
                <a:off x="10077047" y="3061847"/>
                <a:ext cx="196977" cy="147384"/>
              </a:xfrm>
              <a:custGeom>
                <a:avLst/>
                <a:gdLst/>
                <a:ahLst/>
                <a:cxnLst>
                  <a:cxn ang="3cd4">
                    <a:pos x="hc" y="t"/>
                  </a:cxn>
                  <a:cxn ang="cd2">
                    <a:pos x="l" y="vc"/>
                  </a:cxn>
                  <a:cxn ang="cd4">
                    <a:pos x="hc" y="b"/>
                  </a:cxn>
                  <a:cxn ang="0">
                    <a:pos x="r" y="vc"/>
                  </a:cxn>
                </a:cxnLst>
                <a:rect l="l" t="t" r="r" b="b"/>
                <a:pathLst>
                  <a:path w="845" h="634">
                    <a:moveTo>
                      <a:pt x="142" y="423"/>
                    </a:moveTo>
                    <a:cubicBezTo>
                      <a:pt x="83" y="423"/>
                      <a:pt x="36" y="376"/>
                      <a:pt x="36" y="317"/>
                    </a:cubicBezTo>
                    <a:cubicBezTo>
                      <a:pt x="36" y="260"/>
                      <a:pt x="83" y="211"/>
                      <a:pt x="142" y="211"/>
                    </a:cubicBezTo>
                    <a:cubicBezTo>
                      <a:pt x="201" y="211"/>
                      <a:pt x="248" y="260"/>
                      <a:pt x="248" y="317"/>
                    </a:cubicBezTo>
                    <a:cubicBezTo>
                      <a:pt x="248" y="376"/>
                      <a:pt x="201" y="423"/>
                      <a:pt x="142" y="423"/>
                    </a:cubicBezTo>
                    <a:close/>
                    <a:moveTo>
                      <a:pt x="675" y="241"/>
                    </a:moveTo>
                    <a:cubicBezTo>
                      <a:pt x="678" y="245"/>
                      <a:pt x="684" y="247"/>
                      <a:pt x="688" y="247"/>
                    </a:cubicBezTo>
                    <a:cubicBezTo>
                      <a:pt x="692" y="247"/>
                      <a:pt x="697" y="245"/>
                      <a:pt x="699" y="243"/>
                    </a:cubicBezTo>
                    <a:lnTo>
                      <a:pt x="840" y="137"/>
                    </a:lnTo>
                    <a:cubicBezTo>
                      <a:pt x="843" y="135"/>
                      <a:pt x="843" y="135"/>
                      <a:pt x="845" y="133"/>
                    </a:cubicBezTo>
                    <a:lnTo>
                      <a:pt x="845" y="131"/>
                    </a:lnTo>
                    <a:cubicBezTo>
                      <a:pt x="847" y="129"/>
                      <a:pt x="847" y="126"/>
                      <a:pt x="847" y="124"/>
                    </a:cubicBezTo>
                    <a:cubicBezTo>
                      <a:pt x="847" y="120"/>
                      <a:pt x="847" y="118"/>
                      <a:pt x="845" y="116"/>
                    </a:cubicBezTo>
                    <a:lnTo>
                      <a:pt x="845" y="114"/>
                    </a:lnTo>
                    <a:cubicBezTo>
                      <a:pt x="843" y="114"/>
                      <a:pt x="843" y="112"/>
                      <a:pt x="840" y="109"/>
                    </a:cubicBezTo>
                    <a:lnTo>
                      <a:pt x="699" y="4"/>
                    </a:lnTo>
                    <a:cubicBezTo>
                      <a:pt x="692" y="-3"/>
                      <a:pt x="680" y="-1"/>
                      <a:pt x="675" y="8"/>
                    </a:cubicBezTo>
                    <a:cubicBezTo>
                      <a:pt x="669" y="14"/>
                      <a:pt x="671" y="27"/>
                      <a:pt x="678" y="31"/>
                    </a:cubicBezTo>
                    <a:lnTo>
                      <a:pt x="777" y="105"/>
                    </a:lnTo>
                    <a:cubicBezTo>
                      <a:pt x="728" y="105"/>
                      <a:pt x="663" y="103"/>
                      <a:pt x="582" y="105"/>
                    </a:cubicBezTo>
                    <a:cubicBezTo>
                      <a:pt x="481" y="109"/>
                      <a:pt x="440" y="158"/>
                      <a:pt x="426" y="186"/>
                    </a:cubicBezTo>
                    <a:cubicBezTo>
                      <a:pt x="415" y="207"/>
                      <a:pt x="413" y="226"/>
                      <a:pt x="413" y="241"/>
                    </a:cubicBezTo>
                    <a:cubicBezTo>
                      <a:pt x="411" y="260"/>
                      <a:pt x="411" y="272"/>
                      <a:pt x="394" y="287"/>
                    </a:cubicBezTo>
                    <a:cubicBezTo>
                      <a:pt x="390" y="294"/>
                      <a:pt x="377" y="298"/>
                      <a:pt x="368" y="300"/>
                    </a:cubicBezTo>
                    <a:lnTo>
                      <a:pt x="282" y="300"/>
                    </a:lnTo>
                    <a:cubicBezTo>
                      <a:pt x="273" y="230"/>
                      <a:pt x="214" y="177"/>
                      <a:pt x="142" y="177"/>
                    </a:cubicBezTo>
                    <a:cubicBezTo>
                      <a:pt x="64" y="177"/>
                      <a:pt x="0" y="241"/>
                      <a:pt x="0" y="317"/>
                    </a:cubicBezTo>
                    <a:cubicBezTo>
                      <a:pt x="0" y="395"/>
                      <a:pt x="64" y="459"/>
                      <a:pt x="142" y="459"/>
                    </a:cubicBezTo>
                    <a:cubicBezTo>
                      <a:pt x="214" y="459"/>
                      <a:pt x="273" y="404"/>
                      <a:pt x="282" y="336"/>
                    </a:cubicBezTo>
                    <a:lnTo>
                      <a:pt x="368" y="336"/>
                    </a:lnTo>
                    <a:cubicBezTo>
                      <a:pt x="375" y="338"/>
                      <a:pt x="388" y="342"/>
                      <a:pt x="394" y="349"/>
                    </a:cubicBezTo>
                    <a:cubicBezTo>
                      <a:pt x="411" y="363"/>
                      <a:pt x="411" y="376"/>
                      <a:pt x="413" y="395"/>
                    </a:cubicBezTo>
                    <a:cubicBezTo>
                      <a:pt x="413" y="410"/>
                      <a:pt x="415" y="427"/>
                      <a:pt x="426" y="448"/>
                    </a:cubicBezTo>
                    <a:cubicBezTo>
                      <a:pt x="440" y="478"/>
                      <a:pt x="481" y="526"/>
                      <a:pt x="582" y="529"/>
                    </a:cubicBezTo>
                    <a:cubicBezTo>
                      <a:pt x="622" y="531"/>
                      <a:pt x="656" y="531"/>
                      <a:pt x="690" y="531"/>
                    </a:cubicBezTo>
                    <a:cubicBezTo>
                      <a:pt x="724" y="531"/>
                      <a:pt x="752" y="531"/>
                      <a:pt x="777" y="531"/>
                    </a:cubicBezTo>
                    <a:lnTo>
                      <a:pt x="678" y="603"/>
                    </a:lnTo>
                    <a:cubicBezTo>
                      <a:pt x="671" y="609"/>
                      <a:pt x="669" y="620"/>
                      <a:pt x="675" y="628"/>
                    </a:cubicBezTo>
                    <a:cubicBezTo>
                      <a:pt x="678" y="632"/>
                      <a:pt x="684" y="634"/>
                      <a:pt x="688" y="634"/>
                    </a:cubicBezTo>
                    <a:cubicBezTo>
                      <a:pt x="692" y="634"/>
                      <a:pt x="697" y="634"/>
                      <a:pt x="699" y="632"/>
                    </a:cubicBezTo>
                    <a:lnTo>
                      <a:pt x="840" y="526"/>
                    </a:lnTo>
                    <a:lnTo>
                      <a:pt x="840" y="524"/>
                    </a:lnTo>
                    <a:cubicBezTo>
                      <a:pt x="843" y="524"/>
                      <a:pt x="843" y="522"/>
                      <a:pt x="845" y="520"/>
                    </a:cubicBezTo>
                    <a:cubicBezTo>
                      <a:pt x="847" y="516"/>
                      <a:pt x="847" y="514"/>
                      <a:pt x="847" y="512"/>
                    </a:cubicBezTo>
                    <a:cubicBezTo>
                      <a:pt x="847" y="510"/>
                      <a:pt x="847" y="507"/>
                      <a:pt x="845" y="505"/>
                    </a:cubicBezTo>
                    <a:cubicBezTo>
                      <a:pt x="845" y="503"/>
                      <a:pt x="845" y="503"/>
                      <a:pt x="845" y="503"/>
                    </a:cubicBezTo>
                    <a:cubicBezTo>
                      <a:pt x="843" y="501"/>
                      <a:pt x="843" y="499"/>
                      <a:pt x="840" y="499"/>
                    </a:cubicBezTo>
                    <a:lnTo>
                      <a:pt x="840" y="497"/>
                    </a:lnTo>
                    <a:lnTo>
                      <a:pt x="699" y="391"/>
                    </a:lnTo>
                    <a:cubicBezTo>
                      <a:pt x="692" y="387"/>
                      <a:pt x="680" y="387"/>
                      <a:pt x="675" y="395"/>
                    </a:cubicBezTo>
                    <a:cubicBezTo>
                      <a:pt x="669" y="404"/>
                      <a:pt x="671" y="414"/>
                      <a:pt x="678" y="421"/>
                    </a:cubicBezTo>
                    <a:lnTo>
                      <a:pt x="777" y="495"/>
                    </a:lnTo>
                    <a:cubicBezTo>
                      <a:pt x="730" y="495"/>
                      <a:pt x="665" y="497"/>
                      <a:pt x="584" y="495"/>
                    </a:cubicBezTo>
                    <a:cubicBezTo>
                      <a:pt x="521" y="493"/>
                      <a:pt x="476" y="471"/>
                      <a:pt x="457" y="433"/>
                    </a:cubicBezTo>
                    <a:cubicBezTo>
                      <a:pt x="451" y="419"/>
                      <a:pt x="449" y="406"/>
                      <a:pt x="447" y="391"/>
                    </a:cubicBezTo>
                    <a:cubicBezTo>
                      <a:pt x="447" y="370"/>
                      <a:pt x="445" y="349"/>
                      <a:pt x="419" y="323"/>
                    </a:cubicBezTo>
                    <a:cubicBezTo>
                      <a:pt x="417" y="321"/>
                      <a:pt x="415" y="319"/>
                      <a:pt x="413" y="317"/>
                    </a:cubicBezTo>
                    <a:cubicBezTo>
                      <a:pt x="415" y="317"/>
                      <a:pt x="417" y="315"/>
                      <a:pt x="419" y="313"/>
                    </a:cubicBezTo>
                    <a:cubicBezTo>
                      <a:pt x="445" y="287"/>
                      <a:pt x="447" y="264"/>
                      <a:pt x="447" y="245"/>
                    </a:cubicBezTo>
                    <a:cubicBezTo>
                      <a:pt x="449" y="230"/>
                      <a:pt x="451" y="217"/>
                      <a:pt x="457" y="203"/>
                    </a:cubicBezTo>
                    <a:cubicBezTo>
                      <a:pt x="476" y="165"/>
                      <a:pt x="521" y="143"/>
                      <a:pt x="584" y="141"/>
                    </a:cubicBezTo>
                    <a:cubicBezTo>
                      <a:pt x="665" y="139"/>
                      <a:pt x="730" y="139"/>
                      <a:pt x="777" y="141"/>
                    </a:cubicBezTo>
                    <a:lnTo>
                      <a:pt x="678" y="215"/>
                    </a:lnTo>
                    <a:cubicBezTo>
                      <a:pt x="671" y="222"/>
                      <a:pt x="669" y="232"/>
                      <a:pt x="675" y="241"/>
                    </a:cubicBezTo>
                    <a:close/>
                  </a:path>
                </a:pathLst>
              </a:custGeom>
              <a:grpFill/>
              <a:ln cap="flat">
                <a:noFill/>
                <a:prstDash val="solid"/>
              </a:ln>
            </p:spPr>
            <p:txBody>
              <a:bodyPr vert="horz" wrap="none" lIns="95246" tIns="47623" rIns="95246" bIns="47623" anchor="ctr" anchorCtr="1" compatLnSpc="0"/>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pPr hangingPunct="0"/>
                <a:endParaRPr lang="de-DE" sz="1905">
                  <a:solidFill>
                    <a:schemeClr val="bg1"/>
                  </a:solidFill>
                  <a:ea typeface="Arial Unicode MS" pitchFamily="2"/>
                  <a:cs typeface="Arial Unicode MS" pitchFamily="2"/>
                </a:endParaRPr>
              </a:p>
            </p:txBody>
          </p:sp>
        </p:grpSp>
      </p:grpSp>
      <p:grpSp>
        <p:nvGrpSpPr>
          <p:cNvPr id="31" name="Gruppieren 30">
            <a:extLst>
              <a:ext uri="{FF2B5EF4-FFF2-40B4-BE49-F238E27FC236}">
                <a16:creationId xmlns:a16="http://schemas.microsoft.com/office/drawing/2014/main" id="{C96A39AA-FFDD-4F39-88B2-315E6D6FDF1D}"/>
              </a:ext>
            </a:extLst>
          </p:cNvPr>
          <p:cNvGrpSpPr/>
          <p:nvPr/>
        </p:nvGrpSpPr>
        <p:grpSpPr>
          <a:xfrm>
            <a:off x="9348116" y="2584174"/>
            <a:ext cx="2365200" cy="2365200"/>
            <a:chOff x="9348116" y="2584174"/>
            <a:chExt cx="2365200" cy="2365200"/>
          </a:xfrm>
        </p:grpSpPr>
        <p:sp>
          <p:nvSpPr>
            <p:cNvPr id="101" name="Ellipse 100">
              <a:extLst>
                <a:ext uri="{FF2B5EF4-FFF2-40B4-BE49-F238E27FC236}">
                  <a16:creationId xmlns:a16="http://schemas.microsoft.com/office/drawing/2014/main" id="{13152D50-34F1-4E12-A0ED-44612CDD9159}"/>
                </a:ext>
              </a:extLst>
            </p:cNvPr>
            <p:cNvSpPr/>
            <p:nvPr/>
          </p:nvSpPr>
          <p:spPr>
            <a:xfrm>
              <a:off x="9369546" y="2612035"/>
              <a:ext cx="2318991" cy="231899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205" rtl="0" eaLnBrk="1" latinLnBrk="0" hangingPunct="1">
                <a:defRPr sz="1800" kern="1200">
                  <a:solidFill>
                    <a:srgbClr val="FFFFFF"/>
                  </a:solidFill>
                  <a:latin typeface="Arial"/>
                  <a:ea typeface="+mn-ea"/>
                  <a:cs typeface="+mn-cs"/>
                </a:defRPr>
              </a:lvl1pPr>
              <a:lvl2pPr marL="457102" algn="l" defTabSz="914205" rtl="0" eaLnBrk="1" latinLnBrk="0" hangingPunct="1">
                <a:defRPr sz="1800" kern="1200">
                  <a:solidFill>
                    <a:srgbClr val="FFFFFF"/>
                  </a:solidFill>
                  <a:latin typeface="Arial"/>
                  <a:ea typeface="+mn-ea"/>
                  <a:cs typeface="+mn-cs"/>
                </a:defRPr>
              </a:lvl2pPr>
              <a:lvl3pPr marL="914205" algn="l" defTabSz="914205" rtl="0" eaLnBrk="1" latinLnBrk="0" hangingPunct="1">
                <a:defRPr sz="1800" kern="1200">
                  <a:solidFill>
                    <a:srgbClr val="FFFFFF"/>
                  </a:solidFill>
                  <a:latin typeface="Arial"/>
                  <a:ea typeface="+mn-ea"/>
                  <a:cs typeface="+mn-cs"/>
                </a:defRPr>
              </a:lvl3pPr>
              <a:lvl4pPr marL="1371308" algn="l" defTabSz="914205" rtl="0" eaLnBrk="1" latinLnBrk="0" hangingPunct="1">
                <a:defRPr sz="1800" kern="1200">
                  <a:solidFill>
                    <a:srgbClr val="FFFFFF"/>
                  </a:solidFill>
                  <a:latin typeface="Arial"/>
                  <a:ea typeface="+mn-ea"/>
                  <a:cs typeface="+mn-cs"/>
                </a:defRPr>
              </a:lvl4pPr>
              <a:lvl5pPr marL="1828410" algn="l" defTabSz="914205" rtl="0" eaLnBrk="1" latinLnBrk="0" hangingPunct="1">
                <a:defRPr sz="1800" kern="1200">
                  <a:solidFill>
                    <a:srgbClr val="FFFFFF"/>
                  </a:solidFill>
                  <a:latin typeface="Arial"/>
                  <a:ea typeface="+mn-ea"/>
                  <a:cs typeface="+mn-cs"/>
                </a:defRPr>
              </a:lvl5pPr>
              <a:lvl6pPr marL="2285511" algn="l" defTabSz="914205" rtl="0" eaLnBrk="1" latinLnBrk="0" hangingPunct="1">
                <a:defRPr sz="1800" kern="1200">
                  <a:solidFill>
                    <a:srgbClr val="FFFFFF"/>
                  </a:solidFill>
                  <a:latin typeface="Arial"/>
                  <a:ea typeface="+mn-ea"/>
                  <a:cs typeface="+mn-cs"/>
                </a:defRPr>
              </a:lvl6pPr>
              <a:lvl7pPr marL="2742614" algn="l" defTabSz="914205" rtl="0" eaLnBrk="1" latinLnBrk="0" hangingPunct="1">
                <a:defRPr sz="1800" kern="1200">
                  <a:solidFill>
                    <a:srgbClr val="FFFFFF"/>
                  </a:solidFill>
                  <a:latin typeface="Arial"/>
                  <a:ea typeface="+mn-ea"/>
                  <a:cs typeface="+mn-cs"/>
                </a:defRPr>
              </a:lvl7pPr>
              <a:lvl8pPr marL="3199716" algn="l" defTabSz="914205" rtl="0" eaLnBrk="1" latinLnBrk="0" hangingPunct="1">
                <a:defRPr sz="1800" kern="1200">
                  <a:solidFill>
                    <a:srgbClr val="FFFFFF"/>
                  </a:solidFill>
                  <a:latin typeface="Arial"/>
                  <a:ea typeface="+mn-ea"/>
                  <a:cs typeface="+mn-cs"/>
                </a:defRPr>
              </a:lvl8pPr>
              <a:lvl9pPr marL="3656819" algn="l" defTabSz="914205" rtl="0" eaLnBrk="1" latinLnBrk="0" hangingPunct="1">
                <a:defRPr sz="1800" kern="1200">
                  <a:solidFill>
                    <a:srgbClr val="FFFFFF"/>
                  </a:solidFill>
                  <a:latin typeface="Arial"/>
                  <a:ea typeface="+mn-ea"/>
                  <a:cs typeface="+mn-cs"/>
                </a:defRPr>
              </a:lvl9pPr>
            </a:lstStyle>
            <a:p>
              <a:pPr algn="ctr"/>
              <a:endParaRPr lang="de-DE"/>
            </a:p>
          </p:txBody>
        </p:sp>
        <p:grpSp>
          <p:nvGrpSpPr>
            <p:cNvPr id="87" name="Gruppieren 86">
              <a:extLst>
                <a:ext uri="{FF2B5EF4-FFF2-40B4-BE49-F238E27FC236}">
                  <a16:creationId xmlns:a16="http://schemas.microsoft.com/office/drawing/2014/main" id="{59D3A9CA-396A-4DFA-8A65-581E6A3FE16A}"/>
                </a:ext>
              </a:extLst>
            </p:cNvPr>
            <p:cNvGrpSpPr>
              <a:grpSpLocks noChangeAspect="1"/>
            </p:cNvGrpSpPr>
            <p:nvPr/>
          </p:nvGrpSpPr>
          <p:grpSpPr>
            <a:xfrm>
              <a:off x="9348116" y="2584174"/>
              <a:ext cx="2365200" cy="2365200"/>
              <a:chOff x="9124756" y="1641095"/>
              <a:chExt cx="328528" cy="328528"/>
            </a:xfrm>
            <a:solidFill>
              <a:srgbClr val="B5DAE6"/>
            </a:solidFill>
          </p:grpSpPr>
          <p:sp>
            <p:nvSpPr>
              <p:cNvPr id="88" name="Freihandform 1510">
                <a:extLst>
                  <a:ext uri="{FF2B5EF4-FFF2-40B4-BE49-F238E27FC236}">
                    <a16:creationId xmlns:a16="http://schemas.microsoft.com/office/drawing/2014/main" id="{718295F4-7B4E-4741-A3ED-31BD1F193C8A}"/>
                  </a:ext>
                </a:extLst>
              </p:cNvPr>
              <p:cNvSpPr/>
              <p:nvPr/>
            </p:nvSpPr>
            <p:spPr>
              <a:xfrm>
                <a:off x="9124756" y="1641095"/>
                <a:ext cx="328528" cy="328528"/>
              </a:xfrm>
              <a:custGeom>
                <a:avLst/>
                <a:gdLst/>
                <a:ahLst/>
                <a:cxnLst>
                  <a:cxn ang="3cd4">
                    <a:pos x="hc" y="t"/>
                  </a:cxn>
                  <a:cxn ang="cd2">
                    <a:pos x="l" y="vc"/>
                  </a:cxn>
                  <a:cxn ang="cd4">
                    <a:pos x="hc" y="b"/>
                  </a:cxn>
                  <a:cxn ang="0">
                    <a:pos x="r" y="vc"/>
                  </a:cxn>
                </a:cxnLst>
                <a:rect l="l" t="t" r="r" b="b"/>
                <a:pathLst>
                  <a:path w="1412" h="1412">
                    <a:moveTo>
                      <a:pt x="705" y="1376"/>
                    </a:moveTo>
                    <a:cubicBezTo>
                      <a:pt x="336" y="1376"/>
                      <a:pt x="36" y="1075"/>
                      <a:pt x="36" y="705"/>
                    </a:cubicBezTo>
                    <a:cubicBezTo>
                      <a:pt x="36" y="337"/>
                      <a:pt x="336" y="36"/>
                      <a:pt x="705" y="36"/>
                    </a:cubicBezTo>
                    <a:cubicBezTo>
                      <a:pt x="1075" y="36"/>
                      <a:pt x="1376" y="337"/>
                      <a:pt x="1376" y="705"/>
                    </a:cubicBezTo>
                    <a:cubicBezTo>
                      <a:pt x="1376" y="1075"/>
                      <a:pt x="1075" y="1376"/>
                      <a:pt x="705" y="1376"/>
                    </a:cubicBezTo>
                    <a:close/>
                    <a:moveTo>
                      <a:pt x="705" y="0"/>
                    </a:moveTo>
                    <a:cubicBezTo>
                      <a:pt x="317" y="0"/>
                      <a:pt x="0" y="318"/>
                      <a:pt x="0" y="705"/>
                    </a:cubicBezTo>
                    <a:cubicBezTo>
                      <a:pt x="0" y="1094"/>
                      <a:pt x="317" y="1412"/>
                      <a:pt x="705" y="1412"/>
                    </a:cubicBezTo>
                    <a:cubicBezTo>
                      <a:pt x="1094" y="1412"/>
                      <a:pt x="1412" y="1094"/>
                      <a:pt x="1412" y="705"/>
                    </a:cubicBezTo>
                    <a:cubicBezTo>
                      <a:pt x="1412" y="318"/>
                      <a:pt x="1094" y="0"/>
                      <a:pt x="705" y="0"/>
                    </a:cubicBezTo>
                    <a:close/>
                  </a:path>
                </a:pathLst>
              </a:custGeom>
              <a:grpFill/>
              <a:ln cap="flat">
                <a:noFill/>
                <a:prstDash val="solid"/>
              </a:ln>
            </p:spPr>
            <p:txBody>
              <a:bodyPr vert="horz" wrap="none" lIns="95246" tIns="47623" rIns="95246" bIns="47623" anchor="ctr" anchorCtr="1" compatLnSpc="0"/>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pPr hangingPunct="0"/>
                <a:endParaRPr lang="de-DE" sz="1905">
                  <a:solidFill>
                    <a:schemeClr val="bg1"/>
                  </a:solidFill>
                  <a:ea typeface="Arial Unicode MS" pitchFamily="2"/>
                  <a:cs typeface="Arial Unicode MS" pitchFamily="2"/>
                </a:endParaRPr>
              </a:p>
            </p:txBody>
          </p:sp>
          <p:sp>
            <p:nvSpPr>
              <p:cNvPr id="89" name="Freihandform 1511">
                <a:extLst>
                  <a:ext uri="{FF2B5EF4-FFF2-40B4-BE49-F238E27FC236}">
                    <a16:creationId xmlns:a16="http://schemas.microsoft.com/office/drawing/2014/main" id="{C6044B97-3D05-498C-A582-26988D38C71B}"/>
                  </a:ext>
                </a:extLst>
              </p:cNvPr>
              <p:cNvSpPr/>
              <p:nvPr/>
            </p:nvSpPr>
            <p:spPr>
              <a:xfrm>
                <a:off x="9190415" y="1706754"/>
                <a:ext cx="196745" cy="196745"/>
              </a:xfrm>
              <a:custGeom>
                <a:avLst/>
                <a:gdLst/>
                <a:ahLst/>
                <a:cxnLst>
                  <a:cxn ang="3cd4">
                    <a:pos x="hc" y="t"/>
                  </a:cxn>
                  <a:cxn ang="cd2">
                    <a:pos x="l" y="vc"/>
                  </a:cxn>
                  <a:cxn ang="cd4">
                    <a:pos x="hc" y="b"/>
                  </a:cxn>
                  <a:cxn ang="0">
                    <a:pos x="r" y="vc"/>
                  </a:cxn>
                </a:cxnLst>
                <a:rect l="l" t="t" r="r" b="b"/>
                <a:pathLst>
                  <a:path w="845" h="845">
                    <a:moveTo>
                      <a:pt x="806" y="488"/>
                    </a:moveTo>
                    <a:cubicBezTo>
                      <a:pt x="768" y="484"/>
                      <a:pt x="730" y="508"/>
                      <a:pt x="715" y="544"/>
                    </a:cubicBezTo>
                    <a:cubicBezTo>
                      <a:pt x="698" y="582"/>
                      <a:pt x="710" y="622"/>
                      <a:pt x="740" y="647"/>
                    </a:cubicBezTo>
                    <a:cubicBezTo>
                      <a:pt x="715" y="683"/>
                      <a:pt x="683" y="715"/>
                      <a:pt x="647" y="740"/>
                    </a:cubicBezTo>
                    <a:cubicBezTo>
                      <a:pt x="622" y="711"/>
                      <a:pt x="581" y="698"/>
                      <a:pt x="543" y="715"/>
                    </a:cubicBezTo>
                    <a:cubicBezTo>
                      <a:pt x="507" y="730"/>
                      <a:pt x="484" y="768"/>
                      <a:pt x="488" y="806"/>
                    </a:cubicBezTo>
                    <a:cubicBezTo>
                      <a:pt x="446" y="814"/>
                      <a:pt x="401" y="814"/>
                      <a:pt x="359" y="806"/>
                    </a:cubicBezTo>
                    <a:cubicBezTo>
                      <a:pt x="361" y="768"/>
                      <a:pt x="340" y="730"/>
                      <a:pt x="302" y="715"/>
                    </a:cubicBezTo>
                    <a:cubicBezTo>
                      <a:pt x="266" y="698"/>
                      <a:pt x="224" y="711"/>
                      <a:pt x="198" y="740"/>
                    </a:cubicBezTo>
                    <a:cubicBezTo>
                      <a:pt x="162" y="715"/>
                      <a:pt x="133" y="683"/>
                      <a:pt x="107" y="647"/>
                    </a:cubicBezTo>
                    <a:cubicBezTo>
                      <a:pt x="137" y="622"/>
                      <a:pt x="147" y="582"/>
                      <a:pt x="133" y="544"/>
                    </a:cubicBezTo>
                    <a:cubicBezTo>
                      <a:pt x="118" y="508"/>
                      <a:pt x="80" y="484"/>
                      <a:pt x="42" y="488"/>
                    </a:cubicBezTo>
                    <a:cubicBezTo>
                      <a:pt x="33" y="446"/>
                      <a:pt x="33" y="402"/>
                      <a:pt x="42" y="359"/>
                    </a:cubicBezTo>
                    <a:cubicBezTo>
                      <a:pt x="80" y="361"/>
                      <a:pt x="118" y="340"/>
                      <a:pt x="133" y="302"/>
                    </a:cubicBezTo>
                    <a:cubicBezTo>
                      <a:pt x="147" y="266"/>
                      <a:pt x="137" y="224"/>
                      <a:pt x="107" y="199"/>
                    </a:cubicBezTo>
                    <a:cubicBezTo>
                      <a:pt x="133" y="163"/>
                      <a:pt x="162" y="133"/>
                      <a:pt x="198" y="107"/>
                    </a:cubicBezTo>
                    <a:cubicBezTo>
                      <a:pt x="224" y="137"/>
                      <a:pt x="266" y="148"/>
                      <a:pt x="302" y="133"/>
                    </a:cubicBezTo>
                    <a:cubicBezTo>
                      <a:pt x="340" y="118"/>
                      <a:pt x="361" y="80"/>
                      <a:pt x="359" y="42"/>
                    </a:cubicBezTo>
                    <a:cubicBezTo>
                      <a:pt x="401" y="33"/>
                      <a:pt x="446" y="33"/>
                      <a:pt x="488" y="42"/>
                    </a:cubicBezTo>
                    <a:cubicBezTo>
                      <a:pt x="484" y="80"/>
                      <a:pt x="507" y="118"/>
                      <a:pt x="543" y="133"/>
                    </a:cubicBezTo>
                    <a:cubicBezTo>
                      <a:pt x="581" y="148"/>
                      <a:pt x="622" y="137"/>
                      <a:pt x="647" y="107"/>
                    </a:cubicBezTo>
                    <a:cubicBezTo>
                      <a:pt x="683" y="133"/>
                      <a:pt x="715" y="163"/>
                      <a:pt x="740" y="199"/>
                    </a:cubicBezTo>
                    <a:cubicBezTo>
                      <a:pt x="710" y="224"/>
                      <a:pt x="698" y="266"/>
                      <a:pt x="715" y="302"/>
                    </a:cubicBezTo>
                    <a:cubicBezTo>
                      <a:pt x="730" y="340"/>
                      <a:pt x="768" y="361"/>
                      <a:pt x="806" y="359"/>
                    </a:cubicBezTo>
                    <a:cubicBezTo>
                      <a:pt x="814" y="402"/>
                      <a:pt x="814" y="446"/>
                      <a:pt x="806" y="488"/>
                    </a:cubicBezTo>
                    <a:close/>
                    <a:moveTo>
                      <a:pt x="829" y="323"/>
                    </a:moveTo>
                    <a:cubicBezTo>
                      <a:pt x="825" y="319"/>
                      <a:pt x="818" y="319"/>
                      <a:pt x="814" y="321"/>
                    </a:cubicBezTo>
                    <a:cubicBezTo>
                      <a:pt x="787" y="330"/>
                      <a:pt x="757" y="317"/>
                      <a:pt x="746" y="290"/>
                    </a:cubicBezTo>
                    <a:cubicBezTo>
                      <a:pt x="736" y="264"/>
                      <a:pt x="746" y="232"/>
                      <a:pt x="772" y="220"/>
                    </a:cubicBezTo>
                    <a:cubicBezTo>
                      <a:pt x="776" y="218"/>
                      <a:pt x="780" y="213"/>
                      <a:pt x="782" y="209"/>
                    </a:cubicBezTo>
                    <a:cubicBezTo>
                      <a:pt x="782" y="203"/>
                      <a:pt x="782" y="199"/>
                      <a:pt x="778" y="194"/>
                    </a:cubicBezTo>
                    <a:cubicBezTo>
                      <a:pt x="746" y="143"/>
                      <a:pt x="704" y="101"/>
                      <a:pt x="653" y="67"/>
                    </a:cubicBezTo>
                    <a:cubicBezTo>
                      <a:pt x="649" y="65"/>
                      <a:pt x="643" y="65"/>
                      <a:pt x="639" y="65"/>
                    </a:cubicBezTo>
                    <a:cubicBezTo>
                      <a:pt x="634" y="67"/>
                      <a:pt x="630" y="69"/>
                      <a:pt x="628" y="74"/>
                    </a:cubicBezTo>
                    <a:cubicBezTo>
                      <a:pt x="613" y="101"/>
                      <a:pt x="583" y="112"/>
                      <a:pt x="558" y="101"/>
                    </a:cubicBezTo>
                    <a:cubicBezTo>
                      <a:pt x="531" y="91"/>
                      <a:pt x="518" y="61"/>
                      <a:pt x="526" y="33"/>
                    </a:cubicBezTo>
                    <a:cubicBezTo>
                      <a:pt x="528" y="27"/>
                      <a:pt x="526" y="23"/>
                      <a:pt x="524" y="19"/>
                    </a:cubicBezTo>
                    <a:cubicBezTo>
                      <a:pt x="522" y="14"/>
                      <a:pt x="518" y="10"/>
                      <a:pt x="514" y="10"/>
                    </a:cubicBezTo>
                    <a:cubicBezTo>
                      <a:pt x="452" y="-3"/>
                      <a:pt x="393" y="-3"/>
                      <a:pt x="334" y="10"/>
                    </a:cubicBezTo>
                    <a:cubicBezTo>
                      <a:pt x="329" y="10"/>
                      <a:pt x="325" y="14"/>
                      <a:pt x="323" y="19"/>
                    </a:cubicBezTo>
                    <a:cubicBezTo>
                      <a:pt x="319" y="23"/>
                      <a:pt x="319" y="27"/>
                      <a:pt x="321" y="31"/>
                    </a:cubicBezTo>
                    <a:cubicBezTo>
                      <a:pt x="329" y="61"/>
                      <a:pt x="317" y="91"/>
                      <a:pt x="289" y="101"/>
                    </a:cubicBezTo>
                    <a:cubicBezTo>
                      <a:pt x="264" y="112"/>
                      <a:pt x="232" y="101"/>
                      <a:pt x="219" y="74"/>
                    </a:cubicBezTo>
                    <a:cubicBezTo>
                      <a:pt x="217" y="69"/>
                      <a:pt x="213" y="67"/>
                      <a:pt x="209" y="65"/>
                    </a:cubicBezTo>
                    <a:cubicBezTo>
                      <a:pt x="202" y="65"/>
                      <a:pt x="198" y="65"/>
                      <a:pt x="194" y="67"/>
                    </a:cubicBezTo>
                    <a:cubicBezTo>
                      <a:pt x="143" y="101"/>
                      <a:pt x="101" y="143"/>
                      <a:pt x="67" y="194"/>
                    </a:cubicBezTo>
                    <a:cubicBezTo>
                      <a:pt x="65" y="199"/>
                      <a:pt x="65" y="203"/>
                      <a:pt x="65" y="209"/>
                    </a:cubicBezTo>
                    <a:cubicBezTo>
                      <a:pt x="67" y="213"/>
                      <a:pt x="69" y="218"/>
                      <a:pt x="73" y="220"/>
                    </a:cubicBezTo>
                    <a:cubicBezTo>
                      <a:pt x="101" y="232"/>
                      <a:pt x="111" y="264"/>
                      <a:pt x="101" y="290"/>
                    </a:cubicBezTo>
                    <a:cubicBezTo>
                      <a:pt x="90" y="317"/>
                      <a:pt x="61" y="330"/>
                      <a:pt x="31" y="321"/>
                    </a:cubicBezTo>
                    <a:cubicBezTo>
                      <a:pt x="27" y="319"/>
                      <a:pt x="23" y="319"/>
                      <a:pt x="18" y="323"/>
                    </a:cubicBezTo>
                    <a:cubicBezTo>
                      <a:pt x="14" y="326"/>
                      <a:pt x="10" y="330"/>
                      <a:pt x="10" y="334"/>
                    </a:cubicBezTo>
                    <a:cubicBezTo>
                      <a:pt x="-3" y="393"/>
                      <a:pt x="-3" y="455"/>
                      <a:pt x="10" y="514"/>
                    </a:cubicBezTo>
                    <a:cubicBezTo>
                      <a:pt x="10" y="518"/>
                      <a:pt x="14" y="522"/>
                      <a:pt x="18" y="524"/>
                    </a:cubicBezTo>
                    <a:cubicBezTo>
                      <a:pt x="23" y="527"/>
                      <a:pt x="27" y="529"/>
                      <a:pt x="31" y="527"/>
                    </a:cubicBezTo>
                    <a:cubicBezTo>
                      <a:pt x="61" y="518"/>
                      <a:pt x="90" y="531"/>
                      <a:pt x="101" y="558"/>
                    </a:cubicBezTo>
                    <a:cubicBezTo>
                      <a:pt x="111" y="584"/>
                      <a:pt x="101" y="613"/>
                      <a:pt x="73" y="628"/>
                    </a:cubicBezTo>
                    <a:cubicBezTo>
                      <a:pt x="69" y="630"/>
                      <a:pt x="67" y="635"/>
                      <a:pt x="65" y="639"/>
                    </a:cubicBezTo>
                    <a:cubicBezTo>
                      <a:pt x="65" y="643"/>
                      <a:pt x="65" y="649"/>
                      <a:pt x="67" y="654"/>
                    </a:cubicBezTo>
                    <a:cubicBezTo>
                      <a:pt x="101" y="704"/>
                      <a:pt x="143" y="747"/>
                      <a:pt x="194" y="778"/>
                    </a:cubicBezTo>
                    <a:cubicBezTo>
                      <a:pt x="198" y="783"/>
                      <a:pt x="202" y="783"/>
                      <a:pt x="209" y="781"/>
                    </a:cubicBezTo>
                    <a:cubicBezTo>
                      <a:pt x="213" y="781"/>
                      <a:pt x="217" y="776"/>
                      <a:pt x="219" y="772"/>
                    </a:cubicBezTo>
                    <a:cubicBezTo>
                      <a:pt x="232" y="747"/>
                      <a:pt x="264" y="736"/>
                      <a:pt x="289" y="747"/>
                    </a:cubicBezTo>
                    <a:cubicBezTo>
                      <a:pt x="317" y="757"/>
                      <a:pt x="329" y="787"/>
                      <a:pt x="321" y="814"/>
                    </a:cubicBezTo>
                    <a:cubicBezTo>
                      <a:pt x="319" y="819"/>
                      <a:pt x="319" y="825"/>
                      <a:pt x="323" y="829"/>
                    </a:cubicBezTo>
                    <a:cubicBezTo>
                      <a:pt x="325" y="834"/>
                      <a:pt x="329" y="836"/>
                      <a:pt x="334" y="838"/>
                    </a:cubicBezTo>
                    <a:cubicBezTo>
                      <a:pt x="363" y="844"/>
                      <a:pt x="393" y="846"/>
                      <a:pt x="425" y="846"/>
                    </a:cubicBezTo>
                    <a:cubicBezTo>
                      <a:pt x="454" y="846"/>
                      <a:pt x="484" y="844"/>
                      <a:pt x="514" y="838"/>
                    </a:cubicBezTo>
                    <a:cubicBezTo>
                      <a:pt x="518" y="836"/>
                      <a:pt x="522" y="834"/>
                      <a:pt x="524" y="829"/>
                    </a:cubicBezTo>
                    <a:cubicBezTo>
                      <a:pt x="526" y="825"/>
                      <a:pt x="528" y="819"/>
                      <a:pt x="526" y="814"/>
                    </a:cubicBezTo>
                    <a:cubicBezTo>
                      <a:pt x="518" y="787"/>
                      <a:pt x="531" y="757"/>
                      <a:pt x="558" y="747"/>
                    </a:cubicBezTo>
                    <a:cubicBezTo>
                      <a:pt x="583" y="736"/>
                      <a:pt x="613" y="747"/>
                      <a:pt x="628" y="772"/>
                    </a:cubicBezTo>
                    <a:cubicBezTo>
                      <a:pt x="630" y="776"/>
                      <a:pt x="634" y="781"/>
                      <a:pt x="639" y="783"/>
                    </a:cubicBezTo>
                    <a:cubicBezTo>
                      <a:pt x="643" y="783"/>
                      <a:pt x="649" y="783"/>
                      <a:pt x="653" y="778"/>
                    </a:cubicBezTo>
                    <a:cubicBezTo>
                      <a:pt x="704" y="747"/>
                      <a:pt x="746" y="704"/>
                      <a:pt x="778" y="654"/>
                    </a:cubicBezTo>
                    <a:cubicBezTo>
                      <a:pt x="782" y="649"/>
                      <a:pt x="782" y="643"/>
                      <a:pt x="780" y="639"/>
                    </a:cubicBezTo>
                    <a:cubicBezTo>
                      <a:pt x="780" y="635"/>
                      <a:pt x="776" y="630"/>
                      <a:pt x="772" y="628"/>
                    </a:cubicBezTo>
                    <a:cubicBezTo>
                      <a:pt x="746" y="613"/>
                      <a:pt x="736" y="584"/>
                      <a:pt x="746" y="558"/>
                    </a:cubicBezTo>
                    <a:cubicBezTo>
                      <a:pt x="757" y="531"/>
                      <a:pt x="787" y="518"/>
                      <a:pt x="814" y="527"/>
                    </a:cubicBezTo>
                    <a:cubicBezTo>
                      <a:pt x="818" y="529"/>
                      <a:pt x="825" y="527"/>
                      <a:pt x="829" y="524"/>
                    </a:cubicBezTo>
                    <a:cubicBezTo>
                      <a:pt x="833" y="522"/>
                      <a:pt x="835" y="518"/>
                      <a:pt x="837" y="514"/>
                    </a:cubicBezTo>
                    <a:cubicBezTo>
                      <a:pt x="850" y="453"/>
                      <a:pt x="850" y="393"/>
                      <a:pt x="837" y="334"/>
                    </a:cubicBezTo>
                    <a:cubicBezTo>
                      <a:pt x="835" y="330"/>
                      <a:pt x="833" y="326"/>
                      <a:pt x="829" y="323"/>
                    </a:cubicBezTo>
                    <a:close/>
                  </a:path>
                </a:pathLst>
              </a:custGeom>
              <a:grpFill/>
              <a:ln cap="flat">
                <a:noFill/>
                <a:prstDash val="solid"/>
              </a:ln>
            </p:spPr>
            <p:txBody>
              <a:bodyPr vert="horz" wrap="none" lIns="95246" tIns="47623" rIns="95246" bIns="47623" anchor="ctr" anchorCtr="1" compatLnSpc="0"/>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pPr hangingPunct="0"/>
                <a:endParaRPr lang="de-DE" sz="1905">
                  <a:solidFill>
                    <a:schemeClr val="bg1"/>
                  </a:solidFill>
                  <a:ea typeface="Arial Unicode MS" pitchFamily="2"/>
                  <a:cs typeface="Arial Unicode MS" pitchFamily="2"/>
                </a:endParaRPr>
              </a:p>
            </p:txBody>
          </p:sp>
          <p:sp>
            <p:nvSpPr>
              <p:cNvPr id="90" name="Freihandform 1512">
                <a:extLst>
                  <a:ext uri="{FF2B5EF4-FFF2-40B4-BE49-F238E27FC236}">
                    <a16:creationId xmlns:a16="http://schemas.microsoft.com/office/drawing/2014/main" id="{84A491AF-B595-4E96-9F41-735763097739}"/>
                  </a:ext>
                </a:extLst>
              </p:cNvPr>
              <p:cNvSpPr/>
              <p:nvPr/>
            </p:nvSpPr>
            <p:spPr>
              <a:xfrm>
                <a:off x="9239776" y="1756114"/>
                <a:ext cx="98256" cy="98256"/>
              </a:xfrm>
              <a:custGeom>
                <a:avLst/>
                <a:gdLst/>
                <a:ahLst/>
                <a:cxnLst>
                  <a:cxn ang="3cd4">
                    <a:pos x="hc" y="t"/>
                  </a:cxn>
                  <a:cxn ang="cd2">
                    <a:pos x="l" y="vc"/>
                  </a:cxn>
                  <a:cxn ang="cd4">
                    <a:pos x="hc" y="b"/>
                  </a:cxn>
                  <a:cxn ang="0">
                    <a:pos x="r" y="vc"/>
                  </a:cxn>
                </a:cxnLst>
                <a:rect l="l" t="t" r="r" b="b"/>
                <a:pathLst>
                  <a:path w="422" h="422">
                    <a:moveTo>
                      <a:pt x="374" y="279"/>
                    </a:moveTo>
                    <a:cubicBezTo>
                      <a:pt x="357" y="323"/>
                      <a:pt x="323" y="357"/>
                      <a:pt x="278" y="374"/>
                    </a:cubicBezTo>
                    <a:cubicBezTo>
                      <a:pt x="236" y="393"/>
                      <a:pt x="187" y="393"/>
                      <a:pt x="143" y="374"/>
                    </a:cubicBezTo>
                    <a:cubicBezTo>
                      <a:pt x="101" y="357"/>
                      <a:pt x="67" y="323"/>
                      <a:pt x="48" y="279"/>
                    </a:cubicBezTo>
                    <a:cubicBezTo>
                      <a:pt x="31" y="236"/>
                      <a:pt x="31" y="188"/>
                      <a:pt x="48" y="143"/>
                    </a:cubicBezTo>
                    <a:cubicBezTo>
                      <a:pt x="77" y="75"/>
                      <a:pt x="143" y="35"/>
                      <a:pt x="211" y="35"/>
                    </a:cubicBezTo>
                    <a:cubicBezTo>
                      <a:pt x="234" y="35"/>
                      <a:pt x="257" y="39"/>
                      <a:pt x="278" y="48"/>
                    </a:cubicBezTo>
                    <a:cubicBezTo>
                      <a:pt x="369" y="86"/>
                      <a:pt x="412" y="190"/>
                      <a:pt x="374" y="279"/>
                    </a:cubicBezTo>
                    <a:close/>
                    <a:moveTo>
                      <a:pt x="293" y="16"/>
                    </a:moveTo>
                    <a:cubicBezTo>
                      <a:pt x="185" y="-28"/>
                      <a:pt x="60" y="22"/>
                      <a:pt x="16" y="130"/>
                    </a:cubicBezTo>
                    <a:cubicBezTo>
                      <a:pt x="-5" y="183"/>
                      <a:pt x="-5" y="241"/>
                      <a:pt x="16" y="293"/>
                    </a:cubicBezTo>
                    <a:cubicBezTo>
                      <a:pt x="37" y="344"/>
                      <a:pt x="77" y="384"/>
                      <a:pt x="130" y="408"/>
                    </a:cubicBezTo>
                    <a:cubicBezTo>
                      <a:pt x="156" y="418"/>
                      <a:pt x="183" y="423"/>
                      <a:pt x="211" y="423"/>
                    </a:cubicBezTo>
                    <a:cubicBezTo>
                      <a:pt x="238" y="423"/>
                      <a:pt x="266" y="418"/>
                      <a:pt x="293" y="408"/>
                    </a:cubicBezTo>
                    <a:cubicBezTo>
                      <a:pt x="344" y="384"/>
                      <a:pt x="384" y="344"/>
                      <a:pt x="407" y="293"/>
                    </a:cubicBezTo>
                    <a:cubicBezTo>
                      <a:pt x="452" y="185"/>
                      <a:pt x="401" y="61"/>
                      <a:pt x="293" y="16"/>
                    </a:cubicBezTo>
                    <a:close/>
                  </a:path>
                </a:pathLst>
              </a:custGeom>
              <a:grpFill/>
              <a:ln cap="flat">
                <a:noFill/>
                <a:prstDash val="solid"/>
              </a:ln>
            </p:spPr>
            <p:txBody>
              <a:bodyPr vert="horz" wrap="none" lIns="95246" tIns="47623" rIns="95246" bIns="47623" anchor="ctr" anchorCtr="1" compatLnSpc="0"/>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pPr hangingPunct="0"/>
                <a:endParaRPr lang="de-DE" sz="1905">
                  <a:solidFill>
                    <a:schemeClr val="bg1"/>
                  </a:solidFill>
                  <a:ea typeface="Arial Unicode MS" pitchFamily="2"/>
                  <a:cs typeface="Arial Unicode MS" pitchFamily="2"/>
                </a:endParaRPr>
              </a:p>
            </p:txBody>
          </p:sp>
        </p:grpSp>
      </p:grpSp>
    </p:spTree>
    <p:extLst>
      <p:ext uri="{BB962C8B-B14F-4D97-AF65-F5344CB8AC3E}">
        <p14:creationId xmlns:p14="http://schemas.microsoft.com/office/powerpoint/2010/main" val="331638061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svtx:article/content/picture/@tmpUrl&#10;svtx:size=1-1&#10;svtxbackup:w=460.6299&#10;svtxbackup:h=460.6299&#10;svtxbackup:x=499.37012&#10;svtxbackup:y=79.37007">
            <a:extLst>
              <a:ext uri="{FF2B5EF4-FFF2-40B4-BE49-F238E27FC236}">
                <a16:creationId xmlns:a16="http://schemas.microsoft.com/office/drawing/2014/main" id="{79E90186-7943-4587-B971-57F16992BC6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42000" y="1008000"/>
            <a:ext cx="5850000" cy="5850000"/>
          </a:xfrm>
          <a:prstGeom prst="rect">
            <a:avLst/>
          </a:prstGeom>
          <a:noFill/>
        </p:spPr>
      </p:pic>
      <p:sp>
        <p:nvSpPr>
          <p:cNvPr id="9" name="Foliennummernplatzhalter 8">
            <a:extLst>
              <a:ext uri="{FF2B5EF4-FFF2-40B4-BE49-F238E27FC236}">
                <a16:creationId xmlns:a16="http://schemas.microsoft.com/office/drawing/2014/main" id="{8113EFD8-8D78-48CD-81B2-5ACAB1CFDF0F}"/>
              </a:ext>
            </a:extLst>
          </p:cNvPr>
          <p:cNvSpPr>
            <a:spLocks noGrp="1"/>
          </p:cNvSpPr>
          <p:nvPr>
            <p:ph type="sldNum" sz="quarter" idx="11"/>
          </p:nvPr>
        </p:nvSpPr>
        <p:spPr/>
        <p:txBody>
          <a:bodyPr/>
          <a:lstStyle/>
          <a:p>
            <a:fld id="{0F96B16C-3F5F-44BC-AFCC-8CBCBD90898D}" type="slidenum">
              <a:rPr lang="de-DE"/>
              <a:t>24</a:t>
            </a:fld>
            <a:endParaRPr lang="de-DE"/>
          </a:p>
        </p:txBody>
      </p:sp>
      <p:sp>
        <p:nvSpPr>
          <p:cNvPr id="3" name="Titel 2" descr="svtx:article/content/headline">
            <a:extLst>
              <a:ext uri="{FF2B5EF4-FFF2-40B4-BE49-F238E27FC236}">
                <a16:creationId xmlns:a16="http://schemas.microsoft.com/office/drawing/2014/main" id="{C1004527-194A-49CC-8169-298EF90F9614}"/>
              </a:ext>
            </a:extLst>
          </p:cNvPr>
          <p:cNvSpPr>
            <a:spLocks noGrp="1"/>
          </p:cNvSpPr>
          <p:nvPr>
            <p:ph type="title"/>
          </p:nvPr>
        </p:nvSpPr>
        <p:spPr>
          <a:xfrm>
            <a:off x="479424" y="1007949"/>
            <a:ext cx="5188129" cy="1439863"/>
          </a:xfrm>
        </p:spPr>
        <p:txBody>
          <a:bodyPr anchor="t" anchorCtr="0"/>
          <a:lstStyle/>
          <a:p>
            <a:r>
              <a:rPr lang="de-DE" b="0" i="0" u="none"/>
              <a:t>1. Festlegung der Rahmenbedingungen</a:t>
            </a:r>
          </a:p>
        </p:txBody>
      </p:sp>
      <p:sp>
        <p:nvSpPr>
          <p:cNvPr id="8" name="Textplatzhalter 7" descr="svtx:article/content/body">
            <a:extLst>
              <a:ext uri="{FF2B5EF4-FFF2-40B4-BE49-F238E27FC236}">
                <a16:creationId xmlns:a16="http://schemas.microsoft.com/office/drawing/2014/main" id="{366271BC-8E37-495B-BFA0-0ECDB2CEE954}"/>
              </a:ext>
            </a:extLst>
          </p:cNvPr>
          <p:cNvSpPr>
            <a:spLocks noGrp="1"/>
          </p:cNvSpPr>
          <p:nvPr>
            <p:ph type="body" sz="quarter" idx="14"/>
          </p:nvPr>
        </p:nvSpPr>
        <p:spPr>
          <a:xfrm>
            <a:off x="479426" y="2728800"/>
            <a:ext cx="5188129" cy="2997850"/>
          </a:xfrm>
        </p:spPr>
        <p:txBody>
          <a:bodyPr/>
          <a:lstStyle/>
          <a:p>
            <a:pPr marL="180854" lvl="0" indent="-180854" algn="l">
              <a:spcBef>
                <a:spcPts val="300"/>
              </a:spcBef>
              <a:buSzTx/>
              <a:buChar char="•"/>
            </a:pPr>
            <a:r>
              <a:rPr lang="de-DE" b="0" i="0" u="none"/>
              <a:t>Was wollen wir mit dem Zeitwertkonto erreichen und wer darf teilnehmen?</a:t>
            </a:r>
          </a:p>
          <a:p>
            <a:pPr marL="180854" lvl="0" indent="-180854" algn="l">
              <a:spcBef>
                <a:spcPts val="300"/>
              </a:spcBef>
              <a:buSzTx/>
              <a:buChar char="•"/>
            </a:pPr>
            <a:r>
              <a:rPr lang="de-DE" b="0" i="0" u="none"/>
              <a:t>Was darf eingebracht werden (Zeit/Geld)?</a:t>
            </a:r>
          </a:p>
          <a:p>
            <a:pPr marL="180854" lvl="0" indent="-180854" algn="l">
              <a:spcBef>
                <a:spcPts val="300"/>
              </a:spcBef>
              <a:buSzTx/>
              <a:buChar char="•"/>
            </a:pPr>
            <a:r>
              <a:rPr lang="de-DE" b="0" i="0" u="none"/>
              <a:t>Wann darf freigestellt werden und wie lange?</a:t>
            </a:r>
          </a:p>
          <a:p>
            <a:pPr marL="180854" lvl="0" indent="-180854" algn="l">
              <a:spcBef>
                <a:spcPts val="300"/>
              </a:spcBef>
              <a:buSzTx/>
              <a:buChar char="•"/>
            </a:pPr>
            <a:r>
              <a:rPr lang="de-DE" b="0" i="0" u="none"/>
              <a:t>Wie verzinst sich das Wertguthaben bis zur Freistellung?</a:t>
            </a:r>
          </a:p>
          <a:p>
            <a:pPr marL="180854" lvl="0" indent="-180854" algn="l">
              <a:spcBef>
                <a:spcPts val="300"/>
              </a:spcBef>
              <a:buSzTx/>
              <a:buChar char="•"/>
            </a:pPr>
            <a:r>
              <a:rPr lang="de-DE" b="0" i="0" u="none"/>
              <a:t>Sollen bestimmte Freistellungszwecke gefördert werden?</a:t>
            </a:r>
          </a:p>
          <a:p>
            <a:pPr marL="180854" lvl="0" indent="-180854" algn="l">
              <a:spcBef>
                <a:spcPts val="300"/>
              </a:spcBef>
              <a:buSzTx/>
              <a:buChar char="•"/>
            </a:pPr>
            <a:r>
              <a:rPr lang="de-DE" b="0" i="0" u="none"/>
              <a:t>Soll die Wertguthabenvereinbarung im Wege einer Betriebsvereinbarung oder einzelvertraglich erfolgen?</a:t>
            </a:r>
          </a:p>
        </p:txBody>
      </p:sp>
      <p:sp>
        <p:nvSpPr>
          <p:cNvPr id="14" name="Textplatzhalter 13" descr="svtxtr:svtx:pptx_transfrom_strapline_bold">
            <a:extLst>
              <a:ext uri="{FF2B5EF4-FFF2-40B4-BE49-F238E27FC236}">
                <a16:creationId xmlns:a16="http://schemas.microsoft.com/office/drawing/2014/main" id="{D4C9942D-A08B-4681-992D-BC3521162C60}"/>
              </a:ext>
            </a:extLst>
          </p:cNvPr>
          <p:cNvSpPr>
            <a:spLocks noGrp="1"/>
          </p:cNvSpPr>
          <p:nvPr>
            <p:ph type="body" sz="quarter" idx="12"/>
          </p:nvPr>
        </p:nvSpPr>
        <p:spPr>
          <a:xfrm>
            <a:off x="479425" y="476250"/>
            <a:ext cx="8860518" cy="252000"/>
          </a:xfrm>
        </p:spPr>
        <p:txBody>
          <a:bodyPr/>
          <a:lstStyle/>
          <a:p>
            <a:r>
              <a:rPr lang="de-DE" b="1" i="0" u="none"/>
              <a:t>Zeitwertkonto | Produktprofil | Implementierung</a:t>
            </a:r>
          </a:p>
        </p:txBody>
      </p:sp>
      <p:sp>
        <p:nvSpPr>
          <p:cNvPr id="7" name="Fußzeilenplatzhalter 9" descr="svtx:article/content/footnote">
            <a:extLst>
              <a:ext uri="{FF2B5EF4-FFF2-40B4-BE49-F238E27FC236}">
                <a16:creationId xmlns:a16="http://schemas.microsoft.com/office/drawing/2014/main" id="{3982D7D4-5FE9-45FA-AD6D-F2BB59B46AE6}"/>
              </a:ext>
            </a:extLst>
          </p:cNvPr>
          <p:cNvSpPr txBox="1"/>
          <p:nvPr/>
        </p:nvSpPr>
        <p:spPr>
          <a:xfrm>
            <a:off x="661872" y="6268925"/>
            <a:ext cx="5188129" cy="350150"/>
          </a:xfrm>
          <a:prstGeom prst="rect">
            <a:avLst/>
          </a:prstGeom>
          <a:noFill/>
        </p:spPr>
        <p:txBody>
          <a:bodyPr vert="horz" lIns="0" tIns="0" rIns="0" bIns="0" rtlCol="0" anchor="t" anchorCtr="0">
            <a:noAutofit/>
          </a:bodyPr>
          <a:lstStyle>
            <a:defPPr>
              <a:defRPr lang="de-DE"/>
            </a:defPPr>
            <a:lvl1pPr marL="0" indent="0" algn="l" defTabSz="967710" rtl="0" eaLnBrk="1" latinLnBrk="0" hangingPunct="1">
              <a:lnSpc>
                <a:spcPct val="100000"/>
              </a:lnSpc>
              <a:spcBef>
                <a:spcPct val="0"/>
              </a:spcBef>
              <a:buFont typeface="+mj-lt"/>
              <a:buNone/>
              <a:defRPr sz="2000" kern="1200">
                <a:solidFill>
                  <a:schemeClr val="bg1"/>
                </a:solidFill>
                <a:latin typeface="+mn-lt"/>
                <a:ea typeface="+mn-ea"/>
                <a:cs typeface="+mn-cs"/>
              </a:defRPr>
            </a:lvl1pPr>
            <a:lvl2pPr marL="288000" indent="-288000" algn="l" defTabSz="967710" rtl="0" eaLnBrk="1" latinLnBrk="0" hangingPunct="1">
              <a:lnSpc>
                <a:spcPct val="100000"/>
              </a:lnSpc>
              <a:spcBef>
                <a:spcPct val="0"/>
              </a:spcBef>
              <a:buFont typeface="+mj-lt"/>
              <a:buAutoNum type="arabicPeriod"/>
              <a:defRPr sz="2000" kern="1200">
                <a:solidFill>
                  <a:schemeClr val="bg1"/>
                </a:solidFill>
                <a:latin typeface="+mn-lt"/>
                <a:ea typeface="+mn-ea"/>
                <a:cs typeface="+mn-cs"/>
              </a:defRPr>
            </a:lvl2pPr>
            <a:lvl3pPr marL="288000" indent="-288000" algn="l" defTabSz="967710" rtl="0" eaLnBrk="1" latinLnBrk="0" hangingPunct="1">
              <a:lnSpc>
                <a:spcPct val="100000"/>
              </a:lnSpc>
              <a:spcBef>
                <a:spcPct val="0"/>
              </a:spcBef>
              <a:buFont typeface="Arial" panose="020B0604020202020204" pitchFamily="34" charset="0"/>
              <a:buChar char="•"/>
              <a:defRPr sz="2000" kern="1200">
                <a:solidFill>
                  <a:schemeClr val="bg1"/>
                </a:solidFill>
                <a:latin typeface="+mn-lt"/>
                <a:ea typeface="+mn-ea"/>
                <a:cs typeface="+mn-cs"/>
              </a:defRPr>
            </a:lvl3pPr>
            <a:lvl4pPr marL="288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4pPr>
            <a:lvl5pPr marL="576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5pPr>
            <a:lvl6pPr marL="0" indent="0" algn="l" defTabSz="967710" rtl="0" eaLnBrk="1" latinLnBrk="0" hangingPunct="1">
              <a:lnSpc>
                <a:spcPct val="100000"/>
              </a:lnSpc>
              <a:spcBef>
                <a:spcPts val="2400"/>
              </a:spcBef>
              <a:buFont typeface="Arial" panose="020B0604020202020204" pitchFamily="34" charset="0"/>
              <a:buNone/>
              <a:defRPr sz="800" kern="1200">
                <a:solidFill>
                  <a:schemeClr val="bg1"/>
                </a:solidFill>
                <a:latin typeface="+mn-lt"/>
                <a:ea typeface="+mn-ea"/>
                <a:cs typeface="+mn-cs"/>
              </a:defRPr>
            </a:lvl6pPr>
            <a:lvl7pPr marL="0" indent="0" algn="l" defTabSz="967710" rtl="0" eaLnBrk="1" latinLnBrk="0" hangingPunct="1">
              <a:lnSpc>
                <a:spcPct val="100000"/>
              </a:lnSpc>
              <a:spcBef>
                <a:spcPts val="600"/>
              </a:spcBef>
              <a:buFont typeface="Arial" panose="020B0604020202020204" pitchFamily="34" charset="0"/>
              <a:buNone/>
              <a:defRPr sz="1800" kern="1200">
                <a:solidFill>
                  <a:srgbClr val="FF0000"/>
                </a:solidFill>
                <a:latin typeface="+mn-lt"/>
                <a:ea typeface="+mn-ea"/>
                <a:cs typeface="+mn-cs"/>
              </a:defRPr>
            </a:lvl7pPr>
            <a:lvl8pPr marL="3628911"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8pPr>
            <a:lvl9pPr marL="4112765"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9pPr>
          </a:lstStyle>
          <a:p>
            <a:endParaRPr/>
          </a:p>
        </p:txBody>
      </p:sp>
    </p:spTree>
    <p:extLst>
      <p:ext uri="{BB962C8B-B14F-4D97-AF65-F5344CB8AC3E}">
        <p14:creationId xmlns:p14="http://schemas.microsoft.com/office/powerpoint/2010/main" val="369808904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descr="svtx:article/content/headline">
            <a:extLst>
              <a:ext uri="{FF2B5EF4-FFF2-40B4-BE49-F238E27FC236}">
                <a16:creationId xmlns:a16="http://schemas.microsoft.com/office/drawing/2014/main" id="{89A7A182-EF37-4E98-82D0-9EC00BBD7F8E}"/>
              </a:ext>
            </a:extLst>
          </p:cNvPr>
          <p:cNvSpPr>
            <a:spLocks noGrp="1"/>
          </p:cNvSpPr>
          <p:nvPr>
            <p:ph type="title"/>
          </p:nvPr>
        </p:nvSpPr>
        <p:spPr/>
        <p:txBody>
          <a:bodyPr/>
          <a:lstStyle/>
          <a:p>
            <a:r>
              <a:rPr lang="de-DE" b="0" i="0" u="none"/>
              <a:t>2. Klärung betriebsinterner Fragen</a:t>
            </a:r>
          </a:p>
        </p:txBody>
      </p:sp>
      <p:sp>
        <p:nvSpPr>
          <p:cNvPr id="13" name="Inhaltsplatzhalter 10" descr="svtx:article/content/body">
            <a:extLst>
              <a:ext uri="{FF2B5EF4-FFF2-40B4-BE49-F238E27FC236}">
                <a16:creationId xmlns:a16="http://schemas.microsoft.com/office/drawing/2014/main" id="{AB8C2B95-8DF7-4FE3-BB7E-B32F7469E43A}"/>
              </a:ext>
            </a:extLst>
          </p:cNvPr>
          <p:cNvSpPr>
            <a:spLocks noGrp="1"/>
          </p:cNvSpPr>
          <p:nvPr>
            <p:ph idx="1"/>
          </p:nvPr>
        </p:nvSpPr>
        <p:spPr>
          <a:xfrm>
            <a:off x="5018400" y="2102400"/>
            <a:ext cx="6426000" cy="3880291"/>
          </a:xfrm>
        </p:spPr>
        <p:txBody>
          <a:bodyPr/>
          <a:lstStyle/>
          <a:p>
            <a:pPr marL="180854" lvl="0" indent="-180854" algn="l">
              <a:spcBef>
                <a:spcPts val="300"/>
              </a:spcBef>
              <a:buSzTx/>
              <a:buChar char="•"/>
            </a:pPr>
            <a:r>
              <a:rPr lang="de-DE" sz="1600" b="0" i="0" u="none"/>
              <a:t>Kann die Lohn- und Gehaltsabrechnung Zetwertkonten verwalten?</a:t>
            </a:r>
          </a:p>
          <a:p>
            <a:pPr marL="180854" lvl="0" indent="-180854" algn="l">
              <a:spcBef>
                <a:spcPts val="300"/>
              </a:spcBef>
              <a:buSzTx/>
              <a:buChar char="•"/>
            </a:pPr>
            <a:r>
              <a:rPr lang="de-DE" sz="1600" b="0" i="0" u="none"/>
              <a:t>Können die Einbringungen auf dem Gehaltsnachweis und Lohnkonto ausgewiesen werden? </a:t>
            </a:r>
          </a:p>
          <a:p>
            <a:pPr marL="180854" lvl="0" indent="-180854" algn="l">
              <a:spcBef>
                <a:spcPts val="300"/>
              </a:spcBef>
              <a:buSzTx/>
              <a:buChar char="•"/>
            </a:pPr>
            <a:r>
              <a:rPr lang="de-DE" sz="1600" b="0" i="0" u="none"/>
              <a:t>Hat die Finanzbuchhaltung noch Fragen zur Bilanzierung?</a:t>
            </a:r>
          </a:p>
          <a:p>
            <a:pPr marL="180854" lvl="0" indent="-180854" algn="l">
              <a:spcBef>
                <a:spcPts val="300"/>
              </a:spcBef>
              <a:buSzTx/>
              <a:buChar char="•"/>
            </a:pPr>
            <a:r>
              <a:rPr lang="de-DE" sz="1600" b="0" i="0" u="none"/>
              <a:t>Wie sind die Rahmenbedingungen (Einbringungen, Ankündigung und Durchführung der Freistellung, etc.)?</a:t>
            </a:r>
          </a:p>
          <a:p>
            <a:pPr marL="180854" lvl="0" indent="-180854" algn="l">
              <a:spcBef>
                <a:spcPts val="300"/>
              </a:spcBef>
              <a:buSzTx/>
              <a:buChar char="•"/>
            </a:pPr>
            <a:r>
              <a:rPr lang="de-DE" sz="1600" b="0" i="0" u="none"/>
              <a:t>Wie soll der Datenaustausch mit der Allianz erfolgen?</a:t>
            </a:r>
          </a:p>
        </p:txBody>
      </p:sp>
      <p:sp>
        <p:nvSpPr>
          <p:cNvPr id="14" name="Textplatzhalter 13" descr="svtxtr:svtx:pptx_transfrom_strapline_bold">
            <a:extLst>
              <a:ext uri="{FF2B5EF4-FFF2-40B4-BE49-F238E27FC236}">
                <a16:creationId xmlns:a16="http://schemas.microsoft.com/office/drawing/2014/main" id="{AF29BCAE-AAC1-49DE-8A53-12234FD32153}"/>
              </a:ext>
            </a:extLst>
          </p:cNvPr>
          <p:cNvSpPr>
            <a:spLocks noGrp="1"/>
          </p:cNvSpPr>
          <p:nvPr>
            <p:ph type="body" sz="quarter" idx="12"/>
          </p:nvPr>
        </p:nvSpPr>
        <p:spPr/>
        <p:txBody>
          <a:bodyPr/>
          <a:lstStyle/>
          <a:p>
            <a:r>
              <a:rPr lang="de-DE" b="1" i="0" u="none"/>
              <a:t>Zeitwertkonto | Produktprofil | Implementierung</a:t>
            </a:r>
          </a:p>
        </p:txBody>
      </p:sp>
      <p:sp>
        <p:nvSpPr>
          <p:cNvPr id="15" name="Fußzeilenplatzhalter 5" descr="svtx:article/content/footnote">
            <a:extLst>
              <a:ext uri="{FF2B5EF4-FFF2-40B4-BE49-F238E27FC236}">
                <a16:creationId xmlns:a16="http://schemas.microsoft.com/office/drawing/2014/main" id="{459FF225-6B36-4475-BEB3-16D52D6157BD}"/>
              </a:ext>
            </a:extLst>
          </p:cNvPr>
          <p:cNvSpPr>
            <a:spLocks noGrp="1"/>
          </p:cNvSpPr>
          <p:nvPr>
            <p:ph type="ftr" sz="quarter" idx="13"/>
          </p:nvPr>
        </p:nvSpPr>
        <p:spPr>
          <a:xfrm>
            <a:off x="5018400" y="6165850"/>
            <a:ext cx="6426000" cy="350150"/>
          </a:xfrm>
        </p:spPr>
        <p:txBody>
          <a:bodyPr/>
          <a:lstStyle/>
          <a:p>
            <a:endParaRPr/>
          </a:p>
        </p:txBody>
      </p:sp>
      <p:sp>
        <p:nvSpPr>
          <p:cNvPr id="7" name="Foliennummernplatzhalter 6">
            <a:extLst>
              <a:ext uri="{FF2B5EF4-FFF2-40B4-BE49-F238E27FC236}">
                <a16:creationId xmlns:a16="http://schemas.microsoft.com/office/drawing/2014/main" id="{01B67B75-DBB7-4AB5-98D0-194D2FE8383F}"/>
              </a:ext>
            </a:extLst>
          </p:cNvPr>
          <p:cNvSpPr>
            <a:spLocks noGrp="1"/>
          </p:cNvSpPr>
          <p:nvPr>
            <p:ph type="sldNum" sz="quarter" idx="14"/>
          </p:nvPr>
        </p:nvSpPr>
        <p:spPr/>
        <p:txBody>
          <a:bodyPr/>
          <a:lstStyle/>
          <a:p>
            <a:fld id="{0F96B16C-3F5F-44BC-AFCC-8CBCBD90898D}" type="slidenum">
              <a:rPr lang="de-DE"/>
              <a:t>25</a:t>
            </a:fld>
            <a:endParaRPr lang="de-DE"/>
          </a:p>
        </p:txBody>
      </p:sp>
      <p:pic>
        <p:nvPicPr>
          <p:cNvPr id="18" name="Grafik 17" descr="svtx:article/content/picture/@tmpUrl&#10;svtx:size=1-1&#10;svtxbackup:w=375.00275&#10;svtxbackup:h=375.00275&#10;svtxbackup:x=0.0&#10;svtxbackup:y=164.99716">
            <a:extLst>
              <a:ext uri="{FF2B5EF4-FFF2-40B4-BE49-F238E27FC236}">
                <a16:creationId xmlns:a16="http://schemas.microsoft.com/office/drawing/2014/main" id="{79A068D8-6AFC-48D3-B153-D62C80479E4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095464"/>
            <a:ext cx="4762535" cy="4762535"/>
          </a:xfrm>
          <a:prstGeom prst="rect">
            <a:avLst/>
          </a:prstGeom>
          <a:noFill/>
        </p:spPr>
      </p:pic>
    </p:spTree>
    <p:extLst>
      <p:ext uri="{BB962C8B-B14F-4D97-AF65-F5344CB8AC3E}">
        <p14:creationId xmlns:p14="http://schemas.microsoft.com/office/powerpoint/2010/main" val="373449968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svtx:article/content/picture/@tmpUrl&#10;svtx:size=1-1&#10;svtxbackup:w=460.6299&#10;svtxbackup:h=460.6299&#10;svtxbackup:x=499.37012&#10;svtxbackup:y=79.37007">
            <a:extLst>
              <a:ext uri="{FF2B5EF4-FFF2-40B4-BE49-F238E27FC236}">
                <a16:creationId xmlns:a16="http://schemas.microsoft.com/office/drawing/2014/main" id="{79E90186-7943-4587-B971-57F16992BC6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42000" y="1008000"/>
            <a:ext cx="5850000" cy="5850000"/>
          </a:xfrm>
          <a:prstGeom prst="rect">
            <a:avLst/>
          </a:prstGeom>
          <a:noFill/>
        </p:spPr>
      </p:pic>
      <p:sp>
        <p:nvSpPr>
          <p:cNvPr id="9" name="Foliennummernplatzhalter 8">
            <a:extLst>
              <a:ext uri="{FF2B5EF4-FFF2-40B4-BE49-F238E27FC236}">
                <a16:creationId xmlns:a16="http://schemas.microsoft.com/office/drawing/2014/main" id="{8113EFD8-8D78-48CD-81B2-5ACAB1CFDF0F}"/>
              </a:ext>
            </a:extLst>
          </p:cNvPr>
          <p:cNvSpPr>
            <a:spLocks noGrp="1"/>
          </p:cNvSpPr>
          <p:nvPr>
            <p:ph type="sldNum" sz="quarter" idx="11"/>
          </p:nvPr>
        </p:nvSpPr>
        <p:spPr/>
        <p:txBody>
          <a:bodyPr/>
          <a:lstStyle/>
          <a:p>
            <a:fld id="{0F96B16C-3F5F-44BC-AFCC-8CBCBD90898D}" type="slidenum">
              <a:rPr lang="de-DE"/>
              <a:t>26</a:t>
            </a:fld>
            <a:endParaRPr lang="de-DE"/>
          </a:p>
        </p:txBody>
      </p:sp>
      <p:sp>
        <p:nvSpPr>
          <p:cNvPr id="3" name="Titel 2" descr="svtx:article/content/headline">
            <a:extLst>
              <a:ext uri="{FF2B5EF4-FFF2-40B4-BE49-F238E27FC236}">
                <a16:creationId xmlns:a16="http://schemas.microsoft.com/office/drawing/2014/main" id="{C1004527-194A-49CC-8169-298EF90F9614}"/>
              </a:ext>
            </a:extLst>
          </p:cNvPr>
          <p:cNvSpPr>
            <a:spLocks noGrp="1"/>
          </p:cNvSpPr>
          <p:nvPr>
            <p:ph type="title"/>
          </p:nvPr>
        </p:nvSpPr>
        <p:spPr>
          <a:xfrm>
            <a:off x="479424" y="1007949"/>
            <a:ext cx="5188129" cy="1439863"/>
          </a:xfrm>
        </p:spPr>
        <p:txBody>
          <a:bodyPr anchor="t" anchorCtr="0"/>
          <a:lstStyle/>
          <a:p>
            <a:r>
              <a:rPr lang="de-DE" b="0" i="0" u="none"/>
              <a:t>3. Wahl der Finanzierungsart</a:t>
            </a:r>
          </a:p>
        </p:txBody>
      </p:sp>
      <p:sp>
        <p:nvSpPr>
          <p:cNvPr id="8" name="Textplatzhalter 7" descr="svtx:article/content/body">
            <a:extLst>
              <a:ext uri="{FF2B5EF4-FFF2-40B4-BE49-F238E27FC236}">
                <a16:creationId xmlns:a16="http://schemas.microsoft.com/office/drawing/2014/main" id="{366271BC-8E37-495B-BFA0-0ECDB2CEE954}"/>
              </a:ext>
            </a:extLst>
          </p:cNvPr>
          <p:cNvSpPr>
            <a:spLocks noGrp="1"/>
          </p:cNvSpPr>
          <p:nvPr>
            <p:ph type="body" sz="quarter" idx="14"/>
          </p:nvPr>
        </p:nvSpPr>
        <p:spPr>
          <a:xfrm>
            <a:off x="479426" y="2728800"/>
            <a:ext cx="5188129" cy="2997850"/>
          </a:xfrm>
        </p:spPr>
        <p:txBody>
          <a:bodyPr/>
          <a:lstStyle/>
          <a:p>
            <a:pPr marL="180854" lvl="0" indent="-180854" algn="l">
              <a:spcBef>
                <a:spcPts val="300"/>
              </a:spcBef>
              <a:buSzTx/>
              <a:buChar char="•"/>
            </a:pPr>
            <a:r>
              <a:rPr lang="de-DE" b="0" i="0" u="none"/>
              <a:t>Soll die Finanzierung gesondert je Mitarbeiter (Einzelrückdeckung) oder über das gesamte Mitarbeiterkollektiv (kollektive Rückdeckung) erfolgen?</a:t>
            </a:r>
          </a:p>
          <a:p>
            <a:pPr marL="180854" lvl="0" indent="-180854" algn="l">
              <a:spcBef>
                <a:spcPts val="300"/>
              </a:spcBef>
              <a:buSzTx/>
              <a:buChar char="•"/>
            </a:pPr>
            <a:r>
              <a:rPr lang="de-DE" b="0" i="0" u="none"/>
              <a:t>Sollen die Finanzierung des AG-Anteils getrennt von den Einbringungen der Mitarbeiter erfolgen?</a:t>
            </a:r>
          </a:p>
          <a:p>
            <a:pPr marL="180854" lvl="0" indent="-180854" algn="l">
              <a:spcBef>
                <a:spcPts val="300"/>
              </a:spcBef>
              <a:buSzTx/>
              <a:buChar char="•"/>
            </a:pPr>
            <a:r>
              <a:rPr lang="de-DE" b="0" i="0" u="none"/>
              <a:t>Wie erfolgt die individuelle Kontenführung bei einer kollektiven Rückdeckung?</a:t>
            </a:r>
          </a:p>
          <a:p>
            <a:pPr marL="180854" lvl="0" indent="-180854" algn="l">
              <a:spcBef>
                <a:spcPts val="300"/>
              </a:spcBef>
              <a:buSzTx/>
              <a:buChar char="•"/>
            </a:pPr>
            <a:r>
              <a:rPr lang="de-DE" b="0" i="0" u="none"/>
              <a:t>Wie soll die Finanzierung ausgestaltet werden – versicherungsförmig mit einem garantierten Rechnungszins oder z. B. fondsförmig?</a:t>
            </a:r>
          </a:p>
        </p:txBody>
      </p:sp>
      <p:sp>
        <p:nvSpPr>
          <p:cNvPr id="14" name="Textplatzhalter 13" descr="svtxtr:svtx:pptx_transfrom_strapline_bold">
            <a:extLst>
              <a:ext uri="{FF2B5EF4-FFF2-40B4-BE49-F238E27FC236}">
                <a16:creationId xmlns:a16="http://schemas.microsoft.com/office/drawing/2014/main" id="{D4C9942D-A08B-4681-992D-BC3521162C60}"/>
              </a:ext>
            </a:extLst>
          </p:cNvPr>
          <p:cNvSpPr>
            <a:spLocks noGrp="1"/>
          </p:cNvSpPr>
          <p:nvPr>
            <p:ph type="body" sz="quarter" idx="12"/>
          </p:nvPr>
        </p:nvSpPr>
        <p:spPr>
          <a:xfrm>
            <a:off x="479425" y="476250"/>
            <a:ext cx="8860518" cy="252000"/>
          </a:xfrm>
        </p:spPr>
        <p:txBody>
          <a:bodyPr/>
          <a:lstStyle/>
          <a:p>
            <a:r>
              <a:rPr lang="de-DE" b="1" i="0" u="none"/>
              <a:t>Zeitwertkonto | Produktprofil | Implementierung</a:t>
            </a:r>
          </a:p>
        </p:txBody>
      </p:sp>
      <p:sp>
        <p:nvSpPr>
          <p:cNvPr id="7" name="Fußzeilenplatzhalter 9" descr="svtx:article/content/footnote">
            <a:extLst>
              <a:ext uri="{FF2B5EF4-FFF2-40B4-BE49-F238E27FC236}">
                <a16:creationId xmlns:a16="http://schemas.microsoft.com/office/drawing/2014/main" id="{3982D7D4-5FE9-45FA-AD6D-F2BB59B46AE6}"/>
              </a:ext>
            </a:extLst>
          </p:cNvPr>
          <p:cNvSpPr txBox="1"/>
          <p:nvPr/>
        </p:nvSpPr>
        <p:spPr>
          <a:xfrm>
            <a:off x="479426" y="6165850"/>
            <a:ext cx="5188129" cy="350150"/>
          </a:xfrm>
          <a:prstGeom prst="rect">
            <a:avLst/>
          </a:prstGeom>
          <a:noFill/>
        </p:spPr>
        <p:txBody>
          <a:bodyPr vert="horz" lIns="0" tIns="0" rIns="0" bIns="0" rtlCol="0" anchor="t" anchorCtr="0">
            <a:noAutofit/>
          </a:bodyPr>
          <a:lstStyle>
            <a:defPPr>
              <a:defRPr lang="de-DE"/>
            </a:defPPr>
            <a:lvl1pPr marL="0" indent="0" algn="l" defTabSz="967710" rtl="0" eaLnBrk="1" latinLnBrk="0" hangingPunct="1">
              <a:lnSpc>
                <a:spcPct val="100000"/>
              </a:lnSpc>
              <a:spcBef>
                <a:spcPct val="0"/>
              </a:spcBef>
              <a:buFont typeface="+mj-lt"/>
              <a:buNone/>
              <a:defRPr sz="2000" kern="1200">
                <a:solidFill>
                  <a:schemeClr val="bg1"/>
                </a:solidFill>
                <a:latin typeface="+mn-lt"/>
                <a:ea typeface="+mn-ea"/>
                <a:cs typeface="+mn-cs"/>
              </a:defRPr>
            </a:lvl1pPr>
            <a:lvl2pPr marL="288000" indent="-288000" algn="l" defTabSz="967710" rtl="0" eaLnBrk="1" latinLnBrk="0" hangingPunct="1">
              <a:lnSpc>
                <a:spcPct val="100000"/>
              </a:lnSpc>
              <a:spcBef>
                <a:spcPct val="0"/>
              </a:spcBef>
              <a:buFont typeface="+mj-lt"/>
              <a:buAutoNum type="arabicPeriod"/>
              <a:defRPr sz="2000" kern="1200">
                <a:solidFill>
                  <a:schemeClr val="bg1"/>
                </a:solidFill>
                <a:latin typeface="+mn-lt"/>
                <a:ea typeface="+mn-ea"/>
                <a:cs typeface="+mn-cs"/>
              </a:defRPr>
            </a:lvl2pPr>
            <a:lvl3pPr marL="288000" indent="-288000" algn="l" defTabSz="967710" rtl="0" eaLnBrk="1" latinLnBrk="0" hangingPunct="1">
              <a:lnSpc>
                <a:spcPct val="100000"/>
              </a:lnSpc>
              <a:spcBef>
                <a:spcPct val="0"/>
              </a:spcBef>
              <a:buFont typeface="Arial" panose="020B0604020202020204" pitchFamily="34" charset="0"/>
              <a:buChar char="•"/>
              <a:defRPr sz="2000" kern="1200">
                <a:solidFill>
                  <a:schemeClr val="bg1"/>
                </a:solidFill>
                <a:latin typeface="+mn-lt"/>
                <a:ea typeface="+mn-ea"/>
                <a:cs typeface="+mn-cs"/>
              </a:defRPr>
            </a:lvl3pPr>
            <a:lvl4pPr marL="288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4pPr>
            <a:lvl5pPr marL="576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5pPr>
            <a:lvl6pPr marL="0" indent="0" algn="l" defTabSz="967710" rtl="0" eaLnBrk="1" latinLnBrk="0" hangingPunct="1">
              <a:lnSpc>
                <a:spcPct val="100000"/>
              </a:lnSpc>
              <a:spcBef>
                <a:spcPts val="2400"/>
              </a:spcBef>
              <a:buFont typeface="Arial" panose="020B0604020202020204" pitchFamily="34" charset="0"/>
              <a:buNone/>
              <a:defRPr sz="800" kern="1200">
                <a:solidFill>
                  <a:schemeClr val="bg1"/>
                </a:solidFill>
                <a:latin typeface="+mn-lt"/>
                <a:ea typeface="+mn-ea"/>
                <a:cs typeface="+mn-cs"/>
              </a:defRPr>
            </a:lvl6pPr>
            <a:lvl7pPr marL="0" indent="0" algn="l" defTabSz="967710" rtl="0" eaLnBrk="1" latinLnBrk="0" hangingPunct="1">
              <a:lnSpc>
                <a:spcPct val="100000"/>
              </a:lnSpc>
              <a:spcBef>
                <a:spcPts val="600"/>
              </a:spcBef>
              <a:buFont typeface="Arial" panose="020B0604020202020204" pitchFamily="34" charset="0"/>
              <a:buNone/>
              <a:defRPr sz="1800" kern="1200">
                <a:solidFill>
                  <a:srgbClr val="FF0000"/>
                </a:solidFill>
                <a:latin typeface="+mn-lt"/>
                <a:ea typeface="+mn-ea"/>
                <a:cs typeface="+mn-cs"/>
              </a:defRPr>
            </a:lvl7pPr>
            <a:lvl8pPr marL="3628911"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8pPr>
            <a:lvl9pPr marL="4112765"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9pPr>
          </a:lstStyle>
          <a:p>
            <a:r>
              <a:rPr lang="de-DE" sz="800" b="0" i="0" u="none"/>
              <a:t>Hinweis: Selbstverständlich sind auch grundsätzlich Fondsprodukte möglich. </a:t>
            </a:r>
          </a:p>
        </p:txBody>
      </p:sp>
    </p:spTree>
    <p:extLst>
      <p:ext uri="{BB962C8B-B14F-4D97-AF65-F5344CB8AC3E}">
        <p14:creationId xmlns:p14="http://schemas.microsoft.com/office/powerpoint/2010/main" val="214359064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descr="svtx:article/content/headline">
            <a:extLst>
              <a:ext uri="{FF2B5EF4-FFF2-40B4-BE49-F238E27FC236}">
                <a16:creationId xmlns:a16="http://schemas.microsoft.com/office/drawing/2014/main" id="{89A7A182-EF37-4E98-82D0-9EC00BBD7F8E}"/>
              </a:ext>
            </a:extLst>
          </p:cNvPr>
          <p:cNvSpPr>
            <a:spLocks noGrp="1"/>
          </p:cNvSpPr>
          <p:nvPr>
            <p:ph type="title"/>
          </p:nvPr>
        </p:nvSpPr>
        <p:spPr/>
        <p:txBody>
          <a:bodyPr/>
          <a:lstStyle/>
          <a:p>
            <a:r>
              <a:rPr lang="de-DE" b="0" i="0" u="none"/>
              <a:t>4. Wahl der Insolvenzsicherung</a:t>
            </a:r>
          </a:p>
        </p:txBody>
      </p:sp>
      <p:sp>
        <p:nvSpPr>
          <p:cNvPr id="13" name="Inhaltsplatzhalter 10" descr="svtx:article/content/body">
            <a:extLst>
              <a:ext uri="{FF2B5EF4-FFF2-40B4-BE49-F238E27FC236}">
                <a16:creationId xmlns:a16="http://schemas.microsoft.com/office/drawing/2014/main" id="{AB8C2B95-8DF7-4FE3-BB7E-B32F7469E43A}"/>
              </a:ext>
            </a:extLst>
          </p:cNvPr>
          <p:cNvSpPr>
            <a:spLocks noGrp="1"/>
          </p:cNvSpPr>
          <p:nvPr>
            <p:ph idx="1"/>
          </p:nvPr>
        </p:nvSpPr>
        <p:spPr>
          <a:xfrm>
            <a:off x="5018400" y="2102400"/>
            <a:ext cx="6426000" cy="3880291"/>
          </a:xfrm>
        </p:spPr>
        <p:txBody>
          <a:bodyPr/>
          <a:lstStyle/>
          <a:p>
            <a:pPr>
              <a:spcBef>
                <a:spcPts val="300"/>
              </a:spcBef>
            </a:pPr>
            <a:r>
              <a:rPr lang="de-DE" sz="1600" b="1" i="0" u="none" dirty="0"/>
              <a:t>Verpfändung</a:t>
            </a:r>
          </a:p>
          <a:p>
            <a:pPr marL="180854" lvl="0" indent="-180854" algn="l">
              <a:spcBef>
                <a:spcPts val="300"/>
              </a:spcBef>
              <a:buSzTx/>
              <a:buChar char="•"/>
            </a:pPr>
            <a:r>
              <a:rPr lang="de-DE" sz="1600" b="0" i="0" u="none" dirty="0"/>
              <a:t>Verpfändungsvereinbarung und Insolvenznachweis werden kostenfrei zur Verfügung gestellt</a:t>
            </a:r>
          </a:p>
          <a:p>
            <a:pPr marL="180854" lvl="0" indent="-180854" algn="l">
              <a:spcBef>
                <a:spcPts val="300"/>
              </a:spcBef>
              <a:buSzTx/>
              <a:buChar char="•"/>
            </a:pPr>
            <a:r>
              <a:rPr lang="de-DE" sz="1600" b="0" i="0" u="none" dirty="0"/>
              <a:t>Bei Auszahlungen ist die Pfandfreigabe des Mitarbeiters notwendig</a:t>
            </a:r>
          </a:p>
          <a:p>
            <a:pPr>
              <a:spcBef>
                <a:spcPts val="300"/>
              </a:spcBef>
            </a:pPr>
            <a:r>
              <a:rPr lang="de-DE" sz="1600" b="1" i="0" u="none" dirty="0"/>
              <a:t>Allianz Treuhand (CTA) oder ggf. andere</a:t>
            </a:r>
          </a:p>
          <a:p>
            <a:pPr marL="180854" lvl="0" indent="-180854" algn="l">
              <a:spcBef>
                <a:spcPts val="300"/>
              </a:spcBef>
              <a:buSzTx/>
              <a:buChar char="•"/>
            </a:pPr>
            <a:r>
              <a:rPr lang="de-DE" sz="1600" b="0" i="0" u="none" dirty="0"/>
              <a:t>Aufgrund zusätzlicher Kosten der Treuhand, vor allem für Kollektive </a:t>
            </a:r>
            <a:r>
              <a:rPr lang="de-DE" sz="1600" b="0" i="0" u="none" dirty="0" smtClean="0"/>
              <a:t> &gt; </a:t>
            </a:r>
            <a:r>
              <a:rPr lang="de-DE" sz="1600" b="0" i="0" u="none" dirty="0"/>
              <a:t>200 Teilnehmer interessant</a:t>
            </a:r>
          </a:p>
          <a:p>
            <a:pPr marL="180854" lvl="0" indent="-180854" algn="l">
              <a:spcBef>
                <a:spcPts val="300"/>
              </a:spcBef>
              <a:buSzTx/>
              <a:buChar char="•"/>
            </a:pPr>
            <a:r>
              <a:rPr lang="de-DE" sz="1600" b="0" i="0" u="none" dirty="0"/>
              <a:t>Auszahlungen erfolgen im Erstattungswege gegen Nachweis des Wertguthabenabbaus</a:t>
            </a:r>
          </a:p>
        </p:txBody>
      </p:sp>
      <p:sp>
        <p:nvSpPr>
          <p:cNvPr id="14" name="Textplatzhalter 13" descr="svtxtr:svtx:pptx_transfrom_strapline_bold">
            <a:extLst>
              <a:ext uri="{FF2B5EF4-FFF2-40B4-BE49-F238E27FC236}">
                <a16:creationId xmlns:a16="http://schemas.microsoft.com/office/drawing/2014/main" id="{AF29BCAE-AAC1-49DE-8A53-12234FD32153}"/>
              </a:ext>
            </a:extLst>
          </p:cNvPr>
          <p:cNvSpPr>
            <a:spLocks noGrp="1"/>
          </p:cNvSpPr>
          <p:nvPr>
            <p:ph type="body" sz="quarter" idx="12"/>
          </p:nvPr>
        </p:nvSpPr>
        <p:spPr/>
        <p:txBody>
          <a:bodyPr/>
          <a:lstStyle/>
          <a:p>
            <a:r>
              <a:rPr lang="de-DE" b="1" i="0" u="none"/>
              <a:t>Zeitwertkonto | Produktprofil | Implementierung</a:t>
            </a:r>
          </a:p>
        </p:txBody>
      </p:sp>
      <p:sp>
        <p:nvSpPr>
          <p:cNvPr id="15" name="Fußzeilenplatzhalter 5" descr="svtx:article/content/footnote">
            <a:extLst>
              <a:ext uri="{FF2B5EF4-FFF2-40B4-BE49-F238E27FC236}">
                <a16:creationId xmlns:a16="http://schemas.microsoft.com/office/drawing/2014/main" id="{459FF225-6B36-4475-BEB3-16D52D6157BD}"/>
              </a:ext>
            </a:extLst>
          </p:cNvPr>
          <p:cNvSpPr>
            <a:spLocks noGrp="1"/>
          </p:cNvSpPr>
          <p:nvPr>
            <p:ph type="ftr" sz="quarter" idx="13"/>
          </p:nvPr>
        </p:nvSpPr>
        <p:spPr>
          <a:xfrm>
            <a:off x="5018400" y="6165850"/>
            <a:ext cx="6426000" cy="350150"/>
          </a:xfrm>
        </p:spPr>
        <p:txBody>
          <a:bodyPr/>
          <a:lstStyle/>
          <a:p>
            <a:endParaRPr/>
          </a:p>
        </p:txBody>
      </p:sp>
      <p:sp>
        <p:nvSpPr>
          <p:cNvPr id="7" name="Foliennummernplatzhalter 6">
            <a:extLst>
              <a:ext uri="{FF2B5EF4-FFF2-40B4-BE49-F238E27FC236}">
                <a16:creationId xmlns:a16="http://schemas.microsoft.com/office/drawing/2014/main" id="{01B67B75-DBB7-4AB5-98D0-194D2FE8383F}"/>
              </a:ext>
            </a:extLst>
          </p:cNvPr>
          <p:cNvSpPr>
            <a:spLocks noGrp="1"/>
          </p:cNvSpPr>
          <p:nvPr>
            <p:ph type="sldNum" sz="quarter" idx="14"/>
          </p:nvPr>
        </p:nvSpPr>
        <p:spPr/>
        <p:txBody>
          <a:bodyPr/>
          <a:lstStyle/>
          <a:p>
            <a:fld id="{0F96B16C-3F5F-44BC-AFCC-8CBCBD90898D}" type="slidenum">
              <a:rPr lang="de-DE"/>
              <a:t>27</a:t>
            </a:fld>
            <a:endParaRPr lang="de-DE"/>
          </a:p>
        </p:txBody>
      </p:sp>
      <p:pic>
        <p:nvPicPr>
          <p:cNvPr id="18" name="Grafik 17" descr="svtx:article/content/picture/@tmpUrl&#10;svtx:size=1-1&#10;svtxbackup:w=375.00275&#10;svtxbackup:h=375.00275&#10;svtxbackup:x=0.0&#10;svtxbackup:y=164.99716">
            <a:extLst>
              <a:ext uri="{FF2B5EF4-FFF2-40B4-BE49-F238E27FC236}">
                <a16:creationId xmlns:a16="http://schemas.microsoft.com/office/drawing/2014/main" id="{79A068D8-6AFC-48D3-B153-D62C80479E4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095464"/>
            <a:ext cx="4762535" cy="4762535"/>
          </a:xfrm>
          <a:prstGeom prst="rect">
            <a:avLst/>
          </a:prstGeom>
          <a:noFill/>
        </p:spPr>
      </p:pic>
    </p:spTree>
    <p:extLst>
      <p:ext uri="{BB962C8B-B14F-4D97-AF65-F5344CB8AC3E}">
        <p14:creationId xmlns:p14="http://schemas.microsoft.com/office/powerpoint/2010/main" val="384441615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svtx:article/content/picture/@tmpUrl&#10;svtx:size=1-1&#10;svtxbackup:w=460.6299&#10;svtxbackup:h=460.6299&#10;svtxbackup:x=499.37012&#10;svtxbackup:y=79.37007">
            <a:extLst>
              <a:ext uri="{FF2B5EF4-FFF2-40B4-BE49-F238E27FC236}">
                <a16:creationId xmlns:a16="http://schemas.microsoft.com/office/drawing/2014/main" id="{79E90186-7943-4587-B971-57F16992BC6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42000" y="1008000"/>
            <a:ext cx="5850000" cy="5850000"/>
          </a:xfrm>
          <a:prstGeom prst="rect">
            <a:avLst/>
          </a:prstGeom>
          <a:noFill/>
        </p:spPr>
      </p:pic>
      <p:sp>
        <p:nvSpPr>
          <p:cNvPr id="9" name="Foliennummernplatzhalter 8">
            <a:extLst>
              <a:ext uri="{FF2B5EF4-FFF2-40B4-BE49-F238E27FC236}">
                <a16:creationId xmlns:a16="http://schemas.microsoft.com/office/drawing/2014/main" id="{8113EFD8-8D78-48CD-81B2-5ACAB1CFDF0F}"/>
              </a:ext>
            </a:extLst>
          </p:cNvPr>
          <p:cNvSpPr>
            <a:spLocks noGrp="1"/>
          </p:cNvSpPr>
          <p:nvPr>
            <p:ph type="sldNum" sz="quarter" idx="11"/>
          </p:nvPr>
        </p:nvSpPr>
        <p:spPr/>
        <p:txBody>
          <a:bodyPr/>
          <a:lstStyle/>
          <a:p>
            <a:fld id="{0F96B16C-3F5F-44BC-AFCC-8CBCBD90898D}" type="slidenum">
              <a:rPr lang="de-DE"/>
              <a:t>28</a:t>
            </a:fld>
            <a:endParaRPr lang="de-DE"/>
          </a:p>
        </p:txBody>
      </p:sp>
      <p:sp>
        <p:nvSpPr>
          <p:cNvPr id="3" name="Titel 2" descr="svtx:article/content/headline">
            <a:extLst>
              <a:ext uri="{FF2B5EF4-FFF2-40B4-BE49-F238E27FC236}">
                <a16:creationId xmlns:a16="http://schemas.microsoft.com/office/drawing/2014/main" id="{C1004527-194A-49CC-8169-298EF90F9614}"/>
              </a:ext>
            </a:extLst>
          </p:cNvPr>
          <p:cNvSpPr>
            <a:spLocks noGrp="1"/>
          </p:cNvSpPr>
          <p:nvPr>
            <p:ph type="title"/>
          </p:nvPr>
        </p:nvSpPr>
        <p:spPr>
          <a:xfrm>
            <a:off x="479424" y="1007949"/>
            <a:ext cx="5188129" cy="1439863"/>
          </a:xfrm>
        </p:spPr>
        <p:txBody>
          <a:bodyPr anchor="t" anchorCtr="0"/>
          <a:lstStyle/>
          <a:p>
            <a:r>
              <a:rPr lang="de-DE" b="0" i="0" u="none"/>
              <a:t>5. Umsetzung</a:t>
            </a:r>
          </a:p>
        </p:txBody>
      </p:sp>
      <p:sp>
        <p:nvSpPr>
          <p:cNvPr id="8" name="Textplatzhalter 7" descr="svtx:article/content/body">
            <a:extLst>
              <a:ext uri="{FF2B5EF4-FFF2-40B4-BE49-F238E27FC236}">
                <a16:creationId xmlns:a16="http://schemas.microsoft.com/office/drawing/2014/main" id="{366271BC-8E37-495B-BFA0-0ECDB2CEE954}"/>
              </a:ext>
            </a:extLst>
          </p:cNvPr>
          <p:cNvSpPr>
            <a:spLocks noGrp="1"/>
          </p:cNvSpPr>
          <p:nvPr>
            <p:ph type="body" sz="quarter" idx="14"/>
          </p:nvPr>
        </p:nvSpPr>
        <p:spPr>
          <a:xfrm>
            <a:off x="479426" y="2728800"/>
            <a:ext cx="5188129" cy="2997850"/>
          </a:xfrm>
        </p:spPr>
        <p:txBody>
          <a:bodyPr/>
          <a:lstStyle/>
          <a:p>
            <a:pPr marL="180854" lvl="0" indent="-180854" algn="l">
              <a:spcBef>
                <a:spcPts val="300"/>
              </a:spcBef>
              <a:buSzTx/>
              <a:buChar char="•"/>
            </a:pPr>
            <a:r>
              <a:rPr lang="de-DE" b="0" i="0" u="none"/>
              <a:t>Wie schließen wir den Vertrag mit der Allianz ab?</a:t>
            </a:r>
          </a:p>
          <a:p>
            <a:pPr marL="180854" lvl="0" indent="-180854" algn="l">
              <a:spcBef>
                <a:spcPts val="300"/>
              </a:spcBef>
              <a:buSzTx/>
              <a:buChar char="•"/>
            </a:pPr>
            <a:r>
              <a:rPr lang="de-DE" b="0" i="0" u="none"/>
              <a:t>Wie informieren wir die Mitarbeiter?</a:t>
            </a:r>
          </a:p>
          <a:p>
            <a:pPr marL="180854" lvl="0" indent="-180854" algn="l">
              <a:spcBef>
                <a:spcPts val="300"/>
              </a:spcBef>
              <a:buSzTx/>
              <a:buChar char="•"/>
            </a:pPr>
            <a:r>
              <a:rPr lang="de-DE" b="0" i="0" u="none"/>
              <a:t>Wie erfolgt die Teilnahme des Mitarbeiters?</a:t>
            </a:r>
          </a:p>
          <a:p>
            <a:pPr marL="180854" lvl="0" indent="-180854" algn="l">
              <a:spcBef>
                <a:spcPts val="300"/>
              </a:spcBef>
              <a:buSzTx/>
              <a:buChar char="•"/>
            </a:pPr>
            <a:r>
              <a:rPr lang="de-DE" b="0" i="0" u="none"/>
              <a:t>Wie ist der Prozess beim Abschluss einer individuellen/kollektiven Wertguthabenvereinbarung?</a:t>
            </a:r>
          </a:p>
          <a:p>
            <a:pPr marL="180854" lvl="0" indent="-180854" algn="l">
              <a:spcBef>
                <a:spcPts val="300"/>
              </a:spcBef>
              <a:buSzTx/>
              <a:buChar char="•"/>
            </a:pPr>
            <a:r>
              <a:rPr lang="de-DE" b="0" i="0" u="none"/>
              <a:t>Wie leisten wir die Beiträge an die Allianz?</a:t>
            </a:r>
          </a:p>
          <a:p>
            <a:pPr marL="180854" lvl="0" indent="-180854" algn="l">
              <a:spcBef>
                <a:spcPts val="300"/>
              </a:spcBef>
              <a:buSzTx/>
              <a:buChar char="•"/>
            </a:pPr>
            <a:r>
              <a:rPr lang="de-DE" b="0" i="0" u="none"/>
              <a:t>Wie rufen wir Leistungen bei der Allianz ab? </a:t>
            </a:r>
          </a:p>
        </p:txBody>
      </p:sp>
      <p:sp>
        <p:nvSpPr>
          <p:cNvPr id="14" name="Textplatzhalter 13" descr="svtxtr:svtx:pptx_transfrom_strapline_bold">
            <a:extLst>
              <a:ext uri="{FF2B5EF4-FFF2-40B4-BE49-F238E27FC236}">
                <a16:creationId xmlns:a16="http://schemas.microsoft.com/office/drawing/2014/main" id="{D4C9942D-A08B-4681-992D-BC3521162C60}"/>
              </a:ext>
            </a:extLst>
          </p:cNvPr>
          <p:cNvSpPr>
            <a:spLocks noGrp="1"/>
          </p:cNvSpPr>
          <p:nvPr>
            <p:ph type="body" sz="quarter" idx="12"/>
          </p:nvPr>
        </p:nvSpPr>
        <p:spPr>
          <a:xfrm>
            <a:off x="479425" y="476250"/>
            <a:ext cx="8860518" cy="252000"/>
          </a:xfrm>
        </p:spPr>
        <p:txBody>
          <a:bodyPr/>
          <a:lstStyle/>
          <a:p>
            <a:r>
              <a:rPr lang="de-DE" b="1" i="0" u="none"/>
              <a:t>Zeitwertkonto | Produktprofil | Implementierung</a:t>
            </a:r>
          </a:p>
        </p:txBody>
      </p:sp>
      <p:sp>
        <p:nvSpPr>
          <p:cNvPr id="7" name="Fußzeilenplatzhalter 9" descr="svtx:article/content/footnote">
            <a:extLst>
              <a:ext uri="{FF2B5EF4-FFF2-40B4-BE49-F238E27FC236}">
                <a16:creationId xmlns:a16="http://schemas.microsoft.com/office/drawing/2014/main" id="{3982D7D4-5FE9-45FA-AD6D-F2BB59B46AE6}"/>
              </a:ext>
            </a:extLst>
          </p:cNvPr>
          <p:cNvSpPr txBox="1"/>
          <p:nvPr/>
        </p:nvSpPr>
        <p:spPr>
          <a:xfrm>
            <a:off x="479426" y="6165850"/>
            <a:ext cx="5188129" cy="350150"/>
          </a:xfrm>
          <a:prstGeom prst="rect">
            <a:avLst/>
          </a:prstGeom>
          <a:noFill/>
        </p:spPr>
        <p:txBody>
          <a:bodyPr vert="horz" lIns="0" tIns="0" rIns="0" bIns="0" rtlCol="0" anchor="t" anchorCtr="0">
            <a:noAutofit/>
          </a:bodyPr>
          <a:lstStyle>
            <a:defPPr>
              <a:defRPr lang="de-DE"/>
            </a:defPPr>
            <a:lvl1pPr marL="0" indent="0" algn="l" defTabSz="967710" rtl="0" eaLnBrk="1" latinLnBrk="0" hangingPunct="1">
              <a:lnSpc>
                <a:spcPct val="100000"/>
              </a:lnSpc>
              <a:spcBef>
                <a:spcPct val="0"/>
              </a:spcBef>
              <a:buFont typeface="+mj-lt"/>
              <a:buNone/>
              <a:defRPr sz="2000" kern="1200">
                <a:solidFill>
                  <a:schemeClr val="bg1"/>
                </a:solidFill>
                <a:latin typeface="+mn-lt"/>
                <a:ea typeface="+mn-ea"/>
                <a:cs typeface="+mn-cs"/>
              </a:defRPr>
            </a:lvl1pPr>
            <a:lvl2pPr marL="288000" indent="-288000" algn="l" defTabSz="967710" rtl="0" eaLnBrk="1" latinLnBrk="0" hangingPunct="1">
              <a:lnSpc>
                <a:spcPct val="100000"/>
              </a:lnSpc>
              <a:spcBef>
                <a:spcPct val="0"/>
              </a:spcBef>
              <a:buFont typeface="+mj-lt"/>
              <a:buAutoNum type="arabicPeriod"/>
              <a:defRPr sz="2000" kern="1200">
                <a:solidFill>
                  <a:schemeClr val="bg1"/>
                </a:solidFill>
                <a:latin typeface="+mn-lt"/>
                <a:ea typeface="+mn-ea"/>
                <a:cs typeface="+mn-cs"/>
              </a:defRPr>
            </a:lvl2pPr>
            <a:lvl3pPr marL="288000" indent="-288000" algn="l" defTabSz="967710" rtl="0" eaLnBrk="1" latinLnBrk="0" hangingPunct="1">
              <a:lnSpc>
                <a:spcPct val="100000"/>
              </a:lnSpc>
              <a:spcBef>
                <a:spcPct val="0"/>
              </a:spcBef>
              <a:buFont typeface="Arial" panose="020B0604020202020204" pitchFamily="34" charset="0"/>
              <a:buChar char="•"/>
              <a:defRPr sz="2000" kern="1200">
                <a:solidFill>
                  <a:schemeClr val="bg1"/>
                </a:solidFill>
                <a:latin typeface="+mn-lt"/>
                <a:ea typeface="+mn-ea"/>
                <a:cs typeface="+mn-cs"/>
              </a:defRPr>
            </a:lvl3pPr>
            <a:lvl4pPr marL="288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4pPr>
            <a:lvl5pPr marL="576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5pPr>
            <a:lvl6pPr marL="0" indent="0" algn="l" defTabSz="967710" rtl="0" eaLnBrk="1" latinLnBrk="0" hangingPunct="1">
              <a:lnSpc>
                <a:spcPct val="100000"/>
              </a:lnSpc>
              <a:spcBef>
                <a:spcPts val="2400"/>
              </a:spcBef>
              <a:buFont typeface="Arial" panose="020B0604020202020204" pitchFamily="34" charset="0"/>
              <a:buNone/>
              <a:defRPr sz="800" kern="1200">
                <a:solidFill>
                  <a:schemeClr val="bg1"/>
                </a:solidFill>
                <a:latin typeface="+mn-lt"/>
                <a:ea typeface="+mn-ea"/>
                <a:cs typeface="+mn-cs"/>
              </a:defRPr>
            </a:lvl6pPr>
            <a:lvl7pPr marL="0" indent="0" algn="l" defTabSz="967710" rtl="0" eaLnBrk="1" latinLnBrk="0" hangingPunct="1">
              <a:lnSpc>
                <a:spcPct val="100000"/>
              </a:lnSpc>
              <a:spcBef>
                <a:spcPts val="600"/>
              </a:spcBef>
              <a:buFont typeface="Arial" panose="020B0604020202020204" pitchFamily="34" charset="0"/>
              <a:buNone/>
              <a:defRPr sz="1800" kern="1200">
                <a:solidFill>
                  <a:srgbClr val="FF0000"/>
                </a:solidFill>
                <a:latin typeface="+mn-lt"/>
                <a:ea typeface="+mn-ea"/>
                <a:cs typeface="+mn-cs"/>
              </a:defRPr>
            </a:lvl7pPr>
            <a:lvl8pPr marL="3628911"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8pPr>
            <a:lvl9pPr marL="4112765"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9pPr>
          </a:lstStyle>
          <a:p>
            <a:endParaRPr/>
          </a:p>
        </p:txBody>
      </p:sp>
    </p:spTree>
    <p:extLst>
      <p:ext uri="{BB962C8B-B14F-4D97-AF65-F5344CB8AC3E}">
        <p14:creationId xmlns:p14="http://schemas.microsoft.com/office/powerpoint/2010/main" val="268538055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F34FCB-FE21-45F2-8986-FCFE7809D566}"/>
              </a:ext>
            </a:extLst>
          </p:cNvPr>
          <p:cNvSpPr>
            <a:spLocks noGrp="1"/>
          </p:cNvSpPr>
          <p:nvPr>
            <p:ph type="title"/>
          </p:nvPr>
        </p:nvSpPr>
        <p:spPr/>
        <p:txBody>
          <a:bodyPr/>
          <a:lstStyle/>
          <a:p>
            <a:r>
              <a:rPr lang="de-DE"/>
              <a:t>Kombination bAV und Zeitwertkonten</a:t>
            </a:r>
          </a:p>
        </p:txBody>
      </p:sp>
      <p:sp>
        <p:nvSpPr>
          <p:cNvPr id="3" name="Foliennummernplatzhalter 2">
            <a:extLst>
              <a:ext uri="{FF2B5EF4-FFF2-40B4-BE49-F238E27FC236}">
                <a16:creationId xmlns:a16="http://schemas.microsoft.com/office/drawing/2014/main" id="{9276102D-225E-47B1-BD6C-B98B91A82D96}"/>
              </a:ext>
            </a:extLst>
          </p:cNvPr>
          <p:cNvSpPr>
            <a:spLocks noGrp="1"/>
          </p:cNvSpPr>
          <p:nvPr>
            <p:ph type="sldNum" sz="quarter" idx="11"/>
          </p:nvPr>
        </p:nvSpPr>
        <p:spPr/>
        <p:txBody>
          <a:bodyPr/>
          <a:lstStyle/>
          <a:p>
            <a:fld id="{56C449F3-BD9D-48DC-BFF1-0F66671DA7C6}" type="slidenum">
              <a:rPr lang="de-DE"/>
              <a:t>29</a:t>
            </a:fld>
            <a:endParaRPr lang="de-DE"/>
          </a:p>
        </p:txBody>
      </p:sp>
      <p:sp>
        <p:nvSpPr>
          <p:cNvPr id="4" name="Textplatzhalter 3">
            <a:extLst>
              <a:ext uri="{FF2B5EF4-FFF2-40B4-BE49-F238E27FC236}">
                <a16:creationId xmlns:a16="http://schemas.microsoft.com/office/drawing/2014/main" id="{D1212735-8896-4EA3-AB98-BE740EFA6ACF}"/>
              </a:ext>
            </a:extLst>
          </p:cNvPr>
          <p:cNvSpPr>
            <a:spLocks noGrp="1"/>
          </p:cNvSpPr>
          <p:nvPr>
            <p:ph type="body" sz="quarter" idx="12"/>
          </p:nvPr>
        </p:nvSpPr>
        <p:spPr/>
        <p:txBody>
          <a:bodyPr/>
          <a:lstStyle/>
          <a:p>
            <a:r>
              <a:rPr lang="de-DE"/>
              <a:t>Zeitwertkonto | Produktprofil | Implementierung</a:t>
            </a:r>
          </a:p>
        </p:txBody>
      </p:sp>
      <p:sp>
        <p:nvSpPr>
          <p:cNvPr id="5" name="Textfeld 4">
            <a:extLst>
              <a:ext uri="{FF2B5EF4-FFF2-40B4-BE49-F238E27FC236}">
                <a16:creationId xmlns:a16="http://schemas.microsoft.com/office/drawing/2014/main" id="{3AB883C5-AEB6-4191-AEBE-96C4BB0F0C94}"/>
              </a:ext>
            </a:extLst>
          </p:cNvPr>
          <p:cNvSpPr txBox="1"/>
          <p:nvPr/>
        </p:nvSpPr>
        <p:spPr>
          <a:xfrm>
            <a:off x="479425" y="5413513"/>
            <a:ext cx="11233150" cy="752337"/>
          </a:xfrm>
          <a:prstGeom prst="rect">
            <a:avLst/>
          </a:prstGeom>
          <a:noFill/>
        </p:spPr>
        <p:txBody>
          <a:bodyPr wrap="square" lIns="0" tIns="0" rIns="0" bIns="0" rtlCol="0" anchor="t" anchorCtr="0">
            <a:noAutofit/>
          </a:bodyPr>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pPr algn="l"/>
            <a:r>
              <a:rPr lang="de-DE" sz="1600">
                <a:solidFill>
                  <a:schemeClr val="bg1"/>
                </a:solidFill>
              </a:rPr>
              <a:t>Leistungen aus einem Zeitwertkonto werden </a:t>
            </a:r>
            <a:r>
              <a:rPr lang="de-DE" sz="1600" b="1">
                <a:solidFill>
                  <a:schemeClr val="bg1"/>
                </a:solidFill>
              </a:rPr>
              <a:t>vor Beendigung des Beschäftigungsverhältnisses </a:t>
            </a:r>
            <a:r>
              <a:rPr lang="de-DE" sz="1600">
                <a:solidFill>
                  <a:schemeClr val="bg1"/>
                </a:solidFill>
              </a:rPr>
              <a:t>fällig.</a:t>
            </a:r>
            <a:br>
              <a:rPr lang="de-DE" sz="1600">
                <a:solidFill>
                  <a:schemeClr val="bg1"/>
                </a:solidFill>
              </a:rPr>
            </a:br>
            <a:r>
              <a:rPr lang="de-DE" sz="1600">
                <a:solidFill>
                  <a:schemeClr val="bg1"/>
                </a:solidFill>
              </a:rPr>
              <a:t>Ausnahmen und Kombinationen sind möglich (z.B. Altersteilzeit, Teilrente, vorgezogene bAV).</a:t>
            </a:r>
            <a:br>
              <a:rPr lang="de-DE" sz="1600">
                <a:solidFill>
                  <a:schemeClr val="bg1"/>
                </a:solidFill>
              </a:rPr>
            </a:br>
            <a:r>
              <a:rPr lang="de-DE" sz="1600">
                <a:solidFill>
                  <a:schemeClr val="bg1"/>
                </a:solidFill>
              </a:rPr>
              <a:t>Mit einem Zeitwertkonto lässt sich ein starrer Rentenzugang „individualisieren“.</a:t>
            </a:r>
          </a:p>
        </p:txBody>
      </p:sp>
      <p:sp>
        <p:nvSpPr>
          <p:cNvPr id="6" name="Textfeld 5">
            <a:extLst>
              <a:ext uri="{FF2B5EF4-FFF2-40B4-BE49-F238E27FC236}">
                <a16:creationId xmlns:a16="http://schemas.microsoft.com/office/drawing/2014/main" id="{38ACD261-FA89-4218-A5B1-8F2B6A65DB26}"/>
              </a:ext>
            </a:extLst>
          </p:cNvPr>
          <p:cNvSpPr txBox="1"/>
          <p:nvPr/>
        </p:nvSpPr>
        <p:spPr>
          <a:xfrm>
            <a:off x="479425" y="1808164"/>
            <a:ext cx="3600450" cy="932854"/>
          </a:xfrm>
          <a:prstGeom prst="rect">
            <a:avLst/>
          </a:prstGeom>
          <a:noFill/>
        </p:spPr>
        <p:txBody>
          <a:bodyPr wrap="square" lIns="0" tIns="0" rIns="0" bIns="0" rtlCol="0" anchor="t" anchorCtr="0">
            <a:noAutofit/>
          </a:bodyPr>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pPr algn="l"/>
            <a:r>
              <a:rPr lang="de-DE" sz="1600">
                <a:solidFill>
                  <a:schemeClr val="bg1"/>
                </a:solidFill>
              </a:rPr>
              <a:t>Leistungen aus der betrieblichen Altersversorgung (bAV) werden </a:t>
            </a:r>
            <a:r>
              <a:rPr lang="de-DE" sz="1600" b="1">
                <a:solidFill>
                  <a:schemeClr val="bg1"/>
                </a:solidFill>
              </a:rPr>
              <a:t>nach Beendigung des Beschäftigungs-verhältnisses </a:t>
            </a:r>
            <a:r>
              <a:rPr lang="de-DE" sz="1600">
                <a:solidFill>
                  <a:schemeClr val="bg1"/>
                </a:solidFill>
              </a:rPr>
              <a:t>fällig.</a:t>
            </a:r>
          </a:p>
        </p:txBody>
      </p:sp>
      <p:cxnSp>
        <p:nvCxnSpPr>
          <p:cNvPr id="8" name="Gerader Verbinder 7">
            <a:extLst>
              <a:ext uri="{FF2B5EF4-FFF2-40B4-BE49-F238E27FC236}">
                <a16:creationId xmlns:a16="http://schemas.microsoft.com/office/drawing/2014/main" id="{BE9BEBA1-DC78-41A0-9FAB-42E94A314D6C}"/>
              </a:ext>
            </a:extLst>
          </p:cNvPr>
          <p:cNvCxnSpPr/>
          <p:nvPr/>
        </p:nvCxnSpPr>
        <p:spPr>
          <a:xfrm>
            <a:off x="479424" y="3796751"/>
            <a:ext cx="1123315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Gerade Verbindung mit Pfeil 11">
            <a:extLst>
              <a:ext uri="{FF2B5EF4-FFF2-40B4-BE49-F238E27FC236}">
                <a16:creationId xmlns:a16="http://schemas.microsoft.com/office/drawing/2014/main" id="{3299AEA3-D335-469C-ACF1-70259EA3C9CE}"/>
              </a:ext>
            </a:extLst>
          </p:cNvPr>
          <p:cNvCxnSpPr/>
          <p:nvPr/>
        </p:nvCxnSpPr>
        <p:spPr>
          <a:xfrm>
            <a:off x="2171700" y="5234609"/>
            <a:ext cx="9540875"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3" name="Textfeld 12">
            <a:extLst>
              <a:ext uri="{FF2B5EF4-FFF2-40B4-BE49-F238E27FC236}">
                <a16:creationId xmlns:a16="http://schemas.microsoft.com/office/drawing/2014/main" id="{CBF1F121-FE44-4DE0-B371-FE494F9AD001}"/>
              </a:ext>
            </a:extLst>
          </p:cNvPr>
          <p:cNvSpPr txBox="1"/>
          <p:nvPr/>
        </p:nvSpPr>
        <p:spPr>
          <a:xfrm>
            <a:off x="479424" y="3009120"/>
            <a:ext cx="1692276" cy="231913"/>
          </a:xfrm>
          <a:prstGeom prst="rect">
            <a:avLst/>
          </a:prstGeom>
          <a:noFill/>
        </p:spPr>
        <p:txBody>
          <a:bodyPr wrap="square" lIns="0" tIns="0" rIns="0" bIns="0" rtlCol="0" anchor="t" anchorCtr="0">
            <a:noAutofit/>
          </a:bodyPr>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pPr algn="l"/>
            <a:r>
              <a:rPr lang="de-DE" sz="1600" b="1">
                <a:solidFill>
                  <a:schemeClr val="bg1"/>
                </a:solidFill>
              </a:rPr>
              <a:t>bAV</a:t>
            </a:r>
          </a:p>
        </p:txBody>
      </p:sp>
      <p:sp>
        <p:nvSpPr>
          <p:cNvPr id="14" name="Textfeld 13">
            <a:extLst>
              <a:ext uri="{FF2B5EF4-FFF2-40B4-BE49-F238E27FC236}">
                <a16:creationId xmlns:a16="http://schemas.microsoft.com/office/drawing/2014/main" id="{FB621B8F-DBEC-4C6F-BD1B-3084BC64432A}"/>
              </a:ext>
            </a:extLst>
          </p:cNvPr>
          <p:cNvSpPr txBox="1"/>
          <p:nvPr/>
        </p:nvSpPr>
        <p:spPr>
          <a:xfrm>
            <a:off x="486051" y="3887889"/>
            <a:ext cx="1692276" cy="231913"/>
          </a:xfrm>
          <a:prstGeom prst="rect">
            <a:avLst/>
          </a:prstGeom>
          <a:noFill/>
        </p:spPr>
        <p:txBody>
          <a:bodyPr wrap="square" lIns="0" tIns="0" rIns="0" bIns="0" rtlCol="0" anchor="t" anchorCtr="0">
            <a:noAutofit/>
          </a:bodyPr>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pPr algn="l"/>
            <a:r>
              <a:rPr lang="de-DE" sz="1600" b="1">
                <a:solidFill>
                  <a:schemeClr val="bg1"/>
                </a:solidFill>
              </a:rPr>
              <a:t>Zeitwertkonto</a:t>
            </a:r>
          </a:p>
        </p:txBody>
      </p:sp>
      <p:cxnSp>
        <p:nvCxnSpPr>
          <p:cNvPr id="15" name="Gerader Verbinder 14">
            <a:extLst>
              <a:ext uri="{FF2B5EF4-FFF2-40B4-BE49-F238E27FC236}">
                <a16:creationId xmlns:a16="http://schemas.microsoft.com/office/drawing/2014/main" id="{A4E85DB6-3F9A-442A-A3D4-1A3F7BE96792}"/>
              </a:ext>
            </a:extLst>
          </p:cNvPr>
          <p:cNvCxnSpPr/>
          <p:nvPr/>
        </p:nvCxnSpPr>
        <p:spPr>
          <a:xfrm flipH="1">
            <a:off x="7896225" y="2588245"/>
            <a:ext cx="0" cy="226205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htwinkliges Dreieck 17">
            <a:extLst>
              <a:ext uri="{FF2B5EF4-FFF2-40B4-BE49-F238E27FC236}">
                <a16:creationId xmlns:a16="http://schemas.microsoft.com/office/drawing/2014/main" id="{B9A9EC66-D03A-48D7-8249-376B7C9EF406}"/>
              </a:ext>
            </a:extLst>
          </p:cNvPr>
          <p:cNvSpPr/>
          <p:nvPr/>
        </p:nvSpPr>
        <p:spPr>
          <a:xfrm flipH="1">
            <a:off x="2171700" y="3007486"/>
            <a:ext cx="5567567" cy="696499"/>
          </a:xfrm>
          <a:prstGeom prst="rtTriangl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205" rtl="0" eaLnBrk="1" latinLnBrk="0" hangingPunct="1">
              <a:defRPr sz="1800" kern="1200">
                <a:solidFill>
                  <a:srgbClr val="FFFFFF"/>
                </a:solidFill>
                <a:latin typeface="Arial"/>
                <a:ea typeface="+mn-ea"/>
                <a:cs typeface="+mn-cs"/>
              </a:defRPr>
            </a:lvl1pPr>
            <a:lvl2pPr marL="457102" algn="l" defTabSz="914205" rtl="0" eaLnBrk="1" latinLnBrk="0" hangingPunct="1">
              <a:defRPr sz="1800" kern="1200">
                <a:solidFill>
                  <a:srgbClr val="FFFFFF"/>
                </a:solidFill>
                <a:latin typeface="Arial"/>
                <a:ea typeface="+mn-ea"/>
                <a:cs typeface="+mn-cs"/>
              </a:defRPr>
            </a:lvl2pPr>
            <a:lvl3pPr marL="914205" algn="l" defTabSz="914205" rtl="0" eaLnBrk="1" latinLnBrk="0" hangingPunct="1">
              <a:defRPr sz="1800" kern="1200">
                <a:solidFill>
                  <a:srgbClr val="FFFFFF"/>
                </a:solidFill>
                <a:latin typeface="Arial"/>
                <a:ea typeface="+mn-ea"/>
                <a:cs typeface="+mn-cs"/>
              </a:defRPr>
            </a:lvl3pPr>
            <a:lvl4pPr marL="1371308" algn="l" defTabSz="914205" rtl="0" eaLnBrk="1" latinLnBrk="0" hangingPunct="1">
              <a:defRPr sz="1800" kern="1200">
                <a:solidFill>
                  <a:srgbClr val="FFFFFF"/>
                </a:solidFill>
                <a:latin typeface="Arial"/>
                <a:ea typeface="+mn-ea"/>
                <a:cs typeface="+mn-cs"/>
              </a:defRPr>
            </a:lvl4pPr>
            <a:lvl5pPr marL="1828410" algn="l" defTabSz="914205" rtl="0" eaLnBrk="1" latinLnBrk="0" hangingPunct="1">
              <a:defRPr sz="1800" kern="1200">
                <a:solidFill>
                  <a:srgbClr val="FFFFFF"/>
                </a:solidFill>
                <a:latin typeface="Arial"/>
                <a:ea typeface="+mn-ea"/>
                <a:cs typeface="+mn-cs"/>
              </a:defRPr>
            </a:lvl5pPr>
            <a:lvl6pPr marL="2285511" algn="l" defTabSz="914205" rtl="0" eaLnBrk="1" latinLnBrk="0" hangingPunct="1">
              <a:defRPr sz="1800" kern="1200">
                <a:solidFill>
                  <a:srgbClr val="FFFFFF"/>
                </a:solidFill>
                <a:latin typeface="Arial"/>
                <a:ea typeface="+mn-ea"/>
                <a:cs typeface="+mn-cs"/>
              </a:defRPr>
            </a:lvl6pPr>
            <a:lvl7pPr marL="2742614" algn="l" defTabSz="914205" rtl="0" eaLnBrk="1" latinLnBrk="0" hangingPunct="1">
              <a:defRPr sz="1800" kern="1200">
                <a:solidFill>
                  <a:srgbClr val="FFFFFF"/>
                </a:solidFill>
                <a:latin typeface="Arial"/>
                <a:ea typeface="+mn-ea"/>
                <a:cs typeface="+mn-cs"/>
              </a:defRPr>
            </a:lvl7pPr>
            <a:lvl8pPr marL="3199716" algn="l" defTabSz="914205" rtl="0" eaLnBrk="1" latinLnBrk="0" hangingPunct="1">
              <a:defRPr sz="1800" kern="1200">
                <a:solidFill>
                  <a:srgbClr val="FFFFFF"/>
                </a:solidFill>
                <a:latin typeface="Arial"/>
                <a:ea typeface="+mn-ea"/>
                <a:cs typeface="+mn-cs"/>
              </a:defRPr>
            </a:lvl8pPr>
            <a:lvl9pPr marL="3656819" algn="l" defTabSz="914205" rtl="0" eaLnBrk="1" latinLnBrk="0" hangingPunct="1">
              <a:defRPr sz="1800" kern="1200">
                <a:solidFill>
                  <a:srgbClr val="FFFFFF"/>
                </a:solidFill>
                <a:latin typeface="Arial"/>
                <a:ea typeface="+mn-ea"/>
                <a:cs typeface="+mn-cs"/>
              </a:defRPr>
            </a:lvl9pPr>
          </a:lstStyle>
          <a:p>
            <a:pPr algn="ctr"/>
            <a:endParaRPr lang="de-DE"/>
          </a:p>
        </p:txBody>
      </p:sp>
      <p:sp>
        <p:nvSpPr>
          <p:cNvPr id="19" name="Rechteck 18">
            <a:extLst>
              <a:ext uri="{FF2B5EF4-FFF2-40B4-BE49-F238E27FC236}">
                <a16:creationId xmlns:a16="http://schemas.microsoft.com/office/drawing/2014/main" id="{520E20E3-AC5E-45BB-B733-6BF0B9ABA310}"/>
              </a:ext>
            </a:extLst>
          </p:cNvPr>
          <p:cNvSpPr/>
          <p:nvPr/>
        </p:nvSpPr>
        <p:spPr>
          <a:xfrm>
            <a:off x="8112125" y="3007487"/>
            <a:ext cx="2774535" cy="696498"/>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205" rtl="0" eaLnBrk="1" latinLnBrk="0" hangingPunct="1">
              <a:defRPr sz="1800" kern="1200">
                <a:solidFill>
                  <a:srgbClr val="FFFFFF"/>
                </a:solidFill>
                <a:latin typeface="Arial"/>
                <a:ea typeface="+mn-ea"/>
                <a:cs typeface="+mn-cs"/>
              </a:defRPr>
            </a:lvl1pPr>
            <a:lvl2pPr marL="457102" algn="l" defTabSz="914205" rtl="0" eaLnBrk="1" latinLnBrk="0" hangingPunct="1">
              <a:defRPr sz="1800" kern="1200">
                <a:solidFill>
                  <a:srgbClr val="FFFFFF"/>
                </a:solidFill>
                <a:latin typeface="Arial"/>
                <a:ea typeface="+mn-ea"/>
                <a:cs typeface="+mn-cs"/>
              </a:defRPr>
            </a:lvl2pPr>
            <a:lvl3pPr marL="914205" algn="l" defTabSz="914205" rtl="0" eaLnBrk="1" latinLnBrk="0" hangingPunct="1">
              <a:defRPr sz="1800" kern="1200">
                <a:solidFill>
                  <a:srgbClr val="FFFFFF"/>
                </a:solidFill>
                <a:latin typeface="Arial"/>
                <a:ea typeface="+mn-ea"/>
                <a:cs typeface="+mn-cs"/>
              </a:defRPr>
            </a:lvl3pPr>
            <a:lvl4pPr marL="1371308" algn="l" defTabSz="914205" rtl="0" eaLnBrk="1" latinLnBrk="0" hangingPunct="1">
              <a:defRPr sz="1800" kern="1200">
                <a:solidFill>
                  <a:srgbClr val="FFFFFF"/>
                </a:solidFill>
                <a:latin typeface="Arial"/>
                <a:ea typeface="+mn-ea"/>
                <a:cs typeface="+mn-cs"/>
              </a:defRPr>
            </a:lvl4pPr>
            <a:lvl5pPr marL="1828410" algn="l" defTabSz="914205" rtl="0" eaLnBrk="1" latinLnBrk="0" hangingPunct="1">
              <a:defRPr sz="1800" kern="1200">
                <a:solidFill>
                  <a:srgbClr val="FFFFFF"/>
                </a:solidFill>
                <a:latin typeface="Arial"/>
                <a:ea typeface="+mn-ea"/>
                <a:cs typeface="+mn-cs"/>
              </a:defRPr>
            </a:lvl5pPr>
            <a:lvl6pPr marL="2285511" algn="l" defTabSz="914205" rtl="0" eaLnBrk="1" latinLnBrk="0" hangingPunct="1">
              <a:defRPr sz="1800" kern="1200">
                <a:solidFill>
                  <a:srgbClr val="FFFFFF"/>
                </a:solidFill>
                <a:latin typeface="Arial"/>
                <a:ea typeface="+mn-ea"/>
                <a:cs typeface="+mn-cs"/>
              </a:defRPr>
            </a:lvl6pPr>
            <a:lvl7pPr marL="2742614" algn="l" defTabSz="914205" rtl="0" eaLnBrk="1" latinLnBrk="0" hangingPunct="1">
              <a:defRPr sz="1800" kern="1200">
                <a:solidFill>
                  <a:srgbClr val="FFFFFF"/>
                </a:solidFill>
                <a:latin typeface="Arial"/>
                <a:ea typeface="+mn-ea"/>
                <a:cs typeface="+mn-cs"/>
              </a:defRPr>
            </a:lvl7pPr>
            <a:lvl8pPr marL="3199716" algn="l" defTabSz="914205" rtl="0" eaLnBrk="1" latinLnBrk="0" hangingPunct="1">
              <a:defRPr sz="1800" kern="1200">
                <a:solidFill>
                  <a:srgbClr val="FFFFFF"/>
                </a:solidFill>
                <a:latin typeface="Arial"/>
                <a:ea typeface="+mn-ea"/>
                <a:cs typeface="+mn-cs"/>
              </a:defRPr>
            </a:lvl8pPr>
            <a:lvl9pPr marL="3656819" algn="l" defTabSz="914205" rtl="0" eaLnBrk="1" latinLnBrk="0" hangingPunct="1">
              <a:defRPr sz="1800" kern="1200">
                <a:solidFill>
                  <a:srgbClr val="FFFFFF"/>
                </a:solidFill>
                <a:latin typeface="Arial"/>
                <a:ea typeface="+mn-ea"/>
                <a:cs typeface="+mn-cs"/>
              </a:defRPr>
            </a:lvl9pPr>
          </a:lstStyle>
          <a:p>
            <a:pPr algn="ctr"/>
            <a:r>
              <a:rPr lang="de-DE" sz="1600" b="1">
                <a:solidFill>
                  <a:schemeClr val="bg1"/>
                </a:solidFill>
              </a:rPr>
              <a:t>Leistung</a:t>
            </a:r>
          </a:p>
        </p:txBody>
      </p:sp>
      <p:sp>
        <p:nvSpPr>
          <p:cNvPr id="20" name="Rechtwinkliges Dreieck 19">
            <a:extLst>
              <a:ext uri="{FF2B5EF4-FFF2-40B4-BE49-F238E27FC236}">
                <a16:creationId xmlns:a16="http://schemas.microsoft.com/office/drawing/2014/main" id="{32378098-B143-4CB0-8ED0-D9865B938B9B}"/>
              </a:ext>
            </a:extLst>
          </p:cNvPr>
          <p:cNvSpPr/>
          <p:nvPr/>
        </p:nvSpPr>
        <p:spPr>
          <a:xfrm flipH="1">
            <a:off x="2171699" y="3889891"/>
            <a:ext cx="1167129" cy="915544"/>
          </a:xfrm>
          <a:prstGeom prst="rtTriangl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205" rtl="0" eaLnBrk="1" latinLnBrk="0" hangingPunct="1">
              <a:defRPr sz="1800" kern="1200">
                <a:solidFill>
                  <a:srgbClr val="FFFFFF"/>
                </a:solidFill>
                <a:latin typeface="Arial"/>
                <a:ea typeface="+mn-ea"/>
                <a:cs typeface="+mn-cs"/>
              </a:defRPr>
            </a:lvl1pPr>
            <a:lvl2pPr marL="457102" algn="l" defTabSz="914205" rtl="0" eaLnBrk="1" latinLnBrk="0" hangingPunct="1">
              <a:defRPr sz="1800" kern="1200">
                <a:solidFill>
                  <a:srgbClr val="FFFFFF"/>
                </a:solidFill>
                <a:latin typeface="Arial"/>
                <a:ea typeface="+mn-ea"/>
                <a:cs typeface="+mn-cs"/>
              </a:defRPr>
            </a:lvl2pPr>
            <a:lvl3pPr marL="914205" algn="l" defTabSz="914205" rtl="0" eaLnBrk="1" latinLnBrk="0" hangingPunct="1">
              <a:defRPr sz="1800" kern="1200">
                <a:solidFill>
                  <a:srgbClr val="FFFFFF"/>
                </a:solidFill>
                <a:latin typeface="Arial"/>
                <a:ea typeface="+mn-ea"/>
                <a:cs typeface="+mn-cs"/>
              </a:defRPr>
            </a:lvl3pPr>
            <a:lvl4pPr marL="1371308" algn="l" defTabSz="914205" rtl="0" eaLnBrk="1" latinLnBrk="0" hangingPunct="1">
              <a:defRPr sz="1800" kern="1200">
                <a:solidFill>
                  <a:srgbClr val="FFFFFF"/>
                </a:solidFill>
                <a:latin typeface="Arial"/>
                <a:ea typeface="+mn-ea"/>
                <a:cs typeface="+mn-cs"/>
              </a:defRPr>
            </a:lvl4pPr>
            <a:lvl5pPr marL="1828410" algn="l" defTabSz="914205" rtl="0" eaLnBrk="1" latinLnBrk="0" hangingPunct="1">
              <a:defRPr sz="1800" kern="1200">
                <a:solidFill>
                  <a:srgbClr val="FFFFFF"/>
                </a:solidFill>
                <a:latin typeface="Arial"/>
                <a:ea typeface="+mn-ea"/>
                <a:cs typeface="+mn-cs"/>
              </a:defRPr>
            </a:lvl5pPr>
            <a:lvl6pPr marL="2285511" algn="l" defTabSz="914205" rtl="0" eaLnBrk="1" latinLnBrk="0" hangingPunct="1">
              <a:defRPr sz="1800" kern="1200">
                <a:solidFill>
                  <a:srgbClr val="FFFFFF"/>
                </a:solidFill>
                <a:latin typeface="Arial"/>
                <a:ea typeface="+mn-ea"/>
                <a:cs typeface="+mn-cs"/>
              </a:defRPr>
            </a:lvl6pPr>
            <a:lvl7pPr marL="2742614" algn="l" defTabSz="914205" rtl="0" eaLnBrk="1" latinLnBrk="0" hangingPunct="1">
              <a:defRPr sz="1800" kern="1200">
                <a:solidFill>
                  <a:srgbClr val="FFFFFF"/>
                </a:solidFill>
                <a:latin typeface="Arial"/>
                <a:ea typeface="+mn-ea"/>
                <a:cs typeface="+mn-cs"/>
              </a:defRPr>
            </a:lvl7pPr>
            <a:lvl8pPr marL="3199716" algn="l" defTabSz="914205" rtl="0" eaLnBrk="1" latinLnBrk="0" hangingPunct="1">
              <a:defRPr sz="1800" kern="1200">
                <a:solidFill>
                  <a:srgbClr val="FFFFFF"/>
                </a:solidFill>
                <a:latin typeface="Arial"/>
                <a:ea typeface="+mn-ea"/>
                <a:cs typeface="+mn-cs"/>
              </a:defRPr>
            </a:lvl8pPr>
            <a:lvl9pPr marL="3656819" algn="l" defTabSz="914205" rtl="0" eaLnBrk="1" latinLnBrk="0" hangingPunct="1">
              <a:defRPr sz="1800" kern="1200">
                <a:solidFill>
                  <a:srgbClr val="FFFFFF"/>
                </a:solidFill>
                <a:latin typeface="Arial"/>
                <a:ea typeface="+mn-ea"/>
                <a:cs typeface="+mn-cs"/>
              </a:defRPr>
            </a:lvl9pPr>
          </a:lstStyle>
          <a:p>
            <a:pPr algn="ctr"/>
            <a:endParaRPr lang="de-DE"/>
          </a:p>
        </p:txBody>
      </p:sp>
      <p:sp>
        <p:nvSpPr>
          <p:cNvPr id="21" name="Rechtwinkliges Dreieck 20">
            <a:extLst>
              <a:ext uri="{FF2B5EF4-FFF2-40B4-BE49-F238E27FC236}">
                <a16:creationId xmlns:a16="http://schemas.microsoft.com/office/drawing/2014/main" id="{07220962-8469-42DD-A8FC-E72EDF3EBFF6}"/>
              </a:ext>
            </a:extLst>
          </p:cNvPr>
          <p:cNvSpPr/>
          <p:nvPr/>
        </p:nvSpPr>
        <p:spPr>
          <a:xfrm>
            <a:off x="3437282" y="3884778"/>
            <a:ext cx="1167129" cy="915544"/>
          </a:xfrm>
          <a:prstGeom prst="rtTriangl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205" rtl="0" eaLnBrk="1" latinLnBrk="0" hangingPunct="1">
              <a:defRPr sz="1800" kern="1200">
                <a:solidFill>
                  <a:srgbClr val="FFFFFF"/>
                </a:solidFill>
                <a:latin typeface="Arial"/>
                <a:ea typeface="+mn-ea"/>
                <a:cs typeface="+mn-cs"/>
              </a:defRPr>
            </a:lvl1pPr>
            <a:lvl2pPr marL="457102" algn="l" defTabSz="914205" rtl="0" eaLnBrk="1" latinLnBrk="0" hangingPunct="1">
              <a:defRPr sz="1800" kern="1200">
                <a:solidFill>
                  <a:srgbClr val="FFFFFF"/>
                </a:solidFill>
                <a:latin typeface="Arial"/>
                <a:ea typeface="+mn-ea"/>
                <a:cs typeface="+mn-cs"/>
              </a:defRPr>
            </a:lvl2pPr>
            <a:lvl3pPr marL="914205" algn="l" defTabSz="914205" rtl="0" eaLnBrk="1" latinLnBrk="0" hangingPunct="1">
              <a:defRPr sz="1800" kern="1200">
                <a:solidFill>
                  <a:srgbClr val="FFFFFF"/>
                </a:solidFill>
                <a:latin typeface="Arial"/>
                <a:ea typeface="+mn-ea"/>
                <a:cs typeface="+mn-cs"/>
              </a:defRPr>
            </a:lvl3pPr>
            <a:lvl4pPr marL="1371308" algn="l" defTabSz="914205" rtl="0" eaLnBrk="1" latinLnBrk="0" hangingPunct="1">
              <a:defRPr sz="1800" kern="1200">
                <a:solidFill>
                  <a:srgbClr val="FFFFFF"/>
                </a:solidFill>
                <a:latin typeface="Arial"/>
                <a:ea typeface="+mn-ea"/>
                <a:cs typeface="+mn-cs"/>
              </a:defRPr>
            </a:lvl4pPr>
            <a:lvl5pPr marL="1828410" algn="l" defTabSz="914205" rtl="0" eaLnBrk="1" latinLnBrk="0" hangingPunct="1">
              <a:defRPr sz="1800" kern="1200">
                <a:solidFill>
                  <a:srgbClr val="FFFFFF"/>
                </a:solidFill>
                <a:latin typeface="Arial"/>
                <a:ea typeface="+mn-ea"/>
                <a:cs typeface="+mn-cs"/>
              </a:defRPr>
            </a:lvl5pPr>
            <a:lvl6pPr marL="2285511" algn="l" defTabSz="914205" rtl="0" eaLnBrk="1" latinLnBrk="0" hangingPunct="1">
              <a:defRPr sz="1800" kern="1200">
                <a:solidFill>
                  <a:srgbClr val="FFFFFF"/>
                </a:solidFill>
                <a:latin typeface="Arial"/>
                <a:ea typeface="+mn-ea"/>
                <a:cs typeface="+mn-cs"/>
              </a:defRPr>
            </a:lvl6pPr>
            <a:lvl7pPr marL="2742614" algn="l" defTabSz="914205" rtl="0" eaLnBrk="1" latinLnBrk="0" hangingPunct="1">
              <a:defRPr sz="1800" kern="1200">
                <a:solidFill>
                  <a:srgbClr val="FFFFFF"/>
                </a:solidFill>
                <a:latin typeface="Arial"/>
                <a:ea typeface="+mn-ea"/>
                <a:cs typeface="+mn-cs"/>
              </a:defRPr>
            </a:lvl7pPr>
            <a:lvl8pPr marL="3199716" algn="l" defTabSz="914205" rtl="0" eaLnBrk="1" latinLnBrk="0" hangingPunct="1">
              <a:defRPr sz="1800" kern="1200">
                <a:solidFill>
                  <a:srgbClr val="FFFFFF"/>
                </a:solidFill>
                <a:latin typeface="Arial"/>
                <a:ea typeface="+mn-ea"/>
                <a:cs typeface="+mn-cs"/>
              </a:defRPr>
            </a:lvl8pPr>
            <a:lvl9pPr marL="3656819" algn="l" defTabSz="914205" rtl="0" eaLnBrk="1" latinLnBrk="0" hangingPunct="1">
              <a:defRPr sz="1800" kern="1200">
                <a:solidFill>
                  <a:srgbClr val="FFFFFF"/>
                </a:solidFill>
                <a:latin typeface="Arial"/>
                <a:ea typeface="+mn-ea"/>
                <a:cs typeface="+mn-cs"/>
              </a:defRPr>
            </a:lvl9pPr>
          </a:lstStyle>
          <a:p>
            <a:pPr algn="ctr"/>
            <a:endParaRPr lang="de-DE"/>
          </a:p>
        </p:txBody>
      </p:sp>
      <p:sp>
        <p:nvSpPr>
          <p:cNvPr id="22" name="Rechtwinkliges Dreieck 21">
            <a:extLst>
              <a:ext uri="{FF2B5EF4-FFF2-40B4-BE49-F238E27FC236}">
                <a16:creationId xmlns:a16="http://schemas.microsoft.com/office/drawing/2014/main" id="{7520B2BE-73B8-43B0-A79C-4C0C8CED6641}"/>
              </a:ext>
            </a:extLst>
          </p:cNvPr>
          <p:cNvSpPr/>
          <p:nvPr/>
        </p:nvSpPr>
        <p:spPr>
          <a:xfrm flipH="1">
            <a:off x="5306030" y="3884778"/>
            <a:ext cx="1167129" cy="915544"/>
          </a:xfrm>
          <a:prstGeom prst="rtTriangl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205" rtl="0" eaLnBrk="1" latinLnBrk="0" hangingPunct="1">
              <a:defRPr sz="1800" kern="1200">
                <a:solidFill>
                  <a:srgbClr val="FFFFFF"/>
                </a:solidFill>
                <a:latin typeface="Arial"/>
                <a:ea typeface="+mn-ea"/>
                <a:cs typeface="+mn-cs"/>
              </a:defRPr>
            </a:lvl1pPr>
            <a:lvl2pPr marL="457102" algn="l" defTabSz="914205" rtl="0" eaLnBrk="1" latinLnBrk="0" hangingPunct="1">
              <a:defRPr sz="1800" kern="1200">
                <a:solidFill>
                  <a:srgbClr val="FFFFFF"/>
                </a:solidFill>
                <a:latin typeface="Arial"/>
                <a:ea typeface="+mn-ea"/>
                <a:cs typeface="+mn-cs"/>
              </a:defRPr>
            </a:lvl2pPr>
            <a:lvl3pPr marL="914205" algn="l" defTabSz="914205" rtl="0" eaLnBrk="1" latinLnBrk="0" hangingPunct="1">
              <a:defRPr sz="1800" kern="1200">
                <a:solidFill>
                  <a:srgbClr val="FFFFFF"/>
                </a:solidFill>
                <a:latin typeface="Arial"/>
                <a:ea typeface="+mn-ea"/>
                <a:cs typeface="+mn-cs"/>
              </a:defRPr>
            </a:lvl3pPr>
            <a:lvl4pPr marL="1371308" algn="l" defTabSz="914205" rtl="0" eaLnBrk="1" latinLnBrk="0" hangingPunct="1">
              <a:defRPr sz="1800" kern="1200">
                <a:solidFill>
                  <a:srgbClr val="FFFFFF"/>
                </a:solidFill>
                <a:latin typeface="Arial"/>
                <a:ea typeface="+mn-ea"/>
                <a:cs typeface="+mn-cs"/>
              </a:defRPr>
            </a:lvl4pPr>
            <a:lvl5pPr marL="1828410" algn="l" defTabSz="914205" rtl="0" eaLnBrk="1" latinLnBrk="0" hangingPunct="1">
              <a:defRPr sz="1800" kern="1200">
                <a:solidFill>
                  <a:srgbClr val="FFFFFF"/>
                </a:solidFill>
                <a:latin typeface="Arial"/>
                <a:ea typeface="+mn-ea"/>
                <a:cs typeface="+mn-cs"/>
              </a:defRPr>
            </a:lvl5pPr>
            <a:lvl6pPr marL="2285511" algn="l" defTabSz="914205" rtl="0" eaLnBrk="1" latinLnBrk="0" hangingPunct="1">
              <a:defRPr sz="1800" kern="1200">
                <a:solidFill>
                  <a:srgbClr val="FFFFFF"/>
                </a:solidFill>
                <a:latin typeface="Arial"/>
                <a:ea typeface="+mn-ea"/>
                <a:cs typeface="+mn-cs"/>
              </a:defRPr>
            </a:lvl6pPr>
            <a:lvl7pPr marL="2742614" algn="l" defTabSz="914205" rtl="0" eaLnBrk="1" latinLnBrk="0" hangingPunct="1">
              <a:defRPr sz="1800" kern="1200">
                <a:solidFill>
                  <a:srgbClr val="FFFFFF"/>
                </a:solidFill>
                <a:latin typeface="Arial"/>
                <a:ea typeface="+mn-ea"/>
                <a:cs typeface="+mn-cs"/>
              </a:defRPr>
            </a:lvl7pPr>
            <a:lvl8pPr marL="3199716" algn="l" defTabSz="914205" rtl="0" eaLnBrk="1" latinLnBrk="0" hangingPunct="1">
              <a:defRPr sz="1800" kern="1200">
                <a:solidFill>
                  <a:srgbClr val="FFFFFF"/>
                </a:solidFill>
                <a:latin typeface="Arial"/>
                <a:ea typeface="+mn-ea"/>
                <a:cs typeface="+mn-cs"/>
              </a:defRPr>
            </a:lvl8pPr>
            <a:lvl9pPr marL="3656819" algn="l" defTabSz="914205" rtl="0" eaLnBrk="1" latinLnBrk="0" hangingPunct="1">
              <a:defRPr sz="1800" kern="1200">
                <a:solidFill>
                  <a:srgbClr val="FFFFFF"/>
                </a:solidFill>
                <a:latin typeface="Arial"/>
                <a:ea typeface="+mn-ea"/>
                <a:cs typeface="+mn-cs"/>
              </a:defRPr>
            </a:lvl9pPr>
          </a:lstStyle>
          <a:p>
            <a:pPr algn="ctr"/>
            <a:endParaRPr lang="de-DE"/>
          </a:p>
        </p:txBody>
      </p:sp>
      <p:sp>
        <p:nvSpPr>
          <p:cNvPr id="23" name="Rechtwinkliges Dreieck 22">
            <a:extLst>
              <a:ext uri="{FF2B5EF4-FFF2-40B4-BE49-F238E27FC236}">
                <a16:creationId xmlns:a16="http://schemas.microsoft.com/office/drawing/2014/main" id="{B7C4AB08-9FDA-4F12-B352-9DD5C9B55ECE}"/>
              </a:ext>
            </a:extLst>
          </p:cNvPr>
          <p:cNvSpPr/>
          <p:nvPr/>
        </p:nvSpPr>
        <p:spPr>
          <a:xfrm>
            <a:off x="6571613" y="3884778"/>
            <a:ext cx="1167129" cy="915544"/>
          </a:xfrm>
          <a:prstGeom prst="rtTriangl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205" rtl="0" eaLnBrk="1" latinLnBrk="0" hangingPunct="1">
              <a:defRPr sz="1800" kern="1200">
                <a:solidFill>
                  <a:srgbClr val="FFFFFF"/>
                </a:solidFill>
                <a:latin typeface="Arial"/>
                <a:ea typeface="+mn-ea"/>
                <a:cs typeface="+mn-cs"/>
              </a:defRPr>
            </a:lvl1pPr>
            <a:lvl2pPr marL="457102" algn="l" defTabSz="914205" rtl="0" eaLnBrk="1" latinLnBrk="0" hangingPunct="1">
              <a:defRPr sz="1800" kern="1200">
                <a:solidFill>
                  <a:srgbClr val="FFFFFF"/>
                </a:solidFill>
                <a:latin typeface="Arial"/>
                <a:ea typeface="+mn-ea"/>
                <a:cs typeface="+mn-cs"/>
              </a:defRPr>
            </a:lvl2pPr>
            <a:lvl3pPr marL="914205" algn="l" defTabSz="914205" rtl="0" eaLnBrk="1" latinLnBrk="0" hangingPunct="1">
              <a:defRPr sz="1800" kern="1200">
                <a:solidFill>
                  <a:srgbClr val="FFFFFF"/>
                </a:solidFill>
                <a:latin typeface="Arial"/>
                <a:ea typeface="+mn-ea"/>
                <a:cs typeface="+mn-cs"/>
              </a:defRPr>
            </a:lvl3pPr>
            <a:lvl4pPr marL="1371308" algn="l" defTabSz="914205" rtl="0" eaLnBrk="1" latinLnBrk="0" hangingPunct="1">
              <a:defRPr sz="1800" kern="1200">
                <a:solidFill>
                  <a:srgbClr val="FFFFFF"/>
                </a:solidFill>
                <a:latin typeface="Arial"/>
                <a:ea typeface="+mn-ea"/>
                <a:cs typeface="+mn-cs"/>
              </a:defRPr>
            </a:lvl4pPr>
            <a:lvl5pPr marL="1828410" algn="l" defTabSz="914205" rtl="0" eaLnBrk="1" latinLnBrk="0" hangingPunct="1">
              <a:defRPr sz="1800" kern="1200">
                <a:solidFill>
                  <a:srgbClr val="FFFFFF"/>
                </a:solidFill>
                <a:latin typeface="Arial"/>
                <a:ea typeface="+mn-ea"/>
                <a:cs typeface="+mn-cs"/>
              </a:defRPr>
            </a:lvl5pPr>
            <a:lvl6pPr marL="2285511" algn="l" defTabSz="914205" rtl="0" eaLnBrk="1" latinLnBrk="0" hangingPunct="1">
              <a:defRPr sz="1800" kern="1200">
                <a:solidFill>
                  <a:srgbClr val="FFFFFF"/>
                </a:solidFill>
                <a:latin typeface="Arial"/>
                <a:ea typeface="+mn-ea"/>
                <a:cs typeface="+mn-cs"/>
              </a:defRPr>
            </a:lvl6pPr>
            <a:lvl7pPr marL="2742614" algn="l" defTabSz="914205" rtl="0" eaLnBrk="1" latinLnBrk="0" hangingPunct="1">
              <a:defRPr sz="1800" kern="1200">
                <a:solidFill>
                  <a:srgbClr val="FFFFFF"/>
                </a:solidFill>
                <a:latin typeface="Arial"/>
                <a:ea typeface="+mn-ea"/>
                <a:cs typeface="+mn-cs"/>
              </a:defRPr>
            </a:lvl7pPr>
            <a:lvl8pPr marL="3199716" algn="l" defTabSz="914205" rtl="0" eaLnBrk="1" latinLnBrk="0" hangingPunct="1">
              <a:defRPr sz="1800" kern="1200">
                <a:solidFill>
                  <a:srgbClr val="FFFFFF"/>
                </a:solidFill>
                <a:latin typeface="Arial"/>
                <a:ea typeface="+mn-ea"/>
                <a:cs typeface="+mn-cs"/>
              </a:defRPr>
            </a:lvl8pPr>
            <a:lvl9pPr marL="3656819" algn="l" defTabSz="914205" rtl="0" eaLnBrk="1" latinLnBrk="0" hangingPunct="1">
              <a:defRPr sz="1800" kern="1200">
                <a:solidFill>
                  <a:srgbClr val="FFFFFF"/>
                </a:solidFill>
                <a:latin typeface="Arial"/>
                <a:ea typeface="+mn-ea"/>
                <a:cs typeface="+mn-cs"/>
              </a:defRPr>
            </a:lvl9pPr>
          </a:lstStyle>
          <a:p>
            <a:pPr algn="ctr"/>
            <a:endParaRPr lang="de-DE"/>
          </a:p>
        </p:txBody>
      </p:sp>
      <p:sp>
        <p:nvSpPr>
          <p:cNvPr id="24" name="Rechteck 23">
            <a:extLst>
              <a:ext uri="{FF2B5EF4-FFF2-40B4-BE49-F238E27FC236}">
                <a16:creationId xmlns:a16="http://schemas.microsoft.com/office/drawing/2014/main" id="{265831E0-BCC6-43B7-AE0B-D5EFD19BFEA8}"/>
              </a:ext>
            </a:extLst>
          </p:cNvPr>
          <p:cNvSpPr/>
          <p:nvPr/>
        </p:nvSpPr>
        <p:spPr>
          <a:xfrm>
            <a:off x="7533867" y="2814569"/>
            <a:ext cx="748742" cy="1929708"/>
          </a:xfrm>
          <a:prstGeom prst="rect">
            <a:avLst/>
          </a:prstGeom>
          <a:noFill/>
          <a:ln w="12700">
            <a:solidFill>
              <a:srgbClr val="FAB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205" rtl="0" eaLnBrk="1" latinLnBrk="0" hangingPunct="1">
              <a:defRPr sz="1800" kern="1200">
                <a:solidFill>
                  <a:srgbClr val="FFFFFF"/>
                </a:solidFill>
                <a:latin typeface="Arial"/>
                <a:ea typeface="+mn-ea"/>
                <a:cs typeface="+mn-cs"/>
              </a:defRPr>
            </a:lvl1pPr>
            <a:lvl2pPr marL="457102" algn="l" defTabSz="914205" rtl="0" eaLnBrk="1" latinLnBrk="0" hangingPunct="1">
              <a:defRPr sz="1800" kern="1200">
                <a:solidFill>
                  <a:srgbClr val="FFFFFF"/>
                </a:solidFill>
                <a:latin typeface="Arial"/>
                <a:ea typeface="+mn-ea"/>
                <a:cs typeface="+mn-cs"/>
              </a:defRPr>
            </a:lvl2pPr>
            <a:lvl3pPr marL="914205" algn="l" defTabSz="914205" rtl="0" eaLnBrk="1" latinLnBrk="0" hangingPunct="1">
              <a:defRPr sz="1800" kern="1200">
                <a:solidFill>
                  <a:srgbClr val="FFFFFF"/>
                </a:solidFill>
                <a:latin typeface="Arial"/>
                <a:ea typeface="+mn-ea"/>
                <a:cs typeface="+mn-cs"/>
              </a:defRPr>
            </a:lvl3pPr>
            <a:lvl4pPr marL="1371308" algn="l" defTabSz="914205" rtl="0" eaLnBrk="1" latinLnBrk="0" hangingPunct="1">
              <a:defRPr sz="1800" kern="1200">
                <a:solidFill>
                  <a:srgbClr val="FFFFFF"/>
                </a:solidFill>
                <a:latin typeface="Arial"/>
                <a:ea typeface="+mn-ea"/>
                <a:cs typeface="+mn-cs"/>
              </a:defRPr>
            </a:lvl4pPr>
            <a:lvl5pPr marL="1828410" algn="l" defTabSz="914205" rtl="0" eaLnBrk="1" latinLnBrk="0" hangingPunct="1">
              <a:defRPr sz="1800" kern="1200">
                <a:solidFill>
                  <a:srgbClr val="FFFFFF"/>
                </a:solidFill>
                <a:latin typeface="Arial"/>
                <a:ea typeface="+mn-ea"/>
                <a:cs typeface="+mn-cs"/>
              </a:defRPr>
            </a:lvl5pPr>
            <a:lvl6pPr marL="2285511" algn="l" defTabSz="914205" rtl="0" eaLnBrk="1" latinLnBrk="0" hangingPunct="1">
              <a:defRPr sz="1800" kern="1200">
                <a:solidFill>
                  <a:srgbClr val="FFFFFF"/>
                </a:solidFill>
                <a:latin typeface="Arial"/>
                <a:ea typeface="+mn-ea"/>
                <a:cs typeface="+mn-cs"/>
              </a:defRPr>
            </a:lvl6pPr>
            <a:lvl7pPr marL="2742614" algn="l" defTabSz="914205" rtl="0" eaLnBrk="1" latinLnBrk="0" hangingPunct="1">
              <a:defRPr sz="1800" kern="1200">
                <a:solidFill>
                  <a:srgbClr val="FFFFFF"/>
                </a:solidFill>
                <a:latin typeface="Arial"/>
                <a:ea typeface="+mn-ea"/>
                <a:cs typeface="+mn-cs"/>
              </a:defRPr>
            </a:lvl7pPr>
            <a:lvl8pPr marL="3199716" algn="l" defTabSz="914205" rtl="0" eaLnBrk="1" latinLnBrk="0" hangingPunct="1">
              <a:defRPr sz="1800" kern="1200">
                <a:solidFill>
                  <a:srgbClr val="FFFFFF"/>
                </a:solidFill>
                <a:latin typeface="Arial"/>
                <a:ea typeface="+mn-ea"/>
                <a:cs typeface="+mn-cs"/>
              </a:defRPr>
            </a:lvl8pPr>
            <a:lvl9pPr marL="3656819" algn="l" defTabSz="914205" rtl="0" eaLnBrk="1" latinLnBrk="0" hangingPunct="1">
              <a:defRPr sz="1800" kern="1200">
                <a:solidFill>
                  <a:srgbClr val="FFFFFF"/>
                </a:solidFill>
                <a:latin typeface="Arial"/>
                <a:ea typeface="+mn-ea"/>
                <a:cs typeface="+mn-cs"/>
              </a:defRPr>
            </a:lvl9pPr>
          </a:lstStyle>
          <a:p>
            <a:pPr algn="ctr"/>
            <a:endParaRPr lang="de-DE"/>
          </a:p>
        </p:txBody>
      </p:sp>
      <p:sp>
        <p:nvSpPr>
          <p:cNvPr id="26" name="Rechteck 25">
            <a:extLst>
              <a:ext uri="{FF2B5EF4-FFF2-40B4-BE49-F238E27FC236}">
                <a16:creationId xmlns:a16="http://schemas.microsoft.com/office/drawing/2014/main" id="{7E570AA9-2510-4AB5-829F-BBF2B19442C4}"/>
              </a:ext>
            </a:extLst>
          </p:cNvPr>
          <p:cNvSpPr/>
          <p:nvPr/>
        </p:nvSpPr>
        <p:spPr>
          <a:xfrm>
            <a:off x="7795076" y="5120929"/>
            <a:ext cx="226324" cy="226324"/>
          </a:xfrm>
          <a:prstGeom prst="rect">
            <a:avLst/>
          </a:prstGeom>
          <a:solidFill>
            <a:srgbClr val="122B5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205" rtl="0" eaLnBrk="1" latinLnBrk="0" hangingPunct="1">
              <a:defRPr sz="1800" kern="1200">
                <a:solidFill>
                  <a:srgbClr val="FFFFFF"/>
                </a:solidFill>
                <a:latin typeface="Arial"/>
                <a:ea typeface="+mn-ea"/>
                <a:cs typeface="+mn-cs"/>
              </a:defRPr>
            </a:lvl1pPr>
            <a:lvl2pPr marL="457102" algn="l" defTabSz="914205" rtl="0" eaLnBrk="1" latinLnBrk="0" hangingPunct="1">
              <a:defRPr sz="1800" kern="1200">
                <a:solidFill>
                  <a:srgbClr val="FFFFFF"/>
                </a:solidFill>
                <a:latin typeface="Arial"/>
                <a:ea typeface="+mn-ea"/>
                <a:cs typeface="+mn-cs"/>
              </a:defRPr>
            </a:lvl2pPr>
            <a:lvl3pPr marL="914205" algn="l" defTabSz="914205" rtl="0" eaLnBrk="1" latinLnBrk="0" hangingPunct="1">
              <a:defRPr sz="1800" kern="1200">
                <a:solidFill>
                  <a:srgbClr val="FFFFFF"/>
                </a:solidFill>
                <a:latin typeface="Arial"/>
                <a:ea typeface="+mn-ea"/>
                <a:cs typeface="+mn-cs"/>
              </a:defRPr>
            </a:lvl3pPr>
            <a:lvl4pPr marL="1371308" algn="l" defTabSz="914205" rtl="0" eaLnBrk="1" latinLnBrk="0" hangingPunct="1">
              <a:defRPr sz="1800" kern="1200">
                <a:solidFill>
                  <a:srgbClr val="FFFFFF"/>
                </a:solidFill>
                <a:latin typeface="Arial"/>
                <a:ea typeface="+mn-ea"/>
                <a:cs typeface="+mn-cs"/>
              </a:defRPr>
            </a:lvl4pPr>
            <a:lvl5pPr marL="1828410" algn="l" defTabSz="914205" rtl="0" eaLnBrk="1" latinLnBrk="0" hangingPunct="1">
              <a:defRPr sz="1800" kern="1200">
                <a:solidFill>
                  <a:srgbClr val="FFFFFF"/>
                </a:solidFill>
                <a:latin typeface="Arial"/>
                <a:ea typeface="+mn-ea"/>
                <a:cs typeface="+mn-cs"/>
              </a:defRPr>
            </a:lvl5pPr>
            <a:lvl6pPr marL="2285511" algn="l" defTabSz="914205" rtl="0" eaLnBrk="1" latinLnBrk="0" hangingPunct="1">
              <a:defRPr sz="1800" kern="1200">
                <a:solidFill>
                  <a:srgbClr val="FFFFFF"/>
                </a:solidFill>
                <a:latin typeface="Arial"/>
                <a:ea typeface="+mn-ea"/>
                <a:cs typeface="+mn-cs"/>
              </a:defRPr>
            </a:lvl6pPr>
            <a:lvl7pPr marL="2742614" algn="l" defTabSz="914205" rtl="0" eaLnBrk="1" latinLnBrk="0" hangingPunct="1">
              <a:defRPr sz="1800" kern="1200">
                <a:solidFill>
                  <a:srgbClr val="FFFFFF"/>
                </a:solidFill>
                <a:latin typeface="Arial"/>
                <a:ea typeface="+mn-ea"/>
                <a:cs typeface="+mn-cs"/>
              </a:defRPr>
            </a:lvl7pPr>
            <a:lvl8pPr marL="3199716" algn="l" defTabSz="914205" rtl="0" eaLnBrk="1" latinLnBrk="0" hangingPunct="1">
              <a:defRPr sz="1800" kern="1200">
                <a:solidFill>
                  <a:srgbClr val="FFFFFF"/>
                </a:solidFill>
                <a:latin typeface="Arial"/>
                <a:ea typeface="+mn-ea"/>
                <a:cs typeface="+mn-cs"/>
              </a:defRPr>
            </a:lvl8pPr>
            <a:lvl9pPr marL="3656819" algn="l" defTabSz="914205" rtl="0" eaLnBrk="1" latinLnBrk="0" hangingPunct="1">
              <a:defRPr sz="1800" kern="1200">
                <a:solidFill>
                  <a:srgbClr val="FFFFFF"/>
                </a:solidFill>
                <a:latin typeface="Arial"/>
                <a:ea typeface="+mn-ea"/>
                <a:cs typeface="+mn-cs"/>
              </a:defRPr>
            </a:lvl9pPr>
          </a:lstStyle>
          <a:p>
            <a:pPr algn="ctr"/>
            <a:endParaRPr lang="de-DE"/>
          </a:p>
        </p:txBody>
      </p:sp>
      <p:cxnSp>
        <p:nvCxnSpPr>
          <p:cNvPr id="29" name="Gerader Verbinder 28">
            <a:extLst>
              <a:ext uri="{FF2B5EF4-FFF2-40B4-BE49-F238E27FC236}">
                <a16:creationId xmlns:a16="http://schemas.microsoft.com/office/drawing/2014/main" id="{A16D64ED-8C8E-449F-9710-1C729D041020}"/>
              </a:ext>
            </a:extLst>
          </p:cNvPr>
          <p:cNvCxnSpPr/>
          <p:nvPr/>
        </p:nvCxnSpPr>
        <p:spPr>
          <a:xfrm>
            <a:off x="2178327" y="5134181"/>
            <a:ext cx="5507934" cy="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C5F46CCC-E7A3-4209-AE5A-EFB1A5FC1D9E}"/>
              </a:ext>
            </a:extLst>
          </p:cNvPr>
          <p:cNvCxnSpPr/>
          <p:nvPr/>
        </p:nvCxnSpPr>
        <p:spPr>
          <a:xfrm>
            <a:off x="8112125" y="5134181"/>
            <a:ext cx="3600450" cy="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3" name="Textfeld 32">
            <a:extLst>
              <a:ext uri="{FF2B5EF4-FFF2-40B4-BE49-F238E27FC236}">
                <a16:creationId xmlns:a16="http://schemas.microsoft.com/office/drawing/2014/main" id="{8B833E00-E71D-40B1-A35E-B4C72DD61DB9}"/>
              </a:ext>
            </a:extLst>
          </p:cNvPr>
          <p:cNvSpPr txBox="1"/>
          <p:nvPr/>
        </p:nvSpPr>
        <p:spPr>
          <a:xfrm>
            <a:off x="7162799" y="1815548"/>
            <a:ext cx="1470991" cy="746857"/>
          </a:xfrm>
          <a:prstGeom prst="rect">
            <a:avLst/>
          </a:prstGeom>
          <a:noFill/>
        </p:spPr>
        <p:txBody>
          <a:bodyPr wrap="square" lIns="0" tIns="0" rIns="0" bIns="0" rtlCol="0" anchor="t" anchorCtr="0">
            <a:noAutofit/>
          </a:bodyPr>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pPr algn="l"/>
            <a:r>
              <a:rPr lang="de-DE" sz="1600">
                <a:solidFill>
                  <a:srgbClr val="FAB600"/>
                </a:solidFill>
              </a:rPr>
              <a:t>Ende des</a:t>
            </a:r>
            <a:br>
              <a:rPr lang="de-DE" sz="1600">
                <a:solidFill>
                  <a:srgbClr val="FAB600"/>
                </a:solidFill>
              </a:rPr>
            </a:br>
            <a:r>
              <a:rPr lang="de-DE" sz="1600">
                <a:solidFill>
                  <a:srgbClr val="FAB600"/>
                </a:solidFill>
              </a:rPr>
              <a:t>Beschäftigungs-</a:t>
            </a:r>
          </a:p>
          <a:p>
            <a:pPr algn="l"/>
            <a:r>
              <a:rPr lang="de-DE" sz="1600" err="1">
                <a:solidFill>
                  <a:srgbClr val="FAB600"/>
                </a:solidFill>
              </a:rPr>
              <a:t>verhältnisses</a:t>
            </a:r>
            <a:endParaRPr lang="de-DE" sz="1600">
              <a:solidFill>
                <a:srgbClr val="FAB600"/>
              </a:solidFill>
            </a:endParaRPr>
          </a:p>
        </p:txBody>
      </p:sp>
      <p:sp>
        <p:nvSpPr>
          <p:cNvPr id="35" name="Gleichschenkliges Dreieck 34">
            <a:extLst>
              <a:ext uri="{FF2B5EF4-FFF2-40B4-BE49-F238E27FC236}">
                <a16:creationId xmlns:a16="http://schemas.microsoft.com/office/drawing/2014/main" id="{4311A898-4C5D-46B3-901E-43F72949571E}"/>
              </a:ext>
            </a:extLst>
          </p:cNvPr>
          <p:cNvSpPr/>
          <p:nvPr/>
        </p:nvSpPr>
        <p:spPr>
          <a:xfrm rot="5400000">
            <a:off x="10631138" y="3259522"/>
            <a:ext cx="702371" cy="191328"/>
          </a:xfrm>
          <a:prstGeom prst="triangle">
            <a:avLst>
              <a:gd name="adj" fmla="val 50000"/>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205" rtl="0" eaLnBrk="1" latinLnBrk="0" hangingPunct="1">
              <a:defRPr sz="1800" kern="1200">
                <a:solidFill>
                  <a:srgbClr val="FFFFFF"/>
                </a:solidFill>
                <a:latin typeface="Arial"/>
                <a:ea typeface="+mn-ea"/>
                <a:cs typeface="+mn-cs"/>
              </a:defRPr>
            </a:lvl1pPr>
            <a:lvl2pPr marL="457102" algn="l" defTabSz="914205" rtl="0" eaLnBrk="1" latinLnBrk="0" hangingPunct="1">
              <a:defRPr sz="1800" kern="1200">
                <a:solidFill>
                  <a:srgbClr val="FFFFFF"/>
                </a:solidFill>
                <a:latin typeface="Arial"/>
                <a:ea typeface="+mn-ea"/>
                <a:cs typeface="+mn-cs"/>
              </a:defRPr>
            </a:lvl2pPr>
            <a:lvl3pPr marL="914205" algn="l" defTabSz="914205" rtl="0" eaLnBrk="1" latinLnBrk="0" hangingPunct="1">
              <a:defRPr sz="1800" kern="1200">
                <a:solidFill>
                  <a:srgbClr val="FFFFFF"/>
                </a:solidFill>
                <a:latin typeface="Arial"/>
                <a:ea typeface="+mn-ea"/>
                <a:cs typeface="+mn-cs"/>
              </a:defRPr>
            </a:lvl3pPr>
            <a:lvl4pPr marL="1371308" algn="l" defTabSz="914205" rtl="0" eaLnBrk="1" latinLnBrk="0" hangingPunct="1">
              <a:defRPr sz="1800" kern="1200">
                <a:solidFill>
                  <a:srgbClr val="FFFFFF"/>
                </a:solidFill>
                <a:latin typeface="Arial"/>
                <a:ea typeface="+mn-ea"/>
                <a:cs typeface="+mn-cs"/>
              </a:defRPr>
            </a:lvl4pPr>
            <a:lvl5pPr marL="1828410" algn="l" defTabSz="914205" rtl="0" eaLnBrk="1" latinLnBrk="0" hangingPunct="1">
              <a:defRPr sz="1800" kern="1200">
                <a:solidFill>
                  <a:srgbClr val="FFFFFF"/>
                </a:solidFill>
                <a:latin typeface="Arial"/>
                <a:ea typeface="+mn-ea"/>
                <a:cs typeface="+mn-cs"/>
              </a:defRPr>
            </a:lvl5pPr>
            <a:lvl6pPr marL="2285511" algn="l" defTabSz="914205" rtl="0" eaLnBrk="1" latinLnBrk="0" hangingPunct="1">
              <a:defRPr sz="1800" kern="1200">
                <a:solidFill>
                  <a:srgbClr val="FFFFFF"/>
                </a:solidFill>
                <a:latin typeface="Arial"/>
                <a:ea typeface="+mn-ea"/>
                <a:cs typeface="+mn-cs"/>
              </a:defRPr>
            </a:lvl6pPr>
            <a:lvl7pPr marL="2742614" algn="l" defTabSz="914205" rtl="0" eaLnBrk="1" latinLnBrk="0" hangingPunct="1">
              <a:defRPr sz="1800" kern="1200">
                <a:solidFill>
                  <a:srgbClr val="FFFFFF"/>
                </a:solidFill>
                <a:latin typeface="Arial"/>
                <a:ea typeface="+mn-ea"/>
                <a:cs typeface="+mn-cs"/>
              </a:defRPr>
            </a:lvl7pPr>
            <a:lvl8pPr marL="3199716" algn="l" defTabSz="914205" rtl="0" eaLnBrk="1" latinLnBrk="0" hangingPunct="1">
              <a:defRPr sz="1800" kern="1200">
                <a:solidFill>
                  <a:srgbClr val="FFFFFF"/>
                </a:solidFill>
                <a:latin typeface="Arial"/>
                <a:ea typeface="+mn-ea"/>
                <a:cs typeface="+mn-cs"/>
              </a:defRPr>
            </a:lvl8pPr>
            <a:lvl9pPr marL="3656819" algn="l" defTabSz="914205" rtl="0" eaLnBrk="1" latinLnBrk="0" hangingPunct="1">
              <a:defRPr sz="1800" kern="1200">
                <a:solidFill>
                  <a:srgbClr val="FFFFFF"/>
                </a:solidFill>
                <a:latin typeface="Arial"/>
                <a:ea typeface="+mn-ea"/>
                <a:cs typeface="+mn-cs"/>
              </a:defRPr>
            </a:lvl9pPr>
          </a:lstStyle>
          <a:p>
            <a:pPr algn="ctr"/>
            <a:endParaRPr lang="de-DE"/>
          </a:p>
        </p:txBody>
      </p:sp>
      <p:sp>
        <p:nvSpPr>
          <p:cNvPr id="37" name="Textfeld 36">
            <a:extLst>
              <a:ext uri="{FF2B5EF4-FFF2-40B4-BE49-F238E27FC236}">
                <a16:creationId xmlns:a16="http://schemas.microsoft.com/office/drawing/2014/main" id="{C08E4B7D-C3AD-469E-81E7-7499F18ED6FD}"/>
              </a:ext>
            </a:extLst>
          </p:cNvPr>
          <p:cNvSpPr txBox="1"/>
          <p:nvPr/>
        </p:nvSpPr>
        <p:spPr>
          <a:xfrm>
            <a:off x="4295775" y="4903304"/>
            <a:ext cx="1692275" cy="191118"/>
          </a:xfrm>
          <a:prstGeom prst="rect">
            <a:avLst/>
          </a:prstGeom>
          <a:noFill/>
        </p:spPr>
        <p:txBody>
          <a:bodyPr wrap="square" lIns="0" tIns="0" rIns="0" bIns="0" rtlCol="0" anchor="t" anchorCtr="0">
            <a:noAutofit/>
          </a:bodyPr>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pPr algn="ctr"/>
            <a:r>
              <a:rPr lang="de-DE" sz="1600">
                <a:solidFill>
                  <a:srgbClr val="FAB600"/>
                </a:solidFill>
              </a:rPr>
              <a:t>Arbeitsverhältnis</a:t>
            </a:r>
          </a:p>
        </p:txBody>
      </p:sp>
      <p:sp>
        <p:nvSpPr>
          <p:cNvPr id="38" name="Textfeld 37">
            <a:extLst>
              <a:ext uri="{FF2B5EF4-FFF2-40B4-BE49-F238E27FC236}">
                <a16:creationId xmlns:a16="http://schemas.microsoft.com/office/drawing/2014/main" id="{5737A286-D569-48D6-B3F0-E40F4FC748F0}"/>
              </a:ext>
            </a:extLst>
          </p:cNvPr>
          <p:cNvSpPr txBox="1"/>
          <p:nvPr/>
        </p:nvSpPr>
        <p:spPr>
          <a:xfrm>
            <a:off x="7050087" y="4857812"/>
            <a:ext cx="1692275" cy="191118"/>
          </a:xfrm>
          <a:prstGeom prst="rect">
            <a:avLst/>
          </a:prstGeom>
          <a:noFill/>
        </p:spPr>
        <p:txBody>
          <a:bodyPr wrap="square" lIns="0" tIns="0" rIns="0" bIns="0" rtlCol="0" anchor="t" anchorCtr="0">
            <a:noAutofit/>
          </a:bodyPr>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pPr algn="ctr"/>
            <a:r>
              <a:rPr lang="de-DE" sz="1600">
                <a:solidFill>
                  <a:schemeClr val="bg1"/>
                </a:solidFill>
              </a:rPr>
              <a:t>67</a:t>
            </a:r>
          </a:p>
        </p:txBody>
      </p:sp>
      <p:sp>
        <p:nvSpPr>
          <p:cNvPr id="39" name="Textfeld 38">
            <a:extLst>
              <a:ext uri="{FF2B5EF4-FFF2-40B4-BE49-F238E27FC236}">
                <a16:creationId xmlns:a16="http://schemas.microsoft.com/office/drawing/2014/main" id="{2DFF2CC2-F2CB-481F-8769-FDD6DF1E3855}"/>
              </a:ext>
            </a:extLst>
          </p:cNvPr>
          <p:cNvSpPr txBox="1"/>
          <p:nvPr/>
        </p:nvSpPr>
        <p:spPr>
          <a:xfrm>
            <a:off x="9066212" y="4905869"/>
            <a:ext cx="1692275" cy="191118"/>
          </a:xfrm>
          <a:prstGeom prst="rect">
            <a:avLst/>
          </a:prstGeom>
          <a:noFill/>
        </p:spPr>
        <p:txBody>
          <a:bodyPr wrap="square" lIns="0" tIns="0" rIns="0" bIns="0" rtlCol="0" anchor="t" anchorCtr="0">
            <a:noAutofit/>
          </a:bodyPr>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pPr algn="ctr"/>
            <a:r>
              <a:rPr lang="de-DE" sz="1600">
                <a:solidFill>
                  <a:schemeClr val="bg1"/>
                </a:solidFill>
              </a:rPr>
              <a:t>Rente</a:t>
            </a:r>
          </a:p>
        </p:txBody>
      </p:sp>
      <p:sp>
        <p:nvSpPr>
          <p:cNvPr id="40" name="Textfeld 39">
            <a:extLst>
              <a:ext uri="{FF2B5EF4-FFF2-40B4-BE49-F238E27FC236}">
                <a16:creationId xmlns:a16="http://schemas.microsoft.com/office/drawing/2014/main" id="{EB4658C3-BC69-42D8-8309-882EE34AF51C}"/>
              </a:ext>
            </a:extLst>
          </p:cNvPr>
          <p:cNvSpPr txBox="1"/>
          <p:nvPr/>
        </p:nvSpPr>
        <p:spPr>
          <a:xfrm>
            <a:off x="1325561" y="4900438"/>
            <a:ext cx="1692275" cy="191118"/>
          </a:xfrm>
          <a:prstGeom prst="rect">
            <a:avLst/>
          </a:prstGeom>
          <a:noFill/>
        </p:spPr>
        <p:txBody>
          <a:bodyPr wrap="square" lIns="0" tIns="0" rIns="0" bIns="0" rtlCol="0" anchor="t" anchorCtr="0">
            <a:noAutofit/>
          </a:bodyPr>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pPr algn="ctr"/>
            <a:r>
              <a:rPr lang="de-DE" sz="1600">
                <a:solidFill>
                  <a:schemeClr val="bg1"/>
                </a:solidFill>
              </a:rPr>
              <a:t>Zeit</a:t>
            </a:r>
          </a:p>
        </p:txBody>
      </p:sp>
      <p:sp>
        <p:nvSpPr>
          <p:cNvPr id="41" name="Textfeld 40">
            <a:extLst>
              <a:ext uri="{FF2B5EF4-FFF2-40B4-BE49-F238E27FC236}">
                <a16:creationId xmlns:a16="http://schemas.microsoft.com/office/drawing/2014/main" id="{826B1B0B-83D1-49CF-93B2-D9158AC73636}"/>
              </a:ext>
            </a:extLst>
          </p:cNvPr>
          <p:cNvSpPr txBox="1"/>
          <p:nvPr/>
        </p:nvSpPr>
        <p:spPr>
          <a:xfrm>
            <a:off x="6199390" y="3232215"/>
            <a:ext cx="1692275" cy="191118"/>
          </a:xfrm>
          <a:prstGeom prst="rect">
            <a:avLst/>
          </a:prstGeom>
          <a:noFill/>
        </p:spPr>
        <p:txBody>
          <a:bodyPr wrap="square" lIns="0" tIns="0" rIns="0" bIns="0" rtlCol="0" anchor="t" anchorCtr="0">
            <a:noAutofit/>
          </a:bodyPr>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pPr algn="ctr"/>
            <a:r>
              <a:rPr lang="de-DE" sz="1600" b="1">
                <a:solidFill>
                  <a:schemeClr val="bg1"/>
                </a:solidFill>
              </a:rPr>
              <a:t>Sparen</a:t>
            </a:r>
          </a:p>
        </p:txBody>
      </p:sp>
      <p:sp>
        <p:nvSpPr>
          <p:cNvPr id="42" name="Textfeld 41">
            <a:extLst>
              <a:ext uri="{FF2B5EF4-FFF2-40B4-BE49-F238E27FC236}">
                <a16:creationId xmlns:a16="http://schemas.microsoft.com/office/drawing/2014/main" id="{B15C8B55-FD1D-4903-A6B7-1CE260DAB6E6}"/>
              </a:ext>
            </a:extLst>
          </p:cNvPr>
          <p:cNvSpPr txBox="1"/>
          <p:nvPr/>
        </p:nvSpPr>
        <p:spPr>
          <a:xfrm>
            <a:off x="2307984" y="4535765"/>
            <a:ext cx="1165298" cy="191118"/>
          </a:xfrm>
          <a:prstGeom prst="rect">
            <a:avLst/>
          </a:prstGeom>
          <a:noFill/>
        </p:spPr>
        <p:txBody>
          <a:bodyPr wrap="square" lIns="0" tIns="0" rIns="0" bIns="0" rtlCol="0" anchor="t" anchorCtr="0">
            <a:noAutofit/>
          </a:bodyPr>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pPr algn="ctr"/>
            <a:r>
              <a:rPr lang="de-DE" sz="1600" b="1">
                <a:solidFill>
                  <a:schemeClr val="bg1"/>
                </a:solidFill>
              </a:rPr>
              <a:t>Sparen</a:t>
            </a:r>
          </a:p>
        </p:txBody>
      </p:sp>
      <p:sp>
        <p:nvSpPr>
          <p:cNvPr id="43" name="Textfeld 42">
            <a:extLst>
              <a:ext uri="{FF2B5EF4-FFF2-40B4-BE49-F238E27FC236}">
                <a16:creationId xmlns:a16="http://schemas.microsoft.com/office/drawing/2014/main" id="{ACECBBEE-D9B9-430E-BA83-D6E2E8409884}"/>
              </a:ext>
            </a:extLst>
          </p:cNvPr>
          <p:cNvSpPr txBox="1"/>
          <p:nvPr/>
        </p:nvSpPr>
        <p:spPr>
          <a:xfrm>
            <a:off x="3338828" y="4535765"/>
            <a:ext cx="1165298" cy="191118"/>
          </a:xfrm>
          <a:prstGeom prst="rect">
            <a:avLst/>
          </a:prstGeom>
          <a:noFill/>
        </p:spPr>
        <p:txBody>
          <a:bodyPr wrap="square" lIns="0" tIns="0" rIns="0" bIns="0" rtlCol="0" anchor="t" anchorCtr="0">
            <a:noAutofit/>
          </a:bodyPr>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pPr algn="ctr"/>
            <a:r>
              <a:rPr lang="de-DE" sz="1600" b="1">
                <a:solidFill>
                  <a:schemeClr val="bg1"/>
                </a:solidFill>
              </a:rPr>
              <a:t>Leistung</a:t>
            </a:r>
          </a:p>
        </p:txBody>
      </p:sp>
      <p:sp>
        <p:nvSpPr>
          <p:cNvPr id="44" name="Textfeld 43">
            <a:extLst>
              <a:ext uri="{FF2B5EF4-FFF2-40B4-BE49-F238E27FC236}">
                <a16:creationId xmlns:a16="http://schemas.microsoft.com/office/drawing/2014/main" id="{744F01AB-2C88-48E1-9FEA-8083ACCDF06C}"/>
              </a:ext>
            </a:extLst>
          </p:cNvPr>
          <p:cNvSpPr txBox="1"/>
          <p:nvPr/>
        </p:nvSpPr>
        <p:spPr>
          <a:xfrm>
            <a:off x="5410414" y="4542390"/>
            <a:ext cx="1165298" cy="191118"/>
          </a:xfrm>
          <a:prstGeom prst="rect">
            <a:avLst/>
          </a:prstGeom>
          <a:noFill/>
        </p:spPr>
        <p:txBody>
          <a:bodyPr wrap="square" lIns="0" tIns="0" rIns="0" bIns="0" rtlCol="0" anchor="t" anchorCtr="0">
            <a:noAutofit/>
          </a:bodyPr>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pPr algn="ctr"/>
            <a:r>
              <a:rPr lang="de-DE" sz="1600" b="1">
                <a:solidFill>
                  <a:schemeClr val="bg1"/>
                </a:solidFill>
              </a:rPr>
              <a:t>Sparen</a:t>
            </a:r>
          </a:p>
        </p:txBody>
      </p:sp>
      <p:sp>
        <p:nvSpPr>
          <p:cNvPr id="45" name="Textfeld 44">
            <a:extLst>
              <a:ext uri="{FF2B5EF4-FFF2-40B4-BE49-F238E27FC236}">
                <a16:creationId xmlns:a16="http://schemas.microsoft.com/office/drawing/2014/main" id="{08A64C67-D76A-40C8-89FB-1F3B64F82C3E}"/>
              </a:ext>
            </a:extLst>
          </p:cNvPr>
          <p:cNvSpPr txBox="1"/>
          <p:nvPr/>
        </p:nvSpPr>
        <p:spPr>
          <a:xfrm>
            <a:off x="6480689" y="4542390"/>
            <a:ext cx="1165298" cy="191118"/>
          </a:xfrm>
          <a:prstGeom prst="rect">
            <a:avLst/>
          </a:prstGeom>
          <a:noFill/>
        </p:spPr>
        <p:txBody>
          <a:bodyPr wrap="square" lIns="0" tIns="0" rIns="0" bIns="0" rtlCol="0" anchor="t" anchorCtr="0">
            <a:noAutofit/>
          </a:bodyPr>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pPr algn="ctr"/>
            <a:r>
              <a:rPr lang="de-DE" sz="1600" b="1">
                <a:solidFill>
                  <a:schemeClr val="bg1"/>
                </a:solidFill>
              </a:rPr>
              <a:t>Leistung</a:t>
            </a:r>
          </a:p>
        </p:txBody>
      </p:sp>
    </p:spTree>
    <p:extLst>
      <p:ext uri="{BB962C8B-B14F-4D97-AF65-F5344CB8AC3E}">
        <p14:creationId xmlns:p14="http://schemas.microsoft.com/office/powerpoint/2010/main" val="127395505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svtx:article/content/picture/@tmpUrl&#10;svtx:size=1-1&#10;svtxbackup:w=460.6299&#10;svtxbackup:h=460.6299&#10;svtxbackup:x=499.37012&#10;svtxbackup:y=79.37007">
            <a:extLst>
              <a:ext uri="{FF2B5EF4-FFF2-40B4-BE49-F238E27FC236}">
                <a16:creationId xmlns:a16="http://schemas.microsoft.com/office/drawing/2014/main" id="{22F181F2-FF57-4DC6-99B1-5B7924D3790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42000" y="1008000"/>
            <a:ext cx="5850000" cy="5850000"/>
          </a:xfrm>
          <a:prstGeom prst="rect">
            <a:avLst/>
          </a:prstGeom>
          <a:noFill/>
        </p:spPr>
      </p:pic>
      <p:sp>
        <p:nvSpPr>
          <p:cNvPr id="9" name="Foliennummernplatzhalter 8">
            <a:extLst>
              <a:ext uri="{FF2B5EF4-FFF2-40B4-BE49-F238E27FC236}">
                <a16:creationId xmlns:a16="http://schemas.microsoft.com/office/drawing/2014/main" id="{8113EFD8-8D78-48CD-81B2-5ACAB1CFDF0F}"/>
              </a:ext>
            </a:extLst>
          </p:cNvPr>
          <p:cNvSpPr>
            <a:spLocks noGrp="1"/>
          </p:cNvSpPr>
          <p:nvPr>
            <p:ph type="sldNum" sz="quarter" idx="11"/>
          </p:nvPr>
        </p:nvSpPr>
        <p:spPr/>
        <p:txBody>
          <a:bodyPr/>
          <a:lstStyle/>
          <a:p>
            <a:fld id="{0F96B16C-3F5F-44BC-AFCC-8CBCBD90898D}" type="slidenum">
              <a:rPr lang="de-DE"/>
              <a:t>3</a:t>
            </a:fld>
            <a:endParaRPr lang="de-DE"/>
          </a:p>
        </p:txBody>
      </p:sp>
      <p:sp>
        <p:nvSpPr>
          <p:cNvPr id="3" name="Titel 2" descr="svtx:article/content/headline">
            <a:extLst>
              <a:ext uri="{FF2B5EF4-FFF2-40B4-BE49-F238E27FC236}">
                <a16:creationId xmlns:a16="http://schemas.microsoft.com/office/drawing/2014/main" id="{C1004527-194A-49CC-8169-298EF90F9614}"/>
              </a:ext>
            </a:extLst>
          </p:cNvPr>
          <p:cNvSpPr>
            <a:spLocks noGrp="1"/>
          </p:cNvSpPr>
          <p:nvPr>
            <p:ph type="title"/>
          </p:nvPr>
        </p:nvSpPr>
        <p:spPr>
          <a:xfrm>
            <a:off x="479425" y="1008000"/>
            <a:ext cx="5479586" cy="1439863"/>
          </a:xfrm>
        </p:spPr>
        <p:txBody>
          <a:bodyPr/>
          <a:lstStyle/>
          <a:p>
            <a:r>
              <a:rPr lang="de-DE" b="0" i="0" u="none"/>
              <a:t>Das bietet ein Zeitwertkonto </a:t>
            </a:r>
          </a:p>
        </p:txBody>
      </p:sp>
      <p:sp>
        <p:nvSpPr>
          <p:cNvPr id="8" name="Textplatzhalter 7" descr="svtx:article/content/body">
            <a:extLst>
              <a:ext uri="{FF2B5EF4-FFF2-40B4-BE49-F238E27FC236}">
                <a16:creationId xmlns:a16="http://schemas.microsoft.com/office/drawing/2014/main" id="{366271BC-8E37-495B-BFA0-0ECDB2CEE954}"/>
              </a:ext>
            </a:extLst>
          </p:cNvPr>
          <p:cNvSpPr>
            <a:spLocks noGrp="1"/>
          </p:cNvSpPr>
          <p:nvPr>
            <p:ph type="body" sz="quarter" idx="14"/>
          </p:nvPr>
        </p:nvSpPr>
        <p:spPr>
          <a:xfrm>
            <a:off x="479426" y="2728800"/>
            <a:ext cx="5188129" cy="2997850"/>
          </a:xfrm>
        </p:spPr>
        <p:txBody>
          <a:bodyPr/>
          <a:lstStyle/>
          <a:p>
            <a:pPr>
              <a:spcBef>
                <a:spcPts val="300"/>
              </a:spcBef>
            </a:pPr>
            <a:r>
              <a:rPr lang="de-DE" b="0" i="0" u="none"/>
              <a:t>Ein Zeitwertkonto (auch Lebensarbeitszeitkonto oder Wertguthabenkonto genannt) ermöglicht die Finanzierung längerer Freistellungszeiten eines Arbeitnehmers, etwa für ein Sabbatical, zusätzliche Elternzeit oder eine Freistellung vor dem Renteneintritt.</a:t>
            </a:r>
          </a:p>
          <a:p>
            <a:pPr>
              <a:spcBef>
                <a:spcPts val="300"/>
              </a:spcBef>
            </a:pPr>
            <a:r>
              <a:rPr lang="de-DE" b="0" i="0" u="none"/>
              <a:t>Zum Aufbau eines Zeitwertkontos kann der Arbeitnehmer Zeit oder Geld ansparen, das ihm in einer späteren Freistellungsphase als Freistellungsgehalt ausgezahlt wird. Das Arbeitsverhältnis bleibt auch bei längeren Freistellungsphasen unverändert bestehen.</a:t>
            </a:r>
          </a:p>
        </p:txBody>
      </p:sp>
      <p:sp>
        <p:nvSpPr>
          <p:cNvPr id="14" name="Textplatzhalter 13" descr="svtxtr:svtx:pptx_transfrom_strapline_bold">
            <a:extLst>
              <a:ext uri="{FF2B5EF4-FFF2-40B4-BE49-F238E27FC236}">
                <a16:creationId xmlns:a16="http://schemas.microsoft.com/office/drawing/2014/main" id="{D4C9942D-A08B-4681-992D-BC3521162C60}"/>
              </a:ext>
            </a:extLst>
          </p:cNvPr>
          <p:cNvSpPr>
            <a:spLocks noGrp="1"/>
          </p:cNvSpPr>
          <p:nvPr>
            <p:ph type="body" sz="quarter" idx="12"/>
          </p:nvPr>
        </p:nvSpPr>
        <p:spPr>
          <a:xfrm>
            <a:off x="479425" y="476250"/>
            <a:ext cx="8860518" cy="252000"/>
          </a:xfrm>
        </p:spPr>
        <p:txBody>
          <a:bodyPr/>
          <a:lstStyle/>
          <a:p>
            <a:r>
              <a:rPr lang="de-DE" b="1" i="0" u="none"/>
              <a:t>Flexible Freistellung von der Arbeit</a:t>
            </a:r>
          </a:p>
        </p:txBody>
      </p:sp>
      <p:sp>
        <p:nvSpPr>
          <p:cNvPr id="7" name="Fußzeilenplatzhalter 9" descr="svtx:article/content/footnote">
            <a:extLst>
              <a:ext uri="{FF2B5EF4-FFF2-40B4-BE49-F238E27FC236}">
                <a16:creationId xmlns:a16="http://schemas.microsoft.com/office/drawing/2014/main" id="{3982D7D4-5FE9-45FA-AD6D-F2BB59B46AE6}"/>
              </a:ext>
            </a:extLst>
          </p:cNvPr>
          <p:cNvSpPr txBox="1"/>
          <p:nvPr/>
        </p:nvSpPr>
        <p:spPr>
          <a:xfrm>
            <a:off x="479426" y="6165850"/>
            <a:ext cx="5188129" cy="350150"/>
          </a:xfrm>
          <a:prstGeom prst="rect">
            <a:avLst/>
          </a:prstGeom>
          <a:noFill/>
        </p:spPr>
        <p:txBody>
          <a:bodyPr vert="horz" lIns="0" tIns="0" rIns="0" bIns="0" rtlCol="0" anchor="b" anchorCtr="0">
            <a:noAutofit/>
          </a:bodyPr>
          <a:lstStyle>
            <a:defPPr>
              <a:defRPr lang="de-DE"/>
            </a:defPPr>
            <a:lvl1pPr marL="0" indent="0" algn="l" defTabSz="967710" rtl="0" eaLnBrk="1" latinLnBrk="0" hangingPunct="1">
              <a:lnSpc>
                <a:spcPct val="100000"/>
              </a:lnSpc>
              <a:spcBef>
                <a:spcPct val="0"/>
              </a:spcBef>
              <a:buFont typeface="+mj-lt"/>
              <a:buNone/>
              <a:defRPr sz="2000" kern="1200">
                <a:solidFill>
                  <a:schemeClr val="bg1"/>
                </a:solidFill>
                <a:latin typeface="+mn-lt"/>
                <a:ea typeface="+mn-ea"/>
                <a:cs typeface="+mn-cs"/>
              </a:defRPr>
            </a:lvl1pPr>
            <a:lvl2pPr marL="288000" indent="-288000" algn="l" defTabSz="967710" rtl="0" eaLnBrk="1" latinLnBrk="0" hangingPunct="1">
              <a:lnSpc>
                <a:spcPct val="100000"/>
              </a:lnSpc>
              <a:spcBef>
                <a:spcPct val="0"/>
              </a:spcBef>
              <a:buFont typeface="+mj-lt"/>
              <a:buAutoNum type="arabicPeriod"/>
              <a:defRPr sz="2000" kern="1200">
                <a:solidFill>
                  <a:schemeClr val="bg1"/>
                </a:solidFill>
                <a:latin typeface="+mn-lt"/>
                <a:ea typeface="+mn-ea"/>
                <a:cs typeface="+mn-cs"/>
              </a:defRPr>
            </a:lvl2pPr>
            <a:lvl3pPr marL="288000" indent="-288000" algn="l" defTabSz="967710" rtl="0" eaLnBrk="1" latinLnBrk="0" hangingPunct="1">
              <a:lnSpc>
                <a:spcPct val="100000"/>
              </a:lnSpc>
              <a:spcBef>
                <a:spcPct val="0"/>
              </a:spcBef>
              <a:buFont typeface="Arial" panose="020B0604020202020204" pitchFamily="34" charset="0"/>
              <a:buChar char="•"/>
              <a:defRPr sz="2000" kern="1200">
                <a:solidFill>
                  <a:schemeClr val="bg1"/>
                </a:solidFill>
                <a:latin typeface="+mn-lt"/>
                <a:ea typeface="+mn-ea"/>
                <a:cs typeface="+mn-cs"/>
              </a:defRPr>
            </a:lvl3pPr>
            <a:lvl4pPr marL="288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4pPr>
            <a:lvl5pPr marL="576000" indent="-288000" algn="l" defTabSz="967710" rtl="0" eaLnBrk="1" latinLnBrk="0" hangingPunct="1">
              <a:lnSpc>
                <a:spcPct val="100000"/>
              </a:lnSpc>
              <a:spcBef>
                <a:spcPct val="0"/>
              </a:spcBef>
              <a:buFont typeface="Symbol" panose="05050102010706020507" pitchFamily="18" charset="2"/>
              <a:buChar char="-"/>
              <a:defRPr sz="2000" kern="1200">
                <a:solidFill>
                  <a:schemeClr val="bg1"/>
                </a:solidFill>
                <a:latin typeface="+mn-lt"/>
                <a:ea typeface="+mn-ea"/>
                <a:cs typeface="+mn-cs"/>
              </a:defRPr>
            </a:lvl5pPr>
            <a:lvl6pPr marL="0" indent="0" algn="l" defTabSz="967710" rtl="0" eaLnBrk="1" latinLnBrk="0" hangingPunct="1">
              <a:lnSpc>
                <a:spcPct val="100000"/>
              </a:lnSpc>
              <a:spcBef>
                <a:spcPts val="2400"/>
              </a:spcBef>
              <a:buFont typeface="Arial" panose="020B0604020202020204" pitchFamily="34" charset="0"/>
              <a:buNone/>
              <a:defRPr sz="800" kern="1200">
                <a:solidFill>
                  <a:schemeClr val="bg1"/>
                </a:solidFill>
                <a:latin typeface="+mn-lt"/>
                <a:ea typeface="+mn-ea"/>
                <a:cs typeface="+mn-cs"/>
              </a:defRPr>
            </a:lvl6pPr>
            <a:lvl7pPr marL="0" indent="0" algn="l" defTabSz="967710" rtl="0" eaLnBrk="1" latinLnBrk="0" hangingPunct="1">
              <a:lnSpc>
                <a:spcPct val="100000"/>
              </a:lnSpc>
              <a:spcBef>
                <a:spcPts val="600"/>
              </a:spcBef>
              <a:buFont typeface="Arial" panose="020B0604020202020204" pitchFamily="34" charset="0"/>
              <a:buNone/>
              <a:defRPr sz="1800" kern="1200">
                <a:solidFill>
                  <a:srgbClr val="FF0000"/>
                </a:solidFill>
                <a:latin typeface="+mn-lt"/>
                <a:ea typeface="+mn-ea"/>
                <a:cs typeface="+mn-cs"/>
              </a:defRPr>
            </a:lvl7pPr>
            <a:lvl8pPr marL="3628911"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8pPr>
            <a:lvl9pPr marL="4112765" indent="-241927" algn="l" defTabSz="967710" rtl="0" eaLnBrk="1" latinLnBrk="0" hangingPunct="1">
              <a:lnSpc>
                <a:spcPct val="90000"/>
              </a:lnSpc>
              <a:spcBef>
                <a:spcPts val="529"/>
              </a:spcBef>
              <a:buFont typeface="Arial" panose="020B0604020202020204" pitchFamily="34" charset="0"/>
              <a:buChar char="•"/>
              <a:defRPr sz="1905" kern="1200">
                <a:solidFill>
                  <a:schemeClr val="tx1"/>
                </a:solidFill>
                <a:latin typeface="+mn-lt"/>
                <a:ea typeface="+mn-ea"/>
                <a:cs typeface="+mn-cs"/>
              </a:defRPr>
            </a:lvl9pPr>
          </a:lstStyle>
          <a:p>
            <a:endParaRPr/>
          </a:p>
        </p:txBody>
      </p:sp>
    </p:spTree>
    <p:extLst>
      <p:ext uri="{BB962C8B-B14F-4D97-AF65-F5344CB8AC3E}">
        <p14:creationId xmlns:p14="http://schemas.microsoft.com/office/powerpoint/2010/main" val="304775859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C26DE45-615F-4CE7-A00B-1191498F5FA6}"/>
              </a:ext>
            </a:extLst>
          </p:cNvPr>
          <p:cNvSpPr>
            <a:spLocks noGrp="1"/>
          </p:cNvSpPr>
          <p:nvPr>
            <p:ph type="ctrTitle"/>
          </p:nvPr>
        </p:nvSpPr>
        <p:spPr/>
        <p:txBody>
          <a:bodyPr/>
          <a:lstStyle/>
          <a:p>
            <a:r>
              <a:rPr lang="de-DE"/>
              <a:t>Markt-</a:t>
            </a:r>
          </a:p>
        </p:txBody>
      </p:sp>
      <p:sp>
        <p:nvSpPr>
          <p:cNvPr id="6" name="Untertitel 5">
            <a:extLst>
              <a:ext uri="{FF2B5EF4-FFF2-40B4-BE49-F238E27FC236}">
                <a16:creationId xmlns:a16="http://schemas.microsoft.com/office/drawing/2014/main" id="{E688C66E-25C4-444F-96C8-D85244574CDA}"/>
              </a:ext>
            </a:extLst>
          </p:cNvPr>
          <p:cNvSpPr>
            <a:spLocks noGrp="1"/>
          </p:cNvSpPr>
          <p:nvPr>
            <p:ph type="subTitle" idx="1"/>
          </p:nvPr>
        </p:nvSpPr>
        <p:spPr>
          <a:xfrm>
            <a:off x="-228590" y="3420000"/>
            <a:ext cx="7189227" cy="3581884"/>
          </a:xfrm>
        </p:spPr>
        <p:txBody>
          <a:bodyPr/>
          <a:lstStyle/>
          <a:p>
            <a:r>
              <a:rPr lang="de-DE" err="1"/>
              <a:t>sicht</a:t>
            </a:r>
            <a:endParaRPr lang="de-DE"/>
          </a:p>
        </p:txBody>
      </p:sp>
      <p:sp>
        <p:nvSpPr>
          <p:cNvPr id="7" name="Foliennummernplatzhalter 6">
            <a:extLst>
              <a:ext uri="{FF2B5EF4-FFF2-40B4-BE49-F238E27FC236}">
                <a16:creationId xmlns:a16="http://schemas.microsoft.com/office/drawing/2014/main" id="{944834CD-6DCE-4E38-86C0-560B5193BB3B}"/>
              </a:ext>
            </a:extLst>
          </p:cNvPr>
          <p:cNvSpPr>
            <a:spLocks noGrp="1"/>
          </p:cNvSpPr>
          <p:nvPr>
            <p:ph type="sldNum" sz="quarter" idx="11"/>
          </p:nvPr>
        </p:nvSpPr>
        <p:spPr/>
        <p:txBody>
          <a:bodyPr/>
          <a:lstStyle/>
          <a:p>
            <a:fld id="{0F96B16C-3F5F-44BC-AFCC-8CBCBD90898D}" type="slidenum">
              <a:rPr lang="de-DE"/>
              <a:t>30</a:t>
            </a:fld>
            <a:endParaRPr lang="de-DE"/>
          </a:p>
        </p:txBody>
      </p:sp>
    </p:spTree>
    <p:extLst>
      <p:ext uri="{BB962C8B-B14F-4D97-AF65-F5344CB8AC3E}">
        <p14:creationId xmlns:p14="http://schemas.microsoft.com/office/powerpoint/2010/main" val="372546252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descr="svtx:article/content/headline">
            <a:extLst>
              <a:ext uri="{FF2B5EF4-FFF2-40B4-BE49-F238E27FC236}">
                <a16:creationId xmlns:a16="http://schemas.microsoft.com/office/drawing/2014/main" id="{89A7A182-EF37-4E98-82D0-9EC00BBD7F8E}"/>
              </a:ext>
            </a:extLst>
          </p:cNvPr>
          <p:cNvSpPr>
            <a:spLocks noGrp="1"/>
          </p:cNvSpPr>
          <p:nvPr>
            <p:ph type="title"/>
          </p:nvPr>
        </p:nvSpPr>
        <p:spPr>
          <a:xfrm>
            <a:off x="479426" y="875309"/>
            <a:ext cx="9540873" cy="932854"/>
          </a:xfrm>
        </p:spPr>
        <p:txBody>
          <a:bodyPr/>
          <a:lstStyle/>
          <a:p>
            <a:r>
              <a:rPr lang="de-DE" b="0" i="0" u="none" dirty="0"/>
              <a:t>Das spricht für uns</a:t>
            </a:r>
          </a:p>
        </p:txBody>
      </p:sp>
      <p:sp>
        <p:nvSpPr>
          <p:cNvPr id="23" name="Textplatzhalter 22" descr="svtxtr:svtx:pptx_transfrom_strapline_bold">
            <a:extLst>
              <a:ext uri="{FF2B5EF4-FFF2-40B4-BE49-F238E27FC236}">
                <a16:creationId xmlns:a16="http://schemas.microsoft.com/office/drawing/2014/main" id="{AD1BC3F5-4CF7-4E7C-A385-F0690667CEEF}"/>
              </a:ext>
            </a:extLst>
          </p:cNvPr>
          <p:cNvSpPr>
            <a:spLocks noGrp="1"/>
          </p:cNvSpPr>
          <p:nvPr>
            <p:ph type="body" sz="quarter" idx="12"/>
          </p:nvPr>
        </p:nvSpPr>
        <p:spPr/>
        <p:txBody>
          <a:bodyPr/>
          <a:lstStyle/>
          <a:p>
            <a:r>
              <a:rPr lang="de-DE" b="1" i="0" u="none"/>
              <a:t>Starke Partnerschaft</a:t>
            </a:r>
          </a:p>
        </p:txBody>
      </p:sp>
      <p:sp>
        <p:nvSpPr>
          <p:cNvPr id="7" name="Foliennummernplatzhalter 6">
            <a:extLst>
              <a:ext uri="{FF2B5EF4-FFF2-40B4-BE49-F238E27FC236}">
                <a16:creationId xmlns:a16="http://schemas.microsoft.com/office/drawing/2014/main" id="{01B67B75-DBB7-4AB5-98D0-194D2FE8383F}"/>
              </a:ext>
            </a:extLst>
          </p:cNvPr>
          <p:cNvSpPr>
            <a:spLocks noGrp="1"/>
          </p:cNvSpPr>
          <p:nvPr>
            <p:ph type="sldNum" sz="quarter" idx="14"/>
          </p:nvPr>
        </p:nvSpPr>
        <p:spPr/>
        <p:txBody>
          <a:bodyPr/>
          <a:lstStyle/>
          <a:p>
            <a:fld id="{0F96B16C-3F5F-44BC-AFCC-8CBCBD90898D}" type="slidenum">
              <a:rPr lang="de-DE"/>
              <a:t>31</a:t>
            </a:fld>
            <a:endParaRPr lang="de-DE"/>
          </a:p>
        </p:txBody>
      </p:sp>
      <p:sp>
        <p:nvSpPr>
          <p:cNvPr id="3" name="Datumsplatzhalter 2" hidden="1">
            <a:extLst>
              <a:ext uri="{FF2B5EF4-FFF2-40B4-BE49-F238E27FC236}">
                <a16:creationId xmlns:a16="http://schemas.microsoft.com/office/drawing/2014/main" id="{0605AB15-DA03-45D2-994B-0725B277F5CB}"/>
              </a:ext>
            </a:extLst>
          </p:cNvPr>
          <p:cNvSpPr>
            <a:spLocks noGrp="1"/>
          </p:cNvSpPr>
          <p:nvPr>
            <p:ph type="dt" sz="half" idx="4294967295"/>
          </p:nvPr>
        </p:nvSpPr>
        <p:spPr>
          <a:xfrm flipH="1">
            <a:off x="0" y="0"/>
            <a:ext cx="0" cy="0"/>
          </a:xfrm>
        </p:spPr>
        <p:txBody>
          <a:bodyPr/>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r>
              <a:rPr lang="de-DE"/>
              <a:t>© Allianz 2021</a:t>
            </a:r>
          </a:p>
        </p:txBody>
      </p:sp>
      <p:sp>
        <p:nvSpPr>
          <p:cNvPr id="18" name="Fußzeilenplatzhalter 9" descr="svtx:article/content/footnote">
            <a:extLst>
              <a:ext uri="{FF2B5EF4-FFF2-40B4-BE49-F238E27FC236}">
                <a16:creationId xmlns:a16="http://schemas.microsoft.com/office/drawing/2014/main" id="{3F8CB238-92A0-4EB0-BA09-7E605D11F2A3}"/>
              </a:ext>
            </a:extLst>
          </p:cNvPr>
          <p:cNvSpPr txBox="1"/>
          <p:nvPr/>
        </p:nvSpPr>
        <p:spPr>
          <a:xfrm>
            <a:off x="479426" y="6165850"/>
            <a:ext cx="6425999" cy="350150"/>
          </a:xfrm>
          <a:prstGeom prst="rect">
            <a:avLst/>
          </a:prstGeom>
        </p:spPr>
        <p:txBody>
          <a:bodyPr lIns="0" tIns="0" rIns="0" bIns="0"/>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endParaRPr/>
          </a:p>
        </p:txBody>
      </p:sp>
      <p:sp>
        <p:nvSpPr>
          <p:cNvPr id="10" name="Siegel-Text-1" descr="svtxtr:svtx:pptx.transform.accompanying[1]">
            <a:extLst>
              <a:ext uri="{FF2B5EF4-FFF2-40B4-BE49-F238E27FC236}">
                <a16:creationId xmlns:a16="http://schemas.microsoft.com/office/drawing/2014/main" id="{83715445-BA4F-40ED-9AC7-3F902A4FEEAA}"/>
              </a:ext>
            </a:extLst>
          </p:cNvPr>
          <p:cNvSpPr txBox="1"/>
          <p:nvPr/>
        </p:nvSpPr>
        <p:spPr>
          <a:xfrm>
            <a:off x="9220037" y="2313010"/>
            <a:ext cx="2492536" cy="946671"/>
          </a:xfrm>
          <a:prstGeom prst="rect">
            <a:avLst/>
          </a:prstGeom>
        </p:spPr>
        <p:txBody>
          <a:bodyPr vert="horz" lIns="0" tIns="0" rIns="0" bIns="0" rtlCol="0" anchor="b">
            <a:noAutofit/>
          </a:bodyPr>
          <a:lstStyle>
            <a:defPPr>
              <a:defRPr lang="de-DE"/>
            </a:defPPr>
            <a:lvl1pPr marL="0" indent="-180000" algn="l" defTabSz="914400" rtl="0" eaLnBrk="1" latinLnBrk="0" hangingPunct="1">
              <a:lnSpc>
                <a:spcPct val="100000"/>
              </a:lnSpc>
              <a:spcBef>
                <a:spcPts val="1200"/>
              </a:spcBef>
              <a:spcAft>
                <a:spcPct val="0"/>
              </a:spcAft>
              <a:buClr>
                <a:schemeClr val="tx1"/>
              </a:buClr>
              <a:buFontTx/>
              <a:buNone/>
              <a:defRPr sz="1400" b="1" kern="1200" baseline="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600"/>
              </a:spcBef>
              <a:buClr>
                <a:schemeClr val="tx1"/>
              </a:buClr>
              <a:buFontTx/>
              <a:buNone/>
              <a:defRPr sz="1400" kern="1200">
                <a:solidFill>
                  <a:schemeClr val="tx1"/>
                </a:solidFill>
                <a:latin typeface="Arial" panose="020B0604020202020204" pitchFamily="34" charset="0"/>
                <a:ea typeface="+mn-ea"/>
                <a:cs typeface="Arial" panose="020B0604020202020204" pitchFamily="34" charset="0"/>
              </a:defRPr>
            </a:lvl2pPr>
            <a:lvl3pPr marL="180000" marR="0" indent="-180000" algn="l" defTabSz="914400" rtl="0" eaLnBrk="1" fontAlgn="auto" latinLnBrk="0" hangingPunct="1">
              <a:lnSpc>
                <a:spcPct val="100000"/>
              </a:lnSpc>
              <a:spcBef>
                <a:spcPts val="600"/>
              </a:spcBef>
              <a:spcAft>
                <a:spcPct val="0"/>
              </a:spcAft>
              <a:buClr>
                <a:schemeClr val="tx1"/>
              </a:buClr>
              <a:buSzTx/>
              <a:buFont typeface="Wingdings" panose="05000000000000000000" pitchFamily="2" charset="2"/>
              <a:buChar char="§"/>
              <a:defRPr sz="1400" kern="1200" baseline="0">
                <a:solidFill>
                  <a:schemeClr val="tx1"/>
                </a:solidFill>
                <a:latin typeface="Arial" panose="020B0604020202020204" pitchFamily="34" charset="0"/>
                <a:ea typeface="+mn-ea"/>
                <a:cs typeface="Arial" panose="020B0604020202020204" pitchFamily="34" charset="0"/>
              </a:defRPr>
            </a:lvl3pPr>
            <a:lvl4pPr marL="360000" indent="-180000" algn="l" defTabSz="914400" rtl="0" eaLnBrk="1" latinLnBrk="0" hangingPunct="1">
              <a:lnSpc>
                <a:spcPct val="100000"/>
              </a:lnSpc>
              <a:spcBef>
                <a:spcPts val="600"/>
              </a:spcBef>
              <a:buClr>
                <a:schemeClr val="tx1"/>
              </a:buClr>
              <a:buFont typeface="Wingdings" panose="05000000000000000000" pitchFamily="2" charset="2"/>
              <a:buChar char="§"/>
              <a:defRPr sz="1400" kern="1200" baseline="0">
                <a:solidFill>
                  <a:schemeClr val="tx1"/>
                </a:solidFill>
                <a:latin typeface="Arial" panose="020B0604020202020204" pitchFamily="34" charset="0"/>
                <a:ea typeface="+mn-ea"/>
                <a:cs typeface="Arial" panose="020B0604020202020204" pitchFamily="34" charset="0"/>
              </a:defRPr>
            </a:lvl4pPr>
            <a:lvl5pPr marL="540000" indent="-180000" algn="l" defTabSz="914400" rtl="0" eaLnBrk="1" latinLnBrk="0" hangingPunct="1">
              <a:lnSpc>
                <a:spcPct val="100000"/>
              </a:lnSpc>
              <a:spcBef>
                <a:spcPts val="800"/>
              </a:spcBef>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317"/>
              </a:spcBef>
            </a:pPr>
            <a:r>
              <a:rPr lang="de-DE" sz="1050" b="1" i="0" u="none" dirty="0">
                <a:solidFill>
                  <a:srgbClr val="113388"/>
                </a:solidFill>
                <a:latin typeface="+mj-lt"/>
              </a:rPr>
              <a:t>FOCUS-MONEY:</a:t>
            </a:r>
            <a:r>
              <a:rPr lang="de-DE" sz="1200" b="0" i="0" u="none" dirty="0">
                <a:solidFill>
                  <a:srgbClr val="003781"/>
                </a:solidFill>
                <a:latin typeface="+mj-lt"/>
              </a:rPr>
              <a:t>
</a:t>
            </a:r>
            <a:r>
              <a:rPr lang="de-DE" sz="900" b="0" i="0" u="none" dirty="0">
                <a:solidFill>
                  <a:srgbClr val="000000"/>
                </a:solidFill>
                <a:latin typeface="+mj-lt"/>
              </a:rPr>
              <a:t>Auszeichnung „Finanzstärkster Lebensversicherer Europas“, Ausgabe </a:t>
            </a:r>
            <a:r>
              <a:rPr lang="de-DE" sz="900" b="0" i="0" u="none" dirty="0" smtClean="0">
                <a:solidFill>
                  <a:srgbClr val="000000"/>
                </a:solidFill>
                <a:latin typeface="+mj-lt"/>
              </a:rPr>
              <a:t>50/2022</a:t>
            </a:r>
            <a:endParaRPr lang="de-DE" sz="900" b="0" i="0" u="none" dirty="0">
              <a:solidFill>
                <a:srgbClr val="000000"/>
              </a:solidFill>
              <a:latin typeface="+mj-lt"/>
            </a:endParaRPr>
          </a:p>
        </p:txBody>
      </p:sp>
      <p:grpSp>
        <p:nvGrpSpPr>
          <p:cNvPr id="14" name="Gruppe-Box-2" descr="svtxtr:svtx:pptx.transform.group-benefit[2]" hidden="1">
            <a:extLst>
              <a:ext uri="{FF2B5EF4-FFF2-40B4-BE49-F238E27FC236}">
                <a16:creationId xmlns:a16="http://schemas.microsoft.com/office/drawing/2014/main" id="{675891BE-DA63-4413-807B-E5E7C96FD267}"/>
              </a:ext>
            </a:extLst>
          </p:cNvPr>
          <p:cNvGrpSpPr/>
          <p:nvPr/>
        </p:nvGrpSpPr>
        <p:grpSpPr>
          <a:xfrm>
            <a:off x="8112124" y="3572709"/>
            <a:ext cx="3600450" cy="1137163"/>
            <a:chOff x="4919234" y="1548000"/>
            <a:chExt cx="3402144" cy="1074530"/>
          </a:xfrm>
        </p:grpSpPr>
        <p:sp>
          <p:nvSpPr>
            <p:cNvPr id="15" name="Siegel-Text-1" descr="svtxtr:svtx:pptx.transform.accompanying[2]">
              <a:extLst>
                <a:ext uri="{FF2B5EF4-FFF2-40B4-BE49-F238E27FC236}">
                  <a16:creationId xmlns:a16="http://schemas.microsoft.com/office/drawing/2014/main" id="{05001249-FBDF-4E35-B51A-8C150FB47FFC}"/>
                </a:ext>
              </a:extLst>
            </p:cNvPr>
            <p:cNvSpPr txBox="1"/>
            <p:nvPr/>
          </p:nvSpPr>
          <p:spPr>
            <a:xfrm>
              <a:off x="5966126" y="1728000"/>
              <a:ext cx="2355252" cy="894530"/>
            </a:xfrm>
            <a:prstGeom prst="rect">
              <a:avLst/>
            </a:prstGeom>
          </p:spPr>
          <p:txBody>
            <a:bodyPr vert="horz" lIns="0" tIns="0" rIns="0" bIns="0" rtlCol="0" anchor="b">
              <a:noAutofit/>
            </a:bodyPr>
            <a:lstStyle>
              <a:defPPr>
                <a:defRPr lang="de-DE"/>
              </a:defPPr>
              <a:lvl1pPr marL="0" indent="-180000" algn="l" defTabSz="914400" rtl="0" eaLnBrk="1" latinLnBrk="0" hangingPunct="1">
                <a:lnSpc>
                  <a:spcPct val="100000"/>
                </a:lnSpc>
                <a:spcBef>
                  <a:spcPts val="1200"/>
                </a:spcBef>
                <a:spcAft>
                  <a:spcPct val="0"/>
                </a:spcAft>
                <a:buClr>
                  <a:schemeClr val="tx1"/>
                </a:buClr>
                <a:buFontTx/>
                <a:buNone/>
                <a:defRPr sz="1400" b="1" kern="1200" baseline="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600"/>
                </a:spcBef>
                <a:buClr>
                  <a:schemeClr val="tx1"/>
                </a:buClr>
                <a:buFontTx/>
                <a:buNone/>
                <a:defRPr sz="1400" kern="1200">
                  <a:solidFill>
                    <a:schemeClr val="tx1"/>
                  </a:solidFill>
                  <a:latin typeface="Arial" panose="020B0604020202020204" pitchFamily="34" charset="0"/>
                  <a:ea typeface="+mn-ea"/>
                  <a:cs typeface="Arial" panose="020B0604020202020204" pitchFamily="34" charset="0"/>
                </a:defRPr>
              </a:lvl2pPr>
              <a:lvl3pPr marL="180000" marR="0" indent="-180000" algn="l" defTabSz="914400" rtl="0" eaLnBrk="1" fontAlgn="auto" latinLnBrk="0" hangingPunct="1">
                <a:lnSpc>
                  <a:spcPct val="100000"/>
                </a:lnSpc>
                <a:spcBef>
                  <a:spcPts val="600"/>
                </a:spcBef>
                <a:spcAft>
                  <a:spcPct val="0"/>
                </a:spcAft>
                <a:buClr>
                  <a:schemeClr val="tx1"/>
                </a:buClr>
                <a:buSzTx/>
                <a:buFont typeface="Wingdings" panose="05000000000000000000" pitchFamily="2" charset="2"/>
                <a:buChar char="§"/>
                <a:defRPr sz="1400" kern="1200" baseline="0">
                  <a:solidFill>
                    <a:schemeClr val="tx1"/>
                  </a:solidFill>
                  <a:latin typeface="Arial" panose="020B0604020202020204" pitchFamily="34" charset="0"/>
                  <a:ea typeface="+mn-ea"/>
                  <a:cs typeface="Arial" panose="020B0604020202020204" pitchFamily="34" charset="0"/>
                </a:defRPr>
              </a:lvl3pPr>
              <a:lvl4pPr marL="360000" indent="-180000" algn="l" defTabSz="914400" rtl="0" eaLnBrk="1" latinLnBrk="0" hangingPunct="1">
                <a:lnSpc>
                  <a:spcPct val="100000"/>
                </a:lnSpc>
                <a:spcBef>
                  <a:spcPts val="600"/>
                </a:spcBef>
                <a:buClr>
                  <a:schemeClr val="tx1"/>
                </a:buClr>
                <a:buFont typeface="Wingdings" panose="05000000000000000000" pitchFamily="2" charset="2"/>
                <a:buChar char="§"/>
                <a:defRPr sz="1400" kern="1200" baseline="0">
                  <a:solidFill>
                    <a:schemeClr val="tx1"/>
                  </a:solidFill>
                  <a:latin typeface="Arial" panose="020B0604020202020204" pitchFamily="34" charset="0"/>
                  <a:ea typeface="+mn-ea"/>
                  <a:cs typeface="Arial" panose="020B0604020202020204" pitchFamily="34" charset="0"/>
                </a:defRPr>
              </a:lvl4pPr>
              <a:lvl5pPr marL="540000" indent="-180000" algn="l" defTabSz="914400" rtl="0" eaLnBrk="1" latinLnBrk="0" hangingPunct="1">
                <a:lnSpc>
                  <a:spcPct val="100000"/>
                </a:lnSpc>
                <a:spcBef>
                  <a:spcPts val="800"/>
                </a:spcBef>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317"/>
                </a:spcBef>
              </a:pPr>
              <a:r>
                <a:rPr lang="de-DE" sz="1200">
                  <a:solidFill>
                    <a:schemeClr val="bg1"/>
                  </a:solidFill>
                  <a:latin typeface="+mj-lt"/>
                </a:rPr>
                <a:t>FOCUS-MONEY:</a:t>
              </a:r>
              <a:r>
                <a:rPr lang="de-DE" sz="1200" b="0">
                  <a:solidFill>
                    <a:schemeClr val="bg1"/>
                  </a:solidFill>
                  <a:latin typeface="+mj-lt"/>
                </a:rPr>
                <a:t>
Auszeichnung „Finanzstärkster Lebensversicherer Europas“, Ausgabe 50/2020</a:t>
              </a:r>
            </a:p>
          </p:txBody>
        </p:sp>
        <p:pic>
          <p:nvPicPr>
            <p:cNvPr id="16" name="Siegel-1" descr="svtx:article/content/seals/seal[2]/logo/@tmpUrl&#10;svtx:framefix=bottom">
              <a:extLst>
                <a:ext uri="{FF2B5EF4-FFF2-40B4-BE49-F238E27FC236}">
                  <a16:creationId xmlns:a16="http://schemas.microsoft.com/office/drawing/2014/main" id="{B54E6DDA-56F6-4FF0-804F-01EC3D37AAAB}"/>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4919234" y="1548000"/>
              <a:ext cx="843080" cy="1059873"/>
            </a:xfrm>
            <a:prstGeom prst="rect">
              <a:avLst/>
            </a:prstGeom>
            <a:extLst>
              <a:ext uri="{909E8E84-426E-40DD-AFC4-6F175D3DCCD1}">
                <a14:hiddenFill xmlns:a14="http://schemas.microsoft.com/office/drawing/2010/main">
                  <a:solidFill>
                    <a:srgbClr val="FFFFFF"/>
                  </a:solidFill>
                </a14:hiddenFill>
              </a:ext>
            </a:extLst>
          </p:spPr>
        </p:pic>
      </p:grpSp>
      <p:sp>
        <p:nvSpPr>
          <p:cNvPr id="21" name="Textfeld 20" descr="svtx:article/content/body">
            <a:extLst>
              <a:ext uri="{FF2B5EF4-FFF2-40B4-BE49-F238E27FC236}">
                <a16:creationId xmlns:a16="http://schemas.microsoft.com/office/drawing/2014/main" id="{A91617C1-4E4F-4A85-B9F9-1664F14C4333}"/>
              </a:ext>
            </a:extLst>
          </p:cNvPr>
          <p:cNvSpPr txBox="1"/>
          <p:nvPr/>
        </p:nvSpPr>
        <p:spPr>
          <a:xfrm>
            <a:off x="479425" y="2102400"/>
            <a:ext cx="6426000" cy="3729233"/>
          </a:xfrm>
          <a:prstGeom prst="rect">
            <a:avLst/>
          </a:prstGeom>
          <a:noFill/>
        </p:spPr>
        <p:txBody>
          <a:bodyPr wrap="square" lIns="0" tIns="0" rIns="0" bIns="0" rtlCol="0" anchor="t" anchorCtr="0">
            <a:noAutofit/>
          </a:bodyPr>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pPr lvl="0" defTabSz="967710">
              <a:spcBef>
                <a:spcPts val="1200"/>
              </a:spcBef>
            </a:pPr>
            <a:r>
              <a:rPr lang="de-DE" sz="1600" b="1" i="0" u="none">
                <a:solidFill>
                  <a:srgbClr val="003781"/>
                </a:solidFill>
              </a:rPr>
              <a:t>Zukunftsfähig durch innovative Produkte: </a:t>
            </a:r>
            <a:r>
              <a:rPr lang="de-DE" sz="1600" b="0" i="0" u="none">
                <a:solidFill>
                  <a:srgbClr val="003781"/>
                </a:solidFill>
              </a:rPr>
              <a:t>Wir ermöglichen auch in Zeiten von Null- und Negativzinsen eine attraktive Balance aus Renditechancen und Sicherheit – mit individueller Gewichtung.</a:t>
            </a:r>
          </a:p>
          <a:p>
            <a:pPr lvl="0" defTabSz="967710">
              <a:spcBef>
                <a:spcPts val="1200"/>
              </a:spcBef>
            </a:pPr>
            <a:r>
              <a:rPr lang="de-DE" sz="1600" b="1" i="0" u="none">
                <a:solidFill>
                  <a:srgbClr val="003781"/>
                </a:solidFill>
              </a:rPr>
              <a:t>Stabil durch ein starkes Fundament:</a:t>
            </a:r>
            <a:r>
              <a:rPr lang="de-DE" sz="1600" b="0" i="0" u="none">
                <a:solidFill>
                  <a:srgbClr val="003781"/>
                </a:solidFill>
              </a:rPr>
              <a:t> Unser Sicherungsvermögen ist die Basis, auf die man sich bei der Vorsorge verlassen kann. Es sorgt für Stabilität – auch in unruhigen Zeiten.</a:t>
            </a:r>
          </a:p>
          <a:p>
            <a:pPr lvl="0" defTabSz="967710">
              <a:spcBef>
                <a:spcPts val="1200"/>
              </a:spcBef>
            </a:pPr>
            <a:r>
              <a:rPr lang="de-DE" sz="1600" b="1" i="0" u="none">
                <a:solidFill>
                  <a:srgbClr val="003781"/>
                </a:solidFill>
              </a:rPr>
              <a:t>Anlage-Know-how mit Weitblick:</a:t>
            </a:r>
            <a:r>
              <a:rPr lang="de-DE" sz="1600" b="0" i="0" u="none">
                <a:solidFill>
                  <a:srgbClr val="003781"/>
                </a:solidFill>
              </a:rPr>
              <a:t> Wir investieren weltweit, breit diversifiziert und nachhaltig. Unsere Größe und Erfahrung ermöglichen eine einzigartige Kapitalanlage.</a:t>
            </a:r>
          </a:p>
        </p:txBody>
      </p:sp>
      <p:grpSp>
        <p:nvGrpSpPr>
          <p:cNvPr id="6" name="Gruppieren Fallbackbild" descr="svtxtr:svtx:pptx.transform.group-benefit[4]" hidden="1">
            <a:extLst>
              <a:ext uri="{FF2B5EF4-FFF2-40B4-BE49-F238E27FC236}">
                <a16:creationId xmlns:a16="http://schemas.microsoft.com/office/drawing/2014/main" id="{295D9FFF-0485-4FEC-8C07-7DF575B9331F}"/>
              </a:ext>
            </a:extLst>
          </p:cNvPr>
          <p:cNvGrpSpPr/>
          <p:nvPr/>
        </p:nvGrpSpPr>
        <p:grpSpPr>
          <a:xfrm>
            <a:off x="7336792" y="2025280"/>
            <a:ext cx="4767072" cy="4755601"/>
            <a:chOff x="7424928" y="2102399"/>
            <a:chExt cx="4767072" cy="4755601"/>
          </a:xfrm>
        </p:grpSpPr>
        <p:pic>
          <p:nvPicPr>
            <p:cNvPr id="24" name="Grafik 23">
              <a:extLst>
                <a:ext uri="{FF2B5EF4-FFF2-40B4-BE49-F238E27FC236}">
                  <a16:creationId xmlns:a16="http://schemas.microsoft.com/office/drawing/2014/main" id="{5986A225-D6D9-4BF8-9FEC-C35F0D9AF48E}"/>
                </a:ext>
              </a:extLst>
            </p:cNvPr>
            <p:cNvPicPr>
              <a:picLocks noChangeAspect="1"/>
            </p:cNvPicPr>
            <p:nvPr/>
          </p:nvPicPr>
          <p:blipFill>
            <a:blip r:embed="rId3">
              <a:extLst>
                <a:ext uri="{28A0092B-C50C-407E-A947-70E740481C1C}">
                  <a14:useLocalDpi xmlns:a14="http://schemas.microsoft.com/office/drawing/2010/main"/>
                </a:ext>
              </a:extLst>
            </a:blip>
            <a:srcRect b="-76858"/>
            <a:stretch>
              <a:fillRect/>
            </a:stretch>
          </p:blipFill>
          <p:spPr>
            <a:xfrm>
              <a:off x="7436399" y="2102399"/>
              <a:ext cx="4755601" cy="4755601"/>
            </a:xfrm>
            <a:prstGeom prst="rect">
              <a:avLst/>
            </a:prstGeom>
          </p:spPr>
        </p:pic>
        <p:sp>
          <p:nvSpPr>
            <p:cNvPr id="2" name="Rechteck 1" descr="svtxtr:svtx:pptx.transform.group-benefit[3]">
              <a:extLst>
                <a:ext uri="{FF2B5EF4-FFF2-40B4-BE49-F238E27FC236}">
                  <a16:creationId xmlns:a16="http://schemas.microsoft.com/office/drawing/2014/main" id="{27AC42AA-2D4F-4D76-A289-A9A43ABDADA9}"/>
                </a:ext>
              </a:extLst>
            </p:cNvPr>
            <p:cNvSpPr/>
            <p:nvPr/>
          </p:nvSpPr>
          <p:spPr>
            <a:xfrm>
              <a:off x="7424928" y="2102400"/>
              <a:ext cx="4767071" cy="4755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205" rtl="0" eaLnBrk="1" latinLnBrk="0" hangingPunct="1">
                <a:defRPr sz="1800" kern="1200">
                  <a:solidFill>
                    <a:srgbClr val="FFFFFF"/>
                  </a:solidFill>
                  <a:latin typeface="Arial"/>
                  <a:ea typeface="+mn-ea"/>
                  <a:cs typeface="+mn-cs"/>
                </a:defRPr>
              </a:lvl1pPr>
              <a:lvl2pPr marL="457102" algn="l" defTabSz="914205" rtl="0" eaLnBrk="1" latinLnBrk="0" hangingPunct="1">
                <a:defRPr sz="1800" kern="1200">
                  <a:solidFill>
                    <a:srgbClr val="FFFFFF"/>
                  </a:solidFill>
                  <a:latin typeface="Arial"/>
                  <a:ea typeface="+mn-ea"/>
                  <a:cs typeface="+mn-cs"/>
                </a:defRPr>
              </a:lvl2pPr>
              <a:lvl3pPr marL="914205" algn="l" defTabSz="914205" rtl="0" eaLnBrk="1" latinLnBrk="0" hangingPunct="1">
                <a:defRPr sz="1800" kern="1200">
                  <a:solidFill>
                    <a:srgbClr val="FFFFFF"/>
                  </a:solidFill>
                  <a:latin typeface="Arial"/>
                  <a:ea typeface="+mn-ea"/>
                  <a:cs typeface="+mn-cs"/>
                </a:defRPr>
              </a:lvl3pPr>
              <a:lvl4pPr marL="1371308" algn="l" defTabSz="914205" rtl="0" eaLnBrk="1" latinLnBrk="0" hangingPunct="1">
                <a:defRPr sz="1800" kern="1200">
                  <a:solidFill>
                    <a:srgbClr val="FFFFFF"/>
                  </a:solidFill>
                  <a:latin typeface="Arial"/>
                  <a:ea typeface="+mn-ea"/>
                  <a:cs typeface="+mn-cs"/>
                </a:defRPr>
              </a:lvl4pPr>
              <a:lvl5pPr marL="1828410" algn="l" defTabSz="914205" rtl="0" eaLnBrk="1" latinLnBrk="0" hangingPunct="1">
                <a:defRPr sz="1800" kern="1200">
                  <a:solidFill>
                    <a:srgbClr val="FFFFFF"/>
                  </a:solidFill>
                  <a:latin typeface="Arial"/>
                  <a:ea typeface="+mn-ea"/>
                  <a:cs typeface="+mn-cs"/>
                </a:defRPr>
              </a:lvl5pPr>
              <a:lvl6pPr marL="2285511" algn="l" defTabSz="914205" rtl="0" eaLnBrk="1" latinLnBrk="0" hangingPunct="1">
                <a:defRPr sz="1800" kern="1200">
                  <a:solidFill>
                    <a:srgbClr val="FFFFFF"/>
                  </a:solidFill>
                  <a:latin typeface="Arial"/>
                  <a:ea typeface="+mn-ea"/>
                  <a:cs typeface="+mn-cs"/>
                </a:defRPr>
              </a:lvl6pPr>
              <a:lvl7pPr marL="2742614" algn="l" defTabSz="914205" rtl="0" eaLnBrk="1" latinLnBrk="0" hangingPunct="1">
                <a:defRPr sz="1800" kern="1200">
                  <a:solidFill>
                    <a:srgbClr val="FFFFFF"/>
                  </a:solidFill>
                  <a:latin typeface="Arial"/>
                  <a:ea typeface="+mn-ea"/>
                  <a:cs typeface="+mn-cs"/>
                </a:defRPr>
              </a:lvl7pPr>
              <a:lvl8pPr marL="3199716" algn="l" defTabSz="914205" rtl="0" eaLnBrk="1" latinLnBrk="0" hangingPunct="1">
                <a:defRPr sz="1800" kern="1200">
                  <a:solidFill>
                    <a:srgbClr val="FFFFFF"/>
                  </a:solidFill>
                  <a:latin typeface="Arial"/>
                  <a:ea typeface="+mn-ea"/>
                  <a:cs typeface="+mn-cs"/>
                </a:defRPr>
              </a:lvl8pPr>
              <a:lvl9pPr marL="3656819" algn="l" defTabSz="914205" rtl="0" eaLnBrk="1" latinLnBrk="0" hangingPunct="1">
                <a:defRPr sz="1800" kern="1200">
                  <a:solidFill>
                    <a:srgbClr val="FFFFFF"/>
                  </a:solidFill>
                  <a:latin typeface="Arial"/>
                  <a:ea typeface="+mn-ea"/>
                  <a:cs typeface="+mn-cs"/>
                </a:defRPr>
              </a:lvl9pPr>
            </a:lstStyle>
            <a:p>
              <a:pPr lvl="0" algn="ctr"/>
              <a:endParaRPr/>
            </a:p>
          </p:txBody>
        </p:sp>
      </p:grpSp>
      <p:grpSp>
        <p:nvGrpSpPr>
          <p:cNvPr id="8" name="Gruppieren Bild" descr="svtxtr:svtx:pptx.transform.group-benefit[3]" hidden="1">
            <a:extLst>
              <a:ext uri="{FF2B5EF4-FFF2-40B4-BE49-F238E27FC236}">
                <a16:creationId xmlns:a16="http://schemas.microsoft.com/office/drawing/2014/main" id="{0E565868-16E8-47B6-80BB-4DAF459E9115}"/>
              </a:ext>
            </a:extLst>
          </p:cNvPr>
          <p:cNvGrpSpPr/>
          <p:nvPr/>
        </p:nvGrpSpPr>
        <p:grpSpPr>
          <a:xfrm>
            <a:off x="7420861" y="2095464"/>
            <a:ext cx="4771139" cy="4762893"/>
            <a:chOff x="7420861" y="2095464"/>
            <a:chExt cx="4771139" cy="4762893"/>
          </a:xfrm>
        </p:grpSpPr>
        <p:pic>
          <p:nvPicPr>
            <p:cNvPr id="27" name="Grafik 26" descr="svtx:article/content/picture/@tmpUrl&#10;svtx:size=1-1">
              <a:extLst>
                <a:ext uri="{FF2B5EF4-FFF2-40B4-BE49-F238E27FC236}">
                  <a16:creationId xmlns:a16="http://schemas.microsoft.com/office/drawing/2014/main" id="{E2CE084F-BE1F-48CC-A85E-91CAA880888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429107" y="2095464"/>
              <a:ext cx="4762893" cy="4762893"/>
            </a:xfrm>
            <a:prstGeom prst="rect">
              <a:avLst/>
            </a:prstGeom>
            <a:noFill/>
          </p:spPr>
        </p:pic>
        <p:sp>
          <p:nvSpPr>
            <p:cNvPr id="29" name="Rechteck 28">
              <a:extLst>
                <a:ext uri="{FF2B5EF4-FFF2-40B4-BE49-F238E27FC236}">
                  <a16:creationId xmlns:a16="http://schemas.microsoft.com/office/drawing/2014/main" id="{EA1FF3D6-0750-4888-BF0C-C05D043A7C1A}"/>
                </a:ext>
              </a:extLst>
            </p:cNvPr>
            <p:cNvSpPr/>
            <p:nvPr/>
          </p:nvSpPr>
          <p:spPr>
            <a:xfrm>
              <a:off x="7420861" y="2095464"/>
              <a:ext cx="4767071" cy="47628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205" rtl="0" eaLnBrk="1" latinLnBrk="0" hangingPunct="1">
                <a:defRPr sz="1800" kern="1200">
                  <a:solidFill>
                    <a:srgbClr val="FFFFFF"/>
                  </a:solidFill>
                  <a:latin typeface="Arial"/>
                  <a:ea typeface="+mn-ea"/>
                  <a:cs typeface="+mn-cs"/>
                </a:defRPr>
              </a:lvl1pPr>
              <a:lvl2pPr marL="457102" algn="l" defTabSz="914205" rtl="0" eaLnBrk="1" latinLnBrk="0" hangingPunct="1">
                <a:defRPr sz="1800" kern="1200">
                  <a:solidFill>
                    <a:srgbClr val="FFFFFF"/>
                  </a:solidFill>
                  <a:latin typeface="Arial"/>
                  <a:ea typeface="+mn-ea"/>
                  <a:cs typeface="+mn-cs"/>
                </a:defRPr>
              </a:lvl2pPr>
              <a:lvl3pPr marL="914205" algn="l" defTabSz="914205" rtl="0" eaLnBrk="1" latinLnBrk="0" hangingPunct="1">
                <a:defRPr sz="1800" kern="1200">
                  <a:solidFill>
                    <a:srgbClr val="FFFFFF"/>
                  </a:solidFill>
                  <a:latin typeface="Arial"/>
                  <a:ea typeface="+mn-ea"/>
                  <a:cs typeface="+mn-cs"/>
                </a:defRPr>
              </a:lvl3pPr>
              <a:lvl4pPr marL="1371308" algn="l" defTabSz="914205" rtl="0" eaLnBrk="1" latinLnBrk="0" hangingPunct="1">
                <a:defRPr sz="1800" kern="1200">
                  <a:solidFill>
                    <a:srgbClr val="FFFFFF"/>
                  </a:solidFill>
                  <a:latin typeface="Arial"/>
                  <a:ea typeface="+mn-ea"/>
                  <a:cs typeface="+mn-cs"/>
                </a:defRPr>
              </a:lvl4pPr>
              <a:lvl5pPr marL="1828410" algn="l" defTabSz="914205" rtl="0" eaLnBrk="1" latinLnBrk="0" hangingPunct="1">
                <a:defRPr sz="1800" kern="1200">
                  <a:solidFill>
                    <a:srgbClr val="FFFFFF"/>
                  </a:solidFill>
                  <a:latin typeface="Arial"/>
                  <a:ea typeface="+mn-ea"/>
                  <a:cs typeface="+mn-cs"/>
                </a:defRPr>
              </a:lvl5pPr>
              <a:lvl6pPr marL="2285511" algn="l" defTabSz="914205" rtl="0" eaLnBrk="1" latinLnBrk="0" hangingPunct="1">
                <a:defRPr sz="1800" kern="1200">
                  <a:solidFill>
                    <a:srgbClr val="FFFFFF"/>
                  </a:solidFill>
                  <a:latin typeface="Arial"/>
                  <a:ea typeface="+mn-ea"/>
                  <a:cs typeface="+mn-cs"/>
                </a:defRPr>
              </a:lvl6pPr>
              <a:lvl7pPr marL="2742614" algn="l" defTabSz="914205" rtl="0" eaLnBrk="1" latinLnBrk="0" hangingPunct="1">
                <a:defRPr sz="1800" kern="1200">
                  <a:solidFill>
                    <a:srgbClr val="FFFFFF"/>
                  </a:solidFill>
                  <a:latin typeface="Arial"/>
                  <a:ea typeface="+mn-ea"/>
                  <a:cs typeface="+mn-cs"/>
                </a:defRPr>
              </a:lvl7pPr>
              <a:lvl8pPr marL="3199716" algn="l" defTabSz="914205" rtl="0" eaLnBrk="1" latinLnBrk="0" hangingPunct="1">
                <a:defRPr sz="1800" kern="1200">
                  <a:solidFill>
                    <a:srgbClr val="FFFFFF"/>
                  </a:solidFill>
                  <a:latin typeface="Arial"/>
                  <a:ea typeface="+mn-ea"/>
                  <a:cs typeface="+mn-cs"/>
                </a:defRPr>
              </a:lvl8pPr>
              <a:lvl9pPr marL="3656819" algn="l" defTabSz="914205" rtl="0" eaLnBrk="1" latinLnBrk="0" hangingPunct="1">
                <a:defRPr sz="1800" kern="1200">
                  <a:solidFill>
                    <a:srgbClr val="FFFFFF"/>
                  </a:solidFill>
                  <a:latin typeface="Arial"/>
                  <a:ea typeface="+mn-ea"/>
                  <a:cs typeface="+mn-cs"/>
                </a:defRPr>
              </a:lvl9pPr>
            </a:lstStyle>
            <a:p>
              <a:pPr algn="ctr"/>
              <a:endParaRPr lang="de-DE"/>
            </a:p>
          </p:txBody>
        </p:sp>
      </p:grpSp>
      <p:pic>
        <p:nvPicPr>
          <p:cNvPr id="5" name="Grafik 4"/>
          <p:cNvPicPr>
            <a:picLocks noChangeAspect="1"/>
          </p:cNvPicPr>
          <p:nvPr/>
        </p:nvPicPr>
        <p:blipFill>
          <a:blip r:embed="rId5"/>
          <a:stretch>
            <a:fillRect/>
          </a:stretch>
        </p:blipFill>
        <p:spPr>
          <a:xfrm>
            <a:off x="8114253" y="2239675"/>
            <a:ext cx="890093" cy="1188823"/>
          </a:xfrm>
          <a:prstGeom prst="rect">
            <a:avLst/>
          </a:prstGeom>
        </p:spPr>
      </p:pic>
    </p:spTree>
    <p:extLst>
      <p:ext uri="{BB962C8B-B14F-4D97-AF65-F5344CB8AC3E}">
        <p14:creationId xmlns:p14="http://schemas.microsoft.com/office/powerpoint/2010/main" val="267455953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descr="svtx:article/content/headline">
            <a:extLst>
              <a:ext uri="{FF2B5EF4-FFF2-40B4-BE49-F238E27FC236}">
                <a16:creationId xmlns:a16="http://schemas.microsoft.com/office/drawing/2014/main" id="{89A7A182-EF37-4E98-82D0-9EC00BBD7F8E}"/>
              </a:ext>
            </a:extLst>
          </p:cNvPr>
          <p:cNvSpPr>
            <a:spLocks noGrp="1"/>
          </p:cNvSpPr>
          <p:nvPr>
            <p:ph type="title"/>
          </p:nvPr>
        </p:nvSpPr>
        <p:spPr/>
        <p:txBody>
          <a:bodyPr/>
          <a:lstStyle/>
          <a:p>
            <a:r>
              <a:rPr lang="de-DE" b="0" i="0" u="none"/>
              <a:t>Rundum-Service durch die Allianz – maximale Entlastung der Unternehmen</a:t>
            </a:r>
          </a:p>
        </p:txBody>
      </p:sp>
      <p:sp>
        <p:nvSpPr>
          <p:cNvPr id="13" name="Inhaltsplatzhalter 10" descr="svtx:article/content/body">
            <a:extLst>
              <a:ext uri="{FF2B5EF4-FFF2-40B4-BE49-F238E27FC236}">
                <a16:creationId xmlns:a16="http://schemas.microsoft.com/office/drawing/2014/main" id="{AB8C2B95-8DF7-4FE3-BB7E-B32F7469E43A}"/>
              </a:ext>
            </a:extLst>
          </p:cNvPr>
          <p:cNvSpPr>
            <a:spLocks noGrp="1"/>
          </p:cNvSpPr>
          <p:nvPr>
            <p:ph idx="1"/>
          </p:nvPr>
        </p:nvSpPr>
        <p:spPr>
          <a:xfrm>
            <a:off x="5018400" y="2102400"/>
            <a:ext cx="6426000" cy="3880291"/>
          </a:xfrm>
        </p:spPr>
        <p:txBody>
          <a:bodyPr/>
          <a:lstStyle/>
          <a:p>
            <a:pPr>
              <a:spcBef>
                <a:spcPts val="300"/>
              </a:spcBef>
            </a:pPr>
            <a:r>
              <a:rPr lang="de-DE" sz="1600" b="1" i="0" u="none"/>
              <a:t>Sichere Finanzierung und maximale Flexibilität</a:t>
            </a:r>
          </a:p>
          <a:p>
            <a:pPr marL="180854" lvl="0" indent="-180854" algn="l">
              <a:spcBef>
                <a:spcPts val="300"/>
              </a:spcBef>
              <a:buSzTx/>
              <a:buChar char="•"/>
            </a:pPr>
            <a:r>
              <a:rPr lang="de-DE" sz="1600" b="0" i="0" u="none"/>
              <a:t>Garantieverzinsung und Überschussbeteiligung</a:t>
            </a:r>
          </a:p>
          <a:p>
            <a:pPr marL="180854" lvl="0" indent="-180854" algn="l">
              <a:spcBef>
                <a:spcPts val="300"/>
              </a:spcBef>
              <a:buSzTx/>
              <a:buChar char="•"/>
            </a:pPr>
            <a:r>
              <a:rPr lang="de-DE" sz="1600" b="0" i="0" u="none"/>
              <a:t>Anlage im Sicherungsvermögen der Allianz Lebensversicherungs-AG</a:t>
            </a:r>
          </a:p>
          <a:p>
            <a:pPr marL="180854" lvl="0" indent="-180854" algn="l">
              <a:spcBef>
                <a:spcPts val="300"/>
              </a:spcBef>
              <a:buSzTx/>
              <a:buChar char="•"/>
            </a:pPr>
            <a:r>
              <a:rPr lang="de-DE" sz="1600" b="0" i="0" u="none"/>
              <a:t>Digitale Verwaltung für Arbeitgeber (FirmenOnline) und Arbeitnehmer (meine Allianz)</a:t>
            </a:r>
          </a:p>
          <a:p>
            <a:pPr marL="180854" lvl="0" indent="-180854" algn="l">
              <a:spcBef>
                <a:spcPts val="300"/>
              </a:spcBef>
              <a:buSzTx/>
              <a:buChar char="•"/>
            </a:pPr>
            <a:r>
              <a:rPr lang="de-DE" sz="1600" b="0" i="0" u="none"/>
              <a:t>Freie Wahl bei der Rückdeckung (Einzel- oder Kollektiv) und der Insolvenzsicherung (Verpfändung oder Allianz Treuhand).</a:t>
            </a:r>
          </a:p>
        </p:txBody>
      </p:sp>
      <p:sp>
        <p:nvSpPr>
          <p:cNvPr id="14" name="Textplatzhalter 13" descr="svtxtr:svtx:pptx_transfrom_strapline_bold">
            <a:extLst>
              <a:ext uri="{FF2B5EF4-FFF2-40B4-BE49-F238E27FC236}">
                <a16:creationId xmlns:a16="http://schemas.microsoft.com/office/drawing/2014/main" id="{AF29BCAE-AAC1-49DE-8A53-12234FD32153}"/>
              </a:ext>
            </a:extLst>
          </p:cNvPr>
          <p:cNvSpPr>
            <a:spLocks noGrp="1"/>
          </p:cNvSpPr>
          <p:nvPr>
            <p:ph type="body" sz="quarter" idx="12"/>
          </p:nvPr>
        </p:nvSpPr>
        <p:spPr/>
        <p:txBody>
          <a:bodyPr/>
          <a:lstStyle/>
          <a:p>
            <a:r>
              <a:rPr lang="de-DE" b="1" i="0" u="none"/>
              <a:t>Zeitwertkonto | Produktprofil | Implementierung</a:t>
            </a:r>
          </a:p>
        </p:txBody>
      </p:sp>
      <p:sp>
        <p:nvSpPr>
          <p:cNvPr id="15" name="Fußzeilenplatzhalter 5" descr="svtx:article/content/footnote">
            <a:extLst>
              <a:ext uri="{FF2B5EF4-FFF2-40B4-BE49-F238E27FC236}">
                <a16:creationId xmlns:a16="http://schemas.microsoft.com/office/drawing/2014/main" id="{459FF225-6B36-4475-BEB3-16D52D6157BD}"/>
              </a:ext>
            </a:extLst>
          </p:cNvPr>
          <p:cNvSpPr>
            <a:spLocks noGrp="1"/>
          </p:cNvSpPr>
          <p:nvPr>
            <p:ph type="ftr" sz="quarter" idx="13"/>
          </p:nvPr>
        </p:nvSpPr>
        <p:spPr>
          <a:xfrm>
            <a:off x="5018400" y="6165850"/>
            <a:ext cx="6426000" cy="350150"/>
          </a:xfrm>
        </p:spPr>
        <p:txBody>
          <a:bodyPr/>
          <a:lstStyle/>
          <a:p>
            <a:endParaRPr/>
          </a:p>
        </p:txBody>
      </p:sp>
      <p:sp>
        <p:nvSpPr>
          <p:cNvPr id="7" name="Foliennummernplatzhalter 6">
            <a:extLst>
              <a:ext uri="{FF2B5EF4-FFF2-40B4-BE49-F238E27FC236}">
                <a16:creationId xmlns:a16="http://schemas.microsoft.com/office/drawing/2014/main" id="{01B67B75-DBB7-4AB5-98D0-194D2FE8383F}"/>
              </a:ext>
            </a:extLst>
          </p:cNvPr>
          <p:cNvSpPr>
            <a:spLocks noGrp="1"/>
          </p:cNvSpPr>
          <p:nvPr>
            <p:ph type="sldNum" sz="quarter" idx="14"/>
          </p:nvPr>
        </p:nvSpPr>
        <p:spPr/>
        <p:txBody>
          <a:bodyPr/>
          <a:lstStyle/>
          <a:p>
            <a:fld id="{0F96B16C-3F5F-44BC-AFCC-8CBCBD90898D}" type="slidenum">
              <a:rPr lang="de-DE"/>
              <a:t>32</a:t>
            </a:fld>
            <a:endParaRPr lang="de-DE"/>
          </a:p>
        </p:txBody>
      </p:sp>
      <p:pic>
        <p:nvPicPr>
          <p:cNvPr id="18" name="Grafik 17" descr="svtx:article/content/picture/@tmpUrl&#10;svtx:size=1-1&#10;svtxbackup:w=375.00275&#10;svtxbackup:h=375.00275&#10;svtxbackup:x=0.0&#10;svtxbackup:y=164.99716">
            <a:extLst>
              <a:ext uri="{FF2B5EF4-FFF2-40B4-BE49-F238E27FC236}">
                <a16:creationId xmlns:a16="http://schemas.microsoft.com/office/drawing/2014/main" id="{79A068D8-6AFC-48D3-B153-D62C80479E4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095464"/>
            <a:ext cx="4762535" cy="4762535"/>
          </a:xfrm>
          <a:prstGeom prst="rect">
            <a:avLst/>
          </a:prstGeom>
          <a:noFill/>
        </p:spPr>
      </p:pic>
    </p:spTree>
    <p:extLst>
      <p:ext uri="{BB962C8B-B14F-4D97-AF65-F5344CB8AC3E}">
        <p14:creationId xmlns:p14="http://schemas.microsoft.com/office/powerpoint/2010/main" val="231052107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C26DE45-615F-4CE7-A00B-1191498F5FA6}"/>
              </a:ext>
            </a:extLst>
          </p:cNvPr>
          <p:cNvSpPr>
            <a:spLocks noGrp="1"/>
          </p:cNvSpPr>
          <p:nvPr>
            <p:ph type="ctrTitle"/>
          </p:nvPr>
        </p:nvSpPr>
        <p:spPr/>
        <p:txBody>
          <a:bodyPr/>
          <a:lstStyle/>
          <a:p>
            <a:r>
              <a:rPr lang="de-DE" dirty="0" smtClean="0"/>
              <a:t>Fragen</a:t>
            </a:r>
            <a:endParaRPr lang="de-DE" dirty="0"/>
          </a:p>
        </p:txBody>
      </p:sp>
      <p:sp>
        <p:nvSpPr>
          <p:cNvPr id="6" name="Untertitel 5">
            <a:extLst>
              <a:ext uri="{FF2B5EF4-FFF2-40B4-BE49-F238E27FC236}">
                <a16:creationId xmlns:a16="http://schemas.microsoft.com/office/drawing/2014/main" id="{E688C66E-25C4-444F-96C8-D85244574CDA}"/>
              </a:ext>
            </a:extLst>
          </p:cNvPr>
          <p:cNvSpPr>
            <a:spLocks noGrp="1"/>
          </p:cNvSpPr>
          <p:nvPr>
            <p:ph type="subTitle" idx="1"/>
          </p:nvPr>
        </p:nvSpPr>
        <p:spPr/>
        <p:txBody>
          <a:bodyPr/>
          <a:lstStyle/>
          <a:p>
            <a:r>
              <a:rPr lang="de-DE" dirty="0" smtClean="0"/>
              <a:t>Antworten</a:t>
            </a:r>
            <a:endParaRPr lang="de-DE" dirty="0"/>
          </a:p>
        </p:txBody>
      </p:sp>
      <p:sp>
        <p:nvSpPr>
          <p:cNvPr id="7" name="Foliennummernplatzhalter 6">
            <a:extLst>
              <a:ext uri="{FF2B5EF4-FFF2-40B4-BE49-F238E27FC236}">
                <a16:creationId xmlns:a16="http://schemas.microsoft.com/office/drawing/2014/main" id="{944834CD-6DCE-4E38-86C0-560B5193BB3B}"/>
              </a:ext>
            </a:extLst>
          </p:cNvPr>
          <p:cNvSpPr>
            <a:spLocks noGrp="1"/>
          </p:cNvSpPr>
          <p:nvPr>
            <p:ph type="sldNum" sz="quarter" idx="11"/>
          </p:nvPr>
        </p:nvSpPr>
        <p:spPr/>
        <p:txBody>
          <a:bodyPr/>
          <a:lstStyle/>
          <a:p>
            <a:fld id="{0F96B16C-3F5F-44BC-AFCC-8CBCBD90898D}" type="slidenum">
              <a:rPr lang="de-DE"/>
              <a:t>33</a:t>
            </a:fld>
            <a:endParaRPr lang="de-DE"/>
          </a:p>
        </p:txBody>
      </p:sp>
    </p:spTree>
    <p:extLst>
      <p:ext uri="{BB962C8B-B14F-4D97-AF65-F5344CB8AC3E}">
        <p14:creationId xmlns:p14="http://schemas.microsoft.com/office/powerpoint/2010/main" val="135092398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3E7F26D1-04A1-4607-B274-6F06F3D65657}"/>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19" name="think-cell Folie" r:id="rId5" imgW="353" imgH="353" progId="TCLayout.ActiveDocument.1">
                  <p:embed/>
                </p:oleObj>
              </mc:Choice>
              <mc:Fallback>
                <p:oleObj name="think-cell Folie" r:id="rId5" imgW="353" imgH="353" progId="TCLayout.ActiveDocument.1">
                  <p:embed/>
                  <p:pic>
                    <p:nvPicPr>
                      <p:cNvPr id="3" name="Objekt 2" hidden="1">
                        <a:extLst>
                          <a:ext uri="{FF2B5EF4-FFF2-40B4-BE49-F238E27FC236}">
                            <a16:creationId xmlns:a16="http://schemas.microsoft.com/office/drawing/2014/main" id="{3E7F26D1-04A1-4607-B274-6F06F3D6565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Titel 9">
            <a:extLst>
              <a:ext uri="{FF2B5EF4-FFF2-40B4-BE49-F238E27FC236}">
                <a16:creationId xmlns:a16="http://schemas.microsoft.com/office/drawing/2014/main" id="{C9091F6E-8385-426C-9EE5-B2354521AD7B}"/>
              </a:ext>
            </a:extLst>
          </p:cNvPr>
          <p:cNvSpPr>
            <a:spLocks noGrp="1"/>
          </p:cNvSpPr>
          <p:nvPr>
            <p:ph type="title"/>
          </p:nvPr>
        </p:nvSpPr>
        <p:spPr>
          <a:xfrm>
            <a:off x="479427" y="875309"/>
            <a:ext cx="9324974" cy="932854"/>
          </a:xfrm>
        </p:spPr>
        <p:txBody>
          <a:bodyPr vert="horz"/>
          <a:lstStyle/>
          <a:p>
            <a:r>
              <a:rPr lang="de-DE" noProof="0" dirty="0" smtClean="0"/>
              <a:t>FAQ</a:t>
            </a:r>
            <a:endParaRPr lang="de-DE" noProof="0" dirty="0">
              <a:solidFill>
                <a:srgbClr val="13A0D3"/>
              </a:solidFill>
            </a:endParaRPr>
          </a:p>
        </p:txBody>
      </p:sp>
      <p:graphicFrame>
        <p:nvGraphicFramePr>
          <p:cNvPr id="11" name="Inhaltsplatzhalter 11">
            <a:extLst>
              <a:ext uri="{FF2B5EF4-FFF2-40B4-BE49-F238E27FC236}">
                <a16:creationId xmlns:a16="http://schemas.microsoft.com/office/drawing/2014/main" id="{41B743FA-0B20-487E-8FEB-CDBF23FDE049}"/>
              </a:ext>
            </a:extLst>
          </p:cNvPr>
          <p:cNvGraphicFramePr>
            <a:graphicFrameLocks noGrp="1"/>
          </p:cNvGraphicFramePr>
          <p:nvPr>
            <p:ph idx="1"/>
            <p:extLst>
              <p:ext uri="{D42A27DB-BD31-4B8C-83A1-F6EECF244321}">
                <p14:modId xmlns:p14="http://schemas.microsoft.com/office/powerpoint/2010/main" val="2099034346"/>
              </p:ext>
            </p:extLst>
          </p:nvPr>
        </p:nvGraphicFramePr>
        <p:xfrm>
          <a:off x="479425" y="1808163"/>
          <a:ext cx="11233149" cy="3902400"/>
        </p:xfrm>
        <a:graphic>
          <a:graphicData uri="http://schemas.openxmlformats.org/drawingml/2006/table">
            <a:tbl>
              <a:tblPr firstRow="1">
                <a:tableStyleId>{3B4B98B0-60AC-42C2-AFA5-B58CD77FA1E5}</a:tableStyleId>
              </a:tblPr>
              <a:tblGrid>
                <a:gridCol w="4152396">
                  <a:extLst>
                    <a:ext uri="{9D8B030D-6E8A-4147-A177-3AD203B41FA5}">
                      <a16:colId xmlns:a16="http://schemas.microsoft.com/office/drawing/2014/main" val="337675923"/>
                    </a:ext>
                  </a:extLst>
                </a:gridCol>
                <a:gridCol w="7080753">
                  <a:extLst>
                    <a:ext uri="{9D8B030D-6E8A-4147-A177-3AD203B41FA5}">
                      <a16:colId xmlns:a16="http://schemas.microsoft.com/office/drawing/2014/main" val="3207447328"/>
                    </a:ext>
                  </a:extLst>
                </a:gridCol>
              </a:tblGrid>
              <a:tr h="396000">
                <a:tc gridSpan="2">
                  <a:txBody>
                    <a:bodyPr/>
                    <a:lstStyle/>
                    <a:p>
                      <a:pPr rtl="0">
                        <a:lnSpc>
                          <a:spcPts val="1800"/>
                        </a:lnSpc>
                      </a:pPr>
                      <a:r>
                        <a:rPr lang="de-DE" sz="1600" b="1" noProof="0" dirty="0" smtClean="0">
                          <a:solidFill>
                            <a:schemeClr val="bg1"/>
                          </a:solidFill>
                        </a:rPr>
                        <a:t>Die häufigsten Fragen aus Arbeitnehmersicht</a:t>
                      </a:r>
                      <a:endParaRPr lang="de-DE" sz="1600" b="1" noProof="0" dirty="0">
                        <a:solidFill>
                          <a:schemeClr val="bg1"/>
                        </a:solidFill>
                      </a:endParaRPr>
                    </a:p>
                  </a:txBody>
                  <a:tcPr marL="0" marR="0" marT="0" marB="0" anchor="ctr"/>
                </a:tc>
                <a:tc hMerge="1">
                  <a:txBody>
                    <a:bodyPr/>
                    <a:lstStyle/>
                    <a:p>
                      <a:pPr rtl="0">
                        <a:lnSpc>
                          <a:spcPts val="1800"/>
                        </a:lnSpc>
                      </a:pPr>
                      <a:endParaRPr lang="de-DE" sz="1600" b="1" noProof="0" dirty="0">
                        <a:solidFill>
                          <a:schemeClr val="bg1"/>
                        </a:solidFill>
                      </a:endParaRPr>
                    </a:p>
                  </a:txBody>
                  <a:tcPr marL="0" marR="0" marT="0" marB="0" anchor="ctr"/>
                </a:tc>
                <a:extLst>
                  <a:ext uri="{0D108BD9-81ED-4DB2-BD59-A6C34878D82A}">
                    <a16:rowId xmlns:a16="http://schemas.microsoft.com/office/drawing/2014/main" val="3790111328"/>
                  </a:ext>
                </a:extLst>
              </a:tr>
              <a:tr h="792000">
                <a:tc>
                  <a:txBody>
                    <a:bodyPr/>
                    <a:lstStyle/>
                    <a:p>
                      <a:pPr rtl="0">
                        <a:lnSpc>
                          <a:spcPts val="1800"/>
                        </a:lnSpc>
                      </a:pPr>
                      <a:r>
                        <a:rPr lang="de-DE" sz="1600" b="1" noProof="0" dirty="0" smtClean="0">
                          <a:solidFill>
                            <a:schemeClr val="bg1"/>
                          </a:solidFill>
                        </a:rPr>
                        <a:t>Was geschieht, wenn ich den Arbeitgeber wechsle?</a:t>
                      </a:r>
                      <a:endParaRPr lang="de-DE" sz="1600" b="1" noProof="0" dirty="0">
                        <a:solidFill>
                          <a:schemeClr val="bg1"/>
                        </a:solidFill>
                      </a:endParaRPr>
                    </a:p>
                  </a:txBody>
                  <a:tcPr marL="0" marR="0" marT="108000" marB="108000" anchor="ctr">
                    <a:lnB w="6350" cap="flat" cmpd="sng" algn="ctr">
                      <a:solidFill>
                        <a:schemeClr val="accent1"/>
                      </a:solidFill>
                      <a:prstDash val="solid"/>
                      <a:round/>
                      <a:headEnd type="none" w="med" len="med"/>
                      <a:tailEnd type="none" w="med" len="med"/>
                    </a:lnB>
                    <a:solidFill>
                      <a:schemeClr val="tx1">
                        <a:lumMod val="95000"/>
                      </a:schemeClr>
                    </a:solidFill>
                  </a:tcPr>
                </a:tc>
                <a:tc>
                  <a:txBody>
                    <a:bodyPr/>
                    <a:lstStyle/>
                    <a:p>
                      <a:pPr marL="0" indent="0" rtl="0">
                        <a:lnSpc>
                          <a:spcPct val="100000"/>
                        </a:lnSpc>
                        <a:buFont typeface="Arial" panose="020B0604020202020204" pitchFamily="34" charset="0"/>
                        <a:buNone/>
                      </a:pPr>
                      <a:r>
                        <a:rPr lang="de-DE" sz="1200" noProof="0" dirty="0" smtClean="0">
                          <a:solidFill>
                            <a:schemeClr val="bg1"/>
                          </a:solidFill>
                        </a:rPr>
                        <a:t>Ihr Wertguthaben kann grundsätzlich auf einen neuen Arbeitgeber übertragen werden.</a:t>
                      </a:r>
                    </a:p>
                    <a:p>
                      <a:pPr marL="108000" indent="-108000" rtl="0">
                        <a:lnSpc>
                          <a:spcPct val="100000"/>
                        </a:lnSpc>
                        <a:buFont typeface="Arial" panose="020B0604020202020204" pitchFamily="34" charset="0"/>
                        <a:buChar char="•"/>
                      </a:pPr>
                      <a:r>
                        <a:rPr lang="de-DE" sz="1200" noProof="0" dirty="0" smtClean="0">
                          <a:solidFill>
                            <a:schemeClr val="bg1"/>
                          </a:solidFill>
                        </a:rPr>
                        <a:t>Wirkt Ihr neuer Arbeitgeber mit, können Sie Ihr Zeitwertkonto beim neuen Arbeitgeber fortführen.</a:t>
                      </a:r>
                    </a:p>
                    <a:p>
                      <a:pPr marL="108000" indent="-108000" rtl="0">
                        <a:lnSpc>
                          <a:spcPct val="100000"/>
                        </a:lnSpc>
                        <a:buFont typeface="Arial" panose="020B0604020202020204" pitchFamily="34" charset="0"/>
                        <a:buChar char="•"/>
                      </a:pPr>
                      <a:r>
                        <a:rPr lang="de-DE" sz="1200" noProof="0" dirty="0" smtClean="0">
                          <a:solidFill>
                            <a:schemeClr val="bg1"/>
                          </a:solidFill>
                        </a:rPr>
                        <a:t>Erklärt sich Ihr neuer Arbeitgeber nicht bereit, liegt ein ⇨ Störfall vor und das Wertguthaben wird ausbezahlt.</a:t>
                      </a:r>
                    </a:p>
                    <a:p>
                      <a:pPr marL="108000" indent="-108000" rtl="0">
                        <a:lnSpc>
                          <a:spcPct val="100000"/>
                        </a:lnSpc>
                        <a:buFont typeface="Arial" panose="020B0604020202020204" pitchFamily="34" charset="0"/>
                        <a:buChar char="•"/>
                      </a:pPr>
                      <a:r>
                        <a:rPr lang="de-DE" sz="1200" noProof="0" dirty="0" smtClean="0">
                          <a:solidFill>
                            <a:schemeClr val="bg1"/>
                          </a:solidFill>
                        </a:rPr>
                        <a:t>Alternativ kann ggf. auf die DRV übertragen und ein Vorruhestandsanspruch aufrecht erhalten werden.</a:t>
                      </a:r>
                      <a:endParaRPr lang="de-DE" sz="1200" noProof="0" dirty="0">
                        <a:solidFill>
                          <a:schemeClr val="bg1"/>
                        </a:solidFill>
                      </a:endParaRPr>
                    </a:p>
                  </a:txBody>
                  <a:tcPr marL="0" marR="0" marT="108000" marB="108000" anchor="ctr">
                    <a:lnB w="6350" cap="flat" cmpd="sng" algn="ctr">
                      <a:solidFill>
                        <a:schemeClr val="accent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3224208592"/>
                  </a:ext>
                </a:extLst>
              </a:tr>
              <a:tr h="792000">
                <a:tc>
                  <a:txBody>
                    <a:bodyPr/>
                    <a:lstStyle/>
                    <a:p>
                      <a:pPr rtl="0">
                        <a:lnSpc>
                          <a:spcPts val="1800"/>
                        </a:lnSpc>
                      </a:pPr>
                      <a:r>
                        <a:rPr lang="de-DE" sz="1600" b="1" noProof="0" dirty="0" smtClean="0">
                          <a:solidFill>
                            <a:schemeClr val="bg1"/>
                          </a:solidFill>
                        </a:rPr>
                        <a:t>Was geschieht bei Arbeitslosigkeit mit meinem Wertguthaben?</a:t>
                      </a:r>
                      <a:endParaRPr lang="de-DE" sz="1600" b="1" noProof="0" dirty="0">
                        <a:solidFill>
                          <a:schemeClr val="bg1"/>
                        </a:solidFill>
                      </a:endParaRPr>
                    </a:p>
                  </a:txBody>
                  <a:tcPr marL="0" marR="0" marT="108000" marB="108000"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indent="0" rtl="0">
                        <a:lnSpc>
                          <a:spcPct val="100000"/>
                        </a:lnSpc>
                        <a:buFont typeface="Arial" panose="020B0604020202020204" pitchFamily="34" charset="0"/>
                        <a:buNone/>
                      </a:pPr>
                      <a:r>
                        <a:rPr lang="de-DE" sz="1200" noProof="0" dirty="0" smtClean="0">
                          <a:solidFill>
                            <a:schemeClr val="bg1"/>
                          </a:solidFill>
                        </a:rPr>
                        <a:t>Ihr Wertguthaben wird im Falle des Verlustes des Arbeitsplatzes an Sie (versteuert und verbeitragt) ausbezahlt. </a:t>
                      </a:r>
                      <a:endParaRPr lang="de-DE" sz="1200" noProof="0" dirty="0">
                        <a:solidFill>
                          <a:schemeClr val="bg1"/>
                        </a:solidFill>
                      </a:endParaRPr>
                    </a:p>
                  </a:txBody>
                  <a:tcPr marL="0" marR="0" marT="108000" marB="108000"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124566612"/>
                  </a:ext>
                </a:extLst>
              </a:tr>
              <a:tr h="792000">
                <a:tc>
                  <a:txBody>
                    <a:bodyPr/>
                    <a:lstStyle/>
                    <a:p>
                      <a:pPr rtl="0">
                        <a:lnSpc>
                          <a:spcPts val="1800"/>
                        </a:lnSpc>
                      </a:pPr>
                      <a:r>
                        <a:rPr lang="de-DE" sz="1600" b="1" noProof="0" dirty="0" smtClean="0">
                          <a:solidFill>
                            <a:schemeClr val="bg1"/>
                          </a:solidFill>
                        </a:rPr>
                        <a:t>Ist mein Wertguthaben</a:t>
                      </a:r>
                      <a:r>
                        <a:rPr lang="de-DE" sz="1600" b="1" baseline="0" noProof="0" dirty="0" smtClean="0">
                          <a:solidFill>
                            <a:schemeClr val="bg1"/>
                          </a:solidFill>
                        </a:rPr>
                        <a:t> bei Bürgergeld bzw.</a:t>
                      </a:r>
                      <a:r>
                        <a:rPr lang="de-DE" sz="1600" b="1" noProof="0" dirty="0" smtClean="0">
                          <a:solidFill>
                            <a:schemeClr val="bg1"/>
                          </a:solidFill>
                        </a:rPr>
                        <a:t> Hartz IV sicher?</a:t>
                      </a:r>
                      <a:endParaRPr lang="de-DE" sz="1600" b="1" noProof="0" dirty="0">
                        <a:solidFill>
                          <a:schemeClr val="bg1"/>
                        </a:solidFill>
                      </a:endParaRPr>
                    </a:p>
                  </a:txBody>
                  <a:tcPr marL="0" marR="0" marT="108000" marB="108000"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tx1">
                        <a:lumMod val="95000"/>
                      </a:schemeClr>
                    </a:solidFill>
                  </a:tcPr>
                </a:tc>
                <a:tc>
                  <a:txBody>
                    <a:bodyPr/>
                    <a:lstStyle/>
                    <a:p>
                      <a:pPr marL="0" indent="0" rtl="0">
                        <a:lnSpc>
                          <a:spcPct val="100000"/>
                        </a:lnSpc>
                        <a:buFont typeface="Arial" panose="020B0604020202020204" pitchFamily="34" charset="0"/>
                        <a:buNone/>
                      </a:pPr>
                      <a:r>
                        <a:rPr lang="de-DE" sz="1200" noProof="0" dirty="0" smtClean="0">
                          <a:solidFill>
                            <a:schemeClr val="bg1"/>
                          </a:solidFill>
                        </a:rPr>
                        <a:t>Sofern Sie nach Bezug von ALG I noch über Mittel aus Ihrem Wertguthaben verfügen, wird dieses Vermögen bei der Ermittlung des ALG II angerechnet/berücksichtigt.</a:t>
                      </a:r>
                    </a:p>
                  </a:txBody>
                  <a:tcPr marL="0" marR="0" marT="108000" marB="108000"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2894904051"/>
                  </a:ext>
                </a:extLst>
              </a:tr>
              <a:tr h="792000">
                <a:tc>
                  <a:txBody>
                    <a:bodyPr/>
                    <a:lstStyle/>
                    <a:p>
                      <a:pPr rtl="0">
                        <a:lnSpc>
                          <a:spcPts val="1800"/>
                        </a:lnSpc>
                      </a:pPr>
                      <a:r>
                        <a:rPr lang="de-DE" sz="1600" b="1" noProof="0" dirty="0" smtClean="0">
                          <a:solidFill>
                            <a:schemeClr val="bg1"/>
                          </a:solidFill>
                        </a:rPr>
                        <a:t>Was geschieht im Todesfall?</a:t>
                      </a:r>
                    </a:p>
                  </a:txBody>
                  <a:tcPr marL="0" marR="0" marT="108000" marB="108000"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indent="0" rtl="0">
                        <a:lnSpc>
                          <a:spcPct val="100000"/>
                        </a:lnSpc>
                        <a:buFont typeface="Arial" panose="020B0604020202020204" pitchFamily="34" charset="0"/>
                        <a:buNone/>
                      </a:pPr>
                      <a:r>
                        <a:rPr lang="de-DE" sz="1200" noProof="0" dirty="0" smtClean="0">
                          <a:solidFill>
                            <a:schemeClr val="bg1"/>
                          </a:solidFill>
                        </a:rPr>
                        <a:t>Ihr Wertguthaben ist als Lohn- und Gehaltsteil (frei) vererbbar. Ihre Erben erhalten im Todesfall das komplette Wertguthaben (Erbschafts- und Lohnsteuer wird fällig, außerdem muss eine Störfallverbeitragung erfolgen).</a:t>
                      </a:r>
                    </a:p>
                  </a:txBody>
                  <a:tcPr marL="0" marR="0" marT="108000" marB="108000"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183257990"/>
                  </a:ext>
                </a:extLst>
              </a:tr>
            </a:tbl>
          </a:graphicData>
        </a:graphic>
      </p:graphicFrame>
      <p:sp>
        <p:nvSpPr>
          <p:cNvPr id="19" name="Textplatzhalter 18">
            <a:extLst>
              <a:ext uri="{FF2B5EF4-FFF2-40B4-BE49-F238E27FC236}">
                <a16:creationId xmlns:a16="http://schemas.microsoft.com/office/drawing/2014/main" id="{847FEF24-8461-4793-9386-7F7B1C63025D}"/>
              </a:ext>
            </a:extLst>
          </p:cNvPr>
          <p:cNvSpPr>
            <a:spLocks noGrp="1"/>
          </p:cNvSpPr>
          <p:nvPr>
            <p:ph type="body" sz="quarter" idx="12"/>
          </p:nvPr>
        </p:nvSpPr>
        <p:spPr/>
        <p:txBody>
          <a:bodyPr/>
          <a:lstStyle/>
          <a:p>
            <a:endParaRPr lang="de-DE"/>
          </a:p>
        </p:txBody>
      </p:sp>
      <p:sp>
        <p:nvSpPr>
          <p:cNvPr id="21" name="Foliennummernplatzhalter 20">
            <a:extLst>
              <a:ext uri="{FF2B5EF4-FFF2-40B4-BE49-F238E27FC236}">
                <a16:creationId xmlns:a16="http://schemas.microsoft.com/office/drawing/2014/main" id="{A0B25C33-D673-4BD6-92F9-BC8865478C30}"/>
              </a:ext>
            </a:extLst>
          </p:cNvPr>
          <p:cNvSpPr>
            <a:spLocks noGrp="1"/>
          </p:cNvSpPr>
          <p:nvPr>
            <p:ph type="sldNum" sz="quarter" idx="14"/>
          </p:nvPr>
        </p:nvSpPr>
        <p:spPr/>
        <p:txBody>
          <a:bodyPr/>
          <a:lstStyle/>
          <a:p>
            <a:fld id="{56C449F3-BD9D-48DC-BFF1-0F66671DA7C6}" type="slidenum">
              <a:rPr lang="en-US" smtClean="0"/>
              <a:pPr/>
              <a:t>34</a:t>
            </a:fld>
            <a:endParaRPr lang="en-US" dirty="0"/>
          </a:p>
        </p:txBody>
      </p:sp>
      <p:sp>
        <p:nvSpPr>
          <p:cNvPr id="7" name="Fußzeilenplatzhalter 5" descr="svtx:article/content/footnote">
            <a:extLst>
              <a:ext uri="{FF2B5EF4-FFF2-40B4-BE49-F238E27FC236}">
                <a16:creationId xmlns:a16="http://schemas.microsoft.com/office/drawing/2014/main" id="{528DACD9-E1A8-466F-99DE-835C0A1D84D6}"/>
              </a:ext>
            </a:extLst>
          </p:cNvPr>
          <p:cNvSpPr>
            <a:spLocks noGrp="1"/>
          </p:cNvSpPr>
          <p:nvPr>
            <p:ph type="ftr" sz="quarter" idx="4294967295"/>
          </p:nvPr>
        </p:nvSpPr>
        <p:spPr>
          <a:xfrm>
            <a:off x="479426" y="6299200"/>
            <a:ext cx="9324974" cy="350150"/>
          </a:xfrm>
          <a:prstGeom prst="rect">
            <a:avLst/>
          </a:prstGeom>
        </p:spPr>
        <p:txBody>
          <a:bodyPr anchor="b"/>
          <a:lstStyle/>
          <a:p>
            <a:r>
              <a:rPr lang="de-DE" sz="800" dirty="0" smtClean="0">
                <a:solidFill>
                  <a:schemeClr val="bg1"/>
                </a:solidFill>
              </a:rPr>
              <a:t>Allianz Zeitwertkonten mit Garantie I L-FK-FS-ZIP</a:t>
            </a:r>
            <a:endParaRPr sz="800" dirty="0">
              <a:solidFill>
                <a:schemeClr val="bg1"/>
              </a:solidFill>
            </a:endParaRPr>
          </a:p>
        </p:txBody>
      </p:sp>
    </p:spTree>
    <p:extLst>
      <p:ext uri="{BB962C8B-B14F-4D97-AF65-F5344CB8AC3E}">
        <p14:creationId xmlns:p14="http://schemas.microsoft.com/office/powerpoint/2010/main" val="16797167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3E7F26D1-04A1-4607-B274-6F06F3D65657}"/>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96" name="think-cell Folie" r:id="rId5" imgW="353" imgH="353" progId="TCLayout.ActiveDocument.1">
                  <p:embed/>
                </p:oleObj>
              </mc:Choice>
              <mc:Fallback>
                <p:oleObj name="think-cell Folie" r:id="rId5" imgW="353" imgH="353" progId="TCLayout.ActiveDocument.1">
                  <p:embed/>
                  <p:pic>
                    <p:nvPicPr>
                      <p:cNvPr id="3" name="Objekt 2" hidden="1">
                        <a:extLst>
                          <a:ext uri="{FF2B5EF4-FFF2-40B4-BE49-F238E27FC236}">
                            <a16:creationId xmlns:a16="http://schemas.microsoft.com/office/drawing/2014/main" id="{3E7F26D1-04A1-4607-B274-6F06F3D6565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Titel 9">
            <a:extLst>
              <a:ext uri="{FF2B5EF4-FFF2-40B4-BE49-F238E27FC236}">
                <a16:creationId xmlns:a16="http://schemas.microsoft.com/office/drawing/2014/main" id="{C9091F6E-8385-426C-9EE5-B2354521AD7B}"/>
              </a:ext>
            </a:extLst>
          </p:cNvPr>
          <p:cNvSpPr>
            <a:spLocks noGrp="1"/>
          </p:cNvSpPr>
          <p:nvPr>
            <p:ph type="title"/>
          </p:nvPr>
        </p:nvSpPr>
        <p:spPr>
          <a:xfrm>
            <a:off x="479427" y="875309"/>
            <a:ext cx="9324974" cy="932854"/>
          </a:xfrm>
        </p:spPr>
        <p:txBody>
          <a:bodyPr vert="horz"/>
          <a:lstStyle/>
          <a:p>
            <a:r>
              <a:rPr lang="de-DE" noProof="0" dirty="0" smtClean="0"/>
              <a:t>FAQ</a:t>
            </a:r>
            <a:endParaRPr lang="de-DE" noProof="0" dirty="0">
              <a:solidFill>
                <a:srgbClr val="13A0D3"/>
              </a:solidFill>
            </a:endParaRPr>
          </a:p>
        </p:txBody>
      </p:sp>
      <p:graphicFrame>
        <p:nvGraphicFramePr>
          <p:cNvPr id="11" name="Inhaltsplatzhalter 11">
            <a:extLst>
              <a:ext uri="{FF2B5EF4-FFF2-40B4-BE49-F238E27FC236}">
                <a16:creationId xmlns:a16="http://schemas.microsoft.com/office/drawing/2014/main" id="{41B743FA-0B20-487E-8FEB-CDBF23FDE049}"/>
              </a:ext>
            </a:extLst>
          </p:cNvPr>
          <p:cNvGraphicFramePr>
            <a:graphicFrameLocks noGrp="1"/>
          </p:cNvGraphicFramePr>
          <p:nvPr>
            <p:ph idx="1"/>
            <p:extLst>
              <p:ext uri="{D42A27DB-BD31-4B8C-83A1-F6EECF244321}">
                <p14:modId xmlns:p14="http://schemas.microsoft.com/office/powerpoint/2010/main" val="2601169063"/>
              </p:ext>
            </p:extLst>
          </p:nvPr>
        </p:nvGraphicFramePr>
        <p:xfrm>
          <a:off x="479425" y="1808163"/>
          <a:ext cx="11233149" cy="4195080"/>
        </p:xfrm>
        <a:graphic>
          <a:graphicData uri="http://schemas.openxmlformats.org/drawingml/2006/table">
            <a:tbl>
              <a:tblPr firstRow="1">
                <a:tableStyleId>{3B4B98B0-60AC-42C2-AFA5-B58CD77FA1E5}</a:tableStyleId>
              </a:tblPr>
              <a:tblGrid>
                <a:gridCol w="4152396">
                  <a:extLst>
                    <a:ext uri="{9D8B030D-6E8A-4147-A177-3AD203B41FA5}">
                      <a16:colId xmlns:a16="http://schemas.microsoft.com/office/drawing/2014/main" val="337675923"/>
                    </a:ext>
                  </a:extLst>
                </a:gridCol>
                <a:gridCol w="7080753">
                  <a:extLst>
                    <a:ext uri="{9D8B030D-6E8A-4147-A177-3AD203B41FA5}">
                      <a16:colId xmlns:a16="http://schemas.microsoft.com/office/drawing/2014/main" val="3207447328"/>
                    </a:ext>
                  </a:extLst>
                </a:gridCol>
              </a:tblGrid>
              <a:tr h="396000">
                <a:tc gridSpan="2">
                  <a:txBody>
                    <a:bodyPr/>
                    <a:lstStyle/>
                    <a:p>
                      <a:pPr rtl="0">
                        <a:lnSpc>
                          <a:spcPts val="1800"/>
                        </a:lnSpc>
                      </a:pPr>
                      <a:r>
                        <a:rPr lang="de-DE" sz="1600" b="1" noProof="0" dirty="0" smtClean="0">
                          <a:solidFill>
                            <a:schemeClr val="bg1"/>
                          </a:solidFill>
                        </a:rPr>
                        <a:t>Die häufigsten Fragen aus Arbeitnehmersicht</a:t>
                      </a:r>
                      <a:endParaRPr lang="de-DE" sz="1600" b="1" noProof="0" dirty="0">
                        <a:solidFill>
                          <a:schemeClr val="bg1"/>
                        </a:solidFill>
                      </a:endParaRPr>
                    </a:p>
                  </a:txBody>
                  <a:tcPr marL="0" marR="0" marT="0" marB="0" anchor="ctr"/>
                </a:tc>
                <a:tc hMerge="1">
                  <a:txBody>
                    <a:bodyPr/>
                    <a:lstStyle/>
                    <a:p>
                      <a:pPr rtl="0">
                        <a:lnSpc>
                          <a:spcPts val="1800"/>
                        </a:lnSpc>
                      </a:pPr>
                      <a:endParaRPr lang="de-DE" sz="1600" b="1" noProof="0" dirty="0">
                        <a:solidFill>
                          <a:schemeClr val="bg1"/>
                        </a:solidFill>
                      </a:endParaRPr>
                    </a:p>
                  </a:txBody>
                  <a:tcPr marL="0" marR="0" marT="0" marB="0" anchor="ctr"/>
                </a:tc>
                <a:extLst>
                  <a:ext uri="{0D108BD9-81ED-4DB2-BD59-A6C34878D82A}">
                    <a16:rowId xmlns:a16="http://schemas.microsoft.com/office/drawing/2014/main" val="3790111328"/>
                  </a:ext>
                </a:extLst>
              </a:tr>
              <a:tr h="792000">
                <a:tc>
                  <a:txBody>
                    <a:bodyPr/>
                    <a:lstStyle/>
                    <a:p>
                      <a:pPr rtl="0">
                        <a:lnSpc>
                          <a:spcPts val="1800"/>
                        </a:lnSpc>
                      </a:pPr>
                      <a:r>
                        <a:rPr lang="de-DE" sz="1600" b="1" noProof="0" dirty="0" smtClean="0">
                          <a:solidFill>
                            <a:schemeClr val="bg1"/>
                          </a:solidFill>
                        </a:rPr>
                        <a:t>Wann fallen Steuern und Sozialversicherungsbeiträge an?</a:t>
                      </a:r>
                    </a:p>
                  </a:txBody>
                  <a:tcPr marL="0" marR="0" marT="108000" marB="108000" anchor="ctr">
                    <a:lnB w="6350" cap="flat" cmpd="sng" algn="ctr">
                      <a:solidFill>
                        <a:schemeClr val="accent1"/>
                      </a:solidFill>
                      <a:prstDash val="solid"/>
                      <a:round/>
                      <a:headEnd type="none" w="med" len="med"/>
                      <a:tailEnd type="none" w="med" len="med"/>
                    </a:lnB>
                    <a:solidFill>
                      <a:schemeClr val="tx1">
                        <a:lumMod val="95000"/>
                      </a:schemeClr>
                    </a:solidFill>
                  </a:tcPr>
                </a:tc>
                <a:tc>
                  <a:txBody>
                    <a:bodyPr/>
                    <a:lstStyle/>
                    <a:p>
                      <a:pPr marL="0" indent="0" rtl="0">
                        <a:lnSpc>
                          <a:spcPct val="100000"/>
                        </a:lnSpc>
                        <a:buFont typeface="Arial" panose="020B0604020202020204" pitchFamily="34" charset="0"/>
                        <a:buNone/>
                      </a:pPr>
                      <a:r>
                        <a:rPr lang="de-DE" sz="1200" noProof="0" dirty="0" smtClean="0">
                          <a:solidFill>
                            <a:schemeClr val="bg1"/>
                          </a:solidFill>
                        </a:rPr>
                        <a:t>Steuern und Sozialversicherungsbeiträge fallen erst in der Freistellungsphase an – Sie beziehen in der Freistellungsphase weiterhin Ihr bisheriges (Netto-) Gehalt nach Abzug von Steuern und Sozialversicherungsbeiträgen.</a:t>
                      </a:r>
                    </a:p>
                  </a:txBody>
                  <a:tcPr marL="0" marR="0" marT="108000" marB="108000" anchor="ctr">
                    <a:lnB w="6350" cap="flat" cmpd="sng" algn="ctr">
                      <a:solidFill>
                        <a:schemeClr val="accent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3224208592"/>
                  </a:ext>
                </a:extLst>
              </a:tr>
              <a:tr h="792000">
                <a:tc>
                  <a:txBody>
                    <a:bodyPr/>
                    <a:lstStyle/>
                    <a:p>
                      <a:pPr rtl="0">
                        <a:lnSpc>
                          <a:spcPts val="1800"/>
                        </a:lnSpc>
                      </a:pPr>
                      <a:r>
                        <a:rPr lang="de-DE" sz="1600" b="1" noProof="0" dirty="0" smtClean="0">
                          <a:solidFill>
                            <a:schemeClr val="bg1"/>
                          </a:solidFill>
                        </a:rPr>
                        <a:t>Was ist ein Störfall und was geschieht, wenn dieser eintritt?</a:t>
                      </a:r>
                    </a:p>
                  </a:txBody>
                  <a:tcPr marL="0" marR="0" marT="108000" marB="108000"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indent="0" rtl="0">
                        <a:lnSpc>
                          <a:spcPct val="100000"/>
                        </a:lnSpc>
                        <a:buFont typeface="Arial" panose="020B0604020202020204" pitchFamily="34" charset="0"/>
                        <a:buNone/>
                      </a:pPr>
                      <a:r>
                        <a:rPr lang="de-DE" sz="1200" noProof="0" dirty="0" smtClean="0">
                          <a:solidFill>
                            <a:schemeClr val="bg1"/>
                          </a:solidFill>
                        </a:rPr>
                        <a:t>Ein Störfall liegt vor, wenn Sie Ihre Freistellung nicht wie geplant nehmen können (z. B. bei Ausscheiden aus dem Unternehmen).</a:t>
                      </a:r>
                    </a:p>
                    <a:p>
                      <a:pPr marL="0" indent="0" rtl="0">
                        <a:lnSpc>
                          <a:spcPct val="100000"/>
                        </a:lnSpc>
                        <a:buFont typeface="Arial" panose="020B0604020202020204" pitchFamily="34" charset="0"/>
                        <a:buNone/>
                      </a:pPr>
                      <a:r>
                        <a:rPr lang="de-DE" sz="1200" noProof="0" dirty="0" smtClean="0">
                          <a:solidFill>
                            <a:schemeClr val="bg1"/>
                          </a:solidFill>
                        </a:rPr>
                        <a:t>Im Störfall ist das vorhandene Wertguthaben zu versteuern und zu verbeitragen. Die sog. </a:t>
                      </a:r>
                      <a:r>
                        <a:rPr lang="de-DE" sz="1200" noProof="0" dirty="0" err="1" smtClean="0">
                          <a:solidFill>
                            <a:schemeClr val="bg1"/>
                          </a:solidFill>
                        </a:rPr>
                        <a:t>Fünftelungsregelung</a:t>
                      </a:r>
                      <a:r>
                        <a:rPr lang="de-DE" sz="1200" noProof="0" dirty="0" smtClean="0">
                          <a:solidFill>
                            <a:schemeClr val="bg1"/>
                          </a:solidFill>
                        </a:rPr>
                        <a:t> (§ 34 EStG) mindert dabei i. d. R. Ihre steuerliche Belastung. Sozialversicherungsbeiträge sind insoweit zu entrichten, wie das Wertguthaben bei Aufbau beitragspflichtig gewesen wäre (sog. SV-Luft).</a:t>
                      </a:r>
                    </a:p>
                  </a:txBody>
                  <a:tcPr marL="0" marR="0" marT="108000" marB="108000"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124566612"/>
                  </a:ext>
                </a:extLst>
              </a:tr>
              <a:tr h="792000">
                <a:tc>
                  <a:txBody>
                    <a:bodyPr/>
                    <a:lstStyle/>
                    <a:p>
                      <a:pPr rtl="0">
                        <a:lnSpc>
                          <a:spcPts val="1800"/>
                        </a:lnSpc>
                      </a:pPr>
                      <a:r>
                        <a:rPr lang="de-DE" sz="1600" b="1" noProof="0" dirty="0" smtClean="0">
                          <a:solidFill>
                            <a:schemeClr val="bg1"/>
                          </a:solidFill>
                        </a:rPr>
                        <a:t>Was geschieht in persönlichen Notlagen – kann ich mir dann einen Teil des Wertguthabens ausbezahlen lassen?</a:t>
                      </a:r>
                    </a:p>
                  </a:txBody>
                  <a:tcPr marL="0" marR="0" marT="108000" marB="108000"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tx1">
                        <a:lumMod val="95000"/>
                      </a:schemeClr>
                    </a:solidFill>
                  </a:tcPr>
                </a:tc>
                <a:tc>
                  <a:txBody>
                    <a:bodyPr/>
                    <a:lstStyle/>
                    <a:p>
                      <a:pPr marL="0" marR="0" lvl="0" indent="0" algn="l" defTabSz="96771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altLang="de-DE" sz="1200" kern="1200" noProof="0" dirty="0" smtClean="0">
                          <a:solidFill>
                            <a:schemeClr val="bg1"/>
                          </a:solidFill>
                          <a:latin typeface="+mn-lt"/>
                          <a:ea typeface="+mn-ea"/>
                          <a:cs typeface="+mn-cs"/>
                        </a:rPr>
                        <a:t>Bei einer schwierigen / existenzbedrohenden Notlage können Sie sich von Ihrem Arbeitgeber Teile Ihres Wertguthabens ausbezahlen lassen.</a:t>
                      </a:r>
                    </a:p>
                    <a:p>
                      <a:pPr marL="0" indent="0" rtl="0">
                        <a:lnSpc>
                          <a:spcPct val="100000"/>
                        </a:lnSpc>
                        <a:buFont typeface="Arial" panose="020B0604020202020204" pitchFamily="34" charset="0"/>
                        <a:buNone/>
                      </a:pPr>
                      <a:endParaRPr lang="de-DE" sz="1200" noProof="0" dirty="0" smtClean="0">
                        <a:solidFill>
                          <a:schemeClr val="bg1"/>
                        </a:solidFill>
                      </a:endParaRPr>
                    </a:p>
                  </a:txBody>
                  <a:tcPr marL="0" marR="0" marT="108000" marB="108000"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2894904051"/>
                  </a:ext>
                </a:extLst>
              </a:tr>
              <a:tr h="792000">
                <a:tc>
                  <a:txBody>
                    <a:bodyPr/>
                    <a:lstStyle/>
                    <a:p>
                      <a:pPr rtl="0">
                        <a:lnSpc>
                          <a:spcPts val="1800"/>
                        </a:lnSpc>
                      </a:pPr>
                      <a:r>
                        <a:rPr lang="de-DE" sz="1600" b="1" noProof="0" dirty="0" smtClean="0">
                          <a:solidFill>
                            <a:schemeClr val="bg1"/>
                          </a:solidFill>
                        </a:rPr>
                        <a:t>Was geschieht bei Insolvenz meines Arbeitgebers?</a:t>
                      </a:r>
                    </a:p>
                  </a:txBody>
                  <a:tcPr marL="0" marR="0" marT="108000" marB="108000"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lvl="0" indent="0" algn="l" defTabSz="96771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200" noProof="0" dirty="0" smtClean="0">
                          <a:solidFill>
                            <a:schemeClr val="bg1"/>
                          </a:solidFill>
                        </a:rPr>
                        <a:t>Wird Ihr Arbeitgeber insolvent, tritt der ⇨ Störfall ein. Da Ihr Wertguthaben über das Allianz Langzeitkonto insolvenzgeschützt ist, zahlt die Allianz das Wertguthaben (nach Abzug von Steuern und SV-Beiträgen) direkt an Sie aus.</a:t>
                      </a:r>
                    </a:p>
                  </a:txBody>
                  <a:tcPr marL="0" marR="0" marT="108000" marB="108000"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183257990"/>
                  </a:ext>
                </a:extLst>
              </a:tr>
            </a:tbl>
          </a:graphicData>
        </a:graphic>
      </p:graphicFrame>
      <p:sp>
        <p:nvSpPr>
          <p:cNvPr id="19" name="Textplatzhalter 18">
            <a:extLst>
              <a:ext uri="{FF2B5EF4-FFF2-40B4-BE49-F238E27FC236}">
                <a16:creationId xmlns:a16="http://schemas.microsoft.com/office/drawing/2014/main" id="{847FEF24-8461-4793-9386-7F7B1C63025D}"/>
              </a:ext>
            </a:extLst>
          </p:cNvPr>
          <p:cNvSpPr>
            <a:spLocks noGrp="1"/>
          </p:cNvSpPr>
          <p:nvPr>
            <p:ph type="body" sz="quarter" idx="12"/>
          </p:nvPr>
        </p:nvSpPr>
        <p:spPr/>
        <p:txBody>
          <a:bodyPr/>
          <a:lstStyle/>
          <a:p>
            <a:endParaRPr lang="de-DE"/>
          </a:p>
        </p:txBody>
      </p:sp>
      <p:sp>
        <p:nvSpPr>
          <p:cNvPr id="21" name="Foliennummernplatzhalter 20">
            <a:extLst>
              <a:ext uri="{FF2B5EF4-FFF2-40B4-BE49-F238E27FC236}">
                <a16:creationId xmlns:a16="http://schemas.microsoft.com/office/drawing/2014/main" id="{A0B25C33-D673-4BD6-92F9-BC8865478C30}"/>
              </a:ext>
            </a:extLst>
          </p:cNvPr>
          <p:cNvSpPr>
            <a:spLocks noGrp="1"/>
          </p:cNvSpPr>
          <p:nvPr>
            <p:ph type="sldNum" sz="quarter" idx="14"/>
          </p:nvPr>
        </p:nvSpPr>
        <p:spPr/>
        <p:txBody>
          <a:bodyPr/>
          <a:lstStyle/>
          <a:p>
            <a:fld id="{56C449F3-BD9D-48DC-BFF1-0F66671DA7C6}" type="slidenum">
              <a:rPr lang="en-US" smtClean="0"/>
              <a:pPr/>
              <a:t>35</a:t>
            </a:fld>
            <a:endParaRPr lang="en-US" dirty="0"/>
          </a:p>
        </p:txBody>
      </p:sp>
      <p:sp>
        <p:nvSpPr>
          <p:cNvPr id="7" name="Fußzeilenplatzhalter 5" descr="svtx:article/content/footnote">
            <a:extLst>
              <a:ext uri="{FF2B5EF4-FFF2-40B4-BE49-F238E27FC236}">
                <a16:creationId xmlns:a16="http://schemas.microsoft.com/office/drawing/2014/main" id="{528DACD9-E1A8-466F-99DE-835C0A1D84D6}"/>
              </a:ext>
            </a:extLst>
          </p:cNvPr>
          <p:cNvSpPr>
            <a:spLocks noGrp="1"/>
          </p:cNvSpPr>
          <p:nvPr>
            <p:ph type="ftr" sz="quarter" idx="4294967295"/>
          </p:nvPr>
        </p:nvSpPr>
        <p:spPr>
          <a:xfrm>
            <a:off x="479426" y="6299200"/>
            <a:ext cx="9324974" cy="350150"/>
          </a:xfrm>
          <a:prstGeom prst="rect">
            <a:avLst/>
          </a:prstGeom>
        </p:spPr>
        <p:txBody>
          <a:bodyPr anchor="b"/>
          <a:lstStyle/>
          <a:p>
            <a:r>
              <a:rPr lang="de-DE" sz="800" dirty="0" smtClean="0">
                <a:solidFill>
                  <a:schemeClr val="bg1"/>
                </a:solidFill>
              </a:rPr>
              <a:t>Allianz Zeitwertkonten mit Garantie I L-FK-FS-ZIP</a:t>
            </a:r>
            <a:endParaRPr sz="800" dirty="0">
              <a:solidFill>
                <a:schemeClr val="bg1"/>
              </a:solidFill>
            </a:endParaRPr>
          </a:p>
        </p:txBody>
      </p:sp>
    </p:spTree>
    <p:extLst>
      <p:ext uri="{BB962C8B-B14F-4D97-AF65-F5344CB8AC3E}">
        <p14:creationId xmlns:p14="http://schemas.microsoft.com/office/powerpoint/2010/main" val="36643198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3E7F26D1-04A1-4607-B274-6F06F3D65657}"/>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43" name="think-cell Folie" r:id="rId5" imgW="353" imgH="353" progId="TCLayout.ActiveDocument.1">
                  <p:embed/>
                </p:oleObj>
              </mc:Choice>
              <mc:Fallback>
                <p:oleObj name="think-cell Folie" r:id="rId5" imgW="353" imgH="353" progId="TCLayout.ActiveDocument.1">
                  <p:embed/>
                  <p:pic>
                    <p:nvPicPr>
                      <p:cNvPr id="3" name="Objekt 2" hidden="1">
                        <a:extLst>
                          <a:ext uri="{FF2B5EF4-FFF2-40B4-BE49-F238E27FC236}">
                            <a16:creationId xmlns:a16="http://schemas.microsoft.com/office/drawing/2014/main" id="{3E7F26D1-04A1-4607-B274-6F06F3D6565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Titel 9">
            <a:extLst>
              <a:ext uri="{FF2B5EF4-FFF2-40B4-BE49-F238E27FC236}">
                <a16:creationId xmlns:a16="http://schemas.microsoft.com/office/drawing/2014/main" id="{C9091F6E-8385-426C-9EE5-B2354521AD7B}"/>
              </a:ext>
            </a:extLst>
          </p:cNvPr>
          <p:cNvSpPr>
            <a:spLocks noGrp="1"/>
          </p:cNvSpPr>
          <p:nvPr>
            <p:ph type="title"/>
          </p:nvPr>
        </p:nvSpPr>
        <p:spPr>
          <a:xfrm>
            <a:off x="479427" y="875309"/>
            <a:ext cx="9324974" cy="932854"/>
          </a:xfrm>
        </p:spPr>
        <p:txBody>
          <a:bodyPr vert="horz"/>
          <a:lstStyle/>
          <a:p>
            <a:r>
              <a:rPr lang="de-DE" noProof="0" dirty="0" smtClean="0"/>
              <a:t>FAQ</a:t>
            </a:r>
            <a:endParaRPr lang="de-DE" noProof="0" dirty="0">
              <a:solidFill>
                <a:srgbClr val="13A0D3"/>
              </a:solidFill>
            </a:endParaRPr>
          </a:p>
        </p:txBody>
      </p:sp>
      <p:graphicFrame>
        <p:nvGraphicFramePr>
          <p:cNvPr id="11" name="Inhaltsplatzhalter 11">
            <a:extLst>
              <a:ext uri="{FF2B5EF4-FFF2-40B4-BE49-F238E27FC236}">
                <a16:creationId xmlns:a16="http://schemas.microsoft.com/office/drawing/2014/main" id="{41B743FA-0B20-487E-8FEB-CDBF23FDE049}"/>
              </a:ext>
            </a:extLst>
          </p:cNvPr>
          <p:cNvGraphicFramePr>
            <a:graphicFrameLocks noGrp="1"/>
          </p:cNvGraphicFramePr>
          <p:nvPr>
            <p:ph idx="1"/>
            <p:extLst>
              <p:ext uri="{D42A27DB-BD31-4B8C-83A1-F6EECF244321}">
                <p14:modId xmlns:p14="http://schemas.microsoft.com/office/powerpoint/2010/main" val="909948269"/>
              </p:ext>
            </p:extLst>
          </p:nvPr>
        </p:nvGraphicFramePr>
        <p:xfrm>
          <a:off x="479425" y="1808163"/>
          <a:ext cx="11233149" cy="2135520"/>
        </p:xfrm>
        <a:graphic>
          <a:graphicData uri="http://schemas.openxmlformats.org/drawingml/2006/table">
            <a:tbl>
              <a:tblPr firstRow="1">
                <a:tableStyleId>{3B4B98B0-60AC-42C2-AFA5-B58CD77FA1E5}</a:tableStyleId>
              </a:tblPr>
              <a:tblGrid>
                <a:gridCol w="4152396">
                  <a:extLst>
                    <a:ext uri="{9D8B030D-6E8A-4147-A177-3AD203B41FA5}">
                      <a16:colId xmlns:a16="http://schemas.microsoft.com/office/drawing/2014/main" val="337675923"/>
                    </a:ext>
                  </a:extLst>
                </a:gridCol>
                <a:gridCol w="7080753">
                  <a:extLst>
                    <a:ext uri="{9D8B030D-6E8A-4147-A177-3AD203B41FA5}">
                      <a16:colId xmlns:a16="http://schemas.microsoft.com/office/drawing/2014/main" val="3207447328"/>
                    </a:ext>
                  </a:extLst>
                </a:gridCol>
              </a:tblGrid>
              <a:tr h="396000">
                <a:tc gridSpan="2">
                  <a:txBody>
                    <a:bodyPr/>
                    <a:lstStyle/>
                    <a:p>
                      <a:pPr rtl="0">
                        <a:lnSpc>
                          <a:spcPts val="1800"/>
                        </a:lnSpc>
                      </a:pPr>
                      <a:r>
                        <a:rPr lang="de-DE" sz="1600" b="1" noProof="0" dirty="0" smtClean="0">
                          <a:solidFill>
                            <a:schemeClr val="bg1"/>
                          </a:solidFill>
                        </a:rPr>
                        <a:t>Die häufigsten Fragen aus Arbeitnehmersicht</a:t>
                      </a:r>
                      <a:endParaRPr lang="de-DE" sz="1600" b="1" noProof="0" dirty="0">
                        <a:solidFill>
                          <a:schemeClr val="bg1"/>
                        </a:solidFill>
                      </a:endParaRPr>
                    </a:p>
                  </a:txBody>
                  <a:tcPr marL="0" marR="0" marT="0" marB="0" anchor="ctr"/>
                </a:tc>
                <a:tc hMerge="1">
                  <a:txBody>
                    <a:bodyPr/>
                    <a:lstStyle/>
                    <a:p>
                      <a:pPr rtl="0">
                        <a:lnSpc>
                          <a:spcPts val="1800"/>
                        </a:lnSpc>
                      </a:pPr>
                      <a:endParaRPr lang="de-DE" sz="1600" b="1" noProof="0" dirty="0">
                        <a:solidFill>
                          <a:schemeClr val="bg1"/>
                        </a:solidFill>
                      </a:endParaRPr>
                    </a:p>
                  </a:txBody>
                  <a:tcPr marL="0" marR="0" marT="0" marB="0" anchor="ctr"/>
                </a:tc>
                <a:extLst>
                  <a:ext uri="{0D108BD9-81ED-4DB2-BD59-A6C34878D82A}">
                    <a16:rowId xmlns:a16="http://schemas.microsoft.com/office/drawing/2014/main" val="3790111328"/>
                  </a:ext>
                </a:extLst>
              </a:tr>
              <a:tr h="792000">
                <a:tc>
                  <a:txBody>
                    <a:bodyPr/>
                    <a:lstStyle/>
                    <a:p>
                      <a:pPr rtl="0">
                        <a:lnSpc>
                          <a:spcPts val="1800"/>
                        </a:lnSpc>
                      </a:pPr>
                      <a:r>
                        <a:rPr lang="de-DE" sz="1600" b="1" noProof="0" dirty="0" smtClean="0">
                          <a:solidFill>
                            <a:schemeClr val="bg1"/>
                          </a:solidFill>
                        </a:rPr>
                        <a:t>Wann kann ich frühestens die Leistungen des Wertkontos in   Anspruch nehmen?</a:t>
                      </a:r>
                    </a:p>
                  </a:txBody>
                  <a:tcPr marL="0" marR="0" marT="108000" marB="108000" anchor="ctr">
                    <a:lnB w="6350" cap="flat" cmpd="sng" algn="ctr">
                      <a:solidFill>
                        <a:schemeClr val="accent1"/>
                      </a:solidFill>
                      <a:prstDash val="solid"/>
                      <a:round/>
                      <a:headEnd type="none" w="med" len="med"/>
                      <a:tailEnd type="none" w="med" len="med"/>
                    </a:lnB>
                    <a:solidFill>
                      <a:schemeClr val="tx1">
                        <a:lumMod val="95000"/>
                      </a:schemeClr>
                    </a:solidFill>
                  </a:tcPr>
                </a:tc>
                <a:tc>
                  <a:txBody>
                    <a:bodyPr/>
                    <a:lstStyle/>
                    <a:p>
                      <a:pPr marL="0" indent="0" rtl="0">
                        <a:lnSpc>
                          <a:spcPct val="100000"/>
                        </a:lnSpc>
                        <a:buFont typeface="Arial" panose="020B0604020202020204" pitchFamily="34" charset="0"/>
                        <a:buNone/>
                      </a:pPr>
                      <a:r>
                        <a:rPr lang="de-DE" sz="1200" noProof="0" dirty="0" smtClean="0">
                          <a:solidFill>
                            <a:schemeClr val="bg1"/>
                          </a:solidFill>
                        </a:rPr>
                        <a:t>Sie können über das Langzeitkonto eine Freistellung einmal oder mehrmals während Ihres Arbeitslebens z.B. für eine vorübergehende Auszeit oder einen Vorruhestand auch schon vor Alter 63 nehmen (z. B. mit 59 Jahren). </a:t>
                      </a:r>
                    </a:p>
                  </a:txBody>
                  <a:tcPr marL="0" marR="0" marT="108000" marB="108000" anchor="ctr">
                    <a:lnB w="6350" cap="flat" cmpd="sng" algn="ctr">
                      <a:solidFill>
                        <a:schemeClr val="accent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3224208592"/>
                  </a:ext>
                </a:extLst>
              </a:tr>
              <a:tr h="792000">
                <a:tc>
                  <a:txBody>
                    <a:bodyPr/>
                    <a:lstStyle/>
                    <a:p>
                      <a:pPr rtl="0">
                        <a:lnSpc>
                          <a:spcPts val="1800"/>
                        </a:lnSpc>
                      </a:pPr>
                      <a:r>
                        <a:rPr lang="de-DE" sz="1600" b="1" noProof="0" dirty="0" smtClean="0">
                          <a:solidFill>
                            <a:schemeClr val="bg1"/>
                          </a:solidFill>
                        </a:rPr>
                        <a:t>Kann ich mein Wertguthaben in eine betriebliche Altersversorgung umwandeln?</a:t>
                      </a:r>
                    </a:p>
                  </a:txBody>
                  <a:tcPr marL="0" marR="0" marT="108000" marB="108000"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indent="0" rtl="0">
                        <a:lnSpc>
                          <a:spcPct val="100000"/>
                        </a:lnSpc>
                        <a:buFont typeface="Arial" panose="020B0604020202020204" pitchFamily="34" charset="0"/>
                        <a:buNone/>
                      </a:pPr>
                      <a:r>
                        <a:rPr lang="de-DE" sz="1200" noProof="0" dirty="0" smtClean="0">
                          <a:solidFill>
                            <a:schemeClr val="bg1"/>
                          </a:solidFill>
                        </a:rPr>
                        <a:t>Die privilegierte Umwandlungsoption in eine betriebliche Altersversorgung (bAV) ist nur noch für Wertguthaben möglich, sofern eine solche Vereinbarung bereits vor dem 13.11.2008 getroffen wurde.</a:t>
                      </a:r>
                    </a:p>
                    <a:p>
                      <a:pPr marL="0" indent="0" rtl="0">
                        <a:lnSpc>
                          <a:spcPct val="100000"/>
                        </a:lnSpc>
                        <a:buFont typeface="Arial" panose="020B0604020202020204" pitchFamily="34" charset="0"/>
                        <a:buNone/>
                      </a:pPr>
                      <a:endParaRPr lang="de-DE" sz="1200" noProof="0" dirty="0" smtClean="0">
                        <a:solidFill>
                          <a:schemeClr val="bg1"/>
                        </a:solidFill>
                      </a:endParaRPr>
                    </a:p>
                    <a:p>
                      <a:pPr marL="0" indent="0" rtl="0">
                        <a:lnSpc>
                          <a:spcPct val="100000"/>
                        </a:lnSpc>
                        <a:buFont typeface="Arial" panose="020B0604020202020204" pitchFamily="34" charset="0"/>
                        <a:buNone/>
                      </a:pPr>
                      <a:r>
                        <a:rPr lang="de-DE" sz="1200" noProof="0" dirty="0" smtClean="0">
                          <a:solidFill>
                            <a:schemeClr val="bg1"/>
                          </a:solidFill>
                        </a:rPr>
                        <a:t>Im Rahmen der Entgeltumwandlung ist die bAV auch darüber hinaus weiter möglich.</a:t>
                      </a:r>
                    </a:p>
                  </a:txBody>
                  <a:tcPr marL="0" marR="0" marT="108000" marB="108000"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124566612"/>
                  </a:ext>
                </a:extLst>
              </a:tr>
            </a:tbl>
          </a:graphicData>
        </a:graphic>
      </p:graphicFrame>
      <p:sp>
        <p:nvSpPr>
          <p:cNvPr id="19" name="Textplatzhalter 18">
            <a:extLst>
              <a:ext uri="{FF2B5EF4-FFF2-40B4-BE49-F238E27FC236}">
                <a16:creationId xmlns:a16="http://schemas.microsoft.com/office/drawing/2014/main" id="{847FEF24-8461-4793-9386-7F7B1C63025D}"/>
              </a:ext>
            </a:extLst>
          </p:cNvPr>
          <p:cNvSpPr>
            <a:spLocks noGrp="1"/>
          </p:cNvSpPr>
          <p:nvPr>
            <p:ph type="body" sz="quarter" idx="12"/>
          </p:nvPr>
        </p:nvSpPr>
        <p:spPr/>
        <p:txBody>
          <a:bodyPr/>
          <a:lstStyle/>
          <a:p>
            <a:endParaRPr lang="de-DE"/>
          </a:p>
        </p:txBody>
      </p:sp>
      <p:sp>
        <p:nvSpPr>
          <p:cNvPr id="21" name="Foliennummernplatzhalter 20">
            <a:extLst>
              <a:ext uri="{FF2B5EF4-FFF2-40B4-BE49-F238E27FC236}">
                <a16:creationId xmlns:a16="http://schemas.microsoft.com/office/drawing/2014/main" id="{A0B25C33-D673-4BD6-92F9-BC8865478C30}"/>
              </a:ext>
            </a:extLst>
          </p:cNvPr>
          <p:cNvSpPr>
            <a:spLocks noGrp="1"/>
          </p:cNvSpPr>
          <p:nvPr>
            <p:ph type="sldNum" sz="quarter" idx="14"/>
          </p:nvPr>
        </p:nvSpPr>
        <p:spPr/>
        <p:txBody>
          <a:bodyPr/>
          <a:lstStyle/>
          <a:p>
            <a:fld id="{56C449F3-BD9D-48DC-BFF1-0F66671DA7C6}" type="slidenum">
              <a:rPr lang="en-US" smtClean="0"/>
              <a:pPr/>
              <a:t>36</a:t>
            </a:fld>
            <a:endParaRPr lang="en-US" dirty="0"/>
          </a:p>
        </p:txBody>
      </p:sp>
      <p:sp>
        <p:nvSpPr>
          <p:cNvPr id="7" name="Fußzeilenplatzhalter 5" descr="svtx:article/content/footnote">
            <a:extLst>
              <a:ext uri="{FF2B5EF4-FFF2-40B4-BE49-F238E27FC236}">
                <a16:creationId xmlns:a16="http://schemas.microsoft.com/office/drawing/2014/main" id="{528DACD9-E1A8-466F-99DE-835C0A1D84D6}"/>
              </a:ext>
            </a:extLst>
          </p:cNvPr>
          <p:cNvSpPr>
            <a:spLocks noGrp="1"/>
          </p:cNvSpPr>
          <p:nvPr>
            <p:ph type="ftr" sz="quarter" idx="4294967295"/>
          </p:nvPr>
        </p:nvSpPr>
        <p:spPr>
          <a:xfrm>
            <a:off x="479426" y="6299200"/>
            <a:ext cx="9324974" cy="350150"/>
          </a:xfrm>
          <a:prstGeom prst="rect">
            <a:avLst/>
          </a:prstGeom>
        </p:spPr>
        <p:txBody>
          <a:bodyPr anchor="b"/>
          <a:lstStyle/>
          <a:p>
            <a:r>
              <a:rPr lang="de-DE" sz="800" dirty="0" smtClean="0">
                <a:solidFill>
                  <a:schemeClr val="bg1"/>
                </a:solidFill>
              </a:rPr>
              <a:t>Allianz Zeitwertkonten mit Garantie I L-FK-FS-ZIP</a:t>
            </a:r>
            <a:endParaRPr sz="800" dirty="0">
              <a:solidFill>
                <a:schemeClr val="bg1"/>
              </a:solidFill>
            </a:endParaRPr>
          </a:p>
        </p:txBody>
      </p:sp>
    </p:spTree>
    <p:extLst>
      <p:ext uri="{BB962C8B-B14F-4D97-AF65-F5344CB8AC3E}">
        <p14:creationId xmlns:p14="http://schemas.microsoft.com/office/powerpoint/2010/main" val="31500922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C26DE45-615F-4CE7-A00B-1191498F5FA6}"/>
              </a:ext>
            </a:extLst>
          </p:cNvPr>
          <p:cNvSpPr>
            <a:spLocks noGrp="1"/>
          </p:cNvSpPr>
          <p:nvPr>
            <p:ph type="ctrTitle"/>
          </p:nvPr>
        </p:nvSpPr>
        <p:spPr/>
        <p:txBody>
          <a:bodyPr/>
          <a:lstStyle/>
          <a:p>
            <a:r>
              <a:rPr lang="de-DE" dirty="0" smtClean="0"/>
              <a:t>back</a:t>
            </a:r>
            <a:endParaRPr lang="de-DE" dirty="0"/>
          </a:p>
        </p:txBody>
      </p:sp>
      <p:sp>
        <p:nvSpPr>
          <p:cNvPr id="6" name="Untertitel 5">
            <a:extLst>
              <a:ext uri="{FF2B5EF4-FFF2-40B4-BE49-F238E27FC236}">
                <a16:creationId xmlns:a16="http://schemas.microsoft.com/office/drawing/2014/main" id="{E688C66E-25C4-444F-96C8-D85244574CDA}"/>
              </a:ext>
            </a:extLst>
          </p:cNvPr>
          <p:cNvSpPr>
            <a:spLocks noGrp="1"/>
          </p:cNvSpPr>
          <p:nvPr>
            <p:ph type="subTitle" idx="1"/>
          </p:nvPr>
        </p:nvSpPr>
        <p:spPr/>
        <p:txBody>
          <a:bodyPr/>
          <a:lstStyle/>
          <a:p>
            <a:r>
              <a:rPr lang="de-DE" dirty="0" err="1" smtClean="0"/>
              <a:t>up</a:t>
            </a:r>
            <a:endParaRPr lang="de-DE" dirty="0"/>
          </a:p>
        </p:txBody>
      </p:sp>
      <p:sp>
        <p:nvSpPr>
          <p:cNvPr id="7" name="Foliennummernplatzhalter 6">
            <a:extLst>
              <a:ext uri="{FF2B5EF4-FFF2-40B4-BE49-F238E27FC236}">
                <a16:creationId xmlns:a16="http://schemas.microsoft.com/office/drawing/2014/main" id="{944834CD-6DCE-4E38-86C0-560B5193BB3B}"/>
              </a:ext>
            </a:extLst>
          </p:cNvPr>
          <p:cNvSpPr>
            <a:spLocks noGrp="1"/>
          </p:cNvSpPr>
          <p:nvPr>
            <p:ph type="sldNum" sz="quarter" idx="11"/>
          </p:nvPr>
        </p:nvSpPr>
        <p:spPr/>
        <p:txBody>
          <a:bodyPr/>
          <a:lstStyle/>
          <a:p>
            <a:fld id="{0F96B16C-3F5F-44BC-AFCC-8CBCBD90898D}" type="slidenum">
              <a:rPr lang="de-DE"/>
              <a:t>37</a:t>
            </a:fld>
            <a:endParaRPr lang="de-DE"/>
          </a:p>
        </p:txBody>
      </p:sp>
    </p:spTree>
    <p:extLst>
      <p:ext uri="{BB962C8B-B14F-4D97-AF65-F5344CB8AC3E}">
        <p14:creationId xmlns:p14="http://schemas.microsoft.com/office/powerpoint/2010/main" val="209972369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3E7F26D1-04A1-4607-B274-6F06F3D65657}"/>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38" name="think-cell Folie" r:id="rId5" imgW="353" imgH="353" progId="TCLayout.ActiveDocument.1">
                  <p:embed/>
                </p:oleObj>
              </mc:Choice>
              <mc:Fallback>
                <p:oleObj name="think-cell Folie" r:id="rId5" imgW="353" imgH="353" progId="TCLayout.ActiveDocument.1">
                  <p:embed/>
                  <p:pic>
                    <p:nvPicPr>
                      <p:cNvPr id="3" name="Objekt 2" hidden="1">
                        <a:extLst>
                          <a:ext uri="{FF2B5EF4-FFF2-40B4-BE49-F238E27FC236}">
                            <a16:creationId xmlns:a16="http://schemas.microsoft.com/office/drawing/2014/main" id="{3E7F26D1-04A1-4607-B274-6F06F3D6565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Titel 9">
            <a:extLst>
              <a:ext uri="{FF2B5EF4-FFF2-40B4-BE49-F238E27FC236}">
                <a16:creationId xmlns:a16="http://schemas.microsoft.com/office/drawing/2014/main" id="{C9091F6E-8385-426C-9EE5-B2354521AD7B}"/>
              </a:ext>
            </a:extLst>
          </p:cNvPr>
          <p:cNvSpPr>
            <a:spLocks noGrp="1"/>
          </p:cNvSpPr>
          <p:nvPr>
            <p:ph type="title"/>
          </p:nvPr>
        </p:nvSpPr>
        <p:spPr>
          <a:xfrm>
            <a:off x="479427" y="875309"/>
            <a:ext cx="9324974" cy="932854"/>
          </a:xfrm>
        </p:spPr>
        <p:txBody>
          <a:bodyPr vert="horz"/>
          <a:lstStyle/>
          <a:p>
            <a:r>
              <a:rPr lang="de-DE" noProof="0" dirty="0" smtClean="0"/>
              <a:t>Rechtliche Anforderungen</a:t>
            </a:r>
            <a:endParaRPr lang="de-DE" noProof="0" dirty="0">
              <a:solidFill>
                <a:srgbClr val="13A0D3"/>
              </a:solidFill>
            </a:endParaRPr>
          </a:p>
        </p:txBody>
      </p:sp>
      <p:graphicFrame>
        <p:nvGraphicFramePr>
          <p:cNvPr id="11" name="Inhaltsplatzhalter 11">
            <a:extLst>
              <a:ext uri="{FF2B5EF4-FFF2-40B4-BE49-F238E27FC236}">
                <a16:creationId xmlns:a16="http://schemas.microsoft.com/office/drawing/2014/main" id="{41B743FA-0B20-487E-8FEB-CDBF23FDE049}"/>
              </a:ext>
            </a:extLst>
          </p:cNvPr>
          <p:cNvGraphicFramePr>
            <a:graphicFrameLocks noGrp="1"/>
          </p:cNvGraphicFramePr>
          <p:nvPr>
            <p:ph idx="1"/>
            <p:extLst>
              <p:ext uri="{D42A27DB-BD31-4B8C-83A1-F6EECF244321}">
                <p14:modId xmlns:p14="http://schemas.microsoft.com/office/powerpoint/2010/main" val="1995541502"/>
              </p:ext>
            </p:extLst>
          </p:nvPr>
        </p:nvGraphicFramePr>
        <p:xfrm>
          <a:off x="479425" y="1578940"/>
          <a:ext cx="11233145" cy="4842000"/>
        </p:xfrm>
        <a:graphic>
          <a:graphicData uri="http://schemas.openxmlformats.org/drawingml/2006/table">
            <a:tbl>
              <a:tblPr firstRow="1">
                <a:tableStyleId>{3B4B98B0-60AC-42C2-AFA5-B58CD77FA1E5}</a:tableStyleId>
              </a:tblPr>
              <a:tblGrid>
                <a:gridCol w="7098941">
                  <a:extLst>
                    <a:ext uri="{9D8B030D-6E8A-4147-A177-3AD203B41FA5}">
                      <a16:colId xmlns:a16="http://schemas.microsoft.com/office/drawing/2014/main" val="337675923"/>
                    </a:ext>
                  </a:extLst>
                </a:gridCol>
                <a:gridCol w="4134204">
                  <a:extLst>
                    <a:ext uri="{9D8B030D-6E8A-4147-A177-3AD203B41FA5}">
                      <a16:colId xmlns:a16="http://schemas.microsoft.com/office/drawing/2014/main" val="3513970039"/>
                    </a:ext>
                  </a:extLst>
                </a:gridCol>
              </a:tblGrid>
              <a:tr h="396000">
                <a:tc>
                  <a:txBody>
                    <a:bodyPr/>
                    <a:lstStyle/>
                    <a:p>
                      <a:r>
                        <a:rPr lang="de-DE" sz="1600" b="1" kern="1200" dirty="0" smtClean="0">
                          <a:solidFill>
                            <a:schemeClr val="bg1"/>
                          </a:solidFill>
                          <a:latin typeface="+mn-lt"/>
                          <a:ea typeface="+mn-ea"/>
                          <a:cs typeface="+mn-cs"/>
                        </a:rPr>
                        <a:t>Gegenstand</a:t>
                      </a:r>
                      <a:endParaRPr lang="de-DE" sz="1600" b="1" kern="1200" dirty="0">
                        <a:solidFill>
                          <a:schemeClr val="bg1"/>
                        </a:solidFill>
                        <a:latin typeface="+mn-lt"/>
                        <a:ea typeface="+mn-ea"/>
                        <a:cs typeface="+mn-cs"/>
                      </a:endParaRPr>
                    </a:p>
                  </a:txBody>
                  <a:tcPr marL="0" marR="0" marT="0" marB="0" anchor="ctr"/>
                </a:tc>
                <a:tc>
                  <a:txBody>
                    <a:bodyPr/>
                    <a:lstStyle/>
                    <a:p>
                      <a:pPr marL="0" algn="l" defTabSz="967710" rtl="0" eaLnBrk="1" latinLnBrk="0" hangingPunct="1">
                        <a:lnSpc>
                          <a:spcPts val="1800"/>
                        </a:lnSpc>
                      </a:pPr>
                      <a:r>
                        <a:rPr lang="de-DE" sz="1600" b="1" kern="1200" noProof="0" dirty="0" smtClean="0">
                          <a:solidFill>
                            <a:schemeClr val="bg1"/>
                          </a:solidFill>
                          <a:latin typeface="+mn-lt"/>
                          <a:ea typeface="+mn-ea"/>
                          <a:cs typeface="+mn-cs"/>
                        </a:rPr>
                        <a:t>Rechtsgrundlage</a:t>
                      </a:r>
                      <a:endParaRPr lang="de-DE" sz="1600" b="1" kern="1200" noProof="0" dirty="0">
                        <a:solidFill>
                          <a:schemeClr val="bg1"/>
                        </a:solidFill>
                        <a:latin typeface="+mn-lt"/>
                        <a:ea typeface="+mn-ea"/>
                        <a:cs typeface="+mn-cs"/>
                      </a:endParaRPr>
                    </a:p>
                  </a:txBody>
                  <a:tcPr marL="0" marR="0" marT="0" marB="0" anchor="ctr"/>
                </a:tc>
                <a:extLst>
                  <a:ext uri="{0D108BD9-81ED-4DB2-BD59-A6C34878D82A}">
                    <a16:rowId xmlns:a16="http://schemas.microsoft.com/office/drawing/2014/main" val="3790111328"/>
                  </a:ext>
                </a:extLst>
              </a:tr>
              <a:tr h="404763">
                <a:tc>
                  <a:txBody>
                    <a:bodyPr/>
                    <a:lstStyle/>
                    <a:p>
                      <a:pPr marL="0" marR="0" lvl="0" indent="0" algn="l" defTabSz="967710" rtl="0" eaLnBrk="1" fontAlgn="auto" latinLnBrk="0" hangingPunct="1">
                        <a:lnSpc>
                          <a:spcPts val="1800"/>
                        </a:lnSpc>
                        <a:spcBef>
                          <a:spcPts val="0"/>
                        </a:spcBef>
                        <a:spcAft>
                          <a:spcPts val="0"/>
                        </a:spcAft>
                        <a:buClrTx/>
                        <a:buSzTx/>
                        <a:buFontTx/>
                        <a:buNone/>
                        <a:tabLst/>
                        <a:defRPr/>
                      </a:pPr>
                      <a:r>
                        <a:rPr kumimoji="0" lang="de-DE" altLang="de-DE" sz="1400" u="none" strike="noStrike" kern="1200" cap="none" normalizeH="0" baseline="0" dirty="0" smtClean="0">
                          <a:ln>
                            <a:noFill/>
                          </a:ln>
                          <a:solidFill>
                            <a:schemeClr val="bg1"/>
                          </a:solidFill>
                          <a:effectLst/>
                          <a:latin typeface="+mn-lt"/>
                          <a:ea typeface="+mn-ea"/>
                          <a:cs typeface="+mn-cs"/>
                        </a:rPr>
                        <a:t>Schriftliche Wertguthabenvereinbarung </a:t>
                      </a:r>
                    </a:p>
                  </a:txBody>
                  <a:tcPr marL="0" marR="0" marT="108000" marB="108000" anchor="ctr">
                    <a:lnB w="6350" cap="flat" cmpd="sng" algn="ctr">
                      <a:solidFill>
                        <a:schemeClr val="accent1"/>
                      </a:solidFill>
                      <a:prstDash val="solid"/>
                      <a:round/>
                      <a:headEnd type="none" w="med" len="med"/>
                      <a:tailEnd type="none" w="med" len="med"/>
                    </a:lnB>
                    <a:solidFill>
                      <a:schemeClr val="tx1">
                        <a:lumMod val="95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25557E"/>
                        </a:buClr>
                        <a:buSzPct val="80000"/>
                        <a:buFont typeface="Wingdings" pitchFamily="2" charset="2"/>
                        <a:buNone/>
                        <a:tabLst/>
                        <a:defRPr/>
                      </a:pPr>
                      <a:r>
                        <a:rPr kumimoji="0" lang="de-DE" altLang="de-DE" sz="1400" u="none" strike="noStrike" kern="1200" cap="none" normalizeH="0" baseline="0" dirty="0" smtClean="0">
                          <a:ln>
                            <a:noFill/>
                          </a:ln>
                          <a:solidFill>
                            <a:schemeClr val="bg1"/>
                          </a:solidFill>
                          <a:effectLst/>
                          <a:latin typeface="+mn-lt"/>
                          <a:ea typeface="+mn-ea"/>
                          <a:cs typeface="+mn-cs"/>
                        </a:rPr>
                        <a:t>§ 7b SGB IV</a:t>
                      </a:r>
                    </a:p>
                  </a:txBody>
                  <a:tcPr marL="0" marR="0" marT="108000" marB="108000" anchor="ctr">
                    <a:lnB w="6350" cap="flat" cmpd="sng" algn="ctr">
                      <a:solidFill>
                        <a:schemeClr val="accent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1316699251"/>
                  </a:ext>
                </a:extLst>
              </a:tr>
              <a:tr h="404763">
                <a:tc>
                  <a:txBody>
                    <a:bodyPr/>
                    <a:lstStyle/>
                    <a:p>
                      <a:pPr marL="0" algn="l" defTabSz="967710" rtl="0" eaLnBrk="1" latinLnBrk="0" hangingPunct="1">
                        <a:lnSpc>
                          <a:spcPts val="1800"/>
                        </a:lnSpc>
                      </a:pPr>
                      <a:r>
                        <a:rPr kumimoji="0" lang="de-DE" sz="1400" u="none" strike="noStrike" kern="1200" cap="none" normalizeH="0" baseline="0" noProof="0" dirty="0" smtClean="0">
                          <a:ln>
                            <a:noFill/>
                          </a:ln>
                          <a:solidFill>
                            <a:schemeClr val="bg1"/>
                          </a:solidFill>
                          <a:effectLst/>
                          <a:latin typeface="+mn-lt"/>
                          <a:ea typeface="+mn-ea"/>
                          <a:cs typeface="+mn-cs"/>
                        </a:rPr>
                        <a:t>Führung in Geld </a:t>
                      </a:r>
                      <a:endParaRPr kumimoji="0" lang="de-DE" sz="1400" u="none" strike="noStrike" kern="1200" cap="none" normalizeH="0" baseline="0" noProof="0" dirty="0">
                        <a:ln>
                          <a:noFill/>
                        </a:ln>
                        <a:solidFill>
                          <a:schemeClr val="bg1"/>
                        </a:solidFill>
                        <a:effectLst/>
                        <a:latin typeface="+mn-lt"/>
                        <a:ea typeface="+mn-ea"/>
                        <a:cs typeface="+mn-cs"/>
                      </a:endParaRPr>
                    </a:p>
                  </a:txBody>
                  <a:tcPr marL="0" marR="0" marT="108000" marB="108000"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25557E"/>
                        </a:buClr>
                        <a:buSzPct val="80000"/>
                        <a:buFont typeface="Wingdings" pitchFamily="2" charset="2"/>
                        <a:buNone/>
                        <a:tabLst/>
                        <a:defRPr/>
                      </a:pPr>
                      <a:r>
                        <a:rPr kumimoji="0" lang="de-DE" altLang="de-DE" sz="1400" u="none" strike="noStrike" kern="1200" cap="none" normalizeH="0" baseline="0" dirty="0" smtClean="0">
                          <a:ln>
                            <a:noFill/>
                          </a:ln>
                          <a:solidFill>
                            <a:schemeClr val="bg1"/>
                          </a:solidFill>
                          <a:effectLst/>
                          <a:latin typeface="+mn-lt"/>
                          <a:ea typeface="+mn-ea"/>
                          <a:cs typeface="+mn-cs"/>
                        </a:rPr>
                        <a:t>§ 7d Abs. 1 SGB IV</a:t>
                      </a:r>
                    </a:p>
                  </a:txBody>
                  <a:tcPr marL="0" marR="0" marT="108000" marB="108000"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901868359"/>
                  </a:ext>
                </a:extLst>
              </a:tr>
              <a:tr h="355310">
                <a:tc>
                  <a:txBody>
                    <a:bodyPr/>
                    <a:lstStyle/>
                    <a:p>
                      <a:pPr marL="0" algn="l" rtl="0" eaLnBrk="1" latinLnBrk="0" hangingPunct="1">
                        <a:lnSpc>
                          <a:spcPts val="1800"/>
                        </a:lnSpc>
                      </a:pPr>
                      <a:r>
                        <a:rPr kumimoji="0" lang="de-DE" sz="1400" u="none" strike="noStrike" kern="1200" cap="none" normalizeH="0" baseline="0" noProof="0" dirty="0" smtClean="0">
                          <a:ln>
                            <a:noFill/>
                          </a:ln>
                          <a:solidFill>
                            <a:schemeClr val="bg1"/>
                          </a:solidFill>
                          <a:effectLst/>
                          <a:latin typeface="+mn-lt"/>
                          <a:ea typeface="+mn-ea"/>
                          <a:cs typeface="+mn-cs"/>
                        </a:rPr>
                        <a:t>Insolvenzsicherungspflicht (bei positiven Guthaben)</a:t>
                      </a:r>
                      <a:endParaRPr kumimoji="0" lang="de-DE" sz="1400" u="none" strike="noStrike" kern="1200" cap="none" normalizeH="0" baseline="0" noProof="0" dirty="0">
                        <a:ln>
                          <a:noFill/>
                        </a:ln>
                        <a:solidFill>
                          <a:schemeClr val="bg1"/>
                        </a:solidFill>
                        <a:effectLst/>
                        <a:latin typeface="+mn-lt"/>
                        <a:ea typeface="+mn-ea"/>
                        <a:cs typeface="+mn-cs"/>
                      </a:endParaRPr>
                    </a:p>
                  </a:txBody>
                  <a:tcPr marL="0" marR="0" marT="108000" marB="108000"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tx1">
                        <a:lumMod val="95000"/>
                      </a:schemeClr>
                    </a:solidFill>
                  </a:tcPr>
                </a:tc>
                <a:tc>
                  <a:txBody>
                    <a:bodyPr/>
                    <a:lstStyle/>
                    <a:p>
                      <a:pPr marL="0" marR="0" lvl="0" indent="0" algn="l" defTabSz="96771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altLang="de-DE" sz="1400" u="none" strike="noStrike" kern="1200" cap="none" normalizeH="0" baseline="0" dirty="0" smtClean="0">
                          <a:ln>
                            <a:noFill/>
                          </a:ln>
                          <a:solidFill>
                            <a:schemeClr val="bg1"/>
                          </a:solidFill>
                          <a:effectLst/>
                          <a:latin typeface="+mn-lt"/>
                          <a:ea typeface="+mn-ea"/>
                          <a:cs typeface="+mn-cs"/>
                        </a:rPr>
                        <a:t>§ 7e SGB IV </a:t>
                      </a:r>
                    </a:p>
                  </a:txBody>
                  <a:tcPr marL="0" marR="0" marT="108000" marB="108000"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3140911043"/>
                  </a:ext>
                </a:extLst>
              </a:tr>
              <a:tr h="404763">
                <a:tc>
                  <a:txBody>
                    <a:bodyPr/>
                    <a:lstStyle/>
                    <a:p>
                      <a:pPr marL="0" marR="0" lvl="0" indent="0" algn="l" defTabSz="967710" rtl="0" eaLnBrk="1" fontAlgn="auto" latinLnBrk="0" hangingPunct="1">
                        <a:lnSpc>
                          <a:spcPts val="1800"/>
                        </a:lnSpc>
                        <a:spcBef>
                          <a:spcPts val="0"/>
                        </a:spcBef>
                        <a:spcAft>
                          <a:spcPts val="0"/>
                        </a:spcAft>
                        <a:buClrTx/>
                        <a:buSzTx/>
                        <a:buFontTx/>
                        <a:buNone/>
                        <a:tabLst/>
                        <a:defRPr/>
                      </a:pPr>
                      <a:r>
                        <a:rPr kumimoji="0" lang="de-DE" altLang="de-DE" sz="1400" u="none" strike="noStrike" kern="1200" cap="none" normalizeH="0" baseline="0" dirty="0" smtClean="0">
                          <a:ln>
                            <a:noFill/>
                          </a:ln>
                          <a:solidFill>
                            <a:schemeClr val="bg1"/>
                          </a:solidFill>
                          <a:effectLst/>
                          <a:latin typeface="+mn-lt"/>
                          <a:ea typeface="+mn-ea"/>
                          <a:cs typeface="+mn-cs"/>
                        </a:rPr>
                        <a:t>Portabilität (bei positiven Guthaben)</a:t>
                      </a:r>
                    </a:p>
                  </a:txBody>
                  <a:tcPr marL="0" marR="0" marT="108000" marB="108000"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lvl="0" indent="0" algn="l" defTabSz="96771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altLang="de-DE" sz="1400" u="none" strike="noStrike" kern="1200" cap="none" normalizeH="0" baseline="0" dirty="0" smtClean="0">
                          <a:ln>
                            <a:noFill/>
                          </a:ln>
                          <a:solidFill>
                            <a:schemeClr val="bg1"/>
                          </a:solidFill>
                          <a:effectLst/>
                          <a:latin typeface="+mn-lt"/>
                          <a:ea typeface="+mn-ea"/>
                          <a:cs typeface="+mn-cs"/>
                        </a:rPr>
                        <a:t>§ 7f SGB IV </a:t>
                      </a:r>
                    </a:p>
                  </a:txBody>
                  <a:tcPr marL="0" marR="0" marT="108000" marB="108000"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770789284"/>
                  </a:ext>
                </a:extLst>
              </a:tr>
              <a:tr h="404763">
                <a:tc>
                  <a:txBody>
                    <a:bodyPr/>
                    <a:lstStyle/>
                    <a:p>
                      <a:pPr marL="0" marR="0" lvl="0" indent="0" algn="l" defTabSz="967710" rtl="0" eaLnBrk="1" fontAlgn="auto" latinLnBrk="0" hangingPunct="1">
                        <a:lnSpc>
                          <a:spcPts val="1800"/>
                        </a:lnSpc>
                        <a:spcBef>
                          <a:spcPts val="0"/>
                        </a:spcBef>
                        <a:spcAft>
                          <a:spcPts val="0"/>
                        </a:spcAft>
                        <a:buClrTx/>
                        <a:buSzTx/>
                        <a:buFontTx/>
                        <a:buNone/>
                        <a:tabLst/>
                        <a:defRPr/>
                      </a:pPr>
                      <a:r>
                        <a:rPr kumimoji="0" lang="de-DE" altLang="de-DE" sz="1400" u="none" strike="noStrike" kern="1200" cap="none" normalizeH="0" baseline="0" dirty="0" smtClean="0">
                          <a:ln>
                            <a:noFill/>
                          </a:ln>
                          <a:solidFill>
                            <a:schemeClr val="bg1"/>
                          </a:solidFill>
                          <a:effectLst/>
                          <a:latin typeface="+mn-lt"/>
                          <a:ea typeface="+mn-ea"/>
                          <a:cs typeface="+mn-cs"/>
                        </a:rPr>
                        <a:t>Wertguthaben umfasst auch den AG-Anteil am Gesamtsozialversicherungsbeitrag</a:t>
                      </a:r>
                    </a:p>
                  </a:txBody>
                  <a:tcPr marL="0" marR="0" marT="108000" marB="108000"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tx1">
                        <a:lumMod val="95000"/>
                      </a:schemeClr>
                    </a:solidFill>
                  </a:tcPr>
                </a:tc>
                <a:tc>
                  <a:txBody>
                    <a:bodyPr/>
                    <a:lstStyle/>
                    <a:p>
                      <a:pPr marL="0" marR="0" lvl="0" indent="0" algn="l" defTabSz="96771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altLang="de-DE" sz="1400" u="none" strike="noStrike" kern="1200" cap="none" normalizeH="0" baseline="0" dirty="0" smtClean="0">
                          <a:ln>
                            <a:noFill/>
                          </a:ln>
                          <a:solidFill>
                            <a:schemeClr val="bg1"/>
                          </a:solidFill>
                          <a:effectLst/>
                          <a:latin typeface="+mn-lt"/>
                          <a:ea typeface="+mn-ea"/>
                          <a:cs typeface="+mn-cs"/>
                        </a:rPr>
                        <a:t>§ 7d Abs. 1 SGB IV</a:t>
                      </a:r>
                    </a:p>
                  </a:txBody>
                  <a:tcPr marL="0" marR="0" marT="108000" marB="108000"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434070986"/>
                  </a:ext>
                </a:extLst>
              </a:tr>
              <a:tr h="404763">
                <a:tc>
                  <a:txBody>
                    <a:bodyPr/>
                    <a:lstStyle/>
                    <a:p>
                      <a:pPr marL="0" algn="l" defTabSz="967710" rtl="0" eaLnBrk="1" latinLnBrk="0" hangingPunct="1">
                        <a:lnSpc>
                          <a:spcPts val="1800"/>
                        </a:lnSpc>
                      </a:pPr>
                      <a:r>
                        <a:rPr kumimoji="0" lang="de-DE" sz="1400" u="none" strike="noStrike" kern="1200" cap="none" normalizeH="0" baseline="0" dirty="0" smtClean="0">
                          <a:ln>
                            <a:noFill/>
                          </a:ln>
                          <a:solidFill>
                            <a:schemeClr val="bg1"/>
                          </a:solidFill>
                          <a:effectLst/>
                          <a:latin typeface="+mn-lt"/>
                          <a:ea typeface="+mn-ea"/>
                          <a:cs typeface="+mn-cs"/>
                        </a:rPr>
                        <a:t>Abgrenzung zu reinen Arbeitszeitregelungen </a:t>
                      </a:r>
                    </a:p>
                  </a:txBody>
                  <a:tcPr marL="0" marR="0" marT="108000" marB="108000"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lvl="0" indent="0" algn="l" defTabSz="96771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altLang="de-DE" sz="1400" u="none" strike="noStrike" kern="1200" cap="none" normalizeH="0" baseline="0" dirty="0" smtClean="0">
                          <a:ln>
                            <a:noFill/>
                          </a:ln>
                          <a:solidFill>
                            <a:schemeClr val="bg1"/>
                          </a:solidFill>
                          <a:effectLst/>
                          <a:latin typeface="+mn-lt"/>
                          <a:ea typeface="+mn-ea"/>
                          <a:cs typeface="+mn-cs"/>
                        </a:rPr>
                        <a:t>§ 7 Abs. 1a SGB IV</a:t>
                      </a:r>
                    </a:p>
                  </a:txBody>
                  <a:tcPr marL="0" marR="0" marT="108000" marB="108000"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114758106"/>
                  </a:ext>
                </a:extLst>
              </a:tr>
              <a:tr h="404763">
                <a:tc>
                  <a:txBody>
                    <a:bodyPr/>
                    <a:lstStyle/>
                    <a:p>
                      <a:pPr marL="0" algn="l" defTabSz="967710" rtl="0" eaLnBrk="1" latinLnBrk="0" hangingPunct="1">
                        <a:lnSpc>
                          <a:spcPts val="1800"/>
                        </a:lnSpc>
                      </a:pPr>
                      <a:r>
                        <a:rPr kumimoji="0" lang="de-DE" altLang="de-DE" sz="1400" u="none" strike="noStrike" kern="1200" cap="none" normalizeH="0" baseline="0" dirty="0" smtClean="0">
                          <a:ln>
                            <a:noFill/>
                          </a:ln>
                          <a:solidFill>
                            <a:schemeClr val="bg1"/>
                          </a:solidFill>
                          <a:effectLst/>
                          <a:latin typeface="+mn-lt"/>
                          <a:ea typeface="+mn-ea"/>
                          <a:cs typeface="+mn-cs"/>
                        </a:rPr>
                        <a:t>Störfallverbeitragung</a:t>
                      </a:r>
                      <a:endParaRPr kumimoji="0" lang="de-DE" sz="1400" u="none" strike="noStrike" kern="1200" cap="none" normalizeH="0" baseline="0" dirty="0">
                        <a:ln>
                          <a:noFill/>
                        </a:ln>
                        <a:solidFill>
                          <a:schemeClr val="bg1"/>
                        </a:solidFill>
                        <a:effectLst/>
                        <a:latin typeface="+mn-lt"/>
                        <a:ea typeface="+mn-ea"/>
                        <a:cs typeface="+mn-cs"/>
                      </a:endParaRPr>
                    </a:p>
                  </a:txBody>
                  <a:tcPr marL="0" marR="0" marT="108000" marB="108000"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tx1">
                        <a:lumMod val="95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25557E"/>
                        </a:buClr>
                        <a:buSzPct val="80000"/>
                        <a:buFont typeface="Wingdings" pitchFamily="2" charset="2"/>
                        <a:buNone/>
                        <a:tabLst/>
                        <a:defRPr/>
                      </a:pPr>
                      <a:r>
                        <a:rPr kumimoji="0" lang="de-DE" altLang="de-DE" sz="1400" u="none" strike="noStrike" kern="1200" cap="none" normalizeH="0" baseline="0" dirty="0" smtClean="0">
                          <a:ln>
                            <a:noFill/>
                          </a:ln>
                          <a:solidFill>
                            <a:schemeClr val="bg1"/>
                          </a:solidFill>
                          <a:effectLst/>
                          <a:latin typeface="+mn-lt"/>
                          <a:ea typeface="+mn-ea"/>
                          <a:cs typeface="+mn-cs"/>
                        </a:rPr>
                        <a:t>§ 23b Abs. 2 SGB IV </a:t>
                      </a:r>
                    </a:p>
                  </a:txBody>
                  <a:tcPr marL="0" marR="0" marT="108000" marB="108000"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2416904947"/>
                  </a:ext>
                </a:extLst>
              </a:tr>
              <a:tr h="404763">
                <a:tc>
                  <a:txBody>
                    <a:bodyPr/>
                    <a:lstStyle/>
                    <a:p>
                      <a:pPr marL="0" algn="l" defTabSz="967710" rtl="0" eaLnBrk="1" latinLnBrk="0" hangingPunct="1">
                        <a:lnSpc>
                          <a:spcPts val="1800"/>
                        </a:lnSpc>
                      </a:pPr>
                      <a:r>
                        <a:rPr kumimoji="0" lang="de-DE" altLang="de-DE" sz="1400" u="none" strike="noStrike" kern="1200" cap="none" normalizeH="0" baseline="0" dirty="0" smtClean="0">
                          <a:ln>
                            <a:noFill/>
                          </a:ln>
                          <a:solidFill>
                            <a:schemeClr val="bg1"/>
                          </a:solidFill>
                          <a:effectLst/>
                          <a:latin typeface="+mn-lt"/>
                          <a:ea typeface="+mn-ea"/>
                          <a:cs typeface="+mn-cs"/>
                        </a:rPr>
                        <a:t>Garantien</a:t>
                      </a:r>
                      <a:endParaRPr kumimoji="0" lang="de-DE" sz="1400" u="none" strike="noStrike" kern="1200" cap="none" normalizeH="0" baseline="0" dirty="0">
                        <a:ln>
                          <a:noFill/>
                        </a:ln>
                        <a:solidFill>
                          <a:schemeClr val="bg1"/>
                        </a:solidFill>
                        <a:effectLst/>
                        <a:latin typeface="+mn-lt"/>
                        <a:ea typeface="+mn-ea"/>
                        <a:cs typeface="+mn-cs"/>
                      </a:endParaRPr>
                    </a:p>
                  </a:txBody>
                  <a:tcPr marL="0" marR="0" marT="108000" marB="108000"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lvl="0" indent="0" algn="l" defTabSz="96771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altLang="de-DE" sz="1400" u="none" strike="noStrike" kern="1200" cap="none" normalizeH="0" baseline="0" dirty="0" smtClean="0">
                          <a:ln>
                            <a:noFill/>
                          </a:ln>
                          <a:solidFill>
                            <a:schemeClr val="bg1"/>
                          </a:solidFill>
                          <a:effectLst/>
                          <a:latin typeface="+mn-lt"/>
                          <a:ea typeface="+mn-ea"/>
                          <a:cs typeface="+mn-cs"/>
                        </a:rPr>
                        <a:t>BMF-Schreiben v. 17.06.2009 u. § 7d Abs. 3 SGB IV</a:t>
                      </a:r>
                    </a:p>
                  </a:txBody>
                  <a:tcPr marL="0" marR="0" marT="108000" marB="108000"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717936688"/>
                  </a:ext>
                </a:extLst>
              </a:tr>
              <a:tr h="404763">
                <a:tc>
                  <a:txBody>
                    <a:bodyPr/>
                    <a:lstStyle/>
                    <a:p>
                      <a:pPr marL="0" marR="0" lvl="0" indent="0" algn="l" defTabSz="967710" rtl="0" eaLnBrk="1" fontAlgn="auto" latinLnBrk="0" hangingPunct="1">
                        <a:lnSpc>
                          <a:spcPts val="1800"/>
                        </a:lnSpc>
                        <a:spcBef>
                          <a:spcPts val="0"/>
                        </a:spcBef>
                        <a:spcAft>
                          <a:spcPts val="0"/>
                        </a:spcAft>
                        <a:buClrTx/>
                        <a:buSzTx/>
                        <a:buFontTx/>
                        <a:buNone/>
                        <a:tabLst/>
                        <a:defRPr/>
                      </a:pPr>
                      <a:r>
                        <a:rPr kumimoji="0" lang="de-DE" altLang="de-DE" sz="1400" u="none" strike="noStrike" kern="1200" cap="none" normalizeH="0" baseline="0" dirty="0" smtClean="0">
                          <a:ln>
                            <a:noFill/>
                          </a:ln>
                          <a:solidFill>
                            <a:schemeClr val="bg1"/>
                          </a:solidFill>
                          <a:effectLst/>
                          <a:latin typeface="+mn-lt"/>
                          <a:ea typeface="+mn-ea"/>
                          <a:cs typeface="+mn-cs"/>
                        </a:rPr>
                        <a:t>Ausschluss bestimmter Teilnehmer und bestimmter Dotierungen</a:t>
                      </a:r>
                    </a:p>
                  </a:txBody>
                  <a:tcPr marL="0" marR="0" marT="108000" marB="108000"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tx1">
                        <a:lumMod val="95000"/>
                      </a:schemeClr>
                    </a:solidFill>
                  </a:tcPr>
                </a:tc>
                <a:tc>
                  <a:txBody>
                    <a:bodyPr/>
                    <a:lstStyle/>
                    <a:p>
                      <a:pPr marL="0" marR="0" lvl="0" indent="0" algn="l" defTabSz="96771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altLang="de-DE" sz="1400" u="none" strike="noStrike" kern="1200" cap="none" normalizeH="0" baseline="0" dirty="0" smtClean="0">
                          <a:ln>
                            <a:noFill/>
                          </a:ln>
                          <a:solidFill>
                            <a:schemeClr val="bg1"/>
                          </a:solidFill>
                          <a:effectLst/>
                          <a:latin typeface="+mn-lt"/>
                          <a:ea typeface="+mn-ea"/>
                          <a:cs typeface="+mn-cs"/>
                        </a:rPr>
                        <a:t>BMF-Schreiben v. 17.06.2009</a:t>
                      </a:r>
                    </a:p>
                  </a:txBody>
                  <a:tcPr marL="0" marR="0" marT="108000" marB="108000"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3541203966"/>
                  </a:ext>
                </a:extLst>
              </a:tr>
              <a:tr h="404763">
                <a:tc>
                  <a:txBody>
                    <a:bodyPr/>
                    <a:lstStyle/>
                    <a:p>
                      <a:pPr marL="0" marR="0" lvl="0" indent="0" algn="l" defTabSz="967710" rtl="0" eaLnBrk="1" fontAlgn="auto" latinLnBrk="0" hangingPunct="1">
                        <a:lnSpc>
                          <a:spcPts val="1800"/>
                        </a:lnSpc>
                        <a:spcBef>
                          <a:spcPts val="0"/>
                        </a:spcBef>
                        <a:spcAft>
                          <a:spcPts val="0"/>
                        </a:spcAft>
                        <a:buClrTx/>
                        <a:buSzTx/>
                        <a:buFontTx/>
                        <a:buNone/>
                        <a:tabLst/>
                        <a:defRPr/>
                      </a:pPr>
                      <a:r>
                        <a:rPr kumimoji="0" lang="de-DE" altLang="de-DE" sz="1400" u="none" strike="noStrike" kern="1200" cap="none" normalizeH="0" baseline="0" dirty="0" smtClean="0">
                          <a:ln>
                            <a:noFill/>
                          </a:ln>
                          <a:solidFill>
                            <a:schemeClr val="bg1"/>
                          </a:solidFill>
                          <a:effectLst/>
                          <a:latin typeface="+mn-lt"/>
                          <a:ea typeface="+mn-ea"/>
                          <a:cs typeface="+mn-cs"/>
                        </a:rPr>
                        <a:t>Schonung Kurzarbeitergeld</a:t>
                      </a:r>
                    </a:p>
                  </a:txBody>
                  <a:tcPr marL="0" marR="0" marT="108000" marB="108000"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lvl="0" indent="0" algn="l" defTabSz="96771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sz="1400" u="none" strike="noStrike" kern="1200" cap="none" normalizeH="0" baseline="0" dirty="0" smtClean="0">
                          <a:ln>
                            <a:noFill/>
                          </a:ln>
                          <a:solidFill>
                            <a:schemeClr val="bg1"/>
                          </a:solidFill>
                          <a:effectLst/>
                          <a:latin typeface="+mn-lt"/>
                          <a:ea typeface="+mn-ea"/>
                          <a:cs typeface="+mn-cs"/>
                        </a:rPr>
                        <a:t>§ 96 Abs. 4 SGB III</a:t>
                      </a:r>
                      <a:endParaRPr kumimoji="0" lang="de-DE" altLang="de-DE" sz="1400" u="none" strike="noStrike" kern="1200" cap="none" normalizeH="0" baseline="0" dirty="0" smtClean="0">
                        <a:ln>
                          <a:noFill/>
                        </a:ln>
                        <a:solidFill>
                          <a:schemeClr val="bg1"/>
                        </a:solidFill>
                        <a:effectLst/>
                        <a:latin typeface="+mn-lt"/>
                        <a:ea typeface="+mn-ea"/>
                        <a:cs typeface="+mn-cs"/>
                      </a:endParaRPr>
                    </a:p>
                  </a:txBody>
                  <a:tcPr marL="0" marR="0" marT="108000" marB="108000"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37251531"/>
                  </a:ext>
                </a:extLst>
              </a:tr>
            </a:tbl>
          </a:graphicData>
        </a:graphic>
      </p:graphicFrame>
      <p:sp>
        <p:nvSpPr>
          <p:cNvPr id="19" name="Textplatzhalter 18">
            <a:extLst>
              <a:ext uri="{FF2B5EF4-FFF2-40B4-BE49-F238E27FC236}">
                <a16:creationId xmlns:a16="http://schemas.microsoft.com/office/drawing/2014/main" id="{847FEF24-8461-4793-9386-7F7B1C63025D}"/>
              </a:ext>
            </a:extLst>
          </p:cNvPr>
          <p:cNvSpPr>
            <a:spLocks noGrp="1"/>
          </p:cNvSpPr>
          <p:nvPr>
            <p:ph type="body" sz="quarter" idx="12"/>
          </p:nvPr>
        </p:nvSpPr>
        <p:spPr/>
        <p:txBody>
          <a:bodyPr/>
          <a:lstStyle/>
          <a:p>
            <a:endParaRPr lang="de-DE"/>
          </a:p>
        </p:txBody>
      </p:sp>
      <p:sp>
        <p:nvSpPr>
          <p:cNvPr id="21" name="Foliennummernplatzhalter 20">
            <a:extLst>
              <a:ext uri="{FF2B5EF4-FFF2-40B4-BE49-F238E27FC236}">
                <a16:creationId xmlns:a16="http://schemas.microsoft.com/office/drawing/2014/main" id="{A0B25C33-D673-4BD6-92F9-BC8865478C30}"/>
              </a:ext>
            </a:extLst>
          </p:cNvPr>
          <p:cNvSpPr>
            <a:spLocks noGrp="1"/>
          </p:cNvSpPr>
          <p:nvPr>
            <p:ph type="sldNum" sz="quarter" idx="14"/>
          </p:nvPr>
        </p:nvSpPr>
        <p:spPr>
          <a:xfrm>
            <a:off x="11443580" y="6426525"/>
            <a:ext cx="268995" cy="144000"/>
          </a:xfrm>
        </p:spPr>
        <p:txBody>
          <a:bodyPr/>
          <a:lstStyle/>
          <a:p>
            <a:fld id="{56C449F3-BD9D-48DC-BFF1-0F66671DA7C6}" type="slidenum">
              <a:rPr lang="en-US" smtClean="0"/>
              <a:pPr/>
              <a:t>38</a:t>
            </a:fld>
            <a:endParaRPr lang="en-US"/>
          </a:p>
        </p:txBody>
      </p:sp>
      <p:sp>
        <p:nvSpPr>
          <p:cNvPr id="9" name="Fußzeilenplatzhalter 5" descr="svtx:article/content/footnote">
            <a:extLst>
              <a:ext uri="{FF2B5EF4-FFF2-40B4-BE49-F238E27FC236}">
                <a16:creationId xmlns:a16="http://schemas.microsoft.com/office/drawing/2014/main" id="{528DACD9-E1A8-466F-99DE-835C0A1D84D6}"/>
              </a:ext>
            </a:extLst>
          </p:cNvPr>
          <p:cNvSpPr>
            <a:spLocks noGrp="1"/>
          </p:cNvSpPr>
          <p:nvPr>
            <p:ph type="ftr" sz="quarter" idx="4294967295"/>
          </p:nvPr>
        </p:nvSpPr>
        <p:spPr>
          <a:xfrm>
            <a:off x="479426" y="6299200"/>
            <a:ext cx="9324974" cy="350150"/>
          </a:xfrm>
          <a:prstGeom prst="rect">
            <a:avLst/>
          </a:prstGeom>
        </p:spPr>
        <p:txBody>
          <a:bodyPr anchor="b"/>
          <a:lstStyle/>
          <a:p>
            <a:r>
              <a:rPr lang="de-DE" sz="800" dirty="0" smtClean="0">
                <a:solidFill>
                  <a:schemeClr val="bg1"/>
                </a:solidFill>
              </a:rPr>
              <a:t>Allianz Zeitwertkonten mit Garantie I L-FK-FS-ZIP</a:t>
            </a:r>
            <a:endParaRPr sz="800" dirty="0">
              <a:solidFill>
                <a:schemeClr val="bg1"/>
              </a:solidFill>
            </a:endParaRPr>
          </a:p>
        </p:txBody>
      </p:sp>
    </p:spTree>
    <p:extLst>
      <p:ext uri="{BB962C8B-B14F-4D97-AF65-F5344CB8AC3E}">
        <p14:creationId xmlns:p14="http://schemas.microsoft.com/office/powerpoint/2010/main" val="33589933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F34FCB-FE21-45F2-8986-FCFE7809D566}"/>
              </a:ext>
            </a:extLst>
          </p:cNvPr>
          <p:cNvSpPr>
            <a:spLocks noGrp="1"/>
          </p:cNvSpPr>
          <p:nvPr>
            <p:ph type="title"/>
          </p:nvPr>
        </p:nvSpPr>
        <p:spPr>
          <a:xfrm>
            <a:off x="479426" y="875309"/>
            <a:ext cx="10064495" cy="932854"/>
          </a:xfrm>
        </p:spPr>
        <p:txBody>
          <a:bodyPr/>
          <a:lstStyle/>
          <a:p>
            <a:r>
              <a:rPr lang="de-DE" dirty="0" smtClean="0"/>
              <a:t>Wertguthaben </a:t>
            </a:r>
            <a:r>
              <a:rPr lang="de-DE" dirty="0" smtClean="0">
                <a:solidFill>
                  <a:srgbClr val="13A0D3"/>
                </a:solidFill>
              </a:rPr>
              <a:t>vereinfacht</a:t>
            </a:r>
            <a:endParaRPr lang="de-DE" dirty="0">
              <a:solidFill>
                <a:srgbClr val="13A0D3"/>
              </a:solidFill>
            </a:endParaRPr>
          </a:p>
        </p:txBody>
      </p:sp>
      <p:sp>
        <p:nvSpPr>
          <p:cNvPr id="4" name="Textplatzhalter 3">
            <a:extLst>
              <a:ext uri="{FF2B5EF4-FFF2-40B4-BE49-F238E27FC236}">
                <a16:creationId xmlns:a16="http://schemas.microsoft.com/office/drawing/2014/main" id="{D1212735-8896-4EA3-AB98-BE740EFA6ACF}"/>
              </a:ext>
            </a:extLst>
          </p:cNvPr>
          <p:cNvSpPr>
            <a:spLocks noGrp="1"/>
          </p:cNvSpPr>
          <p:nvPr>
            <p:ph type="body" sz="quarter" idx="12"/>
          </p:nvPr>
        </p:nvSpPr>
        <p:spPr/>
        <p:txBody>
          <a:bodyPr/>
          <a:lstStyle/>
          <a:p>
            <a:r>
              <a:rPr lang="de-DE" dirty="0" err="1" smtClean="0"/>
              <a:t>WErtguthaben</a:t>
            </a:r>
            <a:endParaRPr lang="de-DE" dirty="0"/>
          </a:p>
        </p:txBody>
      </p:sp>
      <p:sp>
        <p:nvSpPr>
          <p:cNvPr id="25" name="Textfeld 24"/>
          <p:cNvSpPr txBox="1"/>
          <p:nvPr/>
        </p:nvSpPr>
        <p:spPr>
          <a:xfrm>
            <a:off x="391502" y="4560585"/>
            <a:ext cx="11448236" cy="825982"/>
          </a:xfrm>
          <a:prstGeom prst="rect">
            <a:avLst/>
          </a:prstGeom>
          <a:noFill/>
        </p:spPr>
        <p:txBody>
          <a:bodyPr wrap="square" lIns="0" tIns="0" rIns="0" bIns="0" rtlCol="0" anchor="t" anchorCtr="0">
            <a:noAutofit/>
          </a:bodyPr>
          <a:lstStyle/>
          <a:p>
            <a:pPr algn="ctr"/>
            <a:r>
              <a:rPr lang="de-DE" sz="2000" i="1" dirty="0" smtClean="0">
                <a:solidFill>
                  <a:srgbClr val="F86200"/>
                </a:solidFill>
              </a:rPr>
              <a:t>Wertguthaben</a:t>
            </a:r>
            <a:r>
              <a:rPr lang="de-DE" sz="2000" i="1" dirty="0" smtClean="0">
                <a:solidFill>
                  <a:schemeClr val="accent2">
                    <a:lumMod val="60000"/>
                    <a:lumOff val="40000"/>
                  </a:schemeClr>
                </a:solidFill>
              </a:rPr>
              <a:t> </a:t>
            </a:r>
            <a:r>
              <a:rPr lang="de-DE" sz="2000" i="1" dirty="0" smtClean="0">
                <a:solidFill>
                  <a:srgbClr val="F86200"/>
                </a:solidFill>
              </a:rPr>
              <a:t>=</a:t>
            </a:r>
            <a:r>
              <a:rPr lang="de-DE" sz="2000" i="1" dirty="0" smtClean="0">
                <a:solidFill>
                  <a:schemeClr val="accent2">
                    <a:lumMod val="60000"/>
                    <a:lumOff val="40000"/>
                  </a:schemeClr>
                </a:solidFill>
              </a:rPr>
              <a:t> </a:t>
            </a:r>
            <a:r>
              <a:rPr lang="de-DE" sz="2000" i="1" dirty="0" smtClean="0">
                <a:solidFill>
                  <a:srgbClr val="122B54"/>
                </a:solidFill>
              </a:rPr>
              <a:t>Dotierung (AEG) </a:t>
            </a:r>
            <a:r>
              <a:rPr lang="de-DE" sz="2000" i="1" dirty="0" smtClean="0">
                <a:solidFill>
                  <a:srgbClr val="13A0D3"/>
                </a:solidFill>
              </a:rPr>
              <a:t>+ AG-Anteil* </a:t>
            </a:r>
            <a:r>
              <a:rPr lang="de-DE" sz="2000" i="1" dirty="0" smtClean="0">
                <a:solidFill>
                  <a:srgbClr val="122B54"/>
                </a:solidFill>
              </a:rPr>
              <a:t>./. </a:t>
            </a:r>
            <a:r>
              <a:rPr lang="de-DE" sz="2000" i="1" dirty="0">
                <a:solidFill>
                  <a:srgbClr val="122B54"/>
                </a:solidFill>
              </a:rPr>
              <a:t>[</a:t>
            </a:r>
            <a:r>
              <a:rPr lang="de-DE" sz="2000" i="1" dirty="0" smtClean="0">
                <a:solidFill>
                  <a:srgbClr val="122B54"/>
                </a:solidFill>
              </a:rPr>
              <a:t>Entnahmen (AEG) </a:t>
            </a:r>
            <a:r>
              <a:rPr lang="de-DE" sz="2000" i="1" dirty="0" smtClean="0">
                <a:solidFill>
                  <a:srgbClr val="13A0D3"/>
                </a:solidFill>
              </a:rPr>
              <a:t>+ AG-Anteil SV**]</a:t>
            </a:r>
            <a:endParaRPr lang="de-DE" sz="2000" i="1" dirty="0">
              <a:solidFill>
                <a:srgbClr val="13A0D3"/>
              </a:solidFill>
            </a:endParaRPr>
          </a:p>
        </p:txBody>
      </p:sp>
      <p:sp>
        <p:nvSpPr>
          <p:cNvPr id="26" name="Textfeld 25"/>
          <p:cNvSpPr txBox="1"/>
          <p:nvPr/>
        </p:nvSpPr>
        <p:spPr>
          <a:xfrm>
            <a:off x="1815152" y="5116063"/>
            <a:ext cx="8600935" cy="825982"/>
          </a:xfrm>
          <a:prstGeom prst="rect">
            <a:avLst/>
          </a:prstGeom>
          <a:noFill/>
        </p:spPr>
        <p:txBody>
          <a:bodyPr wrap="square" lIns="0" tIns="0" rIns="0" bIns="0" rtlCol="0" anchor="t" anchorCtr="0">
            <a:noAutofit/>
          </a:bodyPr>
          <a:lstStyle/>
          <a:p>
            <a:pPr algn="l"/>
            <a:r>
              <a:rPr lang="de-DE" sz="1600" i="1" dirty="0" smtClean="0">
                <a:solidFill>
                  <a:schemeClr val="bg1"/>
                </a:solidFill>
              </a:rPr>
              <a:t>*Zum Dotierungszeitpunkt </a:t>
            </a:r>
            <a:r>
              <a:rPr lang="de-DE" sz="1600" b="1" i="1" dirty="0" smtClean="0">
                <a:solidFill>
                  <a:schemeClr val="accent2">
                    <a:lumMod val="60000"/>
                    <a:lumOff val="40000"/>
                  </a:schemeClr>
                </a:solidFill>
              </a:rPr>
              <a:t>ohne Berücksichtigung </a:t>
            </a:r>
            <a:r>
              <a:rPr lang="de-DE" sz="1600" i="1" dirty="0" smtClean="0">
                <a:solidFill>
                  <a:schemeClr val="bg1"/>
                </a:solidFill>
              </a:rPr>
              <a:t>von Beitragsbemessungsgrenzen</a:t>
            </a:r>
          </a:p>
          <a:p>
            <a:pPr algn="l"/>
            <a:r>
              <a:rPr lang="de-DE" sz="1600" i="1" dirty="0" smtClean="0">
                <a:solidFill>
                  <a:schemeClr val="bg1"/>
                </a:solidFill>
              </a:rPr>
              <a:t>**Zum Entnahmezeitpunkt mit Berücksichtigung von Beitragsbemessungsgrenzen</a:t>
            </a:r>
            <a:endParaRPr lang="de-DE" sz="1600" i="1" dirty="0">
              <a:solidFill>
                <a:schemeClr val="bg1"/>
              </a:solidFill>
            </a:endParaRPr>
          </a:p>
        </p:txBody>
      </p:sp>
      <p:sp>
        <p:nvSpPr>
          <p:cNvPr id="3" name="Foliennummernplatzhalter 2"/>
          <p:cNvSpPr>
            <a:spLocks noGrp="1"/>
          </p:cNvSpPr>
          <p:nvPr>
            <p:ph type="sldNum" sz="quarter" idx="11"/>
          </p:nvPr>
        </p:nvSpPr>
        <p:spPr/>
        <p:txBody>
          <a:bodyPr/>
          <a:lstStyle/>
          <a:p>
            <a:fld id="{56C449F3-BD9D-48DC-BFF1-0F66671DA7C6}" type="slidenum">
              <a:rPr lang="de-DE" smtClean="0"/>
              <a:pPr/>
              <a:t>39</a:t>
            </a:fld>
            <a:endParaRPr lang="de-DE"/>
          </a:p>
        </p:txBody>
      </p:sp>
      <p:sp>
        <p:nvSpPr>
          <p:cNvPr id="17" name="Rechteck 16"/>
          <p:cNvSpPr/>
          <p:nvPr/>
        </p:nvSpPr>
        <p:spPr>
          <a:xfrm>
            <a:off x="3768697" y="1986615"/>
            <a:ext cx="3164903" cy="1685529"/>
          </a:xfrm>
          <a:prstGeom prst="rect">
            <a:avLst/>
          </a:prstGeom>
          <a:noFill/>
          <a:ln>
            <a:solidFill>
              <a:srgbClr val="F86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solidFill>
                  <a:srgbClr val="F86200"/>
                </a:solidFill>
              </a:rPr>
              <a:t>Wertguthabenhaben</a:t>
            </a:r>
          </a:p>
          <a:p>
            <a:pPr algn="ctr"/>
            <a:r>
              <a:rPr lang="de-DE" sz="1600" dirty="0" smtClean="0">
                <a:solidFill>
                  <a:srgbClr val="006192"/>
                </a:solidFill>
              </a:rPr>
              <a:t>= Arbeitsentgeltgut (</a:t>
            </a:r>
            <a:r>
              <a:rPr lang="de-DE" sz="1600" dirty="0">
                <a:solidFill>
                  <a:srgbClr val="006192"/>
                </a:solidFill>
              </a:rPr>
              <a:t>AEG) </a:t>
            </a:r>
            <a:endParaRPr lang="de-DE" sz="1600" dirty="0" smtClean="0">
              <a:solidFill>
                <a:srgbClr val="006192"/>
              </a:solidFill>
            </a:endParaRPr>
          </a:p>
          <a:p>
            <a:pPr algn="ctr"/>
            <a:r>
              <a:rPr lang="de-DE" sz="1600" dirty="0" smtClean="0">
                <a:solidFill>
                  <a:srgbClr val="006192"/>
                </a:solidFill>
              </a:rPr>
              <a:t>+ </a:t>
            </a:r>
            <a:r>
              <a:rPr lang="de-DE" sz="1600" dirty="0">
                <a:solidFill>
                  <a:srgbClr val="006192"/>
                </a:solidFill>
              </a:rPr>
              <a:t>darauf entfallender AG-Anteil</a:t>
            </a:r>
          </a:p>
        </p:txBody>
      </p:sp>
      <p:sp>
        <p:nvSpPr>
          <p:cNvPr id="19" name="Rechteck 18"/>
          <p:cNvSpPr/>
          <p:nvPr/>
        </p:nvSpPr>
        <p:spPr>
          <a:xfrm>
            <a:off x="7554481" y="2789797"/>
            <a:ext cx="1313294" cy="603671"/>
          </a:xfrm>
          <a:prstGeom prst="rect">
            <a:avLst/>
          </a:prstGeom>
          <a:solidFill>
            <a:srgbClr val="13A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t>AG-Anteil SV</a:t>
            </a:r>
            <a:endParaRPr lang="de-DE" b="1" dirty="0"/>
          </a:p>
        </p:txBody>
      </p:sp>
      <p:sp>
        <p:nvSpPr>
          <p:cNvPr id="9" name="Gleichschenkliges Dreieck 8"/>
          <p:cNvSpPr/>
          <p:nvPr/>
        </p:nvSpPr>
        <p:spPr>
          <a:xfrm rot="5415058">
            <a:off x="2841781" y="2301814"/>
            <a:ext cx="1465394" cy="1055134"/>
          </a:xfrm>
          <a:prstGeom prst="triangle">
            <a:avLst/>
          </a:prstGeom>
          <a:solidFill>
            <a:srgbClr val="00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Gleichschenkliges Dreieck 14"/>
          <p:cNvSpPr/>
          <p:nvPr/>
        </p:nvSpPr>
        <p:spPr>
          <a:xfrm rot="16200000">
            <a:off x="6689708" y="2698820"/>
            <a:ext cx="971933" cy="757614"/>
          </a:xfrm>
          <a:prstGeom prst="triangle">
            <a:avLst/>
          </a:prstGeom>
          <a:solidFill>
            <a:srgbClr val="13A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Fußzeilenplatzhalter 5" descr="svtx:article/content/footnote">
            <a:extLst>
              <a:ext uri="{FF2B5EF4-FFF2-40B4-BE49-F238E27FC236}">
                <a16:creationId xmlns:a16="http://schemas.microsoft.com/office/drawing/2014/main" id="{528DACD9-E1A8-466F-99DE-835C0A1D84D6}"/>
              </a:ext>
            </a:extLst>
          </p:cNvPr>
          <p:cNvSpPr>
            <a:spLocks noGrp="1"/>
          </p:cNvSpPr>
          <p:nvPr>
            <p:ph type="ftr" sz="quarter" idx="4294967295"/>
          </p:nvPr>
        </p:nvSpPr>
        <p:spPr>
          <a:xfrm>
            <a:off x="479426" y="6299200"/>
            <a:ext cx="9324974" cy="350150"/>
          </a:xfrm>
          <a:prstGeom prst="rect">
            <a:avLst/>
          </a:prstGeom>
        </p:spPr>
        <p:txBody>
          <a:bodyPr anchor="b"/>
          <a:lstStyle/>
          <a:p>
            <a:r>
              <a:rPr lang="de-DE" sz="800" dirty="0" smtClean="0">
                <a:solidFill>
                  <a:schemeClr val="bg1"/>
                </a:solidFill>
              </a:rPr>
              <a:t>Allianz Zeitwertkonten mit Garantie I L-FK-FS-ZIP</a:t>
            </a:r>
            <a:endParaRPr sz="800" dirty="0">
              <a:solidFill>
                <a:schemeClr val="bg1"/>
              </a:solidFill>
            </a:endParaRPr>
          </a:p>
        </p:txBody>
      </p:sp>
      <p:sp>
        <p:nvSpPr>
          <p:cNvPr id="18" name="Rechteck 17"/>
          <p:cNvSpPr/>
          <p:nvPr/>
        </p:nvSpPr>
        <p:spPr>
          <a:xfrm>
            <a:off x="940347" y="2265236"/>
            <a:ext cx="2324871" cy="1128289"/>
          </a:xfrm>
          <a:prstGeom prst="rect">
            <a:avLst/>
          </a:prstGeom>
          <a:solidFill>
            <a:srgbClr val="00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t>Arbeitsentgelt (AEG)</a:t>
            </a:r>
            <a:endParaRPr lang="de-DE" b="1" dirty="0"/>
          </a:p>
        </p:txBody>
      </p:sp>
    </p:spTree>
    <p:extLst>
      <p:ext uri="{BB962C8B-B14F-4D97-AF65-F5344CB8AC3E}">
        <p14:creationId xmlns:p14="http://schemas.microsoft.com/office/powerpoint/2010/main" val="2041068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descr="svtx:article/content/headline">
            <a:extLst>
              <a:ext uri="{FF2B5EF4-FFF2-40B4-BE49-F238E27FC236}">
                <a16:creationId xmlns:a16="http://schemas.microsoft.com/office/drawing/2014/main" id="{89A7A182-EF37-4E98-82D0-9EC00BBD7F8E}"/>
              </a:ext>
            </a:extLst>
          </p:cNvPr>
          <p:cNvSpPr>
            <a:spLocks noGrp="1"/>
          </p:cNvSpPr>
          <p:nvPr>
            <p:ph type="title"/>
          </p:nvPr>
        </p:nvSpPr>
        <p:spPr/>
        <p:txBody>
          <a:bodyPr/>
          <a:lstStyle/>
          <a:p>
            <a:r>
              <a:rPr lang="de-DE" b="0" i="0" u="none"/>
              <a:t>Auf einen Blick</a:t>
            </a:r>
          </a:p>
        </p:txBody>
      </p:sp>
      <p:pic>
        <p:nvPicPr>
          <p:cNvPr id="9" name="Inhaltsplatzhalter 8" descr="svtx:article/content/picture-q/@tmpUrl&#10;svtx:framefix=top-left&#10;svtxbackup:w=884.5&#10;svtxbackup:h=319.9255&#10;svtxbackup:x=37.75&#10;svtxbackup:y=153.97475">
            <a:extLst>
              <a:ext uri="{FF2B5EF4-FFF2-40B4-BE49-F238E27FC236}">
                <a16:creationId xmlns:a16="http://schemas.microsoft.com/office/drawing/2014/main" id="{1AD6C1D2-B0BD-40F9-90C2-AFAA16420C5A}"/>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79425" y="1955479"/>
            <a:ext cx="11233150" cy="4063054"/>
          </a:xfrm>
        </p:spPr>
      </p:pic>
      <p:sp>
        <p:nvSpPr>
          <p:cNvPr id="2" name="Textplatzhalter 1" descr="svtxtr:svtx:pptx_transfrom_strapline_bold">
            <a:extLst>
              <a:ext uri="{FF2B5EF4-FFF2-40B4-BE49-F238E27FC236}">
                <a16:creationId xmlns:a16="http://schemas.microsoft.com/office/drawing/2014/main" id="{ABF0EF24-82FF-47E9-9D95-05914EE7A2C4}"/>
              </a:ext>
            </a:extLst>
          </p:cNvPr>
          <p:cNvSpPr>
            <a:spLocks noGrp="1"/>
          </p:cNvSpPr>
          <p:nvPr>
            <p:ph type="body" sz="quarter" idx="12"/>
          </p:nvPr>
        </p:nvSpPr>
        <p:spPr/>
        <p:txBody>
          <a:bodyPr/>
          <a:lstStyle/>
          <a:p>
            <a:r>
              <a:rPr lang="de-DE" b="1" i="0" u="none"/>
              <a:t>So funktioniert ein Zeitwertkonto</a:t>
            </a:r>
          </a:p>
        </p:txBody>
      </p:sp>
      <p:sp>
        <p:nvSpPr>
          <p:cNvPr id="6" name="Fußzeilenplatzhalter 5" descr="svtx:article/content/footnote">
            <a:extLst>
              <a:ext uri="{FF2B5EF4-FFF2-40B4-BE49-F238E27FC236}">
                <a16:creationId xmlns:a16="http://schemas.microsoft.com/office/drawing/2014/main" id="{528DACD9-E1A8-466F-99DE-835C0A1D84D6}"/>
              </a:ext>
            </a:extLst>
          </p:cNvPr>
          <p:cNvSpPr>
            <a:spLocks noGrp="1"/>
          </p:cNvSpPr>
          <p:nvPr>
            <p:ph type="ftr" sz="quarter" idx="13"/>
          </p:nvPr>
        </p:nvSpPr>
        <p:spPr/>
        <p:txBody>
          <a:bodyPr/>
          <a:lstStyle/>
          <a:p>
            <a:r>
              <a:rPr lang="de-DE" dirty="0" smtClean="0"/>
              <a:t>Allianz Zeitwertkonten mit Garantie I L-FK-FS-ZIP</a:t>
            </a:r>
            <a:endParaRPr dirty="0"/>
          </a:p>
        </p:txBody>
      </p:sp>
      <p:sp>
        <p:nvSpPr>
          <p:cNvPr id="7" name="Foliennummernplatzhalter 6">
            <a:extLst>
              <a:ext uri="{FF2B5EF4-FFF2-40B4-BE49-F238E27FC236}">
                <a16:creationId xmlns:a16="http://schemas.microsoft.com/office/drawing/2014/main" id="{01B67B75-DBB7-4AB5-98D0-194D2FE8383F}"/>
              </a:ext>
            </a:extLst>
          </p:cNvPr>
          <p:cNvSpPr>
            <a:spLocks noGrp="1"/>
          </p:cNvSpPr>
          <p:nvPr>
            <p:ph type="sldNum" sz="quarter" idx="14"/>
          </p:nvPr>
        </p:nvSpPr>
        <p:spPr/>
        <p:txBody>
          <a:bodyPr/>
          <a:lstStyle/>
          <a:p>
            <a:fld id="{0F96B16C-3F5F-44BC-AFCC-8CBCBD90898D}" type="slidenum">
              <a:rPr lang="de-DE"/>
              <a:t>4</a:t>
            </a:fld>
            <a:endParaRPr lang="de-DE"/>
          </a:p>
        </p:txBody>
      </p:sp>
    </p:spTree>
    <p:extLst>
      <p:ext uri="{BB962C8B-B14F-4D97-AF65-F5344CB8AC3E}">
        <p14:creationId xmlns:p14="http://schemas.microsoft.com/office/powerpoint/2010/main" val="104142004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52DE07-22CF-462C-9502-7A8D901DD39F}"/>
              </a:ext>
            </a:extLst>
          </p:cNvPr>
          <p:cNvSpPr>
            <a:spLocks noGrp="1"/>
          </p:cNvSpPr>
          <p:nvPr>
            <p:ph type="title"/>
          </p:nvPr>
        </p:nvSpPr>
        <p:spPr/>
        <p:txBody>
          <a:bodyPr/>
          <a:lstStyle/>
          <a:p>
            <a:r>
              <a:rPr lang="de-DE" dirty="0"/>
              <a:t>Wertguthaben</a:t>
            </a:r>
            <a:endParaRPr lang="en-GB" dirty="0">
              <a:solidFill>
                <a:srgbClr val="00B0F0"/>
              </a:solidFill>
            </a:endParaRPr>
          </a:p>
        </p:txBody>
      </p:sp>
      <p:sp>
        <p:nvSpPr>
          <p:cNvPr id="3" name="Foliennummernplatzhalter 2">
            <a:extLst>
              <a:ext uri="{FF2B5EF4-FFF2-40B4-BE49-F238E27FC236}">
                <a16:creationId xmlns:a16="http://schemas.microsoft.com/office/drawing/2014/main" id="{406C8613-82C7-4E83-83CB-9C6464BEA906}"/>
              </a:ext>
            </a:extLst>
          </p:cNvPr>
          <p:cNvSpPr>
            <a:spLocks noGrp="1"/>
          </p:cNvSpPr>
          <p:nvPr>
            <p:ph type="sldNum" sz="quarter" idx="11"/>
          </p:nvPr>
        </p:nvSpPr>
        <p:spPr>
          <a:xfrm>
            <a:off x="11443580" y="6452210"/>
            <a:ext cx="268995" cy="144000"/>
          </a:xfrm>
        </p:spPr>
        <p:txBody>
          <a:bodyPr/>
          <a:lstStyle/>
          <a:p>
            <a:pPr marL="0" marR="0" lvl="0" indent="0" algn="r" defTabSz="914205" rtl="0" eaLnBrk="1" fontAlgn="auto" latinLnBrk="0" hangingPunct="1">
              <a:lnSpc>
                <a:spcPts val="1000"/>
              </a:lnSpc>
              <a:spcBef>
                <a:spcPts val="0"/>
              </a:spcBef>
              <a:spcAft>
                <a:spcPts val="0"/>
              </a:spcAft>
              <a:buClrTx/>
              <a:buSzTx/>
              <a:buFontTx/>
              <a:buNone/>
              <a:tabLst/>
              <a:defRPr/>
            </a:pPr>
            <a:fld id="{56C449F3-BD9D-48DC-BFF1-0F66671DA7C6}" type="slidenum">
              <a:rPr kumimoji="0" lang="de-DE" sz="800" b="1" i="0" u="none" strike="noStrike" kern="1200" cap="none" spc="0" normalizeH="0" baseline="0" noProof="0" smtClean="0">
                <a:ln>
                  <a:noFill/>
                </a:ln>
                <a:solidFill>
                  <a:srgbClr val="003781"/>
                </a:solidFill>
                <a:effectLst/>
                <a:uLnTx/>
                <a:uFillTx/>
                <a:latin typeface="Arial" panose="020B0604020202020204"/>
                <a:ea typeface="+mn-ea"/>
                <a:cs typeface="+mn-cs"/>
              </a:rPr>
              <a:pPr marL="0" marR="0" lvl="0" indent="0" algn="r" defTabSz="914205" rtl="0" eaLnBrk="1" fontAlgn="auto" latinLnBrk="0" hangingPunct="1">
                <a:lnSpc>
                  <a:spcPts val="1000"/>
                </a:lnSpc>
                <a:spcBef>
                  <a:spcPts val="0"/>
                </a:spcBef>
                <a:spcAft>
                  <a:spcPts val="0"/>
                </a:spcAft>
                <a:buClrTx/>
                <a:buSzTx/>
                <a:buFontTx/>
                <a:buNone/>
                <a:tabLst/>
                <a:defRPr/>
              </a:pPr>
              <a:t>40</a:t>
            </a:fld>
            <a:endParaRPr kumimoji="0" lang="de-DE" sz="800" b="1" i="0" u="none" strike="noStrike" kern="1200" cap="none" spc="0" normalizeH="0" baseline="0" noProof="0">
              <a:ln>
                <a:noFill/>
              </a:ln>
              <a:solidFill>
                <a:srgbClr val="003781"/>
              </a:solidFill>
              <a:effectLst/>
              <a:uLnTx/>
              <a:uFillTx/>
              <a:latin typeface="Arial" panose="020B0604020202020204"/>
              <a:ea typeface="+mn-ea"/>
              <a:cs typeface="+mn-cs"/>
            </a:endParaRPr>
          </a:p>
        </p:txBody>
      </p:sp>
      <p:sp>
        <p:nvSpPr>
          <p:cNvPr id="4" name="Textplatzhalter 3">
            <a:extLst>
              <a:ext uri="{FF2B5EF4-FFF2-40B4-BE49-F238E27FC236}">
                <a16:creationId xmlns:a16="http://schemas.microsoft.com/office/drawing/2014/main" id="{D03C9726-7E74-4E1D-BDBE-23BB6D0D5C72}"/>
              </a:ext>
            </a:extLst>
          </p:cNvPr>
          <p:cNvSpPr>
            <a:spLocks noGrp="1"/>
          </p:cNvSpPr>
          <p:nvPr>
            <p:ph type="body" sz="quarter" idx="12"/>
          </p:nvPr>
        </p:nvSpPr>
        <p:spPr/>
        <p:txBody>
          <a:bodyPr/>
          <a:lstStyle/>
          <a:p>
            <a:r>
              <a:rPr lang="de-DE"/>
              <a:t> </a:t>
            </a:r>
          </a:p>
          <a:p>
            <a:endParaRPr lang="en-GB"/>
          </a:p>
        </p:txBody>
      </p:sp>
      <p:sp>
        <p:nvSpPr>
          <p:cNvPr id="19" name="Rechteck 18">
            <a:extLst>
              <a:ext uri="{FF2B5EF4-FFF2-40B4-BE49-F238E27FC236}">
                <a16:creationId xmlns:a16="http://schemas.microsoft.com/office/drawing/2014/main" id="{F2386543-4750-4384-B8D3-D4FFDF450B0E}"/>
              </a:ext>
            </a:extLst>
          </p:cNvPr>
          <p:cNvSpPr/>
          <p:nvPr/>
        </p:nvSpPr>
        <p:spPr>
          <a:xfrm>
            <a:off x="6203948" y="2540043"/>
            <a:ext cx="5508623" cy="1772138"/>
          </a:xfrm>
          <a:prstGeom prst="rect">
            <a:avLst/>
          </a:prstGeom>
          <a:solidFill>
            <a:schemeClr val="accent6"/>
          </a:solidFill>
          <a:ln w="25400" cap="flat" cmpd="sng" algn="ctr">
            <a:noFill/>
            <a:prstDash val="solid"/>
          </a:ln>
          <a:effectLst/>
        </p:spPr>
        <p:txBody>
          <a:bodyPr lIns="144000" tIns="144000" rIns="144000" bIns="144000" rtlCol="0" anchor="t"/>
          <a:lstStyle/>
          <a:p>
            <a:pPr marL="285750" indent="-285750" defTabSz="1218682" fontAlgn="base">
              <a:spcBef>
                <a:spcPts val="300"/>
              </a:spcBef>
              <a:buClr>
                <a:srgbClr val="113388"/>
              </a:buClr>
              <a:buFont typeface="Arial" panose="020B0604020202020204" pitchFamily="34" charset="0"/>
              <a:buChar char="•"/>
              <a:defRPr/>
            </a:pPr>
            <a:r>
              <a:rPr lang="de-DE" altLang="de-DE" sz="1400" b="0" i="0" u="none" strike="noStrike" kern="0" cap="none" spc="0" normalizeH="0" baseline="0" noProof="0" dirty="0">
                <a:ln>
                  <a:noFill/>
                </a:ln>
                <a:solidFill>
                  <a:srgbClr val="003781"/>
                </a:solidFill>
                <a:effectLst/>
                <a:uLnTx/>
                <a:uFillTx/>
                <a:latin typeface="Arial"/>
                <a:ea typeface="宋体"/>
                <a:cs typeface="Arial"/>
              </a:rPr>
              <a:t>AG-Anteil</a:t>
            </a:r>
            <a:r>
              <a:rPr lang="de-DE" altLang="de-DE" sz="1400" b="0" i="0" u="none" strike="noStrike" kern="0" cap="none" spc="0" normalizeH="0" noProof="0" dirty="0">
                <a:ln>
                  <a:noFill/>
                </a:ln>
                <a:solidFill>
                  <a:srgbClr val="003781"/>
                </a:solidFill>
                <a:effectLst/>
                <a:uLnTx/>
                <a:uFillTx/>
                <a:latin typeface="Arial"/>
                <a:ea typeface="宋体"/>
                <a:cs typeface="Arial"/>
              </a:rPr>
              <a:t> wird bei Einzahlung unabhängig von Beitragsbemessungsgrenzen (BBG) bezogen auf das AEG bestimmt</a:t>
            </a:r>
          </a:p>
          <a:p>
            <a:pPr marL="285750" indent="-285750" defTabSz="1218682" fontAlgn="base">
              <a:spcBef>
                <a:spcPts val="300"/>
              </a:spcBef>
              <a:buClr>
                <a:srgbClr val="113388"/>
              </a:buClr>
              <a:buFont typeface="Arial" panose="020B0604020202020204" pitchFamily="34" charset="0"/>
              <a:buChar char="•"/>
              <a:defRPr/>
            </a:pPr>
            <a:r>
              <a:rPr lang="de-DE" altLang="de-DE" sz="1400" kern="0" baseline="0" dirty="0">
                <a:solidFill>
                  <a:srgbClr val="003781"/>
                </a:solidFill>
                <a:latin typeface="Arial"/>
                <a:ea typeface="宋体"/>
                <a:cs typeface="Arial"/>
              </a:rPr>
              <a:t>Risiken</a:t>
            </a:r>
            <a:r>
              <a:rPr lang="de-DE" altLang="de-DE" sz="1400" kern="0" dirty="0">
                <a:solidFill>
                  <a:srgbClr val="003781"/>
                </a:solidFill>
                <a:latin typeface="Arial"/>
                <a:ea typeface="宋体"/>
                <a:cs typeface="Arial"/>
              </a:rPr>
              <a:t> und Chancen von späteren Beitragssatzänderungen oder Verschiebung der BBG bis zur Freistellung trägt NUR der Arbeitnehmer</a:t>
            </a:r>
          </a:p>
          <a:p>
            <a:pPr marL="285750" indent="-285750" defTabSz="1218682" fontAlgn="base">
              <a:spcBef>
                <a:spcPts val="300"/>
              </a:spcBef>
              <a:buClr>
                <a:srgbClr val="113388"/>
              </a:buClr>
              <a:buFont typeface="Arial" panose="020B0604020202020204" pitchFamily="34" charset="0"/>
              <a:buChar char="•"/>
              <a:defRPr/>
            </a:pPr>
            <a:r>
              <a:rPr lang="de-DE" altLang="de-DE" sz="1400" b="0" i="0" u="none" strike="noStrike" kern="0" cap="none" spc="0" normalizeH="0" baseline="0" noProof="0" dirty="0">
                <a:ln>
                  <a:noFill/>
                </a:ln>
                <a:solidFill>
                  <a:srgbClr val="003781"/>
                </a:solidFill>
                <a:effectLst/>
                <a:uLnTx/>
                <a:uFillTx/>
                <a:latin typeface="Arial"/>
                <a:ea typeface="宋体"/>
                <a:cs typeface="Arial"/>
              </a:rPr>
              <a:t>Vorteil AG:</a:t>
            </a:r>
            <a:r>
              <a:rPr lang="de-DE" altLang="de-DE" sz="1400" b="0" i="0" u="none" strike="noStrike" kern="0" cap="none" spc="0" normalizeH="0" noProof="0" dirty="0">
                <a:ln>
                  <a:noFill/>
                </a:ln>
                <a:solidFill>
                  <a:srgbClr val="003781"/>
                </a:solidFill>
                <a:effectLst/>
                <a:uLnTx/>
                <a:uFillTx/>
                <a:latin typeface="Arial"/>
                <a:ea typeface="宋体"/>
                <a:cs typeface="Arial"/>
              </a:rPr>
              <a:t> </a:t>
            </a:r>
            <a:r>
              <a:rPr lang="de-DE" altLang="de-DE" sz="1400" b="1" i="0" u="none" strike="noStrike" kern="0" cap="none" spc="0" normalizeH="0" noProof="0" dirty="0">
                <a:ln>
                  <a:noFill/>
                </a:ln>
                <a:solidFill>
                  <a:srgbClr val="003781"/>
                </a:solidFill>
                <a:effectLst/>
                <a:uLnTx/>
                <a:uFillTx/>
                <a:latin typeface="Arial"/>
                <a:ea typeface="宋体"/>
                <a:cs typeface="Arial"/>
              </a:rPr>
              <a:t>„Pay and Forget“</a:t>
            </a:r>
            <a:endParaRPr lang="de-DE" altLang="de-DE" sz="1400" b="1" i="0" u="none" strike="noStrike" kern="0" cap="none" spc="0" normalizeH="0" baseline="0" noProof="0" dirty="0">
              <a:ln>
                <a:noFill/>
              </a:ln>
              <a:solidFill>
                <a:srgbClr val="003781"/>
              </a:solidFill>
              <a:effectLst/>
              <a:uLnTx/>
              <a:uFillTx/>
              <a:latin typeface="Arial"/>
              <a:ea typeface="宋体"/>
              <a:cs typeface="Arial"/>
            </a:endParaRPr>
          </a:p>
        </p:txBody>
      </p:sp>
      <p:sp>
        <p:nvSpPr>
          <p:cNvPr id="20" name="Rechteck 19">
            <a:extLst>
              <a:ext uri="{FF2B5EF4-FFF2-40B4-BE49-F238E27FC236}">
                <a16:creationId xmlns:a16="http://schemas.microsoft.com/office/drawing/2014/main" id="{5C2BA6F0-3D1E-43B9-A083-2A33E3804B4C}"/>
              </a:ext>
            </a:extLst>
          </p:cNvPr>
          <p:cNvSpPr/>
          <p:nvPr/>
        </p:nvSpPr>
        <p:spPr>
          <a:xfrm>
            <a:off x="479426" y="2214799"/>
            <a:ext cx="5508624" cy="4089747"/>
          </a:xfrm>
          <a:prstGeom prst="rect">
            <a:avLst/>
          </a:prstGeom>
          <a:solidFill>
            <a:schemeClr val="tx1">
              <a:lumMod val="95000"/>
            </a:schemeClr>
          </a:solidFill>
          <a:ln w="25400" cap="flat" cmpd="sng" algn="ctr">
            <a:noFill/>
            <a:prstDash val="solid"/>
          </a:ln>
          <a:effectLst/>
        </p:spPr>
        <p:txBody>
          <a:bodyPr lIns="144000" tIns="144000" rIns="144000" bIns="144000" rtlCol="0" anchor="t"/>
          <a:lstStyle/>
          <a:p>
            <a:pPr marL="0" marR="0" lvl="0" indent="0" algn="l" defTabSz="1218682" rtl="0" eaLnBrk="1" fontAlgn="base" latinLnBrk="0" hangingPunct="1">
              <a:lnSpc>
                <a:spcPct val="100000"/>
              </a:lnSpc>
              <a:spcBef>
                <a:spcPts val="300"/>
              </a:spcBef>
              <a:spcAft>
                <a:spcPts val="0"/>
              </a:spcAft>
              <a:buClr>
                <a:srgbClr val="113388"/>
              </a:buClr>
              <a:buSzTx/>
              <a:buFontTx/>
              <a:buNone/>
              <a:tabLst/>
              <a:defRPr/>
            </a:pPr>
            <a:endParaRPr kumimoji="0" lang="de-DE" altLang="zh-CN" sz="1400" i="0" u="none" strike="noStrike" kern="0" cap="none" spc="0" normalizeH="0" baseline="0" noProof="0">
              <a:ln>
                <a:noFill/>
              </a:ln>
              <a:solidFill>
                <a:srgbClr val="003781"/>
              </a:solidFill>
              <a:effectLst/>
              <a:uLnTx/>
              <a:uFillTx/>
              <a:latin typeface="Arial"/>
              <a:ea typeface="宋体" pitchFamily="2" charset="-122"/>
              <a:cs typeface="Arial" pitchFamily="34" charset="0"/>
            </a:endParaRPr>
          </a:p>
        </p:txBody>
      </p:sp>
      <p:sp>
        <p:nvSpPr>
          <p:cNvPr id="23" name="Rechteck 22">
            <a:extLst>
              <a:ext uri="{FF2B5EF4-FFF2-40B4-BE49-F238E27FC236}">
                <a16:creationId xmlns:a16="http://schemas.microsoft.com/office/drawing/2014/main" id="{65D1903C-B2AF-4CED-ACEB-9AB2633E891D}"/>
              </a:ext>
            </a:extLst>
          </p:cNvPr>
          <p:cNvSpPr/>
          <p:nvPr/>
        </p:nvSpPr>
        <p:spPr>
          <a:xfrm>
            <a:off x="6211867" y="4814877"/>
            <a:ext cx="5508624" cy="1489669"/>
          </a:xfrm>
          <a:prstGeom prst="rect">
            <a:avLst/>
          </a:prstGeom>
          <a:solidFill>
            <a:schemeClr val="accent6"/>
          </a:solidFill>
          <a:ln w="25400" cap="flat" cmpd="sng" algn="ctr">
            <a:noFill/>
            <a:prstDash val="solid"/>
          </a:ln>
          <a:effectLst/>
        </p:spPr>
        <p:txBody>
          <a:bodyPr lIns="144000" tIns="144000" rIns="144000" bIns="144000" rtlCol="0" anchor="t"/>
          <a:lstStyle/>
          <a:p>
            <a:pPr marL="285750" indent="-285750" defTabSz="1218682" fontAlgn="base">
              <a:spcBef>
                <a:spcPts val="500"/>
              </a:spcBef>
              <a:buClr>
                <a:srgbClr val="003781"/>
              </a:buClr>
              <a:buFont typeface="Arial" panose="020B0604020202020204" pitchFamily="34" charset="0"/>
              <a:buChar char="•"/>
              <a:defRPr/>
            </a:pPr>
            <a:r>
              <a:rPr lang="de-DE" altLang="zh-CN" sz="1400" b="0" i="0" u="none" strike="noStrike" kern="0" cap="none" spc="0" normalizeH="0" baseline="0" noProof="0" dirty="0">
                <a:ln>
                  <a:noFill/>
                </a:ln>
                <a:solidFill>
                  <a:srgbClr val="003781"/>
                </a:solidFill>
                <a:effectLst/>
                <a:uLnTx/>
                <a:uFillTx/>
                <a:latin typeface="Arial"/>
                <a:ea typeface="宋体"/>
                <a:cs typeface="Arial"/>
              </a:rPr>
              <a:t>Nachschussverpflichtung</a:t>
            </a:r>
            <a:r>
              <a:rPr lang="de-DE" altLang="zh-CN" sz="1400" b="0" i="0" u="none" strike="noStrike" kern="0" cap="none" spc="0" normalizeH="0" noProof="0" dirty="0">
                <a:ln>
                  <a:noFill/>
                </a:ln>
                <a:solidFill>
                  <a:srgbClr val="003781"/>
                </a:solidFill>
                <a:effectLst/>
                <a:uLnTx/>
                <a:uFillTx/>
                <a:latin typeface="Arial"/>
                <a:ea typeface="宋体"/>
                <a:cs typeface="Arial"/>
              </a:rPr>
              <a:t> des Arbeitgebers bei steigendem AG-Anteil und Entnahmerecht bei fallendem AG-Anteil</a:t>
            </a:r>
          </a:p>
          <a:p>
            <a:pPr marL="285750" indent="-285750" defTabSz="1218682" fontAlgn="base">
              <a:spcBef>
                <a:spcPts val="500"/>
              </a:spcBef>
              <a:buClr>
                <a:srgbClr val="003781"/>
              </a:buClr>
              <a:buFont typeface="Arial" panose="020B0604020202020204" pitchFamily="34" charset="0"/>
              <a:buChar char="•"/>
              <a:defRPr/>
            </a:pPr>
            <a:r>
              <a:rPr lang="de-DE" altLang="zh-CN" sz="1400" kern="0" baseline="0" dirty="0">
                <a:solidFill>
                  <a:srgbClr val="003781"/>
                </a:solidFill>
                <a:latin typeface="Arial"/>
                <a:ea typeface="宋体"/>
                <a:cs typeface="Arial"/>
              </a:rPr>
              <a:t>Beitragsrechtliche</a:t>
            </a:r>
            <a:r>
              <a:rPr lang="de-DE" altLang="zh-CN" sz="1400" kern="0" dirty="0">
                <a:solidFill>
                  <a:srgbClr val="003781"/>
                </a:solidFill>
                <a:latin typeface="Arial"/>
                <a:ea typeface="宋体"/>
                <a:cs typeface="Arial"/>
              </a:rPr>
              <a:t> Anerkennung: OFFEN!</a:t>
            </a:r>
          </a:p>
          <a:p>
            <a:pPr marL="285750" indent="-285750" defTabSz="1218682" fontAlgn="base">
              <a:spcBef>
                <a:spcPts val="500"/>
              </a:spcBef>
              <a:buClr>
                <a:srgbClr val="003781"/>
              </a:buClr>
              <a:buFont typeface="Arial" panose="020B0604020202020204" pitchFamily="34" charset="0"/>
              <a:buChar char="•"/>
              <a:defRPr/>
            </a:pPr>
            <a:r>
              <a:rPr lang="de-DE" altLang="zh-CN" sz="1400" b="0" i="0" u="none" strike="noStrike" kern="0" cap="none" spc="0" normalizeH="0" baseline="0" noProof="0" dirty="0">
                <a:ln>
                  <a:noFill/>
                </a:ln>
                <a:solidFill>
                  <a:srgbClr val="003781"/>
                </a:solidFill>
                <a:effectLst/>
                <a:uLnTx/>
                <a:uFillTx/>
                <a:latin typeface="Arial"/>
                <a:ea typeface="宋体"/>
                <a:cs typeface="Arial"/>
              </a:rPr>
              <a:t>Bei</a:t>
            </a:r>
            <a:r>
              <a:rPr lang="de-DE" altLang="zh-CN" sz="1400" b="0" i="0" u="none" strike="noStrike" kern="0" cap="none" spc="0" normalizeH="0" noProof="0" dirty="0">
                <a:ln>
                  <a:noFill/>
                </a:ln>
                <a:solidFill>
                  <a:srgbClr val="003781"/>
                </a:solidFill>
                <a:effectLst/>
                <a:uLnTx/>
                <a:uFillTx/>
                <a:latin typeface="Arial"/>
                <a:ea typeface="宋体"/>
                <a:cs typeface="Arial"/>
              </a:rPr>
              <a:t> Einzelrückdeckung Empfehlung: Zweikontenmodell (2 Risiken für AEG und AG-Anteil getrennt)</a:t>
            </a:r>
            <a:endParaRPr lang="de-DE" altLang="zh-CN" sz="1400" b="0" i="0" u="none" strike="noStrike" kern="0" cap="none" spc="0" normalizeH="0" baseline="0" noProof="0" dirty="0">
              <a:ln>
                <a:noFill/>
              </a:ln>
              <a:solidFill>
                <a:srgbClr val="003781"/>
              </a:solidFill>
              <a:effectLst/>
              <a:uLnTx/>
              <a:uFillTx/>
              <a:latin typeface="Arial"/>
              <a:ea typeface="宋体"/>
              <a:cs typeface="Arial"/>
            </a:endParaRPr>
          </a:p>
        </p:txBody>
      </p:sp>
      <p:sp>
        <p:nvSpPr>
          <p:cNvPr id="13" name="Textfeld 12"/>
          <p:cNvSpPr txBox="1"/>
          <p:nvPr/>
        </p:nvSpPr>
        <p:spPr>
          <a:xfrm>
            <a:off x="492678" y="1748587"/>
            <a:ext cx="10592417" cy="288758"/>
          </a:xfrm>
          <a:prstGeom prst="rect">
            <a:avLst/>
          </a:prstGeom>
          <a:noFill/>
        </p:spPr>
        <p:txBody>
          <a:bodyPr wrap="square" lIns="0" tIns="0" rIns="0" bIns="0" rtlCol="0" anchor="t" anchorCtr="0">
            <a:noAutofit/>
          </a:bodyPr>
          <a:lstStyle/>
          <a:p>
            <a:pPr algn="l"/>
            <a:r>
              <a:rPr lang="de-DE" sz="1600" dirty="0">
                <a:solidFill>
                  <a:schemeClr val="bg1"/>
                </a:solidFill>
              </a:rPr>
              <a:t>Wertguthaben umfasst auch den AG-Anteil am Gesamtsozialversicherungsbeitrag §7d  Abs.1 SGB IV</a:t>
            </a:r>
          </a:p>
        </p:txBody>
      </p:sp>
      <p:sp>
        <p:nvSpPr>
          <p:cNvPr id="5" name="Rechteck 4"/>
          <p:cNvSpPr/>
          <p:nvPr/>
        </p:nvSpPr>
        <p:spPr>
          <a:xfrm>
            <a:off x="973307" y="5003352"/>
            <a:ext cx="3308472" cy="908554"/>
          </a:xfrm>
          <a:prstGeom prst="rect">
            <a:avLst/>
          </a:prstGeom>
          <a:solidFill>
            <a:srgbClr val="00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AEG</a:t>
            </a:r>
            <a:endParaRPr lang="de-DE" dirty="0"/>
          </a:p>
        </p:txBody>
      </p:sp>
      <p:sp>
        <p:nvSpPr>
          <p:cNvPr id="16" name="Rechteck 15"/>
          <p:cNvSpPr/>
          <p:nvPr/>
        </p:nvSpPr>
        <p:spPr>
          <a:xfrm>
            <a:off x="4505596" y="5291661"/>
            <a:ext cx="1288465" cy="600903"/>
          </a:xfrm>
          <a:prstGeom prst="rect">
            <a:avLst/>
          </a:prstGeom>
          <a:solidFill>
            <a:srgbClr val="13A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AG-Anteil </a:t>
            </a:r>
            <a:r>
              <a:rPr lang="de-DE" dirty="0" smtClean="0"/>
              <a:t>SV -€</a:t>
            </a:r>
            <a:endParaRPr lang="de-DE" dirty="0"/>
          </a:p>
        </p:txBody>
      </p:sp>
      <p:sp>
        <p:nvSpPr>
          <p:cNvPr id="7" name="Rechteck 6"/>
          <p:cNvSpPr/>
          <p:nvPr/>
        </p:nvSpPr>
        <p:spPr>
          <a:xfrm>
            <a:off x="1628272" y="3665915"/>
            <a:ext cx="3208421" cy="1116754"/>
          </a:xfrm>
          <a:prstGeom prst="rect">
            <a:avLst/>
          </a:prstGeom>
          <a:solidFill>
            <a:srgbClr val="F86200"/>
          </a:solidFill>
          <a:ln>
            <a:solidFill>
              <a:srgbClr val="F86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Wertguthaben = Arbeitsentgeltguthaben (AEG) + darauf entfallender AG-Anteil</a:t>
            </a:r>
          </a:p>
        </p:txBody>
      </p:sp>
      <p:sp>
        <p:nvSpPr>
          <p:cNvPr id="18" name="Rechteck 17"/>
          <p:cNvSpPr/>
          <p:nvPr/>
        </p:nvSpPr>
        <p:spPr>
          <a:xfrm>
            <a:off x="818147" y="2592513"/>
            <a:ext cx="4828673" cy="695688"/>
          </a:xfrm>
          <a:prstGeom prst="rect">
            <a:avLst/>
          </a:prstGeom>
          <a:solidFill>
            <a:srgbClr val="00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smtClean="0"/>
              <a:t>Arbeitsentgelt (AEG)</a:t>
            </a:r>
            <a:endParaRPr lang="de-DE" dirty="0"/>
          </a:p>
        </p:txBody>
      </p:sp>
      <p:sp>
        <p:nvSpPr>
          <p:cNvPr id="27" name="Rechteck 26"/>
          <p:cNvSpPr/>
          <p:nvPr/>
        </p:nvSpPr>
        <p:spPr>
          <a:xfrm>
            <a:off x="3811424" y="2683664"/>
            <a:ext cx="1682996" cy="48126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AG-Anteil SV</a:t>
            </a:r>
            <a:endParaRPr lang="de-DE" dirty="0"/>
          </a:p>
        </p:txBody>
      </p:sp>
      <p:sp>
        <p:nvSpPr>
          <p:cNvPr id="17" name="Rechteck 16">
            <a:extLst>
              <a:ext uri="{FF2B5EF4-FFF2-40B4-BE49-F238E27FC236}">
                <a16:creationId xmlns:a16="http://schemas.microsoft.com/office/drawing/2014/main" id="{3FE053CF-AE41-4A33-8A0A-7186DEA6B70C}"/>
              </a:ext>
            </a:extLst>
          </p:cNvPr>
          <p:cNvSpPr/>
          <p:nvPr/>
        </p:nvSpPr>
        <p:spPr>
          <a:xfrm>
            <a:off x="6211867" y="2214799"/>
            <a:ext cx="5500704" cy="325243"/>
          </a:xfrm>
          <a:prstGeom prst="rect">
            <a:avLst/>
          </a:prstGeom>
          <a:solidFill>
            <a:schemeClr val="bg1"/>
          </a:solidFill>
          <a:ln w="19050" cap="flat" cmpd="sng" algn="ctr">
            <a:solidFill>
              <a:schemeClr val="bg1"/>
            </a:solidFill>
            <a:prstDash val="solid"/>
          </a:ln>
          <a:effectLst/>
        </p:spPr>
        <p:txBody>
          <a:bodyPr rtlCol="0" anchor="ctr"/>
          <a:lstStyle/>
          <a:p>
            <a:pPr defTabSz="1218682" fontAlgn="base">
              <a:spcBef>
                <a:spcPct val="0"/>
              </a:spcBef>
              <a:spcAft>
                <a:spcPct val="30000"/>
              </a:spcAft>
              <a:buClr>
                <a:srgbClr val="113388"/>
              </a:buClr>
              <a:buFont typeface="Wingdings" pitchFamily="2" charset="2"/>
              <a:buNone/>
            </a:pPr>
            <a:r>
              <a:rPr lang="de-DE" altLang="zh-CN" sz="1400" b="1" kern="0" dirty="0">
                <a:ea typeface="宋体" pitchFamily="2" charset="-122"/>
                <a:cs typeface="Arial" pitchFamily="34" charset="0"/>
              </a:rPr>
              <a:t>Der aktuelle Wertguthabenbegriff: „statisch“</a:t>
            </a:r>
          </a:p>
        </p:txBody>
      </p:sp>
      <p:sp>
        <p:nvSpPr>
          <p:cNvPr id="22" name="Rechteck 21">
            <a:extLst>
              <a:ext uri="{FF2B5EF4-FFF2-40B4-BE49-F238E27FC236}">
                <a16:creationId xmlns:a16="http://schemas.microsoft.com/office/drawing/2014/main" id="{3FE053CF-AE41-4A33-8A0A-7186DEA6B70C}"/>
              </a:ext>
            </a:extLst>
          </p:cNvPr>
          <p:cNvSpPr/>
          <p:nvPr/>
        </p:nvSpPr>
        <p:spPr>
          <a:xfrm>
            <a:off x="6219787" y="4486348"/>
            <a:ext cx="5500704" cy="325243"/>
          </a:xfrm>
          <a:prstGeom prst="rect">
            <a:avLst/>
          </a:prstGeom>
          <a:solidFill>
            <a:schemeClr val="bg1"/>
          </a:solidFill>
          <a:ln w="19050" cap="flat" cmpd="sng" algn="ctr">
            <a:solidFill>
              <a:schemeClr val="bg1"/>
            </a:solidFill>
            <a:prstDash val="solid"/>
          </a:ln>
          <a:effectLst/>
        </p:spPr>
        <p:txBody>
          <a:bodyPr rtlCol="0" anchor="ctr"/>
          <a:lstStyle/>
          <a:p>
            <a:pPr defTabSz="1218682" fontAlgn="base">
              <a:spcBef>
                <a:spcPct val="0"/>
              </a:spcBef>
              <a:spcAft>
                <a:spcPct val="30000"/>
              </a:spcAft>
              <a:buClr>
                <a:srgbClr val="113388"/>
              </a:buClr>
              <a:buFont typeface="Wingdings" pitchFamily="2" charset="2"/>
              <a:buNone/>
            </a:pPr>
            <a:r>
              <a:rPr lang="de-DE" altLang="zh-CN" sz="1400" b="1" kern="0" dirty="0">
                <a:ea typeface="宋体" pitchFamily="2" charset="-122"/>
                <a:cs typeface="Arial" pitchFamily="34" charset="0"/>
              </a:rPr>
              <a:t>Der dynamische Wertkontenbegriff</a:t>
            </a:r>
          </a:p>
        </p:txBody>
      </p:sp>
      <p:sp>
        <p:nvSpPr>
          <p:cNvPr id="24" name="Fußzeilenplatzhalter 5" descr="svtx:article/content/footnote">
            <a:extLst>
              <a:ext uri="{FF2B5EF4-FFF2-40B4-BE49-F238E27FC236}">
                <a16:creationId xmlns:a16="http://schemas.microsoft.com/office/drawing/2014/main" id="{528DACD9-E1A8-466F-99DE-835C0A1D84D6}"/>
              </a:ext>
            </a:extLst>
          </p:cNvPr>
          <p:cNvSpPr>
            <a:spLocks noGrp="1"/>
          </p:cNvSpPr>
          <p:nvPr>
            <p:ph type="ftr" sz="quarter" idx="4294967295"/>
          </p:nvPr>
        </p:nvSpPr>
        <p:spPr>
          <a:xfrm>
            <a:off x="479426" y="6299200"/>
            <a:ext cx="9324974" cy="350150"/>
          </a:xfrm>
          <a:prstGeom prst="rect">
            <a:avLst/>
          </a:prstGeom>
        </p:spPr>
        <p:txBody>
          <a:bodyPr anchor="b"/>
          <a:lstStyle/>
          <a:p>
            <a:r>
              <a:rPr lang="de-DE" sz="800" dirty="0" smtClean="0">
                <a:solidFill>
                  <a:schemeClr val="bg1"/>
                </a:solidFill>
              </a:rPr>
              <a:t>Allianz Zeitwertkonten mit Garantie I L-FK-FS-ZIP</a:t>
            </a:r>
            <a:endParaRPr sz="800" dirty="0">
              <a:solidFill>
                <a:schemeClr val="bg1"/>
              </a:solidFill>
            </a:endParaRPr>
          </a:p>
        </p:txBody>
      </p:sp>
    </p:spTree>
    <p:extLst>
      <p:ext uri="{BB962C8B-B14F-4D97-AF65-F5344CB8AC3E}">
        <p14:creationId xmlns:p14="http://schemas.microsoft.com/office/powerpoint/2010/main" val="40678048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Garantien</a:t>
            </a:r>
            <a:endParaRPr lang="de-DE" dirty="0"/>
          </a:p>
        </p:txBody>
      </p:sp>
      <p:graphicFrame>
        <p:nvGraphicFramePr>
          <p:cNvPr id="6" name="Inhaltsplatzhalter 5"/>
          <p:cNvGraphicFramePr>
            <a:graphicFrameLocks noGrp="1"/>
          </p:cNvGraphicFramePr>
          <p:nvPr>
            <p:ph idx="1"/>
            <p:extLst>
              <p:ext uri="{D42A27DB-BD31-4B8C-83A1-F6EECF244321}">
                <p14:modId xmlns:p14="http://schemas.microsoft.com/office/powerpoint/2010/main" val="1052329916"/>
              </p:ext>
            </p:extLst>
          </p:nvPr>
        </p:nvGraphicFramePr>
        <p:xfrm>
          <a:off x="479425" y="1808163"/>
          <a:ext cx="11233150" cy="763524"/>
        </p:xfrm>
        <a:graphic>
          <a:graphicData uri="http://schemas.openxmlformats.org/drawingml/2006/table">
            <a:tbl>
              <a:tblPr firstRow="1" bandRow="1">
                <a:tableStyleId>{5C22544A-7EE6-4342-B048-85BDC9FD1C3A}</a:tableStyleId>
              </a:tblPr>
              <a:tblGrid>
                <a:gridCol w="7576439">
                  <a:extLst>
                    <a:ext uri="{9D8B030D-6E8A-4147-A177-3AD203B41FA5}">
                      <a16:colId xmlns:a16="http://schemas.microsoft.com/office/drawing/2014/main" val="740199564"/>
                    </a:ext>
                  </a:extLst>
                </a:gridCol>
                <a:gridCol w="3656711">
                  <a:extLst>
                    <a:ext uri="{9D8B030D-6E8A-4147-A177-3AD203B41FA5}">
                      <a16:colId xmlns:a16="http://schemas.microsoft.com/office/drawing/2014/main" val="2129952437"/>
                    </a:ext>
                  </a:extLst>
                </a:gridCol>
              </a:tblGrid>
              <a:tr h="370840">
                <a:tc>
                  <a:txBody>
                    <a:bodyPr/>
                    <a:lstStyle/>
                    <a:p>
                      <a:pPr algn="r"/>
                      <a:r>
                        <a:rPr lang="de-DE" b="1" dirty="0" smtClean="0"/>
                        <a:t>Werterhaltungsgarantie</a:t>
                      </a:r>
                      <a:endParaRPr lang="de-DE" b="1" dirty="0"/>
                    </a:p>
                  </a:txBody>
                  <a:tcPr>
                    <a:solidFill>
                      <a:srgbClr val="006192"/>
                    </a:solidFill>
                  </a:tcPr>
                </a:tc>
                <a:tc>
                  <a:txBody>
                    <a:bodyPr/>
                    <a:lstStyle/>
                    <a:p>
                      <a:r>
                        <a:rPr lang="de-DE" b="1" dirty="0" smtClean="0">
                          <a:solidFill>
                            <a:schemeClr val="tx1"/>
                          </a:solidFill>
                        </a:rPr>
                        <a:t>§7d Abs. 3 SGB IV</a:t>
                      </a:r>
                      <a:endParaRPr lang="de-DE" b="1" dirty="0">
                        <a:solidFill>
                          <a:schemeClr val="tx1"/>
                        </a:solidFill>
                      </a:endParaRPr>
                    </a:p>
                  </a:txBody>
                  <a:tcPr>
                    <a:solidFill>
                      <a:srgbClr val="006192"/>
                    </a:solidFill>
                  </a:tcPr>
                </a:tc>
                <a:extLst>
                  <a:ext uri="{0D108BD9-81ED-4DB2-BD59-A6C34878D82A}">
                    <a16:rowId xmlns:a16="http://schemas.microsoft.com/office/drawing/2014/main" val="2775153356"/>
                  </a:ext>
                </a:extLst>
              </a:tr>
              <a:tr h="370840">
                <a:tc>
                  <a:txBody>
                    <a:bodyPr/>
                    <a:lstStyle/>
                    <a:p>
                      <a:pPr algn="r"/>
                      <a:r>
                        <a:rPr lang="de-DE" b="1" dirty="0" smtClean="0">
                          <a:solidFill>
                            <a:schemeClr val="tx1"/>
                          </a:solidFill>
                        </a:rPr>
                        <a:t>Zeitwertgarantie</a:t>
                      </a:r>
                      <a:endParaRPr lang="de-DE" b="1" dirty="0">
                        <a:solidFill>
                          <a:schemeClr val="tx1"/>
                        </a:solidFill>
                      </a:endParaRPr>
                    </a:p>
                  </a:txBody>
                  <a:tcPr>
                    <a:solidFill>
                      <a:srgbClr val="006192"/>
                    </a:solidFill>
                  </a:tcPr>
                </a:tc>
                <a:tc>
                  <a:txBody>
                    <a:bodyPr/>
                    <a:lstStyle/>
                    <a:p>
                      <a:r>
                        <a:rPr lang="de-DE" b="1" dirty="0" smtClean="0">
                          <a:solidFill>
                            <a:schemeClr val="tx1"/>
                          </a:solidFill>
                        </a:rPr>
                        <a:t>BMF-Schreiben</a:t>
                      </a:r>
                      <a:r>
                        <a:rPr lang="de-DE" b="1" baseline="0" dirty="0" smtClean="0">
                          <a:solidFill>
                            <a:schemeClr val="tx1"/>
                          </a:solidFill>
                        </a:rPr>
                        <a:t> v. 17.06.2009</a:t>
                      </a:r>
                      <a:endParaRPr lang="de-DE" b="1" dirty="0">
                        <a:solidFill>
                          <a:schemeClr val="tx1"/>
                        </a:solidFill>
                      </a:endParaRPr>
                    </a:p>
                  </a:txBody>
                  <a:tcPr>
                    <a:solidFill>
                      <a:srgbClr val="006192"/>
                    </a:solidFill>
                  </a:tcPr>
                </a:tc>
                <a:extLst>
                  <a:ext uri="{0D108BD9-81ED-4DB2-BD59-A6C34878D82A}">
                    <a16:rowId xmlns:a16="http://schemas.microsoft.com/office/drawing/2014/main" val="3006778055"/>
                  </a:ext>
                </a:extLst>
              </a:tr>
            </a:tbl>
          </a:graphicData>
        </a:graphic>
      </p:graphicFrame>
      <p:sp>
        <p:nvSpPr>
          <p:cNvPr id="4" name="Textplatzhalter 3"/>
          <p:cNvSpPr>
            <a:spLocks noGrp="1"/>
          </p:cNvSpPr>
          <p:nvPr>
            <p:ph type="body" sz="quarter" idx="12"/>
          </p:nvPr>
        </p:nvSpPr>
        <p:spPr/>
        <p:txBody>
          <a:bodyPr/>
          <a:lstStyle/>
          <a:p>
            <a:r>
              <a:rPr lang="de-DE" dirty="0" smtClean="0"/>
              <a:t>Legal Frame</a:t>
            </a:r>
            <a:endParaRPr lang="de-DE" dirty="0"/>
          </a:p>
        </p:txBody>
      </p:sp>
      <p:sp>
        <p:nvSpPr>
          <p:cNvPr id="7" name="Textfeld 6"/>
          <p:cNvSpPr txBox="1"/>
          <p:nvPr/>
        </p:nvSpPr>
        <p:spPr>
          <a:xfrm>
            <a:off x="479424" y="2697480"/>
            <a:ext cx="11233151" cy="3575304"/>
          </a:xfrm>
          <a:prstGeom prst="rect">
            <a:avLst/>
          </a:prstGeom>
          <a:noFill/>
        </p:spPr>
        <p:txBody>
          <a:bodyPr wrap="square" lIns="0" tIns="0" rIns="0" bIns="0" rtlCol="0" anchor="t" anchorCtr="0">
            <a:noAutofit/>
          </a:bodyPr>
          <a:lstStyle/>
          <a:p>
            <a:pPr algn="l"/>
            <a:endParaRPr lang="de-DE" sz="1600" dirty="0">
              <a:solidFill>
                <a:schemeClr val="bg1"/>
              </a:solidFill>
            </a:endParaRPr>
          </a:p>
          <a:p>
            <a:pPr marL="285750" indent="-285750" algn="l">
              <a:buFont typeface="Arial" panose="020B0604020202020204" pitchFamily="34" charset="0"/>
              <a:buChar char="•"/>
            </a:pPr>
            <a:r>
              <a:rPr lang="de-DE" sz="1600" b="1" dirty="0" smtClean="0">
                <a:solidFill>
                  <a:schemeClr val="bg1"/>
                </a:solidFill>
              </a:rPr>
              <a:t>Werthaltungsgarantie: </a:t>
            </a:r>
            <a:r>
              <a:rPr lang="de-DE" sz="1600" dirty="0" smtClean="0">
                <a:solidFill>
                  <a:schemeClr val="bg1"/>
                </a:solidFill>
              </a:rPr>
              <a:t>Bei Freistellung Summe des Anlagebetrages nach beitragsbezogenen Kosten </a:t>
            </a:r>
          </a:p>
          <a:p>
            <a:pPr marL="285750" indent="-285750" algn="l">
              <a:buFont typeface="Arial" panose="020B0604020202020204" pitchFamily="34" charset="0"/>
              <a:buChar char="•"/>
            </a:pPr>
            <a:endParaRPr lang="de-DE" sz="1600" dirty="0" smtClean="0">
              <a:solidFill>
                <a:schemeClr val="bg1"/>
              </a:solidFill>
            </a:endParaRPr>
          </a:p>
          <a:p>
            <a:pPr marL="285750" indent="-285750" algn="l">
              <a:buFont typeface="Arial" panose="020B0604020202020204" pitchFamily="34" charset="0"/>
              <a:buChar char="•"/>
            </a:pPr>
            <a:r>
              <a:rPr lang="de-DE" sz="1600" b="1" dirty="0" smtClean="0">
                <a:solidFill>
                  <a:schemeClr val="bg1"/>
                </a:solidFill>
              </a:rPr>
              <a:t>Zeitwertkontengarantie: </a:t>
            </a:r>
            <a:r>
              <a:rPr lang="de-DE" sz="1600" dirty="0" smtClean="0">
                <a:solidFill>
                  <a:schemeClr val="bg1"/>
                </a:solidFill>
              </a:rPr>
              <a:t>Bei Freistellung Summe der Beschäftigten Dotierungen Brutto (vor Abzug von Kosten)</a:t>
            </a:r>
          </a:p>
          <a:p>
            <a:pPr marL="285750" indent="-285750" algn="l">
              <a:buFont typeface="Arial" panose="020B0604020202020204" pitchFamily="34" charset="0"/>
              <a:buChar char="•"/>
            </a:pPr>
            <a:endParaRPr lang="de-DE" sz="1600" dirty="0">
              <a:solidFill>
                <a:schemeClr val="bg1"/>
              </a:solidFill>
            </a:endParaRPr>
          </a:p>
          <a:p>
            <a:pPr marL="742852" lvl="1" indent="-285750">
              <a:buFont typeface="Arial" panose="020B0604020202020204" pitchFamily="34" charset="0"/>
              <a:buChar char="•"/>
            </a:pPr>
            <a:r>
              <a:rPr lang="de-DE" sz="1600" dirty="0" smtClean="0">
                <a:solidFill>
                  <a:schemeClr val="bg1"/>
                </a:solidFill>
              </a:rPr>
              <a:t>AG trägt das Nachschussrisiko der beitragsbezogenen Kosten, soweit Erträge sie nicht ausgeglichen haben</a:t>
            </a:r>
          </a:p>
          <a:p>
            <a:pPr marL="742852" lvl="1" indent="-285750">
              <a:buFont typeface="Arial" panose="020B0604020202020204" pitchFamily="34" charset="0"/>
              <a:buChar char="•"/>
            </a:pPr>
            <a:r>
              <a:rPr lang="de-DE" sz="1600" dirty="0" smtClean="0">
                <a:solidFill>
                  <a:schemeClr val="bg1"/>
                </a:solidFill>
              </a:rPr>
              <a:t>Der AG trägt bei dynamischem Wertguthabenbegriff sowieso das Risiko steigender AG-Beitragssätze</a:t>
            </a:r>
          </a:p>
          <a:p>
            <a:pPr marL="742852" lvl="1" indent="-285750">
              <a:buFont typeface="Arial" panose="020B0604020202020204" pitchFamily="34" charset="0"/>
              <a:buChar char="•"/>
            </a:pPr>
            <a:r>
              <a:rPr lang="de-DE" sz="1600" dirty="0" smtClean="0">
                <a:solidFill>
                  <a:schemeClr val="bg1"/>
                </a:solidFill>
              </a:rPr>
              <a:t>Der AG trägt allerdings auch statischem Wertguthabenbegriff noch das Restrisiko, von steigenden AG-Beitragssätze, soweit die Erträge diese nicht ausgeglichen haben.</a:t>
            </a:r>
          </a:p>
          <a:p>
            <a:pPr marL="742852" lvl="1" indent="-285750">
              <a:buFont typeface="Arial" panose="020B0604020202020204" pitchFamily="34" charset="0"/>
              <a:buChar char="•"/>
            </a:pPr>
            <a:endParaRPr lang="de-DE" sz="1600" dirty="0">
              <a:solidFill>
                <a:schemeClr val="bg1"/>
              </a:solidFill>
            </a:endParaRPr>
          </a:p>
          <a:p>
            <a:pPr marL="273050" lvl="1" indent="-273050">
              <a:buFont typeface="Arial" panose="020B0604020202020204" pitchFamily="34" charset="0"/>
              <a:buChar char="•"/>
            </a:pPr>
            <a:r>
              <a:rPr lang="de-DE" sz="1600" b="1" dirty="0" smtClean="0">
                <a:solidFill>
                  <a:schemeClr val="bg1"/>
                </a:solidFill>
              </a:rPr>
              <a:t>Gebot der sicheren Anlage: </a:t>
            </a:r>
            <a:r>
              <a:rPr lang="de-DE" sz="1600" dirty="0" smtClean="0">
                <a:solidFill>
                  <a:schemeClr val="bg1"/>
                </a:solidFill>
              </a:rPr>
              <a:t>Risikominimierung bei unvorhergesehenen Störfällen =&gt; Max. Aktienquote von 20% (Ausnahmen möglich) und Einhaltung der Kapitalanlagebeschränkungen für Sozialversicherungsträger §§ 80ff SGB IV =&gt; AZL Produkte haben wegen RZ kein Problem damit!</a:t>
            </a:r>
          </a:p>
        </p:txBody>
      </p:sp>
      <p:sp>
        <p:nvSpPr>
          <p:cNvPr id="8" name="Fußzeilenplatzhalter 5" descr="svtx:article/content/footnote">
            <a:extLst>
              <a:ext uri="{FF2B5EF4-FFF2-40B4-BE49-F238E27FC236}">
                <a16:creationId xmlns:a16="http://schemas.microsoft.com/office/drawing/2014/main" id="{528DACD9-E1A8-466F-99DE-835C0A1D84D6}"/>
              </a:ext>
            </a:extLst>
          </p:cNvPr>
          <p:cNvSpPr>
            <a:spLocks noGrp="1"/>
          </p:cNvSpPr>
          <p:nvPr>
            <p:ph type="ftr" sz="quarter" idx="4294967295"/>
          </p:nvPr>
        </p:nvSpPr>
        <p:spPr>
          <a:xfrm>
            <a:off x="479426" y="6299200"/>
            <a:ext cx="9324974" cy="350150"/>
          </a:xfrm>
          <a:prstGeom prst="rect">
            <a:avLst/>
          </a:prstGeom>
        </p:spPr>
        <p:txBody>
          <a:bodyPr anchor="b"/>
          <a:lstStyle/>
          <a:p>
            <a:r>
              <a:rPr lang="de-DE" sz="800" dirty="0" smtClean="0">
                <a:solidFill>
                  <a:schemeClr val="bg1"/>
                </a:solidFill>
              </a:rPr>
              <a:t>Allianz Zeitwertkonten mit Garantie I L-FK-FS-ZIP</a:t>
            </a:r>
            <a:endParaRPr sz="800" dirty="0">
              <a:solidFill>
                <a:schemeClr val="bg1"/>
              </a:solidFill>
            </a:endParaRPr>
          </a:p>
        </p:txBody>
      </p:sp>
    </p:spTree>
    <p:extLst>
      <p:ext uri="{BB962C8B-B14F-4D97-AF65-F5344CB8AC3E}">
        <p14:creationId xmlns:p14="http://schemas.microsoft.com/office/powerpoint/2010/main" val="2804732755"/>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3E7F26D1-04A1-4607-B274-6F06F3D65657}"/>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90" name="think-cell Folie" r:id="rId5" imgW="353" imgH="353" progId="TCLayout.ActiveDocument.1">
                  <p:embed/>
                </p:oleObj>
              </mc:Choice>
              <mc:Fallback>
                <p:oleObj name="think-cell Folie" r:id="rId5" imgW="353" imgH="353" progId="TCLayout.ActiveDocument.1">
                  <p:embed/>
                  <p:pic>
                    <p:nvPicPr>
                      <p:cNvPr id="3" name="Objekt 2" hidden="1">
                        <a:extLst>
                          <a:ext uri="{FF2B5EF4-FFF2-40B4-BE49-F238E27FC236}">
                            <a16:creationId xmlns:a16="http://schemas.microsoft.com/office/drawing/2014/main" id="{3E7F26D1-04A1-4607-B274-6F06F3D6565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Titel 9">
            <a:extLst>
              <a:ext uri="{FF2B5EF4-FFF2-40B4-BE49-F238E27FC236}">
                <a16:creationId xmlns:a16="http://schemas.microsoft.com/office/drawing/2014/main" id="{C9091F6E-8385-426C-9EE5-B2354521AD7B}"/>
              </a:ext>
            </a:extLst>
          </p:cNvPr>
          <p:cNvSpPr>
            <a:spLocks noGrp="1"/>
          </p:cNvSpPr>
          <p:nvPr>
            <p:ph type="title"/>
          </p:nvPr>
        </p:nvSpPr>
        <p:spPr>
          <a:xfrm>
            <a:off x="479427" y="875309"/>
            <a:ext cx="9324974" cy="932854"/>
          </a:xfrm>
        </p:spPr>
        <p:txBody>
          <a:bodyPr vert="horz"/>
          <a:lstStyle/>
          <a:p>
            <a:r>
              <a:rPr lang="de-DE" noProof="0" dirty="0"/>
              <a:t>Abgrenzung </a:t>
            </a:r>
            <a:r>
              <a:rPr lang="de-DE" dirty="0">
                <a:solidFill>
                  <a:srgbClr val="13A0D3"/>
                </a:solidFill>
              </a:rPr>
              <a:t>Arbeitszeitregelung</a:t>
            </a:r>
            <a:endParaRPr lang="de-DE" noProof="0" dirty="0">
              <a:solidFill>
                <a:srgbClr val="13A0D3"/>
              </a:solidFill>
            </a:endParaRPr>
          </a:p>
        </p:txBody>
      </p:sp>
      <p:graphicFrame>
        <p:nvGraphicFramePr>
          <p:cNvPr id="11" name="Inhaltsplatzhalter 11">
            <a:extLst>
              <a:ext uri="{FF2B5EF4-FFF2-40B4-BE49-F238E27FC236}">
                <a16:creationId xmlns:a16="http://schemas.microsoft.com/office/drawing/2014/main" id="{41B743FA-0B20-487E-8FEB-CDBF23FDE049}"/>
              </a:ext>
            </a:extLst>
          </p:cNvPr>
          <p:cNvGraphicFramePr>
            <a:graphicFrameLocks noGrp="1"/>
          </p:cNvGraphicFramePr>
          <p:nvPr>
            <p:ph idx="1"/>
            <p:extLst/>
          </p:nvPr>
        </p:nvGraphicFramePr>
        <p:xfrm>
          <a:off x="479425" y="1988515"/>
          <a:ext cx="11233145" cy="3736800"/>
        </p:xfrm>
        <a:graphic>
          <a:graphicData uri="http://schemas.openxmlformats.org/drawingml/2006/table">
            <a:tbl>
              <a:tblPr firstRow="1">
                <a:tableStyleId>{3B4B98B0-60AC-42C2-AFA5-B58CD77FA1E5}</a:tableStyleId>
              </a:tblPr>
              <a:tblGrid>
                <a:gridCol w="2520447">
                  <a:extLst>
                    <a:ext uri="{9D8B030D-6E8A-4147-A177-3AD203B41FA5}">
                      <a16:colId xmlns:a16="http://schemas.microsoft.com/office/drawing/2014/main" val="337675923"/>
                    </a:ext>
                  </a:extLst>
                </a:gridCol>
                <a:gridCol w="4578494">
                  <a:extLst>
                    <a:ext uri="{9D8B030D-6E8A-4147-A177-3AD203B41FA5}">
                      <a16:colId xmlns:a16="http://schemas.microsoft.com/office/drawing/2014/main" val="3207447328"/>
                    </a:ext>
                  </a:extLst>
                </a:gridCol>
                <a:gridCol w="4134204">
                  <a:extLst>
                    <a:ext uri="{9D8B030D-6E8A-4147-A177-3AD203B41FA5}">
                      <a16:colId xmlns:a16="http://schemas.microsoft.com/office/drawing/2014/main" val="3513970039"/>
                    </a:ext>
                  </a:extLst>
                </a:gridCol>
              </a:tblGrid>
              <a:tr h="396000">
                <a:tc>
                  <a:txBody>
                    <a:bodyPr/>
                    <a:lstStyle/>
                    <a:p>
                      <a:endParaRPr lang="de-DE" sz="1600" dirty="0"/>
                    </a:p>
                  </a:txBody>
                  <a:tcPr marL="0" marR="0" marT="0" marB="0" anchor="ctr">
                    <a:lnR w="12700" cap="flat" cmpd="sng" algn="ctr">
                      <a:solidFill>
                        <a:schemeClr val="tx1"/>
                      </a:solidFill>
                      <a:prstDash val="solid"/>
                      <a:round/>
                      <a:headEnd type="none" w="med" len="med"/>
                      <a:tailEnd type="none" w="med" len="med"/>
                    </a:lnR>
                  </a:tcPr>
                </a:tc>
                <a:tc>
                  <a:txBody>
                    <a:bodyPr/>
                    <a:lstStyle/>
                    <a:p>
                      <a:pPr marL="0" algn="l" rtl="0" eaLnBrk="1" latinLnBrk="0" hangingPunct="1"/>
                      <a:r>
                        <a:rPr lang="de-DE" sz="1600" b="1" kern="1200" dirty="0">
                          <a:solidFill>
                            <a:schemeClr val="bg1"/>
                          </a:solidFill>
                          <a:latin typeface="+mn-lt"/>
                          <a:ea typeface="+mn-ea"/>
                          <a:cs typeface="+mn-cs"/>
                        </a:rPr>
                        <a:t>Arbeitszeitregelung (Arbeitszeitkonto)</a:t>
                      </a:r>
                    </a:p>
                  </a:txBody>
                  <a:tcPr marL="0" marR="0" marT="0" marB="0" anchor="ctr">
                    <a:lnL w="12700" cap="flat" cmpd="sng" algn="ctr">
                      <a:solidFill>
                        <a:schemeClr val="tx1"/>
                      </a:solidFill>
                      <a:prstDash val="solid"/>
                      <a:round/>
                      <a:headEnd type="none" w="med" len="med"/>
                      <a:tailEnd type="none" w="med" len="med"/>
                    </a:lnL>
                  </a:tcPr>
                </a:tc>
                <a:tc>
                  <a:txBody>
                    <a:bodyPr/>
                    <a:lstStyle/>
                    <a:p>
                      <a:pPr marL="0" algn="l" defTabSz="967710" rtl="0" eaLnBrk="1" latinLnBrk="0" hangingPunct="1">
                        <a:lnSpc>
                          <a:spcPts val="1800"/>
                        </a:lnSpc>
                      </a:pPr>
                      <a:r>
                        <a:rPr lang="de-DE" sz="1600" b="1" kern="1200" noProof="0">
                          <a:solidFill>
                            <a:schemeClr val="bg1"/>
                          </a:solidFill>
                          <a:latin typeface="+mn-lt"/>
                          <a:ea typeface="+mn-ea"/>
                          <a:cs typeface="+mn-cs"/>
                        </a:rPr>
                        <a:t>Zeitwertkonto</a:t>
                      </a:r>
                    </a:p>
                  </a:txBody>
                  <a:tcPr marL="0" marR="0" marT="0" marB="0" anchor="ctr"/>
                </a:tc>
                <a:extLst>
                  <a:ext uri="{0D108BD9-81ED-4DB2-BD59-A6C34878D82A}">
                    <a16:rowId xmlns:a16="http://schemas.microsoft.com/office/drawing/2014/main" val="3790111328"/>
                  </a:ext>
                </a:extLst>
              </a:tr>
              <a:tr h="404763">
                <a:tc>
                  <a:txBody>
                    <a:bodyPr/>
                    <a:lstStyle/>
                    <a:p>
                      <a:pPr marL="0" algn="l" defTabSz="967710" rtl="0" eaLnBrk="1" latinLnBrk="0" hangingPunct="1">
                        <a:lnSpc>
                          <a:spcPts val="1800"/>
                        </a:lnSpc>
                      </a:pPr>
                      <a:r>
                        <a:rPr lang="de-DE" sz="1400" b="1" kern="1200" noProof="0" dirty="0">
                          <a:solidFill>
                            <a:schemeClr val="bg1"/>
                          </a:solidFill>
                          <a:latin typeface="+mn-lt"/>
                          <a:ea typeface="+mn-ea"/>
                          <a:cs typeface="+mn-cs"/>
                        </a:rPr>
                        <a:t>Schutzrichtung</a:t>
                      </a:r>
                    </a:p>
                  </a:txBody>
                  <a:tcPr marL="0" marR="0" marT="108000" marB="108000" anchor="ctr">
                    <a:lnR w="12700" cap="flat" cmpd="sng" algn="ctr">
                      <a:solidFill>
                        <a:schemeClr val="tx1"/>
                      </a:solidFill>
                      <a:prstDash val="solid"/>
                      <a:round/>
                      <a:headEnd type="none" w="med" len="med"/>
                      <a:tailEnd type="none" w="med" len="med"/>
                    </a:lnR>
                    <a:lnB w="6350" cap="flat" cmpd="sng" algn="ctr">
                      <a:solidFill>
                        <a:schemeClr val="accent1"/>
                      </a:solidFill>
                      <a:prstDash val="solid"/>
                      <a:round/>
                      <a:headEnd type="none" w="med" len="med"/>
                      <a:tailEnd type="none" w="med" len="med"/>
                    </a:lnB>
                  </a:tcPr>
                </a:tc>
                <a:tc>
                  <a:txBody>
                    <a:bodyPr/>
                    <a:lstStyle/>
                    <a:p>
                      <a:pPr marL="0" algn="l" defTabSz="967710" rtl="0" eaLnBrk="1" latinLnBrk="0" hangingPunct="1"/>
                      <a:r>
                        <a:rPr lang="de-DE" sz="1400" b="0" kern="1200" dirty="0">
                          <a:solidFill>
                            <a:schemeClr val="bg1"/>
                          </a:solidFill>
                          <a:latin typeface="+mn-lt"/>
                          <a:ea typeface="+mn-ea"/>
                          <a:cs typeface="+mn-cs"/>
                        </a:rPr>
                        <a:t>Arbeitgeber</a:t>
                      </a:r>
                    </a:p>
                  </a:txBody>
                  <a:tcPr marL="0" marR="0" marT="108000" marB="108000" anchor="ctr">
                    <a:lnL w="12700" cap="flat" cmpd="sng" algn="ctr">
                      <a:solidFill>
                        <a:schemeClr val="tx1"/>
                      </a:solidFill>
                      <a:prstDash val="solid"/>
                      <a:round/>
                      <a:headEnd type="none" w="med" len="med"/>
                      <a:tailEnd type="none" w="med" len="med"/>
                    </a:lnL>
                    <a:lnB w="6350" cap="flat" cmpd="sng" algn="ctr">
                      <a:solidFill>
                        <a:schemeClr val="accent1"/>
                      </a:solidFill>
                      <a:prstDash val="solid"/>
                      <a:round/>
                      <a:headEnd type="none" w="med" len="med"/>
                      <a:tailEnd type="none" w="med" len="med"/>
                    </a:lnB>
                  </a:tcPr>
                </a:tc>
                <a:tc>
                  <a:txBody>
                    <a:bodyPr/>
                    <a:lstStyle/>
                    <a:p>
                      <a:pPr marL="0" indent="0" algn="l" defTabSz="967710" rtl="0" eaLnBrk="1" latinLnBrk="0" hangingPunct="1">
                        <a:lnSpc>
                          <a:spcPct val="100000"/>
                        </a:lnSpc>
                        <a:buFont typeface="Arial" panose="020B0604020202020204" pitchFamily="34" charset="0"/>
                        <a:buNone/>
                      </a:pPr>
                      <a:r>
                        <a:rPr lang="de-DE" sz="1400" b="0" kern="1200" noProof="0" dirty="0">
                          <a:solidFill>
                            <a:schemeClr val="bg1"/>
                          </a:solidFill>
                          <a:latin typeface="+mn-lt"/>
                          <a:ea typeface="+mn-ea"/>
                          <a:cs typeface="+mn-cs"/>
                        </a:rPr>
                        <a:t>Arbeitnehmer</a:t>
                      </a:r>
                    </a:p>
                  </a:txBody>
                  <a:tcPr marL="0" marR="0" marT="108000" marB="108000" anchor="ctr">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316699251"/>
                  </a:ext>
                </a:extLst>
              </a:tr>
              <a:tr h="404763">
                <a:tc>
                  <a:txBody>
                    <a:bodyPr/>
                    <a:lstStyle/>
                    <a:p>
                      <a:pPr marL="0" algn="l" defTabSz="967710" rtl="0" eaLnBrk="1" latinLnBrk="0" hangingPunct="1">
                        <a:lnSpc>
                          <a:spcPts val="1800"/>
                        </a:lnSpc>
                      </a:pPr>
                      <a:r>
                        <a:rPr lang="de-DE" sz="1400" b="1" kern="1200" noProof="0">
                          <a:solidFill>
                            <a:schemeClr val="bg1"/>
                          </a:solidFill>
                          <a:latin typeface="+mn-lt"/>
                          <a:ea typeface="+mn-ea"/>
                          <a:cs typeface="+mn-cs"/>
                        </a:rPr>
                        <a:t>Beschäftigungsfiktion</a:t>
                      </a:r>
                    </a:p>
                  </a:txBody>
                  <a:tcPr marL="0" marR="0" marT="108000" marB="108000" anchor="ctr">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algn="l" defTabSz="967710" rtl="0" eaLnBrk="1" latinLnBrk="0" hangingPunct="1"/>
                      <a:r>
                        <a:rPr lang="de-DE" sz="1400" b="0" kern="1200" dirty="0">
                          <a:solidFill>
                            <a:schemeClr val="bg1"/>
                          </a:solidFill>
                          <a:latin typeface="+mn-lt"/>
                          <a:ea typeface="+mn-ea"/>
                          <a:cs typeface="+mn-cs"/>
                        </a:rPr>
                        <a:t>Derzeit max. 3 Monate</a:t>
                      </a:r>
                    </a:p>
                  </a:txBody>
                  <a:tcPr marL="0" marR="0" marT="108000" marB="108000" anchor="ctr">
                    <a:lnL w="12700" cap="flat" cmpd="sng" algn="ctr">
                      <a:solidFill>
                        <a:schemeClr val="tx1"/>
                      </a:solidFill>
                      <a:prstDash val="solid"/>
                      <a:round/>
                      <a:headEnd type="none" w="med" len="med"/>
                      <a:tailEnd type="none" w="med" len="med"/>
                    </a:lnL>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indent="0" algn="l" defTabSz="967710" rtl="0" eaLnBrk="1" latinLnBrk="0" hangingPunct="1">
                        <a:lnSpc>
                          <a:spcPct val="100000"/>
                        </a:lnSpc>
                        <a:buFont typeface="Arial" panose="020B0604020202020204" pitchFamily="34" charset="0"/>
                        <a:buNone/>
                      </a:pPr>
                      <a:r>
                        <a:rPr lang="de-DE" sz="1400" b="0" kern="1200" noProof="0">
                          <a:solidFill>
                            <a:schemeClr val="bg1"/>
                          </a:solidFill>
                          <a:latin typeface="+mn-lt"/>
                          <a:ea typeface="+mn-ea"/>
                          <a:cs typeface="+mn-cs"/>
                        </a:rPr>
                        <a:t>Unbeschränkt</a:t>
                      </a:r>
                    </a:p>
                  </a:txBody>
                  <a:tcPr marL="0" marR="0" marT="108000" marB="108000"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901868359"/>
                  </a:ext>
                </a:extLst>
              </a:tr>
              <a:tr h="404763">
                <a:tc>
                  <a:txBody>
                    <a:bodyPr/>
                    <a:lstStyle/>
                    <a:p>
                      <a:pPr marL="0" algn="l" rtl="0" eaLnBrk="1" latinLnBrk="0" hangingPunct="1">
                        <a:lnSpc>
                          <a:spcPts val="1800"/>
                        </a:lnSpc>
                      </a:pPr>
                      <a:r>
                        <a:rPr lang="de-DE" sz="1400" b="1" kern="1200" noProof="0">
                          <a:solidFill>
                            <a:schemeClr val="bg1"/>
                          </a:solidFill>
                          <a:latin typeface="+mn-lt"/>
                          <a:ea typeface="+mn-ea"/>
                          <a:cs typeface="+mn-cs"/>
                        </a:rPr>
                        <a:t>Verbeitragung im </a:t>
                      </a:r>
                      <a:br>
                        <a:rPr lang="de-DE" sz="1400" b="1" kern="1200" noProof="0">
                          <a:solidFill>
                            <a:schemeClr val="bg1"/>
                          </a:solidFill>
                          <a:latin typeface="+mn-lt"/>
                          <a:ea typeface="+mn-ea"/>
                          <a:cs typeface="+mn-cs"/>
                        </a:rPr>
                      </a:br>
                      <a:r>
                        <a:rPr lang="de-DE" sz="1400" b="1" kern="1200" noProof="0">
                          <a:solidFill>
                            <a:schemeClr val="bg1"/>
                          </a:solidFill>
                          <a:latin typeface="+mn-lt"/>
                          <a:ea typeface="+mn-ea"/>
                          <a:cs typeface="+mn-cs"/>
                        </a:rPr>
                        <a:t>Störfall</a:t>
                      </a:r>
                    </a:p>
                  </a:txBody>
                  <a:tcPr marL="0" marR="0" marT="108000" marB="108000" anchor="ctr">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algn="l" defTabSz="967710" rtl="0" eaLnBrk="1" latinLnBrk="0" hangingPunct="1"/>
                      <a:r>
                        <a:rPr lang="de-DE" sz="1400" b="0" kern="1200" dirty="0">
                          <a:solidFill>
                            <a:schemeClr val="bg1"/>
                          </a:solidFill>
                          <a:latin typeface="+mn-lt"/>
                          <a:ea typeface="+mn-ea"/>
                          <a:cs typeface="+mn-cs"/>
                        </a:rPr>
                        <a:t>§23a SGB IV als Einmalzahlung</a:t>
                      </a:r>
                      <a:r>
                        <a:rPr lang="de-DE" sz="1400" b="0" kern="1200" baseline="0" dirty="0">
                          <a:solidFill>
                            <a:schemeClr val="bg1"/>
                          </a:solidFill>
                          <a:latin typeface="+mn-lt"/>
                          <a:ea typeface="+mn-ea"/>
                          <a:cs typeface="+mn-cs"/>
                        </a:rPr>
                        <a:t> (einfach)</a:t>
                      </a:r>
                      <a:endParaRPr lang="de-DE" sz="1400" b="0" kern="1200" dirty="0">
                        <a:solidFill>
                          <a:schemeClr val="bg1"/>
                        </a:solidFill>
                        <a:latin typeface="+mn-lt"/>
                        <a:ea typeface="+mn-ea"/>
                        <a:cs typeface="+mn-cs"/>
                      </a:endParaRPr>
                    </a:p>
                  </a:txBody>
                  <a:tcPr marL="0" marR="0" marT="108000" marB="108000" anchor="ctr">
                    <a:lnL w="12700" cap="flat" cmpd="sng" algn="ctr">
                      <a:solidFill>
                        <a:schemeClr val="tx1"/>
                      </a:solidFill>
                      <a:prstDash val="solid"/>
                      <a:round/>
                      <a:headEnd type="none" w="med" len="med"/>
                      <a:tailEnd type="none" w="med" len="med"/>
                    </a:lnL>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indent="0" algn="l" defTabSz="967710" rtl="0" eaLnBrk="1" latinLnBrk="0" hangingPunct="1">
                        <a:lnSpc>
                          <a:spcPct val="100000"/>
                        </a:lnSpc>
                        <a:buFont typeface="Arial" panose="020B0604020202020204" pitchFamily="34" charset="0"/>
                        <a:buNone/>
                      </a:pPr>
                      <a:r>
                        <a:rPr lang="de-DE" sz="1400" b="0" kern="1200" noProof="0">
                          <a:solidFill>
                            <a:schemeClr val="bg1"/>
                          </a:solidFill>
                          <a:latin typeface="+mn-lt"/>
                          <a:ea typeface="+mn-ea"/>
                          <a:cs typeface="+mn-cs"/>
                        </a:rPr>
                        <a:t>§23b II SGB IV unter Berücksichtigung historischer</a:t>
                      </a:r>
                      <a:r>
                        <a:rPr lang="de-DE" sz="1400" b="0" kern="1200" baseline="0" noProof="0">
                          <a:solidFill>
                            <a:schemeClr val="bg1"/>
                          </a:solidFill>
                          <a:latin typeface="+mn-lt"/>
                          <a:ea typeface="+mn-ea"/>
                          <a:cs typeface="+mn-cs"/>
                        </a:rPr>
                        <a:t> Werte (komplex)</a:t>
                      </a:r>
                      <a:endParaRPr lang="de-DE" sz="1400" b="0" kern="1200" noProof="0">
                        <a:solidFill>
                          <a:schemeClr val="bg1"/>
                        </a:solidFill>
                        <a:latin typeface="+mn-lt"/>
                        <a:ea typeface="+mn-ea"/>
                        <a:cs typeface="+mn-cs"/>
                      </a:endParaRPr>
                    </a:p>
                  </a:txBody>
                  <a:tcPr marL="0" marR="0" marT="108000" marB="108000"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140911043"/>
                  </a:ext>
                </a:extLst>
              </a:tr>
              <a:tr h="404763">
                <a:tc>
                  <a:txBody>
                    <a:bodyPr/>
                    <a:lstStyle/>
                    <a:p>
                      <a:pPr marL="0" algn="l" defTabSz="967710" rtl="0" eaLnBrk="1" latinLnBrk="0" hangingPunct="1">
                        <a:lnSpc>
                          <a:spcPts val="1800"/>
                        </a:lnSpc>
                      </a:pPr>
                      <a:r>
                        <a:rPr lang="de-DE" sz="1400" b="1" kern="1200" noProof="0">
                          <a:solidFill>
                            <a:schemeClr val="bg1"/>
                          </a:solidFill>
                          <a:latin typeface="+mn-lt"/>
                          <a:ea typeface="+mn-ea"/>
                          <a:cs typeface="+mn-cs"/>
                        </a:rPr>
                        <a:t>Portabilität</a:t>
                      </a:r>
                    </a:p>
                  </a:txBody>
                  <a:tcPr marL="0" marR="0" marT="108000" marB="108000" anchor="ctr">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algn="l" defTabSz="967710" rtl="0" eaLnBrk="1" latinLnBrk="0" hangingPunct="1"/>
                      <a:r>
                        <a:rPr lang="de-DE" sz="1400" b="0" kern="1200" dirty="0">
                          <a:solidFill>
                            <a:schemeClr val="bg1"/>
                          </a:solidFill>
                          <a:latin typeface="+mn-lt"/>
                          <a:ea typeface="+mn-ea"/>
                          <a:cs typeface="+mn-cs"/>
                        </a:rPr>
                        <a:t>Nein</a:t>
                      </a:r>
                    </a:p>
                  </a:txBody>
                  <a:tcPr marL="0" marR="0" marT="108000" marB="108000" anchor="ctr">
                    <a:lnL w="12700" cap="flat" cmpd="sng" algn="ctr">
                      <a:solidFill>
                        <a:schemeClr val="tx1"/>
                      </a:solidFill>
                      <a:prstDash val="solid"/>
                      <a:round/>
                      <a:headEnd type="none" w="med" len="med"/>
                      <a:tailEnd type="none" w="med" len="med"/>
                    </a:lnL>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indent="0" algn="l" defTabSz="967710" rtl="0" eaLnBrk="1" latinLnBrk="0" hangingPunct="1">
                        <a:lnSpc>
                          <a:spcPct val="100000"/>
                        </a:lnSpc>
                        <a:buFont typeface="Arial" panose="020B0604020202020204" pitchFamily="34" charset="0"/>
                        <a:buNone/>
                      </a:pPr>
                      <a:r>
                        <a:rPr lang="de-DE" sz="1400" b="0" kern="1200" noProof="0" dirty="0">
                          <a:solidFill>
                            <a:schemeClr val="bg1"/>
                          </a:solidFill>
                          <a:latin typeface="+mn-lt"/>
                          <a:ea typeface="+mn-ea"/>
                          <a:cs typeface="+mn-cs"/>
                        </a:rPr>
                        <a:t>Ja</a:t>
                      </a:r>
                    </a:p>
                  </a:txBody>
                  <a:tcPr marL="0" marR="0" marT="108000" marB="108000"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770789284"/>
                  </a:ext>
                </a:extLst>
              </a:tr>
              <a:tr h="404763">
                <a:tc>
                  <a:txBody>
                    <a:bodyPr/>
                    <a:lstStyle/>
                    <a:p>
                      <a:pPr marL="0" algn="l" defTabSz="967710" rtl="0" eaLnBrk="1" latinLnBrk="0" hangingPunct="1">
                        <a:lnSpc>
                          <a:spcPts val="1800"/>
                        </a:lnSpc>
                      </a:pPr>
                      <a:r>
                        <a:rPr lang="de-DE" sz="1400" b="1" kern="1200" noProof="0">
                          <a:solidFill>
                            <a:schemeClr val="bg1"/>
                          </a:solidFill>
                          <a:latin typeface="+mn-lt"/>
                          <a:ea typeface="+mn-ea"/>
                          <a:cs typeface="+mn-cs"/>
                        </a:rPr>
                        <a:t>Insolvenzschutz</a:t>
                      </a:r>
                    </a:p>
                  </a:txBody>
                  <a:tcPr marL="0" marR="0" marT="108000" marB="108000" anchor="ctr">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algn="l" defTabSz="967710" rtl="0" eaLnBrk="1" latinLnBrk="0" hangingPunct="1"/>
                      <a:r>
                        <a:rPr lang="de-DE" sz="1400" b="0" kern="1200">
                          <a:solidFill>
                            <a:schemeClr val="bg1"/>
                          </a:solidFill>
                          <a:latin typeface="+mn-lt"/>
                          <a:ea typeface="+mn-ea"/>
                          <a:cs typeface="+mn-cs"/>
                        </a:rPr>
                        <a:t>(Seit Flexi</a:t>
                      </a:r>
                      <a:r>
                        <a:rPr lang="de-DE" sz="1400" b="0" kern="1200" baseline="0">
                          <a:solidFill>
                            <a:schemeClr val="bg1"/>
                          </a:solidFill>
                          <a:latin typeface="+mn-lt"/>
                          <a:ea typeface="+mn-ea"/>
                          <a:cs typeface="+mn-cs"/>
                        </a:rPr>
                        <a:t> II) Nein</a:t>
                      </a:r>
                      <a:endParaRPr lang="de-DE" sz="1400" b="0" kern="1200">
                        <a:solidFill>
                          <a:schemeClr val="bg1"/>
                        </a:solidFill>
                        <a:latin typeface="+mn-lt"/>
                        <a:ea typeface="+mn-ea"/>
                        <a:cs typeface="+mn-cs"/>
                      </a:endParaRPr>
                    </a:p>
                  </a:txBody>
                  <a:tcPr marL="0" marR="0" marT="108000" marB="108000" anchor="ctr">
                    <a:lnL w="12700" cap="flat" cmpd="sng" algn="ctr">
                      <a:solidFill>
                        <a:schemeClr val="tx1"/>
                      </a:solidFill>
                      <a:prstDash val="solid"/>
                      <a:round/>
                      <a:headEnd type="none" w="med" len="med"/>
                      <a:tailEnd type="none" w="med" len="med"/>
                    </a:lnL>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indent="0" algn="l" defTabSz="967710" rtl="0" eaLnBrk="1" latinLnBrk="0" hangingPunct="1">
                        <a:lnSpc>
                          <a:spcPct val="100000"/>
                        </a:lnSpc>
                        <a:buFont typeface="Arial" panose="020B0604020202020204" pitchFamily="34" charset="0"/>
                        <a:buNone/>
                      </a:pPr>
                      <a:r>
                        <a:rPr lang="de-DE" sz="1400" b="0" kern="1200" noProof="0" dirty="0">
                          <a:solidFill>
                            <a:schemeClr val="bg1"/>
                          </a:solidFill>
                          <a:latin typeface="+mn-lt"/>
                          <a:ea typeface="+mn-ea"/>
                          <a:cs typeface="+mn-cs"/>
                        </a:rPr>
                        <a:t>Ja</a:t>
                      </a:r>
                    </a:p>
                  </a:txBody>
                  <a:tcPr marL="0" marR="0" marT="108000" marB="108000"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34070986"/>
                  </a:ext>
                </a:extLst>
              </a:tr>
              <a:tr h="404763">
                <a:tc>
                  <a:txBody>
                    <a:bodyPr/>
                    <a:lstStyle/>
                    <a:p>
                      <a:pPr marL="0" algn="l" defTabSz="967710" rtl="0" eaLnBrk="1" latinLnBrk="0" hangingPunct="1">
                        <a:lnSpc>
                          <a:spcPts val="1800"/>
                        </a:lnSpc>
                      </a:pPr>
                      <a:r>
                        <a:rPr lang="de-DE" sz="1400" b="1" kern="1200" noProof="0" dirty="0">
                          <a:solidFill>
                            <a:schemeClr val="bg1"/>
                          </a:solidFill>
                          <a:latin typeface="+mn-lt"/>
                          <a:ea typeface="+mn-ea"/>
                          <a:cs typeface="+mn-cs"/>
                        </a:rPr>
                        <a:t>Führung</a:t>
                      </a:r>
                    </a:p>
                  </a:txBody>
                  <a:tcPr marL="0" marR="0" marT="108000" marB="108000" anchor="ctr">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algn="l" defTabSz="967710" rtl="0" eaLnBrk="1" latinLnBrk="0" hangingPunct="1"/>
                      <a:r>
                        <a:rPr lang="de-DE" sz="1400" b="0" kern="1200">
                          <a:solidFill>
                            <a:schemeClr val="bg1"/>
                          </a:solidFill>
                          <a:latin typeface="+mn-lt"/>
                          <a:ea typeface="+mn-ea"/>
                          <a:cs typeface="+mn-cs"/>
                        </a:rPr>
                        <a:t>Zeit oder Geld</a:t>
                      </a:r>
                    </a:p>
                  </a:txBody>
                  <a:tcPr marL="0" marR="0" marT="108000" marB="108000" anchor="ctr">
                    <a:lnL w="12700" cap="flat" cmpd="sng" algn="ctr">
                      <a:solidFill>
                        <a:schemeClr val="tx1"/>
                      </a:solidFill>
                      <a:prstDash val="solid"/>
                      <a:round/>
                      <a:headEnd type="none" w="med" len="med"/>
                      <a:tailEnd type="none" w="med" len="med"/>
                    </a:lnL>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indent="0" algn="l" defTabSz="967710" rtl="0" eaLnBrk="1" latinLnBrk="0" hangingPunct="1">
                        <a:lnSpc>
                          <a:spcPct val="100000"/>
                        </a:lnSpc>
                        <a:buFont typeface="Arial" panose="020B0604020202020204" pitchFamily="34" charset="0"/>
                        <a:buNone/>
                      </a:pPr>
                      <a:r>
                        <a:rPr lang="de-DE" sz="1400" b="0" kern="1200" noProof="0" dirty="0">
                          <a:solidFill>
                            <a:schemeClr val="bg1"/>
                          </a:solidFill>
                          <a:latin typeface="+mn-lt"/>
                          <a:ea typeface="+mn-ea"/>
                          <a:cs typeface="+mn-cs"/>
                        </a:rPr>
                        <a:t>Geld</a:t>
                      </a:r>
                    </a:p>
                  </a:txBody>
                  <a:tcPr marL="0" marR="0" marT="108000" marB="108000"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114758106"/>
                  </a:ext>
                </a:extLst>
              </a:tr>
              <a:tr h="404763">
                <a:tc>
                  <a:txBody>
                    <a:bodyPr/>
                    <a:lstStyle/>
                    <a:p>
                      <a:pPr marL="0" algn="l" defTabSz="967710" rtl="0" eaLnBrk="1" latinLnBrk="0" hangingPunct="1">
                        <a:lnSpc>
                          <a:spcPts val="1800"/>
                        </a:lnSpc>
                      </a:pPr>
                      <a:r>
                        <a:rPr lang="de-DE" sz="1400" b="1" kern="1200" noProof="0" dirty="0">
                          <a:solidFill>
                            <a:schemeClr val="bg1"/>
                          </a:solidFill>
                          <a:latin typeface="+mn-lt"/>
                          <a:ea typeface="+mn-ea"/>
                          <a:cs typeface="+mn-cs"/>
                        </a:rPr>
                        <a:t>Freistellungszweck</a:t>
                      </a:r>
                    </a:p>
                  </a:txBody>
                  <a:tcPr marL="0" marR="0" marT="108000" marB="108000" anchor="ctr">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algn="l" defTabSz="967710" rtl="0" eaLnBrk="1" latinLnBrk="0" hangingPunct="1"/>
                      <a:r>
                        <a:rPr lang="de-DE" sz="1400" b="0" kern="1200">
                          <a:solidFill>
                            <a:schemeClr val="bg1"/>
                          </a:solidFill>
                          <a:latin typeface="+mn-lt"/>
                          <a:ea typeface="+mn-ea"/>
                          <a:cs typeface="+mn-cs"/>
                        </a:rPr>
                        <a:t>Ausgleich v. betrieblichen Schwankungen</a:t>
                      </a:r>
                    </a:p>
                  </a:txBody>
                  <a:tcPr marL="0" marR="0" marT="108000" marB="108000" anchor="ctr">
                    <a:lnL w="12700" cap="flat" cmpd="sng" algn="ctr">
                      <a:solidFill>
                        <a:schemeClr val="tx1"/>
                      </a:solidFill>
                      <a:prstDash val="solid"/>
                      <a:round/>
                      <a:headEnd type="none" w="med" len="med"/>
                      <a:tailEnd type="none" w="med" len="med"/>
                    </a:lnL>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indent="0" algn="l" defTabSz="967710" rtl="0" eaLnBrk="1" latinLnBrk="0" hangingPunct="1">
                        <a:lnSpc>
                          <a:spcPct val="100000"/>
                        </a:lnSpc>
                        <a:buFont typeface="Arial" panose="020B0604020202020204" pitchFamily="34" charset="0"/>
                        <a:buNone/>
                      </a:pPr>
                      <a:r>
                        <a:rPr lang="de-DE" sz="1400" b="0" kern="1200" noProof="0" dirty="0">
                          <a:solidFill>
                            <a:schemeClr val="bg1"/>
                          </a:solidFill>
                          <a:latin typeface="+mn-lt"/>
                          <a:ea typeface="+mn-ea"/>
                          <a:cs typeface="+mn-cs"/>
                        </a:rPr>
                        <a:t>Sonstige</a:t>
                      </a:r>
                      <a:r>
                        <a:rPr lang="de-DE" sz="1400" b="0" kern="1200" baseline="0" noProof="0" dirty="0">
                          <a:solidFill>
                            <a:schemeClr val="bg1"/>
                          </a:solidFill>
                          <a:latin typeface="+mn-lt"/>
                          <a:ea typeface="+mn-ea"/>
                          <a:cs typeface="+mn-cs"/>
                        </a:rPr>
                        <a:t> Freistellungszwecke</a:t>
                      </a:r>
                      <a:endParaRPr lang="de-DE" sz="1400" b="0" kern="1200" noProof="0" dirty="0">
                        <a:solidFill>
                          <a:schemeClr val="bg1"/>
                        </a:solidFill>
                        <a:latin typeface="+mn-lt"/>
                        <a:ea typeface="+mn-ea"/>
                        <a:cs typeface="+mn-cs"/>
                      </a:endParaRPr>
                    </a:p>
                  </a:txBody>
                  <a:tcPr marL="0" marR="0" marT="108000" marB="108000"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416904947"/>
                  </a:ext>
                </a:extLst>
              </a:tr>
            </a:tbl>
          </a:graphicData>
        </a:graphic>
      </p:graphicFrame>
      <p:sp>
        <p:nvSpPr>
          <p:cNvPr id="19" name="Textplatzhalter 18">
            <a:extLst>
              <a:ext uri="{FF2B5EF4-FFF2-40B4-BE49-F238E27FC236}">
                <a16:creationId xmlns:a16="http://schemas.microsoft.com/office/drawing/2014/main" id="{847FEF24-8461-4793-9386-7F7B1C63025D}"/>
              </a:ext>
            </a:extLst>
          </p:cNvPr>
          <p:cNvSpPr>
            <a:spLocks noGrp="1"/>
          </p:cNvSpPr>
          <p:nvPr>
            <p:ph type="body" sz="quarter" idx="12"/>
          </p:nvPr>
        </p:nvSpPr>
        <p:spPr/>
        <p:txBody>
          <a:bodyPr/>
          <a:lstStyle/>
          <a:p>
            <a:endParaRPr lang="de-DE"/>
          </a:p>
        </p:txBody>
      </p:sp>
      <p:sp>
        <p:nvSpPr>
          <p:cNvPr id="21" name="Foliennummernplatzhalter 20">
            <a:extLst>
              <a:ext uri="{FF2B5EF4-FFF2-40B4-BE49-F238E27FC236}">
                <a16:creationId xmlns:a16="http://schemas.microsoft.com/office/drawing/2014/main" id="{A0B25C33-D673-4BD6-92F9-BC8865478C30}"/>
              </a:ext>
            </a:extLst>
          </p:cNvPr>
          <p:cNvSpPr>
            <a:spLocks noGrp="1"/>
          </p:cNvSpPr>
          <p:nvPr>
            <p:ph type="sldNum" sz="quarter" idx="14"/>
          </p:nvPr>
        </p:nvSpPr>
        <p:spPr>
          <a:xfrm>
            <a:off x="11443580" y="6426525"/>
            <a:ext cx="268995" cy="144000"/>
          </a:xfrm>
        </p:spPr>
        <p:txBody>
          <a:bodyPr/>
          <a:lstStyle/>
          <a:p>
            <a:fld id="{56C449F3-BD9D-48DC-BFF1-0F66671DA7C6}" type="slidenum">
              <a:rPr lang="en-US" smtClean="0"/>
              <a:pPr/>
              <a:t>42</a:t>
            </a:fld>
            <a:endParaRPr lang="en-US"/>
          </a:p>
        </p:txBody>
      </p:sp>
      <p:sp>
        <p:nvSpPr>
          <p:cNvPr id="7" name="Rechteck 6">
            <a:extLst>
              <a:ext uri="{FF2B5EF4-FFF2-40B4-BE49-F238E27FC236}">
                <a16:creationId xmlns:a16="http://schemas.microsoft.com/office/drawing/2014/main" id="{1EB747C7-5915-4EAB-9227-1D1545594FFA}"/>
              </a:ext>
            </a:extLst>
          </p:cNvPr>
          <p:cNvSpPr/>
          <p:nvPr/>
        </p:nvSpPr>
        <p:spPr>
          <a:xfrm>
            <a:off x="492678" y="5763239"/>
            <a:ext cx="11219895" cy="530421"/>
          </a:xfrm>
          <a:prstGeom prst="rect">
            <a:avLst/>
          </a:prstGeom>
          <a:solidFill>
            <a:srgbClr val="B5DAE6"/>
          </a:soli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205" rtl="0" eaLnBrk="1" fontAlgn="auto" latinLnBrk="0" hangingPunct="1">
              <a:lnSpc>
                <a:spcPct val="100000"/>
              </a:lnSpc>
              <a:spcBef>
                <a:spcPts val="0"/>
              </a:spcBef>
              <a:spcAft>
                <a:spcPts val="0"/>
              </a:spcAft>
              <a:buClrTx/>
              <a:buSzTx/>
              <a:buFontTx/>
              <a:buNone/>
              <a:tabLst/>
              <a:defRPr/>
            </a:pPr>
            <a:endParaRPr kumimoji="0" lang="de-DE" sz="1400" b="1" i="0" u="none" strike="noStrike" kern="1200" cap="none" spc="0" normalizeH="0" baseline="0" noProof="0" dirty="0">
              <a:ln>
                <a:noFill/>
              </a:ln>
              <a:solidFill>
                <a:srgbClr val="007AB3"/>
              </a:solidFill>
              <a:effectLst/>
              <a:uLnTx/>
              <a:uFillTx/>
              <a:latin typeface="Arial" panose="020B0604020202020204"/>
              <a:ea typeface="MS PGothic" charset="0"/>
              <a:cs typeface="+mn-cs"/>
            </a:endParaRPr>
          </a:p>
          <a:p>
            <a:pPr marL="0" marR="0" lvl="0" indent="0" algn="l" defTabSz="914205" rtl="0" eaLnBrk="1" fontAlgn="auto" latinLnBrk="0" hangingPunct="1">
              <a:lnSpc>
                <a:spcPct val="100000"/>
              </a:lnSpc>
              <a:spcBef>
                <a:spcPts val="0"/>
              </a:spcBef>
              <a:spcAft>
                <a:spcPts val="0"/>
              </a:spcAft>
              <a:buClrTx/>
              <a:buSzTx/>
              <a:buFontTx/>
              <a:buNone/>
              <a:tabLst/>
              <a:defRPr/>
            </a:pPr>
            <a:r>
              <a:rPr lang="de-DE" sz="1400" dirty="0">
                <a:solidFill>
                  <a:schemeClr val="bg1"/>
                </a:solidFill>
              </a:rPr>
              <a:t>Die Abgrenzung erfolgt an Hand des Freistellungszwecks alle Vereinbarungen, die nicht flexible Gestaltung der werk-täglichen oder wöchentlichen Arbeitszeit oder dem Ausgleich betrieblicher Produktionszyklen bezwecken, sind Zeitwertkonten.</a:t>
            </a:r>
          </a:p>
          <a:p>
            <a:pPr marL="0" marR="0" lvl="0" indent="0" algn="ctr" defTabSz="914205" rtl="0" eaLnBrk="1" fontAlgn="auto" latinLnBrk="0" hangingPunct="1">
              <a:lnSpc>
                <a:spcPct val="100000"/>
              </a:lnSpc>
              <a:spcBef>
                <a:spcPts val="0"/>
              </a:spcBef>
              <a:spcAft>
                <a:spcPts val="0"/>
              </a:spcAft>
              <a:buClrTx/>
              <a:buSzTx/>
              <a:buFontTx/>
              <a:buNone/>
              <a:tabLst/>
              <a:defRPr/>
            </a:pPr>
            <a:endParaRPr kumimoji="0" lang="de-DE" sz="1400" b="1" i="0" u="none" strike="noStrike" kern="1200" cap="none" spc="0" normalizeH="0" baseline="0" noProof="0" dirty="0">
              <a:ln>
                <a:noFill/>
              </a:ln>
              <a:solidFill>
                <a:srgbClr val="007AB3"/>
              </a:solidFill>
              <a:effectLst/>
              <a:uLnTx/>
              <a:uFillTx/>
              <a:latin typeface="Arial" panose="020B0604020202020204"/>
              <a:ea typeface="MS PGothic" charset="0"/>
              <a:cs typeface="+mn-cs"/>
            </a:endParaRPr>
          </a:p>
        </p:txBody>
      </p:sp>
      <p:sp>
        <p:nvSpPr>
          <p:cNvPr id="2" name="Textfeld 1"/>
          <p:cNvSpPr txBox="1"/>
          <p:nvPr/>
        </p:nvSpPr>
        <p:spPr>
          <a:xfrm>
            <a:off x="492678" y="1459831"/>
            <a:ext cx="10592417" cy="288758"/>
          </a:xfrm>
          <a:prstGeom prst="rect">
            <a:avLst/>
          </a:prstGeom>
          <a:noFill/>
        </p:spPr>
        <p:txBody>
          <a:bodyPr wrap="square" lIns="0" tIns="0" rIns="0" bIns="0" rtlCol="0" anchor="t" anchorCtr="0">
            <a:noAutofit/>
          </a:bodyPr>
          <a:lstStyle/>
          <a:p>
            <a:pPr algn="l"/>
            <a:endParaRPr lang="de-DE" sz="1600" dirty="0">
              <a:solidFill>
                <a:schemeClr val="bg1"/>
              </a:solidFill>
            </a:endParaRPr>
          </a:p>
          <a:p>
            <a:pPr algn="l"/>
            <a:r>
              <a:rPr lang="de-DE" sz="1600" dirty="0">
                <a:solidFill>
                  <a:schemeClr val="bg1"/>
                </a:solidFill>
              </a:rPr>
              <a:t>Abgrenzung zu reinen Arbeitszeitregelungen §7 Abs.1a SGB IV</a:t>
            </a:r>
          </a:p>
        </p:txBody>
      </p:sp>
      <p:sp>
        <p:nvSpPr>
          <p:cNvPr id="12" name="Fußzeilenplatzhalter 5" descr="svtx:article/content/footnote">
            <a:extLst>
              <a:ext uri="{FF2B5EF4-FFF2-40B4-BE49-F238E27FC236}">
                <a16:creationId xmlns:a16="http://schemas.microsoft.com/office/drawing/2014/main" id="{528DACD9-E1A8-466F-99DE-835C0A1D84D6}"/>
              </a:ext>
            </a:extLst>
          </p:cNvPr>
          <p:cNvSpPr>
            <a:spLocks noGrp="1"/>
          </p:cNvSpPr>
          <p:nvPr>
            <p:ph type="ftr" sz="quarter" idx="4294967295"/>
          </p:nvPr>
        </p:nvSpPr>
        <p:spPr>
          <a:xfrm>
            <a:off x="479426" y="6299200"/>
            <a:ext cx="9324974" cy="350150"/>
          </a:xfrm>
          <a:prstGeom prst="rect">
            <a:avLst/>
          </a:prstGeom>
        </p:spPr>
        <p:txBody>
          <a:bodyPr anchor="b"/>
          <a:lstStyle/>
          <a:p>
            <a:r>
              <a:rPr lang="de-DE" sz="800" dirty="0" smtClean="0">
                <a:solidFill>
                  <a:schemeClr val="bg1"/>
                </a:solidFill>
              </a:rPr>
              <a:t>Allianz Zeitwertkonten mit Garantie I L-FK-FS-ZIP</a:t>
            </a:r>
            <a:endParaRPr sz="800" dirty="0">
              <a:solidFill>
                <a:schemeClr val="bg1"/>
              </a:solidFill>
            </a:endParaRPr>
          </a:p>
        </p:txBody>
      </p:sp>
    </p:spTree>
    <p:extLst>
      <p:ext uri="{BB962C8B-B14F-4D97-AF65-F5344CB8AC3E}">
        <p14:creationId xmlns:p14="http://schemas.microsoft.com/office/powerpoint/2010/main" val="20447889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3E7F26D1-04A1-4607-B274-6F06F3D65657}"/>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60" name="think-cell Folie" r:id="rId5" imgW="353" imgH="353" progId="TCLayout.ActiveDocument.1">
                  <p:embed/>
                </p:oleObj>
              </mc:Choice>
              <mc:Fallback>
                <p:oleObj name="think-cell Folie" r:id="rId5" imgW="353" imgH="353" progId="TCLayout.ActiveDocument.1">
                  <p:embed/>
                  <p:pic>
                    <p:nvPicPr>
                      <p:cNvPr id="3" name="Objekt 2" hidden="1">
                        <a:extLst>
                          <a:ext uri="{FF2B5EF4-FFF2-40B4-BE49-F238E27FC236}">
                            <a16:creationId xmlns:a16="http://schemas.microsoft.com/office/drawing/2014/main" id="{3E7F26D1-04A1-4607-B274-6F06F3D6565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Titel 9">
            <a:extLst>
              <a:ext uri="{FF2B5EF4-FFF2-40B4-BE49-F238E27FC236}">
                <a16:creationId xmlns:a16="http://schemas.microsoft.com/office/drawing/2014/main" id="{C9091F6E-8385-426C-9EE5-B2354521AD7B}"/>
              </a:ext>
            </a:extLst>
          </p:cNvPr>
          <p:cNvSpPr>
            <a:spLocks noGrp="1"/>
          </p:cNvSpPr>
          <p:nvPr>
            <p:ph type="title"/>
          </p:nvPr>
        </p:nvSpPr>
        <p:spPr>
          <a:xfrm>
            <a:off x="479427" y="875309"/>
            <a:ext cx="9324974" cy="932854"/>
          </a:xfrm>
        </p:spPr>
        <p:txBody>
          <a:bodyPr vert="horz"/>
          <a:lstStyle/>
          <a:p>
            <a:r>
              <a:rPr lang="de-DE" noProof="0" dirty="0" smtClean="0"/>
              <a:t>Portabilität</a:t>
            </a:r>
            <a:endParaRPr lang="de-DE" noProof="0" dirty="0">
              <a:solidFill>
                <a:srgbClr val="13A0D3"/>
              </a:solidFill>
            </a:endParaRPr>
          </a:p>
        </p:txBody>
      </p:sp>
      <p:graphicFrame>
        <p:nvGraphicFramePr>
          <p:cNvPr id="11" name="Inhaltsplatzhalter 11">
            <a:extLst>
              <a:ext uri="{FF2B5EF4-FFF2-40B4-BE49-F238E27FC236}">
                <a16:creationId xmlns:a16="http://schemas.microsoft.com/office/drawing/2014/main" id="{41B743FA-0B20-487E-8FEB-CDBF23FDE049}"/>
              </a:ext>
            </a:extLst>
          </p:cNvPr>
          <p:cNvGraphicFramePr>
            <a:graphicFrameLocks noGrp="1"/>
          </p:cNvGraphicFramePr>
          <p:nvPr>
            <p:ph idx="1"/>
            <p:extLst>
              <p:ext uri="{D42A27DB-BD31-4B8C-83A1-F6EECF244321}">
                <p14:modId xmlns:p14="http://schemas.microsoft.com/office/powerpoint/2010/main" val="3100205929"/>
              </p:ext>
            </p:extLst>
          </p:nvPr>
        </p:nvGraphicFramePr>
        <p:xfrm>
          <a:off x="479425" y="1988515"/>
          <a:ext cx="11233145" cy="2464200"/>
        </p:xfrm>
        <a:graphic>
          <a:graphicData uri="http://schemas.openxmlformats.org/drawingml/2006/table">
            <a:tbl>
              <a:tblPr firstRow="1">
                <a:tableStyleId>{3B4B98B0-60AC-42C2-AFA5-B58CD77FA1E5}</a:tableStyleId>
              </a:tblPr>
              <a:tblGrid>
                <a:gridCol w="11233145">
                  <a:extLst>
                    <a:ext uri="{9D8B030D-6E8A-4147-A177-3AD203B41FA5}">
                      <a16:colId xmlns:a16="http://schemas.microsoft.com/office/drawing/2014/main" val="337675923"/>
                    </a:ext>
                  </a:extLst>
                </a:gridCol>
              </a:tblGrid>
              <a:tr h="404763">
                <a:tc>
                  <a:txBody>
                    <a:bodyPr/>
                    <a:lstStyle/>
                    <a:p>
                      <a:pPr marL="0" algn="l" defTabSz="967710" rtl="0" eaLnBrk="1" latinLnBrk="0" hangingPunct="1">
                        <a:lnSpc>
                          <a:spcPts val="1800"/>
                        </a:lnSpc>
                      </a:pPr>
                      <a:r>
                        <a:rPr lang="de-DE" sz="1400" b="0" kern="1200" noProof="0" dirty="0" smtClean="0">
                          <a:solidFill>
                            <a:schemeClr val="bg1"/>
                          </a:solidFill>
                          <a:latin typeface="+mn-lt"/>
                          <a:ea typeface="+mn-ea"/>
                          <a:cs typeface="+mn-cs"/>
                        </a:rPr>
                        <a:t>Der Arbeitnehmer hat im Falle des Arbeitgeberwechsels einen Anspruch auf Übertragung des Wertguthabens, wenn der neue Arbeitgeber mit der Übernahme einverstanden ist.</a:t>
                      </a:r>
                      <a:endParaRPr lang="de-DE" sz="1400" b="0" kern="1200" noProof="0" dirty="0">
                        <a:solidFill>
                          <a:schemeClr val="bg1"/>
                        </a:solidFill>
                        <a:latin typeface="+mn-lt"/>
                        <a:ea typeface="+mn-ea"/>
                        <a:cs typeface="+mn-cs"/>
                      </a:endParaRPr>
                    </a:p>
                  </a:txBody>
                  <a:tcPr marL="0" marR="0" marT="108000" marB="108000" anchor="ctr">
                    <a:lnB w="6350" cap="flat" cmpd="sng" algn="ctr">
                      <a:solidFill>
                        <a:schemeClr val="accent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1316699251"/>
                  </a:ext>
                </a:extLst>
              </a:tr>
              <a:tr h="404763">
                <a:tc>
                  <a:txBody>
                    <a:bodyPr/>
                    <a:lstStyle/>
                    <a:p>
                      <a:pPr marL="0" algn="l" defTabSz="967710" rtl="0" eaLnBrk="1" latinLnBrk="0" hangingPunct="1">
                        <a:lnSpc>
                          <a:spcPts val="1800"/>
                        </a:lnSpc>
                      </a:pPr>
                      <a:r>
                        <a:rPr lang="de-DE" sz="1400" b="0" kern="1200" noProof="0" dirty="0" smtClean="0">
                          <a:solidFill>
                            <a:schemeClr val="bg1"/>
                          </a:solidFill>
                          <a:latin typeface="+mn-lt"/>
                          <a:ea typeface="+mn-ea"/>
                          <a:cs typeface="+mn-cs"/>
                        </a:rPr>
                        <a:t>Eine Störfallabrechnung kann damit vermieden werden.</a:t>
                      </a:r>
                      <a:endParaRPr lang="de-DE" sz="1400" b="0" kern="1200" noProof="0" dirty="0">
                        <a:solidFill>
                          <a:schemeClr val="bg1"/>
                        </a:solidFill>
                        <a:latin typeface="+mn-lt"/>
                        <a:ea typeface="+mn-ea"/>
                        <a:cs typeface="+mn-cs"/>
                      </a:endParaRPr>
                    </a:p>
                  </a:txBody>
                  <a:tcPr marL="0" marR="0" marT="108000" marB="108000"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901868359"/>
                  </a:ext>
                </a:extLst>
              </a:tr>
              <a:tr h="404763">
                <a:tc>
                  <a:txBody>
                    <a:bodyPr/>
                    <a:lstStyle/>
                    <a:p>
                      <a:pPr marL="0" algn="l" rtl="0" eaLnBrk="1" latinLnBrk="0" hangingPunct="1">
                        <a:lnSpc>
                          <a:spcPts val="1800"/>
                        </a:lnSpc>
                      </a:pPr>
                      <a:r>
                        <a:rPr lang="de-DE" sz="1400" b="0" kern="1200" noProof="0" dirty="0" smtClean="0">
                          <a:solidFill>
                            <a:schemeClr val="bg1"/>
                          </a:solidFill>
                          <a:latin typeface="+mn-lt"/>
                          <a:ea typeface="+mn-ea"/>
                          <a:cs typeface="+mn-cs"/>
                        </a:rPr>
                        <a:t>Ist der neue Arbeitgeber nicht bereit, das Wertguthaben zu übernehmen, kommt eine Übertragung auf die Deutsche Rentenversicherung Bund (DRV) in Betracht.</a:t>
                      </a:r>
                      <a:endParaRPr lang="de-DE" sz="1400" b="0" kern="1200" noProof="0" dirty="0">
                        <a:solidFill>
                          <a:schemeClr val="bg1"/>
                        </a:solidFill>
                        <a:latin typeface="+mn-lt"/>
                        <a:ea typeface="+mn-ea"/>
                        <a:cs typeface="+mn-cs"/>
                      </a:endParaRPr>
                    </a:p>
                  </a:txBody>
                  <a:tcPr marL="0" marR="0" marT="108000" marB="108000"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3140911043"/>
                  </a:ext>
                </a:extLst>
              </a:tr>
              <a:tr h="404763">
                <a:tc>
                  <a:txBody>
                    <a:bodyPr/>
                    <a:lstStyle/>
                    <a:p>
                      <a:pPr marL="0" algn="l" defTabSz="967710" rtl="0" eaLnBrk="1" latinLnBrk="0" hangingPunct="1">
                        <a:lnSpc>
                          <a:spcPts val="1800"/>
                        </a:lnSpc>
                      </a:pPr>
                      <a:r>
                        <a:rPr lang="de-DE" sz="1400" b="0" kern="1200" noProof="0" dirty="0" smtClean="0">
                          <a:solidFill>
                            <a:schemeClr val="bg1"/>
                          </a:solidFill>
                          <a:latin typeface="+mn-lt"/>
                          <a:ea typeface="+mn-ea"/>
                          <a:cs typeface="+mn-cs"/>
                        </a:rPr>
                        <a:t>Das Wertguthaben einschließlich des Gesamtsozialversicherungsbeitrages muss dazu einen Betrag in Höhe 6 fachen der monatlichen Bezugsgröße aus §18 SGB IV übersteigen.</a:t>
                      </a:r>
                      <a:endParaRPr lang="de-DE" sz="1400" b="0" kern="1200" noProof="0" dirty="0">
                        <a:solidFill>
                          <a:schemeClr val="bg1"/>
                        </a:solidFill>
                        <a:latin typeface="+mn-lt"/>
                        <a:ea typeface="+mn-ea"/>
                        <a:cs typeface="+mn-cs"/>
                      </a:endParaRPr>
                    </a:p>
                  </a:txBody>
                  <a:tcPr marL="0" marR="0" marT="108000" marB="108000"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770789284"/>
                  </a:ext>
                </a:extLst>
              </a:tr>
            </a:tbl>
          </a:graphicData>
        </a:graphic>
      </p:graphicFrame>
      <p:sp>
        <p:nvSpPr>
          <p:cNvPr id="19" name="Textplatzhalter 18">
            <a:extLst>
              <a:ext uri="{FF2B5EF4-FFF2-40B4-BE49-F238E27FC236}">
                <a16:creationId xmlns:a16="http://schemas.microsoft.com/office/drawing/2014/main" id="{847FEF24-8461-4793-9386-7F7B1C63025D}"/>
              </a:ext>
            </a:extLst>
          </p:cNvPr>
          <p:cNvSpPr>
            <a:spLocks noGrp="1"/>
          </p:cNvSpPr>
          <p:nvPr>
            <p:ph type="body" sz="quarter" idx="12"/>
          </p:nvPr>
        </p:nvSpPr>
        <p:spPr/>
        <p:txBody>
          <a:bodyPr/>
          <a:lstStyle/>
          <a:p>
            <a:endParaRPr lang="de-DE"/>
          </a:p>
        </p:txBody>
      </p:sp>
      <p:sp>
        <p:nvSpPr>
          <p:cNvPr id="21" name="Foliennummernplatzhalter 20">
            <a:extLst>
              <a:ext uri="{FF2B5EF4-FFF2-40B4-BE49-F238E27FC236}">
                <a16:creationId xmlns:a16="http://schemas.microsoft.com/office/drawing/2014/main" id="{A0B25C33-D673-4BD6-92F9-BC8865478C30}"/>
              </a:ext>
            </a:extLst>
          </p:cNvPr>
          <p:cNvSpPr>
            <a:spLocks noGrp="1"/>
          </p:cNvSpPr>
          <p:nvPr>
            <p:ph type="sldNum" sz="quarter" idx="14"/>
          </p:nvPr>
        </p:nvSpPr>
        <p:spPr>
          <a:xfrm>
            <a:off x="11443580" y="6426525"/>
            <a:ext cx="268995" cy="144000"/>
          </a:xfrm>
        </p:spPr>
        <p:txBody>
          <a:bodyPr/>
          <a:lstStyle/>
          <a:p>
            <a:fld id="{56C449F3-BD9D-48DC-BFF1-0F66671DA7C6}" type="slidenum">
              <a:rPr lang="en-US" smtClean="0"/>
              <a:pPr/>
              <a:t>43</a:t>
            </a:fld>
            <a:endParaRPr lang="en-US"/>
          </a:p>
        </p:txBody>
      </p:sp>
      <p:sp>
        <p:nvSpPr>
          <p:cNvPr id="7" name="Rechteck 6">
            <a:extLst>
              <a:ext uri="{FF2B5EF4-FFF2-40B4-BE49-F238E27FC236}">
                <a16:creationId xmlns:a16="http://schemas.microsoft.com/office/drawing/2014/main" id="{1EB747C7-5915-4EAB-9227-1D1545594FFA}"/>
              </a:ext>
            </a:extLst>
          </p:cNvPr>
          <p:cNvSpPr/>
          <p:nvPr/>
        </p:nvSpPr>
        <p:spPr>
          <a:xfrm>
            <a:off x="492678" y="5763239"/>
            <a:ext cx="11219895" cy="530421"/>
          </a:xfrm>
          <a:prstGeom prst="rect">
            <a:avLst/>
          </a:prstGeom>
          <a:solidFill>
            <a:srgbClr val="B5DAE6"/>
          </a:soli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205"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smtClean="0">
                <a:ln>
                  <a:noFill/>
                </a:ln>
                <a:solidFill>
                  <a:srgbClr val="007AB3"/>
                </a:solidFill>
                <a:effectLst/>
                <a:uLnTx/>
                <a:uFillTx/>
                <a:latin typeface="Arial" panose="020B0604020202020204"/>
                <a:ea typeface="MS PGothic" charset="0"/>
                <a:cs typeface="+mn-cs"/>
              </a:rPr>
              <a:t>Nutzen Sie unsere</a:t>
            </a:r>
            <a:r>
              <a:rPr kumimoji="0" lang="de-DE" sz="1400" b="1" i="0" u="none" strike="noStrike" kern="1200" cap="none" spc="0" normalizeH="0" noProof="0" dirty="0" smtClean="0">
                <a:ln>
                  <a:noFill/>
                </a:ln>
                <a:solidFill>
                  <a:srgbClr val="007AB3"/>
                </a:solidFill>
                <a:effectLst/>
                <a:uLnTx/>
                <a:uFillTx/>
                <a:latin typeface="Arial" panose="020B0604020202020204"/>
                <a:ea typeface="MS PGothic" charset="0"/>
                <a:cs typeface="+mn-cs"/>
              </a:rPr>
              <a:t> Ideenvorlage zur Übertragung von Wertguthaben auf einen Folgearbeitgeber oder besuchen Sie die Homepage der DRV Bund für die Übertragung auf diese.</a:t>
            </a:r>
            <a:endParaRPr kumimoji="0" lang="de-DE" sz="1400" b="1" i="0" u="none" strike="noStrike" kern="1200" cap="none" spc="0" normalizeH="0" baseline="0" noProof="0" dirty="0">
              <a:ln>
                <a:noFill/>
              </a:ln>
              <a:solidFill>
                <a:srgbClr val="007AB3"/>
              </a:solidFill>
              <a:effectLst/>
              <a:uLnTx/>
              <a:uFillTx/>
              <a:latin typeface="Arial" panose="020B0604020202020204"/>
              <a:ea typeface="MS PGothic" charset="0"/>
              <a:cs typeface="+mn-cs"/>
            </a:endParaRPr>
          </a:p>
        </p:txBody>
      </p:sp>
      <p:sp>
        <p:nvSpPr>
          <p:cNvPr id="2" name="Textfeld 1"/>
          <p:cNvSpPr txBox="1"/>
          <p:nvPr/>
        </p:nvSpPr>
        <p:spPr>
          <a:xfrm>
            <a:off x="492678" y="1459831"/>
            <a:ext cx="10592417" cy="288758"/>
          </a:xfrm>
          <a:prstGeom prst="rect">
            <a:avLst/>
          </a:prstGeom>
          <a:noFill/>
        </p:spPr>
        <p:txBody>
          <a:bodyPr wrap="square" lIns="0" tIns="0" rIns="0" bIns="0" rtlCol="0" anchor="t" anchorCtr="0">
            <a:noAutofit/>
          </a:bodyPr>
          <a:lstStyle/>
          <a:p>
            <a:pPr algn="l"/>
            <a:endParaRPr lang="de-DE" sz="1600" dirty="0">
              <a:solidFill>
                <a:schemeClr val="bg1"/>
              </a:solidFill>
            </a:endParaRPr>
          </a:p>
          <a:p>
            <a:r>
              <a:rPr lang="de-DE" sz="1600" dirty="0" smtClean="0">
                <a:solidFill>
                  <a:schemeClr val="bg1"/>
                </a:solidFill>
              </a:rPr>
              <a:t>Anspruch auf Portabilität im Rahmen des </a:t>
            </a:r>
            <a:r>
              <a:rPr lang="de-DE" altLang="de-DE" sz="1600" dirty="0">
                <a:solidFill>
                  <a:schemeClr val="bg1"/>
                </a:solidFill>
              </a:rPr>
              <a:t>§ 7f SGB </a:t>
            </a:r>
            <a:r>
              <a:rPr lang="de-DE" altLang="de-DE" sz="1600" dirty="0" smtClean="0">
                <a:solidFill>
                  <a:schemeClr val="bg1"/>
                </a:solidFill>
              </a:rPr>
              <a:t>IV</a:t>
            </a:r>
            <a:endParaRPr lang="de-DE" sz="1600" dirty="0">
              <a:solidFill>
                <a:schemeClr val="bg1"/>
              </a:solidFill>
            </a:endParaRPr>
          </a:p>
        </p:txBody>
      </p:sp>
      <p:sp>
        <p:nvSpPr>
          <p:cNvPr id="12" name="Fußzeilenplatzhalter 5" descr="svtx:article/content/footnote">
            <a:extLst>
              <a:ext uri="{FF2B5EF4-FFF2-40B4-BE49-F238E27FC236}">
                <a16:creationId xmlns:a16="http://schemas.microsoft.com/office/drawing/2014/main" id="{528DACD9-E1A8-466F-99DE-835C0A1D84D6}"/>
              </a:ext>
            </a:extLst>
          </p:cNvPr>
          <p:cNvSpPr>
            <a:spLocks noGrp="1"/>
          </p:cNvSpPr>
          <p:nvPr>
            <p:ph type="ftr" sz="quarter" idx="4294967295"/>
          </p:nvPr>
        </p:nvSpPr>
        <p:spPr>
          <a:xfrm>
            <a:off x="479426" y="6299200"/>
            <a:ext cx="9324974" cy="350150"/>
          </a:xfrm>
          <a:prstGeom prst="rect">
            <a:avLst/>
          </a:prstGeom>
        </p:spPr>
        <p:txBody>
          <a:bodyPr anchor="b"/>
          <a:lstStyle/>
          <a:p>
            <a:r>
              <a:rPr lang="de-DE" sz="800" dirty="0" smtClean="0">
                <a:solidFill>
                  <a:schemeClr val="bg1"/>
                </a:solidFill>
              </a:rPr>
              <a:t>Allianz Zeitwertkonten mit Garantie I L-FK-FS-ZIP</a:t>
            </a:r>
            <a:endParaRPr sz="800" dirty="0">
              <a:solidFill>
                <a:schemeClr val="bg1"/>
              </a:solidFill>
            </a:endParaRPr>
          </a:p>
        </p:txBody>
      </p:sp>
    </p:spTree>
    <p:extLst>
      <p:ext uri="{BB962C8B-B14F-4D97-AF65-F5344CB8AC3E}">
        <p14:creationId xmlns:p14="http://schemas.microsoft.com/office/powerpoint/2010/main" val="14808345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STÖRFALL </a:t>
            </a:r>
            <a:r>
              <a:rPr lang="de-DE" dirty="0" smtClean="0">
                <a:solidFill>
                  <a:srgbClr val="13A0D3"/>
                </a:solidFill>
              </a:rPr>
              <a:t>Steuer &amp; Sozialversicherung</a:t>
            </a:r>
            <a:endParaRPr lang="de-DE" dirty="0">
              <a:solidFill>
                <a:srgbClr val="13A0D3"/>
              </a:solidFill>
            </a:endParaRPr>
          </a:p>
        </p:txBody>
      </p:sp>
      <p:sp>
        <p:nvSpPr>
          <p:cNvPr id="4" name="Textplatzhalter 3"/>
          <p:cNvSpPr>
            <a:spLocks noGrp="1"/>
          </p:cNvSpPr>
          <p:nvPr>
            <p:ph type="body" sz="quarter" idx="12"/>
          </p:nvPr>
        </p:nvSpPr>
        <p:spPr/>
        <p:txBody>
          <a:bodyPr/>
          <a:lstStyle/>
          <a:p>
            <a:r>
              <a:rPr lang="de-DE" dirty="0" smtClean="0"/>
              <a:t>Legal </a:t>
            </a:r>
            <a:r>
              <a:rPr lang="de-DE" dirty="0" err="1" smtClean="0"/>
              <a:t>FraME</a:t>
            </a:r>
            <a:endParaRPr lang="de-DE" dirty="0"/>
          </a:p>
        </p:txBody>
      </p:sp>
      <p:graphicFrame>
        <p:nvGraphicFramePr>
          <p:cNvPr id="9" name="Inhaltsplatzhalter 8"/>
          <p:cNvGraphicFramePr>
            <a:graphicFrameLocks noGrp="1"/>
          </p:cNvGraphicFramePr>
          <p:nvPr>
            <p:ph idx="1"/>
            <p:extLst>
              <p:ext uri="{D42A27DB-BD31-4B8C-83A1-F6EECF244321}">
                <p14:modId xmlns:p14="http://schemas.microsoft.com/office/powerpoint/2010/main" val="3885744617"/>
              </p:ext>
            </p:extLst>
          </p:nvPr>
        </p:nvGraphicFramePr>
        <p:xfrm>
          <a:off x="479425" y="1808163"/>
          <a:ext cx="11233150" cy="381762"/>
        </p:xfrm>
        <a:graphic>
          <a:graphicData uri="http://schemas.openxmlformats.org/drawingml/2006/table">
            <a:tbl>
              <a:tblPr firstRow="1" bandRow="1">
                <a:tableStyleId>{5C22544A-7EE6-4342-B048-85BDC9FD1C3A}</a:tableStyleId>
              </a:tblPr>
              <a:tblGrid>
                <a:gridCol w="7601319">
                  <a:extLst>
                    <a:ext uri="{9D8B030D-6E8A-4147-A177-3AD203B41FA5}">
                      <a16:colId xmlns:a16="http://schemas.microsoft.com/office/drawing/2014/main" val="3401197704"/>
                    </a:ext>
                  </a:extLst>
                </a:gridCol>
                <a:gridCol w="3631831">
                  <a:extLst>
                    <a:ext uri="{9D8B030D-6E8A-4147-A177-3AD203B41FA5}">
                      <a16:colId xmlns:a16="http://schemas.microsoft.com/office/drawing/2014/main" val="3991239223"/>
                    </a:ext>
                  </a:extLst>
                </a:gridCol>
              </a:tblGrid>
              <a:tr h="370840">
                <a:tc>
                  <a:txBody>
                    <a:bodyPr/>
                    <a:lstStyle/>
                    <a:p>
                      <a:r>
                        <a:rPr lang="de-DE" dirty="0" smtClean="0"/>
                        <a:t>Versteuerung als Einmalbetrag</a:t>
                      </a:r>
                      <a:endParaRPr lang="de-DE" dirty="0"/>
                    </a:p>
                  </a:txBody>
                  <a:tcPr>
                    <a:solidFill>
                      <a:srgbClr val="006192"/>
                    </a:solidFill>
                  </a:tcPr>
                </a:tc>
                <a:tc>
                  <a:txBody>
                    <a:bodyPr/>
                    <a:lstStyle/>
                    <a:p>
                      <a:r>
                        <a:rPr lang="de-DE" dirty="0" smtClean="0"/>
                        <a:t>§34</a:t>
                      </a:r>
                      <a:r>
                        <a:rPr lang="de-DE" baseline="0" dirty="0" smtClean="0"/>
                        <a:t> EStG</a:t>
                      </a:r>
                      <a:endParaRPr lang="de-DE" dirty="0"/>
                    </a:p>
                  </a:txBody>
                  <a:tcPr>
                    <a:solidFill>
                      <a:srgbClr val="006192"/>
                    </a:solidFill>
                  </a:tcPr>
                </a:tc>
                <a:extLst>
                  <a:ext uri="{0D108BD9-81ED-4DB2-BD59-A6C34878D82A}">
                    <a16:rowId xmlns:a16="http://schemas.microsoft.com/office/drawing/2014/main" val="1473161764"/>
                  </a:ext>
                </a:extLst>
              </a:tr>
            </a:tbl>
          </a:graphicData>
        </a:graphic>
      </p:graphicFrame>
      <p:graphicFrame>
        <p:nvGraphicFramePr>
          <p:cNvPr id="10" name="Inhaltsplatzhalter 8"/>
          <p:cNvGraphicFramePr>
            <a:graphicFrameLocks/>
          </p:cNvGraphicFramePr>
          <p:nvPr>
            <p:extLst>
              <p:ext uri="{D42A27DB-BD31-4B8C-83A1-F6EECF244321}">
                <p14:modId xmlns:p14="http://schemas.microsoft.com/office/powerpoint/2010/main" val="3036623621"/>
              </p:ext>
            </p:extLst>
          </p:nvPr>
        </p:nvGraphicFramePr>
        <p:xfrm>
          <a:off x="479425" y="2229443"/>
          <a:ext cx="11233150" cy="381762"/>
        </p:xfrm>
        <a:graphic>
          <a:graphicData uri="http://schemas.openxmlformats.org/drawingml/2006/table">
            <a:tbl>
              <a:tblPr firstRow="1" bandRow="1">
                <a:tableStyleId>{5C22544A-7EE6-4342-B048-85BDC9FD1C3A}</a:tableStyleId>
              </a:tblPr>
              <a:tblGrid>
                <a:gridCol w="7601319">
                  <a:extLst>
                    <a:ext uri="{9D8B030D-6E8A-4147-A177-3AD203B41FA5}">
                      <a16:colId xmlns:a16="http://schemas.microsoft.com/office/drawing/2014/main" val="3401197704"/>
                    </a:ext>
                  </a:extLst>
                </a:gridCol>
                <a:gridCol w="3631831">
                  <a:extLst>
                    <a:ext uri="{9D8B030D-6E8A-4147-A177-3AD203B41FA5}">
                      <a16:colId xmlns:a16="http://schemas.microsoft.com/office/drawing/2014/main" val="3991239223"/>
                    </a:ext>
                  </a:extLst>
                </a:gridCol>
              </a:tblGrid>
              <a:tr h="315920">
                <a:tc>
                  <a:txBody>
                    <a:bodyPr/>
                    <a:lstStyle/>
                    <a:p>
                      <a:r>
                        <a:rPr lang="de-DE" dirty="0" smtClean="0"/>
                        <a:t>Störfallverbeitragung</a:t>
                      </a:r>
                      <a:endParaRPr lang="de-DE" dirty="0"/>
                    </a:p>
                  </a:txBody>
                  <a:tcPr>
                    <a:solidFill>
                      <a:srgbClr val="006192"/>
                    </a:solidFill>
                  </a:tcPr>
                </a:tc>
                <a:tc>
                  <a:txBody>
                    <a:bodyPr/>
                    <a:lstStyle/>
                    <a:p>
                      <a:r>
                        <a:rPr lang="de-DE" dirty="0" smtClean="0"/>
                        <a:t>§23b Abs. 2 SGB IV</a:t>
                      </a:r>
                      <a:endParaRPr lang="de-DE" dirty="0"/>
                    </a:p>
                  </a:txBody>
                  <a:tcPr>
                    <a:solidFill>
                      <a:srgbClr val="006192"/>
                    </a:solidFill>
                  </a:tcPr>
                </a:tc>
                <a:extLst>
                  <a:ext uri="{0D108BD9-81ED-4DB2-BD59-A6C34878D82A}">
                    <a16:rowId xmlns:a16="http://schemas.microsoft.com/office/drawing/2014/main" val="1473161764"/>
                  </a:ext>
                </a:extLst>
              </a:tr>
            </a:tbl>
          </a:graphicData>
        </a:graphic>
      </p:graphicFrame>
      <p:sp>
        <p:nvSpPr>
          <p:cNvPr id="11" name="Textfeld 10"/>
          <p:cNvSpPr txBox="1"/>
          <p:nvPr/>
        </p:nvSpPr>
        <p:spPr>
          <a:xfrm>
            <a:off x="678431" y="2813543"/>
            <a:ext cx="11233151" cy="893135"/>
          </a:xfrm>
          <a:prstGeom prst="rect">
            <a:avLst/>
          </a:prstGeom>
          <a:noFill/>
        </p:spPr>
        <p:txBody>
          <a:bodyPr wrap="square" lIns="0" tIns="0" rIns="0" bIns="0" rtlCol="0" anchor="t" anchorCtr="0">
            <a:noAutofit/>
          </a:bodyPr>
          <a:lstStyle/>
          <a:p>
            <a:r>
              <a:rPr lang="de-DE" sz="1400" dirty="0">
                <a:solidFill>
                  <a:schemeClr val="bg1"/>
                </a:solidFill>
              </a:rPr>
              <a:t>Auszahlung des Guthabens im Störfall (Tod, Ausscheiden, Insolvenz</a:t>
            </a:r>
            <a:r>
              <a:rPr lang="de-DE" sz="1400" dirty="0" smtClean="0">
                <a:solidFill>
                  <a:schemeClr val="bg1"/>
                </a:solidFill>
              </a:rPr>
              <a:t>)</a:t>
            </a:r>
          </a:p>
          <a:p>
            <a:pPr marL="285750" indent="-285750">
              <a:buFont typeface="Arial" panose="020B0604020202020204" pitchFamily="34" charset="0"/>
              <a:buChar char="•"/>
            </a:pPr>
            <a:r>
              <a:rPr lang="de-DE" sz="1400" dirty="0" smtClean="0">
                <a:solidFill>
                  <a:schemeClr val="bg1"/>
                </a:solidFill>
              </a:rPr>
              <a:t>Versteuerung als Einmalbetrag (</a:t>
            </a:r>
            <a:r>
              <a:rPr lang="de-DE" sz="1400" dirty="0" err="1" smtClean="0">
                <a:solidFill>
                  <a:schemeClr val="bg1"/>
                </a:solidFill>
              </a:rPr>
              <a:t>Fünftelungsregelung</a:t>
            </a:r>
            <a:r>
              <a:rPr lang="de-DE" sz="1400" dirty="0" smtClean="0">
                <a:solidFill>
                  <a:schemeClr val="bg1"/>
                </a:solidFill>
              </a:rPr>
              <a:t>)</a:t>
            </a:r>
            <a:endParaRPr lang="de-DE" sz="1400" dirty="0">
              <a:solidFill>
                <a:schemeClr val="bg1"/>
              </a:solidFill>
            </a:endParaRPr>
          </a:p>
          <a:p>
            <a:pPr marL="285750" indent="-285750">
              <a:buFont typeface="Arial" panose="020B0604020202020204" pitchFamily="34" charset="0"/>
              <a:buChar char="•"/>
            </a:pPr>
            <a:r>
              <a:rPr lang="de-DE" sz="1400" dirty="0" smtClean="0">
                <a:solidFill>
                  <a:schemeClr val="bg1"/>
                </a:solidFill>
              </a:rPr>
              <a:t>Verbeitragung der sog. abgegrenzten SV-Luft gesondert je Sozialversicherung – </a:t>
            </a:r>
            <a:r>
              <a:rPr lang="de-DE" sz="1400" dirty="0">
                <a:solidFill>
                  <a:schemeClr val="bg1"/>
                </a:solidFill>
              </a:rPr>
              <a:t>so, als hätte der Mitarbeiter kein Wertguthaben gebildet. </a:t>
            </a:r>
          </a:p>
        </p:txBody>
      </p:sp>
      <p:graphicFrame>
        <p:nvGraphicFramePr>
          <p:cNvPr id="14" name="Tabelle 13"/>
          <p:cNvGraphicFramePr>
            <a:graphicFrameLocks noGrp="1"/>
          </p:cNvGraphicFramePr>
          <p:nvPr>
            <p:extLst>
              <p:ext uri="{D42A27DB-BD31-4B8C-83A1-F6EECF244321}">
                <p14:modId xmlns:p14="http://schemas.microsoft.com/office/powerpoint/2010/main" val="3345901103"/>
              </p:ext>
            </p:extLst>
          </p:nvPr>
        </p:nvGraphicFramePr>
        <p:xfrm>
          <a:off x="2031999" y="3602382"/>
          <a:ext cx="8127999" cy="1172192"/>
        </p:xfrm>
        <a:graphic>
          <a:graphicData uri="http://schemas.openxmlformats.org/drawingml/2006/table">
            <a:tbl>
              <a:tblPr firstRow="1" bandRow="1">
                <a:tableStyleId>{5C22544A-7EE6-4342-B048-85BDC9FD1C3A}</a:tableStyleId>
              </a:tblPr>
              <a:tblGrid>
                <a:gridCol w="3613889">
                  <a:extLst>
                    <a:ext uri="{9D8B030D-6E8A-4147-A177-3AD203B41FA5}">
                      <a16:colId xmlns:a16="http://schemas.microsoft.com/office/drawing/2014/main" val="2872419132"/>
                    </a:ext>
                  </a:extLst>
                </a:gridCol>
                <a:gridCol w="208280">
                  <a:extLst>
                    <a:ext uri="{9D8B030D-6E8A-4147-A177-3AD203B41FA5}">
                      <a16:colId xmlns:a16="http://schemas.microsoft.com/office/drawing/2014/main" val="1224800630"/>
                    </a:ext>
                  </a:extLst>
                </a:gridCol>
                <a:gridCol w="4305830">
                  <a:extLst>
                    <a:ext uri="{9D8B030D-6E8A-4147-A177-3AD203B41FA5}">
                      <a16:colId xmlns:a16="http://schemas.microsoft.com/office/drawing/2014/main" val="587909672"/>
                    </a:ext>
                  </a:extLst>
                </a:gridCol>
              </a:tblGrid>
              <a:tr h="424634">
                <a:tc rowSpan="2">
                  <a:txBody>
                    <a:bodyPr/>
                    <a:lstStyle/>
                    <a:p>
                      <a:r>
                        <a:rPr lang="de-DE" dirty="0" smtClean="0">
                          <a:solidFill>
                            <a:schemeClr val="tx1"/>
                          </a:solidFill>
                        </a:rPr>
                        <a:t>Beitragsbemessungsgrenze</a:t>
                      </a:r>
                    </a:p>
                    <a:p>
                      <a:r>
                        <a:rPr lang="de-DE" dirty="0" smtClean="0">
                          <a:solidFill>
                            <a:schemeClr val="tx1"/>
                          </a:solidFill>
                        </a:rPr>
                        <a:t>(Nach</a:t>
                      </a:r>
                      <a:r>
                        <a:rPr lang="de-DE" baseline="0" dirty="0" smtClean="0">
                          <a:solidFill>
                            <a:schemeClr val="tx1"/>
                          </a:solidFill>
                        </a:rPr>
                        <a:t> Versicherungszweig)</a:t>
                      </a:r>
                      <a:endParaRPr lang="de-DE"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r>
                        <a:rPr lang="de-DE" dirty="0" smtClean="0">
                          <a:solidFill>
                            <a:schemeClr val="tx1"/>
                          </a:solidFill>
                        </a:rPr>
                        <a:t>                          SV-Luft</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3203826583"/>
                  </a:ext>
                </a:extLst>
              </a:tr>
              <a:tr h="747558">
                <a:tc vMerge="1">
                  <a:txBody>
                    <a:bodyPr/>
                    <a:lstStyle/>
                    <a:p>
                      <a:endParaRPr lang="de-DE" dirty="0"/>
                    </a:p>
                  </a:txBody>
                  <a:tcPr/>
                </a:tc>
                <a:tc>
                  <a:txBody>
                    <a:bodyPr/>
                    <a:lstStyle/>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r>
                        <a:rPr lang="de-DE" dirty="0" smtClean="0">
                          <a:solidFill>
                            <a:schemeClr val="tx1"/>
                          </a:solidFill>
                        </a:rPr>
                        <a:t>Arbeitsentgelt</a:t>
                      </a:r>
                      <a:r>
                        <a:rPr lang="de-DE" baseline="0" dirty="0" smtClean="0">
                          <a:solidFill>
                            <a:schemeClr val="tx1"/>
                          </a:solidFill>
                        </a:rPr>
                        <a:t> </a:t>
                      </a:r>
                      <a:r>
                        <a:rPr lang="de-DE" dirty="0" smtClean="0">
                          <a:solidFill>
                            <a:schemeClr val="tx1"/>
                          </a:solidFill>
                        </a:rPr>
                        <a:t>AEG (verbeitragt)</a:t>
                      </a:r>
                    </a:p>
                    <a:p>
                      <a:r>
                        <a:rPr lang="de-DE" dirty="0" smtClean="0">
                          <a:solidFill>
                            <a:schemeClr val="tx1"/>
                          </a:solidFill>
                        </a:rPr>
                        <a:t>Arbeitsphase</a:t>
                      </a:r>
                      <a:endParaRPr lang="de-D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596571730"/>
                  </a:ext>
                </a:extLst>
              </a:tr>
            </a:tbl>
          </a:graphicData>
        </a:graphic>
      </p:graphicFrame>
      <p:sp>
        <p:nvSpPr>
          <p:cNvPr id="3" name="Pfeil nach oben und unten 2"/>
          <p:cNvSpPr/>
          <p:nvPr/>
        </p:nvSpPr>
        <p:spPr>
          <a:xfrm>
            <a:off x="5615069" y="3597057"/>
            <a:ext cx="277995" cy="435102"/>
          </a:xfrm>
          <a:prstGeom prst="upDownArrow">
            <a:avLst/>
          </a:prstGeom>
          <a:solidFill>
            <a:srgbClr val="122B54"/>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6" name="Tabelle 5"/>
          <p:cNvGraphicFramePr>
            <a:graphicFrameLocks noGrp="1"/>
          </p:cNvGraphicFramePr>
          <p:nvPr>
            <p:extLst>
              <p:ext uri="{D42A27DB-BD31-4B8C-83A1-F6EECF244321}">
                <p14:modId xmlns:p14="http://schemas.microsoft.com/office/powerpoint/2010/main" val="711582025"/>
              </p:ext>
            </p:extLst>
          </p:nvPr>
        </p:nvGraphicFramePr>
        <p:xfrm>
          <a:off x="1996602" y="4876306"/>
          <a:ext cx="8128002" cy="720835"/>
        </p:xfrm>
        <a:graphic>
          <a:graphicData uri="http://schemas.openxmlformats.org/drawingml/2006/table">
            <a:tbl>
              <a:tblPr firstRow="1" bandRow="1">
                <a:tableStyleId>{7DF18680-E054-41AD-8BC1-D1AEF772440D}</a:tableStyleId>
              </a:tblPr>
              <a:tblGrid>
                <a:gridCol w="1354667">
                  <a:extLst>
                    <a:ext uri="{9D8B030D-6E8A-4147-A177-3AD203B41FA5}">
                      <a16:colId xmlns:a16="http://schemas.microsoft.com/office/drawing/2014/main" val="1442092465"/>
                    </a:ext>
                  </a:extLst>
                </a:gridCol>
                <a:gridCol w="1354667">
                  <a:extLst>
                    <a:ext uri="{9D8B030D-6E8A-4147-A177-3AD203B41FA5}">
                      <a16:colId xmlns:a16="http://schemas.microsoft.com/office/drawing/2014/main" val="3852190789"/>
                    </a:ext>
                  </a:extLst>
                </a:gridCol>
                <a:gridCol w="1354667">
                  <a:extLst>
                    <a:ext uri="{9D8B030D-6E8A-4147-A177-3AD203B41FA5}">
                      <a16:colId xmlns:a16="http://schemas.microsoft.com/office/drawing/2014/main" val="2145979179"/>
                    </a:ext>
                  </a:extLst>
                </a:gridCol>
                <a:gridCol w="1354667">
                  <a:extLst>
                    <a:ext uri="{9D8B030D-6E8A-4147-A177-3AD203B41FA5}">
                      <a16:colId xmlns:a16="http://schemas.microsoft.com/office/drawing/2014/main" val="19846262"/>
                    </a:ext>
                  </a:extLst>
                </a:gridCol>
                <a:gridCol w="1354667">
                  <a:extLst>
                    <a:ext uri="{9D8B030D-6E8A-4147-A177-3AD203B41FA5}">
                      <a16:colId xmlns:a16="http://schemas.microsoft.com/office/drawing/2014/main" val="2733132727"/>
                    </a:ext>
                  </a:extLst>
                </a:gridCol>
                <a:gridCol w="1354667">
                  <a:extLst>
                    <a:ext uri="{9D8B030D-6E8A-4147-A177-3AD203B41FA5}">
                      <a16:colId xmlns:a16="http://schemas.microsoft.com/office/drawing/2014/main" val="2509722780"/>
                    </a:ext>
                  </a:extLst>
                </a:gridCol>
              </a:tblGrid>
              <a:tr h="416757">
                <a:tc>
                  <a:txBody>
                    <a:bodyPr/>
                    <a:lstStyle/>
                    <a:p>
                      <a:r>
                        <a:rPr lang="de-DE" sz="800" dirty="0" smtClean="0"/>
                        <a:t>AEG (WG) Dotierung</a:t>
                      </a:r>
                      <a:endParaRPr lang="de-DE" sz="800" dirty="0"/>
                    </a:p>
                  </a:txBody>
                  <a:tcPr/>
                </a:tc>
                <a:tc>
                  <a:txBody>
                    <a:bodyPr/>
                    <a:lstStyle/>
                    <a:p>
                      <a:r>
                        <a:rPr lang="de-DE" sz="800" dirty="0" smtClean="0"/>
                        <a:t>AEG (Arbeit)</a:t>
                      </a:r>
                      <a:endParaRPr lang="de-DE" sz="800" dirty="0"/>
                    </a:p>
                  </a:txBody>
                  <a:tcPr/>
                </a:tc>
                <a:tc>
                  <a:txBody>
                    <a:bodyPr/>
                    <a:lstStyle/>
                    <a:p>
                      <a:r>
                        <a:rPr lang="de-DE" sz="800" dirty="0" smtClean="0"/>
                        <a:t>BGG</a:t>
                      </a:r>
                      <a:r>
                        <a:rPr lang="de-DE" sz="800" baseline="0" dirty="0" smtClean="0"/>
                        <a:t> (RV,AV)</a:t>
                      </a:r>
                      <a:endParaRPr lang="de-DE" sz="800" dirty="0"/>
                    </a:p>
                  </a:txBody>
                  <a:tcPr/>
                </a:tc>
                <a:tc>
                  <a:txBody>
                    <a:bodyPr/>
                    <a:lstStyle/>
                    <a:p>
                      <a:r>
                        <a:rPr lang="de-DE" sz="800" dirty="0" smtClean="0"/>
                        <a:t>BBG (KV/PV)</a:t>
                      </a:r>
                      <a:endParaRPr lang="de-DE" sz="800" dirty="0"/>
                    </a:p>
                  </a:txBody>
                  <a:tcPr/>
                </a:tc>
                <a:tc>
                  <a:txBody>
                    <a:bodyPr/>
                    <a:lstStyle/>
                    <a:p>
                      <a:r>
                        <a:rPr lang="de-DE" sz="800" dirty="0" smtClean="0"/>
                        <a:t>SV-Luft (RV/AV)</a:t>
                      </a:r>
                      <a:endParaRPr lang="de-DE" sz="800" dirty="0"/>
                    </a:p>
                  </a:txBody>
                  <a:tcPr/>
                </a:tc>
                <a:tc>
                  <a:txBody>
                    <a:bodyPr/>
                    <a:lstStyle/>
                    <a:p>
                      <a:r>
                        <a:rPr lang="de-DE" sz="800" dirty="0" smtClean="0"/>
                        <a:t>SV-Luft (KV/PV)</a:t>
                      </a:r>
                      <a:endParaRPr lang="de-DE" sz="800" dirty="0"/>
                    </a:p>
                  </a:txBody>
                  <a:tcPr/>
                </a:tc>
                <a:extLst>
                  <a:ext uri="{0D108BD9-81ED-4DB2-BD59-A6C34878D82A}">
                    <a16:rowId xmlns:a16="http://schemas.microsoft.com/office/drawing/2014/main" val="4020942741"/>
                  </a:ext>
                </a:extLst>
              </a:tr>
              <a:tr h="304078">
                <a:tc>
                  <a:txBody>
                    <a:bodyPr/>
                    <a:lstStyle/>
                    <a:p>
                      <a:r>
                        <a:rPr lang="de-DE" sz="800" dirty="0" smtClean="0"/>
                        <a:t>1000</a:t>
                      </a:r>
                      <a:endParaRPr lang="de-DE" sz="800" dirty="0"/>
                    </a:p>
                  </a:txBody>
                  <a:tcPr anchor="ctr"/>
                </a:tc>
                <a:tc>
                  <a:txBody>
                    <a:bodyPr/>
                    <a:lstStyle/>
                    <a:p>
                      <a:r>
                        <a:rPr lang="de-DE" sz="800" dirty="0" smtClean="0"/>
                        <a:t>6000</a:t>
                      </a:r>
                      <a:endParaRPr lang="de-DE" sz="800" dirty="0"/>
                    </a:p>
                  </a:txBody>
                  <a:tcPr anchor="ctr"/>
                </a:tc>
                <a:tc>
                  <a:txBody>
                    <a:bodyPr/>
                    <a:lstStyle/>
                    <a:p>
                      <a:r>
                        <a:rPr lang="de-DE" sz="800" dirty="0" smtClean="0"/>
                        <a:t>7300</a:t>
                      </a:r>
                      <a:endParaRPr lang="de-DE" sz="800" dirty="0"/>
                    </a:p>
                  </a:txBody>
                  <a:tcPr anchor="ctr"/>
                </a:tc>
                <a:tc>
                  <a:txBody>
                    <a:bodyPr/>
                    <a:lstStyle/>
                    <a:p>
                      <a:r>
                        <a:rPr lang="de-DE" sz="800" dirty="0" smtClean="0"/>
                        <a:t>4987</a:t>
                      </a:r>
                      <a:endParaRPr lang="de-DE" sz="800" dirty="0"/>
                    </a:p>
                  </a:txBody>
                  <a:tcPr anchor="ctr"/>
                </a:tc>
                <a:tc>
                  <a:txBody>
                    <a:bodyPr/>
                    <a:lstStyle/>
                    <a:p>
                      <a:r>
                        <a:rPr lang="de-DE" sz="800" dirty="0" smtClean="0"/>
                        <a:t>7300-6000=1300</a:t>
                      </a:r>
                      <a:endParaRPr lang="de-DE" sz="800" dirty="0"/>
                    </a:p>
                  </a:txBody>
                  <a:tcPr anchor="ctr"/>
                </a:tc>
                <a:tc>
                  <a:txBody>
                    <a:bodyPr/>
                    <a:lstStyle/>
                    <a:p>
                      <a:r>
                        <a:rPr lang="de-DE" sz="800" dirty="0" smtClean="0"/>
                        <a:t>4987-6000=0</a:t>
                      </a:r>
                      <a:endParaRPr lang="de-DE" sz="800" dirty="0"/>
                    </a:p>
                  </a:txBody>
                  <a:tcPr anchor="ctr"/>
                </a:tc>
                <a:extLst>
                  <a:ext uri="{0D108BD9-81ED-4DB2-BD59-A6C34878D82A}">
                    <a16:rowId xmlns:a16="http://schemas.microsoft.com/office/drawing/2014/main" val="352412879"/>
                  </a:ext>
                </a:extLst>
              </a:tr>
            </a:tbl>
          </a:graphicData>
        </a:graphic>
      </p:graphicFrame>
      <p:cxnSp>
        <p:nvCxnSpPr>
          <p:cNvPr id="8" name="Gerader Verbinder 7"/>
          <p:cNvCxnSpPr/>
          <p:nvPr/>
        </p:nvCxnSpPr>
        <p:spPr>
          <a:xfrm>
            <a:off x="1783146" y="3599719"/>
            <a:ext cx="8554915" cy="0"/>
          </a:xfrm>
          <a:prstGeom prst="line">
            <a:avLst/>
          </a:prstGeom>
          <a:ln w="28575">
            <a:solidFill>
              <a:srgbClr val="F62459"/>
            </a:solidFill>
          </a:ln>
        </p:spPr>
        <p:style>
          <a:lnRef idx="1">
            <a:schemeClr val="accent1"/>
          </a:lnRef>
          <a:fillRef idx="0">
            <a:schemeClr val="accent1"/>
          </a:fillRef>
          <a:effectRef idx="0">
            <a:schemeClr val="accent1"/>
          </a:effectRef>
          <a:fontRef idx="minor">
            <a:schemeClr val="tx1"/>
          </a:fontRef>
        </p:style>
      </p:cxnSp>
      <p:sp>
        <p:nvSpPr>
          <p:cNvPr id="15" name="Textfeld 14"/>
          <p:cNvSpPr txBox="1"/>
          <p:nvPr/>
        </p:nvSpPr>
        <p:spPr>
          <a:xfrm>
            <a:off x="2031998" y="5725411"/>
            <a:ext cx="6892193" cy="870438"/>
          </a:xfrm>
          <a:prstGeom prst="rect">
            <a:avLst/>
          </a:prstGeom>
          <a:noFill/>
        </p:spPr>
        <p:txBody>
          <a:bodyPr wrap="square" lIns="0" tIns="0" rIns="0" bIns="0" rtlCol="0" anchor="t" anchorCtr="0">
            <a:noAutofit/>
          </a:bodyPr>
          <a:lstStyle/>
          <a:p>
            <a:pPr algn="l"/>
            <a:r>
              <a:rPr lang="de-DE" sz="1200" i="1" dirty="0" smtClean="0">
                <a:solidFill>
                  <a:schemeClr val="tx2">
                    <a:lumMod val="50000"/>
                  </a:schemeClr>
                </a:solidFill>
              </a:rPr>
              <a:t>Im Störfall müsste das im WG enthaltene AEG i.H.v. 1000 EUR in der RV/AV voll und in der KV/PV gar nicht verbeitragt werden.</a:t>
            </a:r>
            <a:endParaRPr lang="de-DE" sz="1200" i="1" dirty="0">
              <a:solidFill>
                <a:schemeClr val="tx2">
                  <a:lumMod val="50000"/>
                </a:schemeClr>
              </a:solidFill>
            </a:endParaRPr>
          </a:p>
        </p:txBody>
      </p:sp>
      <p:cxnSp>
        <p:nvCxnSpPr>
          <p:cNvPr id="12" name="Gerader Verbinder 11"/>
          <p:cNvCxnSpPr/>
          <p:nvPr/>
        </p:nvCxnSpPr>
        <p:spPr>
          <a:xfrm>
            <a:off x="5647450" y="4007037"/>
            <a:ext cx="4690611" cy="23522"/>
          </a:xfrm>
          <a:prstGeom prst="line">
            <a:avLst/>
          </a:prstGeom>
          <a:ln w="28575">
            <a:solidFill>
              <a:srgbClr val="F62459"/>
            </a:solidFill>
          </a:ln>
        </p:spPr>
        <p:style>
          <a:lnRef idx="1">
            <a:schemeClr val="accent1"/>
          </a:lnRef>
          <a:fillRef idx="0">
            <a:schemeClr val="accent1"/>
          </a:fillRef>
          <a:effectRef idx="0">
            <a:schemeClr val="accent1"/>
          </a:effectRef>
          <a:fontRef idx="minor">
            <a:schemeClr val="tx1"/>
          </a:fontRef>
        </p:style>
      </p:cxnSp>
      <p:sp>
        <p:nvSpPr>
          <p:cNvPr id="13" name="Fußzeilenplatzhalter 5" descr="svtx:article/content/footnote">
            <a:extLst>
              <a:ext uri="{FF2B5EF4-FFF2-40B4-BE49-F238E27FC236}">
                <a16:creationId xmlns:a16="http://schemas.microsoft.com/office/drawing/2014/main" id="{528DACD9-E1A8-466F-99DE-835C0A1D84D6}"/>
              </a:ext>
            </a:extLst>
          </p:cNvPr>
          <p:cNvSpPr>
            <a:spLocks noGrp="1"/>
          </p:cNvSpPr>
          <p:nvPr>
            <p:ph type="ftr" sz="quarter" idx="4294967295"/>
          </p:nvPr>
        </p:nvSpPr>
        <p:spPr>
          <a:xfrm>
            <a:off x="479426" y="6299200"/>
            <a:ext cx="9324974" cy="350150"/>
          </a:xfrm>
          <a:prstGeom prst="rect">
            <a:avLst/>
          </a:prstGeom>
        </p:spPr>
        <p:txBody>
          <a:bodyPr anchor="b"/>
          <a:lstStyle/>
          <a:p>
            <a:r>
              <a:rPr lang="de-DE" sz="800" dirty="0" smtClean="0">
                <a:solidFill>
                  <a:schemeClr val="bg1"/>
                </a:solidFill>
              </a:rPr>
              <a:t>Allianz Zeitwertkonten mit Garantie I L-FK-FS-ZIP</a:t>
            </a:r>
            <a:endParaRPr sz="800" dirty="0">
              <a:solidFill>
                <a:schemeClr val="bg1"/>
              </a:solidFill>
            </a:endParaRPr>
          </a:p>
        </p:txBody>
      </p:sp>
    </p:spTree>
    <p:extLst>
      <p:ext uri="{BB962C8B-B14F-4D97-AF65-F5344CB8AC3E}">
        <p14:creationId xmlns:p14="http://schemas.microsoft.com/office/powerpoint/2010/main" val="3711510072"/>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52DE07-22CF-462C-9502-7A8D901DD39F}"/>
              </a:ext>
            </a:extLst>
          </p:cNvPr>
          <p:cNvSpPr>
            <a:spLocks noGrp="1"/>
          </p:cNvSpPr>
          <p:nvPr>
            <p:ph type="title"/>
          </p:nvPr>
        </p:nvSpPr>
        <p:spPr/>
        <p:txBody>
          <a:bodyPr/>
          <a:lstStyle/>
          <a:p>
            <a:r>
              <a:rPr lang="de-DE" dirty="0"/>
              <a:t>Ausschluss - Teilnehmer und Dotierungen</a:t>
            </a:r>
            <a:endParaRPr lang="en-GB" dirty="0">
              <a:solidFill>
                <a:srgbClr val="00B0F0"/>
              </a:solidFill>
            </a:endParaRPr>
          </a:p>
        </p:txBody>
      </p:sp>
      <p:sp>
        <p:nvSpPr>
          <p:cNvPr id="3" name="Foliennummernplatzhalter 2">
            <a:extLst>
              <a:ext uri="{FF2B5EF4-FFF2-40B4-BE49-F238E27FC236}">
                <a16:creationId xmlns:a16="http://schemas.microsoft.com/office/drawing/2014/main" id="{406C8613-82C7-4E83-83CB-9C6464BEA906}"/>
              </a:ext>
            </a:extLst>
          </p:cNvPr>
          <p:cNvSpPr>
            <a:spLocks noGrp="1"/>
          </p:cNvSpPr>
          <p:nvPr>
            <p:ph type="sldNum" sz="quarter" idx="11"/>
          </p:nvPr>
        </p:nvSpPr>
        <p:spPr>
          <a:xfrm>
            <a:off x="11443580" y="6452210"/>
            <a:ext cx="268995" cy="144000"/>
          </a:xfrm>
        </p:spPr>
        <p:txBody>
          <a:bodyPr/>
          <a:lstStyle/>
          <a:p>
            <a:pPr marL="0" marR="0" lvl="0" indent="0" algn="r" defTabSz="914205" rtl="0" eaLnBrk="1" fontAlgn="auto" latinLnBrk="0" hangingPunct="1">
              <a:lnSpc>
                <a:spcPts val="1000"/>
              </a:lnSpc>
              <a:spcBef>
                <a:spcPts val="0"/>
              </a:spcBef>
              <a:spcAft>
                <a:spcPts val="0"/>
              </a:spcAft>
              <a:buClrTx/>
              <a:buSzTx/>
              <a:buFontTx/>
              <a:buNone/>
              <a:tabLst/>
              <a:defRPr/>
            </a:pPr>
            <a:fld id="{56C449F3-BD9D-48DC-BFF1-0F66671DA7C6}" type="slidenum">
              <a:rPr kumimoji="0" lang="de-DE" sz="800" b="1" i="0" u="none" strike="noStrike" kern="1200" cap="none" spc="0" normalizeH="0" baseline="0" noProof="0" smtClean="0">
                <a:ln>
                  <a:noFill/>
                </a:ln>
                <a:solidFill>
                  <a:srgbClr val="003781"/>
                </a:solidFill>
                <a:effectLst/>
                <a:uLnTx/>
                <a:uFillTx/>
                <a:latin typeface="Arial" panose="020B0604020202020204"/>
                <a:ea typeface="+mn-ea"/>
                <a:cs typeface="+mn-cs"/>
              </a:rPr>
              <a:pPr marL="0" marR="0" lvl="0" indent="0" algn="r" defTabSz="914205" rtl="0" eaLnBrk="1" fontAlgn="auto" latinLnBrk="0" hangingPunct="1">
                <a:lnSpc>
                  <a:spcPts val="1000"/>
                </a:lnSpc>
                <a:spcBef>
                  <a:spcPts val="0"/>
                </a:spcBef>
                <a:spcAft>
                  <a:spcPts val="0"/>
                </a:spcAft>
                <a:buClrTx/>
                <a:buSzTx/>
                <a:buFontTx/>
                <a:buNone/>
                <a:tabLst/>
                <a:defRPr/>
              </a:pPr>
              <a:t>45</a:t>
            </a:fld>
            <a:endParaRPr kumimoji="0" lang="de-DE" sz="800" b="1" i="0" u="none" strike="noStrike" kern="1200" cap="none" spc="0" normalizeH="0" baseline="0" noProof="0">
              <a:ln>
                <a:noFill/>
              </a:ln>
              <a:solidFill>
                <a:srgbClr val="003781"/>
              </a:solidFill>
              <a:effectLst/>
              <a:uLnTx/>
              <a:uFillTx/>
              <a:latin typeface="Arial" panose="020B0604020202020204"/>
              <a:ea typeface="+mn-ea"/>
              <a:cs typeface="+mn-cs"/>
            </a:endParaRPr>
          </a:p>
        </p:txBody>
      </p:sp>
      <p:sp>
        <p:nvSpPr>
          <p:cNvPr id="4" name="Textplatzhalter 3">
            <a:extLst>
              <a:ext uri="{FF2B5EF4-FFF2-40B4-BE49-F238E27FC236}">
                <a16:creationId xmlns:a16="http://schemas.microsoft.com/office/drawing/2014/main" id="{D03C9726-7E74-4E1D-BDBE-23BB6D0D5C72}"/>
              </a:ext>
            </a:extLst>
          </p:cNvPr>
          <p:cNvSpPr>
            <a:spLocks noGrp="1"/>
          </p:cNvSpPr>
          <p:nvPr>
            <p:ph type="body" sz="quarter" idx="12"/>
          </p:nvPr>
        </p:nvSpPr>
        <p:spPr/>
        <p:txBody>
          <a:bodyPr/>
          <a:lstStyle/>
          <a:p>
            <a:r>
              <a:rPr lang="de-DE"/>
              <a:t> </a:t>
            </a:r>
          </a:p>
          <a:p>
            <a:endParaRPr lang="en-GB"/>
          </a:p>
        </p:txBody>
      </p:sp>
      <p:sp>
        <p:nvSpPr>
          <p:cNvPr id="19" name="Rechteck 18">
            <a:extLst>
              <a:ext uri="{FF2B5EF4-FFF2-40B4-BE49-F238E27FC236}">
                <a16:creationId xmlns:a16="http://schemas.microsoft.com/office/drawing/2014/main" id="{F2386543-4750-4384-B8D3-D4FFDF450B0E}"/>
              </a:ext>
            </a:extLst>
          </p:cNvPr>
          <p:cNvSpPr/>
          <p:nvPr/>
        </p:nvSpPr>
        <p:spPr>
          <a:xfrm>
            <a:off x="479424" y="3308122"/>
            <a:ext cx="3603689" cy="2395553"/>
          </a:xfrm>
          <a:prstGeom prst="rect">
            <a:avLst/>
          </a:prstGeom>
          <a:solidFill>
            <a:schemeClr val="accent6"/>
          </a:solidFill>
          <a:ln w="25400" cap="flat" cmpd="sng" algn="ctr">
            <a:noFill/>
            <a:prstDash val="solid"/>
          </a:ln>
          <a:effectLst/>
        </p:spPr>
        <p:txBody>
          <a:bodyPr lIns="144000" tIns="144000" rIns="144000" bIns="144000" rtlCol="0" anchor="t"/>
          <a:lstStyle/>
          <a:p>
            <a:pPr marL="285750" indent="-285750" defTabSz="1218682" fontAlgn="base">
              <a:spcBef>
                <a:spcPts val="300"/>
              </a:spcBef>
              <a:buClr>
                <a:srgbClr val="113388"/>
              </a:buClr>
              <a:buFont typeface="Arial" panose="020B0604020202020204" pitchFamily="34" charset="0"/>
              <a:buChar char="•"/>
              <a:defRPr/>
            </a:pPr>
            <a:r>
              <a:rPr lang="de-DE" altLang="de-DE" sz="1400" kern="0" dirty="0">
                <a:solidFill>
                  <a:srgbClr val="003781"/>
                </a:solidFill>
                <a:ea typeface="宋体"/>
                <a:cs typeface="Arial"/>
              </a:rPr>
              <a:t>Organe jur. Personen, also Geschäftsführende Gesellschafter (GGF)</a:t>
            </a:r>
          </a:p>
          <a:p>
            <a:pPr marL="285750" indent="-285750" defTabSz="1218682" fontAlgn="base">
              <a:spcBef>
                <a:spcPts val="300"/>
              </a:spcBef>
              <a:buClr>
                <a:srgbClr val="113388"/>
              </a:buClr>
              <a:buFont typeface="Arial" panose="020B0604020202020204" pitchFamily="34" charset="0"/>
              <a:buChar char="•"/>
              <a:defRPr/>
            </a:pPr>
            <a:r>
              <a:rPr lang="de-DE" altLang="de-DE" sz="1400" kern="0" dirty="0">
                <a:solidFill>
                  <a:srgbClr val="003781"/>
                </a:solidFill>
                <a:ea typeface="宋体"/>
                <a:cs typeface="Arial"/>
              </a:rPr>
              <a:t>Organe einer Körperschaft</a:t>
            </a:r>
          </a:p>
          <a:p>
            <a:pPr marL="285750" indent="-285750" defTabSz="1218682" fontAlgn="base">
              <a:spcBef>
                <a:spcPts val="300"/>
              </a:spcBef>
              <a:buClr>
                <a:srgbClr val="113388"/>
              </a:buClr>
              <a:buFont typeface="Arial" panose="020B0604020202020204" pitchFamily="34" charset="0"/>
              <a:buChar char="•"/>
              <a:defRPr/>
            </a:pPr>
            <a:r>
              <a:rPr lang="de-DE" altLang="de-DE" sz="1400" kern="0" dirty="0">
                <a:solidFill>
                  <a:srgbClr val="003781"/>
                </a:solidFill>
                <a:ea typeface="宋体"/>
                <a:cs typeface="Arial"/>
              </a:rPr>
              <a:t>Als Arbeitnehmer beschäftigte Mehrheitsaktionäre</a:t>
            </a:r>
          </a:p>
          <a:p>
            <a:pPr marL="285750" indent="-285750" defTabSz="1218682" fontAlgn="base">
              <a:spcBef>
                <a:spcPts val="300"/>
              </a:spcBef>
              <a:buClr>
                <a:srgbClr val="113388"/>
              </a:buClr>
              <a:buFont typeface="Arial" panose="020B0604020202020204" pitchFamily="34" charset="0"/>
              <a:buChar char="•"/>
              <a:defRPr/>
            </a:pPr>
            <a:r>
              <a:rPr lang="de-DE" altLang="de-DE" sz="1400" kern="0" dirty="0">
                <a:solidFill>
                  <a:srgbClr val="003781"/>
                </a:solidFill>
                <a:ea typeface="宋体"/>
                <a:cs typeface="Arial"/>
              </a:rPr>
              <a:t>Vorstände von Aktiengesellschaften (Mehrheitsaktionäre)</a:t>
            </a:r>
          </a:p>
        </p:txBody>
      </p:sp>
      <p:sp>
        <p:nvSpPr>
          <p:cNvPr id="21" name="Rechteck 20">
            <a:extLst>
              <a:ext uri="{FF2B5EF4-FFF2-40B4-BE49-F238E27FC236}">
                <a16:creationId xmlns:a16="http://schemas.microsoft.com/office/drawing/2014/main" id="{2558580B-315A-4189-9556-1731A3EE7CB3}"/>
              </a:ext>
            </a:extLst>
          </p:cNvPr>
          <p:cNvSpPr/>
          <p:nvPr/>
        </p:nvSpPr>
        <p:spPr>
          <a:xfrm>
            <a:off x="479424" y="2794389"/>
            <a:ext cx="3603689" cy="476521"/>
          </a:xfrm>
          <a:prstGeom prst="rect">
            <a:avLst/>
          </a:prstGeom>
          <a:solidFill>
            <a:schemeClr val="bg1"/>
          </a:solidFill>
          <a:ln w="19050" cap="flat" cmpd="sng" algn="ctr">
            <a:solidFill>
              <a:schemeClr val="bg1"/>
            </a:solidFill>
            <a:prstDash val="solid"/>
          </a:ln>
          <a:effectLst/>
        </p:spPr>
        <p:txBody>
          <a:bodyPr rtlCol="0" anchor="ctr"/>
          <a:lstStyle/>
          <a:p>
            <a:pPr defTabSz="1218682" fontAlgn="base">
              <a:spcBef>
                <a:spcPct val="0"/>
              </a:spcBef>
              <a:spcAft>
                <a:spcPct val="30000"/>
              </a:spcAft>
              <a:buClr>
                <a:srgbClr val="113388"/>
              </a:buClr>
              <a:buFont typeface="Wingdings" pitchFamily="2" charset="2"/>
              <a:buNone/>
            </a:pPr>
            <a:r>
              <a:rPr lang="de-DE" altLang="zh-CN" sz="1400" b="1" kern="0" dirty="0">
                <a:ea typeface="宋体" pitchFamily="2" charset="-122"/>
                <a:cs typeface="Arial" pitchFamily="34" charset="0"/>
              </a:rPr>
              <a:t>Dotierungen bestimmter Teilnehmer und bestimmter Dotierungen</a:t>
            </a:r>
          </a:p>
        </p:txBody>
      </p:sp>
      <p:sp>
        <p:nvSpPr>
          <p:cNvPr id="25" name="Rechteck 24">
            <a:extLst>
              <a:ext uri="{FF2B5EF4-FFF2-40B4-BE49-F238E27FC236}">
                <a16:creationId xmlns:a16="http://schemas.microsoft.com/office/drawing/2014/main" id="{3FE053CF-AE41-4A33-8A0A-7186DEA6B70C}"/>
              </a:ext>
            </a:extLst>
          </p:cNvPr>
          <p:cNvSpPr/>
          <p:nvPr/>
        </p:nvSpPr>
        <p:spPr>
          <a:xfrm>
            <a:off x="4303693" y="2794389"/>
            <a:ext cx="3183523" cy="476521"/>
          </a:xfrm>
          <a:prstGeom prst="rect">
            <a:avLst/>
          </a:prstGeom>
          <a:solidFill>
            <a:schemeClr val="bg1"/>
          </a:solidFill>
          <a:ln w="19050" cap="flat" cmpd="sng" algn="ctr">
            <a:solidFill>
              <a:schemeClr val="bg1"/>
            </a:solidFill>
            <a:prstDash val="solid"/>
          </a:ln>
          <a:effectLst/>
        </p:spPr>
        <p:txBody>
          <a:bodyPr rtlCol="0" anchor="ctr"/>
          <a:lstStyle/>
          <a:p>
            <a:pPr defTabSz="1218682" fontAlgn="base">
              <a:spcBef>
                <a:spcPct val="0"/>
              </a:spcBef>
              <a:spcAft>
                <a:spcPct val="30000"/>
              </a:spcAft>
              <a:buClr>
                <a:srgbClr val="113388"/>
              </a:buClr>
              <a:buFont typeface="Wingdings" pitchFamily="2" charset="2"/>
              <a:buNone/>
            </a:pPr>
            <a:r>
              <a:rPr lang="de-DE" altLang="zh-CN" sz="1400" b="1" kern="0" dirty="0">
                <a:ea typeface="宋体" pitchFamily="2" charset="-122"/>
                <a:cs typeface="Arial" pitchFamily="34" charset="0"/>
              </a:rPr>
              <a:t>Bestimmte Dotierung führen zum steuerlichen </a:t>
            </a:r>
            <a:r>
              <a:rPr lang="de-DE" altLang="zh-CN" sz="1400" b="1" kern="0" dirty="0" smtClean="0">
                <a:ea typeface="宋体" pitchFamily="2" charset="-122"/>
                <a:cs typeface="Arial" pitchFamily="34" charset="0"/>
              </a:rPr>
              <a:t>Zufluss</a:t>
            </a:r>
            <a:endParaRPr lang="de-DE" altLang="zh-CN" sz="1400" b="1" kern="0" dirty="0">
              <a:ea typeface="宋体" pitchFamily="2" charset="-122"/>
              <a:cs typeface="Arial" pitchFamily="34" charset="0"/>
            </a:endParaRPr>
          </a:p>
        </p:txBody>
      </p:sp>
      <p:sp>
        <p:nvSpPr>
          <p:cNvPr id="23" name="Rechteck 22">
            <a:extLst>
              <a:ext uri="{FF2B5EF4-FFF2-40B4-BE49-F238E27FC236}">
                <a16:creationId xmlns:a16="http://schemas.microsoft.com/office/drawing/2014/main" id="{65D1903C-B2AF-4CED-ACEB-9AB2633E891D}"/>
              </a:ext>
            </a:extLst>
          </p:cNvPr>
          <p:cNvSpPr/>
          <p:nvPr/>
        </p:nvSpPr>
        <p:spPr>
          <a:xfrm>
            <a:off x="4303693" y="3308123"/>
            <a:ext cx="3183523" cy="2395552"/>
          </a:xfrm>
          <a:prstGeom prst="rect">
            <a:avLst/>
          </a:prstGeom>
          <a:solidFill>
            <a:schemeClr val="accent6"/>
          </a:solidFill>
          <a:ln w="25400" cap="flat" cmpd="sng" algn="ctr">
            <a:noFill/>
            <a:prstDash val="solid"/>
          </a:ln>
          <a:effectLst/>
        </p:spPr>
        <p:txBody>
          <a:bodyPr lIns="144000" tIns="144000" rIns="144000" bIns="144000" rtlCol="0" anchor="t"/>
          <a:lstStyle/>
          <a:p>
            <a:pPr marL="285750" indent="-285750" defTabSz="1218682" fontAlgn="base">
              <a:spcBef>
                <a:spcPts val="500"/>
              </a:spcBef>
              <a:buClr>
                <a:srgbClr val="003781"/>
              </a:buClr>
              <a:buFont typeface="Arial" panose="020B0604020202020204" pitchFamily="34" charset="0"/>
              <a:buChar char="•"/>
              <a:defRPr/>
            </a:pPr>
            <a:r>
              <a:rPr lang="de-DE" altLang="zh-CN" sz="1400" kern="0">
                <a:solidFill>
                  <a:srgbClr val="003781"/>
                </a:solidFill>
                <a:ea typeface="宋体"/>
                <a:cs typeface="Arial"/>
              </a:rPr>
              <a:t>Das Guthaben ist derart gefüllt, dass eine Freistellung bis zum vertraglichen Endalter bzw. zur Regelaltersgrenze bereits angespart ist</a:t>
            </a:r>
          </a:p>
          <a:p>
            <a:pPr marL="285750" indent="-285750" defTabSz="1218682" fontAlgn="base">
              <a:spcBef>
                <a:spcPts val="500"/>
              </a:spcBef>
              <a:buClr>
                <a:srgbClr val="003781"/>
              </a:buClr>
              <a:buFont typeface="Arial" panose="020B0604020202020204" pitchFamily="34" charset="0"/>
              <a:buChar char="•"/>
              <a:defRPr/>
            </a:pPr>
            <a:r>
              <a:rPr lang="de-DE" altLang="zh-CN" sz="1400" kern="0">
                <a:solidFill>
                  <a:srgbClr val="003781"/>
                </a:solidFill>
                <a:ea typeface="宋体"/>
                <a:cs typeface="Arial"/>
              </a:rPr>
              <a:t>Auszahlungen sind außerhalb von existenziellen Notlagen vorgesehen</a:t>
            </a:r>
            <a:endParaRPr lang="de-DE" altLang="zh-CN" sz="1400" kern="0" dirty="0">
              <a:solidFill>
                <a:srgbClr val="003781"/>
              </a:solidFill>
              <a:ea typeface="宋体"/>
              <a:cs typeface="Arial"/>
            </a:endParaRPr>
          </a:p>
        </p:txBody>
      </p:sp>
      <p:sp>
        <p:nvSpPr>
          <p:cNvPr id="13" name="Textfeld 12"/>
          <p:cNvSpPr txBox="1"/>
          <p:nvPr/>
        </p:nvSpPr>
        <p:spPr>
          <a:xfrm>
            <a:off x="479424" y="1708874"/>
            <a:ext cx="10592417" cy="288758"/>
          </a:xfrm>
          <a:prstGeom prst="rect">
            <a:avLst/>
          </a:prstGeom>
          <a:noFill/>
        </p:spPr>
        <p:txBody>
          <a:bodyPr wrap="square" lIns="0" tIns="0" rIns="0" bIns="0" rtlCol="0" anchor="t" anchorCtr="0">
            <a:noAutofit/>
          </a:bodyPr>
          <a:lstStyle/>
          <a:p>
            <a:r>
              <a:rPr lang="de-DE" sz="1600" b="1" dirty="0">
                <a:solidFill>
                  <a:schemeClr val="bg1"/>
                </a:solidFill>
              </a:rPr>
              <a:t>Ausschluss bestimmter Teilnehmer und bestimmter Dotierungen</a:t>
            </a:r>
          </a:p>
          <a:p>
            <a:r>
              <a:rPr lang="de-DE" sz="1600" b="1" dirty="0">
                <a:solidFill>
                  <a:schemeClr val="bg1"/>
                </a:solidFill>
              </a:rPr>
              <a:t>BMF-Schreiben v. 17.06.2009</a:t>
            </a:r>
          </a:p>
          <a:p>
            <a:r>
              <a:rPr lang="de-DE" sz="1600" b="1" dirty="0">
                <a:solidFill>
                  <a:schemeClr val="bg1"/>
                </a:solidFill>
              </a:rPr>
              <a:t>BMF-Schreiben v. 08.08.2019</a:t>
            </a:r>
          </a:p>
        </p:txBody>
      </p:sp>
      <p:sp>
        <p:nvSpPr>
          <p:cNvPr id="17" name="Rechteck 16">
            <a:extLst>
              <a:ext uri="{FF2B5EF4-FFF2-40B4-BE49-F238E27FC236}">
                <a16:creationId xmlns:a16="http://schemas.microsoft.com/office/drawing/2014/main" id="{65D1903C-B2AF-4CED-ACEB-9AB2633E891D}"/>
              </a:ext>
            </a:extLst>
          </p:cNvPr>
          <p:cNvSpPr/>
          <p:nvPr/>
        </p:nvSpPr>
        <p:spPr>
          <a:xfrm>
            <a:off x="7707796" y="3308122"/>
            <a:ext cx="3183523" cy="2395553"/>
          </a:xfrm>
          <a:prstGeom prst="rect">
            <a:avLst/>
          </a:prstGeom>
          <a:solidFill>
            <a:schemeClr val="accent6"/>
          </a:solidFill>
          <a:ln w="25400" cap="flat" cmpd="sng" algn="ctr">
            <a:noFill/>
            <a:prstDash val="solid"/>
          </a:ln>
          <a:effectLst/>
        </p:spPr>
        <p:txBody>
          <a:bodyPr lIns="144000" tIns="144000" rIns="144000" bIns="144000" rtlCol="0" anchor="t"/>
          <a:lstStyle/>
          <a:p>
            <a:pPr marL="285750" indent="-285750" defTabSz="1218682" fontAlgn="base">
              <a:spcBef>
                <a:spcPts val="500"/>
              </a:spcBef>
              <a:buClr>
                <a:srgbClr val="003781"/>
              </a:buClr>
              <a:buFont typeface="Arial" panose="020B0604020202020204" pitchFamily="34" charset="0"/>
              <a:buChar char="•"/>
              <a:defRPr/>
            </a:pPr>
            <a:r>
              <a:rPr lang="de-DE" altLang="zh-CN" sz="1400" kern="0">
                <a:solidFill>
                  <a:srgbClr val="003781"/>
                </a:solidFill>
                <a:ea typeface="宋体"/>
                <a:cs typeface="Arial"/>
              </a:rPr>
              <a:t>Geschäftsführer ohne Gesellschaftsanteilen (Fremdgeschäftsführer)</a:t>
            </a:r>
          </a:p>
          <a:p>
            <a:pPr marL="285750" indent="-285750" defTabSz="1218682" fontAlgn="base">
              <a:spcBef>
                <a:spcPts val="500"/>
              </a:spcBef>
              <a:buClr>
                <a:srgbClr val="003781"/>
              </a:buClr>
              <a:buFont typeface="Arial" panose="020B0604020202020204" pitchFamily="34" charset="0"/>
              <a:buChar char="•"/>
              <a:defRPr/>
            </a:pPr>
            <a:r>
              <a:rPr lang="de-DE" altLang="zh-CN" sz="1400" kern="0">
                <a:solidFill>
                  <a:srgbClr val="003781"/>
                </a:solidFill>
                <a:ea typeface="宋体"/>
                <a:cs typeface="Arial"/>
              </a:rPr>
              <a:t>Vorstände von Aktiengesellschaften (Nicht beteiligt oder Minderheitsaktionär)</a:t>
            </a:r>
            <a:endParaRPr lang="de-DE" altLang="zh-CN" sz="1400" kern="0" dirty="0">
              <a:solidFill>
                <a:srgbClr val="003781"/>
              </a:solidFill>
              <a:ea typeface="宋体"/>
              <a:cs typeface="Arial"/>
            </a:endParaRPr>
          </a:p>
        </p:txBody>
      </p:sp>
      <p:sp>
        <p:nvSpPr>
          <p:cNvPr id="24" name="Rechteck 23">
            <a:extLst>
              <a:ext uri="{FF2B5EF4-FFF2-40B4-BE49-F238E27FC236}">
                <a16:creationId xmlns:a16="http://schemas.microsoft.com/office/drawing/2014/main" id="{3FE053CF-AE41-4A33-8A0A-7186DEA6B70C}"/>
              </a:ext>
            </a:extLst>
          </p:cNvPr>
          <p:cNvSpPr/>
          <p:nvPr/>
        </p:nvSpPr>
        <p:spPr>
          <a:xfrm>
            <a:off x="7707796" y="2788787"/>
            <a:ext cx="3183523" cy="476521"/>
          </a:xfrm>
          <a:prstGeom prst="rect">
            <a:avLst/>
          </a:prstGeom>
          <a:solidFill>
            <a:schemeClr val="bg1"/>
          </a:solidFill>
          <a:ln w="19050" cap="flat" cmpd="sng" algn="ctr">
            <a:solidFill>
              <a:schemeClr val="bg1"/>
            </a:solidFill>
            <a:prstDash val="solid"/>
          </a:ln>
          <a:effectLst/>
        </p:spPr>
        <p:txBody>
          <a:bodyPr rtlCol="0" anchor="ctr"/>
          <a:lstStyle/>
          <a:p>
            <a:pPr defTabSz="1218682" fontAlgn="base">
              <a:spcBef>
                <a:spcPct val="0"/>
              </a:spcBef>
              <a:spcAft>
                <a:spcPct val="30000"/>
              </a:spcAft>
              <a:buClr>
                <a:srgbClr val="113388"/>
              </a:buClr>
              <a:buFont typeface="Wingdings" pitchFamily="2" charset="2"/>
              <a:buNone/>
            </a:pPr>
            <a:r>
              <a:rPr lang="de-DE" altLang="zh-CN" sz="1400" b="1" kern="0" dirty="0">
                <a:ea typeface="宋体" pitchFamily="2" charset="-122"/>
                <a:cs typeface="Arial" pitchFamily="34" charset="0"/>
              </a:rPr>
              <a:t>Dotierungen folgender Teilnehmer sind seit dem 08.08.2019 </a:t>
            </a:r>
            <a:r>
              <a:rPr lang="de-DE" altLang="zh-CN" sz="1400" b="1" kern="0" dirty="0" smtClean="0">
                <a:ea typeface="宋体" pitchFamily="2" charset="-122"/>
                <a:cs typeface="Arial" pitchFamily="34" charset="0"/>
              </a:rPr>
              <a:t>möglich</a:t>
            </a:r>
            <a:endParaRPr lang="de-DE" altLang="zh-CN" sz="1400" b="1" kern="0" dirty="0">
              <a:ea typeface="宋体" pitchFamily="2" charset="-122"/>
              <a:cs typeface="Arial" pitchFamily="34" charset="0"/>
            </a:endParaRPr>
          </a:p>
        </p:txBody>
      </p:sp>
      <p:sp>
        <p:nvSpPr>
          <p:cNvPr id="12" name="Fußzeilenplatzhalter 5" descr="svtx:article/content/footnote">
            <a:extLst>
              <a:ext uri="{FF2B5EF4-FFF2-40B4-BE49-F238E27FC236}">
                <a16:creationId xmlns:a16="http://schemas.microsoft.com/office/drawing/2014/main" id="{528DACD9-E1A8-466F-99DE-835C0A1D84D6}"/>
              </a:ext>
            </a:extLst>
          </p:cNvPr>
          <p:cNvSpPr>
            <a:spLocks noGrp="1"/>
          </p:cNvSpPr>
          <p:nvPr>
            <p:ph type="ftr" sz="quarter" idx="4294967295"/>
          </p:nvPr>
        </p:nvSpPr>
        <p:spPr>
          <a:xfrm>
            <a:off x="479426" y="6299200"/>
            <a:ext cx="9324974" cy="350150"/>
          </a:xfrm>
          <a:prstGeom prst="rect">
            <a:avLst/>
          </a:prstGeom>
        </p:spPr>
        <p:txBody>
          <a:bodyPr anchor="b"/>
          <a:lstStyle/>
          <a:p>
            <a:r>
              <a:rPr lang="de-DE" sz="800" dirty="0" smtClean="0">
                <a:solidFill>
                  <a:schemeClr val="bg1"/>
                </a:solidFill>
              </a:rPr>
              <a:t>Allianz Zeitwertkonten mit Garantie I L-FK-FS-ZIP</a:t>
            </a:r>
            <a:endParaRPr sz="800" dirty="0">
              <a:solidFill>
                <a:schemeClr val="bg1"/>
              </a:solidFill>
            </a:endParaRPr>
          </a:p>
        </p:txBody>
      </p:sp>
    </p:spTree>
    <p:extLst>
      <p:ext uri="{BB962C8B-B14F-4D97-AF65-F5344CB8AC3E}">
        <p14:creationId xmlns:p14="http://schemas.microsoft.com/office/powerpoint/2010/main" val="3815940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hteck 25">
            <a:extLst>
              <a:ext uri="{FF2B5EF4-FFF2-40B4-BE49-F238E27FC236}">
                <a16:creationId xmlns:a16="http://schemas.microsoft.com/office/drawing/2014/main" id="{2AF11812-F1B4-4063-BE9E-377BC8E93888}"/>
              </a:ext>
            </a:extLst>
          </p:cNvPr>
          <p:cNvSpPr/>
          <p:nvPr/>
        </p:nvSpPr>
        <p:spPr>
          <a:xfrm>
            <a:off x="2973345" y="5200134"/>
            <a:ext cx="6086723" cy="80984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B31B960C-6845-473D-855B-B9A2BB851222}"/>
              </a:ext>
            </a:extLst>
          </p:cNvPr>
          <p:cNvSpPr/>
          <p:nvPr/>
        </p:nvSpPr>
        <p:spPr>
          <a:xfrm>
            <a:off x="2965837" y="3698453"/>
            <a:ext cx="6086723" cy="80984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Foliennummernplatzhalter 1">
            <a:extLst>
              <a:ext uri="{FF2B5EF4-FFF2-40B4-BE49-F238E27FC236}">
                <a16:creationId xmlns:a16="http://schemas.microsoft.com/office/drawing/2014/main" id="{72FE256F-27F7-48FC-88FD-738B3DF1BC38}"/>
              </a:ext>
            </a:extLst>
          </p:cNvPr>
          <p:cNvSpPr>
            <a:spLocks noGrp="1"/>
          </p:cNvSpPr>
          <p:nvPr>
            <p:ph type="sldNum" sz="quarter" idx="14"/>
          </p:nvPr>
        </p:nvSpPr>
        <p:spPr/>
        <p:txBody>
          <a:bodyPr/>
          <a:lstStyle/>
          <a:p>
            <a:fld id="{56C449F3-BD9D-48DC-BFF1-0F66671DA7C6}" type="slidenum">
              <a:rPr lang="de-DE" noProof="0" smtClean="0"/>
              <a:pPr/>
              <a:t>46</a:t>
            </a:fld>
            <a:endParaRPr lang="de-DE" noProof="0"/>
          </a:p>
        </p:txBody>
      </p:sp>
      <p:sp>
        <p:nvSpPr>
          <p:cNvPr id="10" name="Textplatzhalter 9">
            <a:extLst>
              <a:ext uri="{FF2B5EF4-FFF2-40B4-BE49-F238E27FC236}">
                <a16:creationId xmlns:a16="http://schemas.microsoft.com/office/drawing/2014/main" id="{F05E14CB-27C9-4447-9626-B409EC76D159}"/>
              </a:ext>
            </a:extLst>
          </p:cNvPr>
          <p:cNvSpPr>
            <a:spLocks noGrp="1"/>
          </p:cNvSpPr>
          <p:nvPr>
            <p:ph type="body" sz="quarter" idx="12"/>
          </p:nvPr>
        </p:nvSpPr>
        <p:spPr/>
        <p:txBody>
          <a:bodyPr/>
          <a:lstStyle/>
          <a:p>
            <a:endParaRPr lang="de-DE"/>
          </a:p>
        </p:txBody>
      </p:sp>
      <p:sp>
        <p:nvSpPr>
          <p:cNvPr id="8" name="Titel 7">
            <a:extLst>
              <a:ext uri="{FF2B5EF4-FFF2-40B4-BE49-F238E27FC236}">
                <a16:creationId xmlns:a16="http://schemas.microsoft.com/office/drawing/2014/main" id="{E6994E81-2F57-4F4F-B754-F22190FB38EE}"/>
              </a:ext>
            </a:extLst>
          </p:cNvPr>
          <p:cNvSpPr>
            <a:spLocks noGrp="1"/>
          </p:cNvSpPr>
          <p:nvPr>
            <p:ph type="title"/>
          </p:nvPr>
        </p:nvSpPr>
        <p:spPr/>
        <p:txBody>
          <a:bodyPr/>
          <a:lstStyle/>
          <a:p>
            <a:r>
              <a:rPr lang="de-DE" dirty="0"/>
              <a:t>Produkt und Insolvenzschutz</a:t>
            </a:r>
          </a:p>
        </p:txBody>
      </p:sp>
      <p:sp>
        <p:nvSpPr>
          <p:cNvPr id="9" name="Inhaltsplatzhalter 8">
            <a:extLst>
              <a:ext uri="{FF2B5EF4-FFF2-40B4-BE49-F238E27FC236}">
                <a16:creationId xmlns:a16="http://schemas.microsoft.com/office/drawing/2014/main" id="{1B1614CE-C77A-4839-BB25-0FD22F736A4F}"/>
              </a:ext>
            </a:extLst>
          </p:cNvPr>
          <p:cNvSpPr>
            <a:spLocks noGrp="1"/>
          </p:cNvSpPr>
          <p:nvPr>
            <p:ph idx="1"/>
          </p:nvPr>
        </p:nvSpPr>
        <p:spPr>
          <a:xfrm>
            <a:off x="479424" y="1808163"/>
            <a:ext cx="1659477" cy="4357687"/>
          </a:xfrm>
        </p:spPr>
        <p:txBody>
          <a:bodyPr/>
          <a:lstStyle/>
          <a:p>
            <a:endParaRPr lang="de-DE" sz="1400" dirty="0"/>
          </a:p>
          <a:p>
            <a:r>
              <a:rPr lang="de-DE" sz="1400" dirty="0"/>
              <a:t>Kapitalanlage</a:t>
            </a:r>
            <a:br>
              <a:rPr lang="de-DE" sz="1400" dirty="0"/>
            </a:br>
            <a:r>
              <a:rPr lang="de-DE" sz="1400" dirty="0"/>
              <a:t>in Allianz Produkten</a:t>
            </a:r>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r>
              <a:rPr lang="de-DE" sz="1400" dirty="0"/>
              <a:t>Insolvenzsicherung</a:t>
            </a:r>
          </a:p>
          <a:p>
            <a:endParaRPr lang="de-DE" sz="1400" dirty="0"/>
          </a:p>
          <a:p>
            <a:endParaRPr lang="de-DE" sz="1400" dirty="0"/>
          </a:p>
          <a:p>
            <a:endParaRPr lang="de-DE" sz="1400" dirty="0"/>
          </a:p>
          <a:p>
            <a:endParaRPr lang="de-DE" sz="1400" dirty="0"/>
          </a:p>
          <a:p>
            <a:endParaRPr lang="de-DE" sz="1400" dirty="0"/>
          </a:p>
          <a:p>
            <a:endParaRPr lang="de-DE" sz="1400" dirty="0"/>
          </a:p>
          <a:p>
            <a:r>
              <a:rPr lang="de-DE" sz="1400" dirty="0"/>
              <a:t>Administration</a:t>
            </a:r>
          </a:p>
        </p:txBody>
      </p:sp>
      <p:sp>
        <p:nvSpPr>
          <p:cNvPr id="11" name="Rechteck 10">
            <a:extLst>
              <a:ext uri="{FF2B5EF4-FFF2-40B4-BE49-F238E27FC236}">
                <a16:creationId xmlns:a16="http://schemas.microsoft.com/office/drawing/2014/main" id="{BF98F3A1-EF29-444F-9CED-860C7F9EB6F8}"/>
              </a:ext>
            </a:extLst>
          </p:cNvPr>
          <p:cNvSpPr/>
          <p:nvPr/>
        </p:nvSpPr>
        <p:spPr>
          <a:xfrm>
            <a:off x="3097253" y="1833966"/>
            <a:ext cx="2880000" cy="449249"/>
          </a:xfrm>
          <a:prstGeom prst="rect">
            <a:avLst/>
          </a:prstGeom>
          <a:solidFill>
            <a:srgbClr val="122B54"/>
          </a:solidFill>
          <a:ln>
            <a:solidFill>
              <a:srgbClr val="122B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Versicherungskonzepte</a:t>
            </a:r>
          </a:p>
        </p:txBody>
      </p:sp>
      <p:sp>
        <p:nvSpPr>
          <p:cNvPr id="13" name="Rechteck 12">
            <a:extLst>
              <a:ext uri="{FF2B5EF4-FFF2-40B4-BE49-F238E27FC236}">
                <a16:creationId xmlns:a16="http://schemas.microsoft.com/office/drawing/2014/main" id="{B07ECDF4-95E7-4B7A-A802-8E64CAD59C45}"/>
              </a:ext>
            </a:extLst>
          </p:cNvPr>
          <p:cNvSpPr/>
          <p:nvPr/>
        </p:nvSpPr>
        <p:spPr>
          <a:xfrm>
            <a:off x="6016707" y="1833965"/>
            <a:ext cx="2880000" cy="449249"/>
          </a:xfrm>
          <a:prstGeom prst="rect">
            <a:avLst/>
          </a:prstGeom>
          <a:solidFill>
            <a:srgbClr val="13A0D3"/>
          </a:solidFill>
          <a:ln>
            <a:solidFill>
              <a:srgbClr val="13A0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Versicherungskonzepte</a:t>
            </a:r>
          </a:p>
        </p:txBody>
      </p:sp>
      <p:sp>
        <p:nvSpPr>
          <p:cNvPr id="14" name="Rechteck 13">
            <a:extLst>
              <a:ext uri="{FF2B5EF4-FFF2-40B4-BE49-F238E27FC236}">
                <a16:creationId xmlns:a16="http://schemas.microsoft.com/office/drawing/2014/main" id="{2B5DC379-758C-4E9E-8131-5972D766EF1C}"/>
              </a:ext>
            </a:extLst>
          </p:cNvPr>
          <p:cNvSpPr/>
          <p:nvPr/>
        </p:nvSpPr>
        <p:spPr>
          <a:xfrm>
            <a:off x="4576707" y="2336589"/>
            <a:ext cx="1400546" cy="605396"/>
          </a:xfrm>
          <a:prstGeom prst="rect">
            <a:avLst/>
          </a:prstGeom>
          <a:solidFill>
            <a:srgbClr val="006192"/>
          </a:solidFill>
          <a:ln>
            <a:solidFill>
              <a:srgbClr val="006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Kollektive Rückdeckung</a:t>
            </a:r>
          </a:p>
        </p:txBody>
      </p:sp>
      <p:sp>
        <p:nvSpPr>
          <p:cNvPr id="15" name="Rechteck 14">
            <a:extLst>
              <a:ext uri="{FF2B5EF4-FFF2-40B4-BE49-F238E27FC236}">
                <a16:creationId xmlns:a16="http://schemas.microsoft.com/office/drawing/2014/main" id="{A0AEB2E6-3780-49A0-BD7D-C66384360057}"/>
              </a:ext>
            </a:extLst>
          </p:cNvPr>
          <p:cNvSpPr/>
          <p:nvPr/>
        </p:nvSpPr>
        <p:spPr>
          <a:xfrm>
            <a:off x="3097253" y="2336589"/>
            <a:ext cx="1400546" cy="605396"/>
          </a:xfrm>
          <a:prstGeom prst="rect">
            <a:avLst/>
          </a:prstGeom>
          <a:solidFill>
            <a:srgbClr val="122B54"/>
          </a:solidFill>
          <a:ln>
            <a:solidFill>
              <a:srgbClr val="122B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Einzel</a:t>
            </a:r>
          </a:p>
          <a:p>
            <a:pPr algn="ctr"/>
            <a:r>
              <a:rPr lang="de-DE" sz="1400" dirty="0"/>
              <a:t>Rückdeckung</a:t>
            </a:r>
          </a:p>
        </p:txBody>
      </p:sp>
      <p:sp>
        <p:nvSpPr>
          <p:cNvPr id="16" name="Rechteck 15">
            <a:extLst>
              <a:ext uri="{FF2B5EF4-FFF2-40B4-BE49-F238E27FC236}">
                <a16:creationId xmlns:a16="http://schemas.microsoft.com/office/drawing/2014/main" id="{C48A8348-FD69-407A-A929-C9DC14FCA7AC}"/>
              </a:ext>
            </a:extLst>
          </p:cNvPr>
          <p:cNvSpPr/>
          <p:nvPr/>
        </p:nvSpPr>
        <p:spPr>
          <a:xfrm>
            <a:off x="7496161" y="2336589"/>
            <a:ext cx="1400546" cy="605962"/>
          </a:xfrm>
          <a:prstGeom prst="rect">
            <a:avLst/>
          </a:prstGeom>
          <a:solidFill>
            <a:srgbClr val="13A0D3"/>
          </a:solidFill>
          <a:ln>
            <a:solidFill>
              <a:srgbClr val="13A0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Lebenszyklus-</a:t>
            </a:r>
          </a:p>
          <a:p>
            <a:pPr algn="ctr"/>
            <a:r>
              <a:rPr lang="de-DE" sz="1400" dirty="0" err="1"/>
              <a:t>konzepte</a:t>
            </a:r>
            <a:endParaRPr lang="de-DE" sz="1400" dirty="0"/>
          </a:p>
        </p:txBody>
      </p:sp>
      <p:sp>
        <p:nvSpPr>
          <p:cNvPr id="17" name="Rechteck 16">
            <a:extLst>
              <a:ext uri="{FF2B5EF4-FFF2-40B4-BE49-F238E27FC236}">
                <a16:creationId xmlns:a16="http://schemas.microsoft.com/office/drawing/2014/main" id="{4AA9D6B0-0852-4959-9727-E25FB79E7B95}"/>
              </a:ext>
            </a:extLst>
          </p:cNvPr>
          <p:cNvSpPr/>
          <p:nvPr/>
        </p:nvSpPr>
        <p:spPr>
          <a:xfrm>
            <a:off x="6016707" y="2336589"/>
            <a:ext cx="1400546" cy="605962"/>
          </a:xfrm>
          <a:prstGeom prst="rect">
            <a:avLst/>
          </a:prstGeom>
          <a:solidFill>
            <a:srgbClr val="13A0D3"/>
          </a:solidFill>
          <a:ln>
            <a:solidFill>
              <a:srgbClr val="13A0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Einzelfonds</a:t>
            </a:r>
          </a:p>
        </p:txBody>
      </p:sp>
      <p:sp>
        <p:nvSpPr>
          <p:cNvPr id="18" name="Rechteck 17">
            <a:extLst>
              <a:ext uri="{FF2B5EF4-FFF2-40B4-BE49-F238E27FC236}">
                <a16:creationId xmlns:a16="http://schemas.microsoft.com/office/drawing/2014/main" id="{4CF426C1-D154-420F-8A9E-14A66975BC7B}"/>
              </a:ext>
            </a:extLst>
          </p:cNvPr>
          <p:cNvSpPr/>
          <p:nvPr/>
        </p:nvSpPr>
        <p:spPr>
          <a:xfrm>
            <a:off x="3097252" y="3831815"/>
            <a:ext cx="1800000" cy="515421"/>
          </a:xfrm>
          <a:prstGeom prst="rect">
            <a:avLst/>
          </a:prstGeom>
          <a:solidFill>
            <a:srgbClr val="122B54"/>
          </a:solidFill>
          <a:ln>
            <a:solidFill>
              <a:srgbClr val="122B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Verpfändung</a:t>
            </a:r>
          </a:p>
        </p:txBody>
      </p:sp>
      <p:sp>
        <p:nvSpPr>
          <p:cNvPr id="19" name="Rechteck 18">
            <a:extLst>
              <a:ext uri="{FF2B5EF4-FFF2-40B4-BE49-F238E27FC236}">
                <a16:creationId xmlns:a16="http://schemas.microsoft.com/office/drawing/2014/main" id="{289AEC61-FE24-43CF-B6BA-8E60C482033C}"/>
              </a:ext>
            </a:extLst>
          </p:cNvPr>
          <p:cNvSpPr/>
          <p:nvPr/>
        </p:nvSpPr>
        <p:spPr>
          <a:xfrm>
            <a:off x="5096980" y="3831815"/>
            <a:ext cx="1800000" cy="515421"/>
          </a:xfrm>
          <a:prstGeom prst="rect">
            <a:avLst/>
          </a:prstGeom>
          <a:solidFill>
            <a:srgbClr val="006192"/>
          </a:solidFill>
          <a:ln>
            <a:solidFill>
              <a:srgbClr val="006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Allianz Treuhand</a:t>
            </a:r>
          </a:p>
          <a:p>
            <a:pPr algn="ctr"/>
            <a:r>
              <a:rPr lang="de-DE" sz="1400" dirty="0"/>
              <a:t>GmbH</a:t>
            </a:r>
          </a:p>
        </p:txBody>
      </p:sp>
      <p:sp>
        <p:nvSpPr>
          <p:cNvPr id="20" name="Rechteck 19">
            <a:extLst>
              <a:ext uri="{FF2B5EF4-FFF2-40B4-BE49-F238E27FC236}">
                <a16:creationId xmlns:a16="http://schemas.microsoft.com/office/drawing/2014/main" id="{3EE9D40F-E142-49C4-BAB8-BBC491A489D6}"/>
              </a:ext>
            </a:extLst>
          </p:cNvPr>
          <p:cNvSpPr/>
          <p:nvPr/>
        </p:nvSpPr>
        <p:spPr>
          <a:xfrm>
            <a:off x="7096707" y="3831815"/>
            <a:ext cx="1800000" cy="515422"/>
          </a:xfrm>
          <a:prstGeom prst="rect">
            <a:avLst/>
          </a:prstGeom>
          <a:solidFill>
            <a:srgbClr val="FAB600"/>
          </a:solidFill>
          <a:ln>
            <a:solidFill>
              <a:srgbClr val="FAB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Unternehmens-</a:t>
            </a:r>
          </a:p>
          <a:p>
            <a:pPr algn="ctr"/>
            <a:r>
              <a:rPr lang="de-DE" sz="1400" dirty="0" smtClean="0"/>
              <a:t>eigenes </a:t>
            </a:r>
            <a:r>
              <a:rPr lang="de-DE" sz="1400" dirty="0"/>
              <a:t>CTA</a:t>
            </a:r>
          </a:p>
        </p:txBody>
      </p:sp>
      <p:sp>
        <p:nvSpPr>
          <p:cNvPr id="21" name="Rechteck 20">
            <a:extLst>
              <a:ext uri="{FF2B5EF4-FFF2-40B4-BE49-F238E27FC236}">
                <a16:creationId xmlns:a16="http://schemas.microsoft.com/office/drawing/2014/main" id="{311D8167-E4BA-4624-998E-22B0D5CA6869}"/>
              </a:ext>
            </a:extLst>
          </p:cNvPr>
          <p:cNvSpPr/>
          <p:nvPr/>
        </p:nvSpPr>
        <p:spPr>
          <a:xfrm>
            <a:off x="3097252" y="5237067"/>
            <a:ext cx="2381195" cy="706535"/>
          </a:xfrm>
          <a:prstGeom prst="rect">
            <a:avLst/>
          </a:prstGeom>
          <a:solidFill>
            <a:srgbClr val="122B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Ergänzende Administration:</a:t>
            </a:r>
          </a:p>
          <a:p>
            <a:pPr marL="285750" indent="-285750">
              <a:buFont typeface="Arial" panose="020B0604020202020204" pitchFamily="34" charset="0"/>
              <a:buChar char="•"/>
            </a:pPr>
            <a:r>
              <a:rPr lang="de-DE" sz="1400" dirty="0"/>
              <a:t>Firmen Online</a:t>
            </a:r>
          </a:p>
          <a:p>
            <a:pPr marL="285750" indent="-285750">
              <a:buFont typeface="Arial" panose="020B0604020202020204" pitchFamily="34" charset="0"/>
              <a:buChar char="•"/>
            </a:pPr>
            <a:r>
              <a:rPr lang="de-DE" sz="1400" dirty="0"/>
              <a:t>Meine Allianz</a:t>
            </a:r>
          </a:p>
        </p:txBody>
      </p:sp>
      <p:sp>
        <p:nvSpPr>
          <p:cNvPr id="22" name="Rechteck 21">
            <a:extLst>
              <a:ext uri="{FF2B5EF4-FFF2-40B4-BE49-F238E27FC236}">
                <a16:creationId xmlns:a16="http://schemas.microsoft.com/office/drawing/2014/main" id="{E65E4F56-6915-4DC8-86FE-D513C4516DAC}"/>
              </a:ext>
            </a:extLst>
          </p:cNvPr>
          <p:cNvSpPr/>
          <p:nvPr/>
        </p:nvSpPr>
        <p:spPr>
          <a:xfrm>
            <a:off x="6515512" y="5237067"/>
            <a:ext cx="2381195" cy="706535"/>
          </a:xfrm>
          <a:prstGeom prst="rect">
            <a:avLst/>
          </a:prstGeom>
          <a:solidFill>
            <a:srgbClr val="FAB600"/>
          </a:solidFill>
          <a:ln>
            <a:solidFill>
              <a:srgbClr val="FAB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Externer Administrator</a:t>
            </a:r>
          </a:p>
        </p:txBody>
      </p:sp>
      <p:sp>
        <p:nvSpPr>
          <p:cNvPr id="23" name="Pfeil: nach unten 22">
            <a:extLst>
              <a:ext uri="{FF2B5EF4-FFF2-40B4-BE49-F238E27FC236}">
                <a16:creationId xmlns:a16="http://schemas.microsoft.com/office/drawing/2014/main" id="{DDBF7383-6302-48FF-834E-3CAB8A0BF149}"/>
              </a:ext>
            </a:extLst>
          </p:cNvPr>
          <p:cNvSpPr/>
          <p:nvPr/>
        </p:nvSpPr>
        <p:spPr>
          <a:xfrm>
            <a:off x="5786270" y="3093057"/>
            <a:ext cx="421419" cy="605396"/>
          </a:xfrm>
          <a:prstGeom prst="downArrow">
            <a:avLst/>
          </a:prstGeom>
          <a:solidFill>
            <a:srgbClr val="00908D"/>
          </a:solidFill>
          <a:ln>
            <a:solidFill>
              <a:srgbClr val="0090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Pfeil: nach unten 23">
            <a:extLst>
              <a:ext uri="{FF2B5EF4-FFF2-40B4-BE49-F238E27FC236}">
                <a16:creationId xmlns:a16="http://schemas.microsoft.com/office/drawing/2014/main" id="{88268223-4B7D-4400-B12A-82DA2950FF15}"/>
              </a:ext>
            </a:extLst>
          </p:cNvPr>
          <p:cNvSpPr/>
          <p:nvPr/>
        </p:nvSpPr>
        <p:spPr>
          <a:xfrm>
            <a:off x="5786269" y="4587717"/>
            <a:ext cx="421419" cy="605396"/>
          </a:xfrm>
          <a:prstGeom prst="downArrow">
            <a:avLst/>
          </a:prstGeom>
          <a:solidFill>
            <a:srgbClr val="00908D"/>
          </a:solidFill>
          <a:ln>
            <a:solidFill>
              <a:srgbClr val="0090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Fußzeilenplatzhalter 5" descr="svtx:article/content/footnote">
            <a:extLst>
              <a:ext uri="{FF2B5EF4-FFF2-40B4-BE49-F238E27FC236}">
                <a16:creationId xmlns:a16="http://schemas.microsoft.com/office/drawing/2014/main" id="{528DACD9-E1A8-466F-99DE-835C0A1D84D6}"/>
              </a:ext>
            </a:extLst>
          </p:cNvPr>
          <p:cNvSpPr>
            <a:spLocks noGrp="1"/>
          </p:cNvSpPr>
          <p:nvPr>
            <p:ph type="ftr" sz="quarter" idx="4294967295"/>
          </p:nvPr>
        </p:nvSpPr>
        <p:spPr>
          <a:xfrm>
            <a:off x="479426" y="6299200"/>
            <a:ext cx="9324974" cy="350150"/>
          </a:xfrm>
          <a:prstGeom prst="rect">
            <a:avLst/>
          </a:prstGeom>
        </p:spPr>
        <p:txBody>
          <a:bodyPr anchor="b"/>
          <a:lstStyle/>
          <a:p>
            <a:r>
              <a:rPr lang="de-DE" sz="800" dirty="0" smtClean="0">
                <a:solidFill>
                  <a:schemeClr val="bg1"/>
                </a:solidFill>
              </a:rPr>
              <a:t>Allianz Zeitwertkonten mit Garantie I L-FK-FS-ZIP</a:t>
            </a:r>
            <a:endParaRPr sz="800" dirty="0">
              <a:solidFill>
                <a:schemeClr val="bg1"/>
              </a:solidFill>
            </a:endParaRPr>
          </a:p>
        </p:txBody>
      </p:sp>
    </p:spTree>
    <p:extLst>
      <p:ext uri="{BB962C8B-B14F-4D97-AF65-F5344CB8AC3E}">
        <p14:creationId xmlns:p14="http://schemas.microsoft.com/office/powerpoint/2010/main" val="14043248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0B3FFA01-208A-4221-A526-08D7C9637E7C}"/>
              </a:ext>
            </a:extLst>
          </p:cNvPr>
          <p:cNvSpPr>
            <a:spLocks noGrp="1"/>
          </p:cNvSpPr>
          <p:nvPr>
            <p:ph type="title"/>
          </p:nvPr>
        </p:nvSpPr>
        <p:spPr>
          <a:xfrm>
            <a:off x="489600" y="446400"/>
            <a:ext cx="10004486" cy="425104"/>
          </a:xfrm>
        </p:spPr>
        <p:txBody>
          <a:bodyPr vert="horz" wrap="square" lIns="0" tIns="0" rIns="0" bIns="0" rtlCol="0" anchor="t" anchorCtr="0">
            <a:noAutofit/>
          </a:bodyPr>
          <a:lstStyle/>
          <a:p>
            <a:pPr defTabSz="1219170">
              <a:lnSpc>
                <a:spcPct val="100000"/>
              </a:lnSpc>
            </a:pPr>
            <a:r>
              <a:rPr lang="de-DE" dirty="0">
                <a:solidFill>
                  <a:srgbClr val="13A0D3"/>
                </a:solidFill>
                <a:latin typeface="Arial"/>
              </a:rPr>
              <a:t>Allianz </a:t>
            </a:r>
            <a:r>
              <a:rPr lang="de-DE" dirty="0">
                <a:latin typeface="Arial"/>
              </a:rPr>
              <a:t>Kapitalanlagen für Wertkonten</a:t>
            </a:r>
          </a:p>
        </p:txBody>
      </p:sp>
      <p:graphicFrame>
        <p:nvGraphicFramePr>
          <p:cNvPr id="145" name="Tabelle 144"/>
          <p:cNvGraphicFramePr>
            <a:graphicFrameLocks noGrp="1"/>
          </p:cNvGraphicFramePr>
          <p:nvPr>
            <p:extLst>
              <p:ext uri="{D42A27DB-BD31-4B8C-83A1-F6EECF244321}">
                <p14:modId xmlns:p14="http://schemas.microsoft.com/office/powerpoint/2010/main" val="3623502241"/>
              </p:ext>
            </p:extLst>
          </p:nvPr>
        </p:nvGraphicFramePr>
        <p:xfrm>
          <a:off x="479427" y="1580454"/>
          <a:ext cx="11235029" cy="4500000"/>
        </p:xfrm>
        <a:graphic>
          <a:graphicData uri="http://schemas.openxmlformats.org/drawingml/2006/table">
            <a:tbl>
              <a:tblPr firstRow="1" bandRow="1"/>
              <a:tblGrid>
                <a:gridCol w="1621516">
                  <a:extLst>
                    <a:ext uri="{9D8B030D-6E8A-4147-A177-3AD203B41FA5}">
                      <a16:colId xmlns:a16="http://schemas.microsoft.com/office/drawing/2014/main" val="1668601794"/>
                    </a:ext>
                  </a:extLst>
                </a:gridCol>
                <a:gridCol w="4537513">
                  <a:extLst>
                    <a:ext uri="{9D8B030D-6E8A-4147-A177-3AD203B41FA5}">
                      <a16:colId xmlns:a16="http://schemas.microsoft.com/office/drawing/2014/main" val="4119226244"/>
                    </a:ext>
                  </a:extLst>
                </a:gridCol>
                <a:gridCol w="5076000">
                  <a:extLst>
                    <a:ext uri="{9D8B030D-6E8A-4147-A177-3AD203B41FA5}">
                      <a16:colId xmlns:a16="http://schemas.microsoft.com/office/drawing/2014/main" val="4117221092"/>
                    </a:ext>
                  </a:extLst>
                </a:gridCol>
              </a:tblGrid>
              <a:tr h="432000">
                <a:tc>
                  <a:txBody>
                    <a:bodyPr/>
                    <a:lstStyle/>
                    <a:p>
                      <a:pPr algn="ctr"/>
                      <a:endParaRPr lang="de-DE" sz="1200" b="1" dirty="0">
                        <a:solidFill>
                          <a:schemeClr val="bg1"/>
                        </a:solidFill>
                        <a:latin typeface="+mn-lt"/>
                      </a:endParaRPr>
                    </a:p>
                  </a:txBody>
                  <a:tcPr marL="68576" marR="68576" marT="34288" marB="34288" anchor="ctr">
                    <a:lnL w="12700" cmpd="sng">
                      <a:solidFill>
                        <a:srgbClr val="FFFFFF"/>
                      </a:solidFill>
                    </a:lnL>
                    <a:lnR w="12700" cap="flat" cmpd="sng" algn="ctr">
                      <a:noFill/>
                      <a:prstDash val="solid"/>
                      <a:round/>
                      <a:headEnd type="none" w="med" len="med"/>
                      <a:tailEnd type="none" w="med" len="med"/>
                    </a:lnR>
                    <a:lnT w="57150" cap="flat" cmpd="sng" algn="ctr">
                      <a:solidFill>
                        <a:srgbClr val="FFFFFF"/>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ctr">
                        <a:lnSpc>
                          <a:spcPct val="100000"/>
                        </a:lnSpc>
                        <a:buFont typeface="Wingdings" panose="05000000000000000000" pitchFamily="2" charset="2"/>
                        <a:buNone/>
                      </a:pPr>
                      <a:r>
                        <a:rPr lang="de-DE" sz="1600" b="1" dirty="0" smtClean="0">
                          <a:solidFill>
                            <a:schemeClr val="bg1"/>
                          </a:solidFill>
                          <a:latin typeface="+mn-lt"/>
                        </a:rPr>
                        <a:t>Einzelrückdeckung </a:t>
                      </a:r>
                    </a:p>
                  </a:txBody>
                  <a:tcPr marL="68576" marR="68576" marT="34288" marB="34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rgbClr val="FFFFFF"/>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19170" rtl="0" eaLnBrk="1" fontAlgn="auto" latinLnBrk="0" hangingPunct="1">
                        <a:lnSpc>
                          <a:spcPct val="100000"/>
                        </a:lnSpc>
                        <a:spcBef>
                          <a:spcPts val="0"/>
                        </a:spcBef>
                        <a:spcAft>
                          <a:spcPts val="0"/>
                        </a:spcAft>
                        <a:buClrTx/>
                        <a:buSzTx/>
                        <a:buFont typeface="Wingdings" panose="05000000000000000000" pitchFamily="2" charset="2"/>
                        <a:buNone/>
                        <a:tabLst/>
                        <a:defRPr/>
                      </a:pPr>
                      <a:r>
                        <a:rPr lang="de-DE" sz="1600" b="1" dirty="0" smtClean="0">
                          <a:solidFill>
                            <a:schemeClr val="bg1"/>
                          </a:solidFill>
                          <a:latin typeface="+mn-lt"/>
                        </a:rPr>
                        <a:t>Kollektive Rückdeckung </a:t>
                      </a:r>
                    </a:p>
                  </a:txBody>
                  <a:tcPr marL="68576" marR="68576" marT="34288" marB="34288" anchor="ctr">
                    <a:lnL w="12700" cap="flat" cmpd="sng" algn="ctr">
                      <a:noFill/>
                      <a:prstDash val="solid"/>
                      <a:round/>
                      <a:headEnd type="none" w="med" len="med"/>
                      <a:tailEnd type="none" w="med" len="med"/>
                    </a:lnL>
                    <a:lnR w="12700" cmpd="sng">
                      <a:solidFill>
                        <a:srgbClr val="FFFFFF"/>
                      </a:solidFill>
                    </a:lnR>
                    <a:lnT w="57150" cap="flat" cmpd="sng" algn="ctr">
                      <a:solidFill>
                        <a:srgbClr val="FFFFFF"/>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9930411"/>
                  </a:ext>
                </a:extLst>
              </a:tr>
              <a:tr h="2196000">
                <a:tc>
                  <a:txBody>
                    <a:bodyPr/>
                    <a:lstStyle/>
                    <a:p>
                      <a:pPr algn="l"/>
                      <a:r>
                        <a:rPr lang="de-DE" sz="1200" b="1" dirty="0" smtClean="0">
                          <a:solidFill>
                            <a:schemeClr val="bg1"/>
                          </a:solidFill>
                          <a:latin typeface="+mn-lt"/>
                        </a:rPr>
                        <a:t>Vertragsgestaltung</a:t>
                      </a:r>
                      <a:endParaRPr lang="de-DE" sz="1200" b="1" dirty="0">
                        <a:solidFill>
                          <a:schemeClr val="bg1"/>
                        </a:solidFill>
                        <a:latin typeface="+mn-lt"/>
                      </a:endParaRPr>
                    </a:p>
                  </a:txBody>
                  <a:tcPr marL="68576" marR="68576" marT="34288" marB="34288" anchor="ctr">
                    <a:lnL w="12700" cmpd="sng">
                      <a:solidFill>
                        <a:srgbClr val="FFFFFF"/>
                      </a:solidFill>
                    </a:lnL>
                    <a:lnR w="12700" cap="flat" cmpd="sng" algn="ctr">
                      <a:no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ctr">
                        <a:lnSpc>
                          <a:spcPct val="100000"/>
                        </a:lnSpc>
                        <a:buFont typeface="Wingdings" panose="05000000000000000000" pitchFamily="2" charset="2"/>
                        <a:buNone/>
                      </a:pPr>
                      <a:endParaRPr lang="de-DE" sz="1100" b="0" dirty="0" smtClean="0">
                        <a:solidFill>
                          <a:schemeClr val="bg1"/>
                        </a:solidFill>
                        <a:latin typeface="+mn-lt"/>
                      </a:endParaRPr>
                    </a:p>
                  </a:txBody>
                  <a:tcPr marL="68576" marR="68576" marT="34288" marB="34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1917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de-DE" sz="1100" b="0" dirty="0" smtClean="0">
                        <a:solidFill>
                          <a:schemeClr val="bg1"/>
                        </a:solidFill>
                        <a:latin typeface="+mn-lt"/>
                      </a:endParaRPr>
                    </a:p>
                  </a:txBody>
                  <a:tcPr marL="68576" marR="68576" marT="34288" marB="34288" anchor="ctr">
                    <a:lnL w="12700" cap="flat" cmpd="sng" algn="ctr">
                      <a:noFill/>
                      <a:prstDash val="solid"/>
                      <a:round/>
                      <a:headEnd type="none" w="med" len="med"/>
                      <a:tailEnd type="none" w="med" len="med"/>
                    </a:lnL>
                    <a:lnR w="12700" cmpd="sng">
                      <a:solidFill>
                        <a:srgbClr val="FFFFFF"/>
                      </a:solidFill>
                    </a:lnR>
                    <a:lnT w="12700" cap="flat" cmpd="sng" algn="ctr">
                      <a:solidFill>
                        <a:schemeClr val="accent2">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7886001"/>
                  </a:ext>
                </a:extLst>
              </a:tr>
              <a:tr h="468000">
                <a:tc>
                  <a:txBody>
                    <a:bodyPr/>
                    <a:lstStyle/>
                    <a:p>
                      <a:pPr algn="l"/>
                      <a:endParaRPr lang="de-DE" sz="1200" b="1" dirty="0">
                        <a:solidFill>
                          <a:schemeClr val="bg1"/>
                        </a:solidFill>
                        <a:latin typeface="+mn-lt"/>
                      </a:endParaRPr>
                    </a:p>
                  </a:txBody>
                  <a:tcPr marL="68576" marR="68576" marT="34288" marB="34288" anchor="ctr">
                    <a:lnL w="12700" cmpd="sng">
                      <a:solidFill>
                        <a:srgbClr val="FFFFFF"/>
                      </a:solidFill>
                    </a:lnL>
                    <a:lnR w="12700" cap="flat" cmpd="sng" algn="ctr">
                      <a:noFill/>
                      <a:prstDash val="solid"/>
                      <a:round/>
                      <a:headEnd type="none" w="med" len="med"/>
                      <a:tailEnd type="none" w="med" len="med"/>
                    </a:lnR>
                    <a:lnT w="57150" cap="flat" cmpd="sng" algn="ctr">
                      <a:solidFill>
                        <a:srgbClr val="FFFFFF"/>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ctr">
                        <a:lnSpc>
                          <a:spcPct val="100000"/>
                        </a:lnSpc>
                        <a:buFont typeface="Wingdings" panose="05000000000000000000" pitchFamily="2" charset="2"/>
                        <a:buNone/>
                      </a:pPr>
                      <a:r>
                        <a:rPr lang="de-DE" sz="1200" b="0" dirty="0" smtClean="0">
                          <a:solidFill>
                            <a:schemeClr val="bg1"/>
                          </a:solidFill>
                          <a:latin typeface="+mn-lt"/>
                        </a:rPr>
                        <a:t>Rückdeckungsversicherung je Mitarbeitenden </a:t>
                      </a:r>
                    </a:p>
                  </a:txBody>
                  <a:tcPr marL="68576" marR="68576" marT="34288" marB="34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1917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de-DE" sz="1200" b="0" i="0" u="none" strike="noStrike" kern="0" cap="none" spc="0" normalizeH="0" baseline="0" noProof="0" dirty="0" smtClean="0">
                          <a:ln>
                            <a:noFill/>
                          </a:ln>
                          <a:solidFill>
                            <a:srgbClr val="003781"/>
                          </a:solidFill>
                          <a:effectLst/>
                          <a:uLnTx/>
                          <a:uFillTx/>
                        </a:rPr>
                        <a:t>Alle Wertguthaben der Mitarbeitenden eines Unternehmens in einem Vertrag -  </a:t>
                      </a:r>
                      <a:r>
                        <a:rPr lang="de-DE" sz="1200" kern="0" dirty="0" smtClean="0">
                          <a:solidFill>
                            <a:schemeClr val="dk1"/>
                          </a:solidFill>
                        </a:rPr>
                        <a:t>einheitliche Verzinsung für alle Mitarbeitenden</a:t>
                      </a:r>
                      <a:endParaRPr kumimoji="0" lang="de-DE" sz="1200" b="0" i="0" u="none" strike="noStrike" kern="0" cap="none" spc="0" normalizeH="0" baseline="0" noProof="0" dirty="0" smtClean="0">
                        <a:ln>
                          <a:noFill/>
                        </a:ln>
                        <a:solidFill>
                          <a:srgbClr val="003781"/>
                        </a:solidFill>
                        <a:effectLst/>
                        <a:uLnTx/>
                        <a:uFillTx/>
                      </a:endParaRPr>
                    </a:p>
                  </a:txBody>
                  <a:tcPr marL="68576" marR="68576" marT="34288" marB="34288" anchor="ctr">
                    <a:lnL w="12700" cap="flat" cmpd="sng" algn="ctr">
                      <a:noFill/>
                      <a:prstDash val="solid"/>
                      <a:round/>
                      <a:headEnd type="none" w="med" len="med"/>
                      <a:tailEnd type="none" w="med" len="med"/>
                    </a:lnL>
                    <a:lnR w="12700" cmpd="sng">
                      <a:solidFill>
                        <a:srgbClr val="FFFFFF"/>
                      </a:solidFill>
                    </a:lnR>
                    <a:lnT w="12700" cap="flat" cmpd="sng" algn="ctr">
                      <a:no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10878467"/>
                  </a:ext>
                </a:extLst>
              </a:tr>
              <a:tr h="468000">
                <a:tc>
                  <a:txBody>
                    <a:bodyPr/>
                    <a:lstStyle>
                      <a:lvl1pPr marL="0" algn="l" defTabSz="967710" rtl="0" eaLnBrk="1" latinLnBrk="0" hangingPunct="1">
                        <a:defRPr sz="1905" b="1" kern="1200">
                          <a:solidFill>
                            <a:schemeClr val="lt1"/>
                          </a:solidFill>
                          <a:latin typeface="Arial"/>
                        </a:defRPr>
                      </a:lvl1pPr>
                      <a:lvl2pPr marL="483855" algn="l" defTabSz="967710" rtl="0" eaLnBrk="1" latinLnBrk="0" hangingPunct="1">
                        <a:defRPr sz="1905" b="1" kern="1200">
                          <a:solidFill>
                            <a:schemeClr val="lt1"/>
                          </a:solidFill>
                          <a:latin typeface="Arial"/>
                        </a:defRPr>
                      </a:lvl2pPr>
                      <a:lvl3pPr marL="967710" algn="l" defTabSz="967710" rtl="0" eaLnBrk="1" latinLnBrk="0" hangingPunct="1">
                        <a:defRPr sz="1905" b="1" kern="1200">
                          <a:solidFill>
                            <a:schemeClr val="lt1"/>
                          </a:solidFill>
                          <a:latin typeface="Arial"/>
                        </a:defRPr>
                      </a:lvl3pPr>
                      <a:lvl4pPr marL="1451564" algn="l" defTabSz="967710" rtl="0" eaLnBrk="1" latinLnBrk="0" hangingPunct="1">
                        <a:defRPr sz="1905" b="1" kern="1200">
                          <a:solidFill>
                            <a:schemeClr val="lt1"/>
                          </a:solidFill>
                          <a:latin typeface="Arial"/>
                        </a:defRPr>
                      </a:lvl4pPr>
                      <a:lvl5pPr marL="1935419" algn="l" defTabSz="967710" rtl="0" eaLnBrk="1" latinLnBrk="0" hangingPunct="1">
                        <a:defRPr sz="1905" b="1" kern="1200">
                          <a:solidFill>
                            <a:schemeClr val="lt1"/>
                          </a:solidFill>
                          <a:latin typeface="Arial"/>
                        </a:defRPr>
                      </a:lvl5pPr>
                      <a:lvl6pPr marL="2419274" algn="l" defTabSz="967710" rtl="0" eaLnBrk="1" latinLnBrk="0" hangingPunct="1">
                        <a:defRPr sz="1905" b="1" kern="1200">
                          <a:solidFill>
                            <a:schemeClr val="lt1"/>
                          </a:solidFill>
                          <a:latin typeface="Arial"/>
                        </a:defRPr>
                      </a:lvl6pPr>
                      <a:lvl7pPr marL="2903129" algn="l" defTabSz="967710" rtl="0" eaLnBrk="1" latinLnBrk="0" hangingPunct="1">
                        <a:defRPr sz="1905" b="1" kern="1200">
                          <a:solidFill>
                            <a:schemeClr val="lt1"/>
                          </a:solidFill>
                          <a:latin typeface="Arial"/>
                        </a:defRPr>
                      </a:lvl7pPr>
                      <a:lvl8pPr marL="3386983" algn="l" defTabSz="967710" rtl="0" eaLnBrk="1" latinLnBrk="0" hangingPunct="1">
                        <a:defRPr sz="1905" b="1" kern="1200">
                          <a:solidFill>
                            <a:schemeClr val="lt1"/>
                          </a:solidFill>
                          <a:latin typeface="Arial"/>
                        </a:defRPr>
                      </a:lvl8pPr>
                      <a:lvl9pPr marL="3870838" algn="l" defTabSz="967710" rtl="0" eaLnBrk="1" latinLnBrk="0" hangingPunct="1">
                        <a:defRPr sz="1905" b="1" kern="1200">
                          <a:solidFill>
                            <a:schemeClr val="lt1"/>
                          </a:solidFill>
                          <a:latin typeface="Arial"/>
                        </a:defRPr>
                      </a:lvl9pPr>
                    </a:lstStyle>
                    <a:p>
                      <a:pPr algn="l"/>
                      <a:r>
                        <a:rPr lang="de-DE" sz="1200" b="1" dirty="0" smtClean="0">
                          <a:solidFill>
                            <a:schemeClr val="bg1"/>
                          </a:solidFill>
                          <a:latin typeface="+mn-lt"/>
                        </a:rPr>
                        <a:t>Kapitalanlage</a:t>
                      </a:r>
                      <a:endParaRPr lang="de-DE" sz="1200" b="1" dirty="0">
                        <a:solidFill>
                          <a:schemeClr val="bg1"/>
                        </a:solidFill>
                        <a:latin typeface="+mn-lt"/>
                      </a:endParaRPr>
                    </a:p>
                  </a:txBody>
                  <a:tcPr marL="68576" marR="68576" marT="34288" marB="34288" anchor="ctr">
                    <a:lnL w="12700" cmpd="sng">
                      <a:solidFill>
                        <a:srgbClr val="FFFFFF"/>
                      </a:solidFill>
                    </a:lnL>
                    <a:lnR w="12700" cap="flat" cmpd="sng" algn="ctr">
                      <a:no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67710" rtl="0" eaLnBrk="1" latinLnBrk="0" hangingPunct="1">
                        <a:defRPr sz="1905" b="1" kern="1200">
                          <a:solidFill>
                            <a:schemeClr val="lt1"/>
                          </a:solidFill>
                          <a:latin typeface="Arial"/>
                        </a:defRPr>
                      </a:lvl1pPr>
                      <a:lvl2pPr marL="483855" algn="l" defTabSz="967710" rtl="0" eaLnBrk="1" latinLnBrk="0" hangingPunct="1">
                        <a:defRPr sz="1905" b="1" kern="1200">
                          <a:solidFill>
                            <a:schemeClr val="lt1"/>
                          </a:solidFill>
                          <a:latin typeface="Arial"/>
                        </a:defRPr>
                      </a:lvl2pPr>
                      <a:lvl3pPr marL="967710" algn="l" defTabSz="967710" rtl="0" eaLnBrk="1" latinLnBrk="0" hangingPunct="1">
                        <a:defRPr sz="1905" b="1" kern="1200">
                          <a:solidFill>
                            <a:schemeClr val="lt1"/>
                          </a:solidFill>
                          <a:latin typeface="Arial"/>
                        </a:defRPr>
                      </a:lvl3pPr>
                      <a:lvl4pPr marL="1451564" algn="l" defTabSz="967710" rtl="0" eaLnBrk="1" latinLnBrk="0" hangingPunct="1">
                        <a:defRPr sz="1905" b="1" kern="1200">
                          <a:solidFill>
                            <a:schemeClr val="lt1"/>
                          </a:solidFill>
                          <a:latin typeface="Arial"/>
                        </a:defRPr>
                      </a:lvl4pPr>
                      <a:lvl5pPr marL="1935419" algn="l" defTabSz="967710" rtl="0" eaLnBrk="1" latinLnBrk="0" hangingPunct="1">
                        <a:defRPr sz="1905" b="1" kern="1200">
                          <a:solidFill>
                            <a:schemeClr val="lt1"/>
                          </a:solidFill>
                          <a:latin typeface="Arial"/>
                        </a:defRPr>
                      </a:lvl5pPr>
                      <a:lvl6pPr marL="2419274" algn="l" defTabSz="967710" rtl="0" eaLnBrk="1" latinLnBrk="0" hangingPunct="1">
                        <a:defRPr sz="1905" b="1" kern="1200">
                          <a:solidFill>
                            <a:schemeClr val="lt1"/>
                          </a:solidFill>
                          <a:latin typeface="Arial"/>
                        </a:defRPr>
                      </a:lvl6pPr>
                      <a:lvl7pPr marL="2903129" algn="l" defTabSz="967710" rtl="0" eaLnBrk="1" latinLnBrk="0" hangingPunct="1">
                        <a:defRPr sz="1905" b="1" kern="1200">
                          <a:solidFill>
                            <a:schemeClr val="lt1"/>
                          </a:solidFill>
                          <a:latin typeface="Arial"/>
                        </a:defRPr>
                      </a:lvl7pPr>
                      <a:lvl8pPr marL="3386983" algn="l" defTabSz="967710" rtl="0" eaLnBrk="1" latinLnBrk="0" hangingPunct="1">
                        <a:defRPr sz="1905" b="1" kern="1200">
                          <a:solidFill>
                            <a:schemeClr val="lt1"/>
                          </a:solidFill>
                          <a:latin typeface="Arial"/>
                        </a:defRPr>
                      </a:lvl8pPr>
                      <a:lvl9pPr marL="3870838" algn="l" defTabSz="967710" rtl="0" eaLnBrk="1" latinLnBrk="0" hangingPunct="1">
                        <a:defRPr sz="1905" b="1" kern="1200">
                          <a:solidFill>
                            <a:schemeClr val="lt1"/>
                          </a:solidFill>
                          <a:latin typeface="Arial"/>
                        </a:defRPr>
                      </a:lvl9pPr>
                    </a:lstStyle>
                    <a:p>
                      <a:pPr marL="0" lvl="0" indent="0" algn="ctr">
                        <a:lnSpc>
                          <a:spcPct val="100000"/>
                        </a:lnSpc>
                        <a:buFont typeface="Wingdings" panose="05000000000000000000" pitchFamily="2" charset="2"/>
                        <a:buNone/>
                      </a:pPr>
                      <a:r>
                        <a:rPr lang="de-DE" sz="1200" b="0" dirty="0" smtClean="0">
                          <a:solidFill>
                            <a:schemeClr val="bg1"/>
                          </a:solidFill>
                          <a:latin typeface="+mn-lt"/>
                        </a:rPr>
                        <a:t>Allianz Zeitwertkonten mit Garantie (ZKR9)</a:t>
                      </a:r>
                    </a:p>
                  </a:txBody>
                  <a:tcPr marL="68576" marR="68576" marT="34288" marB="34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67710" rtl="0" eaLnBrk="1" latinLnBrk="0" hangingPunct="1">
                        <a:defRPr sz="1905" b="1" kern="1200">
                          <a:solidFill>
                            <a:schemeClr val="lt1"/>
                          </a:solidFill>
                          <a:latin typeface="Arial"/>
                        </a:defRPr>
                      </a:lvl1pPr>
                      <a:lvl2pPr marL="483855" algn="l" defTabSz="967710" rtl="0" eaLnBrk="1" latinLnBrk="0" hangingPunct="1">
                        <a:defRPr sz="1905" b="1" kern="1200">
                          <a:solidFill>
                            <a:schemeClr val="lt1"/>
                          </a:solidFill>
                          <a:latin typeface="Arial"/>
                        </a:defRPr>
                      </a:lvl2pPr>
                      <a:lvl3pPr marL="967710" algn="l" defTabSz="967710" rtl="0" eaLnBrk="1" latinLnBrk="0" hangingPunct="1">
                        <a:defRPr sz="1905" b="1" kern="1200">
                          <a:solidFill>
                            <a:schemeClr val="lt1"/>
                          </a:solidFill>
                          <a:latin typeface="Arial"/>
                        </a:defRPr>
                      </a:lvl3pPr>
                      <a:lvl4pPr marL="1451564" algn="l" defTabSz="967710" rtl="0" eaLnBrk="1" latinLnBrk="0" hangingPunct="1">
                        <a:defRPr sz="1905" b="1" kern="1200">
                          <a:solidFill>
                            <a:schemeClr val="lt1"/>
                          </a:solidFill>
                          <a:latin typeface="Arial"/>
                        </a:defRPr>
                      </a:lvl4pPr>
                      <a:lvl5pPr marL="1935419" algn="l" defTabSz="967710" rtl="0" eaLnBrk="1" latinLnBrk="0" hangingPunct="1">
                        <a:defRPr sz="1905" b="1" kern="1200">
                          <a:solidFill>
                            <a:schemeClr val="lt1"/>
                          </a:solidFill>
                          <a:latin typeface="Arial"/>
                        </a:defRPr>
                      </a:lvl5pPr>
                      <a:lvl6pPr marL="2419274" algn="l" defTabSz="967710" rtl="0" eaLnBrk="1" latinLnBrk="0" hangingPunct="1">
                        <a:defRPr sz="1905" b="1" kern="1200">
                          <a:solidFill>
                            <a:schemeClr val="lt1"/>
                          </a:solidFill>
                          <a:latin typeface="Arial"/>
                        </a:defRPr>
                      </a:lvl6pPr>
                      <a:lvl7pPr marL="2903129" algn="l" defTabSz="967710" rtl="0" eaLnBrk="1" latinLnBrk="0" hangingPunct="1">
                        <a:defRPr sz="1905" b="1" kern="1200">
                          <a:solidFill>
                            <a:schemeClr val="lt1"/>
                          </a:solidFill>
                          <a:latin typeface="Arial"/>
                        </a:defRPr>
                      </a:lvl7pPr>
                      <a:lvl8pPr marL="3386983" algn="l" defTabSz="967710" rtl="0" eaLnBrk="1" latinLnBrk="0" hangingPunct="1">
                        <a:defRPr sz="1905" b="1" kern="1200">
                          <a:solidFill>
                            <a:schemeClr val="lt1"/>
                          </a:solidFill>
                          <a:latin typeface="Arial"/>
                        </a:defRPr>
                      </a:lvl8pPr>
                      <a:lvl9pPr marL="3870838" algn="l" defTabSz="967710" rtl="0" eaLnBrk="1" latinLnBrk="0" hangingPunct="1">
                        <a:defRPr sz="1905" b="1" kern="1200">
                          <a:solidFill>
                            <a:schemeClr val="lt1"/>
                          </a:solidFill>
                          <a:latin typeface="Arial"/>
                        </a:defRPr>
                      </a:lvl9pPr>
                    </a:lstStyle>
                    <a:p>
                      <a:pPr marL="0" marR="0" lvl="0" indent="0" algn="ctr" defTabSz="1219170" rtl="0" eaLnBrk="1" fontAlgn="auto" latinLnBrk="0" hangingPunct="1">
                        <a:lnSpc>
                          <a:spcPct val="100000"/>
                        </a:lnSpc>
                        <a:spcBef>
                          <a:spcPts val="0"/>
                        </a:spcBef>
                        <a:spcAft>
                          <a:spcPts val="0"/>
                        </a:spcAft>
                        <a:buClrTx/>
                        <a:buSzTx/>
                        <a:buFont typeface="Wingdings" panose="05000000000000000000" pitchFamily="2" charset="2"/>
                        <a:buNone/>
                        <a:tabLst/>
                        <a:defRPr/>
                      </a:pPr>
                      <a:r>
                        <a:rPr lang="de-DE" sz="1200" b="0" dirty="0" smtClean="0">
                          <a:solidFill>
                            <a:schemeClr val="bg1"/>
                          </a:solidFill>
                          <a:latin typeface="+mn-lt"/>
                        </a:rPr>
                        <a:t>Allianz</a:t>
                      </a:r>
                      <a:r>
                        <a:rPr lang="de-DE" sz="1200" b="0" baseline="0" dirty="0" smtClean="0">
                          <a:solidFill>
                            <a:schemeClr val="bg1"/>
                          </a:solidFill>
                          <a:latin typeface="+mn-lt"/>
                        </a:rPr>
                        <a:t> </a:t>
                      </a:r>
                      <a:r>
                        <a:rPr lang="de-DE" sz="1200" b="0" dirty="0" err="1" smtClean="0">
                          <a:solidFill>
                            <a:schemeClr val="bg1"/>
                          </a:solidFill>
                          <a:latin typeface="+mn-lt"/>
                        </a:rPr>
                        <a:t>PortfolioKonzept</a:t>
                      </a:r>
                      <a:r>
                        <a:rPr lang="de-DE" sz="1200" b="0" baseline="0" dirty="0" smtClean="0">
                          <a:solidFill>
                            <a:schemeClr val="bg1"/>
                          </a:solidFill>
                          <a:latin typeface="+mn-lt"/>
                        </a:rPr>
                        <a:t> (K8) oder</a:t>
                      </a:r>
                    </a:p>
                    <a:p>
                      <a:pPr marL="0" marR="0" lvl="0" indent="0" algn="ctr" defTabSz="1219170" rtl="0" eaLnBrk="1" fontAlgn="auto" latinLnBrk="0" hangingPunct="1">
                        <a:lnSpc>
                          <a:spcPct val="100000"/>
                        </a:lnSpc>
                        <a:spcBef>
                          <a:spcPts val="0"/>
                        </a:spcBef>
                        <a:spcAft>
                          <a:spcPts val="0"/>
                        </a:spcAft>
                        <a:buClrTx/>
                        <a:buSzTx/>
                        <a:buFont typeface="Wingdings" panose="05000000000000000000" pitchFamily="2" charset="2"/>
                        <a:buNone/>
                        <a:tabLst/>
                        <a:defRPr/>
                      </a:pPr>
                      <a:r>
                        <a:rPr lang="de-DE" sz="1200" b="0" dirty="0" smtClean="0">
                          <a:solidFill>
                            <a:schemeClr val="bg1"/>
                          </a:solidFill>
                          <a:latin typeface="+mn-lt"/>
                        </a:rPr>
                        <a:t>Allianz </a:t>
                      </a:r>
                      <a:r>
                        <a:rPr lang="de-DE" sz="1200" b="0" dirty="0" err="1" smtClean="0">
                          <a:solidFill>
                            <a:schemeClr val="bg1"/>
                          </a:solidFill>
                          <a:latin typeface="+mn-lt"/>
                        </a:rPr>
                        <a:t>PortfolioKonzept</a:t>
                      </a:r>
                      <a:r>
                        <a:rPr lang="de-DE" sz="1200" b="0" dirty="0" smtClean="0">
                          <a:solidFill>
                            <a:schemeClr val="bg1"/>
                          </a:solidFill>
                          <a:latin typeface="+mn-lt"/>
                        </a:rPr>
                        <a:t> (K8) in</a:t>
                      </a:r>
                      <a:r>
                        <a:rPr lang="de-DE" sz="1200" b="0" baseline="0" dirty="0" smtClean="0">
                          <a:solidFill>
                            <a:schemeClr val="bg1"/>
                          </a:solidFill>
                          <a:latin typeface="+mn-lt"/>
                        </a:rPr>
                        <a:t> Kombination mit Aktienfonds</a:t>
                      </a:r>
                      <a:endParaRPr lang="de-DE" sz="1200" b="0" dirty="0" smtClean="0">
                        <a:solidFill>
                          <a:schemeClr val="bg1"/>
                        </a:solidFill>
                        <a:latin typeface="+mn-lt"/>
                      </a:endParaRPr>
                    </a:p>
                  </a:txBody>
                  <a:tcPr marL="68576" marR="68576" marT="34288" marB="34288" anchor="ctr">
                    <a:lnL w="12700" cap="flat" cmpd="sng" algn="ctr">
                      <a:noFill/>
                      <a:prstDash val="solid"/>
                      <a:round/>
                      <a:headEnd type="none" w="med" len="med"/>
                      <a:tailEnd type="none" w="med" len="med"/>
                    </a:lnL>
                    <a:lnR w="12700" cmpd="sng">
                      <a:solidFill>
                        <a:srgbClr val="FFFFFF"/>
                      </a:solidFill>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3098212"/>
                  </a:ext>
                </a:extLst>
              </a:tr>
              <a:tr h="468000">
                <a:tc>
                  <a:txBody>
                    <a:bodyPr/>
                    <a:lstStyle>
                      <a:lvl1pPr marL="0" algn="l" defTabSz="967710" rtl="0" eaLnBrk="1" latinLnBrk="0" hangingPunct="1">
                        <a:defRPr sz="1905" kern="1200">
                          <a:solidFill>
                            <a:schemeClr val="dk1"/>
                          </a:solidFill>
                          <a:latin typeface="Arial"/>
                        </a:defRPr>
                      </a:lvl1pPr>
                      <a:lvl2pPr marL="483855" algn="l" defTabSz="967710" rtl="0" eaLnBrk="1" latinLnBrk="0" hangingPunct="1">
                        <a:defRPr sz="1905" kern="1200">
                          <a:solidFill>
                            <a:schemeClr val="dk1"/>
                          </a:solidFill>
                          <a:latin typeface="Arial"/>
                        </a:defRPr>
                      </a:lvl2pPr>
                      <a:lvl3pPr marL="967710" algn="l" defTabSz="967710" rtl="0" eaLnBrk="1" latinLnBrk="0" hangingPunct="1">
                        <a:defRPr sz="1905" kern="1200">
                          <a:solidFill>
                            <a:schemeClr val="dk1"/>
                          </a:solidFill>
                          <a:latin typeface="Arial"/>
                        </a:defRPr>
                      </a:lvl3pPr>
                      <a:lvl4pPr marL="1451564" algn="l" defTabSz="967710" rtl="0" eaLnBrk="1" latinLnBrk="0" hangingPunct="1">
                        <a:defRPr sz="1905" kern="1200">
                          <a:solidFill>
                            <a:schemeClr val="dk1"/>
                          </a:solidFill>
                          <a:latin typeface="Arial"/>
                        </a:defRPr>
                      </a:lvl4pPr>
                      <a:lvl5pPr marL="1935419" algn="l" defTabSz="967710" rtl="0" eaLnBrk="1" latinLnBrk="0" hangingPunct="1">
                        <a:defRPr sz="1905" kern="1200">
                          <a:solidFill>
                            <a:schemeClr val="dk1"/>
                          </a:solidFill>
                          <a:latin typeface="Arial"/>
                        </a:defRPr>
                      </a:lvl5pPr>
                      <a:lvl6pPr marL="2419274" algn="l" defTabSz="967710" rtl="0" eaLnBrk="1" latinLnBrk="0" hangingPunct="1">
                        <a:defRPr sz="1905" kern="1200">
                          <a:solidFill>
                            <a:schemeClr val="dk1"/>
                          </a:solidFill>
                          <a:latin typeface="Arial"/>
                        </a:defRPr>
                      </a:lvl6pPr>
                      <a:lvl7pPr marL="2903129" algn="l" defTabSz="967710" rtl="0" eaLnBrk="1" latinLnBrk="0" hangingPunct="1">
                        <a:defRPr sz="1905" kern="1200">
                          <a:solidFill>
                            <a:schemeClr val="dk1"/>
                          </a:solidFill>
                          <a:latin typeface="Arial"/>
                        </a:defRPr>
                      </a:lvl7pPr>
                      <a:lvl8pPr marL="3386983" algn="l" defTabSz="967710" rtl="0" eaLnBrk="1" latinLnBrk="0" hangingPunct="1">
                        <a:defRPr sz="1905" kern="1200">
                          <a:solidFill>
                            <a:schemeClr val="dk1"/>
                          </a:solidFill>
                          <a:latin typeface="Arial"/>
                        </a:defRPr>
                      </a:lvl8pPr>
                      <a:lvl9pPr marL="3870838" algn="l" defTabSz="967710" rtl="0" eaLnBrk="1" latinLnBrk="0" hangingPunct="1">
                        <a:defRPr sz="1905" kern="1200">
                          <a:solidFill>
                            <a:schemeClr val="dk1"/>
                          </a:solidFill>
                          <a:latin typeface="Arial"/>
                        </a:defRPr>
                      </a:lvl9pPr>
                    </a:lstStyle>
                    <a:p>
                      <a:pPr algn="l"/>
                      <a:r>
                        <a:rPr lang="de-DE" sz="1200" b="1" dirty="0" smtClean="0">
                          <a:solidFill>
                            <a:schemeClr val="bg1"/>
                          </a:solidFill>
                          <a:latin typeface="+mn-lt"/>
                        </a:rPr>
                        <a:t>Insolvenzsicherung </a:t>
                      </a:r>
                    </a:p>
                  </a:txBody>
                  <a:tcPr marL="68576" marR="68576" marT="34288" marB="34288" anchor="ctr">
                    <a:lnL w="12700" cmpd="sng">
                      <a:solidFill>
                        <a:srgbClr val="FFFFFF"/>
                      </a:solidFill>
                    </a:lnL>
                    <a:lnR w="12700" cap="flat" cmpd="sng" algn="ctr">
                      <a:no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67710" rtl="0" eaLnBrk="1" latinLnBrk="0" hangingPunct="1">
                        <a:defRPr sz="1905" kern="1200">
                          <a:solidFill>
                            <a:schemeClr val="dk1"/>
                          </a:solidFill>
                          <a:latin typeface="Arial"/>
                        </a:defRPr>
                      </a:lvl1pPr>
                      <a:lvl2pPr marL="483855" algn="l" defTabSz="967710" rtl="0" eaLnBrk="1" latinLnBrk="0" hangingPunct="1">
                        <a:defRPr sz="1905" kern="1200">
                          <a:solidFill>
                            <a:schemeClr val="dk1"/>
                          </a:solidFill>
                          <a:latin typeface="Arial"/>
                        </a:defRPr>
                      </a:lvl2pPr>
                      <a:lvl3pPr marL="967710" algn="l" defTabSz="967710" rtl="0" eaLnBrk="1" latinLnBrk="0" hangingPunct="1">
                        <a:defRPr sz="1905" kern="1200">
                          <a:solidFill>
                            <a:schemeClr val="dk1"/>
                          </a:solidFill>
                          <a:latin typeface="Arial"/>
                        </a:defRPr>
                      </a:lvl3pPr>
                      <a:lvl4pPr marL="1451564" algn="l" defTabSz="967710" rtl="0" eaLnBrk="1" latinLnBrk="0" hangingPunct="1">
                        <a:defRPr sz="1905" kern="1200">
                          <a:solidFill>
                            <a:schemeClr val="dk1"/>
                          </a:solidFill>
                          <a:latin typeface="Arial"/>
                        </a:defRPr>
                      </a:lvl4pPr>
                      <a:lvl5pPr marL="1935419" algn="l" defTabSz="967710" rtl="0" eaLnBrk="1" latinLnBrk="0" hangingPunct="1">
                        <a:defRPr sz="1905" kern="1200">
                          <a:solidFill>
                            <a:schemeClr val="dk1"/>
                          </a:solidFill>
                          <a:latin typeface="Arial"/>
                        </a:defRPr>
                      </a:lvl5pPr>
                      <a:lvl6pPr marL="2419274" algn="l" defTabSz="967710" rtl="0" eaLnBrk="1" latinLnBrk="0" hangingPunct="1">
                        <a:defRPr sz="1905" kern="1200">
                          <a:solidFill>
                            <a:schemeClr val="dk1"/>
                          </a:solidFill>
                          <a:latin typeface="Arial"/>
                        </a:defRPr>
                      </a:lvl6pPr>
                      <a:lvl7pPr marL="2903129" algn="l" defTabSz="967710" rtl="0" eaLnBrk="1" latinLnBrk="0" hangingPunct="1">
                        <a:defRPr sz="1905" kern="1200">
                          <a:solidFill>
                            <a:schemeClr val="dk1"/>
                          </a:solidFill>
                          <a:latin typeface="Arial"/>
                        </a:defRPr>
                      </a:lvl7pPr>
                      <a:lvl8pPr marL="3386983" algn="l" defTabSz="967710" rtl="0" eaLnBrk="1" latinLnBrk="0" hangingPunct="1">
                        <a:defRPr sz="1905" kern="1200">
                          <a:solidFill>
                            <a:schemeClr val="dk1"/>
                          </a:solidFill>
                          <a:latin typeface="Arial"/>
                        </a:defRPr>
                      </a:lvl8pPr>
                      <a:lvl9pPr marL="3870838" algn="l" defTabSz="967710" rtl="0" eaLnBrk="1" latinLnBrk="0" hangingPunct="1">
                        <a:defRPr sz="1905" kern="1200">
                          <a:solidFill>
                            <a:schemeClr val="dk1"/>
                          </a:solidFill>
                          <a:latin typeface="Arial"/>
                        </a:defRPr>
                      </a:lvl9pPr>
                    </a:lstStyle>
                    <a:p>
                      <a:pPr marL="0" lvl="0" indent="0" algn="ctr">
                        <a:lnSpc>
                          <a:spcPct val="100000"/>
                        </a:lnSpc>
                        <a:buFont typeface="Wingdings" panose="05000000000000000000" pitchFamily="2" charset="2"/>
                        <a:buNone/>
                      </a:pPr>
                      <a:r>
                        <a:rPr lang="de-DE" sz="1200" dirty="0" smtClean="0">
                          <a:solidFill>
                            <a:schemeClr val="bg1"/>
                          </a:solidFill>
                          <a:latin typeface="+mn-lt"/>
                        </a:rPr>
                        <a:t>Verpfändung</a:t>
                      </a:r>
                    </a:p>
                  </a:txBody>
                  <a:tcPr marL="68576" marR="68576" marT="34288" marB="34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67710" rtl="0" eaLnBrk="1" latinLnBrk="0" hangingPunct="1">
                        <a:defRPr sz="1905" kern="1200">
                          <a:solidFill>
                            <a:schemeClr val="dk1"/>
                          </a:solidFill>
                          <a:latin typeface="Arial"/>
                        </a:defRPr>
                      </a:lvl1pPr>
                      <a:lvl2pPr marL="483855" algn="l" defTabSz="967710" rtl="0" eaLnBrk="1" latinLnBrk="0" hangingPunct="1">
                        <a:defRPr sz="1905" kern="1200">
                          <a:solidFill>
                            <a:schemeClr val="dk1"/>
                          </a:solidFill>
                          <a:latin typeface="Arial"/>
                        </a:defRPr>
                      </a:lvl2pPr>
                      <a:lvl3pPr marL="967710" algn="l" defTabSz="967710" rtl="0" eaLnBrk="1" latinLnBrk="0" hangingPunct="1">
                        <a:defRPr sz="1905" kern="1200">
                          <a:solidFill>
                            <a:schemeClr val="dk1"/>
                          </a:solidFill>
                          <a:latin typeface="Arial"/>
                        </a:defRPr>
                      </a:lvl3pPr>
                      <a:lvl4pPr marL="1451564" algn="l" defTabSz="967710" rtl="0" eaLnBrk="1" latinLnBrk="0" hangingPunct="1">
                        <a:defRPr sz="1905" kern="1200">
                          <a:solidFill>
                            <a:schemeClr val="dk1"/>
                          </a:solidFill>
                          <a:latin typeface="Arial"/>
                        </a:defRPr>
                      </a:lvl4pPr>
                      <a:lvl5pPr marL="1935419" algn="l" defTabSz="967710" rtl="0" eaLnBrk="1" latinLnBrk="0" hangingPunct="1">
                        <a:defRPr sz="1905" kern="1200">
                          <a:solidFill>
                            <a:schemeClr val="dk1"/>
                          </a:solidFill>
                          <a:latin typeface="Arial"/>
                        </a:defRPr>
                      </a:lvl5pPr>
                      <a:lvl6pPr marL="2419274" algn="l" defTabSz="967710" rtl="0" eaLnBrk="1" latinLnBrk="0" hangingPunct="1">
                        <a:defRPr sz="1905" kern="1200">
                          <a:solidFill>
                            <a:schemeClr val="dk1"/>
                          </a:solidFill>
                          <a:latin typeface="Arial"/>
                        </a:defRPr>
                      </a:lvl6pPr>
                      <a:lvl7pPr marL="2903129" algn="l" defTabSz="967710" rtl="0" eaLnBrk="1" latinLnBrk="0" hangingPunct="1">
                        <a:defRPr sz="1905" kern="1200">
                          <a:solidFill>
                            <a:schemeClr val="dk1"/>
                          </a:solidFill>
                          <a:latin typeface="Arial"/>
                        </a:defRPr>
                      </a:lvl7pPr>
                      <a:lvl8pPr marL="3386983" algn="l" defTabSz="967710" rtl="0" eaLnBrk="1" latinLnBrk="0" hangingPunct="1">
                        <a:defRPr sz="1905" kern="1200">
                          <a:solidFill>
                            <a:schemeClr val="dk1"/>
                          </a:solidFill>
                          <a:latin typeface="Arial"/>
                        </a:defRPr>
                      </a:lvl8pPr>
                      <a:lvl9pPr marL="3870838" algn="l" defTabSz="967710" rtl="0" eaLnBrk="1" latinLnBrk="0" hangingPunct="1">
                        <a:defRPr sz="1905" kern="1200">
                          <a:solidFill>
                            <a:schemeClr val="dk1"/>
                          </a:solidFill>
                          <a:latin typeface="Arial"/>
                        </a:defRPr>
                      </a:lvl9pPr>
                    </a:lstStyle>
                    <a:p>
                      <a:pPr algn="ctr"/>
                      <a:r>
                        <a:rPr lang="de-DE" sz="1200" dirty="0" smtClean="0">
                          <a:solidFill>
                            <a:schemeClr val="bg1"/>
                          </a:solidFill>
                          <a:latin typeface="+mn-lt"/>
                        </a:rPr>
                        <a:t>Allianz Treuhand, Unternehmens-CTA, externe Treuhand</a:t>
                      </a:r>
                      <a:r>
                        <a:rPr lang="de-DE" sz="1200" baseline="30000" dirty="0" smtClean="0">
                          <a:solidFill>
                            <a:schemeClr val="bg1"/>
                          </a:solidFill>
                          <a:latin typeface="+mn-lt"/>
                        </a:rPr>
                        <a:t>1</a:t>
                      </a:r>
                      <a:endParaRPr lang="de-DE" sz="1200" baseline="30000" dirty="0">
                        <a:solidFill>
                          <a:schemeClr val="bg1"/>
                        </a:solidFill>
                        <a:latin typeface="+mn-lt"/>
                      </a:endParaRPr>
                    </a:p>
                  </a:txBody>
                  <a:tcPr marL="68576" marR="68576" marT="34288" marB="34288" anchor="ctr">
                    <a:lnL w="12700" cap="flat" cmpd="sng" algn="ctr">
                      <a:noFill/>
                      <a:prstDash val="solid"/>
                      <a:round/>
                      <a:headEnd type="none" w="med" len="med"/>
                      <a:tailEnd type="none" w="med" len="med"/>
                    </a:lnL>
                    <a:lnR w="12700" cmpd="sng">
                      <a:solidFill>
                        <a:srgbClr val="FFFFFF"/>
                      </a:solidFill>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8147036"/>
                  </a:ext>
                </a:extLst>
              </a:tr>
              <a:tr h="468000">
                <a:tc>
                  <a:txBody>
                    <a:bodyPr/>
                    <a:lstStyle>
                      <a:lvl1pPr marL="0" algn="l" defTabSz="967710" rtl="0" eaLnBrk="1" latinLnBrk="0" hangingPunct="1">
                        <a:defRPr sz="1905" kern="1200">
                          <a:solidFill>
                            <a:schemeClr val="dk1"/>
                          </a:solidFill>
                          <a:latin typeface="Arial"/>
                        </a:defRPr>
                      </a:lvl1pPr>
                      <a:lvl2pPr marL="483855" algn="l" defTabSz="967710" rtl="0" eaLnBrk="1" latinLnBrk="0" hangingPunct="1">
                        <a:defRPr sz="1905" kern="1200">
                          <a:solidFill>
                            <a:schemeClr val="dk1"/>
                          </a:solidFill>
                          <a:latin typeface="Arial"/>
                        </a:defRPr>
                      </a:lvl2pPr>
                      <a:lvl3pPr marL="967710" algn="l" defTabSz="967710" rtl="0" eaLnBrk="1" latinLnBrk="0" hangingPunct="1">
                        <a:defRPr sz="1905" kern="1200">
                          <a:solidFill>
                            <a:schemeClr val="dk1"/>
                          </a:solidFill>
                          <a:latin typeface="Arial"/>
                        </a:defRPr>
                      </a:lvl3pPr>
                      <a:lvl4pPr marL="1451564" algn="l" defTabSz="967710" rtl="0" eaLnBrk="1" latinLnBrk="0" hangingPunct="1">
                        <a:defRPr sz="1905" kern="1200">
                          <a:solidFill>
                            <a:schemeClr val="dk1"/>
                          </a:solidFill>
                          <a:latin typeface="Arial"/>
                        </a:defRPr>
                      </a:lvl4pPr>
                      <a:lvl5pPr marL="1935419" algn="l" defTabSz="967710" rtl="0" eaLnBrk="1" latinLnBrk="0" hangingPunct="1">
                        <a:defRPr sz="1905" kern="1200">
                          <a:solidFill>
                            <a:schemeClr val="dk1"/>
                          </a:solidFill>
                          <a:latin typeface="Arial"/>
                        </a:defRPr>
                      </a:lvl5pPr>
                      <a:lvl6pPr marL="2419274" algn="l" defTabSz="967710" rtl="0" eaLnBrk="1" latinLnBrk="0" hangingPunct="1">
                        <a:defRPr sz="1905" kern="1200">
                          <a:solidFill>
                            <a:schemeClr val="dk1"/>
                          </a:solidFill>
                          <a:latin typeface="Arial"/>
                        </a:defRPr>
                      </a:lvl6pPr>
                      <a:lvl7pPr marL="2903129" algn="l" defTabSz="967710" rtl="0" eaLnBrk="1" latinLnBrk="0" hangingPunct="1">
                        <a:defRPr sz="1905" kern="1200">
                          <a:solidFill>
                            <a:schemeClr val="dk1"/>
                          </a:solidFill>
                          <a:latin typeface="Arial"/>
                        </a:defRPr>
                      </a:lvl7pPr>
                      <a:lvl8pPr marL="3386983" algn="l" defTabSz="967710" rtl="0" eaLnBrk="1" latinLnBrk="0" hangingPunct="1">
                        <a:defRPr sz="1905" kern="1200">
                          <a:solidFill>
                            <a:schemeClr val="dk1"/>
                          </a:solidFill>
                          <a:latin typeface="Arial"/>
                        </a:defRPr>
                      </a:lvl8pPr>
                      <a:lvl9pPr marL="3870838" algn="l" defTabSz="967710" rtl="0" eaLnBrk="1" latinLnBrk="0" hangingPunct="1">
                        <a:defRPr sz="1905" kern="1200">
                          <a:solidFill>
                            <a:schemeClr val="dk1"/>
                          </a:solidFill>
                          <a:latin typeface="Arial"/>
                        </a:defRPr>
                      </a:lvl9pPr>
                    </a:lstStyle>
                    <a:p>
                      <a:pPr algn="l"/>
                      <a:r>
                        <a:rPr lang="de-DE" sz="1200" b="1" dirty="0" smtClean="0">
                          <a:solidFill>
                            <a:schemeClr val="bg1"/>
                          </a:solidFill>
                          <a:latin typeface="+mn-lt"/>
                        </a:rPr>
                        <a:t>Administration</a:t>
                      </a:r>
                    </a:p>
                  </a:txBody>
                  <a:tcPr marL="68576" marR="68576" marT="34288" marB="34288" anchor="ctr">
                    <a:lnL w="12700" cmpd="sng">
                      <a:solidFill>
                        <a:srgbClr val="FFFFFF"/>
                      </a:solidFill>
                    </a:lnL>
                    <a:lnR w="12700" cap="flat" cmpd="sng" algn="ctr">
                      <a:no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67710" rtl="0" eaLnBrk="1" latinLnBrk="0" hangingPunct="1">
                        <a:defRPr sz="1905" kern="1200">
                          <a:solidFill>
                            <a:schemeClr val="dk1"/>
                          </a:solidFill>
                          <a:latin typeface="Arial"/>
                        </a:defRPr>
                      </a:lvl1pPr>
                      <a:lvl2pPr marL="483855" algn="l" defTabSz="967710" rtl="0" eaLnBrk="1" latinLnBrk="0" hangingPunct="1">
                        <a:defRPr sz="1905" kern="1200">
                          <a:solidFill>
                            <a:schemeClr val="dk1"/>
                          </a:solidFill>
                          <a:latin typeface="Arial"/>
                        </a:defRPr>
                      </a:lvl2pPr>
                      <a:lvl3pPr marL="967710" algn="l" defTabSz="967710" rtl="0" eaLnBrk="1" latinLnBrk="0" hangingPunct="1">
                        <a:defRPr sz="1905" kern="1200">
                          <a:solidFill>
                            <a:schemeClr val="dk1"/>
                          </a:solidFill>
                          <a:latin typeface="Arial"/>
                        </a:defRPr>
                      </a:lvl3pPr>
                      <a:lvl4pPr marL="1451564" algn="l" defTabSz="967710" rtl="0" eaLnBrk="1" latinLnBrk="0" hangingPunct="1">
                        <a:defRPr sz="1905" kern="1200">
                          <a:solidFill>
                            <a:schemeClr val="dk1"/>
                          </a:solidFill>
                          <a:latin typeface="Arial"/>
                        </a:defRPr>
                      </a:lvl4pPr>
                      <a:lvl5pPr marL="1935419" algn="l" defTabSz="967710" rtl="0" eaLnBrk="1" latinLnBrk="0" hangingPunct="1">
                        <a:defRPr sz="1905" kern="1200">
                          <a:solidFill>
                            <a:schemeClr val="dk1"/>
                          </a:solidFill>
                          <a:latin typeface="Arial"/>
                        </a:defRPr>
                      </a:lvl5pPr>
                      <a:lvl6pPr marL="2419274" algn="l" defTabSz="967710" rtl="0" eaLnBrk="1" latinLnBrk="0" hangingPunct="1">
                        <a:defRPr sz="1905" kern="1200">
                          <a:solidFill>
                            <a:schemeClr val="dk1"/>
                          </a:solidFill>
                          <a:latin typeface="Arial"/>
                        </a:defRPr>
                      </a:lvl6pPr>
                      <a:lvl7pPr marL="2903129" algn="l" defTabSz="967710" rtl="0" eaLnBrk="1" latinLnBrk="0" hangingPunct="1">
                        <a:defRPr sz="1905" kern="1200">
                          <a:solidFill>
                            <a:schemeClr val="dk1"/>
                          </a:solidFill>
                          <a:latin typeface="Arial"/>
                        </a:defRPr>
                      </a:lvl7pPr>
                      <a:lvl8pPr marL="3386983" algn="l" defTabSz="967710" rtl="0" eaLnBrk="1" latinLnBrk="0" hangingPunct="1">
                        <a:defRPr sz="1905" kern="1200">
                          <a:solidFill>
                            <a:schemeClr val="dk1"/>
                          </a:solidFill>
                          <a:latin typeface="Arial"/>
                        </a:defRPr>
                      </a:lvl8pPr>
                      <a:lvl9pPr marL="3870838" algn="l" defTabSz="967710" rtl="0" eaLnBrk="1" latinLnBrk="0" hangingPunct="1">
                        <a:defRPr sz="1905" kern="1200">
                          <a:solidFill>
                            <a:schemeClr val="dk1"/>
                          </a:solidFill>
                          <a:latin typeface="Arial"/>
                        </a:defRPr>
                      </a:lvl9pPr>
                    </a:lstStyle>
                    <a:p>
                      <a:pPr marL="0" lvl="0" indent="0" algn="ctr">
                        <a:lnSpc>
                          <a:spcPct val="100000"/>
                        </a:lnSpc>
                        <a:buFont typeface="Wingdings" panose="05000000000000000000" pitchFamily="2" charset="2"/>
                        <a:buNone/>
                      </a:pPr>
                      <a:r>
                        <a:rPr lang="de-DE" sz="1200" dirty="0" smtClean="0">
                          <a:solidFill>
                            <a:schemeClr val="bg1"/>
                          </a:solidFill>
                          <a:latin typeface="+mn-lt"/>
                        </a:rPr>
                        <a:t>Ergänzende Administration (</a:t>
                      </a:r>
                      <a:r>
                        <a:rPr lang="de-DE" sz="1200" dirty="0" err="1" smtClean="0">
                          <a:solidFill>
                            <a:schemeClr val="bg1"/>
                          </a:solidFill>
                          <a:latin typeface="+mn-lt"/>
                        </a:rPr>
                        <a:t>FirmenOnline</a:t>
                      </a:r>
                      <a:r>
                        <a:rPr lang="de-DE" sz="1200" dirty="0" smtClean="0">
                          <a:solidFill>
                            <a:schemeClr val="bg1"/>
                          </a:solidFill>
                          <a:latin typeface="+mn-lt"/>
                        </a:rPr>
                        <a:t>)</a:t>
                      </a:r>
                    </a:p>
                  </a:txBody>
                  <a:tcPr marL="68576" marR="68576" marT="34288" marB="34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67710" rtl="0" eaLnBrk="1" latinLnBrk="0" hangingPunct="1">
                        <a:defRPr sz="1905" kern="1200">
                          <a:solidFill>
                            <a:schemeClr val="dk1"/>
                          </a:solidFill>
                          <a:latin typeface="Arial"/>
                        </a:defRPr>
                      </a:lvl1pPr>
                      <a:lvl2pPr marL="483855" algn="l" defTabSz="967710" rtl="0" eaLnBrk="1" latinLnBrk="0" hangingPunct="1">
                        <a:defRPr sz="1905" kern="1200">
                          <a:solidFill>
                            <a:schemeClr val="dk1"/>
                          </a:solidFill>
                          <a:latin typeface="Arial"/>
                        </a:defRPr>
                      </a:lvl2pPr>
                      <a:lvl3pPr marL="967710" algn="l" defTabSz="967710" rtl="0" eaLnBrk="1" latinLnBrk="0" hangingPunct="1">
                        <a:defRPr sz="1905" kern="1200">
                          <a:solidFill>
                            <a:schemeClr val="dk1"/>
                          </a:solidFill>
                          <a:latin typeface="Arial"/>
                        </a:defRPr>
                      </a:lvl3pPr>
                      <a:lvl4pPr marL="1451564" algn="l" defTabSz="967710" rtl="0" eaLnBrk="1" latinLnBrk="0" hangingPunct="1">
                        <a:defRPr sz="1905" kern="1200">
                          <a:solidFill>
                            <a:schemeClr val="dk1"/>
                          </a:solidFill>
                          <a:latin typeface="Arial"/>
                        </a:defRPr>
                      </a:lvl4pPr>
                      <a:lvl5pPr marL="1935419" algn="l" defTabSz="967710" rtl="0" eaLnBrk="1" latinLnBrk="0" hangingPunct="1">
                        <a:defRPr sz="1905" kern="1200">
                          <a:solidFill>
                            <a:schemeClr val="dk1"/>
                          </a:solidFill>
                          <a:latin typeface="Arial"/>
                        </a:defRPr>
                      </a:lvl5pPr>
                      <a:lvl6pPr marL="2419274" algn="l" defTabSz="967710" rtl="0" eaLnBrk="1" latinLnBrk="0" hangingPunct="1">
                        <a:defRPr sz="1905" kern="1200">
                          <a:solidFill>
                            <a:schemeClr val="dk1"/>
                          </a:solidFill>
                          <a:latin typeface="Arial"/>
                        </a:defRPr>
                      </a:lvl6pPr>
                      <a:lvl7pPr marL="2903129" algn="l" defTabSz="967710" rtl="0" eaLnBrk="1" latinLnBrk="0" hangingPunct="1">
                        <a:defRPr sz="1905" kern="1200">
                          <a:solidFill>
                            <a:schemeClr val="dk1"/>
                          </a:solidFill>
                          <a:latin typeface="Arial"/>
                        </a:defRPr>
                      </a:lvl7pPr>
                      <a:lvl8pPr marL="3386983" algn="l" defTabSz="967710" rtl="0" eaLnBrk="1" latinLnBrk="0" hangingPunct="1">
                        <a:defRPr sz="1905" kern="1200">
                          <a:solidFill>
                            <a:schemeClr val="dk1"/>
                          </a:solidFill>
                          <a:latin typeface="Arial"/>
                        </a:defRPr>
                      </a:lvl8pPr>
                      <a:lvl9pPr marL="3870838" algn="l" defTabSz="967710" rtl="0" eaLnBrk="1" latinLnBrk="0" hangingPunct="1">
                        <a:defRPr sz="1905" kern="1200">
                          <a:solidFill>
                            <a:schemeClr val="dk1"/>
                          </a:solidFill>
                          <a:latin typeface="Arial"/>
                        </a:defRPr>
                      </a:lvl9pPr>
                    </a:lstStyle>
                    <a:p>
                      <a:pPr algn="ctr"/>
                      <a:r>
                        <a:rPr lang="de-DE" sz="1200" dirty="0" smtClean="0">
                          <a:solidFill>
                            <a:schemeClr val="bg1"/>
                          </a:solidFill>
                          <a:latin typeface="+mn-lt"/>
                        </a:rPr>
                        <a:t>Externer Administrator</a:t>
                      </a:r>
                      <a:r>
                        <a:rPr lang="de-DE" sz="1200" baseline="30000" dirty="0" smtClean="0">
                          <a:solidFill>
                            <a:schemeClr val="bg1"/>
                          </a:solidFill>
                          <a:latin typeface="+mn-lt"/>
                        </a:rPr>
                        <a:t>1</a:t>
                      </a:r>
                      <a:endParaRPr lang="de-DE" sz="1200" baseline="30000" dirty="0">
                        <a:solidFill>
                          <a:schemeClr val="bg1"/>
                        </a:solidFill>
                        <a:latin typeface="+mn-lt"/>
                      </a:endParaRPr>
                    </a:p>
                  </a:txBody>
                  <a:tcPr marL="68576" marR="68576" marT="34288" marB="34288" anchor="ctr">
                    <a:lnL w="12700" cap="flat" cmpd="sng" algn="ctr">
                      <a:noFill/>
                      <a:prstDash val="solid"/>
                      <a:round/>
                      <a:headEnd type="none" w="med" len="med"/>
                      <a:tailEnd type="none" w="med" len="med"/>
                    </a:lnL>
                    <a:lnR w="12700" cmpd="sng">
                      <a:solidFill>
                        <a:srgbClr val="FFFFFF"/>
                      </a:solidFill>
                    </a:lnR>
                    <a:lnT w="12700" cap="flat" cmpd="sng" algn="ctr">
                      <a:solidFill>
                        <a:schemeClr val="accent2">
                          <a:lumMod val="60000"/>
                          <a:lumOff val="40000"/>
                        </a:schemeClr>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624750"/>
                  </a:ext>
                </a:extLst>
              </a:tr>
            </a:tbl>
          </a:graphicData>
        </a:graphic>
      </p:graphicFrame>
      <p:sp>
        <p:nvSpPr>
          <p:cNvPr id="146" name="Text Box 5"/>
          <p:cNvSpPr txBox="1">
            <a:spLocks noChangeArrowheads="1"/>
          </p:cNvSpPr>
          <p:nvPr/>
        </p:nvSpPr>
        <p:spPr bwMode="gray">
          <a:xfrm>
            <a:off x="501879" y="6054161"/>
            <a:ext cx="8131898" cy="123083"/>
          </a:xfrm>
          <a:prstGeom prst="rect">
            <a:avLst/>
          </a:prstGeom>
          <a:solidFill>
            <a:srgbClr val="FFFFFF"/>
          </a:solidFill>
          <a:ln>
            <a:noFill/>
          </a:ln>
          <a:effectLst/>
          <a:extLst>
            <a:ext uri="{91240B29-F687-4F45-9708-019B960494DF}">
              <a14:hiddenLine xmlns:a14="http://schemas.microsoft.com/office/drawing/2010/main" w="6350">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spcAft>
                <a:spcPct val="30000"/>
              </a:spcAft>
              <a:defRPr sz="2000">
                <a:solidFill>
                  <a:schemeClr val="accent1"/>
                </a:solidFill>
                <a:latin typeface="Arial" pitchFamily="34" charset="0"/>
              </a:defRPr>
            </a:lvl1pPr>
            <a:lvl2pPr marL="742950" indent="-285750" eaLnBrk="0" hangingPunct="0">
              <a:spcAft>
                <a:spcPct val="30000"/>
              </a:spcAft>
              <a:buFont typeface="Wingdings" pitchFamily="2" charset="2"/>
              <a:defRPr>
                <a:solidFill>
                  <a:schemeClr val="tx1"/>
                </a:solidFill>
                <a:latin typeface="Arial" pitchFamily="34" charset="0"/>
              </a:defRPr>
            </a:lvl2pPr>
            <a:lvl3pPr marL="1143000" indent="-228600" eaLnBrk="0" hangingPunct="0">
              <a:spcAft>
                <a:spcPct val="30000"/>
              </a:spcAft>
              <a:buClr>
                <a:schemeClr val="accent1"/>
              </a:buClr>
              <a:buFont typeface="Wingdings" pitchFamily="2" charset="2"/>
              <a:buChar char="§"/>
              <a:defRPr>
                <a:solidFill>
                  <a:schemeClr val="tx1"/>
                </a:solidFill>
                <a:latin typeface="Arial" pitchFamily="34" charset="0"/>
              </a:defRPr>
            </a:lvl3pPr>
            <a:lvl4pPr marL="1600200" indent="-228600" eaLnBrk="0" hangingPunct="0">
              <a:spcAft>
                <a:spcPct val="30000"/>
              </a:spcAft>
              <a:buClr>
                <a:schemeClr val="tx1"/>
              </a:buClr>
              <a:buChar char="-"/>
              <a:defRPr>
                <a:solidFill>
                  <a:schemeClr val="tx1"/>
                </a:solidFill>
                <a:latin typeface="Arial" pitchFamily="34" charset="0"/>
              </a:defRPr>
            </a:lvl4pPr>
            <a:lvl5pPr marL="2057400" indent="-228600" eaLnBrk="0" hangingPunct="0">
              <a:spcAft>
                <a:spcPct val="30000"/>
              </a:spcAft>
              <a:buClr>
                <a:schemeClr val="tx1"/>
              </a:buClr>
              <a:buChar char="-"/>
              <a:defRPr>
                <a:solidFill>
                  <a:schemeClr val="tx1"/>
                </a:solidFill>
                <a:latin typeface="Arial" pitchFamily="34" charset="0"/>
              </a:defRPr>
            </a:lvl5pPr>
            <a:lvl6pPr marL="2514600" indent="-228600" eaLnBrk="0" fontAlgn="base" hangingPunct="0">
              <a:spcBef>
                <a:spcPct val="0"/>
              </a:spcBef>
              <a:spcAft>
                <a:spcPct val="30000"/>
              </a:spcAft>
              <a:buClr>
                <a:schemeClr val="tx1"/>
              </a:buClr>
              <a:buChar char="-"/>
              <a:defRPr>
                <a:solidFill>
                  <a:schemeClr val="tx1"/>
                </a:solidFill>
                <a:latin typeface="Arial" pitchFamily="34" charset="0"/>
              </a:defRPr>
            </a:lvl6pPr>
            <a:lvl7pPr marL="2971800" indent="-228600" eaLnBrk="0" fontAlgn="base" hangingPunct="0">
              <a:spcBef>
                <a:spcPct val="0"/>
              </a:spcBef>
              <a:spcAft>
                <a:spcPct val="30000"/>
              </a:spcAft>
              <a:buClr>
                <a:schemeClr val="tx1"/>
              </a:buClr>
              <a:buChar char="-"/>
              <a:defRPr>
                <a:solidFill>
                  <a:schemeClr val="tx1"/>
                </a:solidFill>
                <a:latin typeface="Arial" pitchFamily="34" charset="0"/>
              </a:defRPr>
            </a:lvl7pPr>
            <a:lvl8pPr marL="3429000" indent="-228600" eaLnBrk="0" fontAlgn="base" hangingPunct="0">
              <a:spcBef>
                <a:spcPct val="0"/>
              </a:spcBef>
              <a:spcAft>
                <a:spcPct val="30000"/>
              </a:spcAft>
              <a:buClr>
                <a:schemeClr val="tx1"/>
              </a:buClr>
              <a:buChar char="-"/>
              <a:defRPr>
                <a:solidFill>
                  <a:schemeClr val="tx1"/>
                </a:solidFill>
                <a:latin typeface="Arial" pitchFamily="34" charset="0"/>
              </a:defRPr>
            </a:lvl8pPr>
            <a:lvl9pPr marL="3886200" indent="-228600" eaLnBrk="0" fontAlgn="base" hangingPunct="0">
              <a:spcBef>
                <a:spcPct val="0"/>
              </a:spcBef>
              <a:spcAft>
                <a:spcPct val="30000"/>
              </a:spcAft>
              <a:buClr>
                <a:schemeClr val="tx1"/>
              </a:buClr>
              <a:buChar char="-"/>
              <a:defRPr>
                <a:solidFill>
                  <a:schemeClr val="tx1"/>
                </a:solidFill>
                <a:latin typeface="Arial" pitchFamily="34" charset="0"/>
              </a:defRPr>
            </a:lvl9pPr>
          </a:lstStyle>
          <a:p>
            <a:pPr marL="0" marR="0" lvl="0" indent="0" algn="l" defTabSz="914217" rtl="0" eaLnBrk="1" fontAlgn="base" latinLnBrk="0" hangingPunct="1">
              <a:lnSpc>
                <a:spcPct val="100000"/>
              </a:lnSpc>
              <a:spcBef>
                <a:spcPct val="50000"/>
              </a:spcBef>
              <a:spcAft>
                <a:spcPct val="30000"/>
              </a:spcAft>
              <a:buClr>
                <a:srgbClr val="113388"/>
              </a:buClr>
              <a:buSzTx/>
              <a:buFontTx/>
              <a:buNone/>
              <a:tabLst>
                <a:tab pos="90470" algn="l"/>
              </a:tabLst>
              <a:defRPr/>
            </a:pPr>
            <a:r>
              <a:rPr kumimoji="0" lang="de-DE" altLang="de-DE" sz="800" b="0" i="0" u="none" strike="noStrike" kern="0" cap="none" spc="0" normalizeH="0" baseline="0" noProof="0" dirty="0" smtClean="0">
                <a:ln>
                  <a:noFill/>
                </a:ln>
                <a:solidFill>
                  <a:srgbClr val="003781"/>
                </a:solidFill>
                <a:effectLst/>
                <a:uLnTx/>
                <a:uFillTx/>
                <a:latin typeface="Arial"/>
                <a:ea typeface="+mn-ea"/>
                <a:cs typeface="Arial" pitchFamily="34" charset="0"/>
              </a:rPr>
              <a:t>1	 Die </a:t>
            </a:r>
            <a:r>
              <a:rPr kumimoji="0" lang="de-DE" altLang="de-DE" sz="800" b="0" i="0" u="none" strike="noStrike" kern="0" cap="none" spc="0" normalizeH="0" baseline="0" noProof="0" dirty="0">
                <a:ln>
                  <a:noFill/>
                </a:ln>
                <a:solidFill>
                  <a:srgbClr val="003781"/>
                </a:solidFill>
                <a:effectLst/>
                <a:uLnTx/>
                <a:uFillTx/>
                <a:latin typeface="Arial"/>
                <a:ea typeface="+mn-ea"/>
                <a:cs typeface="Arial" pitchFamily="34" charset="0"/>
              </a:rPr>
              <a:t>Insolvenzsicherung im Rahmen eines Treuhandmodells sowie die Verwaltung über einen externen Administrator sind mit zusätzlichen Kosten verbunden.</a:t>
            </a:r>
          </a:p>
        </p:txBody>
      </p:sp>
      <p:sp>
        <p:nvSpPr>
          <p:cNvPr id="2" name="Textplatzhalter 1"/>
          <p:cNvSpPr>
            <a:spLocks noGrp="1"/>
          </p:cNvSpPr>
          <p:nvPr>
            <p:ph type="body" sz="quarter" idx="10"/>
          </p:nvPr>
        </p:nvSpPr>
        <p:spPr>
          <a:xfrm>
            <a:off x="479426" y="1015200"/>
            <a:ext cx="11160000" cy="354676"/>
          </a:xfrm>
        </p:spPr>
        <p:txBody>
          <a:bodyPr/>
          <a:lstStyle/>
          <a:p>
            <a:r>
              <a:rPr lang="de-DE" dirty="0"/>
              <a:t>Maßgeschneiderte Rückdeckungslösungen passend zur individuellen Situation beim Unternehmen </a:t>
            </a:r>
          </a:p>
          <a:p>
            <a:endParaRPr lang="de-DE" dirty="0"/>
          </a:p>
        </p:txBody>
      </p:sp>
      <p:sp>
        <p:nvSpPr>
          <p:cNvPr id="4" name="Pfeil nach unten 3"/>
          <p:cNvSpPr/>
          <p:nvPr/>
        </p:nvSpPr>
        <p:spPr>
          <a:xfrm>
            <a:off x="2017663" y="2452642"/>
            <a:ext cx="204244" cy="268591"/>
          </a:xfrm>
          <a:prstGeom prst="downArrow">
            <a:avLst/>
          </a:prstGeom>
          <a:solidFill>
            <a:srgbClr val="122B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25" name="Gruppieren 124"/>
          <p:cNvGrpSpPr/>
          <p:nvPr/>
        </p:nvGrpSpPr>
        <p:grpSpPr>
          <a:xfrm>
            <a:off x="2601274" y="2298972"/>
            <a:ext cx="3600000" cy="1603279"/>
            <a:chOff x="5276107" y="1752039"/>
            <a:chExt cx="3600000" cy="1603279"/>
          </a:xfrm>
        </p:grpSpPr>
        <p:grpSp>
          <p:nvGrpSpPr>
            <p:cNvPr id="126" name="Gruppieren 125"/>
            <p:cNvGrpSpPr/>
            <p:nvPr/>
          </p:nvGrpSpPr>
          <p:grpSpPr>
            <a:xfrm>
              <a:off x="5673544" y="2379840"/>
              <a:ext cx="645388" cy="347677"/>
              <a:chOff x="6352361" y="4348782"/>
              <a:chExt cx="645388" cy="347677"/>
            </a:xfrm>
          </p:grpSpPr>
          <p:sp>
            <p:nvSpPr>
              <p:cNvPr id="161" name="Freihandform 1594">
                <a:extLst>
                  <a:ext uri="{FF2B5EF4-FFF2-40B4-BE49-F238E27FC236}">
                    <a16:creationId xmlns:a16="http://schemas.microsoft.com/office/drawing/2014/main" id="{4B3D8712-D52C-4469-BB2C-8BFC7295F528}"/>
                  </a:ext>
                </a:extLst>
              </p:cNvPr>
              <p:cNvSpPr/>
              <p:nvPr/>
            </p:nvSpPr>
            <p:spPr>
              <a:xfrm>
                <a:off x="6650317" y="4348782"/>
                <a:ext cx="347432" cy="347677"/>
              </a:xfrm>
              <a:custGeom>
                <a:avLst/>
                <a:gdLst/>
                <a:ahLst/>
                <a:cxnLst>
                  <a:cxn ang="3cd4">
                    <a:pos x="hc" y="t"/>
                  </a:cxn>
                  <a:cxn ang="cd2">
                    <a:pos x="l" y="vc"/>
                  </a:cxn>
                  <a:cxn ang="cd4">
                    <a:pos x="hc" y="b"/>
                  </a:cxn>
                  <a:cxn ang="0">
                    <a:pos x="r" y="vc"/>
                  </a:cxn>
                </a:cxnLst>
                <a:rect l="l" t="t" r="r" b="b"/>
                <a:pathLst>
                  <a:path w="1411" h="1412">
                    <a:moveTo>
                      <a:pt x="704" y="1376"/>
                    </a:moveTo>
                    <a:cubicBezTo>
                      <a:pt x="336" y="1376"/>
                      <a:pt x="36" y="1075"/>
                      <a:pt x="36" y="705"/>
                    </a:cubicBezTo>
                    <a:cubicBezTo>
                      <a:pt x="36" y="337"/>
                      <a:pt x="336" y="36"/>
                      <a:pt x="704" y="36"/>
                    </a:cubicBezTo>
                    <a:cubicBezTo>
                      <a:pt x="1075" y="36"/>
                      <a:pt x="1375" y="337"/>
                      <a:pt x="1375" y="705"/>
                    </a:cubicBezTo>
                    <a:cubicBezTo>
                      <a:pt x="1375" y="1075"/>
                      <a:pt x="1075" y="1376"/>
                      <a:pt x="704" y="1376"/>
                    </a:cubicBezTo>
                    <a:close/>
                    <a:moveTo>
                      <a:pt x="704" y="0"/>
                    </a:moveTo>
                    <a:cubicBezTo>
                      <a:pt x="317" y="0"/>
                      <a:pt x="0" y="318"/>
                      <a:pt x="0" y="705"/>
                    </a:cubicBezTo>
                    <a:cubicBezTo>
                      <a:pt x="0" y="1094"/>
                      <a:pt x="317" y="1412"/>
                      <a:pt x="704" y="1412"/>
                    </a:cubicBezTo>
                    <a:cubicBezTo>
                      <a:pt x="1094" y="1412"/>
                      <a:pt x="1411" y="1094"/>
                      <a:pt x="1411" y="705"/>
                    </a:cubicBezTo>
                    <a:cubicBezTo>
                      <a:pt x="1411" y="318"/>
                      <a:pt x="1094" y="0"/>
                      <a:pt x="704" y="0"/>
                    </a:cubicBezTo>
                    <a:close/>
                  </a:path>
                </a:pathLst>
              </a:custGeom>
              <a:solidFill>
                <a:schemeClr val="bg1"/>
              </a:solidFill>
              <a:ln cap="flat">
                <a:noFill/>
                <a:prstDash val="solid"/>
              </a:ln>
            </p:spPr>
            <p:txBody>
              <a:bodyPr vert="horz" wrap="none" lIns="95246" tIns="47623" rIns="95246" bIns="47623" anchor="ctr" anchorCtr="1" compatLnSpc="0"/>
              <a:lstStyle/>
              <a:p>
                <a:pPr hangingPunct="0"/>
                <a:endParaRPr lang="en-US" sz="1905" dirty="0">
                  <a:solidFill>
                    <a:schemeClr val="bg1"/>
                  </a:solidFill>
                  <a:ea typeface="Arial Unicode MS" pitchFamily="2"/>
                  <a:cs typeface="Arial Unicode MS" pitchFamily="2"/>
                </a:endParaRPr>
              </a:p>
            </p:txBody>
          </p:sp>
          <p:sp>
            <p:nvSpPr>
              <p:cNvPr id="162" name="Freihandform 1595">
                <a:extLst>
                  <a:ext uri="{FF2B5EF4-FFF2-40B4-BE49-F238E27FC236}">
                    <a16:creationId xmlns:a16="http://schemas.microsoft.com/office/drawing/2014/main" id="{E80B0D17-758E-49D3-BB75-3339E6CEF36A}"/>
                  </a:ext>
                </a:extLst>
              </p:cNvPr>
              <p:cNvSpPr/>
              <p:nvPr/>
            </p:nvSpPr>
            <p:spPr>
              <a:xfrm>
                <a:off x="6745675" y="4427140"/>
                <a:ext cx="156221" cy="190964"/>
              </a:xfrm>
              <a:custGeom>
                <a:avLst/>
                <a:gdLst/>
                <a:ahLst/>
                <a:cxnLst>
                  <a:cxn ang="3cd4">
                    <a:pos x="hc" y="t"/>
                  </a:cxn>
                  <a:cxn ang="cd2">
                    <a:pos x="l" y="vc"/>
                  </a:cxn>
                  <a:cxn ang="cd4">
                    <a:pos x="hc" y="b"/>
                  </a:cxn>
                  <a:cxn ang="0">
                    <a:pos x="r" y="vc"/>
                  </a:cxn>
                </a:cxnLst>
                <a:rect l="l" t="t" r="r" b="b"/>
                <a:pathLst>
                  <a:path w="635" h="776">
                    <a:moveTo>
                      <a:pt x="601" y="723"/>
                    </a:moveTo>
                    <a:cubicBezTo>
                      <a:pt x="601" y="732"/>
                      <a:pt x="593" y="740"/>
                      <a:pt x="582" y="740"/>
                    </a:cubicBezTo>
                    <a:lnTo>
                      <a:pt x="53" y="740"/>
                    </a:lnTo>
                    <a:cubicBezTo>
                      <a:pt x="44" y="740"/>
                      <a:pt x="36" y="732"/>
                      <a:pt x="36" y="723"/>
                    </a:cubicBezTo>
                    <a:lnTo>
                      <a:pt x="36" y="52"/>
                    </a:lnTo>
                    <a:cubicBezTo>
                      <a:pt x="36" y="42"/>
                      <a:pt x="44" y="36"/>
                      <a:pt x="53" y="36"/>
                    </a:cubicBezTo>
                    <a:lnTo>
                      <a:pt x="582" y="36"/>
                    </a:lnTo>
                    <a:cubicBezTo>
                      <a:pt x="593" y="36"/>
                      <a:pt x="601" y="42"/>
                      <a:pt x="601" y="52"/>
                    </a:cubicBezTo>
                    <a:close/>
                    <a:moveTo>
                      <a:pt x="582" y="0"/>
                    </a:moveTo>
                    <a:lnTo>
                      <a:pt x="53" y="0"/>
                    </a:lnTo>
                    <a:cubicBezTo>
                      <a:pt x="25" y="0"/>
                      <a:pt x="0" y="23"/>
                      <a:pt x="0" y="52"/>
                    </a:cubicBezTo>
                    <a:lnTo>
                      <a:pt x="0" y="723"/>
                    </a:lnTo>
                    <a:cubicBezTo>
                      <a:pt x="0" y="751"/>
                      <a:pt x="25" y="776"/>
                      <a:pt x="53" y="776"/>
                    </a:cubicBezTo>
                    <a:lnTo>
                      <a:pt x="582" y="776"/>
                    </a:lnTo>
                    <a:cubicBezTo>
                      <a:pt x="612" y="776"/>
                      <a:pt x="635" y="751"/>
                      <a:pt x="635" y="723"/>
                    </a:cubicBezTo>
                    <a:lnTo>
                      <a:pt x="635" y="52"/>
                    </a:lnTo>
                    <a:cubicBezTo>
                      <a:pt x="635" y="23"/>
                      <a:pt x="612" y="0"/>
                      <a:pt x="582" y="0"/>
                    </a:cubicBezTo>
                    <a:close/>
                  </a:path>
                </a:pathLst>
              </a:custGeom>
              <a:solidFill>
                <a:schemeClr val="bg1"/>
              </a:solidFill>
              <a:ln cap="flat">
                <a:noFill/>
                <a:prstDash val="solid"/>
              </a:ln>
            </p:spPr>
            <p:txBody>
              <a:bodyPr vert="horz" wrap="none" lIns="95246" tIns="47623" rIns="95246" bIns="47623" anchor="ctr" anchorCtr="1" compatLnSpc="0"/>
              <a:lstStyle/>
              <a:p>
                <a:pPr hangingPunct="0"/>
                <a:endParaRPr lang="en-US" sz="1905" dirty="0">
                  <a:solidFill>
                    <a:schemeClr val="bg1"/>
                  </a:solidFill>
                  <a:ea typeface="Arial Unicode MS" pitchFamily="2"/>
                  <a:cs typeface="Arial Unicode MS" pitchFamily="2"/>
                </a:endParaRPr>
              </a:p>
            </p:txBody>
          </p:sp>
          <p:sp>
            <p:nvSpPr>
              <p:cNvPr id="163" name="Freihandform 1596">
                <a:extLst>
                  <a:ext uri="{FF2B5EF4-FFF2-40B4-BE49-F238E27FC236}">
                    <a16:creationId xmlns:a16="http://schemas.microsoft.com/office/drawing/2014/main" id="{92AB44EE-5CE9-4CA4-BF09-53A04D7C84D1}"/>
                  </a:ext>
                </a:extLst>
              </p:cNvPr>
              <p:cNvSpPr/>
              <p:nvPr/>
            </p:nvSpPr>
            <p:spPr>
              <a:xfrm>
                <a:off x="6771795" y="4461882"/>
                <a:ext cx="103983" cy="8132"/>
              </a:xfrm>
              <a:custGeom>
                <a:avLst/>
                <a:gdLst/>
                <a:ahLst/>
                <a:cxnLst>
                  <a:cxn ang="3cd4">
                    <a:pos x="hc" y="t"/>
                  </a:cxn>
                  <a:cxn ang="cd2">
                    <a:pos x="l" y="vc"/>
                  </a:cxn>
                  <a:cxn ang="cd4">
                    <a:pos x="hc" y="b"/>
                  </a:cxn>
                  <a:cxn ang="0">
                    <a:pos x="r" y="vc"/>
                  </a:cxn>
                </a:cxnLst>
                <a:rect l="l" t="t" r="r" b="b"/>
                <a:pathLst>
                  <a:path w="423" h="34">
                    <a:moveTo>
                      <a:pt x="406" y="0"/>
                    </a:moveTo>
                    <a:lnTo>
                      <a:pt x="19" y="0"/>
                    </a:lnTo>
                    <a:cubicBezTo>
                      <a:pt x="8" y="0"/>
                      <a:pt x="0" y="7"/>
                      <a:pt x="0" y="17"/>
                    </a:cubicBezTo>
                    <a:cubicBezTo>
                      <a:pt x="0" y="28"/>
                      <a:pt x="8" y="34"/>
                      <a:pt x="19" y="34"/>
                    </a:cubicBezTo>
                    <a:lnTo>
                      <a:pt x="406" y="34"/>
                    </a:lnTo>
                    <a:cubicBezTo>
                      <a:pt x="417" y="34"/>
                      <a:pt x="423" y="28"/>
                      <a:pt x="423" y="17"/>
                    </a:cubicBezTo>
                    <a:cubicBezTo>
                      <a:pt x="423" y="7"/>
                      <a:pt x="417" y="0"/>
                      <a:pt x="406" y="0"/>
                    </a:cubicBezTo>
                    <a:close/>
                  </a:path>
                </a:pathLst>
              </a:custGeom>
              <a:solidFill>
                <a:schemeClr val="bg1"/>
              </a:solidFill>
              <a:ln cap="flat">
                <a:noFill/>
                <a:prstDash val="solid"/>
              </a:ln>
            </p:spPr>
            <p:txBody>
              <a:bodyPr vert="horz" wrap="none" lIns="95246" tIns="47623" rIns="95246" bIns="47623" anchor="ctr" anchorCtr="1" compatLnSpc="0"/>
              <a:lstStyle/>
              <a:p>
                <a:pPr hangingPunct="0"/>
                <a:endParaRPr lang="en-US" sz="1905" dirty="0">
                  <a:solidFill>
                    <a:schemeClr val="bg1"/>
                  </a:solidFill>
                  <a:ea typeface="Arial Unicode MS" pitchFamily="2"/>
                  <a:cs typeface="Arial Unicode MS" pitchFamily="2"/>
                </a:endParaRPr>
              </a:p>
            </p:txBody>
          </p:sp>
          <p:sp>
            <p:nvSpPr>
              <p:cNvPr id="164" name="Freihandform 1597">
                <a:extLst>
                  <a:ext uri="{FF2B5EF4-FFF2-40B4-BE49-F238E27FC236}">
                    <a16:creationId xmlns:a16="http://schemas.microsoft.com/office/drawing/2014/main" id="{CD1A0B55-31BA-4E0F-9FF2-CFD6420E1098}"/>
                  </a:ext>
                </a:extLst>
              </p:cNvPr>
              <p:cNvSpPr/>
              <p:nvPr/>
            </p:nvSpPr>
            <p:spPr>
              <a:xfrm>
                <a:off x="6771795" y="4488002"/>
                <a:ext cx="103983" cy="8132"/>
              </a:xfrm>
              <a:custGeom>
                <a:avLst/>
                <a:gdLst/>
                <a:ahLst/>
                <a:cxnLst>
                  <a:cxn ang="3cd4">
                    <a:pos x="hc" y="t"/>
                  </a:cxn>
                  <a:cxn ang="cd2">
                    <a:pos x="l" y="vc"/>
                  </a:cxn>
                  <a:cxn ang="cd4">
                    <a:pos x="hc" y="b"/>
                  </a:cxn>
                  <a:cxn ang="0">
                    <a:pos x="r" y="vc"/>
                  </a:cxn>
                </a:cxnLst>
                <a:rect l="l" t="t" r="r" b="b"/>
                <a:pathLst>
                  <a:path w="423" h="34">
                    <a:moveTo>
                      <a:pt x="406" y="0"/>
                    </a:moveTo>
                    <a:lnTo>
                      <a:pt x="19" y="0"/>
                    </a:lnTo>
                    <a:cubicBezTo>
                      <a:pt x="8" y="0"/>
                      <a:pt x="0" y="7"/>
                      <a:pt x="0" y="17"/>
                    </a:cubicBezTo>
                    <a:cubicBezTo>
                      <a:pt x="0" y="28"/>
                      <a:pt x="8" y="34"/>
                      <a:pt x="19" y="34"/>
                    </a:cubicBezTo>
                    <a:lnTo>
                      <a:pt x="406" y="34"/>
                    </a:lnTo>
                    <a:cubicBezTo>
                      <a:pt x="417" y="34"/>
                      <a:pt x="423" y="28"/>
                      <a:pt x="423" y="17"/>
                    </a:cubicBezTo>
                    <a:cubicBezTo>
                      <a:pt x="423" y="7"/>
                      <a:pt x="417" y="0"/>
                      <a:pt x="406" y="0"/>
                    </a:cubicBezTo>
                    <a:close/>
                  </a:path>
                </a:pathLst>
              </a:custGeom>
              <a:solidFill>
                <a:schemeClr val="bg1"/>
              </a:solidFill>
              <a:ln cap="flat">
                <a:noFill/>
                <a:prstDash val="solid"/>
              </a:ln>
            </p:spPr>
            <p:txBody>
              <a:bodyPr vert="horz" wrap="none" lIns="95246" tIns="47623" rIns="95246" bIns="47623" anchor="ctr" anchorCtr="1" compatLnSpc="0"/>
              <a:lstStyle/>
              <a:p>
                <a:pPr hangingPunct="0"/>
                <a:endParaRPr lang="en-US" sz="1905" dirty="0">
                  <a:solidFill>
                    <a:schemeClr val="bg1"/>
                  </a:solidFill>
                  <a:ea typeface="Arial Unicode MS" pitchFamily="2"/>
                  <a:cs typeface="Arial Unicode MS" pitchFamily="2"/>
                </a:endParaRPr>
              </a:p>
            </p:txBody>
          </p:sp>
          <p:sp>
            <p:nvSpPr>
              <p:cNvPr id="165" name="Freihandform 1598">
                <a:extLst>
                  <a:ext uri="{FF2B5EF4-FFF2-40B4-BE49-F238E27FC236}">
                    <a16:creationId xmlns:a16="http://schemas.microsoft.com/office/drawing/2014/main" id="{5977ABEB-2645-4EC4-8E80-C9B66EC91394}"/>
                  </a:ext>
                </a:extLst>
              </p:cNvPr>
              <p:cNvSpPr/>
              <p:nvPr/>
            </p:nvSpPr>
            <p:spPr>
              <a:xfrm>
                <a:off x="6771795" y="4514121"/>
                <a:ext cx="103983" cy="8132"/>
              </a:xfrm>
              <a:custGeom>
                <a:avLst/>
                <a:gdLst/>
                <a:ahLst/>
                <a:cxnLst>
                  <a:cxn ang="3cd4">
                    <a:pos x="hc" y="t"/>
                  </a:cxn>
                  <a:cxn ang="cd2">
                    <a:pos x="l" y="vc"/>
                  </a:cxn>
                  <a:cxn ang="cd4">
                    <a:pos x="hc" y="b"/>
                  </a:cxn>
                  <a:cxn ang="0">
                    <a:pos x="r" y="vc"/>
                  </a:cxn>
                </a:cxnLst>
                <a:rect l="l" t="t" r="r" b="b"/>
                <a:pathLst>
                  <a:path w="423" h="34">
                    <a:moveTo>
                      <a:pt x="406" y="0"/>
                    </a:moveTo>
                    <a:lnTo>
                      <a:pt x="19" y="0"/>
                    </a:lnTo>
                    <a:cubicBezTo>
                      <a:pt x="8" y="0"/>
                      <a:pt x="0" y="6"/>
                      <a:pt x="0" y="17"/>
                    </a:cubicBezTo>
                    <a:cubicBezTo>
                      <a:pt x="0" y="28"/>
                      <a:pt x="8" y="34"/>
                      <a:pt x="19" y="34"/>
                    </a:cubicBezTo>
                    <a:lnTo>
                      <a:pt x="406" y="34"/>
                    </a:lnTo>
                    <a:cubicBezTo>
                      <a:pt x="417" y="34"/>
                      <a:pt x="423" y="28"/>
                      <a:pt x="423" y="17"/>
                    </a:cubicBezTo>
                    <a:cubicBezTo>
                      <a:pt x="423" y="6"/>
                      <a:pt x="417" y="0"/>
                      <a:pt x="406" y="0"/>
                    </a:cubicBezTo>
                    <a:close/>
                  </a:path>
                </a:pathLst>
              </a:custGeom>
              <a:solidFill>
                <a:schemeClr val="bg1"/>
              </a:solidFill>
              <a:ln cap="flat">
                <a:noFill/>
                <a:prstDash val="solid"/>
              </a:ln>
            </p:spPr>
            <p:txBody>
              <a:bodyPr vert="horz" wrap="none" lIns="95246" tIns="47623" rIns="95246" bIns="47623" anchor="ctr" anchorCtr="1" compatLnSpc="0"/>
              <a:lstStyle/>
              <a:p>
                <a:pPr hangingPunct="0"/>
                <a:endParaRPr lang="en-US" sz="1905" dirty="0">
                  <a:solidFill>
                    <a:schemeClr val="bg1"/>
                  </a:solidFill>
                  <a:ea typeface="Arial Unicode MS" pitchFamily="2"/>
                  <a:cs typeface="Arial Unicode MS" pitchFamily="2"/>
                </a:endParaRPr>
              </a:p>
            </p:txBody>
          </p:sp>
          <p:sp>
            <p:nvSpPr>
              <p:cNvPr id="166" name="Freihandform 1599">
                <a:extLst>
                  <a:ext uri="{FF2B5EF4-FFF2-40B4-BE49-F238E27FC236}">
                    <a16:creationId xmlns:a16="http://schemas.microsoft.com/office/drawing/2014/main" id="{93CF8669-363E-403C-B121-37D0C8E5CDFF}"/>
                  </a:ext>
                </a:extLst>
              </p:cNvPr>
              <p:cNvSpPr/>
              <p:nvPr/>
            </p:nvSpPr>
            <p:spPr>
              <a:xfrm>
                <a:off x="6771795" y="4540240"/>
                <a:ext cx="103983" cy="8132"/>
              </a:xfrm>
              <a:custGeom>
                <a:avLst/>
                <a:gdLst/>
                <a:ahLst/>
                <a:cxnLst>
                  <a:cxn ang="3cd4">
                    <a:pos x="hc" y="t"/>
                  </a:cxn>
                  <a:cxn ang="cd2">
                    <a:pos x="l" y="vc"/>
                  </a:cxn>
                  <a:cxn ang="cd4">
                    <a:pos x="hc" y="b"/>
                  </a:cxn>
                  <a:cxn ang="0">
                    <a:pos x="r" y="vc"/>
                  </a:cxn>
                </a:cxnLst>
                <a:rect l="l" t="t" r="r" b="b"/>
                <a:pathLst>
                  <a:path w="423" h="34">
                    <a:moveTo>
                      <a:pt x="406" y="0"/>
                    </a:moveTo>
                    <a:lnTo>
                      <a:pt x="19" y="0"/>
                    </a:lnTo>
                    <a:cubicBezTo>
                      <a:pt x="8" y="0"/>
                      <a:pt x="0" y="6"/>
                      <a:pt x="0" y="17"/>
                    </a:cubicBezTo>
                    <a:cubicBezTo>
                      <a:pt x="0" y="27"/>
                      <a:pt x="8" y="34"/>
                      <a:pt x="19" y="34"/>
                    </a:cubicBezTo>
                    <a:lnTo>
                      <a:pt x="406" y="34"/>
                    </a:lnTo>
                    <a:cubicBezTo>
                      <a:pt x="417" y="34"/>
                      <a:pt x="423" y="27"/>
                      <a:pt x="423" y="17"/>
                    </a:cubicBezTo>
                    <a:cubicBezTo>
                      <a:pt x="423" y="6"/>
                      <a:pt x="417" y="0"/>
                      <a:pt x="406" y="0"/>
                    </a:cubicBezTo>
                    <a:close/>
                  </a:path>
                </a:pathLst>
              </a:custGeom>
              <a:solidFill>
                <a:schemeClr val="bg1"/>
              </a:solidFill>
              <a:ln cap="flat">
                <a:noFill/>
                <a:prstDash val="solid"/>
              </a:ln>
            </p:spPr>
            <p:txBody>
              <a:bodyPr vert="horz" wrap="none" lIns="95246" tIns="47623" rIns="95246" bIns="47623" anchor="ctr" anchorCtr="1" compatLnSpc="0"/>
              <a:lstStyle/>
              <a:p>
                <a:pPr hangingPunct="0"/>
                <a:endParaRPr lang="en-US" sz="1905" dirty="0">
                  <a:solidFill>
                    <a:schemeClr val="bg1"/>
                  </a:solidFill>
                  <a:ea typeface="Arial Unicode MS" pitchFamily="2"/>
                  <a:cs typeface="Arial Unicode MS" pitchFamily="2"/>
                </a:endParaRPr>
              </a:p>
            </p:txBody>
          </p:sp>
          <p:sp>
            <p:nvSpPr>
              <p:cNvPr id="167" name="Freihandform 1419">
                <a:extLst>
                  <a:ext uri="{FF2B5EF4-FFF2-40B4-BE49-F238E27FC236}">
                    <a16:creationId xmlns:a16="http://schemas.microsoft.com/office/drawing/2014/main" id="{DF470671-4DBE-4B33-A1CA-E73A225D98D7}"/>
                  </a:ext>
                </a:extLst>
              </p:cNvPr>
              <p:cNvSpPr/>
              <p:nvPr/>
            </p:nvSpPr>
            <p:spPr>
              <a:xfrm>
                <a:off x="6352361" y="4348782"/>
                <a:ext cx="347432" cy="347677"/>
              </a:xfrm>
              <a:custGeom>
                <a:avLst/>
                <a:gdLst/>
                <a:ahLst/>
                <a:cxnLst>
                  <a:cxn ang="3cd4">
                    <a:pos x="hc" y="t"/>
                  </a:cxn>
                  <a:cxn ang="cd2">
                    <a:pos x="l" y="vc"/>
                  </a:cxn>
                  <a:cxn ang="cd4">
                    <a:pos x="hc" y="b"/>
                  </a:cxn>
                  <a:cxn ang="0">
                    <a:pos x="r" y="vc"/>
                  </a:cxn>
                </a:cxnLst>
                <a:rect l="l" t="t" r="r" b="b"/>
                <a:pathLst>
                  <a:path w="1411" h="1412">
                    <a:moveTo>
                      <a:pt x="704" y="1376"/>
                    </a:moveTo>
                    <a:cubicBezTo>
                      <a:pt x="336" y="1376"/>
                      <a:pt x="36" y="1075"/>
                      <a:pt x="36" y="705"/>
                    </a:cubicBezTo>
                    <a:cubicBezTo>
                      <a:pt x="36" y="337"/>
                      <a:pt x="336" y="36"/>
                      <a:pt x="704" y="36"/>
                    </a:cubicBezTo>
                    <a:cubicBezTo>
                      <a:pt x="1075" y="36"/>
                      <a:pt x="1375" y="337"/>
                      <a:pt x="1375" y="705"/>
                    </a:cubicBezTo>
                    <a:cubicBezTo>
                      <a:pt x="1375" y="1075"/>
                      <a:pt x="1075" y="1376"/>
                      <a:pt x="704" y="1376"/>
                    </a:cubicBezTo>
                    <a:close/>
                    <a:moveTo>
                      <a:pt x="704" y="0"/>
                    </a:moveTo>
                    <a:cubicBezTo>
                      <a:pt x="317" y="0"/>
                      <a:pt x="0" y="318"/>
                      <a:pt x="0" y="705"/>
                    </a:cubicBezTo>
                    <a:cubicBezTo>
                      <a:pt x="0" y="1094"/>
                      <a:pt x="317" y="1412"/>
                      <a:pt x="704" y="1412"/>
                    </a:cubicBezTo>
                    <a:cubicBezTo>
                      <a:pt x="1094" y="1412"/>
                      <a:pt x="1411" y="1094"/>
                      <a:pt x="1411" y="705"/>
                    </a:cubicBezTo>
                    <a:cubicBezTo>
                      <a:pt x="1411" y="318"/>
                      <a:pt x="1094" y="0"/>
                      <a:pt x="704" y="0"/>
                    </a:cubicBezTo>
                    <a:close/>
                  </a:path>
                </a:pathLst>
              </a:custGeom>
              <a:solidFill>
                <a:schemeClr val="bg1"/>
              </a:solidFill>
              <a:ln cap="flat">
                <a:noFill/>
                <a:prstDash val="solid"/>
              </a:ln>
            </p:spPr>
            <p:txBody>
              <a:bodyPr vert="horz" wrap="none" lIns="95246" tIns="47623" rIns="95246" bIns="47623" anchor="ctr" anchorCtr="1" compatLnSpc="0"/>
              <a:lstStyle/>
              <a:p>
                <a:pPr hangingPunct="0"/>
                <a:endParaRPr lang="en-US" sz="1905" dirty="0">
                  <a:solidFill>
                    <a:schemeClr val="bg1"/>
                  </a:solidFill>
                  <a:ea typeface="Arial Unicode MS" pitchFamily="2"/>
                  <a:cs typeface="Arial Unicode MS" pitchFamily="2"/>
                </a:endParaRPr>
              </a:p>
            </p:txBody>
          </p:sp>
          <p:sp>
            <p:nvSpPr>
              <p:cNvPr id="193" name="Freihandform 1420">
                <a:extLst>
                  <a:ext uri="{FF2B5EF4-FFF2-40B4-BE49-F238E27FC236}">
                    <a16:creationId xmlns:a16="http://schemas.microsoft.com/office/drawing/2014/main" id="{D6B6AEBA-7362-4D66-805E-A68927DC263F}"/>
                  </a:ext>
                </a:extLst>
              </p:cNvPr>
              <p:cNvSpPr/>
              <p:nvPr/>
            </p:nvSpPr>
            <p:spPr>
              <a:xfrm>
                <a:off x="6482708" y="4427139"/>
                <a:ext cx="86735" cy="86735"/>
              </a:xfrm>
              <a:custGeom>
                <a:avLst/>
                <a:gdLst/>
                <a:ahLst/>
                <a:cxnLst>
                  <a:cxn ang="3cd4">
                    <a:pos x="hc" y="t"/>
                  </a:cxn>
                  <a:cxn ang="cd2">
                    <a:pos x="l" y="vc"/>
                  </a:cxn>
                  <a:cxn ang="cd4">
                    <a:pos x="hc" y="b"/>
                  </a:cxn>
                  <a:cxn ang="0">
                    <a:pos x="r" y="vc"/>
                  </a:cxn>
                </a:cxnLst>
                <a:rect l="l" t="t" r="r" b="b"/>
                <a:pathLst>
                  <a:path w="353" h="353">
                    <a:moveTo>
                      <a:pt x="175" y="36"/>
                    </a:moveTo>
                    <a:cubicBezTo>
                      <a:pt x="254" y="36"/>
                      <a:pt x="317" y="99"/>
                      <a:pt x="317" y="175"/>
                    </a:cubicBezTo>
                    <a:cubicBezTo>
                      <a:pt x="317" y="254"/>
                      <a:pt x="254" y="317"/>
                      <a:pt x="175" y="317"/>
                    </a:cubicBezTo>
                    <a:cubicBezTo>
                      <a:pt x="99" y="317"/>
                      <a:pt x="36" y="254"/>
                      <a:pt x="36" y="175"/>
                    </a:cubicBezTo>
                    <a:cubicBezTo>
                      <a:pt x="36" y="99"/>
                      <a:pt x="99" y="36"/>
                      <a:pt x="175" y="36"/>
                    </a:cubicBezTo>
                    <a:close/>
                    <a:moveTo>
                      <a:pt x="175" y="353"/>
                    </a:moveTo>
                    <a:cubicBezTo>
                      <a:pt x="273" y="353"/>
                      <a:pt x="353" y="273"/>
                      <a:pt x="353" y="175"/>
                    </a:cubicBezTo>
                    <a:cubicBezTo>
                      <a:pt x="353" y="78"/>
                      <a:pt x="273" y="0"/>
                      <a:pt x="175" y="0"/>
                    </a:cubicBezTo>
                    <a:cubicBezTo>
                      <a:pt x="78" y="0"/>
                      <a:pt x="0" y="78"/>
                      <a:pt x="0" y="175"/>
                    </a:cubicBezTo>
                    <a:cubicBezTo>
                      <a:pt x="0" y="273"/>
                      <a:pt x="78" y="353"/>
                      <a:pt x="175" y="353"/>
                    </a:cubicBezTo>
                    <a:close/>
                  </a:path>
                </a:pathLst>
              </a:custGeom>
              <a:solidFill>
                <a:schemeClr val="bg1"/>
              </a:solidFill>
              <a:ln cap="flat">
                <a:noFill/>
                <a:prstDash val="solid"/>
              </a:ln>
            </p:spPr>
            <p:txBody>
              <a:bodyPr vert="horz" wrap="none" lIns="95246" tIns="47623" rIns="95246" bIns="47623" anchor="ctr" anchorCtr="1" compatLnSpc="0"/>
              <a:lstStyle/>
              <a:p>
                <a:pPr hangingPunct="0"/>
                <a:endParaRPr lang="en-US" sz="1905" dirty="0">
                  <a:solidFill>
                    <a:schemeClr val="bg1"/>
                  </a:solidFill>
                  <a:ea typeface="Arial Unicode MS" pitchFamily="2"/>
                  <a:cs typeface="Arial Unicode MS" pitchFamily="2"/>
                </a:endParaRPr>
              </a:p>
            </p:txBody>
          </p:sp>
          <p:sp>
            <p:nvSpPr>
              <p:cNvPr id="194" name="Freihandform 1421">
                <a:extLst>
                  <a:ext uri="{FF2B5EF4-FFF2-40B4-BE49-F238E27FC236}">
                    <a16:creationId xmlns:a16="http://schemas.microsoft.com/office/drawing/2014/main" id="{1203F02B-A35D-4F66-B553-AC6A1C85B9CB}"/>
                  </a:ext>
                </a:extLst>
              </p:cNvPr>
              <p:cNvSpPr/>
              <p:nvPr/>
            </p:nvSpPr>
            <p:spPr>
              <a:xfrm>
                <a:off x="6447719" y="4522499"/>
                <a:ext cx="156221" cy="95606"/>
              </a:xfrm>
              <a:custGeom>
                <a:avLst/>
                <a:gdLst/>
                <a:ahLst/>
                <a:cxnLst>
                  <a:cxn ang="3cd4">
                    <a:pos x="hc" y="t"/>
                  </a:cxn>
                  <a:cxn ang="cd2">
                    <a:pos x="l" y="vc"/>
                  </a:cxn>
                  <a:cxn ang="cd4">
                    <a:pos x="hc" y="b"/>
                  </a:cxn>
                  <a:cxn ang="0">
                    <a:pos x="r" y="vc"/>
                  </a:cxn>
                </a:cxnLst>
                <a:rect l="l" t="t" r="r" b="b"/>
                <a:pathLst>
                  <a:path w="635" h="389">
                    <a:moveTo>
                      <a:pt x="476" y="0"/>
                    </a:moveTo>
                    <a:lnTo>
                      <a:pt x="159" y="0"/>
                    </a:lnTo>
                    <a:cubicBezTo>
                      <a:pt x="72" y="0"/>
                      <a:pt x="0" y="72"/>
                      <a:pt x="0" y="159"/>
                    </a:cubicBezTo>
                    <a:lnTo>
                      <a:pt x="0" y="370"/>
                    </a:lnTo>
                    <a:cubicBezTo>
                      <a:pt x="0" y="381"/>
                      <a:pt x="8" y="389"/>
                      <a:pt x="19" y="389"/>
                    </a:cubicBezTo>
                    <a:cubicBezTo>
                      <a:pt x="27" y="389"/>
                      <a:pt x="36" y="381"/>
                      <a:pt x="36" y="370"/>
                    </a:cubicBezTo>
                    <a:lnTo>
                      <a:pt x="36" y="159"/>
                    </a:lnTo>
                    <a:cubicBezTo>
                      <a:pt x="36" y="91"/>
                      <a:pt x="91" y="36"/>
                      <a:pt x="159" y="36"/>
                    </a:cubicBezTo>
                    <a:lnTo>
                      <a:pt x="476" y="36"/>
                    </a:lnTo>
                    <a:cubicBezTo>
                      <a:pt x="544" y="36"/>
                      <a:pt x="601" y="91"/>
                      <a:pt x="601" y="159"/>
                    </a:cubicBezTo>
                    <a:lnTo>
                      <a:pt x="601" y="370"/>
                    </a:lnTo>
                    <a:cubicBezTo>
                      <a:pt x="601" y="381"/>
                      <a:pt x="607" y="389"/>
                      <a:pt x="618" y="389"/>
                    </a:cubicBezTo>
                    <a:cubicBezTo>
                      <a:pt x="629" y="389"/>
                      <a:pt x="635" y="381"/>
                      <a:pt x="635" y="370"/>
                    </a:cubicBezTo>
                    <a:lnTo>
                      <a:pt x="635" y="159"/>
                    </a:lnTo>
                    <a:cubicBezTo>
                      <a:pt x="635" y="72"/>
                      <a:pt x="565" y="0"/>
                      <a:pt x="476" y="0"/>
                    </a:cubicBezTo>
                    <a:close/>
                  </a:path>
                </a:pathLst>
              </a:custGeom>
              <a:solidFill>
                <a:schemeClr val="bg1"/>
              </a:solidFill>
              <a:ln cap="flat">
                <a:noFill/>
                <a:prstDash val="solid"/>
              </a:ln>
            </p:spPr>
            <p:txBody>
              <a:bodyPr vert="horz" wrap="none" lIns="95246" tIns="47623" rIns="95246" bIns="47623" anchor="ctr" anchorCtr="1" compatLnSpc="0"/>
              <a:lstStyle/>
              <a:p>
                <a:pPr hangingPunct="0"/>
                <a:endParaRPr lang="en-US" sz="1905" dirty="0">
                  <a:solidFill>
                    <a:schemeClr val="bg1"/>
                  </a:solidFill>
                  <a:ea typeface="Arial Unicode MS" pitchFamily="2"/>
                  <a:cs typeface="Arial Unicode MS" pitchFamily="2"/>
                </a:endParaRPr>
              </a:p>
            </p:txBody>
          </p:sp>
        </p:grpSp>
        <p:grpSp>
          <p:nvGrpSpPr>
            <p:cNvPr id="127" name="Gruppieren 126"/>
            <p:cNvGrpSpPr/>
            <p:nvPr/>
          </p:nvGrpSpPr>
          <p:grpSpPr>
            <a:xfrm>
              <a:off x="5276107" y="1752039"/>
              <a:ext cx="3600000" cy="1603279"/>
              <a:chOff x="885987" y="2672150"/>
              <a:chExt cx="3600000" cy="1603279"/>
            </a:xfrm>
          </p:grpSpPr>
          <p:sp>
            <p:nvSpPr>
              <p:cNvPr id="152" name="Abgerundetes Rechteck 151"/>
              <p:cNvSpPr/>
              <p:nvPr/>
            </p:nvSpPr>
            <p:spPr bwMode="auto">
              <a:xfrm>
                <a:off x="885987" y="2672150"/>
                <a:ext cx="3600000" cy="217988"/>
              </a:xfrm>
              <a:prstGeom prst="roundRect">
                <a:avLst/>
              </a:prstGeom>
              <a:noFill/>
              <a:ln w="12700" cap="flat" cmpd="sng" algn="ctr">
                <a:solidFill>
                  <a:srgbClr val="000000"/>
                </a:solidFill>
                <a:prstDash val="solid"/>
                <a:round/>
                <a:headEnd type="none" w="med" len="med"/>
                <a:tailEnd type="none" w="med" len="med"/>
              </a:ln>
              <a:effectLst/>
              <a:extLst/>
            </p:spPr>
            <p:txBody>
              <a:bodyPr vert="horz" wrap="none" lIns="89979" tIns="46789" rIns="89979" bIns="46789" numCol="1" rtlCol="0" anchor="ctr" anchorCtr="0" compatLnSpc="1">
                <a:prstTxWarp prst="textNoShape">
                  <a:avLst/>
                </a:prstTxWarp>
              </a:bodyPr>
              <a:lstStyle/>
              <a:p>
                <a:pPr marL="0" marR="0" lvl="0" indent="0" algn="ctr" defTabSz="914217" rtl="0" eaLnBrk="1" fontAlgn="base" latinLnBrk="0" hangingPunct="1">
                  <a:lnSpc>
                    <a:spcPct val="100000"/>
                  </a:lnSpc>
                  <a:spcBef>
                    <a:spcPct val="0"/>
                  </a:spcBef>
                  <a:spcAft>
                    <a:spcPct val="30000"/>
                  </a:spcAft>
                  <a:buClr>
                    <a:srgbClr val="113388"/>
                  </a:buClr>
                  <a:buSzTx/>
                  <a:buFontTx/>
                  <a:buNone/>
                  <a:tabLst/>
                  <a:defRPr/>
                </a:pPr>
                <a:r>
                  <a:rPr kumimoji="0" lang="de-DE" sz="1400" b="0" i="0" u="none" strike="noStrike" kern="0" cap="none" spc="0" normalizeH="0" baseline="0" noProof="0" dirty="0">
                    <a:ln>
                      <a:noFill/>
                    </a:ln>
                    <a:solidFill>
                      <a:srgbClr val="003781"/>
                    </a:solidFill>
                    <a:effectLst/>
                    <a:uLnTx/>
                    <a:uFillTx/>
                    <a:latin typeface="Arial" panose="020B0604020202020204"/>
                    <a:ea typeface="+mn-ea"/>
                    <a:cs typeface="+mn-cs"/>
                  </a:rPr>
                  <a:t>Einbringungen</a:t>
                </a:r>
              </a:p>
            </p:txBody>
          </p:sp>
          <p:sp>
            <p:nvSpPr>
              <p:cNvPr id="153" name="Abgerundetes Rechteck 152"/>
              <p:cNvSpPr/>
              <p:nvPr/>
            </p:nvSpPr>
            <p:spPr bwMode="auto">
              <a:xfrm>
                <a:off x="885987" y="4057441"/>
                <a:ext cx="3600000" cy="217988"/>
              </a:xfrm>
              <a:prstGeom prst="roundRect">
                <a:avLst/>
              </a:prstGeom>
              <a:noFill/>
              <a:ln w="12700" cap="flat" cmpd="sng" algn="ctr">
                <a:solidFill>
                  <a:srgbClr val="000000"/>
                </a:solidFill>
                <a:prstDash val="solid"/>
                <a:round/>
                <a:headEnd type="none" w="med" len="med"/>
                <a:tailEnd type="none" w="med" len="med"/>
              </a:ln>
              <a:effectLst/>
              <a:extLst/>
            </p:spPr>
            <p:txBody>
              <a:bodyPr vert="horz" wrap="none" lIns="89979" tIns="46789" rIns="89979" bIns="46789" numCol="1" rtlCol="0" anchor="ctr" anchorCtr="0" compatLnSpc="1">
                <a:prstTxWarp prst="textNoShape">
                  <a:avLst/>
                </a:prstTxWarp>
              </a:bodyPr>
              <a:lstStyle/>
              <a:p>
                <a:pPr marL="0" marR="0" lvl="0" indent="0" algn="ctr" defTabSz="914217" rtl="0" eaLnBrk="1" fontAlgn="base" latinLnBrk="0" hangingPunct="1">
                  <a:lnSpc>
                    <a:spcPct val="100000"/>
                  </a:lnSpc>
                  <a:spcBef>
                    <a:spcPct val="0"/>
                  </a:spcBef>
                  <a:spcAft>
                    <a:spcPct val="30000"/>
                  </a:spcAft>
                  <a:buClr>
                    <a:srgbClr val="113388"/>
                  </a:buClr>
                  <a:buSzTx/>
                  <a:buFontTx/>
                  <a:buNone/>
                  <a:tabLst/>
                  <a:defRPr/>
                </a:pPr>
                <a:r>
                  <a:rPr kumimoji="0" lang="de-DE" sz="1400" b="0" i="0" u="none" strike="noStrike" kern="0" cap="none" spc="0" normalizeH="0" baseline="0" noProof="0" dirty="0">
                    <a:ln>
                      <a:noFill/>
                    </a:ln>
                    <a:solidFill>
                      <a:srgbClr val="003781"/>
                    </a:solidFill>
                    <a:effectLst/>
                    <a:uLnTx/>
                    <a:uFillTx/>
                    <a:latin typeface="Arial" panose="020B0604020202020204"/>
                    <a:ea typeface="+mn-ea"/>
                    <a:cs typeface="+mn-cs"/>
                  </a:rPr>
                  <a:t>Entnahmen</a:t>
                </a:r>
              </a:p>
            </p:txBody>
          </p:sp>
          <p:grpSp>
            <p:nvGrpSpPr>
              <p:cNvPr id="154" name="Gruppieren 153"/>
              <p:cNvGrpSpPr/>
              <p:nvPr/>
            </p:nvGrpSpPr>
            <p:grpSpPr>
              <a:xfrm>
                <a:off x="1506923" y="3017551"/>
                <a:ext cx="2358132" cy="939995"/>
                <a:chOff x="2055560" y="3017551"/>
                <a:chExt cx="2358132" cy="939995"/>
              </a:xfrm>
            </p:grpSpPr>
            <p:sp>
              <p:nvSpPr>
                <p:cNvPr id="155" name="Pfeil nach rechts 10"/>
                <p:cNvSpPr>
                  <a:spLocks noChangeArrowheads="1"/>
                </p:cNvSpPr>
                <p:nvPr/>
              </p:nvSpPr>
              <p:spPr bwMode="auto">
                <a:xfrm rot="5400000">
                  <a:off x="2059887" y="3013224"/>
                  <a:ext cx="189737" cy="198392"/>
                </a:xfrm>
                <a:prstGeom prst="rightArrow">
                  <a:avLst>
                    <a:gd name="adj1" fmla="val 50000"/>
                    <a:gd name="adj2" fmla="val 50178"/>
                  </a:avLst>
                </a:prstGeom>
                <a:noFill/>
                <a:ln w="9525" algn="ctr">
                  <a:solidFill>
                    <a:srgbClr val="122B54"/>
                  </a:solidFill>
                  <a:round/>
                  <a:headEnd/>
                  <a:tailEnd/>
                </a:ln>
                <a:extLst/>
              </p:spPr>
              <p:txBody>
                <a:bodyPr wrap="none" lIns="89979" tIns="46789" rIns="89979" bIns="46789" anchor="ctr"/>
                <a:lstStyle>
                  <a:lvl1pPr algn="l" eaLnBrk="0" hangingPunct="0">
                    <a:defRPr sz="2000">
                      <a:solidFill>
                        <a:schemeClr val="accent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buChar char="§"/>
                    <a:defRPr>
                      <a:solidFill>
                        <a:schemeClr val="tx1"/>
                      </a:solidFill>
                      <a:latin typeface="Arial" charset="0"/>
                    </a:defRPr>
                  </a:lvl3pPr>
                  <a:lvl4pPr marL="1600200" indent="-228600" algn="l" eaLnBrk="0" hangingPunct="0">
                    <a:buClr>
                      <a:schemeClr val="tx1"/>
                    </a:buClr>
                    <a:buChar char="-"/>
                    <a:defRPr>
                      <a:solidFill>
                        <a:schemeClr val="tx1"/>
                      </a:solidFill>
                      <a:latin typeface="Arial" charset="0"/>
                    </a:defRPr>
                  </a:lvl4pPr>
                  <a:lvl5pPr marL="2057400" indent="-228600" algn="l" eaLnBrk="0" hangingPunct="0">
                    <a:buClr>
                      <a:schemeClr val="tx1"/>
                    </a:buClr>
                    <a:buChar char="-"/>
                    <a:defRPr>
                      <a:solidFill>
                        <a:schemeClr val="tx1"/>
                      </a:solidFill>
                      <a:latin typeface="Arial" charset="0"/>
                    </a:defRPr>
                  </a:lvl5pPr>
                  <a:lvl6pPr marL="2514600" indent="-228600" eaLnBrk="0" fontAlgn="base" hangingPunct="0">
                    <a:spcBef>
                      <a:spcPct val="0"/>
                    </a:spcBef>
                    <a:spcAft>
                      <a:spcPct val="30000"/>
                    </a:spcAft>
                    <a:buClr>
                      <a:schemeClr val="tx1"/>
                    </a:buClr>
                    <a:buChar char="-"/>
                    <a:defRPr>
                      <a:solidFill>
                        <a:schemeClr val="tx1"/>
                      </a:solidFill>
                      <a:latin typeface="Arial" charset="0"/>
                    </a:defRPr>
                  </a:lvl6pPr>
                  <a:lvl7pPr marL="2971800" indent="-228600" eaLnBrk="0" fontAlgn="base" hangingPunct="0">
                    <a:spcBef>
                      <a:spcPct val="0"/>
                    </a:spcBef>
                    <a:spcAft>
                      <a:spcPct val="30000"/>
                    </a:spcAft>
                    <a:buClr>
                      <a:schemeClr val="tx1"/>
                    </a:buClr>
                    <a:buChar char="-"/>
                    <a:defRPr>
                      <a:solidFill>
                        <a:schemeClr val="tx1"/>
                      </a:solidFill>
                      <a:latin typeface="Arial" charset="0"/>
                    </a:defRPr>
                  </a:lvl7pPr>
                  <a:lvl8pPr marL="3429000" indent="-228600" eaLnBrk="0" fontAlgn="base" hangingPunct="0">
                    <a:spcBef>
                      <a:spcPct val="0"/>
                    </a:spcBef>
                    <a:spcAft>
                      <a:spcPct val="30000"/>
                    </a:spcAft>
                    <a:buClr>
                      <a:schemeClr val="tx1"/>
                    </a:buClr>
                    <a:buChar char="-"/>
                    <a:defRPr>
                      <a:solidFill>
                        <a:schemeClr val="tx1"/>
                      </a:solidFill>
                      <a:latin typeface="Arial" charset="0"/>
                    </a:defRPr>
                  </a:lvl8pPr>
                  <a:lvl9pPr marL="3886200" indent="-228600" eaLnBrk="0" fontAlgn="base" hangingPunct="0">
                    <a:spcBef>
                      <a:spcPct val="0"/>
                    </a:spcBef>
                    <a:spcAft>
                      <a:spcPct val="30000"/>
                    </a:spcAft>
                    <a:buClr>
                      <a:schemeClr val="tx1"/>
                    </a:buClr>
                    <a:buChar char="-"/>
                    <a:defRPr>
                      <a:solidFill>
                        <a:schemeClr val="tx1"/>
                      </a:solidFill>
                      <a:latin typeface="Arial" charset="0"/>
                    </a:defRPr>
                  </a:lvl9pPr>
                </a:lstStyle>
                <a:p>
                  <a:pPr marL="0" marR="0" lvl="0" indent="0" algn="ctr" defTabSz="914217" rtl="0" eaLnBrk="1" fontAlgn="base" latinLnBrk="0" hangingPunct="1">
                    <a:lnSpc>
                      <a:spcPct val="100000"/>
                    </a:lnSpc>
                    <a:spcBef>
                      <a:spcPct val="0"/>
                    </a:spcBef>
                    <a:spcAft>
                      <a:spcPct val="0"/>
                    </a:spcAft>
                    <a:buClr>
                      <a:srgbClr val="113388"/>
                    </a:buClr>
                    <a:buSzTx/>
                    <a:buFontTx/>
                    <a:buNone/>
                    <a:tabLst/>
                    <a:defRPr/>
                  </a:pPr>
                  <a:endParaRPr kumimoji="0" lang="de-DE" altLang="de-DE" sz="1600" b="0" i="0" u="none" strike="noStrike" kern="0" cap="none" spc="0" normalizeH="0" baseline="0" noProof="0">
                    <a:ln>
                      <a:noFill/>
                    </a:ln>
                    <a:solidFill>
                      <a:srgbClr val="000000"/>
                    </a:solidFill>
                    <a:effectLst/>
                    <a:uLnTx/>
                    <a:uFillTx/>
                    <a:latin typeface="Allianz Neo" panose="020B0504020203020204" pitchFamily="34" charset="0"/>
                    <a:ea typeface="+mn-ea"/>
                    <a:cs typeface="+mn-cs"/>
                  </a:endParaRPr>
                </a:p>
              </p:txBody>
            </p:sp>
            <p:sp>
              <p:nvSpPr>
                <p:cNvPr id="156" name="Pfeil nach rechts 10"/>
                <p:cNvSpPr>
                  <a:spLocks noChangeArrowheads="1"/>
                </p:cNvSpPr>
                <p:nvPr/>
              </p:nvSpPr>
              <p:spPr bwMode="auto">
                <a:xfrm rot="5400000">
                  <a:off x="3139757" y="3013224"/>
                  <a:ext cx="189737" cy="198392"/>
                </a:xfrm>
                <a:prstGeom prst="rightArrow">
                  <a:avLst>
                    <a:gd name="adj1" fmla="val 50000"/>
                    <a:gd name="adj2" fmla="val 50178"/>
                  </a:avLst>
                </a:prstGeom>
                <a:noFill/>
                <a:ln w="9525" algn="ctr">
                  <a:solidFill>
                    <a:srgbClr val="122B54"/>
                  </a:solidFill>
                  <a:round/>
                  <a:headEnd/>
                  <a:tailEnd/>
                </a:ln>
                <a:extLst/>
              </p:spPr>
              <p:txBody>
                <a:bodyPr wrap="none" lIns="89979" tIns="46789" rIns="89979" bIns="46789" anchor="ctr"/>
                <a:lstStyle>
                  <a:lvl1pPr algn="l" eaLnBrk="0" hangingPunct="0">
                    <a:defRPr sz="2000">
                      <a:solidFill>
                        <a:schemeClr val="accent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buChar char="§"/>
                    <a:defRPr>
                      <a:solidFill>
                        <a:schemeClr val="tx1"/>
                      </a:solidFill>
                      <a:latin typeface="Arial" charset="0"/>
                    </a:defRPr>
                  </a:lvl3pPr>
                  <a:lvl4pPr marL="1600200" indent="-228600" algn="l" eaLnBrk="0" hangingPunct="0">
                    <a:buClr>
                      <a:schemeClr val="tx1"/>
                    </a:buClr>
                    <a:buChar char="-"/>
                    <a:defRPr>
                      <a:solidFill>
                        <a:schemeClr val="tx1"/>
                      </a:solidFill>
                      <a:latin typeface="Arial" charset="0"/>
                    </a:defRPr>
                  </a:lvl4pPr>
                  <a:lvl5pPr marL="2057400" indent="-228600" algn="l" eaLnBrk="0" hangingPunct="0">
                    <a:buClr>
                      <a:schemeClr val="tx1"/>
                    </a:buClr>
                    <a:buChar char="-"/>
                    <a:defRPr>
                      <a:solidFill>
                        <a:schemeClr val="tx1"/>
                      </a:solidFill>
                      <a:latin typeface="Arial" charset="0"/>
                    </a:defRPr>
                  </a:lvl5pPr>
                  <a:lvl6pPr marL="2514600" indent="-228600" eaLnBrk="0" fontAlgn="base" hangingPunct="0">
                    <a:spcBef>
                      <a:spcPct val="0"/>
                    </a:spcBef>
                    <a:spcAft>
                      <a:spcPct val="30000"/>
                    </a:spcAft>
                    <a:buClr>
                      <a:schemeClr val="tx1"/>
                    </a:buClr>
                    <a:buChar char="-"/>
                    <a:defRPr>
                      <a:solidFill>
                        <a:schemeClr val="tx1"/>
                      </a:solidFill>
                      <a:latin typeface="Arial" charset="0"/>
                    </a:defRPr>
                  </a:lvl6pPr>
                  <a:lvl7pPr marL="2971800" indent="-228600" eaLnBrk="0" fontAlgn="base" hangingPunct="0">
                    <a:spcBef>
                      <a:spcPct val="0"/>
                    </a:spcBef>
                    <a:spcAft>
                      <a:spcPct val="30000"/>
                    </a:spcAft>
                    <a:buClr>
                      <a:schemeClr val="tx1"/>
                    </a:buClr>
                    <a:buChar char="-"/>
                    <a:defRPr>
                      <a:solidFill>
                        <a:schemeClr val="tx1"/>
                      </a:solidFill>
                      <a:latin typeface="Arial" charset="0"/>
                    </a:defRPr>
                  </a:lvl7pPr>
                  <a:lvl8pPr marL="3429000" indent="-228600" eaLnBrk="0" fontAlgn="base" hangingPunct="0">
                    <a:spcBef>
                      <a:spcPct val="0"/>
                    </a:spcBef>
                    <a:spcAft>
                      <a:spcPct val="30000"/>
                    </a:spcAft>
                    <a:buClr>
                      <a:schemeClr val="tx1"/>
                    </a:buClr>
                    <a:buChar char="-"/>
                    <a:defRPr>
                      <a:solidFill>
                        <a:schemeClr val="tx1"/>
                      </a:solidFill>
                      <a:latin typeface="Arial" charset="0"/>
                    </a:defRPr>
                  </a:lvl8pPr>
                  <a:lvl9pPr marL="3886200" indent="-228600" eaLnBrk="0" fontAlgn="base" hangingPunct="0">
                    <a:spcBef>
                      <a:spcPct val="0"/>
                    </a:spcBef>
                    <a:spcAft>
                      <a:spcPct val="30000"/>
                    </a:spcAft>
                    <a:buClr>
                      <a:schemeClr val="tx1"/>
                    </a:buClr>
                    <a:buChar char="-"/>
                    <a:defRPr>
                      <a:solidFill>
                        <a:schemeClr val="tx1"/>
                      </a:solidFill>
                      <a:latin typeface="Arial" charset="0"/>
                    </a:defRPr>
                  </a:lvl9pPr>
                </a:lstStyle>
                <a:p>
                  <a:pPr marL="0" marR="0" lvl="0" indent="0" algn="ctr" defTabSz="914217" rtl="0" eaLnBrk="1" fontAlgn="base" latinLnBrk="0" hangingPunct="1">
                    <a:lnSpc>
                      <a:spcPct val="100000"/>
                    </a:lnSpc>
                    <a:spcBef>
                      <a:spcPct val="0"/>
                    </a:spcBef>
                    <a:spcAft>
                      <a:spcPct val="0"/>
                    </a:spcAft>
                    <a:buClr>
                      <a:srgbClr val="113388"/>
                    </a:buClr>
                    <a:buSzTx/>
                    <a:buFontTx/>
                    <a:buNone/>
                    <a:tabLst/>
                    <a:defRPr/>
                  </a:pPr>
                  <a:endParaRPr kumimoji="0" lang="de-DE" altLang="de-DE" sz="1600" b="0" i="0" u="none" strike="noStrike" kern="0" cap="none" spc="0" normalizeH="0" baseline="0" noProof="0">
                    <a:ln>
                      <a:noFill/>
                    </a:ln>
                    <a:solidFill>
                      <a:srgbClr val="000000"/>
                    </a:solidFill>
                    <a:effectLst/>
                    <a:uLnTx/>
                    <a:uFillTx/>
                    <a:latin typeface="Allianz Neo" panose="020B0504020203020204" pitchFamily="34" charset="0"/>
                    <a:ea typeface="+mn-ea"/>
                    <a:cs typeface="+mn-cs"/>
                  </a:endParaRPr>
                </a:p>
              </p:txBody>
            </p:sp>
            <p:sp>
              <p:nvSpPr>
                <p:cNvPr id="157" name="Pfeil nach rechts 10"/>
                <p:cNvSpPr>
                  <a:spLocks noChangeArrowheads="1"/>
                </p:cNvSpPr>
                <p:nvPr/>
              </p:nvSpPr>
              <p:spPr bwMode="auto">
                <a:xfrm rot="5400000">
                  <a:off x="4219627" y="3013224"/>
                  <a:ext cx="189737" cy="198392"/>
                </a:xfrm>
                <a:prstGeom prst="rightArrow">
                  <a:avLst>
                    <a:gd name="adj1" fmla="val 50000"/>
                    <a:gd name="adj2" fmla="val 50178"/>
                  </a:avLst>
                </a:prstGeom>
                <a:noFill/>
                <a:ln w="9525" algn="ctr">
                  <a:solidFill>
                    <a:srgbClr val="122B54"/>
                  </a:solidFill>
                  <a:round/>
                  <a:headEnd/>
                  <a:tailEnd/>
                </a:ln>
                <a:extLst/>
              </p:spPr>
              <p:txBody>
                <a:bodyPr wrap="none" lIns="89979" tIns="46789" rIns="89979" bIns="46789" anchor="ctr"/>
                <a:lstStyle>
                  <a:lvl1pPr algn="l" eaLnBrk="0" hangingPunct="0">
                    <a:defRPr sz="2000">
                      <a:solidFill>
                        <a:schemeClr val="accent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buChar char="§"/>
                    <a:defRPr>
                      <a:solidFill>
                        <a:schemeClr val="tx1"/>
                      </a:solidFill>
                      <a:latin typeface="Arial" charset="0"/>
                    </a:defRPr>
                  </a:lvl3pPr>
                  <a:lvl4pPr marL="1600200" indent="-228600" algn="l" eaLnBrk="0" hangingPunct="0">
                    <a:buClr>
                      <a:schemeClr val="tx1"/>
                    </a:buClr>
                    <a:buChar char="-"/>
                    <a:defRPr>
                      <a:solidFill>
                        <a:schemeClr val="tx1"/>
                      </a:solidFill>
                      <a:latin typeface="Arial" charset="0"/>
                    </a:defRPr>
                  </a:lvl4pPr>
                  <a:lvl5pPr marL="2057400" indent="-228600" algn="l" eaLnBrk="0" hangingPunct="0">
                    <a:buClr>
                      <a:schemeClr val="tx1"/>
                    </a:buClr>
                    <a:buChar char="-"/>
                    <a:defRPr>
                      <a:solidFill>
                        <a:schemeClr val="tx1"/>
                      </a:solidFill>
                      <a:latin typeface="Arial" charset="0"/>
                    </a:defRPr>
                  </a:lvl5pPr>
                  <a:lvl6pPr marL="2514600" indent="-228600" eaLnBrk="0" fontAlgn="base" hangingPunct="0">
                    <a:spcBef>
                      <a:spcPct val="0"/>
                    </a:spcBef>
                    <a:spcAft>
                      <a:spcPct val="30000"/>
                    </a:spcAft>
                    <a:buClr>
                      <a:schemeClr val="tx1"/>
                    </a:buClr>
                    <a:buChar char="-"/>
                    <a:defRPr>
                      <a:solidFill>
                        <a:schemeClr val="tx1"/>
                      </a:solidFill>
                      <a:latin typeface="Arial" charset="0"/>
                    </a:defRPr>
                  </a:lvl6pPr>
                  <a:lvl7pPr marL="2971800" indent="-228600" eaLnBrk="0" fontAlgn="base" hangingPunct="0">
                    <a:spcBef>
                      <a:spcPct val="0"/>
                    </a:spcBef>
                    <a:spcAft>
                      <a:spcPct val="30000"/>
                    </a:spcAft>
                    <a:buClr>
                      <a:schemeClr val="tx1"/>
                    </a:buClr>
                    <a:buChar char="-"/>
                    <a:defRPr>
                      <a:solidFill>
                        <a:schemeClr val="tx1"/>
                      </a:solidFill>
                      <a:latin typeface="Arial" charset="0"/>
                    </a:defRPr>
                  </a:lvl7pPr>
                  <a:lvl8pPr marL="3429000" indent="-228600" eaLnBrk="0" fontAlgn="base" hangingPunct="0">
                    <a:spcBef>
                      <a:spcPct val="0"/>
                    </a:spcBef>
                    <a:spcAft>
                      <a:spcPct val="30000"/>
                    </a:spcAft>
                    <a:buClr>
                      <a:schemeClr val="tx1"/>
                    </a:buClr>
                    <a:buChar char="-"/>
                    <a:defRPr>
                      <a:solidFill>
                        <a:schemeClr val="tx1"/>
                      </a:solidFill>
                      <a:latin typeface="Arial" charset="0"/>
                    </a:defRPr>
                  </a:lvl8pPr>
                  <a:lvl9pPr marL="3886200" indent="-228600" eaLnBrk="0" fontAlgn="base" hangingPunct="0">
                    <a:spcBef>
                      <a:spcPct val="0"/>
                    </a:spcBef>
                    <a:spcAft>
                      <a:spcPct val="30000"/>
                    </a:spcAft>
                    <a:buClr>
                      <a:schemeClr val="tx1"/>
                    </a:buClr>
                    <a:buChar char="-"/>
                    <a:defRPr>
                      <a:solidFill>
                        <a:schemeClr val="tx1"/>
                      </a:solidFill>
                      <a:latin typeface="Arial" charset="0"/>
                    </a:defRPr>
                  </a:lvl9pPr>
                </a:lstStyle>
                <a:p>
                  <a:pPr marL="0" marR="0" lvl="0" indent="0" algn="ctr" defTabSz="914217" rtl="0" eaLnBrk="1" fontAlgn="base" latinLnBrk="0" hangingPunct="1">
                    <a:lnSpc>
                      <a:spcPct val="100000"/>
                    </a:lnSpc>
                    <a:spcBef>
                      <a:spcPct val="0"/>
                    </a:spcBef>
                    <a:spcAft>
                      <a:spcPct val="0"/>
                    </a:spcAft>
                    <a:buClr>
                      <a:srgbClr val="113388"/>
                    </a:buClr>
                    <a:buSzTx/>
                    <a:buFontTx/>
                    <a:buNone/>
                    <a:tabLst/>
                    <a:defRPr/>
                  </a:pPr>
                  <a:endParaRPr kumimoji="0" lang="de-DE" altLang="de-DE" sz="1600" b="0" i="0" u="none" strike="noStrike" kern="0" cap="none" spc="0" normalizeH="0" baseline="0" noProof="0">
                    <a:ln>
                      <a:noFill/>
                    </a:ln>
                    <a:solidFill>
                      <a:srgbClr val="000000"/>
                    </a:solidFill>
                    <a:effectLst/>
                    <a:uLnTx/>
                    <a:uFillTx/>
                    <a:latin typeface="Allianz Neo" panose="020B0504020203020204" pitchFamily="34" charset="0"/>
                    <a:ea typeface="+mn-ea"/>
                    <a:cs typeface="+mn-cs"/>
                  </a:endParaRPr>
                </a:p>
              </p:txBody>
            </p:sp>
            <p:sp>
              <p:nvSpPr>
                <p:cNvPr id="158" name="Pfeil nach rechts 10"/>
                <p:cNvSpPr>
                  <a:spLocks noChangeArrowheads="1"/>
                </p:cNvSpPr>
                <p:nvPr/>
              </p:nvSpPr>
              <p:spPr bwMode="auto">
                <a:xfrm rot="5400000">
                  <a:off x="2059887" y="3763481"/>
                  <a:ext cx="189737" cy="198392"/>
                </a:xfrm>
                <a:prstGeom prst="rightArrow">
                  <a:avLst>
                    <a:gd name="adj1" fmla="val 50000"/>
                    <a:gd name="adj2" fmla="val 50178"/>
                  </a:avLst>
                </a:prstGeom>
                <a:noFill/>
                <a:ln w="9525" algn="ctr">
                  <a:solidFill>
                    <a:srgbClr val="122B54"/>
                  </a:solidFill>
                  <a:round/>
                  <a:headEnd/>
                  <a:tailEnd/>
                </a:ln>
                <a:extLst/>
              </p:spPr>
              <p:txBody>
                <a:bodyPr wrap="none" lIns="89979" tIns="46789" rIns="89979" bIns="46789" anchor="ctr"/>
                <a:lstStyle>
                  <a:lvl1pPr algn="l" eaLnBrk="0" hangingPunct="0">
                    <a:defRPr sz="2000">
                      <a:solidFill>
                        <a:schemeClr val="accent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buChar char="§"/>
                    <a:defRPr>
                      <a:solidFill>
                        <a:schemeClr val="tx1"/>
                      </a:solidFill>
                      <a:latin typeface="Arial" charset="0"/>
                    </a:defRPr>
                  </a:lvl3pPr>
                  <a:lvl4pPr marL="1600200" indent="-228600" algn="l" eaLnBrk="0" hangingPunct="0">
                    <a:buClr>
                      <a:schemeClr val="tx1"/>
                    </a:buClr>
                    <a:buChar char="-"/>
                    <a:defRPr>
                      <a:solidFill>
                        <a:schemeClr val="tx1"/>
                      </a:solidFill>
                      <a:latin typeface="Arial" charset="0"/>
                    </a:defRPr>
                  </a:lvl4pPr>
                  <a:lvl5pPr marL="2057400" indent="-228600" algn="l" eaLnBrk="0" hangingPunct="0">
                    <a:buClr>
                      <a:schemeClr val="tx1"/>
                    </a:buClr>
                    <a:buChar char="-"/>
                    <a:defRPr>
                      <a:solidFill>
                        <a:schemeClr val="tx1"/>
                      </a:solidFill>
                      <a:latin typeface="Arial" charset="0"/>
                    </a:defRPr>
                  </a:lvl5pPr>
                  <a:lvl6pPr marL="2514600" indent="-228600" eaLnBrk="0" fontAlgn="base" hangingPunct="0">
                    <a:spcBef>
                      <a:spcPct val="0"/>
                    </a:spcBef>
                    <a:spcAft>
                      <a:spcPct val="30000"/>
                    </a:spcAft>
                    <a:buClr>
                      <a:schemeClr val="tx1"/>
                    </a:buClr>
                    <a:buChar char="-"/>
                    <a:defRPr>
                      <a:solidFill>
                        <a:schemeClr val="tx1"/>
                      </a:solidFill>
                      <a:latin typeface="Arial" charset="0"/>
                    </a:defRPr>
                  </a:lvl6pPr>
                  <a:lvl7pPr marL="2971800" indent="-228600" eaLnBrk="0" fontAlgn="base" hangingPunct="0">
                    <a:spcBef>
                      <a:spcPct val="0"/>
                    </a:spcBef>
                    <a:spcAft>
                      <a:spcPct val="30000"/>
                    </a:spcAft>
                    <a:buClr>
                      <a:schemeClr val="tx1"/>
                    </a:buClr>
                    <a:buChar char="-"/>
                    <a:defRPr>
                      <a:solidFill>
                        <a:schemeClr val="tx1"/>
                      </a:solidFill>
                      <a:latin typeface="Arial" charset="0"/>
                    </a:defRPr>
                  </a:lvl7pPr>
                  <a:lvl8pPr marL="3429000" indent="-228600" eaLnBrk="0" fontAlgn="base" hangingPunct="0">
                    <a:spcBef>
                      <a:spcPct val="0"/>
                    </a:spcBef>
                    <a:spcAft>
                      <a:spcPct val="30000"/>
                    </a:spcAft>
                    <a:buClr>
                      <a:schemeClr val="tx1"/>
                    </a:buClr>
                    <a:buChar char="-"/>
                    <a:defRPr>
                      <a:solidFill>
                        <a:schemeClr val="tx1"/>
                      </a:solidFill>
                      <a:latin typeface="Arial" charset="0"/>
                    </a:defRPr>
                  </a:lvl8pPr>
                  <a:lvl9pPr marL="3886200" indent="-228600" eaLnBrk="0" fontAlgn="base" hangingPunct="0">
                    <a:spcBef>
                      <a:spcPct val="0"/>
                    </a:spcBef>
                    <a:spcAft>
                      <a:spcPct val="30000"/>
                    </a:spcAft>
                    <a:buClr>
                      <a:schemeClr val="tx1"/>
                    </a:buClr>
                    <a:buChar char="-"/>
                    <a:defRPr>
                      <a:solidFill>
                        <a:schemeClr val="tx1"/>
                      </a:solidFill>
                      <a:latin typeface="Arial" charset="0"/>
                    </a:defRPr>
                  </a:lvl9pPr>
                </a:lstStyle>
                <a:p>
                  <a:pPr marL="0" marR="0" lvl="0" indent="0" algn="ctr" defTabSz="914217" rtl="0" eaLnBrk="1" fontAlgn="base" latinLnBrk="0" hangingPunct="1">
                    <a:lnSpc>
                      <a:spcPct val="100000"/>
                    </a:lnSpc>
                    <a:spcBef>
                      <a:spcPct val="0"/>
                    </a:spcBef>
                    <a:spcAft>
                      <a:spcPct val="0"/>
                    </a:spcAft>
                    <a:buClr>
                      <a:srgbClr val="113388"/>
                    </a:buClr>
                    <a:buSzTx/>
                    <a:buFontTx/>
                    <a:buNone/>
                    <a:tabLst/>
                    <a:defRPr/>
                  </a:pPr>
                  <a:endParaRPr kumimoji="0" lang="de-DE" altLang="de-DE" sz="1600" b="0" i="0" u="none" strike="noStrike" kern="0" cap="none" spc="0" normalizeH="0" baseline="0" noProof="0">
                    <a:ln>
                      <a:noFill/>
                    </a:ln>
                    <a:solidFill>
                      <a:srgbClr val="000000"/>
                    </a:solidFill>
                    <a:effectLst/>
                    <a:uLnTx/>
                    <a:uFillTx/>
                    <a:latin typeface="Allianz Neo" panose="020B0504020203020204" pitchFamily="34" charset="0"/>
                    <a:ea typeface="+mn-ea"/>
                    <a:cs typeface="+mn-cs"/>
                  </a:endParaRPr>
                </a:p>
              </p:txBody>
            </p:sp>
            <p:sp>
              <p:nvSpPr>
                <p:cNvPr id="159" name="Pfeil nach rechts 10"/>
                <p:cNvSpPr>
                  <a:spLocks noChangeArrowheads="1"/>
                </p:cNvSpPr>
                <p:nvPr/>
              </p:nvSpPr>
              <p:spPr bwMode="auto">
                <a:xfrm rot="5400000">
                  <a:off x="3139757" y="3763481"/>
                  <a:ext cx="189737" cy="198392"/>
                </a:xfrm>
                <a:prstGeom prst="rightArrow">
                  <a:avLst>
                    <a:gd name="adj1" fmla="val 50000"/>
                    <a:gd name="adj2" fmla="val 50178"/>
                  </a:avLst>
                </a:prstGeom>
                <a:noFill/>
                <a:ln w="9525" algn="ctr">
                  <a:solidFill>
                    <a:srgbClr val="122B54"/>
                  </a:solidFill>
                  <a:round/>
                  <a:headEnd/>
                  <a:tailEnd/>
                </a:ln>
                <a:extLst/>
              </p:spPr>
              <p:txBody>
                <a:bodyPr wrap="none" lIns="89979" tIns="46789" rIns="89979" bIns="46789" anchor="ctr"/>
                <a:lstStyle>
                  <a:lvl1pPr algn="l" eaLnBrk="0" hangingPunct="0">
                    <a:defRPr sz="2000">
                      <a:solidFill>
                        <a:schemeClr val="accent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buChar char="§"/>
                    <a:defRPr>
                      <a:solidFill>
                        <a:schemeClr val="tx1"/>
                      </a:solidFill>
                      <a:latin typeface="Arial" charset="0"/>
                    </a:defRPr>
                  </a:lvl3pPr>
                  <a:lvl4pPr marL="1600200" indent="-228600" algn="l" eaLnBrk="0" hangingPunct="0">
                    <a:buClr>
                      <a:schemeClr val="tx1"/>
                    </a:buClr>
                    <a:buChar char="-"/>
                    <a:defRPr>
                      <a:solidFill>
                        <a:schemeClr val="tx1"/>
                      </a:solidFill>
                      <a:latin typeface="Arial" charset="0"/>
                    </a:defRPr>
                  </a:lvl4pPr>
                  <a:lvl5pPr marL="2057400" indent="-228600" algn="l" eaLnBrk="0" hangingPunct="0">
                    <a:buClr>
                      <a:schemeClr val="tx1"/>
                    </a:buClr>
                    <a:buChar char="-"/>
                    <a:defRPr>
                      <a:solidFill>
                        <a:schemeClr val="tx1"/>
                      </a:solidFill>
                      <a:latin typeface="Arial" charset="0"/>
                    </a:defRPr>
                  </a:lvl5pPr>
                  <a:lvl6pPr marL="2514600" indent="-228600" eaLnBrk="0" fontAlgn="base" hangingPunct="0">
                    <a:spcBef>
                      <a:spcPct val="0"/>
                    </a:spcBef>
                    <a:spcAft>
                      <a:spcPct val="30000"/>
                    </a:spcAft>
                    <a:buClr>
                      <a:schemeClr val="tx1"/>
                    </a:buClr>
                    <a:buChar char="-"/>
                    <a:defRPr>
                      <a:solidFill>
                        <a:schemeClr val="tx1"/>
                      </a:solidFill>
                      <a:latin typeface="Arial" charset="0"/>
                    </a:defRPr>
                  </a:lvl6pPr>
                  <a:lvl7pPr marL="2971800" indent="-228600" eaLnBrk="0" fontAlgn="base" hangingPunct="0">
                    <a:spcBef>
                      <a:spcPct val="0"/>
                    </a:spcBef>
                    <a:spcAft>
                      <a:spcPct val="30000"/>
                    </a:spcAft>
                    <a:buClr>
                      <a:schemeClr val="tx1"/>
                    </a:buClr>
                    <a:buChar char="-"/>
                    <a:defRPr>
                      <a:solidFill>
                        <a:schemeClr val="tx1"/>
                      </a:solidFill>
                      <a:latin typeface="Arial" charset="0"/>
                    </a:defRPr>
                  </a:lvl7pPr>
                  <a:lvl8pPr marL="3429000" indent="-228600" eaLnBrk="0" fontAlgn="base" hangingPunct="0">
                    <a:spcBef>
                      <a:spcPct val="0"/>
                    </a:spcBef>
                    <a:spcAft>
                      <a:spcPct val="30000"/>
                    </a:spcAft>
                    <a:buClr>
                      <a:schemeClr val="tx1"/>
                    </a:buClr>
                    <a:buChar char="-"/>
                    <a:defRPr>
                      <a:solidFill>
                        <a:schemeClr val="tx1"/>
                      </a:solidFill>
                      <a:latin typeface="Arial" charset="0"/>
                    </a:defRPr>
                  </a:lvl8pPr>
                  <a:lvl9pPr marL="3886200" indent="-228600" eaLnBrk="0" fontAlgn="base" hangingPunct="0">
                    <a:spcBef>
                      <a:spcPct val="0"/>
                    </a:spcBef>
                    <a:spcAft>
                      <a:spcPct val="30000"/>
                    </a:spcAft>
                    <a:buClr>
                      <a:schemeClr val="tx1"/>
                    </a:buClr>
                    <a:buChar char="-"/>
                    <a:defRPr>
                      <a:solidFill>
                        <a:schemeClr val="tx1"/>
                      </a:solidFill>
                      <a:latin typeface="Arial" charset="0"/>
                    </a:defRPr>
                  </a:lvl9pPr>
                </a:lstStyle>
                <a:p>
                  <a:pPr marL="0" marR="0" lvl="0" indent="0" algn="ctr" defTabSz="914217" rtl="0" eaLnBrk="1" fontAlgn="base" latinLnBrk="0" hangingPunct="1">
                    <a:lnSpc>
                      <a:spcPct val="100000"/>
                    </a:lnSpc>
                    <a:spcBef>
                      <a:spcPct val="0"/>
                    </a:spcBef>
                    <a:spcAft>
                      <a:spcPct val="0"/>
                    </a:spcAft>
                    <a:buClr>
                      <a:srgbClr val="113388"/>
                    </a:buClr>
                    <a:buSzTx/>
                    <a:buFontTx/>
                    <a:buNone/>
                    <a:tabLst/>
                    <a:defRPr/>
                  </a:pPr>
                  <a:endParaRPr kumimoji="0" lang="de-DE" altLang="de-DE" sz="1600" b="0" i="0" u="none" strike="noStrike" kern="0" cap="none" spc="0" normalizeH="0" baseline="0" noProof="0">
                    <a:ln>
                      <a:noFill/>
                    </a:ln>
                    <a:solidFill>
                      <a:srgbClr val="000000"/>
                    </a:solidFill>
                    <a:effectLst/>
                    <a:uLnTx/>
                    <a:uFillTx/>
                    <a:latin typeface="Allianz Neo" panose="020B0504020203020204" pitchFamily="34" charset="0"/>
                    <a:ea typeface="+mn-ea"/>
                    <a:cs typeface="+mn-cs"/>
                  </a:endParaRPr>
                </a:p>
              </p:txBody>
            </p:sp>
            <p:sp>
              <p:nvSpPr>
                <p:cNvPr id="160" name="Pfeil nach rechts 10"/>
                <p:cNvSpPr>
                  <a:spLocks noChangeArrowheads="1"/>
                </p:cNvSpPr>
                <p:nvPr/>
              </p:nvSpPr>
              <p:spPr bwMode="auto">
                <a:xfrm rot="5400000">
                  <a:off x="4219627" y="3763482"/>
                  <a:ext cx="189737" cy="198392"/>
                </a:xfrm>
                <a:prstGeom prst="rightArrow">
                  <a:avLst>
                    <a:gd name="adj1" fmla="val 50000"/>
                    <a:gd name="adj2" fmla="val 50178"/>
                  </a:avLst>
                </a:prstGeom>
                <a:noFill/>
                <a:ln w="9525" algn="ctr">
                  <a:solidFill>
                    <a:srgbClr val="122B54"/>
                  </a:solidFill>
                  <a:round/>
                  <a:headEnd/>
                  <a:tailEnd/>
                </a:ln>
                <a:extLst/>
              </p:spPr>
              <p:txBody>
                <a:bodyPr wrap="none" lIns="89979" tIns="46789" rIns="89979" bIns="46789" anchor="ctr"/>
                <a:lstStyle>
                  <a:lvl1pPr algn="l" eaLnBrk="0" hangingPunct="0">
                    <a:defRPr sz="2000">
                      <a:solidFill>
                        <a:schemeClr val="accent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buChar char="§"/>
                    <a:defRPr>
                      <a:solidFill>
                        <a:schemeClr val="tx1"/>
                      </a:solidFill>
                      <a:latin typeface="Arial" charset="0"/>
                    </a:defRPr>
                  </a:lvl3pPr>
                  <a:lvl4pPr marL="1600200" indent="-228600" algn="l" eaLnBrk="0" hangingPunct="0">
                    <a:buClr>
                      <a:schemeClr val="tx1"/>
                    </a:buClr>
                    <a:buChar char="-"/>
                    <a:defRPr>
                      <a:solidFill>
                        <a:schemeClr val="tx1"/>
                      </a:solidFill>
                      <a:latin typeface="Arial" charset="0"/>
                    </a:defRPr>
                  </a:lvl4pPr>
                  <a:lvl5pPr marL="2057400" indent="-228600" algn="l" eaLnBrk="0" hangingPunct="0">
                    <a:buClr>
                      <a:schemeClr val="tx1"/>
                    </a:buClr>
                    <a:buChar char="-"/>
                    <a:defRPr>
                      <a:solidFill>
                        <a:schemeClr val="tx1"/>
                      </a:solidFill>
                      <a:latin typeface="Arial" charset="0"/>
                    </a:defRPr>
                  </a:lvl5pPr>
                  <a:lvl6pPr marL="2514600" indent="-228600" eaLnBrk="0" fontAlgn="base" hangingPunct="0">
                    <a:spcBef>
                      <a:spcPct val="0"/>
                    </a:spcBef>
                    <a:spcAft>
                      <a:spcPct val="30000"/>
                    </a:spcAft>
                    <a:buClr>
                      <a:schemeClr val="tx1"/>
                    </a:buClr>
                    <a:buChar char="-"/>
                    <a:defRPr>
                      <a:solidFill>
                        <a:schemeClr val="tx1"/>
                      </a:solidFill>
                      <a:latin typeface="Arial" charset="0"/>
                    </a:defRPr>
                  </a:lvl6pPr>
                  <a:lvl7pPr marL="2971800" indent="-228600" eaLnBrk="0" fontAlgn="base" hangingPunct="0">
                    <a:spcBef>
                      <a:spcPct val="0"/>
                    </a:spcBef>
                    <a:spcAft>
                      <a:spcPct val="30000"/>
                    </a:spcAft>
                    <a:buClr>
                      <a:schemeClr val="tx1"/>
                    </a:buClr>
                    <a:buChar char="-"/>
                    <a:defRPr>
                      <a:solidFill>
                        <a:schemeClr val="tx1"/>
                      </a:solidFill>
                      <a:latin typeface="Arial" charset="0"/>
                    </a:defRPr>
                  </a:lvl7pPr>
                  <a:lvl8pPr marL="3429000" indent="-228600" eaLnBrk="0" fontAlgn="base" hangingPunct="0">
                    <a:spcBef>
                      <a:spcPct val="0"/>
                    </a:spcBef>
                    <a:spcAft>
                      <a:spcPct val="30000"/>
                    </a:spcAft>
                    <a:buClr>
                      <a:schemeClr val="tx1"/>
                    </a:buClr>
                    <a:buChar char="-"/>
                    <a:defRPr>
                      <a:solidFill>
                        <a:schemeClr val="tx1"/>
                      </a:solidFill>
                      <a:latin typeface="Arial" charset="0"/>
                    </a:defRPr>
                  </a:lvl8pPr>
                  <a:lvl9pPr marL="3886200" indent="-228600" eaLnBrk="0" fontAlgn="base" hangingPunct="0">
                    <a:spcBef>
                      <a:spcPct val="0"/>
                    </a:spcBef>
                    <a:spcAft>
                      <a:spcPct val="30000"/>
                    </a:spcAft>
                    <a:buClr>
                      <a:schemeClr val="tx1"/>
                    </a:buClr>
                    <a:buChar char="-"/>
                    <a:defRPr>
                      <a:solidFill>
                        <a:schemeClr val="tx1"/>
                      </a:solidFill>
                      <a:latin typeface="Arial" charset="0"/>
                    </a:defRPr>
                  </a:lvl9pPr>
                </a:lstStyle>
                <a:p>
                  <a:pPr marL="0" marR="0" lvl="0" indent="0" algn="ctr" defTabSz="914217" rtl="0" eaLnBrk="1" fontAlgn="base" latinLnBrk="0" hangingPunct="1">
                    <a:lnSpc>
                      <a:spcPct val="100000"/>
                    </a:lnSpc>
                    <a:spcBef>
                      <a:spcPct val="0"/>
                    </a:spcBef>
                    <a:spcAft>
                      <a:spcPct val="0"/>
                    </a:spcAft>
                    <a:buClr>
                      <a:srgbClr val="113388"/>
                    </a:buClr>
                    <a:buSzTx/>
                    <a:buFontTx/>
                    <a:buNone/>
                    <a:tabLst/>
                    <a:defRPr/>
                  </a:pPr>
                  <a:endParaRPr kumimoji="0" lang="de-DE" altLang="de-DE" sz="1600" b="0" i="0" u="none" strike="noStrike" kern="0" cap="none" spc="0" normalizeH="0" baseline="0" noProof="0">
                    <a:ln>
                      <a:noFill/>
                    </a:ln>
                    <a:solidFill>
                      <a:srgbClr val="000000"/>
                    </a:solidFill>
                    <a:effectLst/>
                    <a:uLnTx/>
                    <a:uFillTx/>
                    <a:latin typeface="Allianz Neo" panose="020B0504020203020204" pitchFamily="34" charset="0"/>
                    <a:ea typeface="+mn-ea"/>
                    <a:cs typeface="+mn-cs"/>
                  </a:endParaRPr>
                </a:p>
              </p:txBody>
            </p:sp>
          </p:grpSp>
        </p:grpSp>
        <p:grpSp>
          <p:nvGrpSpPr>
            <p:cNvPr id="128" name="Gruppieren 127"/>
            <p:cNvGrpSpPr/>
            <p:nvPr/>
          </p:nvGrpSpPr>
          <p:grpSpPr>
            <a:xfrm>
              <a:off x="6753413" y="2387072"/>
              <a:ext cx="645388" cy="347677"/>
              <a:chOff x="6352361" y="4348782"/>
              <a:chExt cx="645388" cy="347677"/>
            </a:xfrm>
          </p:grpSpPr>
          <p:sp>
            <p:nvSpPr>
              <p:cNvPr id="139" name="Freihandform 1594">
                <a:extLst>
                  <a:ext uri="{FF2B5EF4-FFF2-40B4-BE49-F238E27FC236}">
                    <a16:creationId xmlns:a16="http://schemas.microsoft.com/office/drawing/2014/main" id="{4B3D8712-D52C-4469-BB2C-8BFC7295F528}"/>
                  </a:ext>
                </a:extLst>
              </p:cNvPr>
              <p:cNvSpPr/>
              <p:nvPr/>
            </p:nvSpPr>
            <p:spPr>
              <a:xfrm>
                <a:off x="6650317" y="4348782"/>
                <a:ext cx="347432" cy="347677"/>
              </a:xfrm>
              <a:custGeom>
                <a:avLst/>
                <a:gdLst/>
                <a:ahLst/>
                <a:cxnLst>
                  <a:cxn ang="3cd4">
                    <a:pos x="hc" y="t"/>
                  </a:cxn>
                  <a:cxn ang="cd2">
                    <a:pos x="l" y="vc"/>
                  </a:cxn>
                  <a:cxn ang="cd4">
                    <a:pos x="hc" y="b"/>
                  </a:cxn>
                  <a:cxn ang="0">
                    <a:pos x="r" y="vc"/>
                  </a:cxn>
                </a:cxnLst>
                <a:rect l="l" t="t" r="r" b="b"/>
                <a:pathLst>
                  <a:path w="1411" h="1412">
                    <a:moveTo>
                      <a:pt x="704" y="1376"/>
                    </a:moveTo>
                    <a:cubicBezTo>
                      <a:pt x="336" y="1376"/>
                      <a:pt x="36" y="1075"/>
                      <a:pt x="36" y="705"/>
                    </a:cubicBezTo>
                    <a:cubicBezTo>
                      <a:pt x="36" y="337"/>
                      <a:pt x="336" y="36"/>
                      <a:pt x="704" y="36"/>
                    </a:cubicBezTo>
                    <a:cubicBezTo>
                      <a:pt x="1075" y="36"/>
                      <a:pt x="1375" y="337"/>
                      <a:pt x="1375" y="705"/>
                    </a:cubicBezTo>
                    <a:cubicBezTo>
                      <a:pt x="1375" y="1075"/>
                      <a:pt x="1075" y="1376"/>
                      <a:pt x="704" y="1376"/>
                    </a:cubicBezTo>
                    <a:close/>
                    <a:moveTo>
                      <a:pt x="704" y="0"/>
                    </a:moveTo>
                    <a:cubicBezTo>
                      <a:pt x="317" y="0"/>
                      <a:pt x="0" y="318"/>
                      <a:pt x="0" y="705"/>
                    </a:cubicBezTo>
                    <a:cubicBezTo>
                      <a:pt x="0" y="1094"/>
                      <a:pt x="317" y="1412"/>
                      <a:pt x="704" y="1412"/>
                    </a:cubicBezTo>
                    <a:cubicBezTo>
                      <a:pt x="1094" y="1412"/>
                      <a:pt x="1411" y="1094"/>
                      <a:pt x="1411" y="705"/>
                    </a:cubicBezTo>
                    <a:cubicBezTo>
                      <a:pt x="1411" y="318"/>
                      <a:pt x="1094" y="0"/>
                      <a:pt x="704" y="0"/>
                    </a:cubicBezTo>
                    <a:close/>
                  </a:path>
                </a:pathLst>
              </a:custGeom>
              <a:solidFill>
                <a:schemeClr val="bg1"/>
              </a:solidFill>
              <a:ln cap="flat">
                <a:noFill/>
                <a:prstDash val="solid"/>
              </a:ln>
            </p:spPr>
            <p:txBody>
              <a:bodyPr vert="horz" wrap="none" lIns="95246" tIns="47623" rIns="95246" bIns="47623" anchor="ctr" anchorCtr="1" compatLnSpc="0"/>
              <a:lstStyle/>
              <a:p>
                <a:pPr hangingPunct="0"/>
                <a:endParaRPr lang="en-US" sz="1905" dirty="0">
                  <a:solidFill>
                    <a:schemeClr val="bg1"/>
                  </a:solidFill>
                  <a:ea typeface="Arial Unicode MS" pitchFamily="2"/>
                  <a:cs typeface="Arial Unicode MS" pitchFamily="2"/>
                </a:endParaRPr>
              </a:p>
            </p:txBody>
          </p:sp>
          <p:sp>
            <p:nvSpPr>
              <p:cNvPr id="140" name="Freihandform 1595">
                <a:extLst>
                  <a:ext uri="{FF2B5EF4-FFF2-40B4-BE49-F238E27FC236}">
                    <a16:creationId xmlns:a16="http://schemas.microsoft.com/office/drawing/2014/main" id="{E80B0D17-758E-49D3-BB75-3339E6CEF36A}"/>
                  </a:ext>
                </a:extLst>
              </p:cNvPr>
              <p:cNvSpPr/>
              <p:nvPr/>
            </p:nvSpPr>
            <p:spPr>
              <a:xfrm>
                <a:off x="6745675" y="4427140"/>
                <a:ext cx="156221" cy="190964"/>
              </a:xfrm>
              <a:custGeom>
                <a:avLst/>
                <a:gdLst/>
                <a:ahLst/>
                <a:cxnLst>
                  <a:cxn ang="3cd4">
                    <a:pos x="hc" y="t"/>
                  </a:cxn>
                  <a:cxn ang="cd2">
                    <a:pos x="l" y="vc"/>
                  </a:cxn>
                  <a:cxn ang="cd4">
                    <a:pos x="hc" y="b"/>
                  </a:cxn>
                  <a:cxn ang="0">
                    <a:pos x="r" y="vc"/>
                  </a:cxn>
                </a:cxnLst>
                <a:rect l="l" t="t" r="r" b="b"/>
                <a:pathLst>
                  <a:path w="635" h="776">
                    <a:moveTo>
                      <a:pt x="601" y="723"/>
                    </a:moveTo>
                    <a:cubicBezTo>
                      <a:pt x="601" y="732"/>
                      <a:pt x="593" y="740"/>
                      <a:pt x="582" y="740"/>
                    </a:cubicBezTo>
                    <a:lnTo>
                      <a:pt x="53" y="740"/>
                    </a:lnTo>
                    <a:cubicBezTo>
                      <a:pt x="44" y="740"/>
                      <a:pt x="36" y="732"/>
                      <a:pt x="36" y="723"/>
                    </a:cubicBezTo>
                    <a:lnTo>
                      <a:pt x="36" y="52"/>
                    </a:lnTo>
                    <a:cubicBezTo>
                      <a:pt x="36" y="42"/>
                      <a:pt x="44" y="36"/>
                      <a:pt x="53" y="36"/>
                    </a:cubicBezTo>
                    <a:lnTo>
                      <a:pt x="582" y="36"/>
                    </a:lnTo>
                    <a:cubicBezTo>
                      <a:pt x="593" y="36"/>
                      <a:pt x="601" y="42"/>
                      <a:pt x="601" y="52"/>
                    </a:cubicBezTo>
                    <a:close/>
                    <a:moveTo>
                      <a:pt x="582" y="0"/>
                    </a:moveTo>
                    <a:lnTo>
                      <a:pt x="53" y="0"/>
                    </a:lnTo>
                    <a:cubicBezTo>
                      <a:pt x="25" y="0"/>
                      <a:pt x="0" y="23"/>
                      <a:pt x="0" y="52"/>
                    </a:cubicBezTo>
                    <a:lnTo>
                      <a:pt x="0" y="723"/>
                    </a:lnTo>
                    <a:cubicBezTo>
                      <a:pt x="0" y="751"/>
                      <a:pt x="25" y="776"/>
                      <a:pt x="53" y="776"/>
                    </a:cubicBezTo>
                    <a:lnTo>
                      <a:pt x="582" y="776"/>
                    </a:lnTo>
                    <a:cubicBezTo>
                      <a:pt x="612" y="776"/>
                      <a:pt x="635" y="751"/>
                      <a:pt x="635" y="723"/>
                    </a:cubicBezTo>
                    <a:lnTo>
                      <a:pt x="635" y="52"/>
                    </a:lnTo>
                    <a:cubicBezTo>
                      <a:pt x="635" y="23"/>
                      <a:pt x="612" y="0"/>
                      <a:pt x="582" y="0"/>
                    </a:cubicBezTo>
                    <a:close/>
                  </a:path>
                </a:pathLst>
              </a:custGeom>
              <a:solidFill>
                <a:schemeClr val="bg1"/>
              </a:solidFill>
              <a:ln cap="flat">
                <a:noFill/>
                <a:prstDash val="solid"/>
              </a:ln>
            </p:spPr>
            <p:txBody>
              <a:bodyPr vert="horz" wrap="none" lIns="95246" tIns="47623" rIns="95246" bIns="47623" anchor="ctr" anchorCtr="1" compatLnSpc="0"/>
              <a:lstStyle/>
              <a:p>
                <a:pPr hangingPunct="0"/>
                <a:endParaRPr lang="en-US" sz="1905" dirty="0">
                  <a:solidFill>
                    <a:schemeClr val="bg1"/>
                  </a:solidFill>
                  <a:ea typeface="Arial Unicode MS" pitchFamily="2"/>
                  <a:cs typeface="Arial Unicode MS" pitchFamily="2"/>
                </a:endParaRPr>
              </a:p>
            </p:txBody>
          </p:sp>
          <p:sp>
            <p:nvSpPr>
              <p:cNvPr id="141" name="Freihandform 1596">
                <a:extLst>
                  <a:ext uri="{FF2B5EF4-FFF2-40B4-BE49-F238E27FC236}">
                    <a16:creationId xmlns:a16="http://schemas.microsoft.com/office/drawing/2014/main" id="{92AB44EE-5CE9-4CA4-BF09-53A04D7C84D1}"/>
                  </a:ext>
                </a:extLst>
              </p:cNvPr>
              <p:cNvSpPr/>
              <p:nvPr/>
            </p:nvSpPr>
            <p:spPr>
              <a:xfrm>
                <a:off x="6771795" y="4461882"/>
                <a:ext cx="103983" cy="8132"/>
              </a:xfrm>
              <a:custGeom>
                <a:avLst/>
                <a:gdLst/>
                <a:ahLst/>
                <a:cxnLst>
                  <a:cxn ang="3cd4">
                    <a:pos x="hc" y="t"/>
                  </a:cxn>
                  <a:cxn ang="cd2">
                    <a:pos x="l" y="vc"/>
                  </a:cxn>
                  <a:cxn ang="cd4">
                    <a:pos x="hc" y="b"/>
                  </a:cxn>
                  <a:cxn ang="0">
                    <a:pos x="r" y="vc"/>
                  </a:cxn>
                </a:cxnLst>
                <a:rect l="l" t="t" r="r" b="b"/>
                <a:pathLst>
                  <a:path w="423" h="34">
                    <a:moveTo>
                      <a:pt x="406" y="0"/>
                    </a:moveTo>
                    <a:lnTo>
                      <a:pt x="19" y="0"/>
                    </a:lnTo>
                    <a:cubicBezTo>
                      <a:pt x="8" y="0"/>
                      <a:pt x="0" y="7"/>
                      <a:pt x="0" y="17"/>
                    </a:cubicBezTo>
                    <a:cubicBezTo>
                      <a:pt x="0" y="28"/>
                      <a:pt x="8" y="34"/>
                      <a:pt x="19" y="34"/>
                    </a:cubicBezTo>
                    <a:lnTo>
                      <a:pt x="406" y="34"/>
                    </a:lnTo>
                    <a:cubicBezTo>
                      <a:pt x="417" y="34"/>
                      <a:pt x="423" y="28"/>
                      <a:pt x="423" y="17"/>
                    </a:cubicBezTo>
                    <a:cubicBezTo>
                      <a:pt x="423" y="7"/>
                      <a:pt x="417" y="0"/>
                      <a:pt x="406" y="0"/>
                    </a:cubicBezTo>
                    <a:close/>
                  </a:path>
                </a:pathLst>
              </a:custGeom>
              <a:solidFill>
                <a:schemeClr val="bg1"/>
              </a:solidFill>
              <a:ln cap="flat">
                <a:noFill/>
                <a:prstDash val="solid"/>
              </a:ln>
            </p:spPr>
            <p:txBody>
              <a:bodyPr vert="horz" wrap="none" lIns="95246" tIns="47623" rIns="95246" bIns="47623" anchor="ctr" anchorCtr="1" compatLnSpc="0"/>
              <a:lstStyle/>
              <a:p>
                <a:pPr hangingPunct="0"/>
                <a:endParaRPr lang="en-US" sz="1905" dirty="0">
                  <a:solidFill>
                    <a:schemeClr val="bg1"/>
                  </a:solidFill>
                  <a:ea typeface="Arial Unicode MS" pitchFamily="2"/>
                  <a:cs typeface="Arial Unicode MS" pitchFamily="2"/>
                </a:endParaRPr>
              </a:p>
            </p:txBody>
          </p:sp>
          <p:sp>
            <p:nvSpPr>
              <p:cNvPr id="142" name="Freihandform 1597">
                <a:extLst>
                  <a:ext uri="{FF2B5EF4-FFF2-40B4-BE49-F238E27FC236}">
                    <a16:creationId xmlns:a16="http://schemas.microsoft.com/office/drawing/2014/main" id="{CD1A0B55-31BA-4E0F-9FF2-CFD6420E1098}"/>
                  </a:ext>
                </a:extLst>
              </p:cNvPr>
              <p:cNvSpPr/>
              <p:nvPr/>
            </p:nvSpPr>
            <p:spPr>
              <a:xfrm>
                <a:off x="6771795" y="4488002"/>
                <a:ext cx="103983" cy="8132"/>
              </a:xfrm>
              <a:custGeom>
                <a:avLst/>
                <a:gdLst/>
                <a:ahLst/>
                <a:cxnLst>
                  <a:cxn ang="3cd4">
                    <a:pos x="hc" y="t"/>
                  </a:cxn>
                  <a:cxn ang="cd2">
                    <a:pos x="l" y="vc"/>
                  </a:cxn>
                  <a:cxn ang="cd4">
                    <a:pos x="hc" y="b"/>
                  </a:cxn>
                  <a:cxn ang="0">
                    <a:pos x="r" y="vc"/>
                  </a:cxn>
                </a:cxnLst>
                <a:rect l="l" t="t" r="r" b="b"/>
                <a:pathLst>
                  <a:path w="423" h="34">
                    <a:moveTo>
                      <a:pt x="406" y="0"/>
                    </a:moveTo>
                    <a:lnTo>
                      <a:pt x="19" y="0"/>
                    </a:lnTo>
                    <a:cubicBezTo>
                      <a:pt x="8" y="0"/>
                      <a:pt x="0" y="7"/>
                      <a:pt x="0" y="17"/>
                    </a:cubicBezTo>
                    <a:cubicBezTo>
                      <a:pt x="0" y="28"/>
                      <a:pt x="8" y="34"/>
                      <a:pt x="19" y="34"/>
                    </a:cubicBezTo>
                    <a:lnTo>
                      <a:pt x="406" y="34"/>
                    </a:lnTo>
                    <a:cubicBezTo>
                      <a:pt x="417" y="34"/>
                      <a:pt x="423" y="28"/>
                      <a:pt x="423" y="17"/>
                    </a:cubicBezTo>
                    <a:cubicBezTo>
                      <a:pt x="423" y="7"/>
                      <a:pt x="417" y="0"/>
                      <a:pt x="406" y="0"/>
                    </a:cubicBezTo>
                    <a:close/>
                  </a:path>
                </a:pathLst>
              </a:custGeom>
              <a:solidFill>
                <a:schemeClr val="bg1"/>
              </a:solidFill>
              <a:ln cap="flat">
                <a:noFill/>
                <a:prstDash val="solid"/>
              </a:ln>
            </p:spPr>
            <p:txBody>
              <a:bodyPr vert="horz" wrap="none" lIns="95246" tIns="47623" rIns="95246" bIns="47623" anchor="ctr" anchorCtr="1" compatLnSpc="0"/>
              <a:lstStyle/>
              <a:p>
                <a:pPr hangingPunct="0"/>
                <a:endParaRPr lang="en-US" sz="1905" dirty="0">
                  <a:solidFill>
                    <a:schemeClr val="bg1"/>
                  </a:solidFill>
                  <a:ea typeface="Arial Unicode MS" pitchFamily="2"/>
                  <a:cs typeface="Arial Unicode MS" pitchFamily="2"/>
                </a:endParaRPr>
              </a:p>
            </p:txBody>
          </p:sp>
          <p:sp>
            <p:nvSpPr>
              <p:cNvPr id="147" name="Freihandform 1598">
                <a:extLst>
                  <a:ext uri="{FF2B5EF4-FFF2-40B4-BE49-F238E27FC236}">
                    <a16:creationId xmlns:a16="http://schemas.microsoft.com/office/drawing/2014/main" id="{5977ABEB-2645-4EC4-8E80-C9B66EC91394}"/>
                  </a:ext>
                </a:extLst>
              </p:cNvPr>
              <p:cNvSpPr/>
              <p:nvPr/>
            </p:nvSpPr>
            <p:spPr>
              <a:xfrm>
                <a:off x="6771795" y="4514121"/>
                <a:ext cx="103983" cy="8132"/>
              </a:xfrm>
              <a:custGeom>
                <a:avLst/>
                <a:gdLst/>
                <a:ahLst/>
                <a:cxnLst>
                  <a:cxn ang="3cd4">
                    <a:pos x="hc" y="t"/>
                  </a:cxn>
                  <a:cxn ang="cd2">
                    <a:pos x="l" y="vc"/>
                  </a:cxn>
                  <a:cxn ang="cd4">
                    <a:pos x="hc" y="b"/>
                  </a:cxn>
                  <a:cxn ang="0">
                    <a:pos x="r" y="vc"/>
                  </a:cxn>
                </a:cxnLst>
                <a:rect l="l" t="t" r="r" b="b"/>
                <a:pathLst>
                  <a:path w="423" h="34">
                    <a:moveTo>
                      <a:pt x="406" y="0"/>
                    </a:moveTo>
                    <a:lnTo>
                      <a:pt x="19" y="0"/>
                    </a:lnTo>
                    <a:cubicBezTo>
                      <a:pt x="8" y="0"/>
                      <a:pt x="0" y="6"/>
                      <a:pt x="0" y="17"/>
                    </a:cubicBezTo>
                    <a:cubicBezTo>
                      <a:pt x="0" y="28"/>
                      <a:pt x="8" y="34"/>
                      <a:pt x="19" y="34"/>
                    </a:cubicBezTo>
                    <a:lnTo>
                      <a:pt x="406" y="34"/>
                    </a:lnTo>
                    <a:cubicBezTo>
                      <a:pt x="417" y="34"/>
                      <a:pt x="423" y="28"/>
                      <a:pt x="423" y="17"/>
                    </a:cubicBezTo>
                    <a:cubicBezTo>
                      <a:pt x="423" y="6"/>
                      <a:pt x="417" y="0"/>
                      <a:pt x="406" y="0"/>
                    </a:cubicBezTo>
                    <a:close/>
                  </a:path>
                </a:pathLst>
              </a:custGeom>
              <a:solidFill>
                <a:schemeClr val="bg1"/>
              </a:solidFill>
              <a:ln cap="flat">
                <a:noFill/>
                <a:prstDash val="solid"/>
              </a:ln>
            </p:spPr>
            <p:txBody>
              <a:bodyPr vert="horz" wrap="none" lIns="95246" tIns="47623" rIns="95246" bIns="47623" anchor="ctr" anchorCtr="1" compatLnSpc="0"/>
              <a:lstStyle/>
              <a:p>
                <a:pPr hangingPunct="0"/>
                <a:endParaRPr lang="en-US" sz="1905" dirty="0">
                  <a:solidFill>
                    <a:schemeClr val="bg1"/>
                  </a:solidFill>
                  <a:ea typeface="Arial Unicode MS" pitchFamily="2"/>
                  <a:cs typeface="Arial Unicode MS" pitchFamily="2"/>
                </a:endParaRPr>
              </a:p>
            </p:txBody>
          </p:sp>
          <p:sp>
            <p:nvSpPr>
              <p:cNvPr id="148" name="Freihandform 1599">
                <a:extLst>
                  <a:ext uri="{FF2B5EF4-FFF2-40B4-BE49-F238E27FC236}">
                    <a16:creationId xmlns:a16="http://schemas.microsoft.com/office/drawing/2014/main" id="{93CF8669-363E-403C-B121-37D0C8E5CDFF}"/>
                  </a:ext>
                </a:extLst>
              </p:cNvPr>
              <p:cNvSpPr/>
              <p:nvPr/>
            </p:nvSpPr>
            <p:spPr>
              <a:xfrm>
                <a:off x="6771795" y="4540240"/>
                <a:ext cx="103983" cy="8132"/>
              </a:xfrm>
              <a:custGeom>
                <a:avLst/>
                <a:gdLst/>
                <a:ahLst/>
                <a:cxnLst>
                  <a:cxn ang="3cd4">
                    <a:pos x="hc" y="t"/>
                  </a:cxn>
                  <a:cxn ang="cd2">
                    <a:pos x="l" y="vc"/>
                  </a:cxn>
                  <a:cxn ang="cd4">
                    <a:pos x="hc" y="b"/>
                  </a:cxn>
                  <a:cxn ang="0">
                    <a:pos x="r" y="vc"/>
                  </a:cxn>
                </a:cxnLst>
                <a:rect l="l" t="t" r="r" b="b"/>
                <a:pathLst>
                  <a:path w="423" h="34">
                    <a:moveTo>
                      <a:pt x="406" y="0"/>
                    </a:moveTo>
                    <a:lnTo>
                      <a:pt x="19" y="0"/>
                    </a:lnTo>
                    <a:cubicBezTo>
                      <a:pt x="8" y="0"/>
                      <a:pt x="0" y="6"/>
                      <a:pt x="0" y="17"/>
                    </a:cubicBezTo>
                    <a:cubicBezTo>
                      <a:pt x="0" y="27"/>
                      <a:pt x="8" y="34"/>
                      <a:pt x="19" y="34"/>
                    </a:cubicBezTo>
                    <a:lnTo>
                      <a:pt x="406" y="34"/>
                    </a:lnTo>
                    <a:cubicBezTo>
                      <a:pt x="417" y="34"/>
                      <a:pt x="423" y="27"/>
                      <a:pt x="423" y="17"/>
                    </a:cubicBezTo>
                    <a:cubicBezTo>
                      <a:pt x="423" y="6"/>
                      <a:pt x="417" y="0"/>
                      <a:pt x="406" y="0"/>
                    </a:cubicBezTo>
                    <a:close/>
                  </a:path>
                </a:pathLst>
              </a:custGeom>
              <a:solidFill>
                <a:schemeClr val="bg1"/>
              </a:solidFill>
              <a:ln cap="flat">
                <a:noFill/>
                <a:prstDash val="solid"/>
              </a:ln>
            </p:spPr>
            <p:txBody>
              <a:bodyPr vert="horz" wrap="none" lIns="95246" tIns="47623" rIns="95246" bIns="47623" anchor="ctr" anchorCtr="1" compatLnSpc="0"/>
              <a:lstStyle/>
              <a:p>
                <a:pPr hangingPunct="0"/>
                <a:endParaRPr lang="en-US" sz="1905" dirty="0">
                  <a:solidFill>
                    <a:schemeClr val="bg1"/>
                  </a:solidFill>
                  <a:ea typeface="Arial Unicode MS" pitchFamily="2"/>
                  <a:cs typeface="Arial Unicode MS" pitchFamily="2"/>
                </a:endParaRPr>
              </a:p>
            </p:txBody>
          </p:sp>
          <p:sp>
            <p:nvSpPr>
              <p:cNvPr id="149" name="Freihandform 1419">
                <a:extLst>
                  <a:ext uri="{FF2B5EF4-FFF2-40B4-BE49-F238E27FC236}">
                    <a16:creationId xmlns:a16="http://schemas.microsoft.com/office/drawing/2014/main" id="{DF470671-4DBE-4B33-A1CA-E73A225D98D7}"/>
                  </a:ext>
                </a:extLst>
              </p:cNvPr>
              <p:cNvSpPr/>
              <p:nvPr/>
            </p:nvSpPr>
            <p:spPr>
              <a:xfrm>
                <a:off x="6352361" y="4348782"/>
                <a:ext cx="347432" cy="347677"/>
              </a:xfrm>
              <a:custGeom>
                <a:avLst/>
                <a:gdLst/>
                <a:ahLst/>
                <a:cxnLst>
                  <a:cxn ang="3cd4">
                    <a:pos x="hc" y="t"/>
                  </a:cxn>
                  <a:cxn ang="cd2">
                    <a:pos x="l" y="vc"/>
                  </a:cxn>
                  <a:cxn ang="cd4">
                    <a:pos x="hc" y="b"/>
                  </a:cxn>
                  <a:cxn ang="0">
                    <a:pos x="r" y="vc"/>
                  </a:cxn>
                </a:cxnLst>
                <a:rect l="l" t="t" r="r" b="b"/>
                <a:pathLst>
                  <a:path w="1411" h="1412">
                    <a:moveTo>
                      <a:pt x="704" y="1376"/>
                    </a:moveTo>
                    <a:cubicBezTo>
                      <a:pt x="336" y="1376"/>
                      <a:pt x="36" y="1075"/>
                      <a:pt x="36" y="705"/>
                    </a:cubicBezTo>
                    <a:cubicBezTo>
                      <a:pt x="36" y="337"/>
                      <a:pt x="336" y="36"/>
                      <a:pt x="704" y="36"/>
                    </a:cubicBezTo>
                    <a:cubicBezTo>
                      <a:pt x="1075" y="36"/>
                      <a:pt x="1375" y="337"/>
                      <a:pt x="1375" y="705"/>
                    </a:cubicBezTo>
                    <a:cubicBezTo>
                      <a:pt x="1375" y="1075"/>
                      <a:pt x="1075" y="1376"/>
                      <a:pt x="704" y="1376"/>
                    </a:cubicBezTo>
                    <a:close/>
                    <a:moveTo>
                      <a:pt x="704" y="0"/>
                    </a:moveTo>
                    <a:cubicBezTo>
                      <a:pt x="317" y="0"/>
                      <a:pt x="0" y="318"/>
                      <a:pt x="0" y="705"/>
                    </a:cubicBezTo>
                    <a:cubicBezTo>
                      <a:pt x="0" y="1094"/>
                      <a:pt x="317" y="1412"/>
                      <a:pt x="704" y="1412"/>
                    </a:cubicBezTo>
                    <a:cubicBezTo>
                      <a:pt x="1094" y="1412"/>
                      <a:pt x="1411" y="1094"/>
                      <a:pt x="1411" y="705"/>
                    </a:cubicBezTo>
                    <a:cubicBezTo>
                      <a:pt x="1411" y="318"/>
                      <a:pt x="1094" y="0"/>
                      <a:pt x="704" y="0"/>
                    </a:cubicBezTo>
                    <a:close/>
                  </a:path>
                </a:pathLst>
              </a:custGeom>
              <a:solidFill>
                <a:schemeClr val="bg1"/>
              </a:solidFill>
              <a:ln cap="flat">
                <a:noFill/>
                <a:prstDash val="solid"/>
              </a:ln>
            </p:spPr>
            <p:txBody>
              <a:bodyPr vert="horz" wrap="none" lIns="95246" tIns="47623" rIns="95246" bIns="47623" anchor="ctr" anchorCtr="1" compatLnSpc="0"/>
              <a:lstStyle/>
              <a:p>
                <a:pPr hangingPunct="0"/>
                <a:endParaRPr lang="en-US" sz="1905" dirty="0">
                  <a:solidFill>
                    <a:schemeClr val="bg1"/>
                  </a:solidFill>
                  <a:ea typeface="Arial Unicode MS" pitchFamily="2"/>
                  <a:cs typeface="Arial Unicode MS" pitchFamily="2"/>
                </a:endParaRPr>
              </a:p>
            </p:txBody>
          </p:sp>
          <p:sp>
            <p:nvSpPr>
              <p:cNvPr id="150" name="Freihandform 1420">
                <a:extLst>
                  <a:ext uri="{FF2B5EF4-FFF2-40B4-BE49-F238E27FC236}">
                    <a16:creationId xmlns:a16="http://schemas.microsoft.com/office/drawing/2014/main" id="{D6B6AEBA-7362-4D66-805E-A68927DC263F}"/>
                  </a:ext>
                </a:extLst>
              </p:cNvPr>
              <p:cNvSpPr/>
              <p:nvPr/>
            </p:nvSpPr>
            <p:spPr>
              <a:xfrm>
                <a:off x="6482708" y="4427139"/>
                <a:ext cx="86735" cy="86735"/>
              </a:xfrm>
              <a:custGeom>
                <a:avLst/>
                <a:gdLst/>
                <a:ahLst/>
                <a:cxnLst>
                  <a:cxn ang="3cd4">
                    <a:pos x="hc" y="t"/>
                  </a:cxn>
                  <a:cxn ang="cd2">
                    <a:pos x="l" y="vc"/>
                  </a:cxn>
                  <a:cxn ang="cd4">
                    <a:pos x="hc" y="b"/>
                  </a:cxn>
                  <a:cxn ang="0">
                    <a:pos x="r" y="vc"/>
                  </a:cxn>
                </a:cxnLst>
                <a:rect l="l" t="t" r="r" b="b"/>
                <a:pathLst>
                  <a:path w="353" h="353">
                    <a:moveTo>
                      <a:pt x="175" y="36"/>
                    </a:moveTo>
                    <a:cubicBezTo>
                      <a:pt x="254" y="36"/>
                      <a:pt x="317" y="99"/>
                      <a:pt x="317" y="175"/>
                    </a:cubicBezTo>
                    <a:cubicBezTo>
                      <a:pt x="317" y="254"/>
                      <a:pt x="254" y="317"/>
                      <a:pt x="175" y="317"/>
                    </a:cubicBezTo>
                    <a:cubicBezTo>
                      <a:pt x="99" y="317"/>
                      <a:pt x="36" y="254"/>
                      <a:pt x="36" y="175"/>
                    </a:cubicBezTo>
                    <a:cubicBezTo>
                      <a:pt x="36" y="99"/>
                      <a:pt x="99" y="36"/>
                      <a:pt x="175" y="36"/>
                    </a:cubicBezTo>
                    <a:close/>
                    <a:moveTo>
                      <a:pt x="175" y="353"/>
                    </a:moveTo>
                    <a:cubicBezTo>
                      <a:pt x="273" y="353"/>
                      <a:pt x="353" y="273"/>
                      <a:pt x="353" y="175"/>
                    </a:cubicBezTo>
                    <a:cubicBezTo>
                      <a:pt x="353" y="78"/>
                      <a:pt x="273" y="0"/>
                      <a:pt x="175" y="0"/>
                    </a:cubicBezTo>
                    <a:cubicBezTo>
                      <a:pt x="78" y="0"/>
                      <a:pt x="0" y="78"/>
                      <a:pt x="0" y="175"/>
                    </a:cubicBezTo>
                    <a:cubicBezTo>
                      <a:pt x="0" y="273"/>
                      <a:pt x="78" y="353"/>
                      <a:pt x="175" y="353"/>
                    </a:cubicBezTo>
                    <a:close/>
                  </a:path>
                </a:pathLst>
              </a:custGeom>
              <a:solidFill>
                <a:schemeClr val="bg1"/>
              </a:solidFill>
              <a:ln cap="flat">
                <a:noFill/>
                <a:prstDash val="solid"/>
              </a:ln>
            </p:spPr>
            <p:txBody>
              <a:bodyPr vert="horz" wrap="none" lIns="95246" tIns="47623" rIns="95246" bIns="47623" anchor="ctr" anchorCtr="1" compatLnSpc="0"/>
              <a:lstStyle/>
              <a:p>
                <a:pPr hangingPunct="0"/>
                <a:endParaRPr lang="en-US" sz="1905" dirty="0">
                  <a:solidFill>
                    <a:schemeClr val="bg1"/>
                  </a:solidFill>
                  <a:ea typeface="Arial Unicode MS" pitchFamily="2"/>
                  <a:cs typeface="Arial Unicode MS" pitchFamily="2"/>
                </a:endParaRPr>
              </a:p>
            </p:txBody>
          </p:sp>
          <p:sp>
            <p:nvSpPr>
              <p:cNvPr id="151" name="Freihandform 1421">
                <a:extLst>
                  <a:ext uri="{FF2B5EF4-FFF2-40B4-BE49-F238E27FC236}">
                    <a16:creationId xmlns:a16="http://schemas.microsoft.com/office/drawing/2014/main" id="{1203F02B-A35D-4F66-B553-AC6A1C85B9CB}"/>
                  </a:ext>
                </a:extLst>
              </p:cNvPr>
              <p:cNvSpPr/>
              <p:nvPr/>
            </p:nvSpPr>
            <p:spPr>
              <a:xfrm>
                <a:off x="6447719" y="4522499"/>
                <a:ext cx="156221" cy="95606"/>
              </a:xfrm>
              <a:custGeom>
                <a:avLst/>
                <a:gdLst/>
                <a:ahLst/>
                <a:cxnLst>
                  <a:cxn ang="3cd4">
                    <a:pos x="hc" y="t"/>
                  </a:cxn>
                  <a:cxn ang="cd2">
                    <a:pos x="l" y="vc"/>
                  </a:cxn>
                  <a:cxn ang="cd4">
                    <a:pos x="hc" y="b"/>
                  </a:cxn>
                  <a:cxn ang="0">
                    <a:pos x="r" y="vc"/>
                  </a:cxn>
                </a:cxnLst>
                <a:rect l="l" t="t" r="r" b="b"/>
                <a:pathLst>
                  <a:path w="635" h="389">
                    <a:moveTo>
                      <a:pt x="476" y="0"/>
                    </a:moveTo>
                    <a:lnTo>
                      <a:pt x="159" y="0"/>
                    </a:lnTo>
                    <a:cubicBezTo>
                      <a:pt x="72" y="0"/>
                      <a:pt x="0" y="72"/>
                      <a:pt x="0" y="159"/>
                    </a:cubicBezTo>
                    <a:lnTo>
                      <a:pt x="0" y="370"/>
                    </a:lnTo>
                    <a:cubicBezTo>
                      <a:pt x="0" y="381"/>
                      <a:pt x="8" y="389"/>
                      <a:pt x="19" y="389"/>
                    </a:cubicBezTo>
                    <a:cubicBezTo>
                      <a:pt x="27" y="389"/>
                      <a:pt x="36" y="381"/>
                      <a:pt x="36" y="370"/>
                    </a:cubicBezTo>
                    <a:lnTo>
                      <a:pt x="36" y="159"/>
                    </a:lnTo>
                    <a:cubicBezTo>
                      <a:pt x="36" y="91"/>
                      <a:pt x="91" y="36"/>
                      <a:pt x="159" y="36"/>
                    </a:cubicBezTo>
                    <a:lnTo>
                      <a:pt x="476" y="36"/>
                    </a:lnTo>
                    <a:cubicBezTo>
                      <a:pt x="544" y="36"/>
                      <a:pt x="601" y="91"/>
                      <a:pt x="601" y="159"/>
                    </a:cubicBezTo>
                    <a:lnTo>
                      <a:pt x="601" y="370"/>
                    </a:lnTo>
                    <a:cubicBezTo>
                      <a:pt x="601" y="381"/>
                      <a:pt x="607" y="389"/>
                      <a:pt x="618" y="389"/>
                    </a:cubicBezTo>
                    <a:cubicBezTo>
                      <a:pt x="629" y="389"/>
                      <a:pt x="635" y="381"/>
                      <a:pt x="635" y="370"/>
                    </a:cubicBezTo>
                    <a:lnTo>
                      <a:pt x="635" y="159"/>
                    </a:lnTo>
                    <a:cubicBezTo>
                      <a:pt x="635" y="72"/>
                      <a:pt x="565" y="0"/>
                      <a:pt x="476" y="0"/>
                    </a:cubicBezTo>
                    <a:close/>
                  </a:path>
                </a:pathLst>
              </a:custGeom>
              <a:solidFill>
                <a:schemeClr val="bg1"/>
              </a:solidFill>
              <a:ln cap="flat">
                <a:noFill/>
                <a:prstDash val="solid"/>
              </a:ln>
            </p:spPr>
            <p:txBody>
              <a:bodyPr vert="horz" wrap="none" lIns="95246" tIns="47623" rIns="95246" bIns="47623" anchor="ctr" anchorCtr="1" compatLnSpc="0"/>
              <a:lstStyle/>
              <a:p>
                <a:pPr hangingPunct="0"/>
                <a:endParaRPr lang="en-US" sz="1905" dirty="0">
                  <a:solidFill>
                    <a:schemeClr val="bg1"/>
                  </a:solidFill>
                  <a:ea typeface="Arial Unicode MS" pitchFamily="2"/>
                  <a:cs typeface="Arial Unicode MS" pitchFamily="2"/>
                </a:endParaRPr>
              </a:p>
            </p:txBody>
          </p:sp>
        </p:grpSp>
        <p:grpSp>
          <p:nvGrpSpPr>
            <p:cNvPr id="129" name="Gruppieren 128"/>
            <p:cNvGrpSpPr/>
            <p:nvPr/>
          </p:nvGrpSpPr>
          <p:grpSpPr>
            <a:xfrm>
              <a:off x="7833284" y="2378325"/>
              <a:ext cx="645388" cy="347677"/>
              <a:chOff x="6352361" y="4348782"/>
              <a:chExt cx="645388" cy="347677"/>
            </a:xfrm>
          </p:grpSpPr>
          <p:sp>
            <p:nvSpPr>
              <p:cNvPr id="130" name="Freihandform 1594">
                <a:extLst>
                  <a:ext uri="{FF2B5EF4-FFF2-40B4-BE49-F238E27FC236}">
                    <a16:creationId xmlns:a16="http://schemas.microsoft.com/office/drawing/2014/main" id="{4B3D8712-D52C-4469-BB2C-8BFC7295F528}"/>
                  </a:ext>
                </a:extLst>
              </p:cNvPr>
              <p:cNvSpPr/>
              <p:nvPr/>
            </p:nvSpPr>
            <p:spPr>
              <a:xfrm>
                <a:off x="6650317" y="4348782"/>
                <a:ext cx="347432" cy="347677"/>
              </a:xfrm>
              <a:custGeom>
                <a:avLst/>
                <a:gdLst/>
                <a:ahLst/>
                <a:cxnLst>
                  <a:cxn ang="3cd4">
                    <a:pos x="hc" y="t"/>
                  </a:cxn>
                  <a:cxn ang="cd2">
                    <a:pos x="l" y="vc"/>
                  </a:cxn>
                  <a:cxn ang="cd4">
                    <a:pos x="hc" y="b"/>
                  </a:cxn>
                  <a:cxn ang="0">
                    <a:pos x="r" y="vc"/>
                  </a:cxn>
                </a:cxnLst>
                <a:rect l="l" t="t" r="r" b="b"/>
                <a:pathLst>
                  <a:path w="1411" h="1412">
                    <a:moveTo>
                      <a:pt x="704" y="1376"/>
                    </a:moveTo>
                    <a:cubicBezTo>
                      <a:pt x="336" y="1376"/>
                      <a:pt x="36" y="1075"/>
                      <a:pt x="36" y="705"/>
                    </a:cubicBezTo>
                    <a:cubicBezTo>
                      <a:pt x="36" y="337"/>
                      <a:pt x="336" y="36"/>
                      <a:pt x="704" y="36"/>
                    </a:cubicBezTo>
                    <a:cubicBezTo>
                      <a:pt x="1075" y="36"/>
                      <a:pt x="1375" y="337"/>
                      <a:pt x="1375" y="705"/>
                    </a:cubicBezTo>
                    <a:cubicBezTo>
                      <a:pt x="1375" y="1075"/>
                      <a:pt x="1075" y="1376"/>
                      <a:pt x="704" y="1376"/>
                    </a:cubicBezTo>
                    <a:close/>
                    <a:moveTo>
                      <a:pt x="704" y="0"/>
                    </a:moveTo>
                    <a:cubicBezTo>
                      <a:pt x="317" y="0"/>
                      <a:pt x="0" y="318"/>
                      <a:pt x="0" y="705"/>
                    </a:cubicBezTo>
                    <a:cubicBezTo>
                      <a:pt x="0" y="1094"/>
                      <a:pt x="317" y="1412"/>
                      <a:pt x="704" y="1412"/>
                    </a:cubicBezTo>
                    <a:cubicBezTo>
                      <a:pt x="1094" y="1412"/>
                      <a:pt x="1411" y="1094"/>
                      <a:pt x="1411" y="705"/>
                    </a:cubicBezTo>
                    <a:cubicBezTo>
                      <a:pt x="1411" y="318"/>
                      <a:pt x="1094" y="0"/>
                      <a:pt x="704" y="0"/>
                    </a:cubicBezTo>
                    <a:close/>
                  </a:path>
                </a:pathLst>
              </a:custGeom>
              <a:solidFill>
                <a:schemeClr val="bg1"/>
              </a:solidFill>
              <a:ln cap="flat">
                <a:noFill/>
                <a:prstDash val="solid"/>
              </a:ln>
            </p:spPr>
            <p:txBody>
              <a:bodyPr vert="horz" wrap="none" lIns="95246" tIns="47623" rIns="95246" bIns="47623" anchor="ctr" anchorCtr="1" compatLnSpc="0"/>
              <a:lstStyle/>
              <a:p>
                <a:pPr hangingPunct="0"/>
                <a:endParaRPr lang="en-US" sz="1905" dirty="0">
                  <a:solidFill>
                    <a:schemeClr val="bg1"/>
                  </a:solidFill>
                  <a:ea typeface="Arial Unicode MS" pitchFamily="2"/>
                  <a:cs typeface="Arial Unicode MS" pitchFamily="2"/>
                </a:endParaRPr>
              </a:p>
            </p:txBody>
          </p:sp>
          <p:sp>
            <p:nvSpPr>
              <p:cNvPr id="131" name="Freihandform 1595">
                <a:extLst>
                  <a:ext uri="{FF2B5EF4-FFF2-40B4-BE49-F238E27FC236}">
                    <a16:creationId xmlns:a16="http://schemas.microsoft.com/office/drawing/2014/main" id="{E80B0D17-758E-49D3-BB75-3339E6CEF36A}"/>
                  </a:ext>
                </a:extLst>
              </p:cNvPr>
              <p:cNvSpPr/>
              <p:nvPr/>
            </p:nvSpPr>
            <p:spPr>
              <a:xfrm>
                <a:off x="6745675" y="4427140"/>
                <a:ext cx="156221" cy="190964"/>
              </a:xfrm>
              <a:custGeom>
                <a:avLst/>
                <a:gdLst/>
                <a:ahLst/>
                <a:cxnLst>
                  <a:cxn ang="3cd4">
                    <a:pos x="hc" y="t"/>
                  </a:cxn>
                  <a:cxn ang="cd2">
                    <a:pos x="l" y="vc"/>
                  </a:cxn>
                  <a:cxn ang="cd4">
                    <a:pos x="hc" y="b"/>
                  </a:cxn>
                  <a:cxn ang="0">
                    <a:pos x="r" y="vc"/>
                  </a:cxn>
                </a:cxnLst>
                <a:rect l="l" t="t" r="r" b="b"/>
                <a:pathLst>
                  <a:path w="635" h="776">
                    <a:moveTo>
                      <a:pt x="601" y="723"/>
                    </a:moveTo>
                    <a:cubicBezTo>
                      <a:pt x="601" y="732"/>
                      <a:pt x="593" y="740"/>
                      <a:pt x="582" y="740"/>
                    </a:cubicBezTo>
                    <a:lnTo>
                      <a:pt x="53" y="740"/>
                    </a:lnTo>
                    <a:cubicBezTo>
                      <a:pt x="44" y="740"/>
                      <a:pt x="36" y="732"/>
                      <a:pt x="36" y="723"/>
                    </a:cubicBezTo>
                    <a:lnTo>
                      <a:pt x="36" y="52"/>
                    </a:lnTo>
                    <a:cubicBezTo>
                      <a:pt x="36" y="42"/>
                      <a:pt x="44" y="36"/>
                      <a:pt x="53" y="36"/>
                    </a:cubicBezTo>
                    <a:lnTo>
                      <a:pt x="582" y="36"/>
                    </a:lnTo>
                    <a:cubicBezTo>
                      <a:pt x="593" y="36"/>
                      <a:pt x="601" y="42"/>
                      <a:pt x="601" y="52"/>
                    </a:cubicBezTo>
                    <a:close/>
                    <a:moveTo>
                      <a:pt x="582" y="0"/>
                    </a:moveTo>
                    <a:lnTo>
                      <a:pt x="53" y="0"/>
                    </a:lnTo>
                    <a:cubicBezTo>
                      <a:pt x="25" y="0"/>
                      <a:pt x="0" y="23"/>
                      <a:pt x="0" y="52"/>
                    </a:cubicBezTo>
                    <a:lnTo>
                      <a:pt x="0" y="723"/>
                    </a:lnTo>
                    <a:cubicBezTo>
                      <a:pt x="0" y="751"/>
                      <a:pt x="25" y="776"/>
                      <a:pt x="53" y="776"/>
                    </a:cubicBezTo>
                    <a:lnTo>
                      <a:pt x="582" y="776"/>
                    </a:lnTo>
                    <a:cubicBezTo>
                      <a:pt x="612" y="776"/>
                      <a:pt x="635" y="751"/>
                      <a:pt x="635" y="723"/>
                    </a:cubicBezTo>
                    <a:lnTo>
                      <a:pt x="635" y="52"/>
                    </a:lnTo>
                    <a:cubicBezTo>
                      <a:pt x="635" y="23"/>
                      <a:pt x="612" y="0"/>
                      <a:pt x="582" y="0"/>
                    </a:cubicBezTo>
                    <a:close/>
                  </a:path>
                </a:pathLst>
              </a:custGeom>
              <a:solidFill>
                <a:schemeClr val="bg1"/>
              </a:solidFill>
              <a:ln cap="flat">
                <a:noFill/>
                <a:prstDash val="solid"/>
              </a:ln>
            </p:spPr>
            <p:txBody>
              <a:bodyPr vert="horz" wrap="none" lIns="95246" tIns="47623" rIns="95246" bIns="47623" anchor="ctr" anchorCtr="1" compatLnSpc="0"/>
              <a:lstStyle/>
              <a:p>
                <a:pPr hangingPunct="0"/>
                <a:endParaRPr lang="en-US" sz="1905" dirty="0">
                  <a:solidFill>
                    <a:schemeClr val="bg1"/>
                  </a:solidFill>
                  <a:ea typeface="Arial Unicode MS" pitchFamily="2"/>
                  <a:cs typeface="Arial Unicode MS" pitchFamily="2"/>
                </a:endParaRPr>
              </a:p>
            </p:txBody>
          </p:sp>
          <p:sp>
            <p:nvSpPr>
              <p:cNvPr id="132" name="Freihandform 1596">
                <a:extLst>
                  <a:ext uri="{FF2B5EF4-FFF2-40B4-BE49-F238E27FC236}">
                    <a16:creationId xmlns:a16="http://schemas.microsoft.com/office/drawing/2014/main" id="{92AB44EE-5CE9-4CA4-BF09-53A04D7C84D1}"/>
                  </a:ext>
                </a:extLst>
              </p:cNvPr>
              <p:cNvSpPr/>
              <p:nvPr/>
            </p:nvSpPr>
            <p:spPr>
              <a:xfrm>
                <a:off x="6771795" y="4461882"/>
                <a:ext cx="103983" cy="8132"/>
              </a:xfrm>
              <a:custGeom>
                <a:avLst/>
                <a:gdLst/>
                <a:ahLst/>
                <a:cxnLst>
                  <a:cxn ang="3cd4">
                    <a:pos x="hc" y="t"/>
                  </a:cxn>
                  <a:cxn ang="cd2">
                    <a:pos x="l" y="vc"/>
                  </a:cxn>
                  <a:cxn ang="cd4">
                    <a:pos x="hc" y="b"/>
                  </a:cxn>
                  <a:cxn ang="0">
                    <a:pos x="r" y="vc"/>
                  </a:cxn>
                </a:cxnLst>
                <a:rect l="l" t="t" r="r" b="b"/>
                <a:pathLst>
                  <a:path w="423" h="34">
                    <a:moveTo>
                      <a:pt x="406" y="0"/>
                    </a:moveTo>
                    <a:lnTo>
                      <a:pt x="19" y="0"/>
                    </a:lnTo>
                    <a:cubicBezTo>
                      <a:pt x="8" y="0"/>
                      <a:pt x="0" y="7"/>
                      <a:pt x="0" y="17"/>
                    </a:cubicBezTo>
                    <a:cubicBezTo>
                      <a:pt x="0" y="28"/>
                      <a:pt x="8" y="34"/>
                      <a:pt x="19" y="34"/>
                    </a:cubicBezTo>
                    <a:lnTo>
                      <a:pt x="406" y="34"/>
                    </a:lnTo>
                    <a:cubicBezTo>
                      <a:pt x="417" y="34"/>
                      <a:pt x="423" y="28"/>
                      <a:pt x="423" y="17"/>
                    </a:cubicBezTo>
                    <a:cubicBezTo>
                      <a:pt x="423" y="7"/>
                      <a:pt x="417" y="0"/>
                      <a:pt x="406" y="0"/>
                    </a:cubicBezTo>
                    <a:close/>
                  </a:path>
                </a:pathLst>
              </a:custGeom>
              <a:solidFill>
                <a:schemeClr val="bg1"/>
              </a:solidFill>
              <a:ln cap="flat">
                <a:noFill/>
                <a:prstDash val="solid"/>
              </a:ln>
            </p:spPr>
            <p:txBody>
              <a:bodyPr vert="horz" wrap="none" lIns="95246" tIns="47623" rIns="95246" bIns="47623" anchor="ctr" anchorCtr="1" compatLnSpc="0"/>
              <a:lstStyle/>
              <a:p>
                <a:pPr hangingPunct="0"/>
                <a:endParaRPr lang="en-US" sz="1905" dirty="0">
                  <a:solidFill>
                    <a:schemeClr val="bg1"/>
                  </a:solidFill>
                  <a:ea typeface="Arial Unicode MS" pitchFamily="2"/>
                  <a:cs typeface="Arial Unicode MS" pitchFamily="2"/>
                </a:endParaRPr>
              </a:p>
            </p:txBody>
          </p:sp>
          <p:sp>
            <p:nvSpPr>
              <p:cNvPr id="133" name="Freihandform 1597">
                <a:extLst>
                  <a:ext uri="{FF2B5EF4-FFF2-40B4-BE49-F238E27FC236}">
                    <a16:creationId xmlns:a16="http://schemas.microsoft.com/office/drawing/2014/main" id="{CD1A0B55-31BA-4E0F-9FF2-CFD6420E1098}"/>
                  </a:ext>
                </a:extLst>
              </p:cNvPr>
              <p:cNvSpPr/>
              <p:nvPr/>
            </p:nvSpPr>
            <p:spPr>
              <a:xfrm>
                <a:off x="6771795" y="4488002"/>
                <a:ext cx="103983" cy="8132"/>
              </a:xfrm>
              <a:custGeom>
                <a:avLst/>
                <a:gdLst/>
                <a:ahLst/>
                <a:cxnLst>
                  <a:cxn ang="3cd4">
                    <a:pos x="hc" y="t"/>
                  </a:cxn>
                  <a:cxn ang="cd2">
                    <a:pos x="l" y="vc"/>
                  </a:cxn>
                  <a:cxn ang="cd4">
                    <a:pos x="hc" y="b"/>
                  </a:cxn>
                  <a:cxn ang="0">
                    <a:pos x="r" y="vc"/>
                  </a:cxn>
                </a:cxnLst>
                <a:rect l="l" t="t" r="r" b="b"/>
                <a:pathLst>
                  <a:path w="423" h="34">
                    <a:moveTo>
                      <a:pt x="406" y="0"/>
                    </a:moveTo>
                    <a:lnTo>
                      <a:pt x="19" y="0"/>
                    </a:lnTo>
                    <a:cubicBezTo>
                      <a:pt x="8" y="0"/>
                      <a:pt x="0" y="7"/>
                      <a:pt x="0" y="17"/>
                    </a:cubicBezTo>
                    <a:cubicBezTo>
                      <a:pt x="0" y="28"/>
                      <a:pt x="8" y="34"/>
                      <a:pt x="19" y="34"/>
                    </a:cubicBezTo>
                    <a:lnTo>
                      <a:pt x="406" y="34"/>
                    </a:lnTo>
                    <a:cubicBezTo>
                      <a:pt x="417" y="34"/>
                      <a:pt x="423" y="28"/>
                      <a:pt x="423" y="17"/>
                    </a:cubicBezTo>
                    <a:cubicBezTo>
                      <a:pt x="423" y="7"/>
                      <a:pt x="417" y="0"/>
                      <a:pt x="406" y="0"/>
                    </a:cubicBezTo>
                    <a:close/>
                  </a:path>
                </a:pathLst>
              </a:custGeom>
              <a:solidFill>
                <a:schemeClr val="bg1"/>
              </a:solidFill>
              <a:ln cap="flat">
                <a:noFill/>
                <a:prstDash val="solid"/>
              </a:ln>
            </p:spPr>
            <p:txBody>
              <a:bodyPr vert="horz" wrap="none" lIns="95246" tIns="47623" rIns="95246" bIns="47623" anchor="ctr" anchorCtr="1" compatLnSpc="0"/>
              <a:lstStyle/>
              <a:p>
                <a:pPr hangingPunct="0"/>
                <a:endParaRPr lang="en-US" sz="1905" dirty="0">
                  <a:solidFill>
                    <a:schemeClr val="bg1"/>
                  </a:solidFill>
                  <a:ea typeface="Arial Unicode MS" pitchFamily="2"/>
                  <a:cs typeface="Arial Unicode MS" pitchFamily="2"/>
                </a:endParaRPr>
              </a:p>
            </p:txBody>
          </p:sp>
          <p:sp>
            <p:nvSpPr>
              <p:cNvPr id="134" name="Freihandform 1598">
                <a:extLst>
                  <a:ext uri="{FF2B5EF4-FFF2-40B4-BE49-F238E27FC236}">
                    <a16:creationId xmlns:a16="http://schemas.microsoft.com/office/drawing/2014/main" id="{5977ABEB-2645-4EC4-8E80-C9B66EC91394}"/>
                  </a:ext>
                </a:extLst>
              </p:cNvPr>
              <p:cNvSpPr/>
              <p:nvPr/>
            </p:nvSpPr>
            <p:spPr>
              <a:xfrm>
                <a:off x="6771795" y="4514121"/>
                <a:ext cx="103983" cy="8132"/>
              </a:xfrm>
              <a:custGeom>
                <a:avLst/>
                <a:gdLst/>
                <a:ahLst/>
                <a:cxnLst>
                  <a:cxn ang="3cd4">
                    <a:pos x="hc" y="t"/>
                  </a:cxn>
                  <a:cxn ang="cd2">
                    <a:pos x="l" y="vc"/>
                  </a:cxn>
                  <a:cxn ang="cd4">
                    <a:pos x="hc" y="b"/>
                  </a:cxn>
                  <a:cxn ang="0">
                    <a:pos x="r" y="vc"/>
                  </a:cxn>
                </a:cxnLst>
                <a:rect l="l" t="t" r="r" b="b"/>
                <a:pathLst>
                  <a:path w="423" h="34">
                    <a:moveTo>
                      <a:pt x="406" y="0"/>
                    </a:moveTo>
                    <a:lnTo>
                      <a:pt x="19" y="0"/>
                    </a:lnTo>
                    <a:cubicBezTo>
                      <a:pt x="8" y="0"/>
                      <a:pt x="0" y="6"/>
                      <a:pt x="0" y="17"/>
                    </a:cubicBezTo>
                    <a:cubicBezTo>
                      <a:pt x="0" y="28"/>
                      <a:pt x="8" y="34"/>
                      <a:pt x="19" y="34"/>
                    </a:cubicBezTo>
                    <a:lnTo>
                      <a:pt x="406" y="34"/>
                    </a:lnTo>
                    <a:cubicBezTo>
                      <a:pt x="417" y="34"/>
                      <a:pt x="423" y="28"/>
                      <a:pt x="423" y="17"/>
                    </a:cubicBezTo>
                    <a:cubicBezTo>
                      <a:pt x="423" y="6"/>
                      <a:pt x="417" y="0"/>
                      <a:pt x="406" y="0"/>
                    </a:cubicBezTo>
                    <a:close/>
                  </a:path>
                </a:pathLst>
              </a:custGeom>
              <a:solidFill>
                <a:schemeClr val="bg1"/>
              </a:solidFill>
              <a:ln cap="flat">
                <a:noFill/>
                <a:prstDash val="solid"/>
              </a:ln>
            </p:spPr>
            <p:txBody>
              <a:bodyPr vert="horz" wrap="none" lIns="95246" tIns="47623" rIns="95246" bIns="47623" anchor="ctr" anchorCtr="1" compatLnSpc="0"/>
              <a:lstStyle/>
              <a:p>
                <a:pPr hangingPunct="0"/>
                <a:endParaRPr lang="en-US" sz="1905" dirty="0">
                  <a:solidFill>
                    <a:schemeClr val="bg1"/>
                  </a:solidFill>
                  <a:ea typeface="Arial Unicode MS" pitchFamily="2"/>
                  <a:cs typeface="Arial Unicode MS" pitchFamily="2"/>
                </a:endParaRPr>
              </a:p>
            </p:txBody>
          </p:sp>
          <p:sp>
            <p:nvSpPr>
              <p:cNvPr id="135" name="Freihandform 1599">
                <a:extLst>
                  <a:ext uri="{FF2B5EF4-FFF2-40B4-BE49-F238E27FC236}">
                    <a16:creationId xmlns:a16="http://schemas.microsoft.com/office/drawing/2014/main" id="{93CF8669-363E-403C-B121-37D0C8E5CDFF}"/>
                  </a:ext>
                </a:extLst>
              </p:cNvPr>
              <p:cNvSpPr/>
              <p:nvPr/>
            </p:nvSpPr>
            <p:spPr>
              <a:xfrm>
                <a:off x="6771795" y="4540240"/>
                <a:ext cx="103983" cy="8132"/>
              </a:xfrm>
              <a:custGeom>
                <a:avLst/>
                <a:gdLst/>
                <a:ahLst/>
                <a:cxnLst>
                  <a:cxn ang="3cd4">
                    <a:pos x="hc" y="t"/>
                  </a:cxn>
                  <a:cxn ang="cd2">
                    <a:pos x="l" y="vc"/>
                  </a:cxn>
                  <a:cxn ang="cd4">
                    <a:pos x="hc" y="b"/>
                  </a:cxn>
                  <a:cxn ang="0">
                    <a:pos x="r" y="vc"/>
                  </a:cxn>
                </a:cxnLst>
                <a:rect l="l" t="t" r="r" b="b"/>
                <a:pathLst>
                  <a:path w="423" h="34">
                    <a:moveTo>
                      <a:pt x="406" y="0"/>
                    </a:moveTo>
                    <a:lnTo>
                      <a:pt x="19" y="0"/>
                    </a:lnTo>
                    <a:cubicBezTo>
                      <a:pt x="8" y="0"/>
                      <a:pt x="0" y="6"/>
                      <a:pt x="0" y="17"/>
                    </a:cubicBezTo>
                    <a:cubicBezTo>
                      <a:pt x="0" y="27"/>
                      <a:pt x="8" y="34"/>
                      <a:pt x="19" y="34"/>
                    </a:cubicBezTo>
                    <a:lnTo>
                      <a:pt x="406" y="34"/>
                    </a:lnTo>
                    <a:cubicBezTo>
                      <a:pt x="417" y="34"/>
                      <a:pt x="423" y="27"/>
                      <a:pt x="423" y="17"/>
                    </a:cubicBezTo>
                    <a:cubicBezTo>
                      <a:pt x="423" y="6"/>
                      <a:pt x="417" y="0"/>
                      <a:pt x="406" y="0"/>
                    </a:cubicBezTo>
                    <a:close/>
                  </a:path>
                </a:pathLst>
              </a:custGeom>
              <a:solidFill>
                <a:schemeClr val="bg1"/>
              </a:solidFill>
              <a:ln cap="flat">
                <a:noFill/>
                <a:prstDash val="solid"/>
              </a:ln>
            </p:spPr>
            <p:txBody>
              <a:bodyPr vert="horz" wrap="none" lIns="95246" tIns="47623" rIns="95246" bIns="47623" anchor="ctr" anchorCtr="1" compatLnSpc="0"/>
              <a:lstStyle/>
              <a:p>
                <a:pPr hangingPunct="0"/>
                <a:endParaRPr lang="en-US" sz="1905" dirty="0">
                  <a:solidFill>
                    <a:schemeClr val="bg1"/>
                  </a:solidFill>
                  <a:ea typeface="Arial Unicode MS" pitchFamily="2"/>
                  <a:cs typeface="Arial Unicode MS" pitchFamily="2"/>
                </a:endParaRPr>
              </a:p>
            </p:txBody>
          </p:sp>
          <p:sp>
            <p:nvSpPr>
              <p:cNvPr id="136" name="Freihandform 1419">
                <a:extLst>
                  <a:ext uri="{FF2B5EF4-FFF2-40B4-BE49-F238E27FC236}">
                    <a16:creationId xmlns:a16="http://schemas.microsoft.com/office/drawing/2014/main" id="{DF470671-4DBE-4B33-A1CA-E73A225D98D7}"/>
                  </a:ext>
                </a:extLst>
              </p:cNvPr>
              <p:cNvSpPr/>
              <p:nvPr/>
            </p:nvSpPr>
            <p:spPr>
              <a:xfrm>
                <a:off x="6352361" y="4348782"/>
                <a:ext cx="347432" cy="347677"/>
              </a:xfrm>
              <a:custGeom>
                <a:avLst/>
                <a:gdLst/>
                <a:ahLst/>
                <a:cxnLst>
                  <a:cxn ang="3cd4">
                    <a:pos x="hc" y="t"/>
                  </a:cxn>
                  <a:cxn ang="cd2">
                    <a:pos x="l" y="vc"/>
                  </a:cxn>
                  <a:cxn ang="cd4">
                    <a:pos x="hc" y="b"/>
                  </a:cxn>
                  <a:cxn ang="0">
                    <a:pos x="r" y="vc"/>
                  </a:cxn>
                </a:cxnLst>
                <a:rect l="l" t="t" r="r" b="b"/>
                <a:pathLst>
                  <a:path w="1411" h="1412">
                    <a:moveTo>
                      <a:pt x="704" y="1376"/>
                    </a:moveTo>
                    <a:cubicBezTo>
                      <a:pt x="336" y="1376"/>
                      <a:pt x="36" y="1075"/>
                      <a:pt x="36" y="705"/>
                    </a:cubicBezTo>
                    <a:cubicBezTo>
                      <a:pt x="36" y="337"/>
                      <a:pt x="336" y="36"/>
                      <a:pt x="704" y="36"/>
                    </a:cubicBezTo>
                    <a:cubicBezTo>
                      <a:pt x="1075" y="36"/>
                      <a:pt x="1375" y="337"/>
                      <a:pt x="1375" y="705"/>
                    </a:cubicBezTo>
                    <a:cubicBezTo>
                      <a:pt x="1375" y="1075"/>
                      <a:pt x="1075" y="1376"/>
                      <a:pt x="704" y="1376"/>
                    </a:cubicBezTo>
                    <a:close/>
                    <a:moveTo>
                      <a:pt x="704" y="0"/>
                    </a:moveTo>
                    <a:cubicBezTo>
                      <a:pt x="317" y="0"/>
                      <a:pt x="0" y="318"/>
                      <a:pt x="0" y="705"/>
                    </a:cubicBezTo>
                    <a:cubicBezTo>
                      <a:pt x="0" y="1094"/>
                      <a:pt x="317" y="1412"/>
                      <a:pt x="704" y="1412"/>
                    </a:cubicBezTo>
                    <a:cubicBezTo>
                      <a:pt x="1094" y="1412"/>
                      <a:pt x="1411" y="1094"/>
                      <a:pt x="1411" y="705"/>
                    </a:cubicBezTo>
                    <a:cubicBezTo>
                      <a:pt x="1411" y="318"/>
                      <a:pt x="1094" y="0"/>
                      <a:pt x="704" y="0"/>
                    </a:cubicBezTo>
                    <a:close/>
                  </a:path>
                </a:pathLst>
              </a:custGeom>
              <a:solidFill>
                <a:schemeClr val="bg1"/>
              </a:solidFill>
              <a:ln cap="flat">
                <a:noFill/>
                <a:prstDash val="solid"/>
              </a:ln>
            </p:spPr>
            <p:txBody>
              <a:bodyPr vert="horz" wrap="none" lIns="95246" tIns="47623" rIns="95246" bIns="47623" anchor="ctr" anchorCtr="1" compatLnSpc="0"/>
              <a:lstStyle/>
              <a:p>
                <a:pPr hangingPunct="0"/>
                <a:endParaRPr lang="en-US" sz="1905" dirty="0">
                  <a:solidFill>
                    <a:schemeClr val="bg1"/>
                  </a:solidFill>
                  <a:ea typeface="Arial Unicode MS" pitchFamily="2"/>
                  <a:cs typeface="Arial Unicode MS" pitchFamily="2"/>
                </a:endParaRPr>
              </a:p>
            </p:txBody>
          </p:sp>
          <p:sp>
            <p:nvSpPr>
              <p:cNvPr id="137" name="Freihandform 1420">
                <a:extLst>
                  <a:ext uri="{FF2B5EF4-FFF2-40B4-BE49-F238E27FC236}">
                    <a16:creationId xmlns:a16="http://schemas.microsoft.com/office/drawing/2014/main" id="{D6B6AEBA-7362-4D66-805E-A68927DC263F}"/>
                  </a:ext>
                </a:extLst>
              </p:cNvPr>
              <p:cNvSpPr/>
              <p:nvPr/>
            </p:nvSpPr>
            <p:spPr>
              <a:xfrm>
                <a:off x="6482708" y="4427139"/>
                <a:ext cx="86735" cy="86735"/>
              </a:xfrm>
              <a:custGeom>
                <a:avLst/>
                <a:gdLst/>
                <a:ahLst/>
                <a:cxnLst>
                  <a:cxn ang="3cd4">
                    <a:pos x="hc" y="t"/>
                  </a:cxn>
                  <a:cxn ang="cd2">
                    <a:pos x="l" y="vc"/>
                  </a:cxn>
                  <a:cxn ang="cd4">
                    <a:pos x="hc" y="b"/>
                  </a:cxn>
                  <a:cxn ang="0">
                    <a:pos x="r" y="vc"/>
                  </a:cxn>
                </a:cxnLst>
                <a:rect l="l" t="t" r="r" b="b"/>
                <a:pathLst>
                  <a:path w="353" h="353">
                    <a:moveTo>
                      <a:pt x="175" y="36"/>
                    </a:moveTo>
                    <a:cubicBezTo>
                      <a:pt x="254" y="36"/>
                      <a:pt x="317" y="99"/>
                      <a:pt x="317" y="175"/>
                    </a:cubicBezTo>
                    <a:cubicBezTo>
                      <a:pt x="317" y="254"/>
                      <a:pt x="254" y="317"/>
                      <a:pt x="175" y="317"/>
                    </a:cubicBezTo>
                    <a:cubicBezTo>
                      <a:pt x="99" y="317"/>
                      <a:pt x="36" y="254"/>
                      <a:pt x="36" y="175"/>
                    </a:cubicBezTo>
                    <a:cubicBezTo>
                      <a:pt x="36" y="99"/>
                      <a:pt x="99" y="36"/>
                      <a:pt x="175" y="36"/>
                    </a:cubicBezTo>
                    <a:close/>
                    <a:moveTo>
                      <a:pt x="175" y="353"/>
                    </a:moveTo>
                    <a:cubicBezTo>
                      <a:pt x="273" y="353"/>
                      <a:pt x="353" y="273"/>
                      <a:pt x="353" y="175"/>
                    </a:cubicBezTo>
                    <a:cubicBezTo>
                      <a:pt x="353" y="78"/>
                      <a:pt x="273" y="0"/>
                      <a:pt x="175" y="0"/>
                    </a:cubicBezTo>
                    <a:cubicBezTo>
                      <a:pt x="78" y="0"/>
                      <a:pt x="0" y="78"/>
                      <a:pt x="0" y="175"/>
                    </a:cubicBezTo>
                    <a:cubicBezTo>
                      <a:pt x="0" y="273"/>
                      <a:pt x="78" y="353"/>
                      <a:pt x="175" y="353"/>
                    </a:cubicBezTo>
                    <a:close/>
                  </a:path>
                </a:pathLst>
              </a:custGeom>
              <a:solidFill>
                <a:schemeClr val="bg1"/>
              </a:solidFill>
              <a:ln cap="flat">
                <a:noFill/>
                <a:prstDash val="solid"/>
              </a:ln>
            </p:spPr>
            <p:txBody>
              <a:bodyPr vert="horz" wrap="none" lIns="95246" tIns="47623" rIns="95246" bIns="47623" anchor="ctr" anchorCtr="1" compatLnSpc="0"/>
              <a:lstStyle/>
              <a:p>
                <a:pPr hangingPunct="0"/>
                <a:endParaRPr lang="en-US" sz="1905" dirty="0">
                  <a:solidFill>
                    <a:schemeClr val="bg1"/>
                  </a:solidFill>
                  <a:ea typeface="Arial Unicode MS" pitchFamily="2"/>
                  <a:cs typeface="Arial Unicode MS" pitchFamily="2"/>
                </a:endParaRPr>
              </a:p>
            </p:txBody>
          </p:sp>
          <p:sp>
            <p:nvSpPr>
              <p:cNvPr id="138" name="Freihandform 1421">
                <a:extLst>
                  <a:ext uri="{FF2B5EF4-FFF2-40B4-BE49-F238E27FC236}">
                    <a16:creationId xmlns:a16="http://schemas.microsoft.com/office/drawing/2014/main" id="{1203F02B-A35D-4F66-B553-AC6A1C85B9CB}"/>
                  </a:ext>
                </a:extLst>
              </p:cNvPr>
              <p:cNvSpPr/>
              <p:nvPr/>
            </p:nvSpPr>
            <p:spPr>
              <a:xfrm>
                <a:off x="6447719" y="4522499"/>
                <a:ext cx="156221" cy="95606"/>
              </a:xfrm>
              <a:custGeom>
                <a:avLst/>
                <a:gdLst/>
                <a:ahLst/>
                <a:cxnLst>
                  <a:cxn ang="3cd4">
                    <a:pos x="hc" y="t"/>
                  </a:cxn>
                  <a:cxn ang="cd2">
                    <a:pos x="l" y="vc"/>
                  </a:cxn>
                  <a:cxn ang="cd4">
                    <a:pos x="hc" y="b"/>
                  </a:cxn>
                  <a:cxn ang="0">
                    <a:pos x="r" y="vc"/>
                  </a:cxn>
                </a:cxnLst>
                <a:rect l="l" t="t" r="r" b="b"/>
                <a:pathLst>
                  <a:path w="635" h="389">
                    <a:moveTo>
                      <a:pt x="476" y="0"/>
                    </a:moveTo>
                    <a:lnTo>
                      <a:pt x="159" y="0"/>
                    </a:lnTo>
                    <a:cubicBezTo>
                      <a:pt x="72" y="0"/>
                      <a:pt x="0" y="72"/>
                      <a:pt x="0" y="159"/>
                    </a:cubicBezTo>
                    <a:lnTo>
                      <a:pt x="0" y="370"/>
                    </a:lnTo>
                    <a:cubicBezTo>
                      <a:pt x="0" y="381"/>
                      <a:pt x="8" y="389"/>
                      <a:pt x="19" y="389"/>
                    </a:cubicBezTo>
                    <a:cubicBezTo>
                      <a:pt x="27" y="389"/>
                      <a:pt x="36" y="381"/>
                      <a:pt x="36" y="370"/>
                    </a:cubicBezTo>
                    <a:lnTo>
                      <a:pt x="36" y="159"/>
                    </a:lnTo>
                    <a:cubicBezTo>
                      <a:pt x="36" y="91"/>
                      <a:pt x="91" y="36"/>
                      <a:pt x="159" y="36"/>
                    </a:cubicBezTo>
                    <a:lnTo>
                      <a:pt x="476" y="36"/>
                    </a:lnTo>
                    <a:cubicBezTo>
                      <a:pt x="544" y="36"/>
                      <a:pt x="601" y="91"/>
                      <a:pt x="601" y="159"/>
                    </a:cubicBezTo>
                    <a:lnTo>
                      <a:pt x="601" y="370"/>
                    </a:lnTo>
                    <a:cubicBezTo>
                      <a:pt x="601" y="381"/>
                      <a:pt x="607" y="389"/>
                      <a:pt x="618" y="389"/>
                    </a:cubicBezTo>
                    <a:cubicBezTo>
                      <a:pt x="629" y="389"/>
                      <a:pt x="635" y="381"/>
                      <a:pt x="635" y="370"/>
                    </a:cubicBezTo>
                    <a:lnTo>
                      <a:pt x="635" y="159"/>
                    </a:lnTo>
                    <a:cubicBezTo>
                      <a:pt x="635" y="72"/>
                      <a:pt x="565" y="0"/>
                      <a:pt x="476" y="0"/>
                    </a:cubicBezTo>
                    <a:close/>
                  </a:path>
                </a:pathLst>
              </a:custGeom>
              <a:solidFill>
                <a:schemeClr val="bg1"/>
              </a:solidFill>
              <a:ln cap="flat">
                <a:noFill/>
                <a:prstDash val="solid"/>
              </a:ln>
            </p:spPr>
            <p:txBody>
              <a:bodyPr vert="horz" wrap="none" lIns="95246" tIns="47623" rIns="95246" bIns="47623" anchor="ctr" anchorCtr="1" compatLnSpc="0"/>
              <a:lstStyle/>
              <a:p>
                <a:pPr hangingPunct="0"/>
                <a:endParaRPr lang="en-US" sz="1905" dirty="0">
                  <a:solidFill>
                    <a:schemeClr val="bg1"/>
                  </a:solidFill>
                  <a:ea typeface="Arial Unicode MS" pitchFamily="2"/>
                  <a:cs typeface="Arial Unicode MS" pitchFamily="2"/>
                </a:endParaRPr>
              </a:p>
            </p:txBody>
          </p:sp>
        </p:grpSp>
      </p:grpSp>
      <p:grpSp>
        <p:nvGrpSpPr>
          <p:cNvPr id="10" name="Gruppieren 9"/>
          <p:cNvGrpSpPr/>
          <p:nvPr/>
        </p:nvGrpSpPr>
        <p:grpSpPr>
          <a:xfrm>
            <a:off x="7371377" y="2298972"/>
            <a:ext cx="3600248" cy="1603279"/>
            <a:chOff x="5275859" y="1752039"/>
            <a:chExt cx="3600248" cy="1603279"/>
          </a:xfrm>
        </p:grpSpPr>
        <p:sp>
          <p:nvSpPr>
            <p:cNvPr id="195" name="Abgerundetes Rechteck 194"/>
            <p:cNvSpPr/>
            <p:nvPr/>
          </p:nvSpPr>
          <p:spPr bwMode="auto">
            <a:xfrm>
              <a:off x="5276107" y="1752039"/>
              <a:ext cx="3600000" cy="217988"/>
            </a:xfrm>
            <a:prstGeom prst="roundRect">
              <a:avLst/>
            </a:prstGeom>
            <a:noFill/>
            <a:ln w="12700" cap="flat" cmpd="sng" algn="ctr">
              <a:solidFill>
                <a:srgbClr val="000000"/>
              </a:solidFill>
              <a:prstDash val="solid"/>
              <a:round/>
              <a:headEnd type="none" w="med" len="med"/>
              <a:tailEnd type="none" w="med" len="med"/>
            </a:ln>
            <a:effectLst/>
            <a:extLst/>
          </p:spPr>
          <p:txBody>
            <a:bodyPr vert="horz" wrap="none" lIns="89979" tIns="46789" rIns="89979" bIns="46789" numCol="1" rtlCol="0" anchor="ctr" anchorCtr="0" compatLnSpc="1">
              <a:prstTxWarp prst="textNoShape">
                <a:avLst/>
              </a:prstTxWarp>
            </a:bodyPr>
            <a:lstStyle/>
            <a:p>
              <a:pPr marL="0" marR="0" lvl="0" indent="0" algn="ctr" defTabSz="914217" rtl="0" eaLnBrk="1" fontAlgn="base" latinLnBrk="0" hangingPunct="1">
                <a:lnSpc>
                  <a:spcPct val="100000"/>
                </a:lnSpc>
                <a:spcBef>
                  <a:spcPct val="0"/>
                </a:spcBef>
                <a:spcAft>
                  <a:spcPct val="30000"/>
                </a:spcAft>
                <a:buClr>
                  <a:srgbClr val="113388"/>
                </a:buClr>
                <a:buSzTx/>
                <a:buFontTx/>
                <a:buNone/>
                <a:tabLst/>
                <a:defRPr/>
              </a:pPr>
              <a:r>
                <a:rPr kumimoji="0" lang="de-DE" sz="1400" b="0" i="0" u="none" strike="noStrike" kern="0" cap="none" spc="0" normalizeH="0" baseline="0" noProof="0" dirty="0">
                  <a:ln>
                    <a:noFill/>
                  </a:ln>
                  <a:solidFill>
                    <a:srgbClr val="003781"/>
                  </a:solidFill>
                  <a:effectLst/>
                  <a:uLnTx/>
                  <a:uFillTx/>
                  <a:latin typeface="Arial" panose="020B0604020202020204"/>
                  <a:ea typeface="+mn-ea"/>
                  <a:cs typeface="+mn-cs"/>
                </a:rPr>
                <a:t>Einbringungen</a:t>
              </a:r>
            </a:p>
          </p:txBody>
        </p:sp>
        <p:sp>
          <p:nvSpPr>
            <p:cNvPr id="196" name="Abgerundetes Rechteck 195"/>
            <p:cNvSpPr/>
            <p:nvPr/>
          </p:nvSpPr>
          <p:spPr bwMode="auto">
            <a:xfrm>
              <a:off x="5276107" y="3137330"/>
              <a:ext cx="3600000" cy="217988"/>
            </a:xfrm>
            <a:prstGeom prst="roundRect">
              <a:avLst/>
            </a:prstGeom>
            <a:noFill/>
            <a:ln w="12700" cap="flat" cmpd="sng" algn="ctr">
              <a:solidFill>
                <a:srgbClr val="000000"/>
              </a:solidFill>
              <a:prstDash val="solid"/>
              <a:round/>
              <a:headEnd type="none" w="med" len="med"/>
              <a:tailEnd type="none" w="med" len="med"/>
            </a:ln>
            <a:effectLst/>
            <a:extLst/>
          </p:spPr>
          <p:txBody>
            <a:bodyPr vert="horz" wrap="none" lIns="89979" tIns="46789" rIns="89979" bIns="46789" numCol="1" rtlCol="0" anchor="ctr" anchorCtr="0" compatLnSpc="1">
              <a:prstTxWarp prst="textNoShape">
                <a:avLst/>
              </a:prstTxWarp>
            </a:bodyPr>
            <a:lstStyle/>
            <a:p>
              <a:pPr marL="0" marR="0" lvl="0" indent="0" algn="ctr" defTabSz="914217" rtl="0" eaLnBrk="1" fontAlgn="base" latinLnBrk="0" hangingPunct="1">
                <a:lnSpc>
                  <a:spcPct val="100000"/>
                </a:lnSpc>
                <a:spcBef>
                  <a:spcPct val="0"/>
                </a:spcBef>
                <a:spcAft>
                  <a:spcPct val="30000"/>
                </a:spcAft>
                <a:buClr>
                  <a:srgbClr val="113388"/>
                </a:buClr>
                <a:buSzTx/>
                <a:buFontTx/>
                <a:buNone/>
                <a:tabLst/>
                <a:defRPr/>
              </a:pPr>
              <a:r>
                <a:rPr kumimoji="0" lang="de-DE" sz="1400" b="0" i="0" u="none" strike="noStrike" kern="0" cap="none" spc="0" normalizeH="0" baseline="0" noProof="0" dirty="0">
                  <a:ln>
                    <a:noFill/>
                  </a:ln>
                  <a:solidFill>
                    <a:srgbClr val="003781"/>
                  </a:solidFill>
                  <a:effectLst/>
                  <a:uLnTx/>
                  <a:uFillTx/>
                  <a:latin typeface="Arial" panose="020B0604020202020204"/>
                  <a:ea typeface="+mn-ea"/>
                  <a:cs typeface="+mn-cs"/>
                </a:rPr>
                <a:t>Entnahmen</a:t>
              </a:r>
            </a:p>
          </p:txBody>
        </p:sp>
        <p:grpSp>
          <p:nvGrpSpPr>
            <p:cNvPr id="197" name="Gruppieren 196"/>
            <p:cNvGrpSpPr/>
            <p:nvPr/>
          </p:nvGrpSpPr>
          <p:grpSpPr>
            <a:xfrm>
              <a:off x="5897043" y="2097440"/>
              <a:ext cx="2358132" cy="939995"/>
              <a:chOff x="2055560" y="3017551"/>
              <a:chExt cx="2358132" cy="939995"/>
            </a:xfrm>
          </p:grpSpPr>
          <p:sp>
            <p:nvSpPr>
              <p:cNvPr id="198" name="Pfeil nach rechts 10"/>
              <p:cNvSpPr>
                <a:spLocks noChangeArrowheads="1"/>
              </p:cNvSpPr>
              <p:nvPr/>
            </p:nvSpPr>
            <p:spPr bwMode="auto">
              <a:xfrm rot="5400000">
                <a:off x="2059887" y="3013224"/>
                <a:ext cx="189737" cy="198392"/>
              </a:xfrm>
              <a:prstGeom prst="rightArrow">
                <a:avLst>
                  <a:gd name="adj1" fmla="val 50000"/>
                  <a:gd name="adj2" fmla="val 50178"/>
                </a:avLst>
              </a:prstGeom>
              <a:noFill/>
              <a:ln w="9525" algn="ctr">
                <a:solidFill>
                  <a:srgbClr val="122B54"/>
                </a:solidFill>
                <a:round/>
                <a:headEnd/>
                <a:tailEnd/>
              </a:ln>
              <a:extLst/>
            </p:spPr>
            <p:txBody>
              <a:bodyPr wrap="none" lIns="89979" tIns="46789" rIns="89979" bIns="46789" anchor="ctr"/>
              <a:lstStyle>
                <a:lvl1pPr algn="l" eaLnBrk="0" hangingPunct="0">
                  <a:defRPr sz="2000">
                    <a:solidFill>
                      <a:schemeClr val="accent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buChar char="§"/>
                  <a:defRPr>
                    <a:solidFill>
                      <a:schemeClr val="tx1"/>
                    </a:solidFill>
                    <a:latin typeface="Arial" charset="0"/>
                  </a:defRPr>
                </a:lvl3pPr>
                <a:lvl4pPr marL="1600200" indent="-228600" algn="l" eaLnBrk="0" hangingPunct="0">
                  <a:buClr>
                    <a:schemeClr val="tx1"/>
                  </a:buClr>
                  <a:buChar char="-"/>
                  <a:defRPr>
                    <a:solidFill>
                      <a:schemeClr val="tx1"/>
                    </a:solidFill>
                    <a:latin typeface="Arial" charset="0"/>
                  </a:defRPr>
                </a:lvl4pPr>
                <a:lvl5pPr marL="2057400" indent="-228600" algn="l" eaLnBrk="0" hangingPunct="0">
                  <a:buClr>
                    <a:schemeClr val="tx1"/>
                  </a:buClr>
                  <a:buChar char="-"/>
                  <a:defRPr>
                    <a:solidFill>
                      <a:schemeClr val="tx1"/>
                    </a:solidFill>
                    <a:latin typeface="Arial" charset="0"/>
                  </a:defRPr>
                </a:lvl5pPr>
                <a:lvl6pPr marL="2514600" indent="-228600" eaLnBrk="0" fontAlgn="base" hangingPunct="0">
                  <a:spcBef>
                    <a:spcPct val="0"/>
                  </a:spcBef>
                  <a:spcAft>
                    <a:spcPct val="30000"/>
                  </a:spcAft>
                  <a:buClr>
                    <a:schemeClr val="tx1"/>
                  </a:buClr>
                  <a:buChar char="-"/>
                  <a:defRPr>
                    <a:solidFill>
                      <a:schemeClr val="tx1"/>
                    </a:solidFill>
                    <a:latin typeface="Arial" charset="0"/>
                  </a:defRPr>
                </a:lvl6pPr>
                <a:lvl7pPr marL="2971800" indent="-228600" eaLnBrk="0" fontAlgn="base" hangingPunct="0">
                  <a:spcBef>
                    <a:spcPct val="0"/>
                  </a:spcBef>
                  <a:spcAft>
                    <a:spcPct val="30000"/>
                  </a:spcAft>
                  <a:buClr>
                    <a:schemeClr val="tx1"/>
                  </a:buClr>
                  <a:buChar char="-"/>
                  <a:defRPr>
                    <a:solidFill>
                      <a:schemeClr val="tx1"/>
                    </a:solidFill>
                    <a:latin typeface="Arial" charset="0"/>
                  </a:defRPr>
                </a:lvl7pPr>
                <a:lvl8pPr marL="3429000" indent="-228600" eaLnBrk="0" fontAlgn="base" hangingPunct="0">
                  <a:spcBef>
                    <a:spcPct val="0"/>
                  </a:spcBef>
                  <a:spcAft>
                    <a:spcPct val="30000"/>
                  </a:spcAft>
                  <a:buClr>
                    <a:schemeClr val="tx1"/>
                  </a:buClr>
                  <a:buChar char="-"/>
                  <a:defRPr>
                    <a:solidFill>
                      <a:schemeClr val="tx1"/>
                    </a:solidFill>
                    <a:latin typeface="Arial" charset="0"/>
                  </a:defRPr>
                </a:lvl8pPr>
                <a:lvl9pPr marL="3886200" indent="-228600" eaLnBrk="0" fontAlgn="base" hangingPunct="0">
                  <a:spcBef>
                    <a:spcPct val="0"/>
                  </a:spcBef>
                  <a:spcAft>
                    <a:spcPct val="30000"/>
                  </a:spcAft>
                  <a:buClr>
                    <a:schemeClr val="tx1"/>
                  </a:buClr>
                  <a:buChar char="-"/>
                  <a:defRPr>
                    <a:solidFill>
                      <a:schemeClr val="tx1"/>
                    </a:solidFill>
                    <a:latin typeface="Arial" charset="0"/>
                  </a:defRPr>
                </a:lvl9pPr>
              </a:lstStyle>
              <a:p>
                <a:pPr marL="0" marR="0" lvl="0" indent="0" algn="ctr" defTabSz="914217" rtl="0" eaLnBrk="1" fontAlgn="base" latinLnBrk="0" hangingPunct="1">
                  <a:lnSpc>
                    <a:spcPct val="100000"/>
                  </a:lnSpc>
                  <a:spcBef>
                    <a:spcPct val="0"/>
                  </a:spcBef>
                  <a:spcAft>
                    <a:spcPct val="0"/>
                  </a:spcAft>
                  <a:buClr>
                    <a:srgbClr val="113388"/>
                  </a:buClr>
                  <a:buSzTx/>
                  <a:buFontTx/>
                  <a:buNone/>
                  <a:tabLst/>
                  <a:defRPr/>
                </a:pPr>
                <a:endParaRPr kumimoji="0" lang="de-DE" altLang="de-DE" sz="1600" b="0" i="0" u="none" strike="noStrike" kern="0" cap="none" spc="0" normalizeH="0" baseline="0" noProof="0">
                  <a:ln>
                    <a:noFill/>
                  </a:ln>
                  <a:solidFill>
                    <a:srgbClr val="000000"/>
                  </a:solidFill>
                  <a:effectLst/>
                  <a:uLnTx/>
                  <a:uFillTx/>
                  <a:latin typeface="Allianz Neo" panose="020B0504020203020204" pitchFamily="34" charset="0"/>
                  <a:ea typeface="+mn-ea"/>
                  <a:cs typeface="+mn-cs"/>
                </a:endParaRPr>
              </a:p>
            </p:txBody>
          </p:sp>
          <p:sp>
            <p:nvSpPr>
              <p:cNvPr id="199" name="Pfeil nach rechts 10"/>
              <p:cNvSpPr>
                <a:spLocks noChangeArrowheads="1"/>
              </p:cNvSpPr>
              <p:nvPr/>
            </p:nvSpPr>
            <p:spPr bwMode="auto">
              <a:xfrm rot="5400000">
                <a:off x="3139757" y="3013224"/>
                <a:ext cx="189737" cy="198392"/>
              </a:xfrm>
              <a:prstGeom prst="rightArrow">
                <a:avLst>
                  <a:gd name="adj1" fmla="val 50000"/>
                  <a:gd name="adj2" fmla="val 50178"/>
                </a:avLst>
              </a:prstGeom>
              <a:noFill/>
              <a:ln w="9525" algn="ctr">
                <a:solidFill>
                  <a:srgbClr val="122B54"/>
                </a:solidFill>
                <a:round/>
                <a:headEnd/>
                <a:tailEnd/>
              </a:ln>
              <a:extLst/>
            </p:spPr>
            <p:txBody>
              <a:bodyPr wrap="none" lIns="89979" tIns="46789" rIns="89979" bIns="46789" anchor="ctr"/>
              <a:lstStyle>
                <a:lvl1pPr algn="l" eaLnBrk="0" hangingPunct="0">
                  <a:defRPr sz="2000">
                    <a:solidFill>
                      <a:schemeClr val="accent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buChar char="§"/>
                  <a:defRPr>
                    <a:solidFill>
                      <a:schemeClr val="tx1"/>
                    </a:solidFill>
                    <a:latin typeface="Arial" charset="0"/>
                  </a:defRPr>
                </a:lvl3pPr>
                <a:lvl4pPr marL="1600200" indent="-228600" algn="l" eaLnBrk="0" hangingPunct="0">
                  <a:buClr>
                    <a:schemeClr val="tx1"/>
                  </a:buClr>
                  <a:buChar char="-"/>
                  <a:defRPr>
                    <a:solidFill>
                      <a:schemeClr val="tx1"/>
                    </a:solidFill>
                    <a:latin typeface="Arial" charset="0"/>
                  </a:defRPr>
                </a:lvl4pPr>
                <a:lvl5pPr marL="2057400" indent="-228600" algn="l" eaLnBrk="0" hangingPunct="0">
                  <a:buClr>
                    <a:schemeClr val="tx1"/>
                  </a:buClr>
                  <a:buChar char="-"/>
                  <a:defRPr>
                    <a:solidFill>
                      <a:schemeClr val="tx1"/>
                    </a:solidFill>
                    <a:latin typeface="Arial" charset="0"/>
                  </a:defRPr>
                </a:lvl5pPr>
                <a:lvl6pPr marL="2514600" indent="-228600" eaLnBrk="0" fontAlgn="base" hangingPunct="0">
                  <a:spcBef>
                    <a:spcPct val="0"/>
                  </a:spcBef>
                  <a:spcAft>
                    <a:spcPct val="30000"/>
                  </a:spcAft>
                  <a:buClr>
                    <a:schemeClr val="tx1"/>
                  </a:buClr>
                  <a:buChar char="-"/>
                  <a:defRPr>
                    <a:solidFill>
                      <a:schemeClr val="tx1"/>
                    </a:solidFill>
                    <a:latin typeface="Arial" charset="0"/>
                  </a:defRPr>
                </a:lvl6pPr>
                <a:lvl7pPr marL="2971800" indent="-228600" eaLnBrk="0" fontAlgn="base" hangingPunct="0">
                  <a:spcBef>
                    <a:spcPct val="0"/>
                  </a:spcBef>
                  <a:spcAft>
                    <a:spcPct val="30000"/>
                  </a:spcAft>
                  <a:buClr>
                    <a:schemeClr val="tx1"/>
                  </a:buClr>
                  <a:buChar char="-"/>
                  <a:defRPr>
                    <a:solidFill>
                      <a:schemeClr val="tx1"/>
                    </a:solidFill>
                    <a:latin typeface="Arial" charset="0"/>
                  </a:defRPr>
                </a:lvl7pPr>
                <a:lvl8pPr marL="3429000" indent="-228600" eaLnBrk="0" fontAlgn="base" hangingPunct="0">
                  <a:spcBef>
                    <a:spcPct val="0"/>
                  </a:spcBef>
                  <a:spcAft>
                    <a:spcPct val="30000"/>
                  </a:spcAft>
                  <a:buClr>
                    <a:schemeClr val="tx1"/>
                  </a:buClr>
                  <a:buChar char="-"/>
                  <a:defRPr>
                    <a:solidFill>
                      <a:schemeClr val="tx1"/>
                    </a:solidFill>
                    <a:latin typeface="Arial" charset="0"/>
                  </a:defRPr>
                </a:lvl8pPr>
                <a:lvl9pPr marL="3886200" indent="-228600" eaLnBrk="0" fontAlgn="base" hangingPunct="0">
                  <a:spcBef>
                    <a:spcPct val="0"/>
                  </a:spcBef>
                  <a:spcAft>
                    <a:spcPct val="30000"/>
                  </a:spcAft>
                  <a:buClr>
                    <a:schemeClr val="tx1"/>
                  </a:buClr>
                  <a:buChar char="-"/>
                  <a:defRPr>
                    <a:solidFill>
                      <a:schemeClr val="tx1"/>
                    </a:solidFill>
                    <a:latin typeface="Arial" charset="0"/>
                  </a:defRPr>
                </a:lvl9pPr>
              </a:lstStyle>
              <a:p>
                <a:pPr marL="0" marR="0" lvl="0" indent="0" algn="ctr" defTabSz="914217" rtl="0" eaLnBrk="1" fontAlgn="base" latinLnBrk="0" hangingPunct="1">
                  <a:lnSpc>
                    <a:spcPct val="100000"/>
                  </a:lnSpc>
                  <a:spcBef>
                    <a:spcPct val="0"/>
                  </a:spcBef>
                  <a:spcAft>
                    <a:spcPct val="0"/>
                  </a:spcAft>
                  <a:buClr>
                    <a:srgbClr val="113388"/>
                  </a:buClr>
                  <a:buSzTx/>
                  <a:buFontTx/>
                  <a:buNone/>
                  <a:tabLst/>
                  <a:defRPr/>
                </a:pPr>
                <a:endParaRPr kumimoji="0" lang="de-DE" altLang="de-DE" sz="1600" b="0" i="0" u="none" strike="noStrike" kern="0" cap="none" spc="0" normalizeH="0" baseline="0" noProof="0">
                  <a:ln>
                    <a:noFill/>
                  </a:ln>
                  <a:solidFill>
                    <a:srgbClr val="000000"/>
                  </a:solidFill>
                  <a:effectLst/>
                  <a:uLnTx/>
                  <a:uFillTx/>
                  <a:latin typeface="Allianz Neo" panose="020B0504020203020204" pitchFamily="34" charset="0"/>
                  <a:ea typeface="+mn-ea"/>
                  <a:cs typeface="+mn-cs"/>
                </a:endParaRPr>
              </a:p>
            </p:txBody>
          </p:sp>
          <p:sp>
            <p:nvSpPr>
              <p:cNvPr id="200" name="Pfeil nach rechts 10"/>
              <p:cNvSpPr>
                <a:spLocks noChangeArrowheads="1"/>
              </p:cNvSpPr>
              <p:nvPr/>
            </p:nvSpPr>
            <p:spPr bwMode="auto">
              <a:xfrm rot="5400000">
                <a:off x="4219627" y="3013224"/>
                <a:ext cx="189737" cy="198392"/>
              </a:xfrm>
              <a:prstGeom prst="rightArrow">
                <a:avLst>
                  <a:gd name="adj1" fmla="val 50000"/>
                  <a:gd name="adj2" fmla="val 50178"/>
                </a:avLst>
              </a:prstGeom>
              <a:noFill/>
              <a:ln w="9525" algn="ctr">
                <a:solidFill>
                  <a:srgbClr val="122B54"/>
                </a:solidFill>
                <a:round/>
                <a:headEnd/>
                <a:tailEnd/>
              </a:ln>
              <a:extLst/>
            </p:spPr>
            <p:txBody>
              <a:bodyPr wrap="none" lIns="89979" tIns="46789" rIns="89979" bIns="46789" anchor="ctr"/>
              <a:lstStyle>
                <a:lvl1pPr algn="l" eaLnBrk="0" hangingPunct="0">
                  <a:defRPr sz="2000">
                    <a:solidFill>
                      <a:schemeClr val="accent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buChar char="§"/>
                  <a:defRPr>
                    <a:solidFill>
                      <a:schemeClr val="tx1"/>
                    </a:solidFill>
                    <a:latin typeface="Arial" charset="0"/>
                  </a:defRPr>
                </a:lvl3pPr>
                <a:lvl4pPr marL="1600200" indent="-228600" algn="l" eaLnBrk="0" hangingPunct="0">
                  <a:buClr>
                    <a:schemeClr val="tx1"/>
                  </a:buClr>
                  <a:buChar char="-"/>
                  <a:defRPr>
                    <a:solidFill>
                      <a:schemeClr val="tx1"/>
                    </a:solidFill>
                    <a:latin typeface="Arial" charset="0"/>
                  </a:defRPr>
                </a:lvl4pPr>
                <a:lvl5pPr marL="2057400" indent="-228600" algn="l" eaLnBrk="0" hangingPunct="0">
                  <a:buClr>
                    <a:schemeClr val="tx1"/>
                  </a:buClr>
                  <a:buChar char="-"/>
                  <a:defRPr>
                    <a:solidFill>
                      <a:schemeClr val="tx1"/>
                    </a:solidFill>
                    <a:latin typeface="Arial" charset="0"/>
                  </a:defRPr>
                </a:lvl5pPr>
                <a:lvl6pPr marL="2514600" indent="-228600" eaLnBrk="0" fontAlgn="base" hangingPunct="0">
                  <a:spcBef>
                    <a:spcPct val="0"/>
                  </a:spcBef>
                  <a:spcAft>
                    <a:spcPct val="30000"/>
                  </a:spcAft>
                  <a:buClr>
                    <a:schemeClr val="tx1"/>
                  </a:buClr>
                  <a:buChar char="-"/>
                  <a:defRPr>
                    <a:solidFill>
                      <a:schemeClr val="tx1"/>
                    </a:solidFill>
                    <a:latin typeface="Arial" charset="0"/>
                  </a:defRPr>
                </a:lvl6pPr>
                <a:lvl7pPr marL="2971800" indent="-228600" eaLnBrk="0" fontAlgn="base" hangingPunct="0">
                  <a:spcBef>
                    <a:spcPct val="0"/>
                  </a:spcBef>
                  <a:spcAft>
                    <a:spcPct val="30000"/>
                  </a:spcAft>
                  <a:buClr>
                    <a:schemeClr val="tx1"/>
                  </a:buClr>
                  <a:buChar char="-"/>
                  <a:defRPr>
                    <a:solidFill>
                      <a:schemeClr val="tx1"/>
                    </a:solidFill>
                    <a:latin typeface="Arial" charset="0"/>
                  </a:defRPr>
                </a:lvl7pPr>
                <a:lvl8pPr marL="3429000" indent="-228600" eaLnBrk="0" fontAlgn="base" hangingPunct="0">
                  <a:spcBef>
                    <a:spcPct val="0"/>
                  </a:spcBef>
                  <a:spcAft>
                    <a:spcPct val="30000"/>
                  </a:spcAft>
                  <a:buClr>
                    <a:schemeClr val="tx1"/>
                  </a:buClr>
                  <a:buChar char="-"/>
                  <a:defRPr>
                    <a:solidFill>
                      <a:schemeClr val="tx1"/>
                    </a:solidFill>
                    <a:latin typeface="Arial" charset="0"/>
                  </a:defRPr>
                </a:lvl8pPr>
                <a:lvl9pPr marL="3886200" indent="-228600" eaLnBrk="0" fontAlgn="base" hangingPunct="0">
                  <a:spcBef>
                    <a:spcPct val="0"/>
                  </a:spcBef>
                  <a:spcAft>
                    <a:spcPct val="30000"/>
                  </a:spcAft>
                  <a:buClr>
                    <a:schemeClr val="tx1"/>
                  </a:buClr>
                  <a:buChar char="-"/>
                  <a:defRPr>
                    <a:solidFill>
                      <a:schemeClr val="tx1"/>
                    </a:solidFill>
                    <a:latin typeface="Arial" charset="0"/>
                  </a:defRPr>
                </a:lvl9pPr>
              </a:lstStyle>
              <a:p>
                <a:pPr marL="0" marR="0" lvl="0" indent="0" algn="ctr" defTabSz="914217" rtl="0" eaLnBrk="1" fontAlgn="base" latinLnBrk="0" hangingPunct="1">
                  <a:lnSpc>
                    <a:spcPct val="100000"/>
                  </a:lnSpc>
                  <a:spcBef>
                    <a:spcPct val="0"/>
                  </a:spcBef>
                  <a:spcAft>
                    <a:spcPct val="0"/>
                  </a:spcAft>
                  <a:buClr>
                    <a:srgbClr val="113388"/>
                  </a:buClr>
                  <a:buSzTx/>
                  <a:buFontTx/>
                  <a:buNone/>
                  <a:tabLst/>
                  <a:defRPr/>
                </a:pPr>
                <a:endParaRPr kumimoji="0" lang="de-DE" altLang="de-DE" sz="1600" b="0" i="0" u="none" strike="noStrike" kern="0" cap="none" spc="0" normalizeH="0" baseline="0" noProof="0">
                  <a:ln>
                    <a:noFill/>
                  </a:ln>
                  <a:solidFill>
                    <a:srgbClr val="000000"/>
                  </a:solidFill>
                  <a:effectLst/>
                  <a:uLnTx/>
                  <a:uFillTx/>
                  <a:latin typeface="Allianz Neo" panose="020B0504020203020204" pitchFamily="34" charset="0"/>
                  <a:ea typeface="+mn-ea"/>
                  <a:cs typeface="+mn-cs"/>
                </a:endParaRPr>
              </a:p>
            </p:txBody>
          </p:sp>
          <p:sp>
            <p:nvSpPr>
              <p:cNvPr id="201" name="Pfeil nach rechts 10"/>
              <p:cNvSpPr>
                <a:spLocks noChangeArrowheads="1"/>
              </p:cNvSpPr>
              <p:nvPr/>
            </p:nvSpPr>
            <p:spPr bwMode="auto">
              <a:xfrm rot="5400000">
                <a:off x="2059887" y="3763481"/>
                <a:ext cx="189737" cy="198392"/>
              </a:xfrm>
              <a:prstGeom prst="rightArrow">
                <a:avLst>
                  <a:gd name="adj1" fmla="val 50000"/>
                  <a:gd name="adj2" fmla="val 50178"/>
                </a:avLst>
              </a:prstGeom>
              <a:noFill/>
              <a:ln w="9525" algn="ctr">
                <a:solidFill>
                  <a:srgbClr val="122B54"/>
                </a:solidFill>
                <a:round/>
                <a:headEnd/>
                <a:tailEnd/>
              </a:ln>
              <a:extLst/>
            </p:spPr>
            <p:txBody>
              <a:bodyPr wrap="none" lIns="89979" tIns="46789" rIns="89979" bIns="46789" anchor="ctr"/>
              <a:lstStyle>
                <a:lvl1pPr algn="l" eaLnBrk="0" hangingPunct="0">
                  <a:defRPr sz="2000">
                    <a:solidFill>
                      <a:schemeClr val="accent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buChar char="§"/>
                  <a:defRPr>
                    <a:solidFill>
                      <a:schemeClr val="tx1"/>
                    </a:solidFill>
                    <a:latin typeface="Arial" charset="0"/>
                  </a:defRPr>
                </a:lvl3pPr>
                <a:lvl4pPr marL="1600200" indent="-228600" algn="l" eaLnBrk="0" hangingPunct="0">
                  <a:buClr>
                    <a:schemeClr val="tx1"/>
                  </a:buClr>
                  <a:buChar char="-"/>
                  <a:defRPr>
                    <a:solidFill>
                      <a:schemeClr val="tx1"/>
                    </a:solidFill>
                    <a:latin typeface="Arial" charset="0"/>
                  </a:defRPr>
                </a:lvl4pPr>
                <a:lvl5pPr marL="2057400" indent="-228600" algn="l" eaLnBrk="0" hangingPunct="0">
                  <a:buClr>
                    <a:schemeClr val="tx1"/>
                  </a:buClr>
                  <a:buChar char="-"/>
                  <a:defRPr>
                    <a:solidFill>
                      <a:schemeClr val="tx1"/>
                    </a:solidFill>
                    <a:latin typeface="Arial" charset="0"/>
                  </a:defRPr>
                </a:lvl5pPr>
                <a:lvl6pPr marL="2514600" indent="-228600" eaLnBrk="0" fontAlgn="base" hangingPunct="0">
                  <a:spcBef>
                    <a:spcPct val="0"/>
                  </a:spcBef>
                  <a:spcAft>
                    <a:spcPct val="30000"/>
                  </a:spcAft>
                  <a:buClr>
                    <a:schemeClr val="tx1"/>
                  </a:buClr>
                  <a:buChar char="-"/>
                  <a:defRPr>
                    <a:solidFill>
                      <a:schemeClr val="tx1"/>
                    </a:solidFill>
                    <a:latin typeface="Arial" charset="0"/>
                  </a:defRPr>
                </a:lvl6pPr>
                <a:lvl7pPr marL="2971800" indent="-228600" eaLnBrk="0" fontAlgn="base" hangingPunct="0">
                  <a:spcBef>
                    <a:spcPct val="0"/>
                  </a:spcBef>
                  <a:spcAft>
                    <a:spcPct val="30000"/>
                  </a:spcAft>
                  <a:buClr>
                    <a:schemeClr val="tx1"/>
                  </a:buClr>
                  <a:buChar char="-"/>
                  <a:defRPr>
                    <a:solidFill>
                      <a:schemeClr val="tx1"/>
                    </a:solidFill>
                    <a:latin typeface="Arial" charset="0"/>
                  </a:defRPr>
                </a:lvl7pPr>
                <a:lvl8pPr marL="3429000" indent="-228600" eaLnBrk="0" fontAlgn="base" hangingPunct="0">
                  <a:spcBef>
                    <a:spcPct val="0"/>
                  </a:spcBef>
                  <a:spcAft>
                    <a:spcPct val="30000"/>
                  </a:spcAft>
                  <a:buClr>
                    <a:schemeClr val="tx1"/>
                  </a:buClr>
                  <a:buChar char="-"/>
                  <a:defRPr>
                    <a:solidFill>
                      <a:schemeClr val="tx1"/>
                    </a:solidFill>
                    <a:latin typeface="Arial" charset="0"/>
                  </a:defRPr>
                </a:lvl8pPr>
                <a:lvl9pPr marL="3886200" indent="-228600" eaLnBrk="0" fontAlgn="base" hangingPunct="0">
                  <a:spcBef>
                    <a:spcPct val="0"/>
                  </a:spcBef>
                  <a:spcAft>
                    <a:spcPct val="30000"/>
                  </a:spcAft>
                  <a:buClr>
                    <a:schemeClr val="tx1"/>
                  </a:buClr>
                  <a:buChar char="-"/>
                  <a:defRPr>
                    <a:solidFill>
                      <a:schemeClr val="tx1"/>
                    </a:solidFill>
                    <a:latin typeface="Arial" charset="0"/>
                  </a:defRPr>
                </a:lvl9pPr>
              </a:lstStyle>
              <a:p>
                <a:pPr marL="0" marR="0" lvl="0" indent="0" algn="ctr" defTabSz="914217" rtl="0" eaLnBrk="1" fontAlgn="base" latinLnBrk="0" hangingPunct="1">
                  <a:lnSpc>
                    <a:spcPct val="100000"/>
                  </a:lnSpc>
                  <a:spcBef>
                    <a:spcPct val="0"/>
                  </a:spcBef>
                  <a:spcAft>
                    <a:spcPct val="0"/>
                  </a:spcAft>
                  <a:buClr>
                    <a:srgbClr val="113388"/>
                  </a:buClr>
                  <a:buSzTx/>
                  <a:buFontTx/>
                  <a:buNone/>
                  <a:tabLst/>
                  <a:defRPr/>
                </a:pPr>
                <a:endParaRPr kumimoji="0" lang="de-DE" altLang="de-DE" sz="1600" b="0" i="0" u="none" strike="noStrike" kern="0" cap="none" spc="0" normalizeH="0" baseline="0" noProof="0">
                  <a:ln>
                    <a:noFill/>
                  </a:ln>
                  <a:solidFill>
                    <a:srgbClr val="000000"/>
                  </a:solidFill>
                  <a:effectLst/>
                  <a:uLnTx/>
                  <a:uFillTx/>
                  <a:latin typeface="Allianz Neo" panose="020B0504020203020204" pitchFamily="34" charset="0"/>
                  <a:ea typeface="+mn-ea"/>
                  <a:cs typeface="+mn-cs"/>
                </a:endParaRPr>
              </a:p>
            </p:txBody>
          </p:sp>
          <p:sp>
            <p:nvSpPr>
              <p:cNvPr id="202" name="Pfeil nach rechts 10"/>
              <p:cNvSpPr>
                <a:spLocks noChangeArrowheads="1"/>
              </p:cNvSpPr>
              <p:nvPr/>
            </p:nvSpPr>
            <p:spPr bwMode="auto">
              <a:xfrm rot="5400000">
                <a:off x="3139757" y="3763481"/>
                <a:ext cx="189737" cy="198392"/>
              </a:xfrm>
              <a:prstGeom prst="rightArrow">
                <a:avLst>
                  <a:gd name="adj1" fmla="val 50000"/>
                  <a:gd name="adj2" fmla="val 50178"/>
                </a:avLst>
              </a:prstGeom>
              <a:noFill/>
              <a:ln w="9525" algn="ctr">
                <a:solidFill>
                  <a:srgbClr val="122B54"/>
                </a:solidFill>
                <a:round/>
                <a:headEnd/>
                <a:tailEnd/>
              </a:ln>
              <a:extLst/>
            </p:spPr>
            <p:txBody>
              <a:bodyPr wrap="none" lIns="89979" tIns="46789" rIns="89979" bIns="46789" anchor="ctr"/>
              <a:lstStyle>
                <a:lvl1pPr algn="l" eaLnBrk="0" hangingPunct="0">
                  <a:defRPr sz="2000">
                    <a:solidFill>
                      <a:schemeClr val="accent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buChar char="§"/>
                  <a:defRPr>
                    <a:solidFill>
                      <a:schemeClr val="tx1"/>
                    </a:solidFill>
                    <a:latin typeface="Arial" charset="0"/>
                  </a:defRPr>
                </a:lvl3pPr>
                <a:lvl4pPr marL="1600200" indent="-228600" algn="l" eaLnBrk="0" hangingPunct="0">
                  <a:buClr>
                    <a:schemeClr val="tx1"/>
                  </a:buClr>
                  <a:buChar char="-"/>
                  <a:defRPr>
                    <a:solidFill>
                      <a:schemeClr val="tx1"/>
                    </a:solidFill>
                    <a:latin typeface="Arial" charset="0"/>
                  </a:defRPr>
                </a:lvl4pPr>
                <a:lvl5pPr marL="2057400" indent="-228600" algn="l" eaLnBrk="0" hangingPunct="0">
                  <a:buClr>
                    <a:schemeClr val="tx1"/>
                  </a:buClr>
                  <a:buChar char="-"/>
                  <a:defRPr>
                    <a:solidFill>
                      <a:schemeClr val="tx1"/>
                    </a:solidFill>
                    <a:latin typeface="Arial" charset="0"/>
                  </a:defRPr>
                </a:lvl5pPr>
                <a:lvl6pPr marL="2514600" indent="-228600" eaLnBrk="0" fontAlgn="base" hangingPunct="0">
                  <a:spcBef>
                    <a:spcPct val="0"/>
                  </a:spcBef>
                  <a:spcAft>
                    <a:spcPct val="30000"/>
                  </a:spcAft>
                  <a:buClr>
                    <a:schemeClr val="tx1"/>
                  </a:buClr>
                  <a:buChar char="-"/>
                  <a:defRPr>
                    <a:solidFill>
                      <a:schemeClr val="tx1"/>
                    </a:solidFill>
                    <a:latin typeface="Arial" charset="0"/>
                  </a:defRPr>
                </a:lvl6pPr>
                <a:lvl7pPr marL="2971800" indent="-228600" eaLnBrk="0" fontAlgn="base" hangingPunct="0">
                  <a:spcBef>
                    <a:spcPct val="0"/>
                  </a:spcBef>
                  <a:spcAft>
                    <a:spcPct val="30000"/>
                  </a:spcAft>
                  <a:buClr>
                    <a:schemeClr val="tx1"/>
                  </a:buClr>
                  <a:buChar char="-"/>
                  <a:defRPr>
                    <a:solidFill>
                      <a:schemeClr val="tx1"/>
                    </a:solidFill>
                    <a:latin typeface="Arial" charset="0"/>
                  </a:defRPr>
                </a:lvl7pPr>
                <a:lvl8pPr marL="3429000" indent="-228600" eaLnBrk="0" fontAlgn="base" hangingPunct="0">
                  <a:spcBef>
                    <a:spcPct val="0"/>
                  </a:spcBef>
                  <a:spcAft>
                    <a:spcPct val="30000"/>
                  </a:spcAft>
                  <a:buClr>
                    <a:schemeClr val="tx1"/>
                  </a:buClr>
                  <a:buChar char="-"/>
                  <a:defRPr>
                    <a:solidFill>
                      <a:schemeClr val="tx1"/>
                    </a:solidFill>
                    <a:latin typeface="Arial" charset="0"/>
                  </a:defRPr>
                </a:lvl8pPr>
                <a:lvl9pPr marL="3886200" indent="-228600" eaLnBrk="0" fontAlgn="base" hangingPunct="0">
                  <a:spcBef>
                    <a:spcPct val="0"/>
                  </a:spcBef>
                  <a:spcAft>
                    <a:spcPct val="30000"/>
                  </a:spcAft>
                  <a:buClr>
                    <a:schemeClr val="tx1"/>
                  </a:buClr>
                  <a:buChar char="-"/>
                  <a:defRPr>
                    <a:solidFill>
                      <a:schemeClr val="tx1"/>
                    </a:solidFill>
                    <a:latin typeface="Arial" charset="0"/>
                  </a:defRPr>
                </a:lvl9pPr>
              </a:lstStyle>
              <a:p>
                <a:pPr marL="0" marR="0" lvl="0" indent="0" algn="ctr" defTabSz="914217" rtl="0" eaLnBrk="1" fontAlgn="base" latinLnBrk="0" hangingPunct="1">
                  <a:lnSpc>
                    <a:spcPct val="100000"/>
                  </a:lnSpc>
                  <a:spcBef>
                    <a:spcPct val="0"/>
                  </a:spcBef>
                  <a:spcAft>
                    <a:spcPct val="0"/>
                  </a:spcAft>
                  <a:buClr>
                    <a:srgbClr val="113388"/>
                  </a:buClr>
                  <a:buSzTx/>
                  <a:buFontTx/>
                  <a:buNone/>
                  <a:tabLst/>
                  <a:defRPr/>
                </a:pPr>
                <a:endParaRPr kumimoji="0" lang="de-DE" altLang="de-DE" sz="1600" b="0" i="0" u="none" strike="noStrike" kern="0" cap="none" spc="0" normalizeH="0" baseline="0" noProof="0">
                  <a:ln>
                    <a:noFill/>
                  </a:ln>
                  <a:solidFill>
                    <a:srgbClr val="000000"/>
                  </a:solidFill>
                  <a:effectLst/>
                  <a:uLnTx/>
                  <a:uFillTx/>
                  <a:latin typeface="Allianz Neo" panose="020B0504020203020204" pitchFamily="34" charset="0"/>
                  <a:ea typeface="+mn-ea"/>
                  <a:cs typeface="+mn-cs"/>
                </a:endParaRPr>
              </a:p>
            </p:txBody>
          </p:sp>
          <p:sp>
            <p:nvSpPr>
              <p:cNvPr id="203" name="Pfeil nach rechts 10"/>
              <p:cNvSpPr>
                <a:spLocks noChangeArrowheads="1"/>
              </p:cNvSpPr>
              <p:nvPr/>
            </p:nvSpPr>
            <p:spPr bwMode="auto">
              <a:xfrm rot="5400000">
                <a:off x="4219627" y="3763482"/>
                <a:ext cx="189737" cy="198392"/>
              </a:xfrm>
              <a:prstGeom prst="rightArrow">
                <a:avLst>
                  <a:gd name="adj1" fmla="val 50000"/>
                  <a:gd name="adj2" fmla="val 50178"/>
                </a:avLst>
              </a:prstGeom>
              <a:noFill/>
              <a:ln w="9525" algn="ctr">
                <a:solidFill>
                  <a:srgbClr val="122B54"/>
                </a:solidFill>
                <a:round/>
                <a:headEnd/>
                <a:tailEnd/>
              </a:ln>
              <a:extLst/>
            </p:spPr>
            <p:txBody>
              <a:bodyPr wrap="none" lIns="89979" tIns="46789" rIns="89979" bIns="46789" anchor="ctr"/>
              <a:lstStyle>
                <a:lvl1pPr algn="l" eaLnBrk="0" hangingPunct="0">
                  <a:defRPr sz="2000">
                    <a:solidFill>
                      <a:schemeClr val="accent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buChar char="§"/>
                  <a:defRPr>
                    <a:solidFill>
                      <a:schemeClr val="tx1"/>
                    </a:solidFill>
                    <a:latin typeface="Arial" charset="0"/>
                  </a:defRPr>
                </a:lvl3pPr>
                <a:lvl4pPr marL="1600200" indent="-228600" algn="l" eaLnBrk="0" hangingPunct="0">
                  <a:buClr>
                    <a:schemeClr val="tx1"/>
                  </a:buClr>
                  <a:buChar char="-"/>
                  <a:defRPr>
                    <a:solidFill>
                      <a:schemeClr val="tx1"/>
                    </a:solidFill>
                    <a:latin typeface="Arial" charset="0"/>
                  </a:defRPr>
                </a:lvl4pPr>
                <a:lvl5pPr marL="2057400" indent="-228600" algn="l" eaLnBrk="0" hangingPunct="0">
                  <a:buClr>
                    <a:schemeClr val="tx1"/>
                  </a:buClr>
                  <a:buChar char="-"/>
                  <a:defRPr>
                    <a:solidFill>
                      <a:schemeClr val="tx1"/>
                    </a:solidFill>
                    <a:latin typeface="Arial" charset="0"/>
                  </a:defRPr>
                </a:lvl5pPr>
                <a:lvl6pPr marL="2514600" indent="-228600" eaLnBrk="0" fontAlgn="base" hangingPunct="0">
                  <a:spcBef>
                    <a:spcPct val="0"/>
                  </a:spcBef>
                  <a:spcAft>
                    <a:spcPct val="30000"/>
                  </a:spcAft>
                  <a:buClr>
                    <a:schemeClr val="tx1"/>
                  </a:buClr>
                  <a:buChar char="-"/>
                  <a:defRPr>
                    <a:solidFill>
                      <a:schemeClr val="tx1"/>
                    </a:solidFill>
                    <a:latin typeface="Arial" charset="0"/>
                  </a:defRPr>
                </a:lvl6pPr>
                <a:lvl7pPr marL="2971800" indent="-228600" eaLnBrk="0" fontAlgn="base" hangingPunct="0">
                  <a:spcBef>
                    <a:spcPct val="0"/>
                  </a:spcBef>
                  <a:spcAft>
                    <a:spcPct val="30000"/>
                  </a:spcAft>
                  <a:buClr>
                    <a:schemeClr val="tx1"/>
                  </a:buClr>
                  <a:buChar char="-"/>
                  <a:defRPr>
                    <a:solidFill>
                      <a:schemeClr val="tx1"/>
                    </a:solidFill>
                    <a:latin typeface="Arial" charset="0"/>
                  </a:defRPr>
                </a:lvl7pPr>
                <a:lvl8pPr marL="3429000" indent="-228600" eaLnBrk="0" fontAlgn="base" hangingPunct="0">
                  <a:spcBef>
                    <a:spcPct val="0"/>
                  </a:spcBef>
                  <a:spcAft>
                    <a:spcPct val="30000"/>
                  </a:spcAft>
                  <a:buClr>
                    <a:schemeClr val="tx1"/>
                  </a:buClr>
                  <a:buChar char="-"/>
                  <a:defRPr>
                    <a:solidFill>
                      <a:schemeClr val="tx1"/>
                    </a:solidFill>
                    <a:latin typeface="Arial" charset="0"/>
                  </a:defRPr>
                </a:lvl8pPr>
                <a:lvl9pPr marL="3886200" indent="-228600" eaLnBrk="0" fontAlgn="base" hangingPunct="0">
                  <a:spcBef>
                    <a:spcPct val="0"/>
                  </a:spcBef>
                  <a:spcAft>
                    <a:spcPct val="30000"/>
                  </a:spcAft>
                  <a:buClr>
                    <a:schemeClr val="tx1"/>
                  </a:buClr>
                  <a:buChar char="-"/>
                  <a:defRPr>
                    <a:solidFill>
                      <a:schemeClr val="tx1"/>
                    </a:solidFill>
                    <a:latin typeface="Arial" charset="0"/>
                  </a:defRPr>
                </a:lvl9pPr>
              </a:lstStyle>
              <a:p>
                <a:pPr marL="0" marR="0" lvl="0" indent="0" algn="ctr" defTabSz="914217" rtl="0" eaLnBrk="1" fontAlgn="base" latinLnBrk="0" hangingPunct="1">
                  <a:lnSpc>
                    <a:spcPct val="100000"/>
                  </a:lnSpc>
                  <a:spcBef>
                    <a:spcPct val="0"/>
                  </a:spcBef>
                  <a:spcAft>
                    <a:spcPct val="0"/>
                  </a:spcAft>
                  <a:buClr>
                    <a:srgbClr val="113388"/>
                  </a:buClr>
                  <a:buSzTx/>
                  <a:buFontTx/>
                  <a:buNone/>
                  <a:tabLst/>
                  <a:defRPr/>
                </a:pPr>
                <a:endParaRPr kumimoji="0" lang="de-DE" altLang="de-DE" sz="1600" b="0" i="0" u="none" strike="noStrike" kern="0" cap="none" spc="0" normalizeH="0" baseline="0" noProof="0">
                  <a:ln>
                    <a:noFill/>
                  </a:ln>
                  <a:solidFill>
                    <a:srgbClr val="000000"/>
                  </a:solidFill>
                  <a:effectLst/>
                  <a:uLnTx/>
                  <a:uFillTx/>
                  <a:latin typeface="Allianz Neo" panose="020B0504020203020204" pitchFamily="34" charset="0"/>
                  <a:ea typeface="+mn-ea"/>
                  <a:cs typeface="+mn-cs"/>
                </a:endParaRPr>
              </a:p>
            </p:txBody>
          </p:sp>
        </p:grpSp>
        <p:sp>
          <p:nvSpPr>
            <p:cNvPr id="204" name="Pfeil nach rechts 10"/>
            <p:cNvSpPr>
              <a:spLocks noChangeArrowheads="1"/>
            </p:cNvSpPr>
            <p:nvPr/>
          </p:nvSpPr>
          <p:spPr bwMode="auto">
            <a:xfrm rot="5400000">
              <a:off x="7550963" y="2092340"/>
              <a:ext cx="189737" cy="198392"/>
            </a:xfrm>
            <a:prstGeom prst="rightArrow">
              <a:avLst>
                <a:gd name="adj1" fmla="val 50000"/>
                <a:gd name="adj2" fmla="val 50178"/>
              </a:avLst>
            </a:prstGeom>
            <a:noFill/>
            <a:ln w="9525" algn="ctr">
              <a:solidFill>
                <a:srgbClr val="122B54"/>
              </a:solidFill>
              <a:round/>
              <a:headEnd/>
              <a:tailEnd/>
            </a:ln>
            <a:extLst/>
          </p:spPr>
          <p:txBody>
            <a:bodyPr wrap="none" lIns="89979" tIns="46789" rIns="89979" bIns="46789" anchor="ctr"/>
            <a:lstStyle>
              <a:lvl1pPr algn="l" eaLnBrk="0" hangingPunct="0">
                <a:defRPr sz="2000">
                  <a:solidFill>
                    <a:schemeClr val="accent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buChar char="§"/>
                <a:defRPr>
                  <a:solidFill>
                    <a:schemeClr val="tx1"/>
                  </a:solidFill>
                  <a:latin typeface="Arial" charset="0"/>
                </a:defRPr>
              </a:lvl3pPr>
              <a:lvl4pPr marL="1600200" indent="-228600" algn="l" eaLnBrk="0" hangingPunct="0">
                <a:buClr>
                  <a:schemeClr val="tx1"/>
                </a:buClr>
                <a:buChar char="-"/>
                <a:defRPr>
                  <a:solidFill>
                    <a:schemeClr val="tx1"/>
                  </a:solidFill>
                  <a:latin typeface="Arial" charset="0"/>
                </a:defRPr>
              </a:lvl4pPr>
              <a:lvl5pPr marL="2057400" indent="-228600" algn="l" eaLnBrk="0" hangingPunct="0">
                <a:buClr>
                  <a:schemeClr val="tx1"/>
                </a:buClr>
                <a:buChar char="-"/>
                <a:defRPr>
                  <a:solidFill>
                    <a:schemeClr val="tx1"/>
                  </a:solidFill>
                  <a:latin typeface="Arial" charset="0"/>
                </a:defRPr>
              </a:lvl5pPr>
              <a:lvl6pPr marL="2514600" indent="-228600" eaLnBrk="0" fontAlgn="base" hangingPunct="0">
                <a:spcBef>
                  <a:spcPct val="0"/>
                </a:spcBef>
                <a:spcAft>
                  <a:spcPct val="30000"/>
                </a:spcAft>
                <a:buClr>
                  <a:schemeClr val="tx1"/>
                </a:buClr>
                <a:buChar char="-"/>
                <a:defRPr>
                  <a:solidFill>
                    <a:schemeClr val="tx1"/>
                  </a:solidFill>
                  <a:latin typeface="Arial" charset="0"/>
                </a:defRPr>
              </a:lvl6pPr>
              <a:lvl7pPr marL="2971800" indent="-228600" eaLnBrk="0" fontAlgn="base" hangingPunct="0">
                <a:spcBef>
                  <a:spcPct val="0"/>
                </a:spcBef>
                <a:spcAft>
                  <a:spcPct val="30000"/>
                </a:spcAft>
                <a:buClr>
                  <a:schemeClr val="tx1"/>
                </a:buClr>
                <a:buChar char="-"/>
                <a:defRPr>
                  <a:solidFill>
                    <a:schemeClr val="tx1"/>
                  </a:solidFill>
                  <a:latin typeface="Arial" charset="0"/>
                </a:defRPr>
              </a:lvl7pPr>
              <a:lvl8pPr marL="3429000" indent="-228600" eaLnBrk="0" fontAlgn="base" hangingPunct="0">
                <a:spcBef>
                  <a:spcPct val="0"/>
                </a:spcBef>
                <a:spcAft>
                  <a:spcPct val="30000"/>
                </a:spcAft>
                <a:buClr>
                  <a:schemeClr val="tx1"/>
                </a:buClr>
                <a:buChar char="-"/>
                <a:defRPr>
                  <a:solidFill>
                    <a:schemeClr val="tx1"/>
                  </a:solidFill>
                  <a:latin typeface="Arial" charset="0"/>
                </a:defRPr>
              </a:lvl8pPr>
              <a:lvl9pPr marL="3886200" indent="-228600" eaLnBrk="0" fontAlgn="base" hangingPunct="0">
                <a:spcBef>
                  <a:spcPct val="0"/>
                </a:spcBef>
                <a:spcAft>
                  <a:spcPct val="30000"/>
                </a:spcAft>
                <a:buClr>
                  <a:schemeClr val="tx1"/>
                </a:buClr>
                <a:buChar char="-"/>
                <a:defRPr>
                  <a:solidFill>
                    <a:schemeClr val="tx1"/>
                  </a:solidFill>
                  <a:latin typeface="Arial" charset="0"/>
                </a:defRPr>
              </a:lvl9pPr>
            </a:lstStyle>
            <a:p>
              <a:pPr marL="0" marR="0" lvl="0" indent="0" algn="ctr" defTabSz="914217" rtl="0" eaLnBrk="1" fontAlgn="base" latinLnBrk="0" hangingPunct="1">
                <a:lnSpc>
                  <a:spcPct val="100000"/>
                </a:lnSpc>
                <a:spcBef>
                  <a:spcPct val="0"/>
                </a:spcBef>
                <a:spcAft>
                  <a:spcPct val="0"/>
                </a:spcAft>
                <a:buClr>
                  <a:srgbClr val="113388"/>
                </a:buClr>
                <a:buSzTx/>
                <a:buFontTx/>
                <a:buNone/>
                <a:tabLst/>
                <a:defRPr/>
              </a:pPr>
              <a:endParaRPr kumimoji="0" lang="de-DE" altLang="de-DE" sz="1600" b="0" i="0" u="none" strike="noStrike" kern="0" cap="none" spc="0" normalizeH="0" baseline="0" noProof="0">
                <a:ln>
                  <a:noFill/>
                </a:ln>
                <a:solidFill>
                  <a:srgbClr val="000000"/>
                </a:solidFill>
                <a:effectLst/>
                <a:uLnTx/>
                <a:uFillTx/>
                <a:latin typeface="Allianz Neo" panose="020B0504020203020204" pitchFamily="34" charset="0"/>
                <a:ea typeface="+mn-ea"/>
                <a:cs typeface="+mn-cs"/>
              </a:endParaRPr>
            </a:p>
          </p:txBody>
        </p:sp>
        <p:sp>
          <p:nvSpPr>
            <p:cNvPr id="205" name="Pfeil nach rechts 10"/>
            <p:cNvSpPr>
              <a:spLocks noChangeArrowheads="1"/>
            </p:cNvSpPr>
            <p:nvPr/>
          </p:nvSpPr>
          <p:spPr bwMode="auto">
            <a:xfrm rot="5400000">
              <a:off x="6441304" y="2088770"/>
              <a:ext cx="189737" cy="198392"/>
            </a:xfrm>
            <a:prstGeom prst="rightArrow">
              <a:avLst>
                <a:gd name="adj1" fmla="val 50000"/>
                <a:gd name="adj2" fmla="val 50178"/>
              </a:avLst>
            </a:prstGeom>
            <a:noFill/>
            <a:ln w="9525" algn="ctr">
              <a:solidFill>
                <a:srgbClr val="122B54"/>
              </a:solidFill>
              <a:round/>
              <a:headEnd/>
              <a:tailEnd/>
            </a:ln>
            <a:extLst/>
          </p:spPr>
          <p:txBody>
            <a:bodyPr wrap="none" lIns="89979" tIns="46789" rIns="89979" bIns="46789" anchor="ctr"/>
            <a:lstStyle>
              <a:lvl1pPr algn="l" eaLnBrk="0" hangingPunct="0">
                <a:defRPr sz="2000">
                  <a:solidFill>
                    <a:schemeClr val="accent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buChar char="§"/>
                <a:defRPr>
                  <a:solidFill>
                    <a:schemeClr val="tx1"/>
                  </a:solidFill>
                  <a:latin typeface="Arial" charset="0"/>
                </a:defRPr>
              </a:lvl3pPr>
              <a:lvl4pPr marL="1600200" indent="-228600" algn="l" eaLnBrk="0" hangingPunct="0">
                <a:buClr>
                  <a:schemeClr val="tx1"/>
                </a:buClr>
                <a:buChar char="-"/>
                <a:defRPr>
                  <a:solidFill>
                    <a:schemeClr val="tx1"/>
                  </a:solidFill>
                  <a:latin typeface="Arial" charset="0"/>
                </a:defRPr>
              </a:lvl4pPr>
              <a:lvl5pPr marL="2057400" indent="-228600" algn="l" eaLnBrk="0" hangingPunct="0">
                <a:buClr>
                  <a:schemeClr val="tx1"/>
                </a:buClr>
                <a:buChar char="-"/>
                <a:defRPr>
                  <a:solidFill>
                    <a:schemeClr val="tx1"/>
                  </a:solidFill>
                  <a:latin typeface="Arial" charset="0"/>
                </a:defRPr>
              </a:lvl5pPr>
              <a:lvl6pPr marL="2514600" indent="-228600" eaLnBrk="0" fontAlgn="base" hangingPunct="0">
                <a:spcBef>
                  <a:spcPct val="0"/>
                </a:spcBef>
                <a:spcAft>
                  <a:spcPct val="30000"/>
                </a:spcAft>
                <a:buClr>
                  <a:schemeClr val="tx1"/>
                </a:buClr>
                <a:buChar char="-"/>
                <a:defRPr>
                  <a:solidFill>
                    <a:schemeClr val="tx1"/>
                  </a:solidFill>
                  <a:latin typeface="Arial" charset="0"/>
                </a:defRPr>
              </a:lvl6pPr>
              <a:lvl7pPr marL="2971800" indent="-228600" eaLnBrk="0" fontAlgn="base" hangingPunct="0">
                <a:spcBef>
                  <a:spcPct val="0"/>
                </a:spcBef>
                <a:spcAft>
                  <a:spcPct val="30000"/>
                </a:spcAft>
                <a:buClr>
                  <a:schemeClr val="tx1"/>
                </a:buClr>
                <a:buChar char="-"/>
                <a:defRPr>
                  <a:solidFill>
                    <a:schemeClr val="tx1"/>
                  </a:solidFill>
                  <a:latin typeface="Arial" charset="0"/>
                </a:defRPr>
              </a:lvl7pPr>
              <a:lvl8pPr marL="3429000" indent="-228600" eaLnBrk="0" fontAlgn="base" hangingPunct="0">
                <a:spcBef>
                  <a:spcPct val="0"/>
                </a:spcBef>
                <a:spcAft>
                  <a:spcPct val="30000"/>
                </a:spcAft>
                <a:buClr>
                  <a:schemeClr val="tx1"/>
                </a:buClr>
                <a:buChar char="-"/>
                <a:defRPr>
                  <a:solidFill>
                    <a:schemeClr val="tx1"/>
                  </a:solidFill>
                  <a:latin typeface="Arial" charset="0"/>
                </a:defRPr>
              </a:lvl8pPr>
              <a:lvl9pPr marL="3886200" indent="-228600" eaLnBrk="0" fontAlgn="base" hangingPunct="0">
                <a:spcBef>
                  <a:spcPct val="0"/>
                </a:spcBef>
                <a:spcAft>
                  <a:spcPct val="30000"/>
                </a:spcAft>
                <a:buClr>
                  <a:schemeClr val="tx1"/>
                </a:buClr>
                <a:buChar char="-"/>
                <a:defRPr>
                  <a:solidFill>
                    <a:schemeClr val="tx1"/>
                  </a:solidFill>
                  <a:latin typeface="Arial" charset="0"/>
                </a:defRPr>
              </a:lvl9pPr>
            </a:lstStyle>
            <a:p>
              <a:pPr marL="0" marR="0" lvl="0" indent="0" algn="ctr" defTabSz="914217" rtl="0" eaLnBrk="1" fontAlgn="base" latinLnBrk="0" hangingPunct="1">
                <a:lnSpc>
                  <a:spcPct val="100000"/>
                </a:lnSpc>
                <a:spcBef>
                  <a:spcPct val="0"/>
                </a:spcBef>
                <a:spcAft>
                  <a:spcPct val="0"/>
                </a:spcAft>
                <a:buClr>
                  <a:srgbClr val="113388"/>
                </a:buClr>
                <a:buSzTx/>
                <a:buFontTx/>
                <a:buNone/>
                <a:tabLst/>
                <a:defRPr/>
              </a:pPr>
              <a:endParaRPr kumimoji="0" lang="de-DE" altLang="de-DE" sz="1600" b="0" i="0" u="none" strike="noStrike" kern="0" cap="none" spc="0" normalizeH="0" baseline="0" noProof="0">
                <a:ln>
                  <a:noFill/>
                </a:ln>
                <a:solidFill>
                  <a:srgbClr val="000000"/>
                </a:solidFill>
                <a:effectLst/>
                <a:uLnTx/>
                <a:uFillTx/>
                <a:latin typeface="Allianz Neo" panose="020B0504020203020204" pitchFamily="34" charset="0"/>
                <a:ea typeface="+mn-ea"/>
                <a:cs typeface="+mn-cs"/>
              </a:endParaRPr>
            </a:p>
          </p:txBody>
        </p:sp>
        <p:sp>
          <p:nvSpPr>
            <p:cNvPr id="206" name="Pfeil nach rechts 10"/>
            <p:cNvSpPr>
              <a:spLocks noChangeArrowheads="1"/>
            </p:cNvSpPr>
            <p:nvPr/>
          </p:nvSpPr>
          <p:spPr bwMode="auto">
            <a:xfrm rot="5400000">
              <a:off x="6441303" y="2843371"/>
              <a:ext cx="189737" cy="198392"/>
            </a:xfrm>
            <a:prstGeom prst="rightArrow">
              <a:avLst>
                <a:gd name="adj1" fmla="val 50000"/>
                <a:gd name="adj2" fmla="val 50178"/>
              </a:avLst>
            </a:prstGeom>
            <a:noFill/>
            <a:ln w="9525" algn="ctr">
              <a:solidFill>
                <a:srgbClr val="122B54"/>
              </a:solidFill>
              <a:round/>
              <a:headEnd/>
              <a:tailEnd/>
            </a:ln>
            <a:extLst/>
          </p:spPr>
          <p:txBody>
            <a:bodyPr wrap="none" lIns="89979" tIns="46789" rIns="89979" bIns="46789" anchor="ctr"/>
            <a:lstStyle>
              <a:lvl1pPr algn="l" eaLnBrk="0" hangingPunct="0">
                <a:defRPr sz="2000">
                  <a:solidFill>
                    <a:schemeClr val="accent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buChar char="§"/>
                <a:defRPr>
                  <a:solidFill>
                    <a:schemeClr val="tx1"/>
                  </a:solidFill>
                  <a:latin typeface="Arial" charset="0"/>
                </a:defRPr>
              </a:lvl3pPr>
              <a:lvl4pPr marL="1600200" indent="-228600" algn="l" eaLnBrk="0" hangingPunct="0">
                <a:buClr>
                  <a:schemeClr val="tx1"/>
                </a:buClr>
                <a:buChar char="-"/>
                <a:defRPr>
                  <a:solidFill>
                    <a:schemeClr val="tx1"/>
                  </a:solidFill>
                  <a:latin typeface="Arial" charset="0"/>
                </a:defRPr>
              </a:lvl4pPr>
              <a:lvl5pPr marL="2057400" indent="-228600" algn="l" eaLnBrk="0" hangingPunct="0">
                <a:buClr>
                  <a:schemeClr val="tx1"/>
                </a:buClr>
                <a:buChar char="-"/>
                <a:defRPr>
                  <a:solidFill>
                    <a:schemeClr val="tx1"/>
                  </a:solidFill>
                  <a:latin typeface="Arial" charset="0"/>
                </a:defRPr>
              </a:lvl5pPr>
              <a:lvl6pPr marL="2514600" indent="-228600" eaLnBrk="0" fontAlgn="base" hangingPunct="0">
                <a:spcBef>
                  <a:spcPct val="0"/>
                </a:spcBef>
                <a:spcAft>
                  <a:spcPct val="30000"/>
                </a:spcAft>
                <a:buClr>
                  <a:schemeClr val="tx1"/>
                </a:buClr>
                <a:buChar char="-"/>
                <a:defRPr>
                  <a:solidFill>
                    <a:schemeClr val="tx1"/>
                  </a:solidFill>
                  <a:latin typeface="Arial" charset="0"/>
                </a:defRPr>
              </a:lvl6pPr>
              <a:lvl7pPr marL="2971800" indent="-228600" eaLnBrk="0" fontAlgn="base" hangingPunct="0">
                <a:spcBef>
                  <a:spcPct val="0"/>
                </a:spcBef>
                <a:spcAft>
                  <a:spcPct val="30000"/>
                </a:spcAft>
                <a:buClr>
                  <a:schemeClr val="tx1"/>
                </a:buClr>
                <a:buChar char="-"/>
                <a:defRPr>
                  <a:solidFill>
                    <a:schemeClr val="tx1"/>
                  </a:solidFill>
                  <a:latin typeface="Arial" charset="0"/>
                </a:defRPr>
              </a:lvl7pPr>
              <a:lvl8pPr marL="3429000" indent="-228600" eaLnBrk="0" fontAlgn="base" hangingPunct="0">
                <a:spcBef>
                  <a:spcPct val="0"/>
                </a:spcBef>
                <a:spcAft>
                  <a:spcPct val="30000"/>
                </a:spcAft>
                <a:buClr>
                  <a:schemeClr val="tx1"/>
                </a:buClr>
                <a:buChar char="-"/>
                <a:defRPr>
                  <a:solidFill>
                    <a:schemeClr val="tx1"/>
                  </a:solidFill>
                  <a:latin typeface="Arial" charset="0"/>
                </a:defRPr>
              </a:lvl8pPr>
              <a:lvl9pPr marL="3886200" indent="-228600" eaLnBrk="0" fontAlgn="base" hangingPunct="0">
                <a:spcBef>
                  <a:spcPct val="0"/>
                </a:spcBef>
                <a:spcAft>
                  <a:spcPct val="30000"/>
                </a:spcAft>
                <a:buClr>
                  <a:schemeClr val="tx1"/>
                </a:buClr>
                <a:buChar char="-"/>
                <a:defRPr>
                  <a:solidFill>
                    <a:schemeClr val="tx1"/>
                  </a:solidFill>
                  <a:latin typeface="Arial" charset="0"/>
                </a:defRPr>
              </a:lvl9pPr>
            </a:lstStyle>
            <a:p>
              <a:pPr marL="0" marR="0" lvl="0" indent="0" algn="ctr" defTabSz="914217" rtl="0" eaLnBrk="1" fontAlgn="base" latinLnBrk="0" hangingPunct="1">
                <a:lnSpc>
                  <a:spcPct val="100000"/>
                </a:lnSpc>
                <a:spcBef>
                  <a:spcPct val="0"/>
                </a:spcBef>
                <a:spcAft>
                  <a:spcPct val="0"/>
                </a:spcAft>
                <a:buClr>
                  <a:srgbClr val="113388"/>
                </a:buClr>
                <a:buSzTx/>
                <a:buFontTx/>
                <a:buNone/>
                <a:tabLst/>
                <a:defRPr/>
              </a:pPr>
              <a:endParaRPr kumimoji="0" lang="de-DE" altLang="de-DE" sz="1600" b="0" i="0" u="none" strike="noStrike" kern="0" cap="none" spc="0" normalizeH="0" baseline="0" noProof="0">
                <a:ln>
                  <a:noFill/>
                </a:ln>
                <a:solidFill>
                  <a:srgbClr val="000000"/>
                </a:solidFill>
                <a:effectLst/>
                <a:uLnTx/>
                <a:uFillTx/>
                <a:latin typeface="Allianz Neo" panose="020B0504020203020204" pitchFamily="34" charset="0"/>
                <a:ea typeface="+mn-ea"/>
                <a:cs typeface="+mn-cs"/>
              </a:endParaRPr>
            </a:p>
          </p:txBody>
        </p:sp>
        <p:sp>
          <p:nvSpPr>
            <p:cNvPr id="207" name="Pfeil nach rechts 10"/>
            <p:cNvSpPr>
              <a:spLocks noChangeArrowheads="1"/>
            </p:cNvSpPr>
            <p:nvPr/>
          </p:nvSpPr>
          <p:spPr bwMode="auto">
            <a:xfrm rot="5400000">
              <a:off x="7550963" y="2843371"/>
              <a:ext cx="189737" cy="198392"/>
            </a:xfrm>
            <a:prstGeom prst="rightArrow">
              <a:avLst>
                <a:gd name="adj1" fmla="val 50000"/>
                <a:gd name="adj2" fmla="val 50178"/>
              </a:avLst>
            </a:prstGeom>
            <a:noFill/>
            <a:ln w="9525" algn="ctr">
              <a:solidFill>
                <a:srgbClr val="122B54"/>
              </a:solidFill>
              <a:round/>
              <a:headEnd/>
              <a:tailEnd/>
            </a:ln>
            <a:extLst/>
          </p:spPr>
          <p:txBody>
            <a:bodyPr wrap="none" lIns="89979" tIns="46789" rIns="89979" bIns="46789" anchor="ctr"/>
            <a:lstStyle>
              <a:lvl1pPr algn="l" eaLnBrk="0" hangingPunct="0">
                <a:defRPr sz="2000">
                  <a:solidFill>
                    <a:schemeClr val="accent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buChar char="§"/>
                <a:defRPr>
                  <a:solidFill>
                    <a:schemeClr val="tx1"/>
                  </a:solidFill>
                  <a:latin typeface="Arial" charset="0"/>
                </a:defRPr>
              </a:lvl3pPr>
              <a:lvl4pPr marL="1600200" indent="-228600" algn="l" eaLnBrk="0" hangingPunct="0">
                <a:buClr>
                  <a:schemeClr val="tx1"/>
                </a:buClr>
                <a:buChar char="-"/>
                <a:defRPr>
                  <a:solidFill>
                    <a:schemeClr val="tx1"/>
                  </a:solidFill>
                  <a:latin typeface="Arial" charset="0"/>
                </a:defRPr>
              </a:lvl4pPr>
              <a:lvl5pPr marL="2057400" indent="-228600" algn="l" eaLnBrk="0" hangingPunct="0">
                <a:buClr>
                  <a:schemeClr val="tx1"/>
                </a:buClr>
                <a:buChar char="-"/>
                <a:defRPr>
                  <a:solidFill>
                    <a:schemeClr val="tx1"/>
                  </a:solidFill>
                  <a:latin typeface="Arial" charset="0"/>
                </a:defRPr>
              </a:lvl5pPr>
              <a:lvl6pPr marL="2514600" indent="-228600" eaLnBrk="0" fontAlgn="base" hangingPunct="0">
                <a:spcBef>
                  <a:spcPct val="0"/>
                </a:spcBef>
                <a:spcAft>
                  <a:spcPct val="30000"/>
                </a:spcAft>
                <a:buClr>
                  <a:schemeClr val="tx1"/>
                </a:buClr>
                <a:buChar char="-"/>
                <a:defRPr>
                  <a:solidFill>
                    <a:schemeClr val="tx1"/>
                  </a:solidFill>
                  <a:latin typeface="Arial" charset="0"/>
                </a:defRPr>
              </a:lvl6pPr>
              <a:lvl7pPr marL="2971800" indent="-228600" eaLnBrk="0" fontAlgn="base" hangingPunct="0">
                <a:spcBef>
                  <a:spcPct val="0"/>
                </a:spcBef>
                <a:spcAft>
                  <a:spcPct val="30000"/>
                </a:spcAft>
                <a:buClr>
                  <a:schemeClr val="tx1"/>
                </a:buClr>
                <a:buChar char="-"/>
                <a:defRPr>
                  <a:solidFill>
                    <a:schemeClr val="tx1"/>
                  </a:solidFill>
                  <a:latin typeface="Arial" charset="0"/>
                </a:defRPr>
              </a:lvl7pPr>
              <a:lvl8pPr marL="3429000" indent="-228600" eaLnBrk="0" fontAlgn="base" hangingPunct="0">
                <a:spcBef>
                  <a:spcPct val="0"/>
                </a:spcBef>
                <a:spcAft>
                  <a:spcPct val="30000"/>
                </a:spcAft>
                <a:buClr>
                  <a:schemeClr val="tx1"/>
                </a:buClr>
                <a:buChar char="-"/>
                <a:defRPr>
                  <a:solidFill>
                    <a:schemeClr val="tx1"/>
                  </a:solidFill>
                  <a:latin typeface="Arial" charset="0"/>
                </a:defRPr>
              </a:lvl8pPr>
              <a:lvl9pPr marL="3886200" indent="-228600" eaLnBrk="0" fontAlgn="base" hangingPunct="0">
                <a:spcBef>
                  <a:spcPct val="0"/>
                </a:spcBef>
                <a:spcAft>
                  <a:spcPct val="30000"/>
                </a:spcAft>
                <a:buClr>
                  <a:schemeClr val="tx1"/>
                </a:buClr>
                <a:buChar char="-"/>
                <a:defRPr>
                  <a:solidFill>
                    <a:schemeClr val="tx1"/>
                  </a:solidFill>
                  <a:latin typeface="Arial" charset="0"/>
                </a:defRPr>
              </a:lvl9pPr>
            </a:lstStyle>
            <a:p>
              <a:pPr marL="0" marR="0" lvl="0" indent="0" algn="ctr" defTabSz="914217" rtl="0" eaLnBrk="1" fontAlgn="base" latinLnBrk="0" hangingPunct="1">
                <a:lnSpc>
                  <a:spcPct val="100000"/>
                </a:lnSpc>
                <a:spcBef>
                  <a:spcPct val="0"/>
                </a:spcBef>
                <a:spcAft>
                  <a:spcPct val="0"/>
                </a:spcAft>
                <a:buClr>
                  <a:srgbClr val="113388"/>
                </a:buClr>
                <a:buSzTx/>
                <a:buFontTx/>
                <a:buNone/>
                <a:tabLst/>
                <a:defRPr/>
              </a:pPr>
              <a:endParaRPr kumimoji="0" lang="de-DE" altLang="de-DE" sz="1600" b="0" i="0" u="none" strike="noStrike" kern="0" cap="none" spc="0" normalizeH="0" baseline="0" noProof="0">
                <a:ln>
                  <a:noFill/>
                </a:ln>
                <a:solidFill>
                  <a:srgbClr val="000000"/>
                </a:solidFill>
                <a:effectLst/>
                <a:uLnTx/>
                <a:uFillTx/>
                <a:latin typeface="Allianz Neo" panose="020B0504020203020204" pitchFamily="34" charset="0"/>
                <a:ea typeface="+mn-ea"/>
                <a:cs typeface="+mn-cs"/>
              </a:endParaRPr>
            </a:p>
          </p:txBody>
        </p:sp>
        <p:grpSp>
          <p:nvGrpSpPr>
            <p:cNvPr id="208" name="Gruppieren 207">
              <a:extLst>
                <a:ext uri="{FF2B5EF4-FFF2-40B4-BE49-F238E27FC236}">
                  <a16:creationId xmlns:a16="http://schemas.microsoft.com/office/drawing/2014/main" id="{A8A1E545-B435-4D56-BFE6-6243CD43D5AD}"/>
                </a:ext>
                <a:ext uri="{C183D7F6-B498-43B3-948B-1728B52AA6E4}">
                  <adec:decorative xmlns:adec="http://schemas.microsoft.com/office/drawing/2017/decorative" xmlns="" val="1"/>
                </a:ext>
              </a:extLst>
            </p:cNvPr>
            <p:cNvGrpSpPr>
              <a:grpSpLocks noChangeAspect="1"/>
            </p:cNvGrpSpPr>
            <p:nvPr/>
          </p:nvGrpSpPr>
          <p:grpSpPr>
            <a:xfrm>
              <a:off x="7472115" y="2393213"/>
              <a:ext cx="347432" cy="347677"/>
              <a:chOff x="6444932" y="2528192"/>
              <a:chExt cx="328296" cy="328528"/>
            </a:xfrm>
            <a:solidFill>
              <a:schemeClr val="bg1"/>
            </a:solidFill>
          </p:grpSpPr>
          <p:sp>
            <p:nvSpPr>
              <p:cNvPr id="209" name="Freihandform 1419">
                <a:extLst>
                  <a:ext uri="{FF2B5EF4-FFF2-40B4-BE49-F238E27FC236}">
                    <a16:creationId xmlns:a16="http://schemas.microsoft.com/office/drawing/2014/main" id="{DF470671-4DBE-4B33-A1CA-E73A225D98D7}"/>
                  </a:ext>
                </a:extLst>
              </p:cNvPr>
              <p:cNvSpPr/>
              <p:nvPr/>
            </p:nvSpPr>
            <p:spPr>
              <a:xfrm>
                <a:off x="6444932" y="2528192"/>
                <a:ext cx="328296" cy="328528"/>
              </a:xfrm>
              <a:custGeom>
                <a:avLst/>
                <a:gdLst/>
                <a:ahLst/>
                <a:cxnLst>
                  <a:cxn ang="3cd4">
                    <a:pos x="hc" y="t"/>
                  </a:cxn>
                  <a:cxn ang="cd2">
                    <a:pos x="l" y="vc"/>
                  </a:cxn>
                  <a:cxn ang="cd4">
                    <a:pos x="hc" y="b"/>
                  </a:cxn>
                  <a:cxn ang="0">
                    <a:pos x="r" y="vc"/>
                  </a:cxn>
                </a:cxnLst>
                <a:rect l="l" t="t" r="r" b="b"/>
                <a:pathLst>
                  <a:path w="1411" h="1412">
                    <a:moveTo>
                      <a:pt x="704" y="1376"/>
                    </a:moveTo>
                    <a:cubicBezTo>
                      <a:pt x="336" y="1376"/>
                      <a:pt x="36" y="1075"/>
                      <a:pt x="36" y="705"/>
                    </a:cubicBezTo>
                    <a:cubicBezTo>
                      <a:pt x="36" y="337"/>
                      <a:pt x="336" y="36"/>
                      <a:pt x="704" y="36"/>
                    </a:cubicBezTo>
                    <a:cubicBezTo>
                      <a:pt x="1075" y="36"/>
                      <a:pt x="1375" y="337"/>
                      <a:pt x="1375" y="705"/>
                    </a:cubicBezTo>
                    <a:cubicBezTo>
                      <a:pt x="1375" y="1075"/>
                      <a:pt x="1075" y="1376"/>
                      <a:pt x="704" y="1376"/>
                    </a:cubicBezTo>
                    <a:close/>
                    <a:moveTo>
                      <a:pt x="704" y="0"/>
                    </a:moveTo>
                    <a:cubicBezTo>
                      <a:pt x="317" y="0"/>
                      <a:pt x="0" y="318"/>
                      <a:pt x="0" y="705"/>
                    </a:cubicBezTo>
                    <a:cubicBezTo>
                      <a:pt x="0" y="1094"/>
                      <a:pt x="317" y="1412"/>
                      <a:pt x="704" y="1412"/>
                    </a:cubicBezTo>
                    <a:cubicBezTo>
                      <a:pt x="1094" y="1412"/>
                      <a:pt x="1411" y="1094"/>
                      <a:pt x="1411" y="705"/>
                    </a:cubicBezTo>
                    <a:cubicBezTo>
                      <a:pt x="1411" y="318"/>
                      <a:pt x="1094" y="0"/>
                      <a:pt x="704" y="0"/>
                    </a:cubicBezTo>
                    <a:close/>
                  </a:path>
                </a:pathLst>
              </a:custGeom>
              <a:grpFill/>
              <a:ln cap="flat">
                <a:noFill/>
                <a:prstDash val="solid"/>
              </a:ln>
            </p:spPr>
            <p:txBody>
              <a:bodyPr vert="horz" wrap="none" lIns="95246" tIns="47623" rIns="95246" bIns="47623" anchor="ctr" anchorCtr="1" compatLnSpc="0"/>
              <a:lstStyle/>
              <a:p>
                <a:pPr hangingPunct="0"/>
                <a:endParaRPr lang="en-US" sz="1905" dirty="0">
                  <a:solidFill>
                    <a:schemeClr val="bg1"/>
                  </a:solidFill>
                  <a:ea typeface="Arial Unicode MS" pitchFamily="2"/>
                  <a:cs typeface="Arial Unicode MS" pitchFamily="2"/>
                </a:endParaRPr>
              </a:p>
            </p:txBody>
          </p:sp>
          <p:sp>
            <p:nvSpPr>
              <p:cNvPr id="210" name="Freihandform 1420">
                <a:extLst>
                  <a:ext uri="{FF2B5EF4-FFF2-40B4-BE49-F238E27FC236}">
                    <a16:creationId xmlns:a16="http://schemas.microsoft.com/office/drawing/2014/main" id="{D6B6AEBA-7362-4D66-805E-A68927DC263F}"/>
                  </a:ext>
                </a:extLst>
              </p:cNvPr>
              <p:cNvSpPr/>
              <p:nvPr/>
            </p:nvSpPr>
            <p:spPr>
              <a:xfrm>
                <a:off x="6568100" y="2602233"/>
                <a:ext cx="81958" cy="81958"/>
              </a:xfrm>
              <a:custGeom>
                <a:avLst/>
                <a:gdLst/>
                <a:ahLst/>
                <a:cxnLst>
                  <a:cxn ang="3cd4">
                    <a:pos x="hc" y="t"/>
                  </a:cxn>
                  <a:cxn ang="cd2">
                    <a:pos x="l" y="vc"/>
                  </a:cxn>
                  <a:cxn ang="cd4">
                    <a:pos x="hc" y="b"/>
                  </a:cxn>
                  <a:cxn ang="0">
                    <a:pos x="r" y="vc"/>
                  </a:cxn>
                </a:cxnLst>
                <a:rect l="l" t="t" r="r" b="b"/>
                <a:pathLst>
                  <a:path w="353" h="353">
                    <a:moveTo>
                      <a:pt x="175" y="36"/>
                    </a:moveTo>
                    <a:cubicBezTo>
                      <a:pt x="254" y="36"/>
                      <a:pt x="317" y="99"/>
                      <a:pt x="317" y="175"/>
                    </a:cubicBezTo>
                    <a:cubicBezTo>
                      <a:pt x="317" y="254"/>
                      <a:pt x="254" y="317"/>
                      <a:pt x="175" y="317"/>
                    </a:cubicBezTo>
                    <a:cubicBezTo>
                      <a:pt x="99" y="317"/>
                      <a:pt x="36" y="254"/>
                      <a:pt x="36" y="175"/>
                    </a:cubicBezTo>
                    <a:cubicBezTo>
                      <a:pt x="36" y="99"/>
                      <a:pt x="99" y="36"/>
                      <a:pt x="175" y="36"/>
                    </a:cubicBezTo>
                    <a:close/>
                    <a:moveTo>
                      <a:pt x="175" y="353"/>
                    </a:moveTo>
                    <a:cubicBezTo>
                      <a:pt x="273" y="353"/>
                      <a:pt x="353" y="273"/>
                      <a:pt x="353" y="175"/>
                    </a:cubicBezTo>
                    <a:cubicBezTo>
                      <a:pt x="353" y="78"/>
                      <a:pt x="273" y="0"/>
                      <a:pt x="175" y="0"/>
                    </a:cubicBezTo>
                    <a:cubicBezTo>
                      <a:pt x="78" y="0"/>
                      <a:pt x="0" y="78"/>
                      <a:pt x="0" y="175"/>
                    </a:cubicBezTo>
                    <a:cubicBezTo>
                      <a:pt x="0" y="273"/>
                      <a:pt x="78" y="353"/>
                      <a:pt x="175" y="353"/>
                    </a:cubicBezTo>
                    <a:close/>
                  </a:path>
                </a:pathLst>
              </a:custGeom>
              <a:grpFill/>
              <a:ln cap="flat">
                <a:noFill/>
                <a:prstDash val="solid"/>
              </a:ln>
            </p:spPr>
            <p:txBody>
              <a:bodyPr vert="horz" wrap="none" lIns="95246" tIns="47623" rIns="95246" bIns="47623" anchor="ctr" anchorCtr="1" compatLnSpc="0"/>
              <a:lstStyle/>
              <a:p>
                <a:pPr hangingPunct="0"/>
                <a:endParaRPr lang="en-US" sz="1905" dirty="0">
                  <a:solidFill>
                    <a:schemeClr val="bg1"/>
                  </a:solidFill>
                  <a:ea typeface="Arial Unicode MS" pitchFamily="2"/>
                  <a:cs typeface="Arial Unicode MS" pitchFamily="2"/>
                </a:endParaRPr>
              </a:p>
            </p:txBody>
          </p:sp>
          <p:sp>
            <p:nvSpPr>
              <p:cNvPr id="211" name="Freihandform 1421">
                <a:extLst>
                  <a:ext uri="{FF2B5EF4-FFF2-40B4-BE49-F238E27FC236}">
                    <a16:creationId xmlns:a16="http://schemas.microsoft.com/office/drawing/2014/main" id="{1203F02B-A35D-4F66-B553-AC6A1C85B9CB}"/>
                  </a:ext>
                </a:extLst>
              </p:cNvPr>
              <p:cNvSpPr/>
              <p:nvPr/>
            </p:nvSpPr>
            <p:spPr>
              <a:xfrm>
                <a:off x="6535038" y="2692341"/>
                <a:ext cx="147617" cy="90340"/>
              </a:xfrm>
              <a:custGeom>
                <a:avLst/>
                <a:gdLst/>
                <a:ahLst/>
                <a:cxnLst>
                  <a:cxn ang="3cd4">
                    <a:pos x="hc" y="t"/>
                  </a:cxn>
                  <a:cxn ang="cd2">
                    <a:pos x="l" y="vc"/>
                  </a:cxn>
                  <a:cxn ang="cd4">
                    <a:pos x="hc" y="b"/>
                  </a:cxn>
                  <a:cxn ang="0">
                    <a:pos x="r" y="vc"/>
                  </a:cxn>
                </a:cxnLst>
                <a:rect l="l" t="t" r="r" b="b"/>
                <a:pathLst>
                  <a:path w="635" h="389">
                    <a:moveTo>
                      <a:pt x="476" y="0"/>
                    </a:moveTo>
                    <a:lnTo>
                      <a:pt x="159" y="0"/>
                    </a:lnTo>
                    <a:cubicBezTo>
                      <a:pt x="72" y="0"/>
                      <a:pt x="0" y="72"/>
                      <a:pt x="0" y="159"/>
                    </a:cubicBezTo>
                    <a:lnTo>
                      <a:pt x="0" y="370"/>
                    </a:lnTo>
                    <a:cubicBezTo>
                      <a:pt x="0" y="381"/>
                      <a:pt x="8" y="389"/>
                      <a:pt x="19" y="389"/>
                    </a:cubicBezTo>
                    <a:cubicBezTo>
                      <a:pt x="27" y="389"/>
                      <a:pt x="36" y="381"/>
                      <a:pt x="36" y="370"/>
                    </a:cubicBezTo>
                    <a:lnTo>
                      <a:pt x="36" y="159"/>
                    </a:lnTo>
                    <a:cubicBezTo>
                      <a:pt x="36" y="91"/>
                      <a:pt x="91" y="36"/>
                      <a:pt x="159" y="36"/>
                    </a:cubicBezTo>
                    <a:lnTo>
                      <a:pt x="476" y="36"/>
                    </a:lnTo>
                    <a:cubicBezTo>
                      <a:pt x="544" y="36"/>
                      <a:pt x="601" y="91"/>
                      <a:pt x="601" y="159"/>
                    </a:cubicBezTo>
                    <a:lnTo>
                      <a:pt x="601" y="370"/>
                    </a:lnTo>
                    <a:cubicBezTo>
                      <a:pt x="601" y="381"/>
                      <a:pt x="607" y="389"/>
                      <a:pt x="618" y="389"/>
                    </a:cubicBezTo>
                    <a:cubicBezTo>
                      <a:pt x="629" y="389"/>
                      <a:pt x="635" y="381"/>
                      <a:pt x="635" y="370"/>
                    </a:cubicBezTo>
                    <a:lnTo>
                      <a:pt x="635" y="159"/>
                    </a:lnTo>
                    <a:cubicBezTo>
                      <a:pt x="635" y="72"/>
                      <a:pt x="565" y="0"/>
                      <a:pt x="476" y="0"/>
                    </a:cubicBezTo>
                    <a:close/>
                  </a:path>
                </a:pathLst>
              </a:custGeom>
              <a:grpFill/>
              <a:ln cap="flat">
                <a:noFill/>
                <a:prstDash val="solid"/>
              </a:ln>
            </p:spPr>
            <p:txBody>
              <a:bodyPr vert="horz" wrap="none" lIns="95246" tIns="47623" rIns="95246" bIns="47623" anchor="ctr" anchorCtr="1" compatLnSpc="0"/>
              <a:lstStyle/>
              <a:p>
                <a:pPr hangingPunct="0"/>
                <a:endParaRPr lang="en-US" sz="1905" dirty="0">
                  <a:solidFill>
                    <a:schemeClr val="bg1"/>
                  </a:solidFill>
                  <a:ea typeface="Arial Unicode MS" pitchFamily="2"/>
                  <a:cs typeface="Arial Unicode MS" pitchFamily="2"/>
                </a:endParaRPr>
              </a:p>
            </p:txBody>
          </p:sp>
        </p:grpSp>
        <p:grpSp>
          <p:nvGrpSpPr>
            <p:cNvPr id="212" name="Gruppieren 211">
              <a:extLst>
                <a:ext uri="{FF2B5EF4-FFF2-40B4-BE49-F238E27FC236}">
                  <a16:creationId xmlns:a16="http://schemas.microsoft.com/office/drawing/2014/main" id="{3744D73D-23F6-46FA-B130-B2D1C8A4A84A}"/>
                </a:ext>
                <a:ext uri="{C183D7F6-B498-43B3-948B-1728B52AA6E4}">
                  <adec:decorative xmlns:adec="http://schemas.microsoft.com/office/drawing/2017/decorative" xmlns="" val="1"/>
                </a:ext>
              </a:extLst>
            </p:cNvPr>
            <p:cNvGrpSpPr>
              <a:grpSpLocks noChangeAspect="1"/>
            </p:cNvGrpSpPr>
            <p:nvPr/>
          </p:nvGrpSpPr>
          <p:grpSpPr>
            <a:xfrm>
              <a:off x="6902391" y="2393599"/>
              <a:ext cx="347432" cy="347677"/>
              <a:chOff x="10898718" y="2084642"/>
              <a:chExt cx="328296" cy="328528"/>
            </a:xfrm>
            <a:solidFill>
              <a:schemeClr val="bg1"/>
            </a:solidFill>
          </p:grpSpPr>
          <p:sp>
            <p:nvSpPr>
              <p:cNvPr id="213" name="Freihandform 1594">
                <a:extLst>
                  <a:ext uri="{FF2B5EF4-FFF2-40B4-BE49-F238E27FC236}">
                    <a16:creationId xmlns:a16="http://schemas.microsoft.com/office/drawing/2014/main" id="{4B3D8712-D52C-4469-BB2C-8BFC7295F528}"/>
                  </a:ext>
                </a:extLst>
              </p:cNvPr>
              <p:cNvSpPr/>
              <p:nvPr/>
            </p:nvSpPr>
            <p:spPr>
              <a:xfrm>
                <a:off x="10898718" y="2084642"/>
                <a:ext cx="328296" cy="328528"/>
              </a:xfrm>
              <a:custGeom>
                <a:avLst/>
                <a:gdLst/>
                <a:ahLst/>
                <a:cxnLst>
                  <a:cxn ang="3cd4">
                    <a:pos x="hc" y="t"/>
                  </a:cxn>
                  <a:cxn ang="cd2">
                    <a:pos x="l" y="vc"/>
                  </a:cxn>
                  <a:cxn ang="cd4">
                    <a:pos x="hc" y="b"/>
                  </a:cxn>
                  <a:cxn ang="0">
                    <a:pos x="r" y="vc"/>
                  </a:cxn>
                </a:cxnLst>
                <a:rect l="l" t="t" r="r" b="b"/>
                <a:pathLst>
                  <a:path w="1411" h="1412">
                    <a:moveTo>
                      <a:pt x="704" y="1376"/>
                    </a:moveTo>
                    <a:cubicBezTo>
                      <a:pt x="336" y="1376"/>
                      <a:pt x="36" y="1075"/>
                      <a:pt x="36" y="705"/>
                    </a:cubicBezTo>
                    <a:cubicBezTo>
                      <a:pt x="36" y="337"/>
                      <a:pt x="336" y="36"/>
                      <a:pt x="704" y="36"/>
                    </a:cubicBezTo>
                    <a:cubicBezTo>
                      <a:pt x="1075" y="36"/>
                      <a:pt x="1375" y="337"/>
                      <a:pt x="1375" y="705"/>
                    </a:cubicBezTo>
                    <a:cubicBezTo>
                      <a:pt x="1375" y="1075"/>
                      <a:pt x="1075" y="1376"/>
                      <a:pt x="704" y="1376"/>
                    </a:cubicBezTo>
                    <a:close/>
                    <a:moveTo>
                      <a:pt x="704" y="0"/>
                    </a:moveTo>
                    <a:cubicBezTo>
                      <a:pt x="317" y="0"/>
                      <a:pt x="0" y="318"/>
                      <a:pt x="0" y="705"/>
                    </a:cubicBezTo>
                    <a:cubicBezTo>
                      <a:pt x="0" y="1094"/>
                      <a:pt x="317" y="1412"/>
                      <a:pt x="704" y="1412"/>
                    </a:cubicBezTo>
                    <a:cubicBezTo>
                      <a:pt x="1094" y="1412"/>
                      <a:pt x="1411" y="1094"/>
                      <a:pt x="1411" y="705"/>
                    </a:cubicBezTo>
                    <a:cubicBezTo>
                      <a:pt x="1411" y="318"/>
                      <a:pt x="1094" y="0"/>
                      <a:pt x="704" y="0"/>
                    </a:cubicBezTo>
                    <a:close/>
                  </a:path>
                </a:pathLst>
              </a:custGeom>
              <a:grpFill/>
              <a:ln cap="flat">
                <a:noFill/>
                <a:prstDash val="solid"/>
              </a:ln>
            </p:spPr>
            <p:txBody>
              <a:bodyPr vert="horz" wrap="none" lIns="95246" tIns="47623" rIns="95246" bIns="47623" anchor="ctr" anchorCtr="1" compatLnSpc="0"/>
              <a:lstStyle/>
              <a:p>
                <a:pPr hangingPunct="0"/>
                <a:endParaRPr lang="en-US" sz="1905" dirty="0">
                  <a:solidFill>
                    <a:schemeClr val="bg1"/>
                  </a:solidFill>
                  <a:ea typeface="Arial Unicode MS" pitchFamily="2"/>
                  <a:cs typeface="Arial Unicode MS" pitchFamily="2"/>
                </a:endParaRPr>
              </a:p>
            </p:txBody>
          </p:sp>
          <p:sp>
            <p:nvSpPr>
              <p:cNvPr id="214" name="Freihandform 1595">
                <a:extLst>
                  <a:ext uri="{FF2B5EF4-FFF2-40B4-BE49-F238E27FC236}">
                    <a16:creationId xmlns:a16="http://schemas.microsoft.com/office/drawing/2014/main" id="{E80B0D17-758E-49D3-BB75-3339E6CEF36A}"/>
                  </a:ext>
                </a:extLst>
              </p:cNvPr>
              <p:cNvSpPr/>
              <p:nvPr/>
            </p:nvSpPr>
            <p:spPr>
              <a:xfrm>
                <a:off x="10988824" y="2158684"/>
                <a:ext cx="147617" cy="180446"/>
              </a:xfrm>
              <a:custGeom>
                <a:avLst/>
                <a:gdLst/>
                <a:ahLst/>
                <a:cxnLst>
                  <a:cxn ang="3cd4">
                    <a:pos x="hc" y="t"/>
                  </a:cxn>
                  <a:cxn ang="cd2">
                    <a:pos x="l" y="vc"/>
                  </a:cxn>
                  <a:cxn ang="cd4">
                    <a:pos x="hc" y="b"/>
                  </a:cxn>
                  <a:cxn ang="0">
                    <a:pos x="r" y="vc"/>
                  </a:cxn>
                </a:cxnLst>
                <a:rect l="l" t="t" r="r" b="b"/>
                <a:pathLst>
                  <a:path w="635" h="776">
                    <a:moveTo>
                      <a:pt x="601" y="723"/>
                    </a:moveTo>
                    <a:cubicBezTo>
                      <a:pt x="601" y="732"/>
                      <a:pt x="593" y="740"/>
                      <a:pt x="582" y="740"/>
                    </a:cubicBezTo>
                    <a:lnTo>
                      <a:pt x="53" y="740"/>
                    </a:lnTo>
                    <a:cubicBezTo>
                      <a:pt x="44" y="740"/>
                      <a:pt x="36" y="732"/>
                      <a:pt x="36" y="723"/>
                    </a:cubicBezTo>
                    <a:lnTo>
                      <a:pt x="36" y="52"/>
                    </a:lnTo>
                    <a:cubicBezTo>
                      <a:pt x="36" y="42"/>
                      <a:pt x="44" y="36"/>
                      <a:pt x="53" y="36"/>
                    </a:cubicBezTo>
                    <a:lnTo>
                      <a:pt x="582" y="36"/>
                    </a:lnTo>
                    <a:cubicBezTo>
                      <a:pt x="593" y="36"/>
                      <a:pt x="601" y="42"/>
                      <a:pt x="601" y="52"/>
                    </a:cubicBezTo>
                    <a:close/>
                    <a:moveTo>
                      <a:pt x="582" y="0"/>
                    </a:moveTo>
                    <a:lnTo>
                      <a:pt x="53" y="0"/>
                    </a:lnTo>
                    <a:cubicBezTo>
                      <a:pt x="25" y="0"/>
                      <a:pt x="0" y="23"/>
                      <a:pt x="0" y="52"/>
                    </a:cubicBezTo>
                    <a:lnTo>
                      <a:pt x="0" y="723"/>
                    </a:lnTo>
                    <a:cubicBezTo>
                      <a:pt x="0" y="751"/>
                      <a:pt x="25" y="776"/>
                      <a:pt x="53" y="776"/>
                    </a:cubicBezTo>
                    <a:lnTo>
                      <a:pt x="582" y="776"/>
                    </a:lnTo>
                    <a:cubicBezTo>
                      <a:pt x="612" y="776"/>
                      <a:pt x="635" y="751"/>
                      <a:pt x="635" y="723"/>
                    </a:cubicBezTo>
                    <a:lnTo>
                      <a:pt x="635" y="52"/>
                    </a:lnTo>
                    <a:cubicBezTo>
                      <a:pt x="635" y="23"/>
                      <a:pt x="612" y="0"/>
                      <a:pt x="582" y="0"/>
                    </a:cubicBezTo>
                    <a:close/>
                  </a:path>
                </a:pathLst>
              </a:custGeom>
              <a:grpFill/>
              <a:ln cap="flat">
                <a:noFill/>
                <a:prstDash val="solid"/>
              </a:ln>
            </p:spPr>
            <p:txBody>
              <a:bodyPr vert="horz" wrap="none" lIns="95246" tIns="47623" rIns="95246" bIns="47623" anchor="ctr" anchorCtr="1" compatLnSpc="0"/>
              <a:lstStyle/>
              <a:p>
                <a:pPr hangingPunct="0"/>
                <a:endParaRPr lang="en-US" sz="1905" dirty="0">
                  <a:solidFill>
                    <a:schemeClr val="bg1"/>
                  </a:solidFill>
                  <a:ea typeface="Arial Unicode MS" pitchFamily="2"/>
                  <a:cs typeface="Arial Unicode MS" pitchFamily="2"/>
                </a:endParaRPr>
              </a:p>
            </p:txBody>
          </p:sp>
          <p:sp>
            <p:nvSpPr>
              <p:cNvPr id="215" name="Freihandform 1596">
                <a:extLst>
                  <a:ext uri="{FF2B5EF4-FFF2-40B4-BE49-F238E27FC236}">
                    <a16:creationId xmlns:a16="http://schemas.microsoft.com/office/drawing/2014/main" id="{92AB44EE-5CE9-4CA4-BF09-53A04D7C84D1}"/>
                  </a:ext>
                </a:extLst>
              </p:cNvPr>
              <p:cNvSpPr/>
              <p:nvPr/>
            </p:nvSpPr>
            <p:spPr>
              <a:xfrm>
                <a:off x="11013505" y="2191513"/>
                <a:ext cx="98256" cy="7684"/>
              </a:xfrm>
              <a:custGeom>
                <a:avLst/>
                <a:gdLst/>
                <a:ahLst/>
                <a:cxnLst>
                  <a:cxn ang="3cd4">
                    <a:pos x="hc" y="t"/>
                  </a:cxn>
                  <a:cxn ang="cd2">
                    <a:pos x="l" y="vc"/>
                  </a:cxn>
                  <a:cxn ang="cd4">
                    <a:pos x="hc" y="b"/>
                  </a:cxn>
                  <a:cxn ang="0">
                    <a:pos x="r" y="vc"/>
                  </a:cxn>
                </a:cxnLst>
                <a:rect l="l" t="t" r="r" b="b"/>
                <a:pathLst>
                  <a:path w="423" h="34">
                    <a:moveTo>
                      <a:pt x="406" y="0"/>
                    </a:moveTo>
                    <a:lnTo>
                      <a:pt x="19" y="0"/>
                    </a:lnTo>
                    <a:cubicBezTo>
                      <a:pt x="8" y="0"/>
                      <a:pt x="0" y="7"/>
                      <a:pt x="0" y="17"/>
                    </a:cubicBezTo>
                    <a:cubicBezTo>
                      <a:pt x="0" y="28"/>
                      <a:pt x="8" y="34"/>
                      <a:pt x="19" y="34"/>
                    </a:cubicBezTo>
                    <a:lnTo>
                      <a:pt x="406" y="34"/>
                    </a:lnTo>
                    <a:cubicBezTo>
                      <a:pt x="417" y="34"/>
                      <a:pt x="423" y="28"/>
                      <a:pt x="423" y="17"/>
                    </a:cubicBezTo>
                    <a:cubicBezTo>
                      <a:pt x="423" y="7"/>
                      <a:pt x="417" y="0"/>
                      <a:pt x="406" y="0"/>
                    </a:cubicBezTo>
                    <a:close/>
                  </a:path>
                </a:pathLst>
              </a:custGeom>
              <a:grpFill/>
              <a:ln cap="flat">
                <a:noFill/>
                <a:prstDash val="solid"/>
              </a:ln>
            </p:spPr>
            <p:txBody>
              <a:bodyPr vert="horz" wrap="none" lIns="95246" tIns="47623" rIns="95246" bIns="47623" anchor="ctr" anchorCtr="1" compatLnSpc="0"/>
              <a:lstStyle/>
              <a:p>
                <a:pPr hangingPunct="0"/>
                <a:endParaRPr lang="en-US" sz="1905" dirty="0">
                  <a:solidFill>
                    <a:schemeClr val="bg1"/>
                  </a:solidFill>
                  <a:ea typeface="Arial Unicode MS" pitchFamily="2"/>
                  <a:cs typeface="Arial Unicode MS" pitchFamily="2"/>
                </a:endParaRPr>
              </a:p>
            </p:txBody>
          </p:sp>
          <p:sp>
            <p:nvSpPr>
              <p:cNvPr id="216" name="Freihandform 1597">
                <a:extLst>
                  <a:ext uri="{FF2B5EF4-FFF2-40B4-BE49-F238E27FC236}">
                    <a16:creationId xmlns:a16="http://schemas.microsoft.com/office/drawing/2014/main" id="{CD1A0B55-31BA-4E0F-9FF2-CFD6420E1098}"/>
                  </a:ext>
                </a:extLst>
              </p:cNvPr>
              <p:cNvSpPr/>
              <p:nvPr/>
            </p:nvSpPr>
            <p:spPr>
              <a:xfrm>
                <a:off x="11013505" y="2216194"/>
                <a:ext cx="98256" cy="7684"/>
              </a:xfrm>
              <a:custGeom>
                <a:avLst/>
                <a:gdLst/>
                <a:ahLst/>
                <a:cxnLst>
                  <a:cxn ang="3cd4">
                    <a:pos x="hc" y="t"/>
                  </a:cxn>
                  <a:cxn ang="cd2">
                    <a:pos x="l" y="vc"/>
                  </a:cxn>
                  <a:cxn ang="cd4">
                    <a:pos x="hc" y="b"/>
                  </a:cxn>
                  <a:cxn ang="0">
                    <a:pos x="r" y="vc"/>
                  </a:cxn>
                </a:cxnLst>
                <a:rect l="l" t="t" r="r" b="b"/>
                <a:pathLst>
                  <a:path w="423" h="34">
                    <a:moveTo>
                      <a:pt x="406" y="0"/>
                    </a:moveTo>
                    <a:lnTo>
                      <a:pt x="19" y="0"/>
                    </a:lnTo>
                    <a:cubicBezTo>
                      <a:pt x="8" y="0"/>
                      <a:pt x="0" y="7"/>
                      <a:pt x="0" y="17"/>
                    </a:cubicBezTo>
                    <a:cubicBezTo>
                      <a:pt x="0" y="28"/>
                      <a:pt x="8" y="34"/>
                      <a:pt x="19" y="34"/>
                    </a:cubicBezTo>
                    <a:lnTo>
                      <a:pt x="406" y="34"/>
                    </a:lnTo>
                    <a:cubicBezTo>
                      <a:pt x="417" y="34"/>
                      <a:pt x="423" y="28"/>
                      <a:pt x="423" y="17"/>
                    </a:cubicBezTo>
                    <a:cubicBezTo>
                      <a:pt x="423" y="7"/>
                      <a:pt x="417" y="0"/>
                      <a:pt x="406" y="0"/>
                    </a:cubicBezTo>
                    <a:close/>
                  </a:path>
                </a:pathLst>
              </a:custGeom>
              <a:grpFill/>
              <a:ln cap="flat">
                <a:noFill/>
                <a:prstDash val="solid"/>
              </a:ln>
            </p:spPr>
            <p:txBody>
              <a:bodyPr vert="horz" wrap="none" lIns="95246" tIns="47623" rIns="95246" bIns="47623" anchor="ctr" anchorCtr="1" compatLnSpc="0"/>
              <a:lstStyle/>
              <a:p>
                <a:pPr hangingPunct="0"/>
                <a:endParaRPr lang="en-US" sz="1905" dirty="0">
                  <a:solidFill>
                    <a:schemeClr val="bg1"/>
                  </a:solidFill>
                  <a:ea typeface="Arial Unicode MS" pitchFamily="2"/>
                  <a:cs typeface="Arial Unicode MS" pitchFamily="2"/>
                </a:endParaRPr>
              </a:p>
            </p:txBody>
          </p:sp>
          <p:sp>
            <p:nvSpPr>
              <p:cNvPr id="217" name="Freihandform 1598">
                <a:extLst>
                  <a:ext uri="{FF2B5EF4-FFF2-40B4-BE49-F238E27FC236}">
                    <a16:creationId xmlns:a16="http://schemas.microsoft.com/office/drawing/2014/main" id="{5977ABEB-2645-4EC4-8E80-C9B66EC91394}"/>
                  </a:ext>
                </a:extLst>
              </p:cNvPr>
              <p:cNvSpPr/>
              <p:nvPr/>
            </p:nvSpPr>
            <p:spPr>
              <a:xfrm>
                <a:off x="11013505" y="2240875"/>
                <a:ext cx="98256" cy="7684"/>
              </a:xfrm>
              <a:custGeom>
                <a:avLst/>
                <a:gdLst/>
                <a:ahLst/>
                <a:cxnLst>
                  <a:cxn ang="3cd4">
                    <a:pos x="hc" y="t"/>
                  </a:cxn>
                  <a:cxn ang="cd2">
                    <a:pos x="l" y="vc"/>
                  </a:cxn>
                  <a:cxn ang="cd4">
                    <a:pos x="hc" y="b"/>
                  </a:cxn>
                  <a:cxn ang="0">
                    <a:pos x="r" y="vc"/>
                  </a:cxn>
                </a:cxnLst>
                <a:rect l="l" t="t" r="r" b="b"/>
                <a:pathLst>
                  <a:path w="423" h="34">
                    <a:moveTo>
                      <a:pt x="406" y="0"/>
                    </a:moveTo>
                    <a:lnTo>
                      <a:pt x="19" y="0"/>
                    </a:lnTo>
                    <a:cubicBezTo>
                      <a:pt x="8" y="0"/>
                      <a:pt x="0" y="6"/>
                      <a:pt x="0" y="17"/>
                    </a:cubicBezTo>
                    <a:cubicBezTo>
                      <a:pt x="0" y="28"/>
                      <a:pt x="8" y="34"/>
                      <a:pt x="19" y="34"/>
                    </a:cubicBezTo>
                    <a:lnTo>
                      <a:pt x="406" y="34"/>
                    </a:lnTo>
                    <a:cubicBezTo>
                      <a:pt x="417" y="34"/>
                      <a:pt x="423" y="28"/>
                      <a:pt x="423" y="17"/>
                    </a:cubicBezTo>
                    <a:cubicBezTo>
                      <a:pt x="423" y="6"/>
                      <a:pt x="417" y="0"/>
                      <a:pt x="406" y="0"/>
                    </a:cubicBezTo>
                    <a:close/>
                  </a:path>
                </a:pathLst>
              </a:custGeom>
              <a:grpFill/>
              <a:ln cap="flat">
                <a:noFill/>
                <a:prstDash val="solid"/>
              </a:ln>
            </p:spPr>
            <p:txBody>
              <a:bodyPr vert="horz" wrap="none" lIns="95246" tIns="47623" rIns="95246" bIns="47623" anchor="ctr" anchorCtr="1" compatLnSpc="0"/>
              <a:lstStyle/>
              <a:p>
                <a:pPr hangingPunct="0"/>
                <a:endParaRPr lang="en-US" sz="1905" dirty="0">
                  <a:solidFill>
                    <a:schemeClr val="bg1"/>
                  </a:solidFill>
                  <a:ea typeface="Arial Unicode MS" pitchFamily="2"/>
                  <a:cs typeface="Arial Unicode MS" pitchFamily="2"/>
                </a:endParaRPr>
              </a:p>
            </p:txBody>
          </p:sp>
          <p:sp>
            <p:nvSpPr>
              <p:cNvPr id="218" name="Freihandform 1599">
                <a:extLst>
                  <a:ext uri="{FF2B5EF4-FFF2-40B4-BE49-F238E27FC236}">
                    <a16:creationId xmlns:a16="http://schemas.microsoft.com/office/drawing/2014/main" id="{93CF8669-363E-403C-B121-37D0C8E5CDFF}"/>
                  </a:ext>
                </a:extLst>
              </p:cNvPr>
              <p:cNvSpPr/>
              <p:nvPr/>
            </p:nvSpPr>
            <p:spPr>
              <a:xfrm>
                <a:off x="11013505" y="2265555"/>
                <a:ext cx="98256" cy="7684"/>
              </a:xfrm>
              <a:custGeom>
                <a:avLst/>
                <a:gdLst/>
                <a:ahLst/>
                <a:cxnLst>
                  <a:cxn ang="3cd4">
                    <a:pos x="hc" y="t"/>
                  </a:cxn>
                  <a:cxn ang="cd2">
                    <a:pos x="l" y="vc"/>
                  </a:cxn>
                  <a:cxn ang="cd4">
                    <a:pos x="hc" y="b"/>
                  </a:cxn>
                  <a:cxn ang="0">
                    <a:pos x="r" y="vc"/>
                  </a:cxn>
                </a:cxnLst>
                <a:rect l="l" t="t" r="r" b="b"/>
                <a:pathLst>
                  <a:path w="423" h="34">
                    <a:moveTo>
                      <a:pt x="406" y="0"/>
                    </a:moveTo>
                    <a:lnTo>
                      <a:pt x="19" y="0"/>
                    </a:lnTo>
                    <a:cubicBezTo>
                      <a:pt x="8" y="0"/>
                      <a:pt x="0" y="6"/>
                      <a:pt x="0" y="17"/>
                    </a:cubicBezTo>
                    <a:cubicBezTo>
                      <a:pt x="0" y="27"/>
                      <a:pt x="8" y="34"/>
                      <a:pt x="19" y="34"/>
                    </a:cubicBezTo>
                    <a:lnTo>
                      <a:pt x="406" y="34"/>
                    </a:lnTo>
                    <a:cubicBezTo>
                      <a:pt x="417" y="34"/>
                      <a:pt x="423" y="27"/>
                      <a:pt x="423" y="17"/>
                    </a:cubicBezTo>
                    <a:cubicBezTo>
                      <a:pt x="423" y="6"/>
                      <a:pt x="417" y="0"/>
                      <a:pt x="406" y="0"/>
                    </a:cubicBezTo>
                    <a:close/>
                  </a:path>
                </a:pathLst>
              </a:custGeom>
              <a:grpFill/>
              <a:ln cap="flat">
                <a:noFill/>
                <a:prstDash val="solid"/>
              </a:ln>
            </p:spPr>
            <p:txBody>
              <a:bodyPr vert="horz" wrap="none" lIns="95246" tIns="47623" rIns="95246" bIns="47623" anchor="ctr" anchorCtr="1" compatLnSpc="0"/>
              <a:lstStyle/>
              <a:p>
                <a:pPr hangingPunct="0"/>
                <a:endParaRPr lang="en-US" sz="1905" dirty="0">
                  <a:solidFill>
                    <a:schemeClr val="bg1"/>
                  </a:solidFill>
                  <a:ea typeface="Arial Unicode MS" pitchFamily="2"/>
                  <a:cs typeface="Arial Unicode MS" pitchFamily="2"/>
                </a:endParaRPr>
              </a:p>
            </p:txBody>
          </p:sp>
        </p:grpSp>
        <p:grpSp>
          <p:nvGrpSpPr>
            <p:cNvPr id="219" name="Gruppieren 218">
              <a:extLst>
                <a:ext uri="{FF2B5EF4-FFF2-40B4-BE49-F238E27FC236}">
                  <a16:creationId xmlns:a16="http://schemas.microsoft.com/office/drawing/2014/main" id="{A8A1E545-B435-4D56-BFE6-6243CD43D5AD}"/>
                </a:ext>
                <a:ext uri="{C183D7F6-B498-43B3-948B-1728B52AA6E4}">
                  <adec:decorative xmlns:adec="http://schemas.microsoft.com/office/drawing/2017/decorative" xmlns="" val="1"/>
                </a:ext>
              </a:extLst>
            </p:cNvPr>
            <p:cNvGrpSpPr>
              <a:grpSpLocks noChangeAspect="1"/>
            </p:cNvGrpSpPr>
            <p:nvPr/>
          </p:nvGrpSpPr>
          <p:grpSpPr>
            <a:xfrm>
              <a:off x="7982262" y="2384096"/>
              <a:ext cx="347432" cy="347677"/>
              <a:chOff x="6444932" y="2528192"/>
              <a:chExt cx="328296" cy="328528"/>
            </a:xfrm>
            <a:solidFill>
              <a:schemeClr val="bg1"/>
            </a:solidFill>
          </p:grpSpPr>
          <p:sp>
            <p:nvSpPr>
              <p:cNvPr id="220" name="Freihandform 1419">
                <a:extLst>
                  <a:ext uri="{FF2B5EF4-FFF2-40B4-BE49-F238E27FC236}">
                    <a16:creationId xmlns:a16="http://schemas.microsoft.com/office/drawing/2014/main" id="{DF470671-4DBE-4B33-A1CA-E73A225D98D7}"/>
                  </a:ext>
                </a:extLst>
              </p:cNvPr>
              <p:cNvSpPr/>
              <p:nvPr/>
            </p:nvSpPr>
            <p:spPr>
              <a:xfrm>
                <a:off x="6444932" y="2528192"/>
                <a:ext cx="328296" cy="328528"/>
              </a:xfrm>
              <a:custGeom>
                <a:avLst/>
                <a:gdLst/>
                <a:ahLst/>
                <a:cxnLst>
                  <a:cxn ang="3cd4">
                    <a:pos x="hc" y="t"/>
                  </a:cxn>
                  <a:cxn ang="cd2">
                    <a:pos x="l" y="vc"/>
                  </a:cxn>
                  <a:cxn ang="cd4">
                    <a:pos x="hc" y="b"/>
                  </a:cxn>
                  <a:cxn ang="0">
                    <a:pos x="r" y="vc"/>
                  </a:cxn>
                </a:cxnLst>
                <a:rect l="l" t="t" r="r" b="b"/>
                <a:pathLst>
                  <a:path w="1411" h="1412">
                    <a:moveTo>
                      <a:pt x="704" y="1376"/>
                    </a:moveTo>
                    <a:cubicBezTo>
                      <a:pt x="336" y="1376"/>
                      <a:pt x="36" y="1075"/>
                      <a:pt x="36" y="705"/>
                    </a:cubicBezTo>
                    <a:cubicBezTo>
                      <a:pt x="36" y="337"/>
                      <a:pt x="336" y="36"/>
                      <a:pt x="704" y="36"/>
                    </a:cubicBezTo>
                    <a:cubicBezTo>
                      <a:pt x="1075" y="36"/>
                      <a:pt x="1375" y="337"/>
                      <a:pt x="1375" y="705"/>
                    </a:cubicBezTo>
                    <a:cubicBezTo>
                      <a:pt x="1375" y="1075"/>
                      <a:pt x="1075" y="1376"/>
                      <a:pt x="704" y="1376"/>
                    </a:cubicBezTo>
                    <a:close/>
                    <a:moveTo>
                      <a:pt x="704" y="0"/>
                    </a:moveTo>
                    <a:cubicBezTo>
                      <a:pt x="317" y="0"/>
                      <a:pt x="0" y="318"/>
                      <a:pt x="0" y="705"/>
                    </a:cubicBezTo>
                    <a:cubicBezTo>
                      <a:pt x="0" y="1094"/>
                      <a:pt x="317" y="1412"/>
                      <a:pt x="704" y="1412"/>
                    </a:cubicBezTo>
                    <a:cubicBezTo>
                      <a:pt x="1094" y="1412"/>
                      <a:pt x="1411" y="1094"/>
                      <a:pt x="1411" y="705"/>
                    </a:cubicBezTo>
                    <a:cubicBezTo>
                      <a:pt x="1411" y="318"/>
                      <a:pt x="1094" y="0"/>
                      <a:pt x="704" y="0"/>
                    </a:cubicBezTo>
                    <a:close/>
                  </a:path>
                </a:pathLst>
              </a:custGeom>
              <a:grpFill/>
              <a:ln cap="flat">
                <a:noFill/>
                <a:prstDash val="solid"/>
              </a:ln>
            </p:spPr>
            <p:txBody>
              <a:bodyPr vert="horz" wrap="none" lIns="95246" tIns="47623" rIns="95246" bIns="47623" anchor="ctr" anchorCtr="1" compatLnSpc="0"/>
              <a:lstStyle/>
              <a:p>
                <a:pPr hangingPunct="0"/>
                <a:endParaRPr lang="en-US" sz="1905" dirty="0">
                  <a:solidFill>
                    <a:schemeClr val="bg1"/>
                  </a:solidFill>
                  <a:ea typeface="Arial Unicode MS" pitchFamily="2"/>
                  <a:cs typeface="Arial Unicode MS" pitchFamily="2"/>
                </a:endParaRPr>
              </a:p>
            </p:txBody>
          </p:sp>
          <p:sp>
            <p:nvSpPr>
              <p:cNvPr id="221" name="Freihandform 1420">
                <a:extLst>
                  <a:ext uri="{FF2B5EF4-FFF2-40B4-BE49-F238E27FC236}">
                    <a16:creationId xmlns:a16="http://schemas.microsoft.com/office/drawing/2014/main" id="{D6B6AEBA-7362-4D66-805E-A68927DC263F}"/>
                  </a:ext>
                </a:extLst>
              </p:cNvPr>
              <p:cNvSpPr/>
              <p:nvPr/>
            </p:nvSpPr>
            <p:spPr>
              <a:xfrm>
                <a:off x="6568100" y="2602233"/>
                <a:ext cx="81958" cy="81958"/>
              </a:xfrm>
              <a:custGeom>
                <a:avLst/>
                <a:gdLst/>
                <a:ahLst/>
                <a:cxnLst>
                  <a:cxn ang="3cd4">
                    <a:pos x="hc" y="t"/>
                  </a:cxn>
                  <a:cxn ang="cd2">
                    <a:pos x="l" y="vc"/>
                  </a:cxn>
                  <a:cxn ang="cd4">
                    <a:pos x="hc" y="b"/>
                  </a:cxn>
                  <a:cxn ang="0">
                    <a:pos x="r" y="vc"/>
                  </a:cxn>
                </a:cxnLst>
                <a:rect l="l" t="t" r="r" b="b"/>
                <a:pathLst>
                  <a:path w="353" h="353">
                    <a:moveTo>
                      <a:pt x="175" y="36"/>
                    </a:moveTo>
                    <a:cubicBezTo>
                      <a:pt x="254" y="36"/>
                      <a:pt x="317" y="99"/>
                      <a:pt x="317" y="175"/>
                    </a:cubicBezTo>
                    <a:cubicBezTo>
                      <a:pt x="317" y="254"/>
                      <a:pt x="254" y="317"/>
                      <a:pt x="175" y="317"/>
                    </a:cubicBezTo>
                    <a:cubicBezTo>
                      <a:pt x="99" y="317"/>
                      <a:pt x="36" y="254"/>
                      <a:pt x="36" y="175"/>
                    </a:cubicBezTo>
                    <a:cubicBezTo>
                      <a:pt x="36" y="99"/>
                      <a:pt x="99" y="36"/>
                      <a:pt x="175" y="36"/>
                    </a:cubicBezTo>
                    <a:close/>
                    <a:moveTo>
                      <a:pt x="175" y="353"/>
                    </a:moveTo>
                    <a:cubicBezTo>
                      <a:pt x="273" y="353"/>
                      <a:pt x="353" y="273"/>
                      <a:pt x="353" y="175"/>
                    </a:cubicBezTo>
                    <a:cubicBezTo>
                      <a:pt x="353" y="78"/>
                      <a:pt x="273" y="0"/>
                      <a:pt x="175" y="0"/>
                    </a:cubicBezTo>
                    <a:cubicBezTo>
                      <a:pt x="78" y="0"/>
                      <a:pt x="0" y="78"/>
                      <a:pt x="0" y="175"/>
                    </a:cubicBezTo>
                    <a:cubicBezTo>
                      <a:pt x="0" y="273"/>
                      <a:pt x="78" y="353"/>
                      <a:pt x="175" y="353"/>
                    </a:cubicBezTo>
                    <a:close/>
                  </a:path>
                </a:pathLst>
              </a:custGeom>
              <a:grpFill/>
              <a:ln cap="flat">
                <a:noFill/>
                <a:prstDash val="solid"/>
              </a:ln>
            </p:spPr>
            <p:txBody>
              <a:bodyPr vert="horz" wrap="none" lIns="95246" tIns="47623" rIns="95246" bIns="47623" anchor="ctr" anchorCtr="1" compatLnSpc="0"/>
              <a:lstStyle/>
              <a:p>
                <a:pPr hangingPunct="0"/>
                <a:endParaRPr lang="en-US" sz="1905" dirty="0">
                  <a:solidFill>
                    <a:schemeClr val="bg1"/>
                  </a:solidFill>
                  <a:ea typeface="Arial Unicode MS" pitchFamily="2"/>
                  <a:cs typeface="Arial Unicode MS" pitchFamily="2"/>
                </a:endParaRPr>
              </a:p>
            </p:txBody>
          </p:sp>
          <p:sp>
            <p:nvSpPr>
              <p:cNvPr id="222" name="Freihandform 1421">
                <a:extLst>
                  <a:ext uri="{FF2B5EF4-FFF2-40B4-BE49-F238E27FC236}">
                    <a16:creationId xmlns:a16="http://schemas.microsoft.com/office/drawing/2014/main" id="{1203F02B-A35D-4F66-B553-AC6A1C85B9CB}"/>
                  </a:ext>
                </a:extLst>
              </p:cNvPr>
              <p:cNvSpPr/>
              <p:nvPr/>
            </p:nvSpPr>
            <p:spPr>
              <a:xfrm>
                <a:off x="6535038" y="2692341"/>
                <a:ext cx="147617" cy="90340"/>
              </a:xfrm>
              <a:custGeom>
                <a:avLst/>
                <a:gdLst/>
                <a:ahLst/>
                <a:cxnLst>
                  <a:cxn ang="3cd4">
                    <a:pos x="hc" y="t"/>
                  </a:cxn>
                  <a:cxn ang="cd2">
                    <a:pos x="l" y="vc"/>
                  </a:cxn>
                  <a:cxn ang="cd4">
                    <a:pos x="hc" y="b"/>
                  </a:cxn>
                  <a:cxn ang="0">
                    <a:pos x="r" y="vc"/>
                  </a:cxn>
                </a:cxnLst>
                <a:rect l="l" t="t" r="r" b="b"/>
                <a:pathLst>
                  <a:path w="635" h="389">
                    <a:moveTo>
                      <a:pt x="476" y="0"/>
                    </a:moveTo>
                    <a:lnTo>
                      <a:pt x="159" y="0"/>
                    </a:lnTo>
                    <a:cubicBezTo>
                      <a:pt x="72" y="0"/>
                      <a:pt x="0" y="72"/>
                      <a:pt x="0" y="159"/>
                    </a:cubicBezTo>
                    <a:lnTo>
                      <a:pt x="0" y="370"/>
                    </a:lnTo>
                    <a:cubicBezTo>
                      <a:pt x="0" y="381"/>
                      <a:pt x="8" y="389"/>
                      <a:pt x="19" y="389"/>
                    </a:cubicBezTo>
                    <a:cubicBezTo>
                      <a:pt x="27" y="389"/>
                      <a:pt x="36" y="381"/>
                      <a:pt x="36" y="370"/>
                    </a:cubicBezTo>
                    <a:lnTo>
                      <a:pt x="36" y="159"/>
                    </a:lnTo>
                    <a:cubicBezTo>
                      <a:pt x="36" y="91"/>
                      <a:pt x="91" y="36"/>
                      <a:pt x="159" y="36"/>
                    </a:cubicBezTo>
                    <a:lnTo>
                      <a:pt x="476" y="36"/>
                    </a:lnTo>
                    <a:cubicBezTo>
                      <a:pt x="544" y="36"/>
                      <a:pt x="601" y="91"/>
                      <a:pt x="601" y="159"/>
                    </a:cubicBezTo>
                    <a:lnTo>
                      <a:pt x="601" y="370"/>
                    </a:lnTo>
                    <a:cubicBezTo>
                      <a:pt x="601" y="381"/>
                      <a:pt x="607" y="389"/>
                      <a:pt x="618" y="389"/>
                    </a:cubicBezTo>
                    <a:cubicBezTo>
                      <a:pt x="629" y="389"/>
                      <a:pt x="635" y="381"/>
                      <a:pt x="635" y="370"/>
                    </a:cubicBezTo>
                    <a:lnTo>
                      <a:pt x="635" y="159"/>
                    </a:lnTo>
                    <a:cubicBezTo>
                      <a:pt x="635" y="72"/>
                      <a:pt x="565" y="0"/>
                      <a:pt x="476" y="0"/>
                    </a:cubicBezTo>
                    <a:close/>
                  </a:path>
                </a:pathLst>
              </a:custGeom>
              <a:grpFill/>
              <a:ln cap="flat">
                <a:noFill/>
                <a:prstDash val="solid"/>
              </a:ln>
            </p:spPr>
            <p:txBody>
              <a:bodyPr vert="horz" wrap="none" lIns="95246" tIns="47623" rIns="95246" bIns="47623" anchor="ctr" anchorCtr="1" compatLnSpc="0"/>
              <a:lstStyle/>
              <a:p>
                <a:pPr hangingPunct="0"/>
                <a:endParaRPr lang="en-US" sz="1905" dirty="0">
                  <a:solidFill>
                    <a:schemeClr val="bg1"/>
                  </a:solidFill>
                  <a:ea typeface="Arial Unicode MS" pitchFamily="2"/>
                  <a:cs typeface="Arial Unicode MS" pitchFamily="2"/>
                </a:endParaRPr>
              </a:p>
            </p:txBody>
          </p:sp>
        </p:grpSp>
        <p:grpSp>
          <p:nvGrpSpPr>
            <p:cNvPr id="223" name="Gruppieren 222">
              <a:extLst>
                <a:ext uri="{FF2B5EF4-FFF2-40B4-BE49-F238E27FC236}">
                  <a16:creationId xmlns:a16="http://schemas.microsoft.com/office/drawing/2014/main" id="{A8A1E545-B435-4D56-BFE6-6243CD43D5AD}"/>
                </a:ext>
                <a:ext uri="{C183D7F6-B498-43B3-948B-1728B52AA6E4}">
                  <adec:decorative xmlns:adec="http://schemas.microsoft.com/office/drawing/2017/decorative" xmlns="" val="1"/>
                </a:ext>
              </a:extLst>
            </p:cNvPr>
            <p:cNvGrpSpPr>
              <a:grpSpLocks noChangeAspect="1"/>
            </p:cNvGrpSpPr>
            <p:nvPr/>
          </p:nvGrpSpPr>
          <p:grpSpPr>
            <a:xfrm>
              <a:off x="5837418" y="2401389"/>
              <a:ext cx="347432" cy="347677"/>
              <a:chOff x="6444932" y="2528192"/>
              <a:chExt cx="328296" cy="328528"/>
            </a:xfrm>
            <a:solidFill>
              <a:schemeClr val="bg1"/>
            </a:solidFill>
          </p:grpSpPr>
          <p:sp>
            <p:nvSpPr>
              <p:cNvPr id="224" name="Freihandform 1419">
                <a:extLst>
                  <a:ext uri="{FF2B5EF4-FFF2-40B4-BE49-F238E27FC236}">
                    <a16:creationId xmlns:a16="http://schemas.microsoft.com/office/drawing/2014/main" id="{DF470671-4DBE-4B33-A1CA-E73A225D98D7}"/>
                  </a:ext>
                </a:extLst>
              </p:cNvPr>
              <p:cNvSpPr/>
              <p:nvPr/>
            </p:nvSpPr>
            <p:spPr>
              <a:xfrm>
                <a:off x="6444932" y="2528192"/>
                <a:ext cx="328296" cy="328528"/>
              </a:xfrm>
              <a:custGeom>
                <a:avLst/>
                <a:gdLst/>
                <a:ahLst/>
                <a:cxnLst>
                  <a:cxn ang="3cd4">
                    <a:pos x="hc" y="t"/>
                  </a:cxn>
                  <a:cxn ang="cd2">
                    <a:pos x="l" y="vc"/>
                  </a:cxn>
                  <a:cxn ang="cd4">
                    <a:pos x="hc" y="b"/>
                  </a:cxn>
                  <a:cxn ang="0">
                    <a:pos x="r" y="vc"/>
                  </a:cxn>
                </a:cxnLst>
                <a:rect l="l" t="t" r="r" b="b"/>
                <a:pathLst>
                  <a:path w="1411" h="1412">
                    <a:moveTo>
                      <a:pt x="704" y="1376"/>
                    </a:moveTo>
                    <a:cubicBezTo>
                      <a:pt x="336" y="1376"/>
                      <a:pt x="36" y="1075"/>
                      <a:pt x="36" y="705"/>
                    </a:cubicBezTo>
                    <a:cubicBezTo>
                      <a:pt x="36" y="337"/>
                      <a:pt x="336" y="36"/>
                      <a:pt x="704" y="36"/>
                    </a:cubicBezTo>
                    <a:cubicBezTo>
                      <a:pt x="1075" y="36"/>
                      <a:pt x="1375" y="337"/>
                      <a:pt x="1375" y="705"/>
                    </a:cubicBezTo>
                    <a:cubicBezTo>
                      <a:pt x="1375" y="1075"/>
                      <a:pt x="1075" y="1376"/>
                      <a:pt x="704" y="1376"/>
                    </a:cubicBezTo>
                    <a:close/>
                    <a:moveTo>
                      <a:pt x="704" y="0"/>
                    </a:moveTo>
                    <a:cubicBezTo>
                      <a:pt x="317" y="0"/>
                      <a:pt x="0" y="318"/>
                      <a:pt x="0" y="705"/>
                    </a:cubicBezTo>
                    <a:cubicBezTo>
                      <a:pt x="0" y="1094"/>
                      <a:pt x="317" y="1412"/>
                      <a:pt x="704" y="1412"/>
                    </a:cubicBezTo>
                    <a:cubicBezTo>
                      <a:pt x="1094" y="1412"/>
                      <a:pt x="1411" y="1094"/>
                      <a:pt x="1411" y="705"/>
                    </a:cubicBezTo>
                    <a:cubicBezTo>
                      <a:pt x="1411" y="318"/>
                      <a:pt x="1094" y="0"/>
                      <a:pt x="704" y="0"/>
                    </a:cubicBezTo>
                    <a:close/>
                  </a:path>
                </a:pathLst>
              </a:custGeom>
              <a:grpFill/>
              <a:ln cap="flat">
                <a:noFill/>
                <a:prstDash val="solid"/>
              </a:ln>
            </p:spPr>
            <p:txBody>
              <a:bodyPr vert="horz" wrap="none" lIns="95246" tIns="47623" rIns="95246" bIns="47623" anchor="ctr" anchorCtr="1" compatLnSpc="0"/>
              <a:lstStyle/>
              <a:p>
                <a:pPr hangingPunct="0"/>
                <a:endParaRPr lang="en-US" sz="1905" dirty="0">
                  <a:solidFill>
                    <a:schemeClr val="bg1"/>
                  </a:solidFill>
                  <a:ea typeface="Arial Unicode MS" pitchFamily="2"/>
                  <a:cs typeface="Arial Unicode MS" pitchFamily="2"/>
                </a:endParaRPr>
              </a:p>
            </p:txBody>
          </p:sp>
          <p:sp>
            <p:nvSpPr>
              <p:cNvPr id="225" name="Freihandform 1420">
                <a:extLst>
                  <a:ext uri="{FF2B5EF4-FFF2-40B4-BE49-F238E27FC236}">
                    <a16:creationId xmlns:a16="http://schemas.microsoft.com/office/drawing/2014/main" id="{D6B6AEBA-7362-4D66-805E-A68927DC263F}"/>
                  </a:ext>
                </a:extLst>
              </p:cNvPr>
              <p:cNvSpPr/>
              <p:nvPr/>
            </p:nvSpPr>
            <p:spPr>
              <a:xfrm>
                <a:off x="6568100" y="2602233"/>
                <a:ext cx="81958" cy="81958"/>
              </a:xfrm>
              <a:custGeom>
                <a:avLst/>
                <a:gdLst/>
                <a:ahLst/>
                <a:cxnLst>
                  <a:cxn ang="3cd4">
                    <a:pos x="hc" y="t"/>
                  </a:cxn>
                  <a:cxn ang="cd2">
                    <a:pos x="l" y="vc"/>
                  </a:cxn>
                  <a:cxn ang="cd4">
                    <a:pos x="hc" y="b"/>
                  </a:cxn>
                  <a:cxn ang="0">
                    <a:pos x="r" y="vc"/>
                  </a:cxn>
                </a:cxnLst>
                <a:rect l="l" t="t" r="r" b="b"/>
                <a:pathLst>
                  <a:path w="353" h="353">
                    <a:moveTo>
                      <a:pt x="175" y="36"/>
                    </a:moveTo>
                    <a:cubicBezTo>
                      <a:pt x="254" y="36"/>
                      <a:pt x="317" y="99"/>
                      <a:pt x="317" y="175"/>
                    </a:cubicBezTo>
                    <a:cubicBezTo>
                      <a:pt x="317" y="254"/>
                      <a:pt x="254" y="317"/>
                      <a:pt x="175" y="317"/>
                    </a:cubicBezTo>
                    <a:cubicBezTo>
                      <a:pt x="99" y="317"/>
                      <a:pt x="36" y="254"/>
                      <a:pt x="36" y="175"/>
                    </a:cubicBezTo>
                    <a:cubicBezTo>
                      <a:pt x="36" y="99"/>
                      <a:pt x="99" y="36"/>
                      <a:pt x="175" y="36"/>
                    </a:cubicBezTo>
                    <a:close/>
                    <a:moveTo>
                      <a:pt x="175" y="353"/>
                    </a:moveTo>
                    <a:cubicBezTo>
                      <a:pt x="273" y="353"/>
                      <a:pt x="353" y="273"/>
                      <a:pt x="353" y="175"/>
                    </a:cubicBezTo>
                    <a:cubicBezTo>
                      <a:pt x="353" y="78"/>
                      <a:pt x="273" y="0"/>
                      <a:pt x="175" y="0"/>
                    </a:cubicBezTo>
                    <a:cubicBezTo>
                      <a:pt x="78" y="0"/>
                      <a:pt x="0" y="78"/>
                      <a:pt x="0" y="175"/>
                    </a:cubicBezTo>
                    <a:cubicBezTo>
                      <a:pt x="0" y="273"/>
                      <a:pt x="78" y="353"/>
                      <a:pt x="175" y="353"/>
                    </a:cubicBezTo>
                    <a:close/>
                  </a:path>
                </a:pathLst>
              </a:custGeom>
              <a:grpFill/>
              <a:ln cap="flat">
                <a:noFill/>
                <a:prstDash val="solid"/>
              </a:ln>
            </p:spPr>
            <p:txBody>
              <a:bodyPr vert="horz" wrap="none" lIns="95246" tIns="47623" rIns="95246" bIns="47623" anchor="ctr" anchorCtr="1" compatLnSpc="0"/>
              <a:lstStyle/>
              <a:p>
                <a:pPr hangingPunct="0"/>
                <a:endParaRPr lang="en-US" sz="1905" dirty="0">
                  <a:solidFill>
                    <a:schemeClr val="bg1"/>
                  </a:solidFill>
                  <a:ea typeface="Arial Unicode MS" pitchFamily="2"/>
                  <a:cs typeface="Arial Unicode MS" pitchFamily="2"/>
                </a:endParaRPr>
              </a:p>
            </p:txBody>
          </p:sp>
          <p:sp>
            <p:nvSpPr>
              <p:cNvPr id="226" name="Freihandform 1421">
                <a:extLst>
                  <a:ext uri="{FF2B5EF4-FFF2-40B4-BE49-F238E27FC236}">
                    <a16:creationId xmlns:a16="http://schemas.microsoft.com/office/drawing/2014/main" id="{1203F02B-A35D-4F66-B553-AC6A1C85B9CB}"/>
                  </a:ext>
                </a:extLst>
              </p:cNvPr>
              <p:cNvSpPr/>
              <p:nvPr/>
            </p:nvSpPr>
            <p:spPr>
              <a:xfrm>
                <a:off x="6535038" y="2692341"/>
                <a:ext cx="147617" cy="90340"/>
              </a:xfrm>
              <a:custGeom>
                <a:avLst/>
                <a:gdLst/>
                <a:ahLst/>
                <a:cxnLst>
                  <a:cxn ang="3cd4">
                    <a:pos x="hc" y="t"/>
                  </a:cxn>
                  <a:cxn ang="cd2">
                    <a:pos x="l" y="vc"/>
                  </a:cxn>
                  <a:cxn ang="cd4">
                    <a:pos x="hc" y="b"/>
                  </a:cxn>
                  <a:cxn ang="0">
                    <a:pos x="r" y="vc"/>
                  </a:cxn>
                </a:cxnLst>
                <a:rect l="l" t="t" r="r" b="b"/>
                <a:pathLst>
                  <a:path w="635" h="389">
                    <a:moveTo>
                      <a:pt x="476" y="0"/>
                    </a:moveTo>
                    <a:lnTo>
                      <a:pt x="159" y="0"/>
                    </a:lnTo>
                    <a:cubicBezTo>
                      <a:pt x="72" y="0"/>
                      <a:pt x="0" y="72"/>
                      <a:pt x="0" y="159"/>
                    </a:cubicBezTo>
                    <a:lnTo>
                      <a:pt x="0" y="370"/>
                    </a:lnTo>
                    <a:cubicBezTo>
                      <a:pt x="0" y="381"/>
                      <a:pt x="8" y="389"/>
                      <a:pt x="19" y="389"/>
                    </a:cubicBezTo>
                    <a:cubicBezTo>
                      <a:pt x="27" y="389"/>
                      <a:pt x="36" y="381"/>
                      <a:pt x="36" y="370"/>
                    </a:cubicBezTo>
                    <a:lnTo>
                      <a:pt x="36" y="159"/>
                    </a:lnTo>
                    <a:cubicBezTo>
                      <a:pt x="36" y="91"/>
                      <a:pt x="91" y="36"/>
                      <a:pt x="159" y="36"/>
                    </a:cubicBezTo>
                    <a:lnTo>
                      <a:pt x="476" y="36"/>
                    </a:lnTo>
                    <a:cubicBezTo>
                      <a:pt x="544" y="36"/>
                      <a:pt x="601" y="91"/>
                      <a:pt x="601" y="159"/>
                    </a:cubicBezTo>
                    <a:lnTo>
                      <a:pt x="601" y="370"/>
                    </a:lnTo>
                    <a:cubicBezTo>
                      <a:pt x="601" y="381"/>
                      <a:pt x="607" y="389"/>
                      <a:pt x="618" y="389"/>
                    </a:cubicBezTo>
                    <a:cubicBezTo>
                      <a:pt x="629" y="389"/>
                      <a:pt x="635" y="381"/>
                      <a:pt x="635" y="370"/>
                    </a:cubicBezTo>
                    <a:lnTo>
                      <a:pt x="635" y="159"/>
                    </a:lnTo>
                    <a:cubicBezTo>
                      <a:pt x="635" y="72"/>
                      <a:pt x="565" y="0"/>
                      <a:pt x="476" y="0"/>
                    </a:cubicBezTo>
                    <a:close/>
                  </a:path>
                </a:pathLst>
              </a:custGeom>
              <a:grpFill/>
              <a:ln cap="flat">
                <a:noFill/>
                <a:prstDash val="solid"/>
              </a:ln>
            </p:spPr>
            <p:txBody>
              <a:bodyPr vert="horz" wrap="none" lIns="95246" tIns="47623" rIns="95246" bIns="47623" anchor="ctr" anchorCtr="1" compatLnSpc="0"/>
              <a:lstStyle/>
              <a:p>
                <a:pPr hangingPunct="0"/>
                <a:endParaRPr lang="en-US" sz="1905" dirty="0">
                  <a:solidFill>
                    <a:schemeClr val="bg1"/>
                  </a:solidFill>
                  <a:ea typeface="Arial Unicode MS" pitchFamily="2"/>
                  <a:cs typeface="Arial Unicode MS" pitchFamily="2"/>
                </a:endParaRPr>
              </a:p>
            </p:txBody>
          </p:sp>
        </p:grpSp>
        <p:grpSp>
          <p:nvGrpSpPr>
            <p:cNvPr id="227" name="Gruppieren 226">
              <a:extLst>
                <a:ext uri="{FF2B5EF4-FFF2-40B4-BE49-F238E27FC236}">
                  <a16:creationId xmlns:a16="http://schemas.microsoft.com/office/drawing/2014/main" id="{A8A1E545-B435-4D56-BFE6-6243CD43D5AD}"/>
                </a:ext>
                <a:ext uri="{C183D7F6-B498-43B3-948B-1728B52AA6E4}">
                  <adec:decorative xmlns:adec="http://schemas.microsoft.com/office/drawing/2017/decorative" xmlns="" val="1"/>
                </a:ext>
              </a:extLst>
            </p:cNvPr>
            <p:cNvGrpSpPr>
              <a:grpSpLocks noChangeAspect="1"/>
            </p:cNvGrpSpPr>
            <p:nvPr/>
          </p:nvGrpSpPr>
          <p:grpSpPr>
            <a:xfrm>
              <a:off x="6347565" y="2392272"/>
              <a:ext cx="347432" cy="347677"/>
              <a:chOff x="6444932" y="2528192"/>
              <a:chExt cx="328296" cy="328528"/>
            </a:xfrm>
            <a:solidFill>
              <a:schemeClr val="bg1"/>
            </a:solidFill>
          </p:grpSpPr>
          <p:sp>
            <p:nvSpPr>
              <p:cNvPr id="228" name="Freihandform 1419">
                <a:extLst>
                  <a:ext uri="{FF2B5EF4-FFF2-40B4-BE49-F238E27FC236}">
                    <a16:creationId xmlns:a16="http://schemas.microsoft.com/office/drawing/2014/main" id="{DF470671-4DBE-4B33-A1CA-E73A225D98D7}"/>
                  </a:ext>
                </a:extLst>
              </p:cNvPr>
              <p:cNvSpPr/>
              <p:nvPr/>
            </p:nvSpPr>
            <p:spPr>
              <a:xfrm>
                <a:off x="6444932" y="2528192"/>
                <a:ext cx="328296" cy="328528"/>
              </a:xfrm>
              <a:custGeom>
                <a:avLst/>
                <a:gdLst/>
                <a:ahLst/>
                <a:cxnLst>
                  <a:cxn ang="3cd4">
                    <a:pos x="hc" y="t"/>
                  </a:cxn>
                  <a:cxn ang="cd2">
                    <a:pos x="l" y="vc"/>
                  </a:cxn>
                  <a:cxn ang="cd4">
                    <a:pos x="hc" y="b"/>
                  </a:cxn>
                  <a:cxn ang="0">
                    <a:pos x="r" y="vc"/>
                  </a:cxn>
                </a:cxnLst>
                <a:rect l="l" t="t" r="r" b="b"/>
                <a:pathLst>
                  <a:path w="1411" h="1412">
                    <a:moveTo>
                      <a:pt x="704" y="1376"/>
                    </a:moveTo>
                    <a:cubicBezTo>
                      <a:pt x="336" y="1376"/>
                      <a:pt x="36" y="1075"/>
                      <a:pt x="36" y="705"/>
                    </a:cubicBezTo>
                    <a:cubicBezTo>
                      <a:pt x="36" y="337"/>
                      <a:pt x="336" y="36"/>
                      <a:pt x="704" y="36"/>
                    </a:cubicBezTo>
                    <a:cubicBezTo>
                      <a:pt x="1075" y="36"/>
                      <a:pt x="1375" y="337"/>
                      <a:pt x="1375" y="705"/>
                    </a:cubicBezTo>
                    <a:cubicBezTo>
                      <a:pt x="1375" y="1075"/>
                      <a:pt x="1075" y="1376"/>
                      <a:pt x="704" y="1376"/>
                    </a:cubicBezTo>
                    <a:close/>
                    <a:moveTo>
                      <a:pt x="704" y="0"/>
                    </a:moveTo>
                    <a:cubicBezTo>
                      <a:pt x="317" y="0"/>
                      <a:pt x="0" y="318"/>
                      <a:pt x="0" y="705"/>
                    </a:cubicBezTo>
                    <a:cubicBezTo>
                      <a:pt x="0" y="1094"/>
                      <a:pt x="317" y="1412"/>
                      <a:pt x="704" y="1412"/>
                    </a:cubicBezTo>
                    <a:cubicBezTo>
                      <a:pt x="1094" y="1412"/>
                      <a:pt x="1411" y="1094"/>
                      <a:pt x="1411" y="705"/>
                    </a:cubicBezTo>
                    <a:cubicBezTo>
                      <a:pt x="1411" y="318"/>
                      <a:pt x="1094" y="0"/>
                      <a:pt x="704" y="0"/>
                    </a:cubicBezTo>
                    <a:close/>
                  </a:path>
                </a:pathLst>
              </a:custGeom>
              <a:grpFill/>
              <a:ln cap="flat">
                <a:noFill/>
                <a:prstDash val="solid"/>
              </a:ln>
            </p:spPr>
            <p:txBody>
              <a:bodyPr vert="horz" wrap="none" lIns="95246" tIns="47623" rIns="95246" bIns="47623" anchor="ctr" anchorCtr="1" compatLnSpc="0"/>
              <a:lstStyle/>
              <a:p>
                <a:pPr hangingPunct="0"/>
                <a:endParaRPr lang="en-US" sz="1905" dirty="0">
                  <a:solidFill>
                    <a:schemeClr val="bg1"/>
                  </a:solidFill>
                  <a:ea typeface="Arial Unicode MS" pitchFamily="2"/>
                  <a:cs typeface="Arial Unicode MS" pitchFamily="2"/>
                </a:endParaRPr>
              </a:p>
            </p:txBody>
          </p:sp>
          <p:sp>
            <p:nvSpPr>
              <p:cNvPr id="229" name="Freihandform 1420">
                <a:extLst>
                  <a:ext uri="{FF2B5EF4-FFF2-40B4-BE49-F238E27FC236}">
                    <a16:creationId xmlns:a16="http://schemas.microsoft.com/office/drawing/2014/main" id="{D6B6AEBA-7362-4D66-805E-A68927DC263F}"/>
                  </a:ext>
                </a:extLst>
              </p:cNvPr>
              <p:cNvSpPr/>
              <p:nvPr/>
            </p:nvSpPr>
            <p:spPr>
              <a:xfrm>
                <a:off x="6568100" y="2602233"/>
                <a:ext cx="81958" cy="81958"/>
              </a:xfrm>
              <a:custGeom>
                <a:avLst/>
                <a:gdLst/>
                <a:ahLst/>
                <a:cxnLst>
                  <a:cxn ang="3cd4">
                    <a:pos x="hc" y="t"/>
                  </a:cxn>
                  <a:cxn ang="cd2">
                    <a:pos x="l" y="vc"/>
                  </a:cxn>
                  <a:cxn ang="cd4">
                    <a:pos x="hc" y="b"/>
                  </a:cxn>
                  <a:cxn ang="0">
                    <a:pos x="r" y="vc"/>
                  </a:cxn>
                </a:cxnLst>
                <a:rect l="l" t="t" r="r" b="b"/>
                <a:pathLst>
                  <a:path w="353" h="353">
                    <a:moveTo>
                      <a:pt x="175" y="36"/>
                    </a:moveTo>
                    <a:cubicBezTo>
                      <a:pt x="254" y="36"/>
                      <a:pt x="317" y="99"/>
                      <a:pt x="317" y="175"/>
                    </a:cubicBezTo>
                    <a:cubicBezTo>
                      <a:pt x="317" y="254"/>
                      <a:pt x="254" y="317"/>
                      <a:pt x="175" y="317"/>
                    </a:cubicBezTo>
                    <a:cubicBezTo>
                      <a:pt x="99" y="317"/>
                      <a:pt x="36" y="254"/>
                      <a:pt x="36" y="175"/>
                    </a:cubicBezTo>
                    <a:cubicBezTo>
                      <a:pt x="36" y="99"/>
                      <a:pt x="99" y="36"/>
                      <a:pt x="175" y="36"/>
                    </a:cubicBezTo>
                    <a:close/>
                    <a:moveTo>
                      <a:pt x="175" y="353"/>
                    </a:moveTo>
                    <a:cubicBezTo>
                      <a:pt x="273" y="353"/>
                      <a:pt x="353" y="273"/>
                      <a:pt x="353" y="175"/>
                    </a:cubicBezTo>
                    <a:cubicBezTo>
                      <a:pt x="353" y="78"/>
                      <a:pt x="273" y="0"/>
                      <a:pt x="175" y="0"/>
                    </a:cubicBezTo>
                    <a:cubicBezTo>
                      <a:pt x="78" y="0"/>
                      <a:pt x="0" y="78"/>
                      <a:pt x="0" y="175"/>
                    </a:cubicBezTo>
                    <a:cubicBezTo>
                      <a:pt x="0" y="273"/>
                      <a:pt x="78" y="353"/>
                      <a:pt x="175" y="353"/>
                    </a:cubicBezTo>
                    <a:close/>
                  </a:path>
                </a:pathLst>
              </a:custGeom>
              <a:grpFill/>
              <a:ln cap="flat">
                <a:noFill/>
                <a:prstDash val="solid"/>
              </a:ln>
            </p:spPr>
            <p:txBody>
              <a:bodyPr vert="horz" wrap="none" lIns="95246" tIns="47623" rIns="95246" bIns="47623" anchor="ctr" anchorCtr="1" compatLnSpc="0"/>
              <a:lstStyle/>
              <a:p>
                <a:pPr hangingPunct="0"/>
                <a:endParaRPr lang="en-US" sz="1905" dirty="0">
                  <a:solidFill>
                    <a:schemeClr val="bg1"/>
                  </a:solidFill>
                  <a:ea typeface="Arial Unicode MS" pitchFamily="2"/>
                  <a:cs typeface="Arial Unicode MS" pitchFamily="2"/>
                </a:endParaRPr>
              </a:p>
            </p:txBody>
          </p:sp>
          <p:sp>
            <p:nvSpPr>
              <p:cNvPr id="230" name="Freihandform 1421">
                <a:extLst>
                  <a:ext uri="{FF2B5EF4-FFF2-40B4-BE49-F238E27FC236}">
                    <a16:creationId xmlns:a16="http://schemas.microsoft.com/office/drawing/2014/main" id="{1203F02B-A35D-4F66-B553-AC6A1C85B9CB}"/>
                  </a:ext>
                </a:extLst>
              </p:cNvPr>
              <p:cNvSpPr/>
              <p:nvPr/>
            </p:nvSpPr>
            <p:spPr>
              <a:xfrm>
                <a:off x="6535038" y="2692341"/>
                <a:ext cx="147617" cy="90340"/>
              </a:xfrm>
              <a:custGeom>
                <a:avLst/>
                <a:gdLst/>
                <a:ahLst/>
                <a:cxnLst>
                  <a:cxn ang="3cd4">
                    <a:pos x="hc" y="t"/>
                  </a:cxn>
                  <a:cxn ang="cd2">
                    <a:pos x="l" y="vc"/>
                  </a:cxn>
                  <a:cxn ang="cd4">
                    <a:pos x="hc" y="b"/>
                  </a:cxn>
                  <a:cxn ang="0">
                    <a:pos x="r" y="vc"/>
                  </a:cxn>
                </a:cxnLst>
                <a:rect l="l" t="t" r="r" b="b"/>
                <a:pathLst>
                  <a:path w="635" h="389">
                    <a:moveTo>
                      <a:pt x="476" y="0"/>
                    </a:moveTo>
                    <a:lnTo>
                      <a:pt x="159" y="0"/>
                    </a:lnTo>
                    <a:cubicBezTo>
                      <a:pt x="72" y="0"/>
                      <a:pt x="0" y="72"/>
                      <a:pt x="0" y="159"/>
                    </a:cubicBezTo>
                    <a:lnTo>
                      <a:pt x="0" y="370"/>
                    </a:lnTo>
                    <a:cubicBezTo>
                      <a:pt x="0" y="381"/>
                      <a:pt x="8" y="389"/>
                      <a:pt x="19" y="389"/>
                    </a:cubicBezTo>
                    <a:cubicBezTo>
                      <a:pt x="27" y="389"/>
                      <a:pt x="36" y="381"/>
                      <a:pt x="36" y="370"/>
                    </a:cubicBezTo>
                    <a:lnTo>
                      <a:pt x="36" y="159"/>
                    </a:lnTo>
                    <a:cubicBezTo>
                      <a:pt x="36" y="91"/>
                      <a:pt x="91" y="36"/>
                      <a:pt x="159" y="36"/>
                    </a:cubicBezTo>
                    <a:lnTo>
                      <a:pt x="476" y="36"/>
                    </a:lnTo>
                    <a:cubicBezTo>
                      <a:pt x="544" y="36"/>
                      <a:pt x="601" y="91"/>
                      <a:pt x="601" y="159"/>
                    </a:cubicBezTo>
                    <a:lnTo>
                      <a:pt x="601" y="370"/>
                    </a:lnTo>
                    <a:cubicBezTo>
                      <a:pt x="601" y="381"/>
                      <a:pt x="607" y="389"/>
                      <a:pt x="618" y="389"/>
                    </a:cubicBezTo>
                    <a:cubicBezTo>
                      <a:pt x="629" y="389"/>
                      <a:pt x="635" y="381"/>
                      <a:pt x="635" y="370"/>
                    </a:cubicBezTo>
                    <a:lnTo>
                      <a:pt x="635" y="159"/>
                    </a:lnTo>
                    <a:cubicBezTo>
                      <a:pt x="635" y="72"/>
                      <a:pt x="565" y="0"/>
                      <a:pt x="476" y="0"/>
                    </a:cubicBezTo>
                    <a:close/>
                  </a:path>
                </a:pathLst>
              </a:custGeom>
              <a:grpFill/>
              <a:ln cap="flat">
                <a:noFill/>
                <a:prstDash val="solid"/>
              </a:ln>
            </p:spPr>
            <p:txBody>
              <a:bodyPr vert="horz" wrap="none" lIns="95246" tIns="47623" rIns="95246" bIns="47623" anchor="ctr" anchorCtr="1" compatLnSpc="0"/>
              <a:lstStyle/>
              <a:p>
                <a:pPr hangingPunct="0"/>
                <a:endParaRPr lang="en-US" sz="1905" dirty="0">
                  <a:solidFill>
                    <a:schemeClr val="bg1"/>
                  </a:solidFill>
                  <a:ea typeface="Arial Unicode MS" pitchFamily="2"/>
                  <a:cs typeface="Arial Unicode MS" pitchFamily="2"/>
                </a:endParaRPr>
              </a:p>
            </p:txBody>
          </p:sp>
        </p:grpSp>
        <p:sp>
          <p:nvSpPr>
            <p:cNvPr id="231" name="Abgerundetes Rechteck 230"/>
            <p:cNvSpPr/>
            <p:nvPr/>
          </p:nvSpPr>
          <p:spPr>
            <a:xfrm>
              <a:off x="5275859" y="2351138"/>
              <a:ext cx="3600000" cy="405080"/>
            </a:xfrm>
            <a:prstGeom prst="roundRect">
              <a:avLst/>
            </a:prstGeom>
            <a:noFill/>
            <a:ln w="12700">
              <a:solidFill>
                <a:srgbClr val="122B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1" name="Abgerundetes Rechteck 10"/>
          <p:cNvSpPr/>
          <p:nvPr/>
        </p:nvSpPr>
        <p:spPr>
          <a:xfrm>
            <a:off x="2930476" y="2880812"/>
            <a:ext cx="755795" cy="413924"/>
          </a:xfrm>
          <a:prstGeom prst="roundRect">
            <a:avLst/>
          </a:prstGeom>
          <a:noFill/>
          <a:ln w="9525">
            <a:solidFill>
              <a:srgbClr val="122B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2" name="Abgerundetes Rechteck 231"/>
          <p:cNvSpPr/>
          <p:nvPr/>
        </p:nvSpPr>
        <p:spPr>
          <a:xfrm>
            <a:off x="4022197" y="2895575"/>
            <a:ext cx="755795" cy="413924"/>
          </a:xfrm>
          <a:prstGeom prst="roundRect">
            <a:avLst/>
          </a:prstGeom>
          <a:noFill/>
          <a:ln w="9525">
            <a:solidFill>
              <a:srgbClr val="122B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3" name="Abgerundetes Rechteck 232"/>
          <p:cNvSpPr/>
          <p:nvPr/>
        </p:nvSpPr>
        <p:spPr>
          <a:xfrm>
            <a:off x="5107405" y="2898276"/>
            <a:ext cx="755795" cy="413924"/>
          </a:xfrm>
          <a:prstGeom prst="roundRect">
            <a:avLst/>
          </a:prstGeom>
          <a:noFill/>
          <a:ln w="9525">
            <a:solidFill>
              <a:srgbClr val="122B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398964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fld id="{56C449F3-BD9D-48DC-BFF1-0F66671DA7C6}" type="slidenum">
              <a:rPr lang="de-DE" noProof="0" smtClean="0"/>
              <a:pPr/>
              <a:t>48</a:t>
            </a:fld>
            <a:endParaRPr lang="de-DE" noProof="0"/>
          </a:p>
        </p:txBody>
      </p:sp>
      <p:sp>
        <p:nvSpPr>
          <p:cNvPr id="3" name="Textplatzhalter 2"/>
          <p:cNvSpPr>
            <a:spLocks noGrp="1"/>
          </p:cNvSpPr>
          <p:nvPr>
            <p:ph type="body" sz="quarter" idx="12"/>
          </p:nvPr>
        </p:nvSpPr>
        <p:spPr/>
        <p:txBody>
          <a:bodyPr/>
          <a:lstStyle/>
          <a:p>
            <a:endParaRPr lang="de-DE"/>
          </a:p>
        </p:txBody>
      </p:sp>
      <p:sp>
        <p:nvSpPr>
          <p:cNvPr id="4" name="Titel 3"/>
          <p:cNvSpPr>
            <a:spLocks noGrp="1"/>
          </p:cNvSpPr>
          <p:nvPr>
            <p:ph type="title"/>
          </p:nvPr>
        </p:nvSpPr>
        <p:spPr/>
        <p:txBody>
          <a:bodyPr/>
          <a:lstStyle/>
          <a:p>
            <a:r>
              <a:rPr lang="de-DE" dirty="0"/>
              <a:t>Einzelrückdeckung ZKR9</a:t>
            </a:r>
            <a:br>
              <a:rPr lang="de-DE" dirty="0"/>
            </a:br>
            <a:r>
              <a:rPr lang="de-DE" dirty="0">
                <a:solidFill>
                  <a:srgbClr val="00B0F0"/>
                </a:solidFill>
              </a:rPr>
              <a:t>laufzeitabhängige Verzinsung</a:t>
            </a:r>
            <a:endParaRPr lang="de-DE" dirty="0"/>
          </a:p>
        </p:txBody>
      </p:sp>
      <p:sp>
        <p:nvSpPr>
          <p:cNvPr id="5" name="Inhaltsplatzhalter 4"/>
          <p:cNvSpPr>
            <a:spLocks noGrp="1"/>
          </p:cNvSpPr>
          <p:nvPr>
            <p:ph sz="half" idx="1"/>
          </p:nvPr>
        </p:nvSpPr>
        <p:spPr>
          <a:xfrm>
            <a:off x="479425" y="1980127"/>
            <a:ext cx="5172630" cy="4357687"/>
          </a:xfrm>
        </p:spPr>
        <p:txBody>
          <a:bodyPr/>
          <a:lstStyle/>
          <a:p>
            <a:endParaRPr lang="de-DE" sz="1400" dirty="0"/>
          </a:p>
          <a:p>
            <a:r>
              <a:rPr lang="de-DE" dirty="0"/>
              <a:t>Laufzeit </a:t>
            </a:r>
            <a:r>
              <a:rPr lang="de-DE" b="1" dirty="0"/>
              <a:t>länger </a:t>
            </a:r>
            <a:r>
              <a:rPr lang="de-DE" dirty="0"/>
              <a:t>als 10 Jahre</a:t>
            </a:r>
          </a:p>
          <a:p>
            <a:endParaRPr lang="de-DE" sz="1400" dirty="0"/>
          </a:p>
          <a:p>
            <a:pPr marL="285750" indent="-285750">
              <a:buFont typeface="Arial" panose="020B0604020202020204" pitchFamily="34" charset="0"/>
              <a:buChar char="•"/>
            </a:pPr>
            <a:r>
              <a:rPr lang="de-DE" sz="1400" dirty="0"/>
              <a:t>Es gilt die garantierte Verzinsung der Rentenversicherungsprodukte der Allianz Lebensversicherungs-AG – derzeit </a:t>
            </a:r>
            <a:r>
              <a:rPr lang="de-DE" sz="1400" b="1" dirty="0"/>
              <a:t>0,25%</a:t>
            </a:r>
            <a:r>
              <a:rPr lang="de-DE" sz="1400" dirty="0"/>
              <a:t> p.a.</a:t>
            </a:r>
          </a:p>
          <a:p>
            <a:pPr marL="285750" indent="-285750">
              <a:buFont typeface="Arial" panose="020B0604020202020204" pitchFamily="34" charset="0"/>
              <a:buChar char="•"/>
            </a:pPr>
            <a:r>
              <a:rPr lang="de-DE" sz="1400" dirty="0"/>
              <a:t>Zuzüglich nicht garantierter Überschussbeteiligung (derzeit </a:t>
            </a:r>
            <a:r>
              <a:rPr lang="de-DE" sz="1400" b="1" dirty="0"/>
              <a:t>2,25%)</a:t>
            </a:r>
          </a:p>
          <a:p>
            <a:pPr marL="285750" indent="-285750">
              <a:buFont typeface="Arial" panose="020B0604020202020204" pitchFamily="34" charset="0"/>
              <a:buChar char="•"/>
            </a:pPr>
            <a:r>
              <a:rPr lang="de-DE" sz="1400" dirty="0"/>
              <a:t>Zuzüglich Schlussüberschuss und Bewertungsreserven bei Auszahlung (derzeit </a:t>
            </a:r>
            <a:r>
              <a:rPr lang="de-DE" sz="1400" b="1" dirty="0"/>
              <a:t>0,7%)</a:t>
            </a:r>
          </a:p>
          <a:p>
            <a:endParaRPr lang="de-DE" sz="1400" dirty="0"/>
          </a:p>
          <a:p>
            <a:r>
              <a:rPr lang="de-DE" sz="1400" dirty="0"/>
              <a:t>Die aktuelle Gesamtverzinsung beträgt daher bei längeren Laufzeiten derzeit ca. 3,2% vor Kosten.</a:t>
            </a:r>
          </a:p>
        </p:txBody>
      </p:sp>
      <p:sp>
        <p:nvSpPr>
          <p:cNvPr id="6" name="Inhaltsplatzhalter 5"/>
          <p:cNvSpPr>
            <a:spLocks noGrp="1"/>
          </p:cNvSpPr>
          <p:nvPr>
            <p:ph sz="half" idx="2"/>
          </p:nvPr>
        </p:nvSpPr>
        <p:spPr>
          <a:xfrm>
            <a:off x="6010712" y="1980127"/>
            <a:ext cx="5701863" cy="4357687"/>
          </a:xfrm>
          <a:noFill/>
        </p:spPr>
        <p:txBody>
          <a:bodyPr/>
          <a:lstStyle/>
          <a:p>
            <a:endParaRPr lang="de-DE" sz="1400" dirty="0"/>
          </a:p>
          <a:p>
            <a:r>
              <a:rPr lang="de-DE" dirty="0"/>
              <a:t>Laufzeit </a:t>
            </a:r>
            <a:r>
              <a:rPr lang="de-DE" b="1" dirty="0"/>
              <a:t>kürzer</a:t>
            </a:r>
            <a:r>
              <a:rPr lang="de-DE" dirty="0"/>
              <a:t> als 10 Jahre</a:t>
            </a:r>
          </a:p>
          <a:p>
            <a:endParaRPr lang="de-DE" sz="1400" dirty="0"/>
          </a:p>
          <a:p>
            <a:pPr marL="285750" indent="-285750">
              <a:buFont typeface="Arial" panose="020B0604020202020204" pitchFamily="34" charset="0"/>
              <a:buChar char="•"/>
            </a:pPr>
            <a:r>
              <a:rPr lang="de-DE" sz="1400" dirty="0"/>
              <a:t>Bei Laufzeiten kleiner als 10 Jahren gelten für einen bestimmten Zeitraum von derzeit 4 Jahren eigene Überschussanteilssätze.</a:t>
            </a:r>
          </a:p>
          <a:p>
            <a:pPr marL="285750" indent="-285750">
              <a:buFont typeface="Arial" panose="020B0604020202020204" pitchFamily="34" charset="0"/>
              <a:buChar char="•"/>
            </a:pPr>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pPr marL="285750" indent="-285750">
              <a:buFont typeface="Arial" panose="020B0604020202020204" pitchFamily="34" charset="0"/>
              <a:buChar char="•"/>
            </a:pPr>
            <a:r>
              <a:rPr lang="de-DE" sz="1400" dirty="0"/>
              <a:t>Bei allen </a:t>
            </a:r>
            <a:r>
              <a:rPr lang="de-DE" sz="1400" dirty="0" err="1"/>
              <a:t>Aufschubdauern</a:t>
            </a:r>
            <a:r>
              <a:rPr lang="de-DE" sz="1400" dirty="0"/>
              <a:t> kleiner als 10 Jahren beläuft sich die Gesamtverzinsung in den ersten vier Jahren, unter Berücksichtigung zusätzlich weiteren Verwaltungskosten, derzeit 0,0%*. </a:t>
            </a:r>
          </a:p>
          <a:p>
            <a:endParaRPr lang="de-DE" sz="1400" baseline="-25000" dirty="0"/>
          </a:p>
        </p:txBody>
      </p:sp>
      <p:sp>
        <p:nvSpPr>
          <p:cNvPr id="8" name="Fußzeilenplatzhalter 2">
            <a:extLst>
              <a:ext uri="{FF2B5EF4-FFF2-40B4-BE49-F238E27FC236}">
                <a16:creationId xmlns:a16="http://schemas.microsoft.com/office/drawing/2014/main" id="{71C76530-E8AB-40A9-8942-7C21438F53BF}"/>
              </a:ext>
            </a:extLst>
          </p:cNvPr>
          <p:cNvSpPr>
            <a:spLocks noGrp="1"/>
          </p:cNvSpPr>
          <p:nvPr>
            <p:ph type="ftr" sz="quarter" idx="10"/>
          </p:nvPr>
        </p:nvSpPr>
        <p:spPr>
          <a:xfrm>
            <a:off x="479426" y="6088936"/>
            <a:ext cx="10412258" cy="350150"/>
          </a:xfrm>
        </p:spPr>
        <p:txBody>
          <a:bodyPr/>
          <a:lstStyle/>
          <a:p>
            <a:r>
              <a:rPr lang="de-DE" dirty="0"/>
              <a:t>*Auch bei den Kosten gelten Besonderheiten. Hier können die „zusätzlichen weiteren Verwaltungskosten“ (in der Standardkondition </a:t>
            </a:r>
            <a:r>
              <a:rPr lang="de-DE" dirty="0" err="1"/>
              <a:t>i.H.v</a:t>
            </a:r>
            <a:r>
              <a:rPr lang="de-DE" dirty="0"/>
              <a:t>. 0,80 EUR je 100 EUR Deckungskapital) für die ersten vier Jahre geringer ausfallen, so dass sie die jeweilige Gesamtverzinsung nicht überschreiten.</a:t>
            </a:r>
          </a:p>
          <a:p>
            <a:r>
              <a:rPr lang="de-DE" dirty="0"/>
              <a:t>** Hinzukommen bei Auszahlung noch der aktuelle Schlussüberschuss und die aktuellen Bewertungsreserven. Die Leistungen aus der in der Gesamtverzinsung enthaltenen Überschussbeteiligung können nicht garantiert werden.</a:t>
            </a:r>
          </a:p>
        </p:txBody>
      </p:sp>
      <p:pic>
        <p:nvPicPr>
          <p:cNvPr id="10" name="Grafik 10" descr="Ein Bild, das Text enthält.&#10;&#10;Beschreibung automatisch generiert.">
            <a:extLst>
              <a:ext uri="{FF2B5EF4-FFF2-40B4-BE49-F238E27FC236}">
                <a16:creationId xmlns:a16="http://schemas.microsoft.com/office/drawing/2014/main" id="{66C9159A-2CD7-EF44-1EBA-67CFA0B99876}"/>
              </a:ext>
            </a:extLst>
          </p:cNvPr>
          <p:cNvPicPr>
            <a:picLocks noChangeAspect="1"/>
          </p:cNvPicPr>
          <p:nvPr/>
        </p:nvPicPr>
        <p:blipFill>
          <a:blip r:embed="rId2"/>
          <a:stretch>
            <a:fillRect/>
          </a:stretch>
        </p:blipFill>
        <p:spPr>
          <a:xfrm>
            <a:off x="1413947" y="4974422"/>
            <a:ext cx="746218" cy="997458"/>
          </a:xfrm>
          <a:prstGeom prst="rect">
            <a:avLst/>
          </a:prstGeom>
        </p:spPr>
      </p:pic>
      <p:graphicFrame>
        <p:nvGraphicFramePr>
          <p:cNvPr id="11" name="Tabelle 10">
            <a:extLst>
              <a:ext uri="{FF2B5EF4-FFF2-40B4-BE49-F238E27FC236}">
                <a16:creationId xmlns:a16="http://schemas.microsoft.com/office/drawing/2014/main" id="{5FD1C56C-6933-4D9B-9BD4-1D337B3E3F5C}"/>
              </a:ext>
            </a:extLst>
          </p:cNvPr>
          <p:cNvGraphicFramePr>
            <a:graphicFrameLocks noGrp="1"/>
          </p:cNvGraphicFramePr>
          <p:nvPr>
            <p:extLst/>
          </p:nvPr>
        </p:nvGraphicFramePr>
        <p:xfrm>
          <a:off x="6571032" y="3315490"/>
          <a:ext cx="4922883" cy="1778400"/>
        </p:xfrm>
        <a:graphic>
          <a:graphicData uri="http://schemas.openxmlformats.org/drawingml/2006/table">
            <a:tbl>
              <a:tblPr firstRow="1">
                <a:tableStyleId>{3B4B98B0-60AC-42C2-AFA5-B58CD77FA1E5}</a:tableStyleId>
              </a:tblPr>
              <a:tblGrid>
                <a:gridCol w="1067280">
                  <a:extLst>
                    <a:ext uri="{9D8B030D-6E8A-4147-A177-3AD203B41FA5}">
                      <a16:colId xmlns:a16="http://schemas.microsoft.com/office/drawing/2014/main" val="4134302086"/>
                    </a:ext>
                  </a:extLst>
                </a:gridCol>
                <a:gridCol w="989765">
                  <a:extLst>
                    <a:ext uri="{9D8B030D-6E8A-4147-A177-3AD203B41FA5}">
                      <a16:colId xmlns:a16="http://schemas.microsoft.com/office/drawing/2014/main" val="1906204495"/>
                    </a:ext>
                  </a:extLst>
                </a:gridCol>
                <a:gridCol w="1350628">
                  <a:extLst>
                    <a:ext uri="{9D8B030D-6E8A-4147-A177-3AD203B41FA5}">
                      <a16:colId xmlns:a16="http://schemas.microsoft.com/office/drawing/2014/main" val="4199264664"/>
                    </a:ext>
                  </a:extLst>
                </a:gridCol>
                <a:gridCol w="1515210">
                  <a:extLst>
                    <a:ext uri="{9D8B030D-6E8A-4147-A177-3AD203B41FA5}">
                      <a16:colId xmlns:a16="http://schemas.microsoft.com/office/drawing/2014/main" val="1765465419"/>
                    </a:ext>
                  </a:extLst>
                </a:gridCol>
              </a:tblGrid>
              <a:tr h="232020">
                <a:tc>
                  <a:txBody>
                    <a:bodyPr/>
                    <a:lstStyle/>
                    <a:p>
                      <a:pPr rtl="0">
                        <a:lnSpc>
                          <a:spcPct val="100000"/>
                        </a:lnSpc>
                        <a:spcBef>
                          <a:spcPts val="0"/>
                        </a:spcBef>
                      </a:pPr>
                      <a:r>
                        <a:rPr lang="de-DE" sz="1000" dirty="0" err="1">
                          <a:solidFill>
                            <a:schemeClr val="bg1"/>
                          </a:solidFill>
                        </a:rPr>
                        <a:t>Aufschubdauer</a:t>
                      </a:r>
                      <a:r>
                        <a:rPr lang="de-DE" sz="1000" dirty="0">
                          <a:solidFill>
                            <a:schemeClr val="bg1"/>
                          </a:solidFill>
                        </a:rPr>
                        <a:t>*</a:t>
                      </a:r>
                    </a:p>
                  </a:txBody>
                  <a:tcPr marL="0" marR="0" marT="108000" marB="36000">
                    <a:lnB w="6350" cap="flat" cmpd="sng" algn="ctr">
                      <a:solidFill>
                        <a:schemeClr val="accent1"/>
                      </a:solidFill>
                      <a:prstDash val="solid"/>
                      <a:round/>
                      <a:headEnd type="none" w="med" len="med"/>
                      <a:tailEnd type="none" w="med" len="med"/>
                    </a:lnB>
                  </a:tcPr>
                </a:tc>
                <a:tc>
                  <a:txBody>
                    <a:bodyPr/>
                    <a:lstStyle/>
                    <a:p>
                      <a:pPr rtl="0">
                        <a:lnSpc>
                          <a:spcPct val="100000"/>
                        </a:lnSpc>
                        <a:spcBef>
                          <a:spcPts val="0"/>
                        </a:spcBef>
                      </a:pPr>
                      <a:r>
                        <a:rPr lang="de-DE" sz="1000" dirty="0">
                          <a:solidFill>
                            <a:schemeClr val="bg1"/>
                          </a:solidFill>
                        </a:rPr>
                        <a:t>Rechnungszins</a:t>
                      </a:r>
                    </a:p>
                  </a:txBody>
                  <a:tcPr marL="0" marR="0" marT="108000" marB="36000">
                    <a:lnB w="6350" cap="flat" cmpd="sng" algn="ctr">
                      <a:solidFill>
                        <a:schemeClr val="accent1"/>
                      </a:solidFill>
                      <a:prstDash val="solid"/>
                      <a:round/>
                      <a:headEnd type="none" w="med" len="med"/>
                      <a:tailEnd type="none" w="med" len="med"/>
                    </a:lnB>
                  </a:tcPr>
                </a:tc>
                <a:tc>
                  <a:txBody>
                    <a:bodyPr/>
                    <a:lstStyle/>
                    <a:p>
                      <a:pPr rtl="0">
                        <a:lnSpc>
                          <a:spcPct val="100000"/>
                        </a:lnSpc>
                        <a:spcBef>
                          <a:spcPts val="0"/>
                        </a:spcBef>
                      </a:pPr>
                      <a:r>
                        <a:rPr lang="de-DE" sz="1000">
                          <a:solidFill>
                            <a:schemeClr val="bg1"/>
                          </a:solidFill>
                        </a:rPr>
                        <a:t>Zinsüberschussanteil</a:t>
                      </a:r>
                    </a:p>
                  </a:txBody>
                  <a:tcPr marL="0" marR="0" marT="108000" marB="36000">
                    <a:lnB w="6350" cap="flat" cmpd="sng" algn="ctr">
                      <a:solidFill>
                        <a:schemeClr val="accent1"/>
                      </a:solidFill>
                      <a:prstDash val="solid"/>
                      <a:round/>
                      <a:headEnd type="none" w="med" len="med"/>
                      <a:tailEnd type="none" w="med" len="med"/>
                    </a:lnB>
                  </a:tcPr>
                </a:tc>
                <a:tc>
                  <a:txBody>
                    <a:bodyPr/>
                    <a:lstStyle/>
                    <a:p>
                      <a:pPr rtl="0">
                        <a:lnSpc>
                          <a:spcPct val="100000"/>
                        </a:lnSpc>
                        <a:spcBef>
                          <a:spcPts val="0"/>
                        </a:spcBef>
                      </a:pPr>
                      <a:r>
                        <a:rPr lang="de-DE" sz="1000" dirty="0">
                          <a:solidFill>
                            <a:schemeClr val="bg1"/>
                          </a:solidFill>
                        </a:rPr>
                        <a:t>Laufende </a:t>
                      </a:r>
                      <a:r>
                        <a:rPr lang="de-DE" sz="1000" baseline="0" dirty="0">
                          <a:solidFill>
                            <a:schemeClr val="bg1"/>
                          </a:solidFill>
                        </a:rPr>
                        <a:t>Verzinsung**</a:t>
                      </a:r>
                      <a:endParaRPr lang="de-DE" sz="1000" dirty="0">
                        <a:solidFill>
                          <a:schemeClr val="bg1"/>
                        </a:solidFill>
                      </a:endParaRPr>
                    </a:p>
                  </a:txBody>
                  <a:tcPr marL="0" marR="0" marT="108000" marB="36000">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345465026"/>
                  </a:ext>
                </a:extLst>
              </a:tr>
              <a:tr h="231272">
                <a:tc>
                  <a:txBody>
                    <a:bodyPr/>
                    <a:lstStyle/>
                    <a:p>
                      <a:pPr rtl="0">
                        <a:lnSpc>
                          <a:spcPct val="100000"/>
                        </a:lnSpc>
                        <a:spcBef>
                          <a:spcPts val="0"/>
                        </a:spcBef>
                      </a:pPr>
                      <a:r>
                        <a:rPr lang="de-DE" sz="1000">
                          <a:solidFill>
                            <a:schemeClr val="bg1"/>
                          </a:solidFill>
                        </a:rPr>
                        <a:t>1-2</a:t>
                      </a:r>
                    </a:p>
                  </a:txBody>
                  <a:tcPr marL="0" marR="0" marT="108000" marB="36000">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rtl="0">
                        <a:lnSpc>
                          <a:spcPct val="100000"/>
                        </a:lnSpc>
                        <a:spcBef>
                          <a:spcPts val="0"/>
                        </a:spcBef>
                      </a:pPr>
                      <a:r>
                        <a:rPr lang="de-DE" sz="1000" dirty="0">
                          <a:solidFill>
                            <a:schemeClr val="bg1"/>
                          </a:solidFill>
                        </a:rPr>
                        <a:t>0.25%</a:t>
                      </a:r>
                    </a:p>
                  </a:txBody>
                  <a:tcPr marL="0" marR="0" marT="108000" marB="36000">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nSpc>
                          <a:spcPct val="100000"/>
                        </a:lnSpc>
                        <a:spcBef>
                          <a:spcPts val="0"/>
                        </a:spcBef>
                      </a:pPr>
                      <a:r>
                        <a:rPr lang="de-DE" sz="1000" dirty="0">
                          <a:solidFill>
                            <a:schemeClr val="bg1"/>
                          </a:solidFill>
                        </a:rPr>
                        <a:t>0.055%</a:t>
                      </a:r>
                    </a:p>
                  </a:txBody>
                  <a:tcPr marL="0" marR="0" marT="108000" marB="36000">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nSpc>
                          <a:spcPct val="100000"/>
                        </a:lnSpc>
                        <a:spcBef>
                          <a:spcPts val="0"/>
                        </a:spcBef>
                      </a:pPr>
                      <a:r>
                        <a:rPr lang="de-DE" sz="1000">
                          <a:solidFill>
                            <a:schemeClr val="bg1"/>
                          </a:solidFill>
                        </a:rPr>
                        <a:t>0.305%</a:t>
                      </a:r>
                    </a:p>
                  </a:txBody>
                  <a:tcPr marL="0" marR="0" marT="108000" marB="36000">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310531084"/>
                  </a:ext>
                </a:extLst>
              </a:tr>
              <a:tr h="231272">
                <a:tc>
                  <a:txBody>
                    <a:bodyPr/>
                    <a:lstStyle/>
                    <a:p>
                      <a:pPr rtl="0">
                        <a:lnSpc>
                          <a:spcPct val="100000"/>
                        </a:lnSpc>
                        <a:spcBef>
                          <a:spcPts val="0"/>
                        </a:spcBef>
                      </a:pPr>
                      <a:r>
                        <a:rPr lang="de-DE" sz="1000">
                          <a:solidFill>
                            <a:schemeClr val="bg1"/>
                          </a:solidFill>
                        </a:rPr>
                        <a:t>3-4</a:t>
                      </a:r>
                    </a:p>
                  </a:txBody>
                  <a:tcPr marL="0" marR="0" marT="108000" marB="36000">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rtl="0">
                        <a:lnSpc>
                          <a:spcPct val="100000"/>
                        </a:lnSpc>
                        <a:spcBef>
                          <a:spcPts val="0"/>
                        </a:spcBef>
                      </a:pPr>
                      <a:r>
                        <a:rPr lang="de-DE" sz="1000">
                          <a:solidFill>
                            <a:schemeClr val="bg1"/>
                          </a:solidFill>
                        </a:rPr>
                        <a:t>0.25%</a:t>
                      </a:r>
                    </a:p>
                  </a:txBody>
                  <a:tcPr marL="0" marR="0" marT="108000" marB="36000">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rtl="0">
                        <a:lnSpc>
                          <a:spcPct val="100000"/>
                        </a:lnSpc>
                        <a:spcBef>
                          <a:spcPts val="0"/>
                        </a:spcBef>
                      </a:pPr>
                      <a:r>
                        <a:rPr lang="de-DE" sz="1000" dirty="0">
                          <a:solidFill>
                            <a:schemeClr val="bg1"/>
                          </a:solidFill>
                        </a:rPr>
                        <a:t>0.110%</a:t>
                      </a:r>
                    </a:p>
                  </a:txBody>
                  <a:tcPr marL="0" marR="0" marT="108000" marB="36000">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rtl="0">
                        <a:lnSpc>
                          <a:spcPct val="100000"/>
                        </a:lnSpc>
                        <a:spcBef>
                          <a:spcPts val="0"/>
                        </a:spcBef>
                      </a:pPr>
                      <a:r>
                        <a:rPr lang="de-DE" sz="1000">
                          <a:solidFill>
                            <a:schemeClr val="bg1"/>
                          </a:solidFill>
                        </a:rPr>
                        <a:t>0.360%</a:t>
                      </a:r>
                    </a:p>
                  </a:txBody>
                  <a:tcPr marL="0" marR="0" marT="108000" marB="36000">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140777014"/>
                  </a:ext>
                </a:extLst>
              </a:tr>
              <a:tr h="231272">
                <a:tc>
                  <a:txBody>
                    <a:bodyPr/>
                    <a:lstStyle/>
                    <a:p>
                      <a:pPr rtl="0">
                        <a:lnSpc>
                          <a:spcPct val="100000"/>
                        </a:lnSpc>
                        <a:spcBef>
                          <a:spcPts val="0"/>
                        </a:spcBef>
                      </a:pPr>
                      <a:r>
                        <a:rPr lang="de-DE" sz="1000">
                          <a:solidFill>
                            <a:schemeClr val="bg1"/>
                          </a:solidFill>
                        </a:rPr>
                        <a:t>5-6</a:t>
                      </a:r>
                    </a:p>
                  </a:txBody>
                  <a:tcPr marL="0" marR="0" marT="108000" marB="36000">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rtl="0">
                        <a:lnSpc>
                          <a:spcPct val="100000"/>
                        </a:lnSpc>
                        <a:spcBef>
                          <a:spcPts val="0"/>
                        </a:spcBef>
                      </a:pPr>
                      <a:r>
                        <a:rPr lang="de-DE" sz="1000">
                          <a:solidFill>
                            <a:schemeClr val="bg1"/>
                          </a:solidFill>
                        </a:rPr>
                        <a:t>0.25%</a:t>
                      </a:r>
                    </a:p>
                  </a:txBody>
                  <a:tcPr marL="0" marR="0" marT="108000" marB="36000">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rtl="0">
                        <a:lnSpc>
                          <a:spcPct val="100000"/>
                        </a:lnSpc>
                        <a:spcBef>
                          <a:spcPts val="0"/>
                        </a:spcBef>
                      </a:pPr>
                      <a:r>
                        <a:rPr lang="de-DE" sz="1000" dirty="0">
                          <a:solidFill>
                            <a:schemeClr val="bg1"/>
                          </a:solidFill>
                        </a:rPr>
                        <a:t>0.165%</a:t>
                      </a:r>
                    </a:p>
                  </a:txBody>
                  <a:tcPr marL="0" marR="0" marT="108000" marB="36000">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rtl="0">
                        <a:lnSpc>
                          <a:spcPct val="100000"/>
                        </a:lnSpc>
                        <a:spcBef>
                          <a:spcPts val="0"/>
                        </a:spcBef>
                      </a:pPr>
                      <a:r>
                        <a:rPr lang="de-DE" sz="1000">
                          <a:solidFill>
                            <a:schemeClr val="bg1"/>
                          </a:solidFill>
                        </a:rPr>
                        <a:t>0.415%</a:t>
                      </a:r>
                    </a:p>
                  </a:txBody>
                  <a:tcPr marL="0" marR="0" marT="108000" marB="36000">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198584638"/>
                  </a:ext>
                </a:extLst>
              </a:tr>
              <a:tr h="231272">
                <a:tc>
                  <a:txBody>
                    <a:bodyPr/>
                    <a:lstStyle/>
                    <a:p>
                      <a:pPr rtl="0">
                        <a:lnSpc>
                          <a:spcPct val="100000"/>
                        </a:lnSpc>
                        <a:spcBef>
                          <a:spcPts val="0"/>
                        </a:spcBef>
                      </a:pPr>
                      <a:r>
                        <a:rPr lang="de-DE" sz="1000">
                          <a:solidFill>
                            <a:schemeClr val="bg1"/>
                          </a:solidFill>
                        </a:rPr>
                        <a:t>7-8</a:t>
                      </a:r>
                    </a:p>
                  </a:txBody>
                  <a:tcPr marL="0" marR="0" marT="108000" marB="36000">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rtl="0">
                        <a:lnSpc>
                          <a:spcPct val="100000"/>
                        </a:lnSpc>
                        <a:spcBef>
                          <a:spcPts val="0"/>
                        </a:spcBef>
                      </a:pPr>
                      <a:r>
                        <a:rPr lang="de-DE" sz="1000">
                          <a:solidFill>
                            <a:schemeClr val="bg1"/>
                          </a:solidFill>
                        </a:rPr>
                        <a:t>0.25%</a:t>
                      </a:r>
                    </a:p>
                  </a:txBody>
                  <a:tcPr marL="0" marR="0" marT="108000" marB="36000">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rtl="0">
                        <a:lnSpc>
                          <a:spcPct val="100000"/>
                        </a:lnSpc>
                        <a:spcBef>
                          <a:spcPts val="0"/>
                        </a:spcBef>
                      </a:pPr>
                      <a:r>
                        <a:rPr lang="de-DE" sz="1000">
                          <a:solidFill>
                            <a:schemeClr val="bg1"/>
                          </a:solidFill>
                        </a:rPr>
                        <a:t>0.220%</a:t>
                      </a:r>
                    </a:p>
                  </a:txBody>
                  <a:tcPr marL="0" marR="0" marT="108000" marB="36000">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rtl="0">
                        <a:lnSpc>
                          <a:spcPct val="100000"/>
                        </a:lnSpc>
                        <a:spcBef>
                          <a:spcPts val="0"/>
                        </a:spcBef>
                      </a:pPr>
                      <a:r>
                        <a:rPr lang="de-DE" sz="1000" dirty="0">
                          <a:solidFill>
                            <a:schemeClr val="bg1"/>
                          </a:solidFill>
                        </a:rPr>
                        <a:t>0.470%</a:t>
                      </a:r>
                    </a:p>
                  </a:txBody>
                  <a:tcPr marL="0" marR="0" marT="108000" marB="36000">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383981441"/>
                  </a:ext>
                </a:extLst>
              </a:tr>
              <a:tr h="231272">
                <a:tc>
                  <a:txBody>
                    <a:bodyPr/>
                    <a:lstStyle/>
                    <a:p>
                      <a:pPr rtl="0">
                        <a:lnSpc>
                          <a:spcPct val="100000"/>
                        </a:lnSpc>
                        <a:spcBef>
                          <a:spcPts val="0"/>
                        </a:spcBef>
                      </a:pPr>
                      <a:r>
                        <a:rPr lang="de-DE" sz="1000">
                          <a:solidFill>
                            <a:schemeClr val="bg1"/>
                          </a:solidFill>
                        </a:rPr>
                        <a:t>9</a:t>
                      </a:r>
                    </a:p>
                  </a:txBody>
                  <a:tcPr marL="0" marR="0" marT="108000" marB="36000">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rtl="0">
                        <a:lnSpc>
                          <a:spcPct val="100000"/>
                        </a:lnSpc>
                        <a:spcBef>
                          <a:spcPts val="0"/>
                        </a:spcBef>
                      </a:pPr>
                      <a:r>
                        <a:rPr lang="de-DE" sz="1000">
                          <a:solidFill>
                            <a:schemeClr val="bg1"/>
                          </a:solidFill>
                        </a:rPr>
                        <a:t>0.25%</a:t>
                      </a:r>
                    </a:p>
                  </a:txBody>
                  <a:tcPr marL="0" marR="0" marT="108000" marB="36000">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rtl="0">
                        <a:lnSpc>
                          <a:spcPct val="100000"/>
                        </a:lnSpc>
                        <a:spcBef>
                          <a:spcPts val="0"/>
                        </a:spcBef>
                      </a:pPr>
                      <a:r>
                        <a:rPr lang="de-DE" sz="1000" dirty="0">
                          <a:solidFill>
                            <a:schemeClr val="bg1"/>
                          </a:solidFill>
                        </a:rPr>
                        <a:t>0.275%</a:t>
                      </a:r>
                    </a:p>
                  </a:txBody>
                  <a:tcPr marL="0" marR="0" marT="108000" marB="36000">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rtl="0">
                        <a:lnSpc>
                          <a:spcPct val="100000"/>
                        </a:lnSpc>
                        <a:spcBef>
                          <a:spcPts val="0"/>
                        </a:spcBef>
                      </a:pPr>
                      <a:r>
                        <a:rPr lang="de-DE" sz="1000" dirty="0">
                          <a:solidFill>
                            <a:schemeClr val="bg1"/>
                          </a:solidFill>
                        </a:rPr>
                        <a:t>0.525%</a:t>
                      </a:r>
                    </a:p>
                  </a:txBody>
                  <a:tcPr marL="0" marR="0" marT="108000" marB="36000">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536844431"/>
                  </a:ext>
                </a:extLst>
              </a:tr>
            </a:tbl>
          </a:graphicData>
        </a:graphic>
      </p:graphicFrame>
      <p:sp>
        <p:nvSpPr>
          <p:cNvPr id="12" name="Textfeld 11">
            <a:extLst>
              <a:ext uri="{FF2B5EF4-FFF2-40B4-BE49-F238E27FC236}">
                <a16:creationId xmlns:a16="http://schemas.microsoft.com/office/drawing/2014/main" id="{3487B5DD-A9A9-4997-B670-E12BC672C324}"/>
              </a:ext>
            </a:extLst>
          </p:cNvPr>
          <p:cNvSpPr txBox="1"/>
          <p:nvPr/>
        </p:nvSpPr>
        <p:spPr>
          <a:xfrm>
            <a:off x="2225372" y="5080736"/>
            <a:ext cx="1483912" cy="784830"/>
          </a:xfrm>
          <a:prstGeom prst="rect">
            <a:avLst/>
          </a:prstGeom>
          <a:noFill/>
        </p:spPr>
        <p:txBody>
          <a:bodyPr wrap="square">
            <a:spAutoFit/>
          </a:bodyPr>
          <a:lstStyle/>
          <a:p>
            <a:r>
              <a:rPr lang="de-DE" sz="900" b="1" dirty="0">
                <a:solidFill>
                  <a:schemeClr val="bg1"/>
                </a:solidFill>
              </a:rPr>
              <a:t>FOCUS-MONEY:</a:t>
            </a:r>
          </a:p>
          <a:p>
            <a:r>
              <a:rPr lang="de-DE" sz="900" dirty="0">
                <a:solidFill>
                  <a:schemeClr val="bg1"/>
                </a:solidFill>
              </a:rPr>
              <a:t>„Finanzstärkster Lebensversicherer Europas“</a:t>
            </a:r>
          </a:p>
          <a:p>
            <a:r>
              <a:rPr lang="de-DE" sz="900" dirty="0">
                <a:solidFill>
                  <a:schemeClr val="bg1"/>
                </a:solidFill>
              </a:rPr>
              <a:t>Ausgabe 50/2022</a:t>
            </a:r>
          </a:p>
        </p:txBody>
      </p:sp>
      <p:sp>
        <p:nvSpPr>
          <p:cNvPr id="13" name="Fußzeilenplatzhalter 5" descr="svtx:article/content/footnote">
            <a:extLst>
              <a:ext uri="{FF2B5EF4-FFF2-40B4-BE49-F238E27FC236}">
                <a16:creationId xmlns:a16="http://schemas.microsoft.com/office/drawing/2014/main" id="{528DACD9-E1A8-466F-99DE-835C0A1D84D6}"/>
              </a:ext>
            </a:extLst>
          </p:cNvPr>
          <p:cNvSpPr txBox="1">
            <a:spLocks/>
          </p:cNvSpPr>
          <p:nvPr/>
        </p:nvSpPr>
        <p:spPr>
          <a:xfrm>
            <a:off x="479426" y="6299200"/>
            <a:ext cx="9324974" cy="350150"/>
          </a:xfrm>
          <a:prstGeom prst="rect">
            <a:avLst/>
          </a:prstGeom>
        </p:spPr>
        <p:txBody>
          <a:bodyPr vert="horz" lIns="0" tIns="0" rIns="0" bIns="0" rtlCol="0" anchor="b" anchorCtr="0">
            <a:noAutofit/>
          </a:bodyPr>
          <a:lstStyle>
            <a:defPPr>
              <a:defRPr lang="de-DE"/>
            </a:defPPr>
            <a:lvl1pPr marL="0" algn="l" defTabSz="914205" rtl="0" eaLnBrk="1" latinLnBrk="0" hangingPunct="1">
              <a:lnSpc>
                <a:spcPct val="90000"/>
              </a:lnSpc>
              <a:defRPr sz="800" b="0" kern="1200" cap="none" spc="0" baseline="0">
                <a:solidFill>
                  <a:schemeClr val="bg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r>
              <a:rPr lang="de-DE" smtClean="0"/>
              <a:t>Allianz Zeitwertkonten mit Garantie I L-FK-FS-ZIP</a:t>
            </a:r>
            <a:endParaRPr lang="de-DE" dirty="0"/>
          </a:p>
        </p:txBody>
      </p:sp>
    </p:spTree>
    <p:extLst>
      <p:ext uri="{BB962C8B-B14F-4D97-AF65-F5344CB8AC3E}">
        <p14:creationId xmlns:p14="http://schemas.microsoft.com/office/powerpoint/2010/main" val="23502360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4"/>
          </p:nvPr>
        </p:nvSpPr>
        <p:spPr/>
        <p:txBody>
          <a:bodyPr/>
          <a:lstStyle/>
          <a:p>
            <a:fld id="{56C449F3-BD9D-48DC-BFF1-0F66671DA7C6}" type="slidenum">
              <a:rPr lang="de-DE" noProof="0" smtClean="0"/>
              <a:pPr/>
              <a:t>49</a:t>
            </a:fld>
            <a:endParaRPr lang="de-DE" noProof="0"/>
          </a:p>
        </p:txBody>
      </p:sp>
      <p:sp>
        <p:nvSpPr>
          <p:cNvPr id="3" name="Textplatzhalter 2"/>
          <p:cNvSpPr>
            <a:spLocks noGrp="1"/>
          </p:cNvSpPr>
          <p:nvPr>
            <p:ph type="body" sz="quarter" idx="12"/>
          </p:nvPr>
        </p:nvSpPr>
        <p:spPr/>
        <p:txBody>
          <a:bodyPr/>
          <a:lstStyle/>
          <a:p>
            <a:endParaRPr lang="de-DE"/>
          </a:p>
        </p:txBody>
      </p:sp>
      <p:sp>
        <p:nvSpPr>
          <p:cNvPr id="4" name="Titel 3"/>
          <p:cNvSpPr>
            <a:spLocks noGrp="1"/>
          </p:cNvSpPr>
          <p:nvPr>
            <p:ph type="title"/>
          </p:nvPr>
        </p:nvSpPr>
        <p:spPr/>
        <p:txBody>
          <a:bodyPr/>
          <a:lstStyle/>
          <a:p>
            <a:r>
              <a:rPr lang="de-DE"/>
              <a:t>Einzelrückdeckung ZKR9</a:t>
            </a:r>
          </a:p>
        </p:txBody>
      </p:sp>
      <p:sp>
        <p:nvSpPr>
          <p:cNvPr id="5" name="Inhaltsplatzhalter 4"/>
          <p:cNvSpPr>
            <a:spLocks noGrp="1"/>
          </p:cNvSpPr>
          <p:nvPr>
            <p:ph idx="1"/>
          </p:nvPr>
        </p:nvSpPr>
        <p:spPr/>
        <p:txBody>
          <a:bodyPr/>
          <a:lstStyle/>
          <a:p>
            <a:pPr marL="342900" indent="-342900">
              <a:buFont typeface="Arial" panose="020B0604020202020204" pitchFamily="34" charset="0"/>
              <a:buChar char="•"/>
            </a:pPr>
            <a:r>
              <a:rPr lang="de-DE" sz="1400" dirty="0"/>
              <a:t>(</a:t>
            </a:r>
            <a:r>
              <a:rPr lang="de-DE" sz="1400" dirty="0" err="1"/>
              <a:t>Ungezillmerte</a:t>
            </a:r>
            <a:r>
              <a:rPr lang="de-DE" sz="1400" dirty="0"/>
              <a:t>) Rückdeckungsversicherung (auf der Basis eines Rententarifs) ohne Biometrie in der  </a:t>
            </a:r>
            <a:r>
              <a:rPr lang="de-DE" sz="1400" dirty="0" err="1"/>
              <a:t>Aufschubphase</a:t>
            </a:r>
            <a:endParaRPr lang="de-DE" sz="1400" dirty="0"/>
          </a:p>
          <a:p>
            <a:pPr marL="342900" indent="-342900">
              <a:buFont typeface="Arial" panose="020B0604020202020204" pitchFamily="34" charset="0"/>
              <a:buChar char="•"/>
            </a:pPr>
            <a:r>
              <a:rPr lang="de-DE" sz="1400" dirty="0"/>
              <a:t>Ein- und Auszahlungen entsprechend der Wertguthabenentwicklung (ohne Abschläge)</a:t>
            </a:r>
          </a:p>
          <a:p>
            <a:pPr marL="342900" indent="-342900">
              <a:buFont typeface="Arial" panose="020B0604020202020204" pitchFamily="34" charset="0"/>
              <a:buChar char="•"/>
            </a:pPr>
            <a:r>
              <a:rPr lang="de-DE" sz="1400" b="1" dirty="0"/>
              <a:t>Kosten</a:t>
            </a:r>
            <a:r>
              <a:rPr lang="de-DE" sz="1400" dirty="0"/>
              <a:t> (Kostenbereich St, Tarifbereich P)</a:t>
            </a:r>
          </a:p>
          <a:p>
            <a:pPr marL="342900" indent="-342900">
              <a:buFont typeface="Arial" panose="020B0604020202020204" pitchFamily="34" charset="0"/>
              <a:buChar char="•"/>
            </a:pPr>
            <a:endParaRPr lang="de-DE" sz="1400" dirty="0"/>
          </a:p>
          <a:p>
            <a:pPr marL="342900" indent="-342900">
              <a:buFont typeface="Arial" panose="020B0604020202020204" pitchFamily="34" charset="0"/>
              <a:buChar char="•"/>
            </a:pPr>
            <a:endParaRPr lang="de-DE" sz="1400" dirty="0"/>
          </a:p>
          <a:p>
            <a:pPr marL="342900" indent="-342900">
              <a:buFont typeface="Arial" panose="020B0604020202020204" pitchFamily="34" charset="0"/>
              <a:buChar char="•"/>
            </a:pPr>
            <a:endParaRPr lang="de-DE" sz="1400" dirty="0"/>
          </a:p>
          <a:p>
            <a:pPr marL="342900" indent="-342900">
              <a:buFont typeface="Arial" panose="020B0604020202020204" pitchFamily="34" charset="0"/>
              <a:buChar char="•"/>
            </a:pPr>
            <a:endParaRPr lang="de-DE" sz="1400" dirty="0"/>
          </a:p>
          <a:p>
            <a:pPr marL="342900" indent="-342900">
              <a:buFont typeface="Arial" panose="020B0604020202020204" pitchFamily="34" charset="0"/>
              <a:buChar char="•"/>
            </a:pPr>
            <a:endParaRPr lang="de-DE" sz="1400" dirty="0"/>
          </a:p>
          <a:p>
            <a:pPr marL="342900" indent="-342900">
              <a:buFont typeface="Arial" panose="020B0604020202020204" pitchFamily="34" charset="0"/>
              <a:buChar char="•"/>
            </a:pPr>
            <a:endParaRPr lang="de-DE" sz="1400" dirty="0"/>
          </a:p>
          <a:p>
            <a:pPr marL="342900" indent="-342900">
              <a:buFont typeface="Arial" panose="020B0604020202020204" pitchFamily="34" charset="0"/>
              <a:buChar char="•"/>
            </a:pPr>
            <a:endParaRPr lang="de-DE" sz="1400" dirty="0"/>
          </a:p>
          <a:p>
            <a:pPr marL="342900" indent="-342900">
              <a:buFont typeface="Arial" panose="020B0604020202020204" pitchFamily="34" charset="0"/>
              <a:buChar char="•"/>
            </a:pPr>
            <a:endParaRPr lang="de-DE" sz="1400" dirty="0"/>
          </a:p>
          <a:p>
            <a:pPr marL="342900" indent="-342900">
              <a:buFont typeface="Arial" panose="020B0604020202020204" pitchFamily="34" charset="0"/>
              <a:buChar char="•"/>
            </a:pPr>
            <a:endParaRPr lang="de-DE" sz="1400" dirty="0"/>
          </a:p>
          <a:p>
            <a:endParaRPr lang="de-DE" sz="1400" dirty="0"/>
          </a:p>
          <a:p>
            <a:pPr marL="342900" indent="-342900">
              <a:buFont typeface="Arial" panose="020B0604020202020204" pitchFamily="34" charset="0"/>
              <a:buChar char="•"/>
            </a:pPr>
            <a:r>
              <a:rPr lang="de-DE" sz="1400" dirty="0"/>
              <a:t>Vom Beitrag entnommen (bedeutsam für die „Zeitwertkontengarantie“) werden die einmaligen Kosten für den Erst- und Folgebeitrag. Die zusätzlichen Verwaltungskosten für jedes Versicherungsjahr werden der Verzinsung entnommen und berühren einen Werterhalt nicht. </a:t>
            </a:r>
          </a:p>
          <a:p>
            <a:pPr marL="342900" indent="-342900">
              <a:buFont typeface="Arial" panose="020B0604020202020204" pitchFamily="34" charset="0"/>
              <a:buChar char="•"/>
            </a:pPr>
            <a:r>
              <a:rPr lang="de-DE" sz="1400" dirty="0"/>
              <a:t>Die Verwaltungskosten im Rentenbezug entstehen bei der Zeitwertkontenrückdeckung nicht, weil es hier keine Rentenzahlung gibt. Am Ende der </a:t>
            </a:r>
            <a:r>
              <a:rPr lang="de-DE" sz="1400" dirty="0" err="1"/>
              <a:t>Aufschubdauer</a:t>
            </a:r>
            <a:r>
              <a:rPr lang="de-DE" sz="1400" dirty="0"/>
              <a:t> = Ausscheiden aus dem Unternehmen, ist das Wertguthaben bestenfalls zur Finanzierung von Freistellungsphase verbraucht oder wird ausbezahlt. </a:t>
            </a:r>
          </a:p>
          <a:p>
            <a:pPr marL="342900" indent="-342900">
              <a:buFont typeface="Arial" panose="020B0604020202020204" pitchFamily="34" charset="0"/>
              <a:buChar char="•"/>
            </a:pPr>
            <a:r>
              <a:rPr lang="de-DE" sz="1400" dirty="0"/>
              <a:t>Konzipiert auf das Endalter 67 als lebenszeitbegleitende Langzeitkonten mit dem Ziel der ruhestandsnahen Freistellung. Nicht geeignet für situative und befristetet Wertguthabenvereinbarungen, wie z.B. solo Sabbatical Absicherungen.</a:t>
            </a:r>
          </a:p>
          <a:p>
            <a:pPr marL="342900" indent="-342900">
              <a:buFont typeface="Arial" panose="020B0604020202020204" pitchFamily="34" charset="0"/>
              <a:buChar char="•"/>
            </a:pPr>
            <a:endParaRPr lang="de-DE" sz="1400" dirty="0"/>
          </a:p>
        </p:txBody>
      </p:sp>
      <p:graphicFrame>
        <p:nvGraphicFramePr>
          <p:cNvPr id="6" name="Tabelle 5">
            <a:extLst>
              <a:ext uri="{FF2B5EF4-FFF2-40B4-BE49-F238E27FC236}">
                <a16:creationId xmlns:a16="http://schemas.microsoft.com/office/drawing/2014/main" id="{5D056B9D-F624-4408-90F2-A1AFBC293DCC}"/>
              </a:ext>
            </a:extLst>
          </p:cNvPr>
          <p:cNvGraphicFramePr>
            <a:graphicFrameLocks noGrp="1"/>
          </p:cNvGraphicFramePr>
          <p:nvPr>
            <p:extLst>
              <p:ext uri="{D42A27DB-BD31-4B8C-83A1-F6EECF244321}">
                <p14:modId xmlns:p14="http://schemas.microsoft.com/office/powerpoint/2010/main" val="1429506609"/>
              </p:ext>
            </p:extLst>
          </p:nvPr>
        </p:nvGraphicFramePr>
        <p:xfrm>
          <a:off x="802401" y="2568476"/>
          <a:ext cx="10287847" cy="1908041"/>
        </p:xfrm>
        <a:graphic>
          <a:graphicData uri="http://schemas.openxmlformats.org/drawingml/2006/table">
            <a:tbl>
              <a:tblPr firstRow="1" lastRow="1">
                <a:tableStyleId>{3B4B98B0-60AC-42C2-AFA5-B58CD77FA1E5}</a:tableStyleId>
              </a:tblPr>
              <a:tblGrid>
                <a:gridCol w="2812750">
                  <a:extLst>
                    <a:ext uri="{9D8B030D-6E8A-4147-A177-3AD203B41FA5}">
                      <a16:colId xmlns:a16="http://schemas.microsoft.com/office/drawing/2014/main" val="337675923"/>
                    </a:ext>
                  </a:extLst>
                </a:gridCol>
                <a:gridCol w="2783173">
                  <a:extLst>
                    <a:ext uri="{9D8B030D-6E8A-4147-A177-3AD203B41FA5}">
                      <a16:colId xmlns:a16="http://schemas.microsoft.com/office/drawing/2014/main" val="3842954517"/>
                    </a:ext>
                  </a:extLst>
                </a:gridCol>
                <a:gridCol w="2158447">
                  <a:extLst>
                    <a:ext uri="{9D8B030D-6E8A-4147-A177-3AD203B41FA5}">
                      <a16:colId xmlns:a16="http://schemas.microsoft.com/office/drawing/2014/main" val="1769187916"/>
                    </a:ext>
                  </a:extLst>
                </a:gridCol>
                <a:gridCol w="2533477">
                  <a:extLst>
                    <a:ext uri="{9D8B030D-6E8A-4147-A177-3AD203B41FA5}">
                      <a16:colId xmlns:a16="http://schemas.microsoft.com/office/drawing/2014/main" val="183216484"/>
                    </a:ext>
                  </a:extLst>
                </a:gridCol>
              </a:tblGrid>
              <a:tr h="489244">
                <a:tc>
                  <a:txBody>
                    <a:bodyPr/>
                    <a:lstStyle/>
                    <a:p>
                      <a:pPr algn="ctr" rtl="0">
                        <a:lnSpc>
                          <a:spcPts val="1800"/>
                        </a:lnSpc>
                      </a:pPr>
                      <a:r>
                        <a:rPr lang="de-DE" sz="1100" b="1" dirty="0">
                          <a:solidFill>
                            <a:schemeClr val="bg1"/>
                          </a:solidFill>
                          <a:latin typeface="+mn-lt"/>
                        </a:rPr>
                        <a:t>Abschluss – und Vertriebskosten</a:t>
                      </a:r>
                    </a:p>
                  </a:txBody>
                  <a:tcPr marL="0" marR="0" marT="36000" marB="36000" anchor="ctr">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B5DAE6"/>
                    </a:solidFill>
                  </a:tcPr>
                </a:tc>
                <a:tc gridSpan="2">
                  <a:txBody>
                    <a:bodyPr/>
                    <a:lstStyle/>
                    <a:p>
                      <a:pPr algn="ctr"/>
                      <a:r>
                        <a:rPr lang="de-DE" sz="1100" b="1" dirty="0">
                          <a:solidFill>
                            <a:schemeClr val="bg1"/>
                          </a:solidFill>
                          <a:latin typeface="+mn-lt"/>
                        </a:rPr>
                        <a:t>Übrige Kosten in der </a:t>
                      </a:r>
                      <a:r>
                        <a:rPr lang="de-DE" sz="1100" b="1" dirty="0" err="1">
                          <a:solidFill>
                            <a:schemeClr val="bg1"/>
                          </a:solidFill>
                          <a:latin typeface="+mn-lt"/>
                        </a:rPr>
                        <a:t>Aufschubdauer</a:t>
                      </a:r>
                      <a:endParaRPr lang="de-DE" sz="1100" b="1" dirty="0">
                        <a:solidFill>
                          <a:schemeClr val="bg1"/>
                        </a:solidFill>
                        <a:latin typeface="+mn-lt"/>
                      </a:endParaRPr>
                    </a:p>
                  </a:txBody>
                  <a:tcPr marL="36000" marR="36000" marT="36000" marB="3600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B5DAE6"/>
                    </a:solidFill>
                  </a:tcPr>
                </a:tc>
                <a:tc hMerge="1">
                  <a:txBody>
                    <a:bodyPr/>
                    <a:lstStyle/>
                    <a:p>
                      <a:pPr marL="0" indent="0" algn="ctr" rtl="0">
                        <a:lnSpc>
                          <a:spcPct val="100000"/>
                        </a:lnSpc>
                        <a:buFont typeface="Arial" panose="020B0604020202020204" pitchFamily="34" charset="0"/>
                        <a:buNone/>
                      </a:pPr>
                      <a:endParaRPr lang="de-DE" sz="1100" b="0" dirty="0">
                        <a:solidFill>
                          <a:schemeClr val="bg1"/>
                        </a:solidFill>
                        <a:latin typeface="+mn-lt"/>
                      </a:endParaRPr>
                    </a:p>
                  </a:txBody>
                  <a:tcPr marL="36000" marR="36000" marT="36000" marB="3600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de-DE" sz="1100" b="1" dirty="0">
                          <a:solidFill>
                            <a:schemeClr val="bg1"/>
                          </a:solidFill>
                          <a:latin typeface="+mn-lt"/>
                        </a:rPr>
                        <a:t>Verwaltungskosten im Rentenbezug</a:t>
                      </a:r>
                    </a:p>
                  </a:txBody>
                  <a:tcPr marL="36000" marR="36000" marT="36000" marB="36000" anchor="ctr">
                    <a:lnL w="6350" cap="flat" cmpd="sng" algn="ctr">
                      <a:solidFill>
                        <a:schemeClr val="accent1"/>
                      </a:solidFill>
                      <a:prstDash val="solid"/>
                      <a:round/>
                      <a:headEnd type="none" w="med" len="med"/>
                      <a:tailEnd type="none" w="med" len="med"/>
                    </a:lnL>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B5DAE6"/>
                    </a:solidFill>
                  </a:tcPr>
                </a:tc>
                <a:extLst>
                  <a:ext uri="{0D108BD9-81ED-4DB2-BD59-A6C34878D82A}">
                    <a16:rowId xmlns:a16="http://schemas.microsoft.com/office/drawing/2014/main" val="2932300651"/>
                  </a:ext>
                </a:extLst>
              </a:tr>
              <a:tr h="676237">
                <a:tc gridSpan="2">
                  <a:txBody>
                    <a:bodyPr/>
                    <a:lstStyle/>
                    <a:p>
                      <a:pPr marL="0" marR="0" lvl="0" indent="0" algn="ctr" defTabSz="967710" rtl="0" eaLnBrk="1" fontAlgn="auto" latinLnBrk="0" hangingPunct="1">
                        <a:lnSpc>
                          <a:spcPts val="1800"/>
                        </a:lnSpc>
                        <a:spcBef>
                          <a:spcPts val="0"/>
                        </a:spcBef>
                        <a:spcAft>
                          <a:spcPts val="0"/>
                        </a:spcAft>
                        <a:buClrTx/>
                        <a:buSzTx/>
                        <a:buFontTx/>
                        <a:buNone/>
                        <a:tabLst/>
                        <a:defRPr/>
                      </a:pPr>
                      <a:r>
                        <a:rPr lang="de-DE" sz="1100" b="0" dirty="0">
                          <a:solidFill>
                            <a:schemeClr val="bg1"/>
                          </a:solidFill>
                          <a:latin typeface="+mn-lt"/>
                        </a:rPr>
                        <a:t>Einmalig für den Erst- und Folgebetrag</a:t>
                      </a:r>
                    </a:p>
                  </a:txBody>
                  <a:tcPr marL="0" marR="0" marT="36000" marB="36000" anchor="ctr">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tx1"/>
                    </a:solidFill>
                  </a:tcPr>
                </a:tc>
                <a:tc hMerge="1">
                  <a:txBody>
                    <a:bodyPr/>
                    <a:lstStyle/>
                    <a:p>
                      <a:pPr algn="ctr"/>
                      <a:endParaRPr lang="de-DE" sz="1100" b="0" dirty="0">
                        <a:solidFill>
                          <a:schemeClr val="bg1"/>
                        </a:solidFill>
                        <a:latin typeface="+mn-lt"/>
                      </a:endParaRPr>
                    </a:p>
                  </a:txBody>
                  <a:tcPr marL="36000" marR="36000" marT="36000" marB="3600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lvl="0" indent="0" algn="ctr" defTabSz="96771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100" b="0" dirty="0">
                          <a:solidFill>
                            <a:schemeClr val="bg1"/>
                          </a:solidFill>
                          <a:latin typeface="+mn-lt"/>
                        </a:rPr>
                        <a:t>Für jedes Versicherungsjahr</a:t>
                      </a:r>
                    </a:p>
                  </a:txBody>
                  <a:tcPr marL="36000" marR="36000" marT="36000" marB="3600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de-DE" sz="1100" b="0" dirty="0">
                          <a:solidFill>
                            <a:schemeClr val="bg1"/>
                          </a:solidFill>
                          <a:latin typeface="+mn-lt"/>
                        </a:rPr>
                        <a:t>Für jedes Jahr des Rentenbezugs</a:t>
                      </a:r>
                    </a:p>
                  </a:txBody>
                  <a:tcPr marL="36000" marR="36000" marT="36000" marB="36000" anchor="ctr">
                    <a:lnL w="6350" cap="flat" cmpd="sng" algn="ctr">
                      <a:solidFill>
                        <a:schemeClr val="accent1"/>
                      </a:solidFill>
                      <a:prstDash val="solid"/>
                      <a:round/>
                      <a:headEnd type="none" w="med" len="med"/>
                      <a:tailEnd type="none" w="med" len="med"/>
                    </a:lnL>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61853258"/>
                  </a:ext>
                </a:extLst>
              </a:tr>
              <a:tr h="676237">
                <a:tc>
                  <a:txBody>
                    <a:bodyPr/>
                    <a:lstStyle/>
                    <a:p>
                      <a:pPr algn="ctr" rtl="0">
                        <a:lnSpc>
                          <a:spcPts val="1800"/>
                        </a:lnSpc>
                      </a:pPr>
                      <a:r>
                        <a:rPr lang="de-DE" sz="1100" b="0" dirty="0">
                          <a:solidFill>
                            <a:schemeClr val="bg1"/>
                          </a:solidFill>
                          <a:latin typeface="+mn-lt"/>
                        </a:rPr>
                        <a:t>2,30 EUR je 100 EUR </a:t>
                      </a:r>
                      <a:r>
                        <a:rPr lang="de-DE" sz="1100" b="0" dirty="0" smtClean="0">
                          <a:solidFill>
                            <a:schemeClr val="bg1"/>
                          </a:solidFill>
                          <a:latin typeface="+mn-lt"/>
                        </a:rPr>
                        <a:t>Beitrag</a:t>
                      </a:r>
                      <a:endParaRPr lang="de-DE" sz="1100" b="0" dirty="0">
                        <a:solidFill>
                          <a:schemeClr val="bg1"/>
                        </a:solidFill>
                        <a:latin typeface="+mn-lt"/>
                      </a:endParaRPr>
                    </a:p>
                  </a:txBody>
                  <a:tcPr marL="0" marR="0" marT="36000" marB="36000" anchor="ctr">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tx1"/>
                    </a:solidFill>
                  </a:tcPr>
                </a:tc>
                <a:tc>
                  <a:txBody>
                    <a:bodyPr/>
                    <a:lstStyle/>
                    <a:p>
                      <a:pPr algn="ctr"/>
                      <a:r>
                        <a:rPr lang="de-DE" sz="1100" b="0" dirty="0" smtClean="0">
                          <a:solidFill>
                            <a:schemeClr val="bg1"/>
                          </a:solidFill>
                          <a:latin typeface="+mn-lt"/>
                        </a:rPr>
                        <a:t>0,70 </a:t>
                      </a:r>
                      <a:r>
                        <a:rPr lang="de-DE" sz="1100" b="0" dirty="0">
                          <a:solidFill>
                            <a:schemeClr val="bg1"/>
                          </a:solidFill>
                          <a:latin typeface="+mn-lt"/>
                        </a:rPr>
                        <a:t>EUR je 100 EUR Beitrag</a:t>
                      </a:r>
                      <a:r>
                        <a:rPr lang="de-DE" sz="1100" b="0" baseline="0" dirty="0">
                          <a:solidFill>
                            <a:schemeClr val="bg1"/>
                          </a:solidFill>
                          <a:latin typeface="+mn-lt"/>
                        </a:rPr>
                        <a:t> </a:t>
                      </a:r>
                      <a:r>
                        <a:rPr lang="de-DE" sz="1100" b="0" dirty="0">
                          <a:solidFill>
                            <a:schemeClr val="bg1"/>
                          </a:solidFill>
                          <a:latin typeface="+mn-lt"/>
                        </a:rPr>
                        <a:t>(Verwaltungskosten)               </a:t>
                      </a:r>
                    </a:p>
                  </a:txBody>
                  <a:tcPr marL="36000" marR="36000" marT="36000" marB="3600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indent="0" algn="ctr" rtl="0">
                        <a:lnSpc>
                          <a:spcPct val="100000"/>
                        </a:lnSpc>
                        <a:buFont typeface="Arial" panose="020B0604020202020204" pitchFamily="34" charset="0"/>
                        <a:buNone/>
                      </a:pPr>
                      <a:r>
                        <a:rPr lang="de-DE" sz="1100" b="0" dirty="0">
                          <a:solidFill>
                            <a:schemeClr val="bg1"/>
                          </a:solidFill>
                          <a:latin typeface="+mn-lt"/>
                        </a:rPr>
                        <a:t>0,80 EUR </a:t>
                      </a:r>
                      <a:br>
                        <a:rPr lang="de-DE" sz="1100" b="0" dirty="0">
                          <a:solidFill>
                            <a:schemeClr val="bg1"/>
                          </a:solidFill>
                          <a:latin typeface="+mn-lt"/>
                        </a:rPr>
                      </a:br>
                      <a:r>
                        <a:rPr lang="de-DE" sz="1100" b="0" dirty="0">
                          <a:solidFill>
                            <a:schemeClr val="bg1"/>
                          </a:solidFill>
                          <a:latin typeface="+mn-lt"/>
                        </a:rPr>
                        <a:t>    je 100 EUR Deckungskapital</a:t>
                      </a:r>
                    </a:p>
                    <a:p>
                      <a:pPr marL="0" indent="0" algn="ctr" rtl="0">
                        <a:lnSpc>
                          <a:spcPct val="100000"/>
                        </a:lnSpc>
                        <a:buFont typeface="Arial" panose="020B0604020202020204" pitchFamily="34" charset="0"/>
                        <a:buNone/>
                      </a:pPr>
                      <a:r>
                        <a:rPr lang="de-DE" sz="1100" b="0" dirty="0">
                          <a:solidFill>
                            <a:schemeClr val="bg1"/>
                          </a:solidFill>
                          <a:latin typeface="+mn-lt"/>
                        </a:rPr>
                        <a:t>(zusätzlich weitere</a:t>
                      </a:r>
                      <a:r>
                        <a:rPr lang="de-DE" sz="1100" b="0" baseline="0" dirty="0">
                          <a:solidFill>
                            <a:schemeClr val="bg1"/>
                          </a:solidFill>
                          <a:latin typeface="+mn-lt"/>
                        </a:rPr>
                        <a:t> </a:t>
                      </a:r>
                      <a:r>
                        <a:rPr lang="de-DE" sz="1100" b="0" dirty="0">
                          <a:solidFill>
                            <a:schemeClr val="bg1"/>
                          </a:solidFill>
                          <a:latin typeface="+mn-lt"/>
                        </a:rPr>
                        <a:t>Verwaltungskosten)</a:t>
                      </a:r>
                    </a:p>
                  </a:txBody>
                  <a:tcPr marL="36000" marR="36000" marT="36000" marB="3600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de-DE" sz="1100" b="0" dirty="0">
                          <a:solidFill>
                            <a:schemeClr val="bg1"/>
                          </a:solidFill>
                          <a:latin typeface="+mn-lt"/>
                        </a:rPr>
                        <a:t>  1,75 EUR je 100 EURO</a:t>
                      </a:r>
                      <a:endParaRPr lang="de-DE" sz="1100" b="0" baseline="0" dirty="0">
                        <a:solidFill>
                          <a:schemeClr val="bg1"/>
                        </a:solidFill>
                        <a:latin typeface="+mn-lt"/>
                      </a:endParaRPr>
                    </a:p>
                    <a:p>
                      <a:pPr algn="ctr"/>
                      <a:r>
                        <a:rPr lang="de-DE" sz="1100" b="0" dirty="0">
                          <a:solidFill>
                            <a:schemeClr val="bg1"/>
                          </a:solidFill>
                          <a:latin typeface="+mn-lt"/>
                        </a:rPr>
                        <a:t>gezahlte </a:t>
                      </a:r>
                      <a:r>
                        <a:rPr lang="de-DE" sz="1100" b="0" dirty="0" smtClean="0">
                          <a:solidFill>
                            <a:schemeClr val="bg1"/>
                          </a:solidFill>
                          <a:latin typeface="+mn-lt"/>
                        </a:rPr>
                        <a:t>Rente</a:t>
                      </a:r>
                      <a:endParaRPr lang="de-DE" sz="1100" b="0" dirty="0">
                        <a:solidFill>
                          <a:schemeClr val="bg1"/>
                        </a:solidFill>
                        <a:latin typeface="+mn-lt"/>
                      </a:endParaRPr>
                    </a:p>
                  </a:txBody>
                  <a:tcPr marL="36000" marR="36000" marT="36000" marB="36000" anchor="ctr">
                    <a:lnL w="6350" cap="flat" cmpd="sng" algn="ctr">
                      <a:solidFill>
                        <a:schemeClr val="accent1"/>
                      </a:solidFill>
                      <a:prstDash val="solid"/>
                      <a:round/>
                      <a:headEnd type="none" w="med" len="med"/>
                      <a:tailEnd type="none" w="med" len="med"/>
                    </a:lnL>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224208592"/>
                  </a:ext>
                </a:extLst>
              </a:tr>
            </a:tbl>
          </a:graphicData>
        </a:graphic>
      </p:graphicFrame>
      <p:sp>
        <p:nvSpPr>
          <p:cNvPr id="7" name="Fußzeilenplatzhalter 5" descr="svtx:article/content/footnote">
            <a:extLst>
              <a:ext uri="{FF2B5EF4-FFF2-40B4-BE49-F238E27FC236}">
                <a16:creationId xmlns:a16="http://schemas.microsoft.com/office/drawing/2014/main" id="{528DACD9-E1A8-466F-99DE-835C0A1D84D6}"/>
              </a:ext>
            </a:extLst>
          </p:cNvPr>
          <p:cNvSpPr>
            <a:spLocks noGrp="1"/>
          </p:cNvSpPr>
          <p:nvPr>
            <p:ph type="ftr" sz="quarter" idx="4294967295"/>
          </p:nvPr>
        </p:nvSpPr>
        <p:spPr>
          <a:xfrm>
            <a:off x="479426" y="6299200"/>
            <a:ext cx="9324974" cy="350150"/>
          </a:xfrm>
          <a:prstGeom prst="rect">
            <a:avLst/>
          </a:prstGeom>
        </p:spPr>
        <p:txBody>
          <a:bodyPr anchor="b"/>
          <a:lstStyle/>
          <a:p>
            <a:r>
              <a:rPr lang="de-DE" sz="800" dirty="0" smtClean="0">
                <a:solidFill>
                  <a:schemeClr val="bg1"/>
                </a:solidFill>
              </a:rPr>
              <a:t>Allianz Zeitwertkonten mit Garantie I L-FK-FS-ZIP</a:t>
            </a:r>
            <a:endParaRPr sz="800" dirty="0">
              <a:solidFill>
                <a:schemeClr val="bg1"/>
              </a:solidFill>
            </a:endParaRPr>
          </a:p>
        </p:txBody>
      </p:sp>
    </p:spTree>
    <p:extLst>
      <p:ext uri="{BB962C8B-B14F-4D97-AF65-F5344CB8AC3E}">
        <p14:creationId xmlns:p14="http://schemas.microsoft.com/office/powerpoint/2010/main" val="3910186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descr="svtx:article/content/headline">
            <a:extLst>
              <a:ext uri="{FF2B5EF4-FFF2-40B4-BE49-F238E27FC236}">
                <a16:creationId xmlns:a16="http://schemas.microsoft.com/office/drawing/2014/main" id="{0B3FFA01-208A-4221-A526-08D7C9637E7C}"/>
              </a:ext>
            </a:extLst>
          </p:cNvPr>
          <p:cNvSpPr>
            <a:spLocks noGrp="1"/>
          </p:cNvSpPr>
          <p:nvPr>
            <p:ph type="title"/>
          </p:nvPr>
        </p:nvSpPr>
        <p:spPr>
          <a:xfrm>
            <a:off x="479426" y="875309"/>
            <a:ext cx="9540873" cy="932854"/>
          </a:xfrm>
        </p:spPr>
        <p:txBody>
          <a:bodyPr/>
          <a:lstStyle/>
          <a:p>
            <a:r>
              <a:rPr lang="de-DE" b="0" i="0" u="none"/>
              <a:t>Die wichtigsten Vorteile für Arbeitgeber</a:t>
            </a:r>
          </a:p>
        </p:txBody>
      </p:sp>
      <p:sp>
        <p:nvSpPr>
          <p:cNvPr id="12" name="Foliennummernplatzhalter 11">
            <a:extLst>
              <a:ext uri="{FF2B5EF4-FFF2-40B4-BE49-F238E27FC236}">
                <a16:creationId xmlns:a16="http://schemas.microsoft.com/office/drawing/2014/main" id="{8CB2939B-30B0-4FCE-A680-53317BC7B188}"/>
              </a:ext>
            </a:extLst>
          </p:cNvPr>
          <p:cNvSpPr>
            <a:spLocks noGrp="1"/>
          </p:cNvSpPr>
          <p:nvPr>
            <p:ph type="sldNum" sz="quarter" idx="15"/>
          </p:nvPr>
        </p:nvSpPr>
        <p:spPr/>
        <p:txBody>
          <a:bodyPr/>
          <a:lstStyle/>
          <a:p>
            <a:fld id="{0F96B16C-3F5F-44BC-AFCC-8CBCBD90898D}" type="slidenum">
              <a:rPr lang="de-DE"/>
              <a:t>5</a:t>
            </a:fld>
            <a:endParaRPr lang="de-DE"/>
          </a:p>
        </p:txBody>
      </p:sp>
      <p:sp>
        <p:nvSpPr>
          <p:cNvPr id="15" name="Textplatzhalter 14" descr="svtxtr:svtx:pptx_transfrom_strapline_bold">
            <a:extLst>
              <a:ext uri="{FF2B5EF4-FFF2-40B4-BE49-F238E27FC236}">
                <a16:creationId xmlns:a16="http://schemas.microsoft.com/office/drawing/2014/main" id="{CBF3569F-409D-4F06-976B-9516A2DF3D62}"/>
              </a:ext>
            </a:extLst>
          </p:cNvPr>
          <p:cNvSpPr>
            <a:spLocks noGrp="1"/>
          </p:cNvSpPr>
          <p:nvPr>
            <p:ph type="body" sz="quarter" idx="12"/>
          </p:nvPr>
        </p:nvSpPr>
        <p:spPr/>
        <p:txBody>
          <a:bodyPr/>
          <a:lstStyle/>
          <a:p>
            <a:r>
              <a:rPr lang="de-DE" b="1" i="0" u="none"/>
              <a:t>Das bringt das Allianz Zeitwertkonto</a:t>
            </a:r>
          </a:p>
        </p:txBody>
      </p:sp>
      <p:sp>
        <p:nvSpPr>
          <p:cNvPr id="33" name="Fußzeilenplatzhalter 7" descr="svtx:article/content/footnote">
            <a:extLst>
              <a:ext uri="{FF2B5EF4-FFF2-40B4-BE49-F238E27FC236}">
                <a16:creationId xmlns:a16="http://schemas.microsoft.com/office/drawing/2014/main" id="{9B4BCDEF-3AC9-4173-8AB8-14FCB330A1A0}"/>
              </a:ext>
            </a:extLst>
          </p:cNvPr>
          <p:cNvSpPr txBox="1"/>
          <p:nvPr/>
        </p:nvSpPr>
        <p:spPr>
          <a:xfrm>
            <a:off x="478801" y="6166800"/>
            <a:ext cx="9325600" cy="349200"/>
          </a:xfrm>
          <a:prstGeom prst="rect">
            <a:avLst/>
          </a:prstGeom>
          <a:noFill/>
        </p:spPr>
        <p:txBody>
          <a:bodyPr vert="horz" wrap="square" lIns="0" tIns="0" rIns="0" bIns="0" rtlCol="0" anchor="b">
            <a:noAutofit/>
          </a:bodyPr>
          <a:lstStyle>
            <a:defPPr>
              <a:defRPr lang="de-DE"/>
            </a:defPPr>
            <a:lvl1pPr marL="0" algn="l" defTabSz="1219170" rtl="0" eaLnBrk="1" latinLnBrk="0" hangingPunct="1">
              <a:defRPr sz="8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a:p>
        </p:txBody>
      </p:sp>
      <p:grpSp>
        <p:nvGrpSpPr>
          <p:cNvPr id="3" name="Gruppieren 3 Icon" descr="svtxtr:svtx:pptx.transform.group[3]" hidden="1">
            <a:extLst>
              <a:ext uri="{FF2B5EF4-FFF2-40B4-BE49-F238E27FC236}">
                <a16:creationId xmlns:a16="http://schemas.microsoft.com/office/drawing/2014/main" id="{BD728760-D5F3-4EAD-99A3-2E17932824DA}"/>
              </a:ext>
            </a:extLst>
          </p:cNvPr>
          <p:cNvGrpSpPr/>
          <p:nvPr/>
        </p:nvGrpSpPr>
        <p:grpSpPr>
          <a:xfrm>
            <a:off x="478801" y="1808978"/>
            <a:ext cx="11233774" cy="4033866"/>
            <a:chOff x="478801" y="1808978"/>
            <a:chExt cx="11233774" cy="4033866"/>
          </a:xfrm>
        </p:grpSpPr>
        <p:grpSp>
          <p:nvGrpSpPr>
            <p:cNvPr id="77" name="Gruppieren 76">
              <a:extLst>
                <a:ext uri="{FF2B5EF4-FFF2-40B4-BE49-F238E27FC236}">
                  <a16:creationId xmlns:a16="http://schemas.microsoft.com/office/drawing/2014/main" id="{74C3106E-0633-4388-B1A5-098CCBA12D90}"/>
                </a:ext>
              </a:extLst>
            </p:cNvPr>
            <p:cNvGrpSpPr/>
            <p:nvPr/>
          </p:nvGrpSpPr>
          <p:grpSpPr>
            <a:xfrm>
              <a:off x="4309298" y="1808978"/>
              <a:ext cx="968533" cy="968533"/>
              <a:chOff x="1938240" y="1808978"/>
              <a:chExt cx="968533" cy="968533"/>
            </a:xfrm>
          </p:grpSpPr>
          <p:sp>
            <p:nvSpPr>
              <p:cNvPr id="78" name="Ellipse 77">
                <a:extLst>
                  <a:ext uri="{FF2B5EF4-FFF2-40B4-BE49-F238E27FC236}">
                    <a16:creationId xmlns:a16="http://schemas.microsoft.com/office/drawing/2014/main" id="{1B10045D-9A5A-457C-B1BE-5BAD8980FDB8}"/>
                  </a:ext>
                </a:extLst>
              </p:cNvPr>
              <p:cNvSpPr/>
              <p:nvPr/>
            </p:nvSpPr>
            <p:spPr>
              <a:xfrm>
                <a:off x="1938240" y="1808978"/>
                <a:ext cx="968533" cy="968533"/>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205" rtl="0" eaLnBrk="1" latinLnBrk="0" hangingPunct="1">
                  <a:defRPr sz="1800" kern="1200">
                    <a:solidFill>
                      <a:srgbClr val="FFFFFF"/>
                    </a:solidFill>
                    <a:latin typeface="Arial"/>
                    <a:ea typeface="+mn-ea"/>
                    <a:cs typeface="+mn-cs"/>
                  </a:defRPr>
                </a:lvl1pPr>
                <a:lvl2pPr marL="457102" algn="l" defTabSz="914205" rtl="0" eaLnBrk="1" latinLnBrk="0" hangingPunct="1">
                  <a:defRPr sz="1800" kern="1200">
                    <a:solidFill>
                      <a:srgbClr val="FFFFFF"/>
                    </a:solidFill>
                    <a:latin typeface="Arial"/>
                    <a:ea typeface="+mn-ea"/>
                    <a:cs typeface="+mn-cs"/>
                  </a:defRPr>
                </a:lvl2pPr>
                <a:lvl3pPr marL="914205" algn="l" defTabSz="914205" rtl="0" eaLnBrk="1" latinLnBrk="0" hangingPunct="1">
                  <a:defRPr sz="1800" kern="1200">
                    <a:solidFill>
                      <a:srgbClr val="FFFFFF"/>
                    </a:solidFill>
                    <a:latin typeface="Arial"/>
                    <a:ea typeface="+mn-ea"/>
                    <a:cs typeface="+mn-cs"/>
                  </a:defRPr>
                </a:lvl3pPr>
                <a:lvl4pPr marL="1371308" algn="l" defTabSz="914205" rtl="0" eaLnBrk="1" latinLnBrk="0" hangingPunct="1">
                  <a:defRPr sz="1800" kern="1200">
                    <a:solidFill>
                      <a:srgbClr val="FFFFFF"/>
                    </a:solidFill>
                    <a:latin typeface="Arial"/>
                    <a:ea typeface="+mn-ea"/>
                    <a:cs typeface="+mn-cs"/>
                  </a:defRPr>
                </a:lvl4pPr>
                <a:lvl5pPr marL="1828410" algn="l" defTabSz="914205" rtl="0" eaLnBrk="1" latinLnBrk="0" hangingPunct="1">
                  <a:defRPr sz="1800" kern="1200">
                    <a:solidFill>
                      <a:srgbClr val="FFFFFF"/>
                    </a:solidFill>
                    <a:latin typeface="Arial"/>
                    <a:ea typeface="+mn-ea"/>
                    <a:cs typeface="+mn-cs"/>
                  </a:defRPr>
                </a:lvl5pPr>
                <a:lvl6pPr marL="2285511" algn="l" defTabSz="914205" rtl="0" eaLnBrk="1" latinLnBrk="0" hangingPunct="1">
                  <a:defRPr sz="1800" kern="1200">
                    <a:solidFill>
                      <a:srgbClr val="FFFFFF"/>
                    </a:solidFill>
                    <a:latin typeface="Arial"/>
                    <a:ea typeface="+mn-ea"/>
                    <a:cs typeface="+mn-cs"/>
                  </a:defRPr>
                </a:lvl6pPr>
                <a:lvl7pPr marL="2742614" algn="l" defTabSz="914205" rtl="0" eaLnBrk="1" latinLnBrk="0" hangingPunct="1">
                  <a:defRPr sz="1800" kern="1200">
                    <a:solidFill>
                      <a:srgbClr val="FFFFFF"/>
                    </a:solidFill>
                    <a:latin typeface="Arial"/>
                    <a:ea typeface="+mn-ea"/>
                    <a:cs typeface="+mn-cs"/>
                  </a:defRPr>
                </a:lvl7pPr>
                <a:lvl8pPr marL="3199716" algn="l" defTabSz="914205" rtl="0" eaLnBrk="1" latinLnBrk="0" hangingPunct="1">
                  <a:defRPr sz="1800" kern="1200">
                    <a:solidFill>
                      <a:srgbClr val="FFFFFF"/>
                    </a:solidFill>
                    <a:latin typeface="Arial"/>
                    <a:ea typeface="+mn-ea"/>
                    <a:cs typeface="+mn-cs"/>
                  </a:defRPr>
                </a:lvl8pPr>
                <a:lvl9pPr marL="3656819" algn="l" defTabSz="914205" rtl="0" eaLnBrk="1" latinLnBrk="0" hangingPunct="1">
                  <a:defRPr sz="1800" kern="1200">
                    <a:solidFill>
                      <a:srgbClr val="FFFFFF"/>
                    </a:solidFill>
                    <a:latin typeface="Arial"/>
                    <a:ea typeface="+mn-ea"/>
                    <a:cs typeface="+mn-cs"/>
                  </a:defRPr>
                </a:lvl9pPr>
              </a:lstStyle>
              <a:p>
                <a:pPr algn="ctr"/>
                <a:endParaRPr lang="de-DE"/>
              </a:p>
            </p:txBody>
          </p:sp>
          <p:pic>
            <p:nvPicPr>
              <p:cNvPr id="79" name="Grafik 78" descr="svtx:article/content/body/bullet-list/item[2]/picture/@tmpUrl&#10;svtxbackup:w=45.326614&#10;svtxbackup:h=45.326458&#10;svtxbackup:x=354.78268&#10;svtxbackup:y=157.87512">
                <a:extLst>
                  <a:ext uri="{FF2B5EF4-FFF2-40B4-BE49-F238E27FC236}">
                    <a16:creationId xmlns:a16="http://schemas.microsoft.com/office/drawing/2014/main" id="{2B31CE2A-0F38-4064-BB79-2AFAD85923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4682" y="2005014"/>
                <a:ext cx="575648" cy="575646"/>
              </a:xfrm>
              <a:prstGeom prst="rect">
                <a:avLst/>
              </a:prstGeom>
            </p:spPr>
          </p:pic>
        </p:grpSp>
        <p:grpSp>
          <p:nvGrpSpPr>
            <p:cNvPr id="80" name="Gruppieren 79">
              <a:extLst>
                <a:ext uri="{FF2B5EF4-FFF2-40B4-BE49-F238E27FC236}">
                  <a16:creationId xmlns:a16="http://schemas.microsoft.com/office/drawing/2014/main" id="{AC004E99-36F8-4153-BA59-C8CE97C0715F}"/>
                </a:ext>
              </a:extLst>
            </p:cNvPr>
            <p:cNvGrpSpPr/>
            <p:nvPr/>
          </p:nvGrpSpPr>
          <p:grpSpPr>
            <a:xfrm>
              <a:off x="8125648" y="1808978"/>
              <a:ext cx="968533" cy="968533"/>
              <a:chOff x="1938240" y="1808978"/>
              <a:chExt cx="968533" cy="968533"/>
            </a:xfrm>
          </p:grpSpPr>
          <p:sp>
            <p:nvSpPr>
              <p:cNvPr id="81" name="Ellipse 80">
                <a:extLst>
                  <a:ext uri="{FF2B5EF4-FFF2-40B4-BE49-F238E27FC236}">
                    <a16:creationId xmlns:a16="http://schemas.microsoft.com/office/drawing/2014/main" id="{FA09CD4F-4AE7-42F3-9394-5BCF69CF5533}"/>
                  </a:ext>
                </a:extLst>
              </p:cNvPr>
              <p:cNvSpPr/>
              <p:nvPr/>
            </p:nvSpPr>
            <p:spPr>
              <a:xfrm>
                <a:off x="1938240" y="1808978"/>
                <a:ext cx="968533" cy="968533"/>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205" rtl="0" eaLnBrk="1" latinLnBrk="0" hangingPunct="1">
                  <a:defRPr sz="1800" kern="1200">
                    <a:solidFill>
                      <a:srgbClr val="FFFFFF"/>
                    </a:solidFill>
                    <a:latin typeface="Arial"/>
                    <a:ea typeface="+mn-ea"/>
                    <a:cs typeface="+mn-cs"/>
                  </a:defRPr>
                </a:lvl1pPr>
                <a:lvl2pPr marL="457102" algn="l" defTabSz="914205" rtl="0" eaLnBrk="1" latinLnBrk="0" hangingPunct="1">
                  <a:defRPr sz="1800" kern="1200">
                    <a:solidFill>
                      <a:srgbClr val="FFFFFF"/>
                    </a:solidFill>
                    <a:latin typeface="Arial"/>
                    <a:ea typeface="+mn-ea"/>
                    <a:cs typeface="+mn-cs"/>
                  </a:defRPr>
                </a:lvl2pPr>
                <a:lvl3pPr marL="914205" algn="l" defTabSz="914205" rtl="0" eaLnBrk="1" latinLnBrk="0" hangingPunct="1">
                  <a:defRPr sz="1800" kern="1200">
                    <a:solidFill>
                      <a:srgbClr val="FFFFFF"/>
                    </a:solidFill>
                    <a:latin typeface="Arial"/>
                    <a:ea typeface="+mn-ea"/>
                    <a:cs typeface="+mn-cs"/>
                  </a:defRPr>
                </a:lvl3pPr>
                <a:lvl4pPr marL="1371308" algn="l" defTabSz="914205" rtl="0" eaLnBrk="1" latinLnBrk="0" hangingPunct="1">
                  <a:defRPr sz="1800" kern="1200">
                    <a:solidFill>
                      <a:srgbClr val="FFFFFF"/>
                    </a:solidFill>
                    <a:latin typeface="Arial"/>
                    <a:ea typeface="+mn-ea"/>
                    <a:cs typeface="+mn-cs"/>
                  </a:defRPr>
                </a:lvl4pPr>
                <a:lvl5pPr marL="1828410" algn="l" defTabSz="914205" rtl="0" eaLnBrk="1" latinLnBrk="0" hangingPunct="1">
                  <a:defRPr sz="1800" kern="1200">
                    <a:solidFill>
                      <a:srgbClr val="FFFFFF"/>
                    </a:solidFill>
                    <a:latin typeface="Arial"/>
                    <a:ea typeface="+mn-ea"/>
                    <a:cs typeface="+mn-cs"/>
                  </a:defRPr>
                </a:lvl5pPr>
                <a:lvl6pPr marL="2285511" algn="l" defTabSz="914205" rtl="0" eaLnBrk="1" latinLnBrk="0" hangingPunct="1">
                  <a:defRPr sz="1800" kern="1200">
                    <a:solidFill>
                      <a:srgbClr val="FFFFFF"/>
                    </a:solidFill>
                    <a:latin typeface="Arial"/>
                    <a:ea typeface="+mn-ea"/>
                    <a:cs typeface="+mn-cs"/>
                  </a:defRPr>
                </a:lvl6pPr>
                <a:lvl7pPr marL="2742614" algn="l" defTabSz="914205" rtl="0" eaLnBrk="1" latinLnBrk="0" hangingPunct="1">
                  <a:defRPr sz="1800" kern="1200">
                    <a:solidFill>
                      <a:srgbClr val="FFFFFF"/>
                    </a:solidFill>
                    <a:latin typeface="Arial"/>
                    <a:ea typeface="+mn-ea"/>
                    <a:cs typeface="+mn-cs"/>
                  </a:defRPr>
                </a:lvl7pPr>
                <a:lvl8pPr marL="3199716" algn="l" defTabSz="914205" rtl="0" eaLnBrk="1" latinLnBrk="0" hangingPunct="1">
                  <a:defRPr sz="1800" kern="1200">
                    <a:solidFill>
                      <a:srgbClr val="FFFFFF"/>
                    </a:solidFill>
                    <a:latin typeface="Arial"/>
                    <a:ea typeface="+mn-ea"/>
                    <a:cs typeface="+mn-cs"/>
                  </a:defRPr>
                </a:lvl8pPr>
                <a:lvl9pPr marL="3656819" algn="l" defTabSz="914205" rtl="0" eaLnBrk="1" latinLnBrk="0" hangingPunct="1">
                  <a:defRPr sz="1800" kern="1200">
                    <a:solidFill>
                      <a:srgbClr val="FFFFFF"/>
                    </a:solidFill>
                    <a:latin typeface="Arial"/>
                    <a:ea typeface="+mn-ea"/>
                    <a:cs typeface="+mn-cs"/>
                  </a:defRPr>
                </a:lvl9pPr>
              </a:lstStyle>
              <a:p>
                <a:pPr algn="ctr"/>
                <a:endParaRPr lang="de-DE"/>
              </a:p>
            </p:txBody>
          </p:sp>
          <p:pic>
            <p:nvPicPr>
              <p:cNvPr id="82" name="Grafik 81" descr="svtx:article/content/body/bullet-list/item[3]/picture/@tmpUrl&#10;svtxbackup:w=45.326614&#10;svtxbackup:h=45.326458&#10;svtxbackup:x=655.28265&#10;svtxbackup:y=157.87512">
                <a:extLst>
                  <a:ext uri="{FF2B5EF4-FFF2-40B4-BE49-F238E27FC236}">
                    <a16:creationId xmlns:a16="http://schemas.microsoft.com/office/drawing/2014/main" id="{7BCCE429-0C72-44B1-8150-600746B87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4682" y="2005014"/>
                <a:ext cx="575648" cy="575646"/>
              </a:xfrm>
              <a:prstGeom prst="rect">
                <a:avLst/>
              </a:prstGeom>
            </p:spPr>
          </p:pic>
        </p:grpSp>
        <p:grpSp>
          <p:nvGrpSpPr>
            <p:cNvPr id="83" name="Gruppieren 82">
              <a:extLst>
                <a:ext uri="{FF2B5EF4-FFF2-40B4-BE49-F238E27FC236}">
                  <a16:creationId xmlns:a16="http://schemas.microsoft.com/office/drawing/2014/main" id="{797FDCB5-7789-4FE9-9EAF-A4E22819741A}"/>
                </a:ext>
              </a:extLst>
            </p:cNvPr>
            <p:cNvGrpSpPr/>
            <p:nvPr/>
          </p:nvGrpSpPr>
          <p:grpSpPr>
            <a:xfrm>
              <a:off x="478801" y="1808978"/>
              <a:ext cx="968533" cy="968533"/>
              <a:chOff x="1938240" y="1808978"/>
              <a:chExt cx="968533" cy="968533"/>
            </a:xfrm>
          </p:grpSpPr>
          <p:sp>
            <p:nvSpPr>
              <p:cNvPr id="84" name="Ellipse 83">
                <a:extLst>
                  <a:ext uri="{FF2B5EF4-FFF2-40B4-BE49-F238E27FC236}">
                    <a16:creationId xmlns:a16="http://schemas.microsoft.com/office/drawing/2014/main" id="{B75E4353-8C75-429A-861A-295CA9A35732}"/>
                  </a:ext>
                </a:extLst>
              </p:cNvPr>
              <p:cNvSpPr/>
              <p:nvPr/>
            </p:nvSpPr>
            <p:spPr>
              <a:xfrm>
                <a:off x="1938240" y="1808978"/>
                <a:ext cx="968533" cy="968533"/>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205" rtl="0" eaLnBrk="1" latinLnBrk="0" hangingPunct="1">
                  <a:defRPr sz="1800" kern="1200">
                    <a:solidFill>
                      <a:srgbClr val="FFFFFF"/>
                    </a:solidFill>
                    <a:latin typeface="Arial"/>
                    <a:ea typeface="+mn-ea"/>
                    <a:cs typeface="+mn-cs"/>
                  </a:defRPr>
                </a:lvl1pPr>
                <a:lvl2pPr marL="457102" algn="l" defTabSz="914205" rtl="0" eaLnBrk="1" latinLnBrk="0" hangingPunct="1">
                  <a:defRPr sz="1800" kern="1200">
                    <a:solidFill>
                      <a:srgbClr val="FFFFFF"/>
                    </a:solidFill>
                    <a:latin typeface="Arial"/>
                    <a:ea typeface="+mn-ea"/>
                    <a:cs typeface="+mn-cs"/>
                  </a:defRPr>
                </a:lvl2pPr>
                <a:lvl3pPr marL="914205" algn="l" defTabSz="914205" rtl="0" eaLnBrk="1" latinLnBrk="0" hangingPunct="1">
                  <a:defRPr sz="1800" kern="1200">
                    <a:solidFill>
                      <a:srgbClr val="FFFFFF"/>
                    </a:solidFill>
                    <a:latin typeface="Arial"/>
                    <a:ea typeface="+mn-ea"/>
                    <a:cs typeface="+mn-cs"/>
                  </a:defRPr>
                </a:lvl3pPr>
                <a:lvl4pPr marL="1371308" algn="l" defTabSz="914205" rtl="0" eaLnBrk="1" latinLnBrk="0" hangingPunct="1">
                  <a:defRPr sz="1800" kern="1200">
                    <a:solidFill>
                      <a:srgbClr val="FFFFFF"/>
                    </a:solidFill>
                    <a:latin typeface="Arial"/>
                    <a:ea typeface="+mn-ea"/>
                    <a:cs typeface="+mn-cs"/>
                  </a:defRPr>
                </a:lvl4pPr>
                <a:lvl5pPr marL="1828410" algn="l" defTabSz="914205" rtl="0" eaLnBrk="1" latinLnBrk="0" hangingPunct="1">
                  <a:defRPr sz="1800" kern="1200">
                    <a:solidFill>
                      <a:srgbClr val="FFFFFF"/>
                    </a:solidFill>
                    <a:latin typeface="Arial"/>
                    <a:ea typeface="+mn-ea"/>
                    <a:cs typeface="+mn-cs"/>
                  </a:defRPr>
                </a:lvl5pPr>
                <a:lvl6pPr marL="2285511" algn="l" defTabSz="914205" rtl="0" eaLnBrk="1" latinLnBrk="0" hangingPunct="1">
                  <a:defRPr sz="1800" kern="1200">
                    <a:solidFill>
                      <a:srgbClr val="FFFFFF"/>
                    </a:solidFill>
                    <a:latin typeface="Arial"/>
                    <a:ea typeface="+mn-ea"/>
                    <a:cs typeface="+mn-cs"/>
                  </a:defRPr>
                </a:lvl6pPr>
                <a:lvl7pPr marL="2742614" algn="l" defTabSz="914205" rtl="0" eaLnBrk="1" latinLnBrk="0" hangingPunct="1">
                  <a:defRPr sz="1800" kern="1200">
                    <a:solidFill>
                      <a:srgbClr val="FFFFFF"/>
                    </a:solidFill>
                    <a:latin typeface="Arial"/>
                    <a:ea typeface="+mn-ea"/>
                    <a:cs typeface="+mn-cs"/>
                  </a:defRPr>
                </a:lvl7pPr>
                <a:lvl8pPr marL="3199716" algn="l" defTabSz="914205" rtl="0" eaLnBrk="1" latinLnBrk="0" hangingPunct="1">
                  <a:defRPr sz="1800" kern="1200">
                    <a:solidFill>
                      <a:srgbClr val="FFFFFF"/>
                    </a:solidFill>
                    <a:latin typeface="Arial"/>
                    <a:ea typeface="+mn-ea"/>
                    <a:cs typeface="+mn-cs"/>
                  </a:defRPr>
                </a:lvl8pPr>
                <a:lvl9pPr marL="3656819" algn="l" defTabSz="914205" rtl="0" eaLnBrk="1" latinLnBrk="0" hangingPunct="1">
                  <a:defRPr sz="1800" kern="1200">
                    <a:solidFill>
                      <a:srgbClr val="FFFFFF"/>
                    </a:solidFill>
                    <a:latin typeface="Arial"/>
                    <a:ea typeface="+mn-ea"/>
                    <a:cs typeface="+mn-cs"/>
                  </a:defRPr>
                </a:lvl9pPr>
              </a:lstStyle>
              <a:p>
                <a:pPr algn="ctr"/>
                <a:endParaRPr lang="de-DE"/>
              </a:p>
            </p:txBody>
          </p:sp>
          <p:pic>
            <p:nvPicPr>
              <p:cNvPr id="85" name="Grafik 84" descr="svtx:article/content/body/bullet-list/item[1]/picture/@tmpUrl&#10;svtxbackup:w=45.326458&#10;svtxbackup:h=45.326458&#10;svtxbackup:x=53.168816&#10;svtxbackup:y=157.87512">
                <a:extLst>
                  <a:ext uri="{FF2B5EF4-FFF2-40B4-BE49-F238E27FC236}">
                    <a16:creationId xmlns:a16="http://schemas.microsoft.com/office/drawing/2014/main" id="{CD3F2BD3-3904-49EF-BCEA-B2C163A668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4683" y="2005014"/>
                <a:ext cx="575646" cy="575646"/>
              </a:xfrm>
              <a:prstGeom prst="rect">
                <a:avLst/>
              </a:prstGeom>
            </p:spPr>
          </p:pic>
        </p:grpSp>
        <p:sp>
          <p:nvSpPr>
            <p:cNvPr id="2" name="Textfeld 1" descr="svtxtr:svtx:pptx.transform_merge_headline_paragraph[2]">
              <a:extLst>
                <a:ext uri="{FF2B5EF4-FFF2-40B4-BE49-F238E27FC236}">
                  <a16:creationId xmlns:a16="http://schemas.microsoft.com/office/drawing/2014/main" id="{5DF28677-7CE2-4837-9D21-DB9DDBD225E6}"/>
                </a:ext>
              </a:extLst>
            </p:cNvPr>
            <p:cNvSpPr txBox="1"/>
            <p:nvPr/>
          </p:nvSpPr>
          <p:spPr>
            <a:xfrm>
              <a:off x="4295775" y="3240000"/>
              <a:ext cx="3600450" cy="2602844"/>
            </a:xfrm>
            <a:prstGeom prst="rect">
              <a:avLst/>
            </a:prstGeom>
            <a:noFill/>
          </p:spPr>
          <p:txBody>
            <a:bodyPr wrap="square" lIns="0" tIns="0" rIns="0" bIns="0" rtlCol="0" anchor="t" anchorCtr="0">
              <a:noAutofit/>
            </a:bodyPr>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pPr marL="0" lvl="1" indent="0">
                <a:spcBef>
                  <a:spcPts val="300"/>
                </a:spcBef>
              </a:pPr>
              <a:r>
                <a:rPr lang="de-DE" sz="1600" b="1" i="0" u="none">
                  <a:solidFill>
                    <a:srgbClr val="003781"/>
                  </a:solidFill>
                </a:rPr>
                <a:t>Mitarbeiter-
zufriedenheit</a:t>
              </a:r>
              <a:r>
                <a:rPr lang="de-DE" sz="1600" b="0" i="0" u="none">
                  <a:solidFill>
                    <a:srgbClr val="003781"/>
                  </a:solidFill>
                </a:rPr>
                <a:t>
Zeitwertkonten fördern die Motivation und Mitarbeiterbindung durch flexible Auszeiten. Fluktuation wird verringert.</a:t>
              </a:r>
            </a:p>
          </p:txBody>
        </p:sp>
        <p:sp>
          <p:nvSpPr>
            <p:cNvPr id="41" name="Textfeld 40" descr="svtxtr:svtx:pptx.transform_merge_headline_paragraph[1]">
              <a:extLst>
                <a:ext uri="{FF2B5EF4-FFF2-40B4-BE49-F238E27FC236}">
                  <a16:creationId xmlns:a16="http://schemas.microsoft.com/office/drawing/2014/main" id="{4E779020-D7A2-4FC6-896A-55BDEE0AF1DC}"/>
                </a:ext>
              </a:extLst>
            </p:cNvPr>
            <p:cNvSpPr txBox="1"/>
            <p:nvPr/>
          </p:nvSpPr>
          <p:spPr>
            <a:xfrm>
              <a:off x="486189" y="3240000"/>
              <a:ext cx="3591512" cy="2602844"/>
            </a:xfrm>
            <a:prstGeom prst="rect">
              <a:avLst/>
            </a:prstGeom>
            <a:noFill/>
          </p:spPr>
          <p:txBody>
            <a:bodyPr wrap="square" lIns="0" tIns="0" rIns="0" bIns="0" rtlCol="0" anchor="t" anchorCtr="0">
              <a:noAutofit/>
            </a:bodyPr>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pPr marL="0" lvl="1" indent="0">
                <a:spcBef>
                  <a:spcPts val="300"/>
                </a:spcBef>
              </a:pPr>
              <a:r>
                <a:rPr lang="de-DE" sz="1600" b="1" i="0" u="none">
                  <a:solidFill>
                    <a:srgbClr val="003781"/>
                  </a:solidFill>
                </a:rPr>
                <a:t>Stärkung des Images </a:t>
              </a:r>
              <a:r>
                <a:rPr lang="de-DE" sz="1600" b="0" i="0" u="none">
                  <a:solidFill>
                    <a:srgbClr val="003781"/>
                  </a:solidFill>
                </a:rPr>
                <a:t>
Arbeitgeber, die bezahlte Freistellungsphasen ermöglichen, erfahren einen Imagegewinn als innovative und moderne Unternehmen.</a:t>
              </a:r>
            </a:p>
          </p:txBody>
        </p:sp>
        <p:sp>
          <p:nvSpPr>
            <p:cNvPr id="42" name="Textfeld 41" descr="svtxtr:svtx:pptx.transform_merge_headline_paragraph[3]">
              <a:extLst>
                <a:ext uri="{FF2B5EF4-FFF2-40B4-BE49-F238E27FC236}">
                  <a16:creationId xmlns:a16="http://schemas.microsoft.com/office/drawing/2014/main" id="{D2B2B12D-22C7-48ED-B259-D2BED97D76A0}"/>
                </a:ext>
              </a:extLst>
            </p:cNvPr>
            <p:cNvSpPr txBox="1"/>
            <p:nvPr/>
          </p:nvSpPr>
          <p:spPr>
            <a:xfrm>
              <a:off x="8112125" y="3240000"/>
              <a:ext cx="3600450" cy="2602844"/>
            </a:xfrm>
            <a:prstGeom prst="rect">
              <a:avLst/>
            </a:prstGeom>
            <a:noFill/>
          </p:spPr>
          <p:txBody>
            <a:bodyPr wrap="square" lIns="0" tIns="0" rIns="0" bIns="0" rtlCol="0" anchor="t" anchorCtr="0">
              <a:noAutofit/>
            </a:bodyPr>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pPr marL="0" lvl="1" indent="0">
                <a:spcBef>
                  <a:spcPts val="300"/>
                </a:spcBef>
              </a:pPr>
              <a:r>
                <a:rPr lang="de-DE" sz="1600" b="1" i="0" u="none">
                  <a:solidFill>
                    <a:srgbClr val="003781"/>
                  </a:solidFill>
                </a:rPr>
                <a:t>Bedarfsorientierte Personalplanung</a:t>
              </a:r>
              <a:r>
                <a:rPr lang="de-DE" sz="1600" b="0" i="0" u="none">
                  <a:solidFill>
                    <a:srgbClr val="003781"/>
                  </a:solidFill>
                </a:rPr>
                <a:t>
Zeitwertkonten können helfen, bestimmte personalpolitische Ziele zu erreichen, z. B. eine bessere Vereinbarkeit von Familie und Beruf.</a:t>
              </a:r>
            </a:p>
          </p:txBody>
        </p:sp>
      </p:grpSp>
      <p:grpSp>
        <p:nvGrpSpPr>
          <p:cNvPr id="4" name="Gruppieren 4 Icons" descr="svtxtr:svtx:pptx.transform.group[4]">
            <a:extLst>
              <a:ext uri="{FF2B5EF4-FFF2-40B4-BE49-F238E27FC236}">
                <a16:creationId xmlns:a16="http://schemas.microsoft.com/office/drawing/2014/main" id="{B5458529-864E-4B70-B1C0-FA8A6DDA8795}"/>
              </a:ext>
            </a:extLst>
          </p:cNvPr>
          <p:cNvGrpSpPr/>
          <p:nvPr/>
        </p:nvGrpSpPr>
        <p:grpSpPr>
          <a:xfrm>
            <a:off x="478800" y="1808978"/>
            <a:ext cx="11233774" cy="4033866"/>
            <a:chOff x="478800" y="1808978"/>
            <a:chExt cx="11233774" cy="4033866"/>
          </a:xfrm>
        </p:grpSpPr>
        <p:grpSp>
          <p:nvGrpSpPr>
            <p:cNvPr id="17" name="Gruppieren 16">
              <a:extLst>
                <a:ext uri="{FF2B5EF4-FFF2-40B4-BE49-F238E27FC236}">
                  <a16:creationId xmlns:a16="http://schemas.microsoft.com/office/drawing/2014/main" id="{A858C8A5-8820-4704-ACFD-7C51FA55E234}"/>
                </a:ext>
              </a:extLst>
            </p:cNvPr>
            <p:cNvGrpSpPr/>
            <p:nvPr/>
          </p:nvGrpSpPr>
          <p:grpSpPr>
            <a:xfrm>
              <a:off x="479426" y="1808978"/>
              <a:ext cx="968533" cy="968533"/>
              <a:chOff x="1938240" y="1808978"/>
              <a:chExt cx="968533" cy="968533"/>
            </a:xfrm>
          </p:grpSpPr>
          <p:sp>
            <p:nvSpPr>
              <p:cNvPr id="13" name="Ellipse 12">
                <a:extLst>
                  <a:ext uri="{FF2B5EF4-FFF2-40B4-BE49-F238E27FC236}">
                    <a16:creationId xmlns:a16="http://schemas.microsoft.com/office/drawing/2014/main" id="{078FB20B-5DB1-4E3B-B0C3-29F5F80CE50D}"/>
                  </a:ext>
                </a:extLst>
              </p:cNvPr>
              <p:cNvSpPr/>
              <p:nvPr/>
            </p:nvSpPr>
            <p:spPr>
              <a:xfrm>
                <a:off x="1938240" y="1808978"/>
                <a:ext cx="968533" cy="968533"/>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205" rtl="0" eaLnBrk="1" latinLnBrk="0" hangingPunct="1">
                  <a:defRPr sz="1800" kern="1200">
                    <a:solidFill>
                      <a:srgbClr val="FFFFFF"/>
                    </a:solidFill>
                    <a:latin typeface="Arial"/>
                    <a:ea typeface="+mn-ea"/>
                    <a:cs typeface="+mn-cs"/>
                  </a:defRPr>
                </a:lvl1pPr>
                <a:lvl2pPr marL="457102" algn="l" defTabSz="914205" rtl="0" eaLnBrk="1" latinLnBrk="0" hangingPunct="1">
                  <a:defRPr sz="1800" kern="1200">
                    <a:solidFill>
                      <a:srgbClr val="FFFFFF"/>
                    </a:solidFill>
                    <a:latin typeface="Arial"/>
                    <a:ea typeface="+mn-ea"/>
                    <a:cs typeface="+mn-cs"/>
                  </a:defRPr>
                </a:lvl2pPr>
                <a:lvl3pPr marL="914205" algn="l" defTabSz="914205" rtl="0" eaLnBrk="1" latinLnBrk="0" hangingPunct="1">
                  <a:defRPr sz="1800" kern="1200">
                    <a:solidFill>
                      <a:srgbClr val="FFFFFF"/>
                    </a:solidFill>
                    <a:latin typeface="Arial"/>
                    <a:ea typeface="+mn-ea"/>
                    <a:cs typeface="+mn-cs"/>
                  </a:defRPr>
                </a:lvl3pPr>
                <a:lvl4pPr marL="1371308" algn="l" defTabSz="914205" rtl="0" eaLnBrk="1" latinLnBrk="0" hangingPunct="1">
                  <a:defRPr sz="1800" kern="1200">
                    <a:solidFill>
                      <a:srgbClr val="FFFFFF"/>
                    </a:solidFill>
                    <a:latin typeface="Arial"/>
                    <a:ea typeface="+mn-ea"/>
                    <a:cs typeface="+mn-cs"/>
                  </a:defRPr>
                </a:lvl4pPr>
                <a:lvl5pPr marL="1828410" algn="l" defTabSz="914205" rtl="0" eaLnBrk="1" latinLnBrk="0" hangingPunct="1">
                  <a:defRPr sz="1800" kern="1200">
                    <a:solidFill>
                      <a:srgbClr val="FFFFFF"/>
                    </a:solidFill>
                    <a:latin typeface="Arial"/>
                    <a:ea typeface="+mn-ea"/>
                    <a:cs typeface="+mn-cs"/>
                  </a:defRPr>
                </a:lvl5pPr>
                <a:lvl6pPr marL="2285511" algn="l" defTabSz="914205" rtl="0" eaLnBrk="1" latinLnBrk="0" hangingPunct="1">
                  <a:defRPr sz="1800" kern="1200">
                    <a:solidFill>
                      <a:srgbClr val="FFFFFF"/>
                    </a:solidFill>
                    <a:latin typeface="Arial"/>
                    <a:ea typeface="+mn-ea"/>
                    <a:cs typeface="+mn-cs"/>
                  </a:defRPr>
                </a:lvl6pPr>
                <a:lvl7pPr marL="2742614" algn="l" defTabSz="914205" rtl="0" eaLnBrk="1" latinLnBrk="0" hangingPunct="1">
                  <a:defRPr sz="1800" kern="1200">
                    <a:solidFill>
                      <a:srgbClr val="FFFFFF"/>
                    </a:solidFill>
                    <a:latin typeface="Arial"/>
                    <a:ea typeface="+mn-ea"/>
                    <a:cs typeface="+mn-cs"/>
                  </a:defRPr>
                </a:lvl7pPr>
                <a:lvl8pPr marL="3199716" algn="l" defTabSz="914205" rtl="0" eaLnBrk="1" latinLnBrk="0" hangingPunct="1">
                  <a:defRPr sz="1800" kern="1200">
                    <a:solidFill>
                      <a:srgbClr val="FFFFFF"/>
                    </a:solidFill>
                    <a:latin typeface="Arial"/>
                    <a:ea typeface="+mn-ea"/>
                    <a:cs typeface="+mn-cs"/>
                  </a:defRPr>
                </a:lvl8pPr>
                <a:lvl9pPr marL="3656819" algn="l" defTabSz="914205" rtl="0" eaLnBrk="1" latinLnBrk="0" hangingPunct="1">
                  <a:defRPr sz="1800" kern="1200">
                    <a:solidFill>
                      <a:srgbClr val="FFFFFF"/>
                    </a:solidFill>
                    <a:latin typeface="Arial"/>
                    <a:ea typeface="+mn-ea"/>
                    <a:cs typeface="+mn-cs"/>
                  </a:defRPr>
                </a:lvl9pPr>
              </a:lstStyle>
              <a:p>
                <a:pPr algn="ctr"/>
                <a:endParaRPr lang="de-DE"/>
              </a:p>
            </p:txBody>
          </p:sp>
          <p:pic>
            <p:nvPicPr>
              <p:cNvPr id="16" name="Grafik 15" descr="svtx:article/content/body/bullet-list/item[1]/picture/@tmpUrl&#10;svtxbackup:w=45.326614&#10;svtxbackup:h=45.326458&#10;svtxbackup:x=53.21795&#10;svtxbackup:y=157.87512">
                <a:extLst>
                  <a:ext uri="{FF2B5EF4-FFF2-40B4-BE49-F238E27FC236}">
                    <a16:creationId xmlns:a16="http://schemas.microsoft.com/office/drawing/2014/main" id="{32A203DF-6B96-4E58-BD84-EC8F597AEE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4682" y="2005014"/>
                <a:ext cx="575648" cy="575646"/>
              </a:xfrm>
              <a:prstGeom prst="rect">
                <a:avLst/>
              </a:prstGeom>
            </p:spPr>
          </p:pic>
        </p:grpSp>
        <p:grpSp>
          <p:nvGrpSpPr>
            <p:cNvPr id="89" name="Gruppieren 88">
              <a:extLst>
                <a:ext uri="{FF2B5EF4-FFF2-40B4-BE49-F238E27FC236}">
                  <a16:creationId xmlns:a16="http://schemas.microsoft.com/office/drawing/2014/main" id="{2D0ED3CD-63DE-4E2F-8341-6A27458CFB90}"/>
                </a:ext>
              </a:extLst>
            </p:cNvPr>
            <p:cNvGrpSpPr/>
            <p:nvPr/>
          </p:nvGrpSpPr>
          <p:grpSpPr>
            <a:xfrm>
              <a:off x="3343284" y="1808978"/>
              <a:ext cx="968533" cy="968533"/>
              <a:chOff x="1938240" y="1808978"/>
              <a:chExt cx="968533" cy="968533"/>
            </a:xfrm>
          </p:grpSpPr>
          <p:sp>
            <p:nvSpPr>
              <p:cNvPr id="90" name="Ellipse 89">
                <a:extLst>
                  <a:ext uri="{FF2B5EF4-FFF2-40B4-BE49-F238E27FC236}">
                    <a16:creationId xmlns:a16="http://schemas.microsoft.com/office/drawing/2014/main" id="{C36BE954-E881-4EF2-8DB8-37A3E09BB368}"/>
                  </a:ext>
                </a:extLst>
              </p:cNvPr>
              <p:cNvSpPr/>
              <p:nvPr/>
            </p:nvSpPr>
            <p:spPr>
              <a:xfrm>
                <a:off x="1938240" y="1808978"/>
                <a:ext cx="968533" cy="968533"/>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205" rtl="0" eaLnBrk="1" latinLnBrk="0" hangingPunct="1">
                  <a:defRPr sz="1800" kern="1200">
                    <a:solidFill>
                      <a:srgbClr val="FFFFFF"/>
                    </a:solidFill>
                    <a:latin typeface="Arial"/>
                    <a:ea typeface="+mn-ea"/>
                    <a:cs typeface="+mn-cs"/>
                  </a:defRPr>
                </a:lvl1pPr>
                <a:lvl2pPr marL="457102" algn="l" defTabSz="914205" rtl="0" eaLnBrk="1" latinLnBrk="0" hangingPunct="1">
                  <a:defRPr sz="1800" kern="1200">
                    <a:solidFill>
                      <a:srgbClr val="FFFFFF"/>
                    </a:solidFill>
                    <a:latin typeface="Arial"/>
                    <a:ea typeface="+mn-ea"/>
                    <a:cs typeface="+mn-cs"/>
                  </a:defRPr>
                </a:lvl2pPr>
                <a:lvl3pPr marL="914205" algn="l" defTabSz="914205" rtl="0" eaLnBrk="1" latinLnBrk="0" hangingPunct="1">
                  <a:defRPr sz="1800" kern="1200">
                    <a:solidFill>
                      <a:srgbClr val="FFFFFF"/>
                    </a:solidFill>
                    <a:latin typeface="Arial"/>
                    <a:ea typeface="+mn-ea"/>
                    <a:cs typeface="+mn-cs"/>
                  </a:defRPr>
                </a:lvl3pPr>
                <a:lvl4pPr marL="1371308" algn="l" defTabSz="914205" rtl="0" eaLnBrk="1" latinLnBrk="0" hangingPunct="1">
                  <a:defRPr sz="1800" kern="1200">
                    <a:solidFill>
                      <a:srgbClr val="FFFFFF"/>
                    </a:solidFill>
                    <a:latin typeface="Arial"/>
                    <a:ea typeface="+mn-ea"/>
                    <a:cs typeface="+mn-cs"/>
                  </a:defRPr>
                </a:lvl4pPr>
                <a:lvl5pPr marL="1828410" algn="l" defTabSz="914205" rtl="0" eaLnBrk="1" latinLnBrk="0" hangingPunct="1">
                  <a:defRPr sz="1800" kern="1200">
                    <a:solidFill>
                      <a:srgbClr val="FFFFFF"/>
                    </a:solidFill>
                    <a:latin typeface="Arial"/>
                    <a:ea typeface="+mn-ea"/>
                    <a:cs typeface="+mn-cs"/>
                  </a:defRPr>
                </a:lvl5pPr>
                <a:lvl6pPr marL="2285511" algn="l" defTabSz="914205" rtl="0" eaLnBrk="1" latinLnBrk="0" hangingPunct="1">
                  <a:defRPr sz="1800" kern="1200">
                    <a:solidFill>
                      <a:srgbClr val="FFFFFF"/>
                    </a:solidFill>
                    <a:latin typeface="Arial"/>
                    <a:ea typeface="+mn-ea"/>
                    <a:cs typeface="+mn-cs"/>
                  </a:defRPr>
                </a:lvl6pPr>
                <a:lvl7pPr marL="2742614" algn="l" defTabSz="914205" rtl="0" eaLnBrk="1" latinLnBrk="0" hangingPunct="1">
                  <a:defRPr sz="1800" kern="1200">
                    <a:solidFill>
                      <a:srgbClr val="FFFFFF"/>
                    </a:solidFill>
                    <a:latin typeface="Arial"/>
                    <a:ea typeface="+mn-ea"/>
                    <a:cs typeface="+mn-cs"/>
                  </a:defRPr>
                </a:lvl7pPr>
                <a:lvl8pPr marL="3199716" algn="l" defTabSz="914205" rtl="0" eaLnBrk="1" latinLnBrk="0" hangingPunct="1">
                  <a:defRPr sz="1800" kern="1200">
                    <a:solidFill>
                      <a:srgbClr val="FFFFFF"/>
                    </a:solidFill>
                    <a:latin typeface="Arial"/>
                    <a:ea typeface="+mn-ea"/>
                    <a:cs typeface="+mn-cs"/>
                  </a:defRPr>
                </a:lvl8pPr>
                <a:lvl9pPr marL="3656819" algn="l" defTabSz="914205" rtl="0" eaLnBrk="1" latinLnBrk="0" hangingPunct="1">
                  <a:defRPr sz="1800" kern="1200">
                    <a:solidFill>
                      <a:srgbClr val="FFFFFF"/>
                    </a:solidFill>
                    <a:latin typeface="Arial"/>
                    <a:ea typeface="+mn-ea"/>
                    <a:cs typeface="+mn-cs"/>
                  </a:defRPr>
                </a:lvl9pPr>
              </a:lstStyle>
              <a:p>
                <a:pPr algn="ctr"/>
                <a:endParaRPr lang="de-DE"/>
              </a:p>
            </p:txBody>
          </p:sp>
          <p:pic>
            <p:nvPicPr>
              <p:cNvPr id="91" name="Grafik 90" descr="svtx:article/content/body/bullet-list/item[2]/picture/@tmpUrl&#10;svtxbackup:w=45.326614&#10;svtxbackup:h=45.326458&#10;svtxbackup:x=278.7186&#10;svtxbackup:y=157.87512">
                <a:extLst>
                  <a:ext uri="{FF2B5EF4-FFF2-40B4-BE49-F238E27FC236}">
                    <a16:creationId xmlns:a16="http://schemas.microsoft.com/office/drawing/2014/main" id="{4BE6D351-7A7B-43E5-9EBF-928A549FA7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4682" y="2005014"/>
                <a:ext cx="575648" cy="575646"/>
              </a:xfrm>
              <a:prstGeom prst="rect">
                <a:avLst/>
              </a:prstGeom>
            </p:spPr>
          </p:pic>
        </p:grpSp>
        <p:grpSp>
          <p:nvGrpSpPr>
            <p:cNvPr id="92" name="Gruppieren 91">
              <a:extLst>
                <a:ext uri="{FF2B5EF4-FFF2-40B4-BE49-F238E27FC236}">
                  <a16:creationId xmlns:a16="http://schemas.microsoft.com/office/drawing/2014/main" id="{21E75DDD-952F-4A80-9587-066D4FA6F52D}"/>
                </a:ext>
              </a:extLst>
            </p:cNvPr>
            <p:cNvGrpSpPr/>
            <p:nvPr/>
          </p:nvGrpSpPr>
          <p:grpSpPr>
            <a:xfrm>
              <a:off x="6201684" y="1808978"/>
              <a:ext cx="968533" cy="968533"/>
              <a:chOff x="1938240" y="1808978"/>
              <a:chExt cx="968533" cy="968533"/>
            </a:xfrm>
          </p:grpSpPr>
          <p:sp>
            <p:nvSpPr>
              <p:cNvPr id="93" name="Ellipse 92">
                <a:extLst>
                  <a:ext uri="{FF2B5EF4-FFF2-40B4-BE49-F238E27FC236}">
                    <a16:creationId xmlns:a16="http://schemas.microsoft.com/office/drawing/2014/main" id="{1F6CEC5C-8C10-4223-BD1C-E77C9CD488BC}"/>
                  </a:ext>
                </a:extLst>
              </p:cNvPr>
              <p:cNvSpPr/>
              <p:nvPr/>
            </p:nvSpPr>
            <p:spPr>
              <a:xfrm>
                <a:off x="1938240" y="1808978"/>
                <a:ext cx="968533" cy="968533"/>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205" rtl="0" eaLnBrk="1" latinLnBrk="0" hangingPunct="1">
                  <a:defRPr sz="1800" kern="1200">
                    <a:solidFill>
                      <a:srgbClr val="FFFFFF"/>
                    </a:solidFill>
                    <a:latin typeface="Arial"/>
                    <a:ea typeface="+mn-ea"/>
                    <a:cs typeface="+mn-cs"/>
                  </a:defRPr>
                </a:lvl1pPr>
                <a:lvl2pPr marL="457102" algn="l" defTabSz="914205" rtl="0" eaLnBrk="1" latinLnBrk="0" hangingPunct="1">
                  <a:defRPr sz="1800" kern="1200">
                    <a:solidFill>
                      <a:srgbClr val="FFFFFF"/>
                    </a:solidFill>
                    <a:latin typeface="Arial"/>
                    <a:ea typeface="+mn-ea"/>
                    <a:cs typeface="+mn-cs"/>
                  </a:defRPr>
                </a:lvl2pPr>
                <a:lvl3pPr marL="914205" algn="l" defTabSz="914205" rtl="0" eaLnBrk="1" latinLnBrk="0" hangingPunct="1">
                  <a:defRPr sz="1800" kern="1200">
                    <a:solidFill>
                      <a:srgbClr val="FFFFFF"/>
                    </a:solidFill>
                    <a:latin typeface="Arial"/>
                    <a:ea typeface="+mn-ea"/>
                    <a:cs typeface="+mn-cs"/>
                  </a:defRPr>
                </a:lvl3pPr>
                <a:lvl4pPr marL="1371308" algn="l" defTabSz="914205" rtl="0" eaLnBrk="1" latinLnBrk="0" hangingPunct="1">
                  <a:defRPr sz="1800" kern="1200">
                    <a:solidFill>
                      <a:srgbClr val="FFFFFF"/>
                    </a:solidFill>
                    <a:latin typeface="Arial"/>
                    <a:ea typeface="+mn-ea"/>
                    <a:cs typeface="+mn-cs"/>
                  </a:defRPr>
                </a:lvl4pPr>
                <a:lvl5pPr marL="1828410" algn="l" defTabSz="914205" rtl="0" eaLnBrk="1" latinLnBrk="0" hangingPunct="1">
                  <a:defRPr sz="1800" kern="1200">
                    <a:solidFill>
                      <a:srgbClr val="FFFFFF"/>
                    </a:solidFill>
                    <a:latin typeface="Arial"/>
                    <a:ea typeface="+mn-ea"/>
                    <a:cs typeface="+mn-cs"/>
                  </a:defRPr>
                </a:lvl5pPr>
                <a:lvl6pPr marL="2285511" algn="l" defTabSz="914205" rtl="0" eaLnBrk="1" latinLnBrk="0" hangingPunct="1">
                  <a:defRPr sz="1800" kern="1200">
                    <a:solidFill>
                      <a:srgbClr val="FFFFFF"/>
                    </a:solidFill>
                    <a:latin typeface="Arial"/>
                    <a:ea typeface="+mn-ea"/>
                    <a:cs typeface="+mn-cs"/>
                  </a:defRPr>
                </a:lvl6pPr>
                <a:lvl7pPr marL="2742614" algn="l" defTabSz="914205" rtl="0" eaLnBrk="1" latinLnBrk="0" hangingPunct="1">
                  <a:defRPr sz="1800" kern="1200">
                    <a:solidFill>
                      <a:srgbClr val="FFFFFF"/>
                    </a:solidFill>
                    <a:latin typeface="Arial"/>
                    <a:ea typeface="+mn-ea"/>
                    <a:cs typeface="+mn-cs"/>
                  </a:defRPr>
                </a:lvl7pPr>
                <a:lvl8pPr marL="3199716" algn="l" defTabSz="914205" rtl="0" eaLnBrk="1" latinLnBrk="0" hangingPunct="1">
                  <a:defRPr sz="1800" kern="1200">
                    <a:solidFill>
                      <a:srgbClr val="FFFFFF"/>
                    </a:solidFill>
                    <a:latin typeface="Arial"/>
                    <a:ea typeface="+mn-ea"/>
                    <a:cs typeface="+mn-cs"/>
                  </a:defRPr>
                </a:lvl8pPr>
                <a:lvl9pPr marL="3656819" algn="l" defTabSz="914205" rtl="0" eaLnBrk="1" latinLnBrk="0" hangingPunct="1">
                  <a:defRPr sz="1800" kern="1200">
                    <a:solidFill>
                      <a:srgbClr val="FFFFFF"/>
                    </a:solidFill>
                    <a:latin typeface="Arial"/>
                    <a:ea typeface="+mn-ea"/>
                    <a:cs typeface="+mn-cs"/>
                  </a:defRPr>
                </a:lvl9pPr>
              </a:lstStyle>
              <a:p>
                <a:pPr algn="ctr"/>
                <a:endParaRPr lang="de-DE"/>
              </a:p>
            </p:txBody>
          </p:sp>
          <p:pic>
            <p:nvPicPr>
              <p:cNvPr id="94" name="Grafik 93" descr="svtx:article/content/body/bullet-list/item[3]/picture/@tmpUrl&#10;svtxbackup:w=45.326614&#10;svtxbackup:h=45.326458&#10;svtxbackup:x=503.78946&#10;svtxbackup:y=157.87512">
                <a:extLst>
                  <a:ext uri="{FF2B5EF4-FFF2-40B4-BE49-F238E27FC236}">
                    <a16:creationId xmlns:a16="http://schemas.microsoft.com/office/drawing/2014/main" id="{F10ED9DF-40A1-4C95-AB02-F63BF974B2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4682" y="2005014"/>
                <a:ext cx="575648" cy="575646"/>
              </a:xfrm>
              <a:prstGeom prst="rect">
                <a:avLst/>
              </a:prstGeom>
            </p:spPr>
          </p:pic>
        </p:grpSp>
        <p:grpSp>
          <p:nvGrpSpPr>
            <p:cNvPr id="95" name="Gruppieren 94">
              <a:extLst>
                <a:ext uri="{FF2B5EF4-FFF2-40B4-BE49-F238E27FC236}">
                  <a16:creationId xmlns:a16="http://schemas.microsoft.com/office/drawing/2014/main" id="{08BEC54E-F872-4D16-8A7D-913B6590A49A}"/>
                </a:ext>
              </a:extLst>
            </p:cNvPr>
            <p:cNvGrpSpPr/>
            <p:nvPr/>
          </p:nvGrpSpPr>
          <p:grpSpPr>
            <a:xfrm>
              <a:off x="9066167" y="1808978"/>
              <a:ext cx="968533" cy="968533"/>
              <a:chOff x="1938240" y="1808978"/>
              <a:chExt cx="968533" cy="968533"/>
            </a:xfrm>
          </p:grpSpPr>
          <p:sp>
            <p:nvSpPr>
              <p:cNvPr id="96" name="Ellipse 95">
                <a:extLst>
                  <a:ext uri="{FF2B5EF4-FFF2-40B4-BE49-F238E27FC236}">
                    <a16:creationId xmlns:a16="http://schemas.microsoft.com/office/drawing/2014/main" id="{2EC7D317-D958-473B-809F-93A065E1BF91}"/>
                  </a:ext>
                </a:extLst>
              </p:cNvPr>
              <p:cNvSpPr/>
              <p:nvPr/>
            </p:nvSpPr>
            <p:spPr>
              <a:xfrm>
                <a:off x="1938240" y="1808978"/>
                <a:ext cx="968533" cy="968533"/>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205" rtl="0" eaLnBrk="1" latinLnBrk="0" hangingPunct="1">
                  <a:defRPr sz="1800" kern="1200">
                    <a:solidFill>
                      <a:srgbClr val="FFFFFF"/>
                    </a:solidFill>
                    <a:latin typeface="Arial"/>
                    <a:ea typeface="+mn-ea"/>
                    <a:cs typeface="+mn-cs"/>
                  </a:defRPr>
                </a:lvl1pPr>
                <a:lvl2pPr marL="457102" algn="l" defTabSz="914205" rtl="0" eaLnBrk="1" latinLnBrk="0" hangingPunct="1">
                  <a:defRPr sz="1800" kern="1200">
                    <a:solidFill>
                      <a:srgbClr val="FFFFFF"/>
                    </a:solidFill>
                    <a:latin typeface="Arial"/>
                    <a:ea typeface="+mn-ea"/>
                    <a:cs typeface="+mn-cs"/>
                  </a:defRPr>
                </a:lvl2pPr>
                <a:lvl3pPr marL="914205" algn="l" defTabSz="914205" rtl="0" eaLnBrk="1" latinLnBrk="0" hangingPunct="1">
                  <a:defRPr sz="1800" kern="1200">
                    <a:solidFill>
                      <a:srgbClr val="FFFFFF"/>
                    </a:solidFill>
                    <a:latin typeface="Arial"/>
                    <a:ea typeface="+mn-ea"/>
                    <a:cs typeface="+mn-cs"/>
                  </a:defRPr>
                </a:lvl3pPr>
                <a:lvl4pPr marL="1371308" algn="l" defTabSz="914205" rtl="0" eaLnBrk="1" latinLnBrk="0" hangingPunct="1">
                  <a:defRPr sz="1800" kern="1200">
                    <a:solidFill>
                      <a:srgbClr val="FFFFFF"/>
                    </a:solidFill>
                    <a:latin typeface="Arial"/>
                    <a:ea typeface="+mn-ea"/>
                    <a:cs typeface="+mn-cs"/>
                  </a:defRPr>
                </a:lvl4pPr>
                <a:lvl5pPr marL="1828410" algn="l" defTabSz="914205" rtl="0" eaLnBrk="1" latinLnBrk="0" hangingPunct="1">
                  <a:defRPr sz="1800" kern="1200">
                    <a:solidFill>
                      <a:srgbClr val="FFFFFF"/>
                    </a:solidFill>
                    <a:latin typeface="Arial"/>
                    <a:ea typeface="+mn-ea"/>
                    <a:cs typeface="+mn-cs"/>
                  </a:defRPr>
                </a:lvl5pPr>
                <a:lvl6pPr marL="2285511" algn="l" defTabSz="914205" rtl="0" eaLnBrk="1" latinLnBrk="0" hangingPunct="1">
                  <a:defRPr sz="1800" kern="1200">
                    <a:solidFill>
                      <a:srgbClr val="FFFFFF"/>
                    </a:solidFill>
                    <a:latin typeface="Arial"/>
                    <a:ea typeface="+mn-ea"/>
                    <a:cs typeface="+mn-cs"/>
                  </a:defRPr>
                </a:lvl6pPr>
                <a:lvl7pPr marL="2742614" algn="l" defTabSz="914205" rtl="0" eaLnBrk="1" latinLnBrk="0" hangingPunct="1">
                  <a:defRPr sz="1800" kern="1200">
                    <a:solidFill>
                      <a:srgbClr val="FFFFFF"/>
                    </a:solidFill>
                    <a:latin typeface="Arial"/>
                    <a:ea typeface="+mn-ea"/>
                    <a:cs typeface="+mn-cs"/>
                  </a:defRPr>
                </a:lvl7pPr>
                <a:lvl8pPr marL="3199716" algn="l" defTabSz="914205" rtl="0" eaLnBrk="1" latinLnBrk="0" hangingPunct="1">
                  <a:defRPr sz="1800" kern="1200">
                    <a:solidFill>
                      <a:srgbClr val="FFFFFF"/>
                    </a:solidFill>
                    <a:latin typeface="Arial"/>
                    <a:ea typeface="+mn-ea"/>
                    <a:cs typeface="+mn-cs"/>
                  </a:defRPr>
                </a:lvl8pPr>
                <a:lvl9pPr marL="3656819" algn="l" defTabSz="914205" rtl="0" eaLnBrk="1" latinLnBrk="0" hangingPunct="1">
                  <a:defRPr sz="1800" kern="1200">
                    <a:solidFill>
                      <a:srgbClr val="FFFFFF"/>
                    </a:solidFill>
                    <a:latin typeface="Arial"/>
                    <a:ea typeface="+mn-ea"/>
                    <a:cs typeface="+mn-cs"/>
                  </a:defRPr>
                </a:lvl9pPr>
              </a:lstStyle>
              <a:p>
                <a:pPr algn="ctr"/>
                <a:endParaRPr lang="de-DE"/>
              </a:p>
            </p:txBody>
          </p:sp>
          <p:pic>
            <p:nvPicPr>
              <p:cNvPr id="97" name="Grafik 96" descr="svtx:article/content/body/bullet-list/item[4]/picture/@tmpUrl&#10;svtxbackup:w=45.326614&#10;svtxbackup:h=45.326458&#10;svtxbackup:x=729.3393&#10;svtxbackup:y=157.87512">
                <a:extLst>
                  <a:ext uri="{FF2B5EF4-FFF2-40B4-BE49-F238E27FC236}">
                    <a16:creationId xmlns:a16="http://schemas.microsoft.com/office/drawing/2014/main" id="{E5A2EA73-ADD5-4636-A7E3-3C67DA00F1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4682" y="2005014"/>
                <a:ext cx="575648" cy="575646"/>
              </a:xfrm>
              <a:prstGeom prst="rect">
                <a:avLst/>
              </a:prstGeom>
            </p:spPr>
          </p:pic>
        </p:grpSp>
        <p:sp>
          <p:nvSpPr>
            <p:cNvPr id="53" name="Textfeld 52" descr="svtxtr:svtx:pptx.transform_merge_headline_paragraph[1]">
              <a:extLst>
                <a:ext uri="{FF2B5EF4-FFF2-40B4-BE49-F238E27FC236}">
                  <a16:creationId xmlns:a16="http://schemas.microsoft.com/office/drawing/2014/main" id="{46084D05-8916-49C1-A00E-B7BDDF9B78F2}"/>
                </a:ext>
              </a:extLst>
            </p:cNvPr>
            <p:cNvSpPr txBox="1"/>
            <p:nvPr/>
          </p:nvSpPr>
          <p:spPr>
            <a:xfrm>
              <a:off x="478800" y="3240000"/>
              <a:ext cx="2646407" cy="2602844"/>
            </a:xfrm>
            <a:prstGeom prst="rect">
              <a:avLst/>
            </a:prstGeom>
            <a:noFill/>
          </p:spPr>
          <p:txBody>
            <a:bodyPr wrap="square" lIns="0" tIns="0" rIns="0" bIns="0" rtlCol="0" anchor="t" anchorCtr="0">
              <a:noAutofit/>
            </a:bodyPr>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pPr marL="0" lvl="1" indent="0">
                <a:spcBef>
                  <a:spcPts val="300"/>
                </a:spcBef>
              </a:pPr>
              <a:r>
                <a:rPr lang="de-DE" sz="1600" b="1" i="0" u="none">
                  <a:solidFill>
                    <a:srgbClr val="003781"/>
                  </a:solidFill>
                </a:rPr>
                <a:t>Stärkung des Images </a:t>
              </a:r>
              <a:r>
                <a:rPr lang="de-DE" sz="1600" b="0" i="0" u="none">
                  <a:solidFill>
                    <a:srgbClr val="003781"/>
                  </a:solidFill>
                </a:rPr>
                <a:t>
Arbeitgeber, die bezahlte Freistellungsphasen ermöglichen, erfahren einen Imagegewinn als innovative und moderne Unternehmen.</a:t>
              </a:r>
            </a:p>
          </p:txBody>
        </p:sp>
        <p:sp>
          <p:nvSpPr>
            <p:cNvPr id="54" name="Textfeld 53" descr="svtxtr:svtx:pptx.transform_merge_headline_paragraph[2]">
              <a:extLst>
                <a:ext uri="{FF2B5EF4-FFF2-40B4-BE49-F238E27FC236}">
                  <a16:creationId xmlns:a16="http://schemas.microsoft.com/office/drawing/2014/main" id="{AD24F2DE-D190-4569-9012-36827A657481}"/>
                </a:ext>
              </a:extLst>
            </p:cNvPr>
            <p:cNvSpPr txBox="1"/>
            <p:nvPr/>
          </p:nvSpPr>
          <p:spPr>
            <a:xfrm>
              <a:off x="3343284" y="3240000"/>
              <a:ext cx="2646407" cy="2602844"/>
            </a:xfrm>
            <a:prstGeom prst="rect">
              <a:avLst/>
            </a:prstGeom>
            <a:noFill/>
          </p:spPr>
          <p:txBody>
            <a:bodyPr wrap="square" lIns="0" tIns="0" rIns="0" bIns="0" rtlCol="0" anchor="t" anchorCtr="0">
              <a:noAutofit/>
            </a:bodyPr>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pPr marL="0" lvl="1" indent="0">
                <a:spcBef>
                  <a:spcPts val="300"/>
                </a:spcBef>
              </a:pPr>
              <a:r>
                <a:rPr lang="de-DE" sz="1600" b="1" i="0" u="none">
                  <a:solidFill>
                    <a:srgbClr val="003781"/>
                  </a:solidFill>
                </a:rPr>
                <a:t>Mitarbeiter-
zufriedenheit</a:t>
              </a:r>
              <a:r>
                <a:rPr lang="de-DE" sz="1600" b="0" i="0" u="none">
                  <a:solidFill>
                    <a:srgbClr val="003781"/>
                  </a:solidFill>
                </a:rPr>
                <a:t>
Zeitwertkonten fördern die Motivation und Mitarbeiterbindung durch flexible Auszeiten. Fluktuation wird verringert.</a:t>
              </a:r>
            </a:p>
          </p:txBody>
        </p:sp>
        <p:sp>
          <p:nvSpPr>
            <p:cNvPr id="55" name="Textfeld 54" descr="svtxtr:svtx:pptx.transform_merge_headline_paragraph[3]">
              <a:extLst>
                <a:ext uri="{FF2B5EF4-FFF2-40B4-BE49-F238E27FC236}">
                  <a16:creationId xmlns:a16="http://schemas.microsoft.com/office/drawing/2014/main" id="{33FEE5DF-36D7-439B-8F48-5E776EE7FDB9}"/>
                </a:ext>
              </a:extLst>
            </p:cNvPr>
            <p:cNvSpPr txBox="1"/>
            <p:nvPr/>
          </p:nvSpPr>
          <p:spPr>
            <a:xfrm>
              <a:off x="6203950" y="3240000"/>
              <a:ext cx="2646407" cy="2602844"/>
            </a:xfrm>
            <a:prstGeom prst="rect">
              <a:avLst/>
            </a:prstGeom>
            <a:noFill/>
          </p:spPr>
          <p:txBody>
            <a:bodyPr wrap="square" lIns="0" tIns="0" rIns="0" bIns="0" rtlCol="0" anchor="t" anchorCtr="0">
              <a:noAutofit/>
            </a:bodyPr>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pPr marL="0" lvl="1" indent="0">
                <a:spcBef>
                  <a:spcPts val="300"/>
                </a:spcBef>
              </a:pPr>
              <a:r>
                <a:rPr lang="de-DE" sz="1600" b="1" i="0" u="none">
                  <a:solidFill>
                    <a:srgbClr val="003781"/>
                  </a:solidFill>
                </a:rPr>
                <a:t>Bedarfsorientierte Personalplanung</a:t>
              </a:r>
              <a:r>
                <a:rPr lang="de-DE" sz="1600" b="0" i="0" u="none">
                  <a:solidFill>
                    <a:srgbClr val="003781"/>
                  </a:solidFill>
                </a:rPr>
                <a:t>
Zeitwertkonten können helfen, bestimmte personalpolitische Ziele zu erreichen, z. B. eine bessere Vereinbarkeit von Familie und Beruf.</a:t>
              </a:r>
            </a:p>
          </p:txBody>
        </p:sp>
        <p:sp>
          <p:nvSpPr>
            <p:cNvPr id="56" name="Textfeld 55" descr="svtxtr:svtx:pptx.transform_merge_headline_paragraph[4]">
              <a:extLst>
                <a:ext uri="{FF2B5EF4-FFF2-40B4-BE49-F238E27FC236}">
                  <a16:creationId xmlns:a16="http://schemas.microsoft.com/office/drawing/2014/main" id="{71FC15E0-C7DA-4993-8E10-D44E316F4F45}"/>
                </a:ext>
              </a:extLst>
            </p:cNvPr>
            <p:cNvSpPr txBox="1"/>
            <p:nvPr/>
          </p:nvSpPr>
          <p:spPr>
            <a:xfrm>
              <a:off x="9066167" y="3240000"/>
              <a:ext cx="2646407" cy="2602844"/>
            </a:xfrm>
            <a:prstGeom prst="rect">
              <a:avLst/>
            </a:prstGeom>
            <a:noFill/>
          </p:spPr>
          <p:txBody>
            <a:bodyPr wrap="square" lIns="0" tIns="0" rIns="0" bIns="0" rtlCol="0" anchor="t" anchorCtr="0">
              <a:noAutofit/>
            </a:bodyPr>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pPr marL="0" lvl="1" indent="0">
                <a:spcBef>
                  <a:spcPts val="300"/>
                </a:spcBef>
              </a:pPr>
              <a:r>
                <a:rPr lang="de-DE" sz="1600" b="1" i="0" u="none">
                  <a:solidFill>
                    <a:srgbClr val="003781"/>
                  </a:solidFill>
                </a:rPr>
                <a:t>Flexiblisierung der Arbeitszeit im Alter</a:t>
              </a:r>
              <a:r>
                <a:rPr lang="de-DE" sz="1600" b="0" i="0" u="none">
                  <a:solidFill>
                    <a:srgbClr val="003781"/>
                  </a:solidFill>
                </a:rPr>
                <a:t>
Mit Zeitwertkonten kann die Arbeitszeit während der ruhestandsnahen Lebensphase optimal an die individuellen Bedürfnisse der Mitarbeiter angepasst werden.</a:t>
              </a:r>
            </a:p>
          </p:txBody>
        </p:sp>
      </p:grpSp>
    </p:spTree>
    <p:extLst>
      <p:ext uri="{BB962C8B-B14F-4D97-AF65-F5344CB8AC3E}">
        <p14:creationId xmlns:p14="http://schemas.microsoft.com/office/powerpoint/2010/main" val="196209760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4"/>
          </p:nvPr>
        </p:nvSpPr>
        <p:spPr/>
        <p:txBody>
          <a:bodyPr/>
          <a:lstStyle/>
          <a:p>
            <a:fld id="{56C449F3-BD9D-48DC-BFF1-0F66671DA7C6}" type="slidenum">
              <a:rPr lang="de-DE" noProof="0" smtClean="0"/>
              <a:pPr/>
              <a:t>50</a:t>
            </a:fld>
            <a:endParaRPr lang="de-DE" noProof="0"/>
          </a:p>
        </p:txBody>
      </p:sp>
      <p:sp>
        <p:nvSpPr>
          <p:cNvPr id="3" name="Textplatzhalter 2"/>
          <p:cNvSpPr>
            <a:spLocks noGrp="1"/>
          </p:cNvSpPr>
          <p:nvPr>
            <p:ph type="body" sz="quarter" idx="12"/>
          </p:nvPr>
        </p:nvSpPr>
        <p:spPr/>
        <p:txBody>
          <a:bodyPr/>
          <a:lstStyle/>
          <a:p>
            <a:endParaRPr lang="de-DE"/>
          </a:p>
        </p:txBody>
      </p:sp>
      <p:sp>
        <p:nvSpPr>
          <p:cNvPr id="4" name="Titel 3"/>
          <p:cNvSpPr>
            <a:spLocks noGrp="1"/>
          </p:cNvSpPr>
          <p:nvPr>
            <p:ph type="title"/>
          </p:nvPr>
        </p:nvSpPr>
        <p:spPr/>
        <p:txBody>
          <a:bodyPr/>
          <a:lstStyle/>
          <a:p>
            <a:r>
              <a:rPr lang="de-DE" dirty="0" smtClean="0"/>
              <a:t>Mitarbeiterinformation</a:t>
            </a:r>
            <a:endParaRPr lang="de-DE" dirty="0"/>
          </a:p>
        </p:txBody>
      </p:sp>
      <p:pic>
        <p:nvPicPr>
          <p:cNvPr id="6"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7999" y="1484313"/>
            <a:ext cx="3273426" cy="4674760"/>
          </a:xfrm>
          <a:prstGeom prst="rect">
            <a:avLst/>
          </a:prstGeom>
          <a:noFill/>
          <a:ln w="9525">
            <a:solidFill>
              <a:srgbClr val="122B5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p:cNvSpPr txBox="1"/>
          <p:nvPr/>
        </p:nvSpPr>
        <p:spPr>
          <a:xfrm>
            <a:off x="4331618" y="1484313"/>
            <a:ext cx="6155407" cy="4339650"/>
          </a:xfrm>
          <a:prstGeom prst="rect">
            <a:avLst/>
          </a:prstGeom>
          <a:solidFill>
            <a:schemeClr val="tx1">
              <a:lumMod val="95000"/>
            </a:schemeClr>
          </a:solidFill>
        </p:spPr>
        <p:txBody>
          <a:bodyPr wrap="square" rtlCol="0">
            <a:spAutoFit/>
          </a:bodyPr>
          <a:lstStyle/>
          <a:p>
            <a:pPr algn="l"/>
            <a:r>
              <a:rPr lang="de-DE" sz="1200" b="1" dirty="0" smtClean="0">
                <a:solidFill>
                  <a:schemeClr val="bg1"/>
                </a:solidFill>
              </a:rPr>
              <a:t>TIPP</a:t>
            </a:r>
            <a:r>
              <a:rPr lang="de-DE" sz="1200" dirty="0">
                <a:solidFill>
                  <a:schemeClr val="bg1"/>
                </a:solidFill>
              </a:rPr>
              <a:t>: Sieht die Wertguthabenvereinbarung (bei „statischem Wertguthaben“) </a:t>
            </a:r>
            <a:r>
              <a:rPr lang="de-DE" sz="1200" dirty="0" smtClean="0">
                <a:solidFill>
                  <a:schemeClr val="bg1"/>
                </a:solidFill>
              </a:rPr>
              <a:t>das sich das Wertguthaben aus der aktuellen Höhe des Rückdeckungskapitals ergibt, lässt sich die Freistellungsdauer im Grundsatz einfach ausrechnen. </a:t>
            </a:r>
          </a:p>
          <a:p>
            <a:pPr algn="l"/>
            <a:endParaRPr lang="de-DE" sz="1200" u="sng" dirty="0" smtClean="0">
              <a:solidFill>
                <a:schemeClr val="bg1"/>
              </a:solidFill>
            </a:endParaRPr>
          </a:p>
          <a:p>
            <a:pPr algn="l"/>
            <a:r>
              <a:rPr lang="de-DE" sz="1200" u="sng" dirty="0" smtClean="0">
                <a:solidFill>
                  <a:schemeClr val="bg1"/>
                </a:solidFill>
              </a:rPr>
              <a:t>Für die Freistellungsdauer gilt: </a:t>
            </a:r>
          </a:p>
          <a:p>
            <a:endParaRPr lang="de-DE" sz="1200" b="1" i="1" dirty="0" smtClean="0">
              <a:solidFill>
                <a:schemeClr val="bg1"/>
              </a:solidFill>
            </a:endParaRPr>
          </a:p>
          <a:p>
            <a:r>
              <a:rPr lang="de-DE" sz="1200" b="1" i="1" dirty="0" smtClean="0">
                <a:solidFill>
                  <a:schemeClr val="bg1"/>
                </a:solidFill>
              </a:rPr>
              <a:t>Freistellungsdauer</a:t>
            </a:r>
            <a:r>
              <a:rPr lang="de-DE" sz="1200" i="1" dirty="0" smtClean="0">
                <a:solidFill>
                  <a:schemeClr val="bg1"/>
                </a:solidFill>
              </a:rPr>
              <a:t> (Monate) = Rückdeckungskapital : (Freistellungsgehalt mtl.  + AG-Anteil mtl. )</a:t>
            </a:r>
          </a:p>
          <a:p>
            <a:endParaRPr lang="de-DE" sz="1200" i="1" dirty="0" smtClean="0">
              <a:solidFill>
                <a:schemeClr val="bg1"/>
              </a:solidFill>
            </a:endParaRPr>
          </a:p>
          <a:p>
            <a:pPr algn="l"/>
            <a:r>
              <a:rPr lang="de-DE" sz="1200" u="sng" dirty="0" smtClean="0">
                <a:solidFill>
                  <a:schemeClr val="bg1"/>
                </a:solidFill>
              </a:rPr>
              <a:t>Für das Arbeitsentgeltguthaben gilt:</a:t>
            </a:r>
          </a:p>
          <a:p>
            <a:endParaRPr lang="de-DE" sz="1200" b="1" i="1" dirty="0" smtClean="0">
              <a:solidFill>
                <a:schemeClr val="bg1"/>
              </a:solidFill>
            </a:endParaRPr>
          </a:p>
          <a:p>
            <a:r>
              <a:rPr lang="de-DE" sz="1200" b="1" i="1" dirty="0" smtClean="0">
                <a:solidFill>
                  <a:schemeClr val="bg1"/>
                </a:solidFill>
              </a:rPr>
              <a:t>AEG</a:t>
            </a:r>
            <a:r>
              <a:rPr lang="de-DE" sz="1200" i="1" dirty="0" smtClean="0">
                <a:solidFill>
                  <a:schemeClr val="bg1"/>
                </a:solidFill>
              </a:rPr>
              <a:t> </a:t>
            </a:r>
            <a:r>
              <a:rPr lang="de-DE" sz="1200" i="1" dirty="0">
                <a:solidFill>
                  <a:schemeClr val="bg1"/>
                </a:solidFill>
              </a:rPr>
              <a:t>= Freistellungsdauer (Monate) x mtl. Freistellungsgehalt. </a:t>
            </a:r>
          </a:p>
          <a:p>
            <a:pPr algn="l"/>
            <a:endParaRPr lang="de-DE" sz="1200" b="1" dirty="0" smtClean="0">
              <a:solidFill>
                <a:schemeClr val="bg1"/>
              </a:solidFill>
            </a:endParaRPr>
          </a:p>
          <a:p>
            <a:pPr algn="l"/>
            <a:endParaRPr lang="de-DE" sz="1200" b="1" dirty="0" smtClean="0">
              <a:solidFill>
                <a:schemeClr val="bg1"/>
              </a:solidFill>
            </a:endParaRPr>
          </a:p>
          <a:p>
            <a:pPr algn="l"/>
            <a:endParaRPr lang="de-DE" sz="1200" b="1" dirty="0">
              <a:solidFill>
                <a:schemeClr val="bg1"/>
              </a:solidFill>
            </a:endParaRPr>
          </a:p>
          <a:p>
            <a:pPr algn="l"/>
            <a:r>
              <a:rPr lang="de-DE" sz="1200" dirty="0">
                <a:solidFill>
                  <a:schemeClr val="bg1"/>
                </a:solidFill>
              </a:rPr>
              <a:t>D</a:t>
            </a:r>
            <a:r>
              <a:rPr lang="de-DE" sz="1200" dirty="0" smtClean="0">
                <a:solidFill>
                  <a:schemeClr val="bg1"/>
                </a:solidFill>
              </a:rPr>
              <a:t>ie Wertguthabenvereinbarung sollte im statischen Wertguthaben vorsehen, dass nur über das Wertguthaben informiert wird, so kann der Gewinnbericht der Allianz als Mitarbeiterinfo über das Wertguthaben verwendet werden. </a:t>
            </a:r>
          </a:p>
          <a:p>
            <a:pPr algn="l"/>
            <a:endParaRPr lang="de-DE" sz="1200" dirty="0">
              <a:solidFill>
                <a:schemeClr val="bg1"/>
              </a:solidFill>
            </a:endParaRPr>
          </a:p>
          <a:p>
            <a:pPr algn="l"/>
            <a:endParaRPr lang="de-DE" sz="1200" dirty="0" smtClean="0">
              <a:solidFill>
                <a:schemeClr val="bg1"/>
              </a:solidFill>
            </a:endParaRPr>
          </a:p>
          <a:p>
            <a:pPr algn="l"/>
            <a:r>
              <a:rPr lang="de-DE" sz="1200" dirty="0" smtClean="0">
                <a:solidFill>
                  <a:schemeClr val="bg1"/>
                </a:solidFill>
              </a:rPr>
              <a:t>Bei dynamischem Wertguthaben erlaubt das Zwei-Konten-Modell die Information des Arbeitsentgelts (AEG) durch die Trennung vom AG-Anteil SV in zwei separate Rückdeckungsversicherungen. </a:t>
            </a:r>
            <a:endParaRPr lang="de-DE" sz="1200" dirty="0">
              <a:solidFill>
                <a:schemeClr val="bg1"/>
              </a:solidFill>
            </a:endParaRPr>
          </a:p>
        </p:txBody>
      </p:sp>
    </p:spTree>
    <p:extLst>
      <p:ext uri="{BB962C8B-B14F-4D97-AF65-F5344CB8AC3E}">
        <p14:creationId xmlns:p14="http://schemas.microsoft.com/office/powerpoint/2010/main" val="4245174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CTA (</a:t>
            </a:r>
            <a:r>
              <a:rPr lang="de-DE" dirty="0" err="1">
                <a:solidFill>
                  <a:schemeClr val="accent2">
                    <a:lumMod val="60000"/>
                    <a:lumOff val="40000"/>
                  </a:schemeClr>
                </a:solidFill>
              </a:rPr>
              <a:t>C</a:t>
            </a:r>
            <a:r>
              <a:rPr lang="de-DE" dirty="0" err="1" smtClean="0"/>
              <a:t>ontracutal</a:t>
            </a:r>
            <a:r>
              <a:rPr lang="de-DE" dirty="0" smtClean="0"/>
              <a:t> </a:t>
            </a:r>
            <a:r>
              <a:rPr lang="de-DE" dirty="0" smtClean="0">
                <a:solidFill>
                  <a:schemeClr val="accent2">
                    <a:lumMod val="60000"/>
                    <a:lumOff val="40000"/>
                  </a:schemeClr>
                </a:solidFill>
              </a:rPr>
              <a:t>T</a:t>
            </a:r>
            <a:r>
              <a:rPr lang="de-DE" dirty="0" smtClean="0"/>
              <a:t>rust </a:t>
            </a:r>
            <a:r>
              <a:rPr lang="de-DE" dirty="0" smtClean="0">
                <a:solidFill>
                  <a:schemeClr val="accent2">
                    <a:lumMod val="60000"/>
                    <a:lumOff val="40000"/>
                  </a:schemeClr>
                </a:solidFill>
              </a:rPr>
              <a:t>A</a:t>
            </a:r>
            <a:r>
              <a:rPr lang="de-DE" dirty="0" smtClean="0"/>
              <a:t>rrangement) </a:t>
            </a:r>
            <a:endParaRPr lang="de-DE" dirty="0"/>
          </a:p>
        </p:txBody>
      </p:sp>
      <p:sp>
        <p:nvSpPr>
          <p:cNvPr id="4" name="Textplatzhalter 3"/>
          <p:cNvSpPr>
            <a:spLocks noGrp="1"/>
          </p:cNvSpPr>
          <p:nvPr>
            <p:ph type="body" sz="quarter" idx="12"/>
          </p:nvPr>
        </p:nvSpPr>
        <p:spPr/>
        <p:txBody>
          <a:bodyPr/>
          <a:lstStyle/>
          <a:p>
            <a:r>
              <a:rPr lang="de-DE" dirty="0" smtClean="0"/>
              <a:t>CTA</a:t>
            </a:r>
            <a:endParaRPr lang="de-DE" dirty="0"/>
          </a:p>
        </p:txBody>
      </p:sp>
      <p:sp>
        <p:nvSpPr>
          <p:cNvPr id="6" name="Rectangle 40"/>
          <p:cNvSpPr>
            <a:spLocks noChangeArrowheads="1"/>
          </p:cNvSpPr>
          <p:nvPr/>
        </p:nvSpPr>
        <p:spPr bwMode="auto">
          <a:xfrm>
            <a:off x="1050108" y="2894805"/>
            <a:ext cx="1698625" cy="360363"/>
          </a:xfrm>
          <a:prstGeom prst="rect">
            <a:avLst/>
          </a:prstGeom>
          <a:solidFill>
            <a:schemeClr val="tx2"/>
          </a:solidFill>
          <a:ln>
            <a:noFill/>
          </a:ln>
          <a:effectLst>
            <a:outerShdw blurRad="44450" dist="27940" dir="5400000" algn="ctr">
              <a:srgbClr val="000000">
                <a:alpha val="32000"/>
              </a:srgbClr>
            </a:outerShdw>
          </a:effectLst>
          <a:extLst/>
        </p:spPr>
        <p:txBody>
          <a:bodyPr wrap="none" anchor="ctr"/>
          <a:lstStyle/>
          <a:p>
            <a:pPr algn="ctr" defTabSz="912813" fontAlgn="base">
              <a:spcBef>
                <a:spcPct val="0"/>
              </a:spcBef>
              <a:spcAft>
                <a:spcPct val="30000"/>
              </a:spcAft>
            </a:pPr>
            <a:r>
              <a:rPr lang="de-DE" altLang="de-DE" sz="1600" kern="0" dirty="0">
                <a:solidFill>
                  <a:srgbClr val="122B54"/>
                </a:solidFill>
                <a:latin typeface="Arial" pitchFamily="34" charset="0"/>
              </a:rPr>
              <a:t>Unternehmen</a:t>
            </a:r>
          </a:p>
        </p:txBody>
      </p:sp>
      <p:sp>
        <p:nvSpPr>
          <p:cNvPr id="7" name="Rectangle 40_0"/>
          <p:cNvSpPr>
            <a:spLocks noChangeArrowheads="1"/>
          </p:cNvSpPr>
          <p:nvPr/>
        </p:nvSpPr>
        <p:spPr bwMode="auto">
          <a:xfrm>
            <a:off x="1050108" y="6139655"/>
            <a:ext cx="1698625" cy="360363"/>
          </a:xfrm>
          <a:prstGeom prst="rect">
            <a:avLst/>
          </a:prstGeom>
          <a:solidFill>
            <a:schemeClr val="tx2"/>
          </a:solidFill>
          <a:ln>
            <a:noFill/>
          </a:ln>
          <a:effectLst>
            <a:outerShdw blurRad="44450" dist="27940" dir="5400000" algn="ctr">
              <a:srgbClr val="000000">
                <a:alpha val="32000"/>
              </a:srgbClr>
            </a:outerShdw>
          </a:effectLst>
          <a:extLst/>
        </p:spPr>
        <p:txBody>
          <a:bodyPr wrap="none" anchor="ctr"/>
          <a:lstStyle/>
          <a:p>
            <a:pPr algn="ctr" defTabSz="912813" fontAlgn="base">
              <a:spcBef>
                <a:spcPct val="0"/>
              </a:spcBef>
              <a:spcAft>
                <a:spcPct val="30000"/>
              </a:spcAft>
            </a:pPr>
            <a:r>
              <a:rPr lang="de-DE" altLang="de-DE" sz="1600" kern="0" dirty="0">
                <a:solidFill>
                  <a:srgbClr val="122B54"/>
                </a:solidFill>
                <a:latin typeface="Arial" pitchFamily="34" charset="0"/>
              </a:rPr>
              <a:t>Mitarbeiter</a:t>
            </a:r>
          </a:p>
        </p:txBody>
      </p:sp>
      <p:sp>
        <p:nvSpPr>
          <p:cNvPr id="8" name="Rectangle 40_1"/>
          <p:cNvSpPr>
            <a:spLocks noChangeArrowheads="1"/>
          </p:cNvSpPr>
          <p:nvPr/>
        </p:nvSpPr>
        <p:spPr bwMode="auto">
          <a:xfrm>
            <a:off x="5625765" y="2894805"/>
            <a:ext cx="1417637" cy="3605213"/>
          </a:xfrm>
          <a:prstGeom prst="rect">
            <a:avLst/>
          </a:prstGeom>
          <a:solidFill>
            <a:schemeClr val="accent2">
              <a:lumMod val="60000"/>
              <a:lumOff val="40000"/>
            </a:schemeClr>
          </a:solidFill>
          <a:ln>
            <a:noFill/>
          </a:ln>
          <a:effectLst>
            <a:outerShdw blurRad="44450" dist="27940" dir="5400000" algn="ctr">
              <a:srgbClr val="000000">
                <a:alpha val="32000"/>
              </a:srgbClr>
            </a:outerShdw>
          </a:effectLst>
          <a:extLst/>
        </p:spPr>
        <p:txBody>
          <a:bodyPr wrap="none" anchor="ctr"/>
          <a:lstStyle/>
          <a:p>
            <a:pPr algn="ctr" defTabSz="912813" fontAlgn="base">
              <a:spcBef>
                <a:spcPct val="0"/>
              </a:spcBef>
              <a:spcAft>
                <a:spcPct val="30000"/>
              </a:spcAft>
            </a:pPr>
            <a:r>
              <a:rPr lang="de-DE" altLang="de-DE" sz="1400" kern="0" dirty="0">
                <a:solidFill>
                  <a:schemeClr val="bg1"/>
                </a:solidFill>
                <a:latin typeface="Arial" pitchFamily="34" charset="0"/>
              </a:rPr>
              <a:t>Allianz </a:t>
            </a:r>
            <a:br>
              <a:rPr lang="de-DE" altLang="de-DE" sz="1400" kern="0" dirty="0">
                <a:solidFill>
                  <a:schemeClr val="bg1"/>
                </a:solidFill>
                <a:latin typeface="Arial" pitchFamily="34" charset="0"/>
              </a:rPr>
            </a:br>
            <a:r>
              <a:rPr lang="de-DE" altLang="de-DE" sz="1400" kern="0" dirty="0">
                <a:solidFill>
                  <a:schemeClr val="bg1"/>
                </a:solidFill>
                <a:latin typeface="Arial" pitchFamily="34" charset="0"/>
              </a:rPr>
              <a:t>Treuhand</a:t>
            </a:r>
            <a:br>
              <a:rPr lang="de-DE" altLang="de-DE" sz="1400" kern="0" dirty="0">
                <a:solidFill>
                  <a:schemeClr val="bg1"/>
                </a:solidFill>
                <a:latin typeface="Arial" pitchFamily="34" charset="0"/>
              </a:rPr>
            </a:br>
            <a:r>
              <a:rPr lang="de-DE" altLang="de-DE" sz="1400" kern="0" dirty="0">
                <a:solidFill>
                  <a:schemeClr val="bg1"/>
                </a:solidFill>
                <a:latin typeface="Arial" pitchFamily="34" charset="0"/>
              </a:rPr>
              <a:t>GmbH</a:t>
            </a:r>
          </a:p>
        </p:txBody>
      </p:sp>
      <p:cxnSp>
        <p:nvCxnSpPr>
          <p:cNvPr id="9" name="Gerade Verbindung 81"/>
          <p:cNvCxnSpPr>
            <a:cxnSpLocks noChangeShapeType="1"/>
          </p:cNvCxnSpPr>
          <p:nvPr/>
        </p:nvCxnSpPr>
        <p:spPr bwMode="auto">
          <a:xfrm flipH="1">
            <a:off x="5178228" y="3031331"/>
            <a:ext cx="377688" cy="3316"/>
          </a:xfrm>
          <a:prstGeom prst="line">
            <a:avLst/>
          </a:prstGeom>
          <a:solidFill>
            <a:srgbClr val="7030A0"/>
          </a:solidFill>
          <a:ln w="19050" algn="ctr">
            <a:solidFill>
              <a:srgbClr val="000000"/>
            </a:solidFill>
            <a:round/>
            <a:headEnd type="triangle" w="med" len="med"/>
            <a:tailEnd/>
          </a:ln>
          <a:extLst/>
        </p:spPr>
      </p:cxnSp>
      <p:sp>
        <p:nvSpPr>
          <p:cNvPr id="10" name="Rectangle 40"/>
          <p:cNvSpPr>
            <a:spLocks noChangeArrowheads="1"/>
          </p:cNvSpPr>
          <p:nvPr/>
        </p:nvSpPr>
        <p:spPr bwMode="auto">
          <a:xfrm>
            <a:off x="3560533" y="2659855"/>
            <a:ext cx="1500827" cy="739775"/>
          </a:xfrm>
          <a:prstGeom prst="rect">
            <a:avLst/>
          </a:prstGeom>
          <a:solidFill>
            <a:schemeClr val="accent6">
              <a:lumMod val="75000"/>
            </a:schemeClr>
          </a:solidFill>
          <a:ln>
            <a:noFill/>
          </a:ln>
          <a:effectLst>
            <a:outerShdw blurRad="44450" dist="27940" dir="5400000" algn="ctr">
              <a:srgbClr val="000000">
                <a:alpha val="32000"/>
              </a:srgbClr>
            </a:outerShdw>
          </a:effectLst>
          <a:extLst/>
        </p:spPr>
        <p:txBody>
          <a:bodyPr wrap="none" anchor="ctr"/>
          <a:lstStyle>
            <a:lvl1pPr defTabSz="912813">
              <a:defRPr>
                <a:solidFill>
                  <a:schemeClr val="bg1"/>
                </a:solidFill>
                <a:latin typeface="Arial" pitchFamily="34" charset="0"/>
              </a:defRPr>
            </a:lvl1pPr>
            <a:lvl2pPr marL="742950" indent="-285750" defTabSz="912813">
              <a:defRPr>
                <a:solidFill>
                  <a:schemeClr val="bg1"/>
                </a:solidFill>
                <a:latin typeface="Arial" pitchFamily="34" charset="0"/>
              </a:defRPr>
            </a:lvl2pPr>
            <a:lvl3pPr marL="1143000" indent="-228600" defTabSz="912813">
              <a:defRPr>
                <a:solidFill>
                  <a:schemeClr val="bg1"/>
                </a:solidFill>
                <a:latin typeface="Arial" pitchFamily="34" charset="0"/>
              </a:defRPr>
            </a:lvl3pPr>
            <a:lvl4pPr marL="1600200" indent="-228600" defTabSz="912813">
              <a:defRPr>
                <a:solidFill>
                  <a:schemeClr val="bg1"/>
                </a:solidFill>
                <a:latin typeface="Arial" pitchFamily="34" charset="0"/>
              </a:defRPr>
            </a:lvl4pPr>
            <a:lvl5pPr marL="2057400" indent="-228600" defTabSz="912813">
              <a:defRPr>
                <a:solidFill>
                  <a:schemeClr val="bg1"/>
                </a:solidFill>
                <a:latin typeface="Arial" pitchFamily="34" charset="0"/>
              </a:defRPr>
            </a:lvl5pPr>
            <a:lvl6pPr marL="25146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6pPr>
            <a:lvl7pPr marL="29718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7pPr>
            <a:lvl8pPr marL="34290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8pPr>
            <a:lvl9pPr marL="38862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9pPr>
          </a:lstStyle>
          <a:p>
            <a:pPr marL="0" marR="0" lvl="0" indent="0" algn="ctr" defTabSz="912813" eaLnBrk="1" fontAlgn="base" latinLnBrk="0" hangingPunct="1">
              <a:lnSpc>
                <a:spcPct val="100000"/>
              </a:lnSpc>
              <a:spcBef>
                <a:spcPct val="0"/>
              </a:spcBef>
              <a:spcAft>
                <a:spcPct val="30000"/>
              </a:spcAft>
              <a:buClrTx/>
              <a:buSzTx/>
              <a:buFontTx/>
              <a:buNone/>
              <a:tabLst/>
              <a:defRPr/>
            </a:pPr>
            <a:r>
              <a:rPr kumimoji="0" lang="de-DE" altLang="de-DE" sz="1400" b="0" i="0" u="none" strike="noStrike" kern="0" cap="none" spc="0" normalizeH="0" baseline="0" noProof="0" dirty="0" smtClean="0">
                <a:ln>
                  <a:noFill/>
                </a:ln>
                <a:solidFill>
                  <a:srgbClr val="122B54"/>
                </a:solidFill>
                <a:effectLst/>
                <a:uLnTx/>
                <a:uFillTx/>
                <a:latin typeface="Arial" pitchFamily="34" charset="0"/>
              </a:rPr>
              <a:t>Verwaltung der </a:t>
            </a:r>
          </a:p>
          <a:p>
            <a:pPr marL="0" marR="0" lvl="0" indent="0" algn="ctr" defTabSz="912813" eaLnBrk="1" fontAlgn="base" latinLnBrk="0" hangingPunct="1">
              <a:lnSpc>
                <a:spcPct val="100000"/>
              </a:lnSpc>
              <a:spcBef>
                <a:spcPct val="0"/>
              </a:spcBef>
              <a:spcAft>
                <a:spcPct val="30000"/>
              </a:spcAft>
              <a:buClrTx/>
              <a:buSzTx/>
              <a:buFontTx/>
              <a:buNone/>
              <a:tabLst/>
              <a:defRPr/>
            </a:pPr>
            <a:r>
              <a:rPr kumimoji="0" lang="de-DE" altLang="de-DE" sz="1400" b="0" i="0" u="none" strike="noStrike" kern="0" cap="none" spc="0" normalizeH="0" baseline="0" noProof="0" dirty="0" smtClean="0">
                <a:ln>
                  <a:noFill/>
                </a:ln>
                <a:solidFill>
                  <a:srgbClr val="122B54"/>
                </a:solidFill>
                <a:effectLst/>
                <a:uLnTx/>
                <a:uFillTx/>
                <a:latin typeface="Arial" pitchFamily="34" charset="0"/>
              </a:rPr>
              <a:t>Vermögensmittel*</a:t>
            </a:r>
          </a:p>
        </p:txBody>
      </p:sp>
      <p:cxnSp>
        <p:nvCxnSpPr>
          <p:cNvPr id="11" name="Gerade Verbindung 85"/>
          <p:cNvCxnSpPr>
            <a:cxnSpLocks noChangeShapeType="1"/>
          </p:cNvCxnSpPr>
          <p:nvPr/>
        </p:nvCxnSpPr>
        <p:spPr bwMode="auto">
          <a:xfrm flipV="1">
            <a:off x="2778896" y="3034647"/>
            <a:ext cx="642473" cy="1450"/>
          </a:xfrm>
          <a:prstGeom prst="line">
            <a:avLst/>
          </a:prstGeom>
          <a:solidFill>
            <a:srgbClr val="7030A0"/>
          </a:solidFill>
          <a:ln w="19050" algn="ctr">
            <a:solidFill>
              <a:srgbClr val="000000"/>
            </a:solidFill>
            <a:round/>
            <a:headEnd/>
            <a:tailEnd/>
          </a:ln>
          <a:extLst/>
        </p:spPr>
      </p:cxnSp>
      <p:sp>
        <p:nvSpPr>
          <p:cNvPr id="12" name="Rectangle 40"/>
          <p:cNvSpPr>
            <a:spLocks noChangeArrowheads="1"/>
          </p:cNvSpPr>
          <p:nvPr/>
        </p:nvSpPr>
        <p:spPr bwMode="auto">
          <a:xfrm>
            <a:off x="7709123" y="2751930"/>
            <a:ext cx="937113" cy="647700"/>
          </a:xfrm>
          <a:prstGeom prst="rect">
            <a:avLst/>
          </a:prstGeom>
          <a:solidFill>
            <a:schemeClr val="bg1">
              <a:lumMod val="75000"/>
            </a:schemeClr>
          </a:solidFill>
          <a:ln>
            <a:noFill/>
          </a:ln>
          <a:effectLst>
            <a:outerShdw blurRad="44450" dist="27940" dir="5400000" algn="ctr">
              <a:srgbClr val="000000">
                <a:alpha val="32000"/>
              </a:srgbClr>
            </a:outerShdw>
          </a:effectLst>
          <a:extLst/>
        </p:spPr>
        <p:txBody>
          <a:bodyPr wrap="none" anchor="ctr"/>
          <a:lstStyle>
            <a:lvl1pPr defTabSz="912813">
              <a:defRPr>
                <a:solidFill>
                  <a:schemeClr val="bg1"/>
                </a:solidFill>
                <a:latin typeface="Arial" pitchFamily="34" charset="0"/>
              </a:defRPr>
            </a:lvl1pPr>
            <a:lvl2pPr marL="742950" indent="-285750" defTabSz="912813">
              <a:defRPr>
                <a:solidFill>
                  <a:schemeClr val="bg1"/>
                </a:solidFill>
                <a:latin typeface="Arial" pitchFamily="34" charset="0"/>
              </a:defRPr>
            </a:lvl2pPr>
            <a:lvl3pPr marL="1143000" indent="-228600" defTabSz="912813">
              <a:defRPr>
                <a:solidFill>
                  <a:schemeClr val="bg1"/>
                </a:solidFill>
                <a:latin typeface="Arial" pitchFamily="34" charset="0"/>
              </a:defRPr>
            </a:lvl3pPr>
            <a:lvl4pPr marL="1600200" indent="-228600" defTabSz="912813">
              <a:defRPr>
                <a:solidFill>
                  <a:schemeClr val="bg1"/>
                </a:solidFill>
                <a:latin typeface="Arial" pitchFamily="34" charset="0"/>
              </a:defRPr>
            </a:lvl4pPr>
            <a:lvl5pPr marL="2057400" indent="-228600" defTabSz="912813">
              <a:defRPr>
                <a:solidFill>
                  <a:schemeClr val="bg1"/>
                </a:solidFill>
                <a:latin typeface="Arial" pitchFamily="34" charset="0"/>
              </a:defRPr>
            </a:lvl5pPr>
            <a:lvl6pPr marL="25146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6pPr>
            <a:lvl7pPr marL="29718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7pPr>
            <a:lvl8pPr marL="34290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8pPr>
            <a:lvl9pPr marL="38862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9pPr>
          </a:lstStyle>
          <a:p>
            <a:pPr marL="0" marR="0" lvl="0" indent="0" algn="ctr" defTabSz="912813" eaLnBrk="1" fontAlgn="base" latinLnBrk="0" hangingPunct="1">
              <a:lnSpc>
                <a:spcPct val="100000"/>
              </a:lnSpc>
              <a:spcBef>
                <a:spcPct val="0"/>
              </a:spcBef>
              <a:spcAft>
                <a:spcPct val="30000"/>
              </a:spcAft>
              <a:buClrTx/>
              <a:buSzTx/>
              <a:buFontTx/>
              <a:buNone/>
              <a:tabLst/>
              <a:defRPr/>
            </a:pPr>
            <a:r>
              <a:rPr kumimoji="0" lang="de-DE" altLang="de-DE" sz="1400" b="0" i="0" u="none" strike="noStrike" kern="0" cap="none" spc="0" normalizeH="0" baseline="0" noProof="0" dirty="0">
                <a:ln>
                  <a:noFill/>
                </a:ln>
                <a:solidFill>
                  <a:schemeClr val="tx1"/>
                </a:solidFill>
                <a:effectLst/>
                <a:uLnTx/>
                <a:uFillTx/>
                <a:latin typeface="Arial" pitchFamily="34" charset="0"/>
              </a:rPr>
              <a:t>Kapital-</a:t>
            </a:r>
            <a:br>
              <a:rPr kumimoji="0" lang="de-DE" altLang="de-DE" sz="1400" b="0" i="0" u="none" strike="noStrike" kern="0" cap="none" spc="0" normalizeH="0" baseline="0" noProof="0" dirty="0">
                <a:ln>
                  <a:noFill/>
                </a:ln>
                <a:solidFill>
                  <a:schemeClr val="tx1"/>
                </a:solidFill>
                <a:effectLst/>
                <a:uLnTx/>
                <a:uFillTx/>
                <a:latin typeface="Arial" pitchFamily="34" charset="0"/>
              </a:rPr>
            </a:br>
            <a:r>
              <a:rPr kumimoji="0" lang="de-DE" altLang="de-DE" sz="1400" b="0" i="0" u="none" strike="noStrike" kern="0" cap="none" spc="0" normalizeH="0" baseline="0" noProof="0" dirty="0" err="1">
                <a:ln>
                  <a:noFill/>
                </a:ln>
                <a:solidFill>
                  <a:schemeClr val="tx1"/>
                </a:solidFill>
                <a:effectLst/>
                <a:uLnTx/>
                <a:uFillTx/>
                <a:latin typeface="Arial" pitchFamily="34" charset="0"/>
              </a:rPr>
              <a:t>anlage</a:t>
            </a:r>
            <a:endParaRPr kumimoji="0" lang="de-DE" altLang="de-DE" sz="1400" b="0" i="0" u="none" strike="noStrike" kern="0" cap="none" spc="0" normalizeH="0" baseline="0" noProof="0" dirty="0">
              <a:ln>
                <a:noFill/>
              </a:ln>
              <a:solidFill>
                <a:schemeClr val="tx1"/>
              </a:solidFill>
              <a:effectLst/>
              <a:uLnTx/>
              <a:uFillTx/>
              <a:latin typeface="Arial" pitchFamily="34" charset="0"/>
            </a:endParaRPr>
          </a:p>
        </p:txBody>
      </p:sp>
      <p:cxnSp>
        <p:nvCxnSpPr>
          <p:cNvPr id="13" name="Gerade Verbindung 102"/>
          <p:cNvCxnSpPr>
            <a:cxnSpLocks noChangeShapeType="1"/>
          </p:cNvCxnSpPr>
          <p:nvPr/>
        </p:nvCxnSpPr>
        <p:spPr bwMode="auto">
          <a:xfrm flipH="1" flipV="1">
            <a:off x="8682244" y="3075780"/>
            <a:ext cx="514919" cy="5564"/>
          </a:xfrm>
          <a:prstGeom prst="line">
            <a:avLst/>
          </a:prstGeom>
          <a:noFill/>
          <a:ln w="19050" algn="ctr">
            <a:solidFill>
              <a:srgbClr val="000000"/>
            </a:solidFill>
            <a:round/>
            <a:headEnd type="triangle" w="med" len="med"/>
            <a:tailEnd/>
          </a:ln>
          <a:extLst>
            <a:ext uri="{909E8E84-426E-40DD-AFC4-6F175D3DCCD1}">
              <a14:hiddenFill xmlns:a14="http://schemas.microsoft.com/office/drawing/2010/main">
                <a:noFill/>
              </a14:hiddenFill>
            </a:ext>
          </a:extLst>
        </p:spPr>
      </p:cxnSp>
      <p:cxnSp>
        <p:nvCxnSpPr>
          <p:cNvPr id="14" name="Gerade Verbindung 103"/>
          <p:cNvCxnSpPr>
            <a:cxnSpLocks noChangeShapeType="1"/>
          </p:cNvCxnSpPr>
          <p:nvPr/>
        </p:nvCxnSpPr>
        <p:spPr bwMode="auto">
          <a:xfrm flipV="1">
            <a:off x="7100904" y="3067494"/>
            <a:ext cx="512008" cy="2727"/>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15" name="Gerade Verbindung 104"/>
          <p:cNvCxnSpPr>
            <a:cxnSpLocks noChangeShapeType="1"/>
          </p:cNvCxnSpPr>
          <p:nvPr/>
        </p:nvCxnSpPr>
        <p:spPr bwMode="auto">
          <a:xfrm flipH="1" flipV="1">
            <a:off x="5178228" y="3652043"/>
            <a:ext cx="377688" cy="1588"/>
          </a:xfrm>
          <a:prstGeom prst="line">
            <a:avLst/>
          </a:prstGeom>
          <a:solidFill>
            <a:srgbClr val="7030A0"/>
          </a:solidFill>
          <a:ln w="19050" algn="ctr">
            <a:solidFill>
              <a:srgbClr val="000000"/>
            </a:solidFill>
            <a:round/>
            <a:headEnd/>
            <a:tailEnd/>
          </a:ln>
          <a:extLst/>
        </p:spPr>
      </p:cxnSp>
      <p:sp>
        <p:nvSpPr>
          <p:cNvPr id="16" name="Rectangle 40"/>
          <p:cNvSpPr>
            <a:spLocks noChangeArrowheads="1"/>
          </p:cNvSpPr>
          <p:nvPr/>
        </p:nvSpPr>
        <p:spPr bwMode="auto">
          <a:xfrm>
            <a:off x="3560059" y="3472655"/>
            <a:ext cx="1501775" cy="358775"/>
          </a:xfrm>
          <a:prstGeom prst="rect">
            <a:avLst/>
          </a:prstGeom>
          <a:solidFill>
            <a:schemeClr val="tx2"/>
          </a:solidFill>
          <a:ln>
            <a:noFill/>
          </a:ln>
          <a:effectLst>
            <a:outerShdw blurRad="44450" dist="27940" dir="5400000" algn="ctr">
              <a:srgbClr val="000000">
                <a:alpha val="32000"/>
              </a:srgbClr>
            </a:outerShdw>
          </a:effectLst>
          <a:extLst/>
        </p:spPr>
        <p:txBody>
          <a:bodyPr wrap="none" anchor="ctr"/>
          <a:lstStyle>
            <a:lvl1pPr defTabSz="912813">
              <a:defRPr>
                <a:solidFill>
                  <a:schemeClr val="bg1"/>
                </a:solidFill>
                <a:latin typeface="Arial" pitchFamily="34" charset="0"/>
              </a:defRPr>
            </a:lvl1pPr>
            <a:lvl2pPr marL="742950" indent="-285750" defTabSz="912813">
              <a:defRPr>
                <a:solidFill>
                  <a:schemeClr val="bg1"/>
                </a:solidFill>
                <a:latin typeface="Arial" pitchFamily="34" charset="0"/>
              </a:defRPr>
            </a:lvl2pPr>
            <a:lvl3pPr marL="1143000" indent="-228600" defTabSz="912813">
              <a:defRPr>
                <a:solidFill>
                  <a:schemeClr val="bg1"/>
                </a:solidFill>
                <a:latin typeface="Arial" pitchFamily="34" charset="0"/>
              </a:defRPr>
            </a:lvl3pPr>
            <a:lvl4pPr marL="1600200" indent="-228600" defTabSz="912813">
              <a:defRPr>
                <a:solidFill>
                  <a:schemeClr val="bg1"/>
                </a:solidFill>
                <a:latin typeface="Arial" pitchFamily="34" charset="0"/>
              </a:defRPr>
            </a:lvl4pPr>
            <a:lvl5pPr marL="2057400" indent="-228600" defTabSz="912813">
              <a:defRPr>
                <a:solidFill>
                  <a:schemeClr val="bg1"/>
                </a:solidFill>
                <a:latin typeface="Arial" pitchFamily="34" charset="0"/>
              </a:defRPr>
            </a:lvl5pPr>
            <a:lvl6pPr marL="25146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6pPr>
            <a:lvl7pPr marL="29718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7pPr>
            <a:lvl8pPr marL="34290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8pPr>
            <a:lvl9pPr marL="38862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9pPr>
          </a:lstStyle>
          <a:p>
            <a:pPr marL="0" marR="0" lvl="0" indent="0" algn="ctr" defTabSz="912813" eaLnBrk="1" fontAlgn="base" latinLnBrk="0" hangingPunct="1">
              <a:lnSpc>
                <a:spcPct val="100000"/>
              </a:lnSpc>
              <a:spcBef>
                <a:spcPct val="0"/>
              </a:spcBef>
              <a:spcAft>
                <a:spcPct val="30000"/>
              </a:spcAft>
              <a:buClrTx/>
              <a:buSzTx/>
              <a:buFontTx/>
              <a:buNone/>
              <a:tabLst/>
              <a:defRPr/>
            </a:pPr>
            <a:r>
              <a:rPr kumimoji="0" lang="de-DE" altLang="de-DE" sz="1400" b="0" i="0" u="none" strike="noStrike" kern="0" cap="none" spc="0" normalizeH="0" baseline="0" noProof="0" dirty="0" smtClean="0">
                <a:ln>
                  <a:noFill/>
                </a:ln>
                <a:solidFill>
                  <a:srgbClr val="122B54"/>
                </a:solidFill>
                <a:effectLst/>
                <a:uLnTx/>
                <a:uFillTx/>
                <a:latin typeface="Arial" pitchFamily="34" charset="0"/>
              </a:rPr>
              <a:t>Treuhandvertrag</a:t>
            </a:r>
          </a:p>
        </p:txBody>
      </p:sp>
      <p:cxnSp>
        <p:nvCxnSpPr>
          <p:cNvPr id="17" name="Gerade Verbindung 106"/>
          <p:cNvCxnSpPr>
            <a:cxnSpLocks noChangeShapeType="1"/>
          </p:cNvCxnSpPr>
          <p:nvPr/>
        </p:nvCxnSpPr>
        <p:spPr bwMode="auto">
          <a:xfrm>
            <a:off x="2778896" y="3652043"/>
            <a:ext cx="149225" cy="0"/>
          </a:xfrm>
          <a:prstGeom prst="line">
            <a:avLst/>
          </a:prstGeom>
          <a:solidFill>
            <a:srgbClr val="7030A0"/>
          </a:solidFill>
          <a:ln w="19050" algn="ctr">
            <a:solidFill>
              <a:srgbClr val="000000"/>
            </a:solidFill>
            <a:round/>
            <a:headEnd/>
            <a:tailEnd/>
          </a:ln>
          <a:extLst/>
        </p:spPr>
      </p:cxnSp>
      <p:cxnSp>
        <p:nvCxnSpPr>
          <p:cNvPr id="18" name="Gerade Verbindung 107"/>
          <p:cNvCxnSpPr>
            <a:cxnSpLocks noChangeShapeType="1"/>
          </p:cNvCxnSpPr>
          <p:nvPr/>
        </p:nvCxnSpPr>
        <p:spPr bwMode="auto">
          <a:xfrm flipH="1" flipV="1">
            <a:off x="5131683" y="5765006"/>
            <a:ext cx="424233" cy="1588"/>
          </a:xfrm>
          <a:prstGeom prst="line">
            <a:avLst/>
          </a:prstGeom>
          <a:noFill/>
          <a:ln w="19050" algn="ctr">
            <a:solidFill>
              <a:srgbClr val="000000"/>
            </a:solidFill>
            <a:round/>
            <a:headEnd type="triangle" w="med" len="med"/>
            <a:tailEnd/>
          </a:ln>
          <a:extLst>
            <a:ext uri="{909E8E84-426E-40DD-AFC4-6F175D3DCCD1}">
              <a14:hiddenFill xmlns:a14="http://schemas.microsoft.com/office/drawing/2010/main">
                <a:noFill/>
              </a14:hiddenFill>
            </a:ext>
          </a:extLst>
        </p:spPr>
      </p:cxnSp>
      <p:sp>
        <p:nvSpPr>
          <p:cNvPr id="19" name="Rectangle 40"/>
          <p:cNvSpPr>
            <a:spLocks noChangeArrowheads="1"/>
          </p:cNvSpPr>
          <p:nvPr/>
        </p:nvSpPr>
        <p:spPr bwMode="auto">
          <a:xfrm>
            <a:off x="3560059" y="5395118"/>
            <a:ext cx="1501775" cy="739775"/>
          </a:xfrm>
          <a:prstGeom prst="rect">
            <a:avLst/>
          </a:prstGeom>
          <a:solidFill>
            <a:schemeClr val="tx2"/>
          </a:solidFill>
          <a:ln>
            <a:noFill/>
          </a:ln>
          <a:effectLst>
            <a:outerShdw blurRad="44450" dist="27940" dir="5400000" algn="ctr">
              <a:srgbClr val="000000">
                <a:alpha val="32000"/>
              </a:srgbClr>
            </a:outerShdw>
          </a:effectLst>
          <a:extLst/>
        </p:spPr>
        <p:txBody>
          <a:bodyPr wrap="none" anchor="ctr"/>
          <a:lstStyle>
            <a:lvl1pPr defTabSz="912813">
              <a:defRPr>
                <a:solidFill>
                  <a:schemeClr val="bg1"/>
                </a:solidFill>
                <a:latin typeface="Arial" pitchFamily="34" charset="0"/>
              </a:defRPr>
            </a:lvl1pPr>
            <a:lvl2pPr marL="742950" indent="-285750" defTabSz="912813">
              <a:defRPr>
                <a:solidFill>
                  <a:schemeClr val="bg1"/>
                </a:solidFill>
                <a:latin typeface="Arial" pitchFamily="34" charset="0"/>
              </a:defRPr>
            </a:lvl2pPr>
            <a:lvl3pPr marL="1143000" indent="-228600" defTabSz="912813">
              <a:defRPr>
                <a:solidFill>
                  <a:schemeClr val="bg1"/>
                </a:solidFill>
                <a:latin typeface="Arial" pitchFamily="34" charset="0"/>
              </a:defRPr>
            </a:lvl3pPr>
            <a:lvl4pPr marL="1600200" indent="-228600" defTabSz="912813">
              <a:defRPr>
                <a:solidFill>
                  <a:schemeClr val="bg1"/>
                </a:solidFill>
                <a:latin typeface="Arial" pitchFamily="34" charset="0"/>
              </a:defRPr>
            </a:lvl4pPr>
            <a:lvl5pPr marL="2057400" indent="-228600" defTabSz="912813">
              <a:defRPr>
                <a:solidFill>
                  <a:schemeClr val="bg1"/>
                </a:solidFill>
                <a:latin typeface="Arial" pitchFamily="34" charset="0"/>
              </a:defRPr>
            </a:lvl5pPr>
            <a:lvl6pPr marL="25146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6pPr>
            <a:lvl7pPr marL="29718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7pPr>
            <a:lvl8pPr marL="34290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8pPr>
            <a:lvl9pPr marL="38862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9pPr>
          </a:lstStyle>
          <a:p>
            <a:pPr marL="0" marR="0" lvl="0" indent="0" algn="ctr" defTabSz="912813" eaLnBrk="1" fontAlgn="base" latinLnBrk="0" hangingPunct="1">
              <a:lnSpc>
                <a:spcPct val="100000"/>
              </a:lnSpc>
              <a:spcBef>
                <a:spcPct val="0"/>
              </a:spcBef>
              <a:spcAft>
                <a:spcPct val="30000"/>
              </a:spcAft>
              <a:buClrTx/>
              <a:buSzTx/>
              <a:buFontTx/>
              <a:buNone/>
              <a:tabLst/>
              <a:defRPr/>
            </a:pPr>
            <a:r>
              <a:rPr kumimoji="0" lang="de-DE" altLang="de-DE" sz="1400" b="0" i="0" u="none" strike="noStrike" kern="0" cap="none" spc="0" normalizeH="0" baseline="0" noProof="0" dirty="0">
                <a:ln>
                  <a:noFill/>
                </a:ln>
                <a:solidFill>
                  <a:srgbClr val="122B54"/>
                </a:solidFill>
                <a:effectLst/>
                <a:uLnTx/>
                <a:uFillTx/>
                <a:latin typeface="Arial" pitchFamily="34" charset="0"/>
              </a:rPr>
              <a:t>Eigenständiger</a:t>
            </a:r>
            <a:br>
              <a:rPr kumimoji="0" lang="de-DE" altLang="de-DE" sz="1400" b="0" i="0" u="none" strike="noStrike" kern="0" cap="none" spc="0" normalizeH="0" baseline="0" noProof="0" dirty="0">
                <a:ln>
                  <a:noFill/>
                </a:ln>
                <a:solidFill>
                  <a:srgbClr val="122B54"/>
                </a:solidFill>
                <a:effectLst/>
                <a:uLnTx/>
                <a:uFillTx/>
                <a:latin typeface="Arial" pitchFamily="34" charset="0"/>
              </a:rPr>
            </a:br>
            <a:r>
              <a:rPr kumimoji="0" lang="de-DE" altLang="de-DE" sz="1400" b="0" i="0" u="none" strike="noStrike" kern="0" cap="none" spc="0" normalizeH="0" baseline="0" noProof="0" dirty="0">
                <a:ln>
                  <a:noFill/>
                </a:ln>
                <a:solidFill>
                  <a:srgbClr val="122B54"/>
                </a:solidFill>
                <a:effectLst/>
                <a:uLnTx/>
                <a:uFillTx/>
                <a:latin typeface="Arial" pitchFamily="34" charset="0"/>
              </a:rPr>
              <a:t>Anspruch im</a:t>
            </a:r>
            <a:br>
              <a:rPr kumimoji="0" lang="de-DE" altLang="de-DE" sz="1400" b="0" i="0" u="none" strike="noStrike" kern="0" cap="none" spc="0" normalizeH="0" baseline="0" noProof="0" dirty="0">
                <a:ln>
                  <a:noFill/>
                </a:ln>
                <a:solidFill>
                  <a:srgbClr val="122B54"/>
                </a:solidFill>
                <a:effectLst/>
                <a:uLnTx/>
                <a:uFillTx/>
                <a:latin typeface="Arial" pitchFamily="34" charset="0"/>
              </a:rPr>
            </a:br>
            <a:r>
              <a:rPr kumimoji="0" lang="de-DE" altLang="de-DE" sz="1400" b="0" i="0" u="none" strike="noStrike" kern="0" cap="none" spc="0" normalizeH="0" baseline="0" noProof="0" dirty="0">
                <a:ln>
                  <a:noFill/>
                </a:ln>
                <a:solidFill>
                  <a:srgbClr val="122B54"/>
                </a:solidFill>
                <a:effectLst/>
                <a:uLnTx/>
                <a:uFillTx/>
                <a:latin typeface="Arial" pitchFamily="34" charset="0"/>
              </a:rPr>
              <a:t>Sicherungsfall</a:t>
            </a:r>
          </a:p>
        </p:txBody>
      </p:sp>
      <p:cxnSp>
        <p:nvCxnSpPr>
          <p:cNvPr id="20" name="Gerade Verbindung 109"/>
          <p:cNvCxnSpPr>
            <a:cxnSpLocks noChangeShapeType="1"/>
          </p:cNvCxnSpPr>
          <p:nvPr/>
        </p:nvCxnSpPr>
        <p:spPr bwMode="auto">
          <a:xfrm>
            <a:off x="2778896" y="5771356"/>
            <a:ext cx="149225" cy="0"/>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21" name="Gerade Verbindung 113"/>
          <p:cNvCxnSpPr>
            <a:cxnSpLocks noChangeShapeType="1"/>
          </p:cNvCxnSpPr>
          <p:nvPr/>
        </p:nvCxnSpPr>
        <p:spPr bwMode="auto">
          <a:xfrm flipH="1">
            <a:off x="5131684" y="6463506"/>
            <a:ext cx="424232" cy="4762"/>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sp>
        <p:nvSpPr>
          <p:cNvPr id="22" name="Rectangle 40"/>
          <p:cNvSpPr>
            <a:spLocks noChangeArrowheads="1"/>
          </p:cNvSpPr>
          <p:nvPr/>
        </p:nvSpPr>
        <p:spPr bwMode="auto">
          <a:xfrm>
            <a:off x="3560059" y="6212680"/>
            <a:ext cx="1501775" cy="498475"/>
          </a:xfrm>
          <a:prstGeom prst="rect">
            <a:avLst/>
          </a:prstGeom>
          <a:solidFill>
            <a:schemeClr val="accent6">
              <a:lumMod val="75000"/>
            </a:schemeClr>
          </a:solidFill>
          <a:ln>
            <a:noFill/>
          </a:ln>
          <a:effectLst>
            <a:outerShdw blurRad="44450" dist="27940" dir="5400000" algn="ctr">
              <a:srgbClr val="000000">
                <a:alpha val="32000"/>
              </a:srgbClr>
            </a:outerShdw>
          </a:effectLst>
          <a:extLst/>
        </p:spPr>
        <p:txBody>
          <a:bodyPr wrap="none" anchor="ctr"/>
          <a:lstStyle/>
          <a:p>
            <a:pPr algn="ctr" defTabSz="912813" fontAlgn="base">
              <a:spcBef>
                <a:spcPct val="0"/>
              </a:spcBef>
              <a:spcAft>
                <a:spcPct val="30000"/>
              </a:spcAft>
            </a:pPr>
            <a:r>
              <a:rPr lang="de-DE" altLang="de-DE" sz="1400" kern="0" dirty="0">
                <a:solidFill>
                  <a:srgbClr val="122B54"/>
                </a:solidFill>
                <a:latin typeface="Arial" pitchFamily="34" charset="0"/>
              </a:rPr>
              <a:t>Abwicklung im</a:t>
            </a:r>
            <a:br>
              <a:rPr lang="de-DE" altLang="de-DE" sz="1400" kern="0" dirty="0">
                <a:solidFill>
                  <a:srgbClr val="122B54"/>
                </a:solidFill>
                <a:latin typeface="Arial" pitchFamily="34" charset="0"/>
              </a:rPr>
            </a:br>
            <a:r>
              <a:rPr lang="de-DE" altLang="de-DE" sz="1400" kern="0" dirty="0">
                <a:solidFill>
                  <a:srgbClr val="122B54"/>
                </a:solidFill>
                <a:latin typeface="Arial" pitchFamily="34" charset="0"/>
              </a:rPr>
              <a:t>Sicherungsfall</a:t>
            </a:r>
          </a:p>
        </p:txBody>
      </p:sp>
      <p:cxnSp>
        <p:nvCxnSpPr>
          <p:cNvPr id="23" name="Gerade Verbindung 115"/>
          <p:cNvCxnSpPr>
            <a:cxnSpLocks noChangeShapeType="1"/>
          </p:cNvCxnSpPr>
          <p:nvPr/>
        </p:nvCxnSpPr>
        <p:spPr bwMode="auto">
          <a:xfrm flipV="1">
            <a:off x="2778896" y="6461918"/>
            <a:ext cx="642471" cy="6350"/>
          </a:xfrm>
          <a:prstGeom prst="line">
            <a:avLst/>
          </a:prstGeom>
          <a:noFill/>
          <a:ln w="19050" algn="ctr">
            <a:solidFill>
              <a:srgbClr val="000000"/>
            </a:solidFill>
            <a:round/>
            <a:headEnd type="triangle" w="med" len="med"/>
            <a:tailEnd/>
          </a:ln>
          <a:extLst>
            <a:ext uri="{909E8E84-426E-40DD-AFC4-6F175D3DCCD1}">
              <a14:hiddenFill xmlns:a14="http://schemas.microsoft.com/office/drawing/2010/main">
                <a:noFill/>
              </a14:hiddenFill>
            </a:ext>
          </a:extLst>
        </p:spPr>
      </p:cxnSp>
      <p:sp>
        <p:nvSpPr>
          <p:cNvPr id="24" name="Rectangle 38"/>
          <p:cNvSpPr>
            <a:spLocks noChangeArrowheads="1"/>
          </p:cNvSpPr>
          <p:nvPr/>
        </p:nvSpPr>
        <p:spPr bwMode="auto">
          <a:xfrm>
            <a:off x="1050108" y="4199069"/>
            <a:ext cx="836613" cy="1031605"/>
          </a:xfrm>
          <a:prstGeom prst="rect">
            <a:avLst/>
          </a:prstGeom>
          <a:solidFill>
            <a:schemeClr val="bg1">
              <a:lumMod val="75000"/>
            </a:schemeClr>
          </a:solidFill>
          <a:ln>
            <a:noFill/>
          </a:ln>
          <a:effectLst>
            <a:outerShdw blurRad="44450" dist="27940" dir="5400000" algn="ctr">
              <a:srgbClr val="000000">
                <a:alpha val="32000"/>
              </a:srgbClr>
            </a:outerShdw>
          </a:effectLst>
          <a:extLst/>
        </p:spPr>
        <p:txBody>
          <a:bodyPr wrap="none" anchor="ctr"/>
          <a:lstStyle>
            <a:lvl1pPr defTabSz="912813">
              <a:defRPr>
                <a:solidFill>
                  <a:schemeClr val="bg1"/>
                </a:solidFill>
                <a:latin typeface="Arial" pitchFamily="34" charset="0"/>
              </a:defRPr>
            </a:lvl1pPr>
            <a:lvl2pPr marL="742950" indent="-285750" defTabSz="912813">
              <a:defRPr>
                <a:solidFill>
                  <a:schemeClr val="bg1"/>
                </a:solidFill>
                <a:latin typeface="Arial" pitchFamily="34" charset="0"/>
              </a:defRPr>
            </a:lvl2pPr>
            <a:lvl3pPr marL="1143000" indent="-228600" defTabSz="912813">
              <a:defRPr>
                <a:solidFill>
                  <a:schemeClr val="bg1"/>
                </a:solidFill>
                <a:latin typeface="Arial" pitchFamily="34" charset="0"/>
              </a:defRPr>
            </a:lvl3pPr>
            <a:lvl4pPr marL="1600200" indent="-228600" defTabSz="912813">
              <a:defRPr>
                <a:solidFill>
                  <a:schemeClr val="bg1"/>
                </a:solidFill>
                <a:latin typeface="Arial" pitchFamily="34" charset="0"/>
              </a:defRPr>
            </a:lvl4pPr>
            <a:lvl5pPr marL="2057400" indent="-228600" defTabSz="912813">
              <a:defRPr>
                <a:solidFill>
                  <a:schemeClr val="bg1"/>
                </a:solidFill>
                <a:latin typeface="Arial" pitchFamily="34" charset="0"/>
              </a:defRPr>
            </a:lvl5pPr>
            <a:lvl6pPr marL="25146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6pPr>
            <a:lvl7pPr marL="29718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7pPr>
            <a:lvl8pPr marL="34290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8pPr>
            <a:lvl9pPr marL="38862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9pPr>
          </a:lstStyle>
          <a:p>
            <a:pPr marL="0" marR="0" lvl="0" indent="0" algn="ctr" defTabSz="912813" eaLnBrk="1" fontAlgn="base" latinLnBrk="0" hangingPunct="1">
              <a:lnSpc>
                <a:spcPct val="100000"/>
              </a:lnSpc>
              <a:spcBef>
                <a:spcPct val="0"/>
              </a:spcBef>
              <a:spcAft>
                <a:spcPct val="30000"/>
              </a:spcAft>
              <a:buClrTx/>
              <a:buSzTx/>
              <a:buFontTx/>
              <a:buNone/>
              <a:tabLst/>
              <a:defRPr/>
            </a:pPr>
            <a:r>
              <a:rPr kumimoji="0" lang="de-DE" altLang="de-DE" sz="1400" b="0" i="0" u="none" strike="noStrike" kern="0" cap="none" spc="0" normalizeH="0" baseline="0" noProof="0" dirty="0">
                <a:ln>
                  <a:noFill/>
                </a:ln>
                <a:solidFill>
                  <a:schemeClr val="tx1"/>
                </a:solidFill>
                <a:effectLst/>
                <a:uLnTx/>
                <a:uFillTx/>
                <a:latin typeface="Arial" pitchFamily="34" charset="0"/>
              </a:rPr>
              <a:t>Arbeits-</a:t>
            </a:r>
            <a:br>
              <a:rPr kumimoji="0" lang="de-DE" altLang="de-DE" sz="1400" b="0" i="0" u="none" strike="noStrike" kern="0" cap="none" spc="0" normalizeH="0" baseline="0" noProof="0" dirty="0">
                <a:ln>
                  <a:noFill/>
                </a:ln>
                <a:solidFill>
                  <a:schemeClr val="tx1"/>
                </a:solidFill>
                <a:effectLst/>
                <a:uLnTx/>
                <a:uFillTx/>
                <a:latin typeface="Arial" pitchFamily="34" charset="0"/>
              </a:rPr>
            </a:br>
            <a:r>
              <a:rPr kumimoji="0" lang="de-DE" altLang="de-DE" sz="1400" b="0" i="0" u="none" strike="noStrike" kern="0" cap="none" spc="0" normalizeH="0" baseline="0" noProof="0" dirty="0">
                <a:ln>
                  <a:noFill/>
                </a:ln>
                <a:solidFill>
                  <a:schemeClr val="tx1"/>
                </a:solidFill>
                <a:effectLst/>
                <a:uLnTx/>
                <a:uFillTx/>
                <a:latin typeface="Arial" pitchFamily="34" charset="0"/>
              </a:rPr>
              <a:t>vertrag</a:t>
            </a:r>
          </a:p>
        </p:txBody>
      </p:sp>
      <p:cxnSp>
        <p:nvCxnSpPr>
          <p:cNvPr id="25" name="Gerade Verbindung 52"/>
          <p:cNvCxnSpPr>
            <a:cxnSpLocks noChangeShapeType="1"/>
          </p:cNvCxnSpPr>
          <p:nvPr/>
        </p:nvCxnSpPr>
        <p:spPr bwMode="auto">
          <a:xfrm rot="5400000">
            <a:off x="1051674" y="3742551"/>
            <a:ext cx="833481" cy="1589"/>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26" name="Gerade Verbindung 54"/>
          <p:cNvCxnSpPr>
            <a:cxnSpLocks noChangeShapeType="1"/>
          </p:cNvCxnSpPr>
          <p:nvPr/>
        </p:nvCxnSpPr>
        <p:spPr bwMode="auto">
          <a:xfrm rot="5400000">
            <a:off x="1051674" y="5685608"/>
            <a:ext cx="833481" cy="1589"/>
          </a:xfrm>
          <a:prstGeom prst="line">
            <a:avLst/>
          </a:prstGeom>
          <a:noFill/>
          <a:ln w="19050" algn="ctr">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7" name="Rectangle 38"/>
          <p:cNvSpPr>
            <a:spLocks noChangeArrowheads="1"/>
          </p:cNvSpPr>
          <p:nvPr/>
        </p:nvSpPr>
        <p:spPr bwMode="auto">
          <a:xfrm>
            <a:off x="1977493" y="4199068"/>
            <a:ext cx="1543051" cy="1031605"/>
          </a:xfrm>
          <a:prstGeom prst="rect">
            <a:avLst/>
          </a:prstGeom>
          <a:solidFill>
            <a:schemeClr val="bg1">
              <a:lumMod val="75000"/>
            </a:schemeClr>
          </a:solidFill>
          <a:ln>
            <a:noFill/>
          </a:ln>
          <a:effectLst>
            <a:outerShdw blurRad="44450" dist="27940" dir="5400000" algn="ctr">
              <a:srgbClr val="000000">
                <a:alpha val="32000"/>
              </a:srgbClr>
            </a:outerShdw>
          </a:effectLst>
          <a:extLst/>
        </p:spPr>
        <p:txBody>
          <a:bodyPr wrap="none" anchor="ctr"/>
          <a:lstStyle>
            <a:lvl1pPr defTabSz="912813">
              <a:defRPr>
                <a:solidFill>
                  <a:schemeClr val="bg1"/>
                </a:solidFill>
                <a:latin typeface="Arial" pitchFamily="34" charset="0"/>
              </a:defRPr>
            </a:lvl1pPr>
            <a:lvl2pPr marL="742950" indent="-285750" defTabSz="912813">
              <a:defRPr>
                <a:solidFill>
                  <a:schemeClr val="bg1"/>
                </a:solidFill>
                <a:latin typeface="Arial" pitchFamily="34" charset="0"/>
              </a:defRPr>
            </a:lvl2pPr>
            <a:lvl3pPr marL="1143000" indent="-228600" defTabSz="912813">
              <a:defRPr>
                <a:solidFill>
                  <a:schemeClr val="bg1"/>
                </a:solidFill>
                <a:latin typeface="Arial" pitchFamily="34" charset="0"/>
              </a:defRPr>
            </a:lvl3pPr>
            <a:lvl4pPr marL="1600200" indent="-228600" defTabSz="912813">
              <a:defRPr>
                <a:solidFill>
                  <a:schemeClr val="bg1"/>
                </a:solidFill>
                <a:latin typeface="Arial" pitchFamily="34" charset="0"/>
              </a:defRPr>
            </a:lvl4pPr>
            <a:lvl5pPr marL="2057400" indent="-228600" defTabSz="912813">
              <a:defRPr>
                <a:solidFill>
                  <a:schemeClr val="bg1"/>
                </a:solidFill>
                <a:latin typeface="Arial" pitchFamily="34" charset="0"/>
              </a:defRPr>
            </a:lvl5pPr>
            <a:lvl6pPr marL="25146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6pPr>
            <a:lvl7pPr marL="29718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7pPr>
            <a:lvl8pPr marL="34290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8pPr>
            <a:lvl9pPr marL="38862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9pPr>
          </a:lstStyle>
          <a:p>
            <a:pPr marL="0" marR="0" lvl="0" indent="0" algn="ctr" defTabSz="912813" eaLnBrk="1" fontAlgn="base" latinLnBrk="0" hangingPunct="1">
              <a:lnSpc>
                <a:spcPct val="100000"/>
              </a:lnSpc>
              <a:spcBef>
                <a:spcPct val="0"/>
              </a:spcBef>
              <a:spcAft>
                <a:spcPct val="30000"/>
              </a:spcAft>
              <a:buClrTx/>
              <a:buSzTx/>
              <a:buFontTx/>
              <a:buNone/>
              <a:tabLst/>
              <a:defRPr/>
            </a:pPr>
            <a:r>
              <a:rPr kumimoji="0" lang="de-DE" altLang="de-DE" sz="1400" b="0" i="0" u="none" strike="noStrike" kern="0" cap="none" spc="0" normalizeH="0" baseline="0" noProof="0" dirty="0" smtClean="0">
                <a:ln>
                  <a:noFill/>
                </a:ln>
                <a:solidFill>
                  <a:schemeClr val="tx1"/>
                </a:solidFill>
                <a:effectLst/>
                <a:uLnTx/>
                <a:uFillTx/>
                <a:latin typeface="Arial" pitchFamily="34" charset="0"/>
              </a:rPr>
              <a:t>Wertguthaben</a:t>
            </a:r>
          </a:p>
          <a:p>
            <a:pPr marL="0" marR="0" lvl="0" indent="0" algn="ctr" defTabSz="912813" eaLnBrk="1" fontAlgn="base" latinLnBrk="0" hangingPunct="1">
              <a:lnSpc>
                <a:spcPct val="100000"/>
              </a:lnSpc>
              <a:spcBef>
                <a:spcPct val="0"/>
              </a:spcBef>
              <a:spcAft>
                <a:spcPct val="30000"/>
              </a:spcAft>
              <a:buClrTx/>
              <a:buSzTx/>
              <a:buFontTx/>
              <a:buNone/>
              <a:tabLst/>
              <a:defRPr/>
            </a:pPr>
            <a:r>
              <a:rPr kumimoji="0" lang="de-DE" altLang="de-DE" sz="1400" b="0" i="0" u="none" strike="noStrike" kern="0" cap="none" spc="0" normalizeH="0" baseline="0" noProof="0" dirty="0" smtClean="0">
                <a:ln>
                  <a:noFill/>
                </a:ln>
                <a:solidFill>
                  <a:schemeClr val="tx1"/>
                </a:solidFill>
                <a:effectLst/>
                <a:uLnTx/>
                <a:uFillTx/>
                <a:latin typeface="Arial" pitchFamily="34" charset="0"/>
              </a:rPr>
              <a:t>Vereinbarung</a:t>
            </a:r>
            <a:endParaRPr kumimoji="0" lang="de-DE" altLang="de-DE" sz="1400" b="0" i="0" u="none" strike="noStrike" kern="0" cap="none" spc="0" normalizeH="0" baseline="0" noProof="0" dirty="0">
              <a:ln>
                <a:noFill/>
              </a:ln>
              <a:solidFill>
                <a:schemeClr val="tx1"/>
              </a:solidFill>
              <a:effectLst/>
              <a:uLnTx/>
              <a:uFillTx/>
              <a:latin typeface="Arial" pitchFamily="34" charset="0"/>
            </a:endParaRPr>
          </a:p>
        </p:txBody>
      </p:sp>
      <p:cxnSp>
        <p:nvCxnSpPr>
          <p:cNvPr id="28" name="Gerade Verbindung 55"/>
          <p:cNvCxnSpPr>
            <a:cxnSpLocks noChangeShapeType="1"/>
          </p:cNvCxnSpPr>
          <p:nvPr/>
        </p:nvCxnSpPr>
        <p:spPr bwMode="auto">
          <a:xfrm rot="5400000">
            <a:off x="1912892" y="3742550"/>
            <a:ext cx="833481" cy="1590"/>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29" name="Gerade Verbindung 56"/>
          <p:cNvCxnSpPr>
            <a:cxnSpLocks noChangeShapeType="1"/>
          </p:cNvCxnSpPr>
          <p:nvPr/>
        </p:nvCxnSpPr>
        <p:spPr bwMode="auto">
          <a:xfrm rot="5400000">
            <a:off x="1912892" y="5685607"/>
            <a:ext cx="833481" cy="1590"/>
          </a:xfrm>
          <a:prstGeom prst="line">
            <a:avLst/>
          </a:prstGeom>
          <a:noFill/>
          <a:ln w="19050" algn="ctr">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30" name="Line 39"/>
          <p:cNvSpPr>
            <a:spLocks noChangeShapeType="1"/>
          </p:cNvSpPr>
          <p:nvPr/>
        </p:nvSpPr>
        <p:spPr bwMode="gray">
          <a:xfrm flipV="1">
            <a:off x="2778896" y="5776118"/>
            <a:ext cx="0" cy="287337"/>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pPr marL="0" marR="0" lvl="0" indent="0" algn="ctr" defTabSz="914400" eaLnBrk="1" fontAlgn="base" latinLnBrk="0" hangingPunct="1">
              <a:lnSpc>
                <a:spcPct val="100000"/>
              </a:lnSpc>
              <a:spcBef>
                <a:spcPct val="0"/>
              </a:spcBef>
              <a:spcAft>
                <a:spcPct val="30000"/>
              </a:spcAft>
              <a:buClr>
                <a:srgbClr val="003781"/>
              </a:buClr>
              <a:buSzTx/>
              <a:buFont typeface="Wingdings" pitchFamily="2" charset="2"/>
              <a:buNone/>
              <a:tabLst/>
              <a:defRPr/>
            </a:pPr>
            <a:endParaRPr kumimoji="0" lang="de-DE" sz="1600" b="0" i="0" u="none" strike="noStrike" kern="0" cap="none" spc="0" normalizeH="0" baseline="0" noProof="0" smtClean="0">
              <a:ln>
                <a:noFill/>
              </a:ln>
              <a:solidFill>
                <a:srgbClr val="000000"/>
              </a:solidFill>
              <a:effectLst/>
              <a:uLnTx/>
              <a:uFillTx/>
            </a:endParaRPr>
          </a:p>
        </p:txBody>
      </p:sp>
      <p:sp>
        <p:nvSpPr>
          <p:cNvPr id="31" name="Line 40"/>
          <p:cNvSpPr>
            <a:spLocks noChangeShapeType="1"/>
          </p:cNvSpPr>
          <p:nvPr/>
        </p:nvSpPr>
        <p:spPr bwMode="gray">
          <a:xfrm flipH="1">
            <a:off x="2778895" y="5765006"/>
            <a:ext cx="642472" cy="3174"/>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pPr marL="0" marR="0" lvl="0" indent="0" algn="ctr" defTabSz="914400" eaLnBrk="1" fontAlgn="base" latinLnBrk="0" hangingPunct="1">
              <a:lnSpc>
                <a:spcPct val="100000"/>
              </a:lnSpc>
              <a:spcBef>
                <a:spcPct val="0"/>
              </a:spcBef>
              <a:spcAft>
                <a:spcPct val="30000"/>
              </a:spcAft>
              <a:buClr>
                <a:srgbClr val="003781"/>
              </a:buClr>
              <a:buSzTx/>
              <a:buFont typeface="Wingdings" pitchFamily="2" charset="2"/>
              <a:buNone/>
              <a:tabLst/>
              <a:defRPr/>
            </a:pPr>
            <a:endParaRPr kumimoji="0" lang="de-DE" sz="1600" b="0" i="0" u="none" strike="noStrike" kern="0" cap="none" spc="0" normalizeH="0" baseline="0" noProof="0" smtClean="0">
              <a:ln>
                <a:noFill/>
              </a:ln>
              <a:solidFill>
                <a:srgbClr val="000000"/>
              </a:solidFill>
              <a:effectLst/>
              <a:uLnTx/>
              <a:uFillTx/>
            </a:endParaRPr>
          </a:p>
        </p:txBody>
      </p:sp>
      <p:sp>
        <p:nvSpPr>
          <p:cNvPr id="32" name="Line 41"/>
          <p:cNvSpPr>
            <a:spLocks noChangeShapeType="1"/>
          </p:cNvSpPr>
          <p:nvPr/>
        </p:nvSpPr>
        <p:spPr bwMode="gray">
          <a:xfrm flipH="1">
            <a:off x="2632844" y="3652043"/>
            <a:ext cx="788524"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pPr marL="0" marR="0" lvl="0" indent="0" algn="ctr" defTabSz="914400" eaLnBrk="1" fontAlgn="base" latinLnBrk="0" hangingPunct="1">
              <a:lnSpc>
                <a:spcPct val="100000"/>
              </a:lnSpc>
              <a:spcBef>
                <a:spcPct val="0"/>
              </a:spcBef>
              <a:spcAft>
                <a:spcPct val="30000"/>
              </a:spcAft>
              <a:buClr>
                <a:srgbClr val="003781"/>
              </a:buClr>
              <a:buSzTx/>
              <a:buFont typeface="Wingdings" pitchFamily="2" charset="2"/>
              <a:buNone/>
              <a:tabLst/>
              <a:defRPr/>
            </a:pPr>
            <a:endParaRPr kumimoji="0" lang="de-DE" sz="1600" b="0" i="0" u="none" strike="noStrike" kern="0" cap="none" spc="0" normalizeH="0" baseline="0" noProof="0" smtClean="0">
              <a:ln>
                <a:noFill/>
              </a:ln>
              <a:solidFill>
                <a:srgbClr val="000000"/>
              </a:solidFill>
              <a:effectLst/>
              <a:uLnTx/>
              <a:uFillTx/>
            </a:endParaRPr>
          </a:p>
        </p:txBody>
      </p:sp>
      <p:sp>
        <p:nvSpPr>
          <p:cNvPr id="33" name="Line 42"/>
          <p:cNvSpPr>
            <a:spLocks noChangeShapeType="1"/>
          </p:cNvSpPr>
          <p:nvPr/>
        </p:nvSpPr>
        <p:spPr bwMode="gray">
          <a:xfrm flipV="1">
            <a:off x="2634433" y="3356768"/>
            <a:ext cx="0" cy="288925"/>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pPr marL="0" marR="0" lvl="0" indent="0" algn="ctr" defTabSz="914400" eaLnBrk="1" fontAlgn="base" latinLnBrk="0" hangingPunct="1">
              <a:lnSpc>
                <a:spcPct val="100000"/>
              </a:lnSpc>
              <a:spcBef>
                <a:spcPct val="0"/>
              </a:spcBef>
              <a:spcAft>
                <a:spcPct val="30000"/>
              </a:spcAft>
              <a:buClr>
                <a:srgbClr val="003781"/>
              </a:buClr>
              <a:buSzTx/>
              <a:buFont typeface="Wingdings" pitchFamily="2" charset="2"/>
              <a:buNone/>
              <a:tabLst/>
              <a:defRPr/>
            </a:pPr>
            <a:endParaRPr kumimoji="0" lang="de-DE" sz="1600" b="0" i="0" u="none" strike="noStrike" kern="0" cap="none" spc="0" normalizeH="0" baseline="0" noProof="0" smtClean="0">
              <a:ln>
                <a:noFill/>
              </a:ln>
              <a:solidFill>
                <a:srgbClr val="000000"/>
              </a:solidFill>
              <a:effectLst/>
              <a:uLnTx/>
              <a:uFillTx/>
            </a:endParaRPr>
          </a:p>
        </p:txBody>
      </p:sp>
      <p:sp>
        <p:nvSpPr>
          <p:cNvPr id="34" name="Rectangle 40"/>
          <p:cNvSpPr>
            <a:spLocks noChangeArrowheads="1"/>
          </p:cNvSpPr>
          <p:nvPr/>
        </p:nvSpPr>
        <p:spPr bwMode="auto">
          <a:xfrm>
            <a:off x="7709123" y="3521786"/>
            <a:ext cx="937113" cy="647700"/>
          </a:xfrm>
          <a:prstGeom prst="rect">
            <a:avLst/>
          </a:prstGeom>
          <a:solidFill>
            <a:schemeClr val="bg1">
              <a:lumMod val="75000"/>
            </a:schemeClr>
          </a:solidFill>
          <a:ln>
            <a:noFill/>
          </a:ln>
          <a:effectLst>
            <a:outerShdw blurRad="44450" dist="27940" dir="5400000" algn="ctr">
              <a:srgbClr val="000000">
                <a:alpha val="32000"/>
              </a:srgbClr>
            </a:outerShdw>
          </a:effectLst>
          <a:extLst/>
        </p:spPr>
        <p:txBody>
          <a:bodyPr wrap="none" anchor="ctr"/>
          <a:lstStyle>
            <a:lvl1pPr defTabSz="912813">
              <a:defRPr>
                <a:solidFill>
                  <a:schemeClr val="bg1"/>
                </a:solidFill>
                <a:latin typeface="Arial" pitchFamily="34" charset="0"/>
              </a:defRPr>
            </a:lvl1pPr>
            <a:lvl2pPr marL="742950" indent="-285750" defTabSz="912813">
              <a:defRPr>
                <a:solidFill>
                  <a:schemeClr val="bg1"/>
                </a:solidFill>
                <a:latin typeface="Arial" pitchFamily="34" charset="0"/>
              </a:defRPr>
            </a:lvl2pPr>
            <a:lvl3pPr marL="1143000" indent="-228600" defTabSz="912813">
              <a:defRPr>
                <a:solidFill>
                  <a:schemeClr val="bg1"/>
                </a:solidFill>
                <a:latin typeface="Arial" pitchFamily="34" charset="0"/>
              </a:defRPr>
            </a:lvl3pPr>
            <a:lvl4pPr marL="1600200" indent="-228600" defTabSz="912813">
              <a:defRPr>
                <a:solidFill>
                  <a:schemeClr val="bg1"/>
                </a:solidFill>
                <a:latin typeface="Arial" pitchFamily="34" charset="0"/>
              </a:defRPr>
            </a:lvl4pPr>
            <a:lvl5pPr marL="2057400" indent="-228600" defTabSz="912813">
              <a:defRPr>
                <a:solidFill>
                  <a:schemeClr val="bg1"/>
                </a:solidFill>
                <a:latin typeface="Arial" pitchFamily="34" charset="0"/>
              </a:defRPr>
            </a:lvl5pPr>
            <a:lvl6pPr marL="25146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6pPr>
            <a:lvl7pPr marL="29718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7pPr>
            <a:lvl8pPr marL="34290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8pPr>
            <a:lvl9pPr marL="38862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9pPr>
          </a:lstStyle>
          <a:p>
            <a:pPr marL="0" marR="0" lvl="0" indent="0" algn="ctr" defTabSz="912813" eaLnBrk="1" fontAlgn="base" latinLnBrk="0" hangingPunct="1">
              <a:lnSpc>
                <a:spcPct val="100000"/>
              </a:lnSpc>
              <a:spcBef>
                <a:spcPct val="0"/>
              </a:spcBef>
              <a:spcAft>
                <a:spcPct val="30000"/>
              </a:spcAft>
              <a:buClrTx/>
              <a:buSzTx/>
              <a:buFontTx/>
              <a:buNone/>
              <a:tabLst/>
              <a:defRPr/>
            </a:pPr>
            <a:r>
              <a:rPr kumimoji="0" lang="de-DE" altLang="de-DE" sz="1400" b="0" i="0" u="none" strike="noStrike" kern="0" cap="none" spc="0" normalizeH="0" baseline="0" noProof="0" dirty="0" err="1" smtClean="0">
                <a:ln>
                  <a:noFill/>
                </a:ln>
                <a:solidFill>
                  <a:schemeClr val="tx1"/>
                </a:solidFill>
                <a:effectLst/>
                <a:uLnTx/>
                <a:uFillTx/>
                <a:latin typeface="Arial" pitchFamily="34" charset="0"/>
              </a:rPr>
              <a:t>Insovertrag</a:t>
            </a:r>
            <a:endParaRPr kumimoji="0" lang="de-DE" altLang="de-DE" sz="1400" b="0" i="0" u="none" strike="noStrike" kern="0" cap="none" spc="0" normalizeH="0" baseline="0" noProof="0" dirty="0">
              <a:ln>
                <a:noFill/>
              </a:ln>
              <a:solidFill>
                <a:schemeClr val="tx1"/>
              </a:solidFill>
              <a:effectLst/>
              <a:uLnTx/>
              <a:uFillTx/>
              <a:latin typeface="Arial" pitchFamily="34" charset="0"/>
            </a:endParaRPr>
          </a:p>
        </p:txBody>
      </p:sp>
      <p:cxnSp>
        <p:nvCxnSpPr>
          <p:cNvPr id="35" name="Gerade Verbindung 102"/>
          <p:cNvCxnSpPr>
            <a:cxnSpLocks noChangeShapeType="1"/>
          </p:cNvCxnSpPr>
          <p:nvPr/>
        </p:nvCxnSpPr>
        <p:spPr bwMode="auto">
          <a:xfrm flipH="1" flipV="1">
            <a:off x="8670529" y="3853380"/>
            <a:ext cx="526634" cy="5564"/>
          </a:xfrm>
          <a:prstGeom prst="line">
            <a:avLst/>
          </a:prstGeom>
          <a:noFill/>
          <a:ln w="19050" algn="ctr">
            <a:solidFill>
              <a:srgbClr val="000000"/>
            </a:solidFill>
            <a:round/>
            <a:headEnd type="triangle" w="med" len="med"/>
            <a:tailEnd/>
          </a:ln>
          <a:extLst>
            <a:ext uri="{909E8E84-426E-40DD-AFC4-6F175D3DCCD1}">
              <a14:hiddenFill xmlns:a14="http://schemas.microsoft.com/office/drawing/2010/main">
                <a:noFill/>
              </a14:hiddenFill>
            </a:ext>
          </a:extLst>
        </p:spPr>
      </p:cxnSp>
      <p:cxnSp>
        <p:nvCxnSpPr>
          <p:cNvPr id="36" name="Gerade Verbindung 103"/>
          <p:cNvCxnSpPr>
            <a:cxnSpLocks noChangeShapeType="1"/>
          </p:cNvCxnSpPr>
          <p:nvPr/>
        </p:nvCxnSpPr>
        <p:spPr bwMode="auto">
          <a:xfrm>
            <a:off x="7107516" y="3853380"/>
            <a:ext cx="505396" cy="0"/>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sp>
        <p:nvSpPr>
          <p:cNvPr id="51" name="Rectangle 40"/>
          <p:cNvSpPr>
            <a:spLocks noChangeArrowheads="1"/>
          </p:cNvSpPr>
          <p:nvPr/>
        </p:nvSpPr>
        <p:spPr bwMode="auto">
          <a:xfrm>
            <a:off x="9289851" y="2751930"/>
            <a:ext cx="1786447" cy="1380397"/>
          </a:xfrm>
          <a:prstGeom prst="rect">
            <a:avLst/>
          </a:prstGeom>
          <a:solidFill>
            <a:schemeClr val="accent2">
              <a:lumMod val="60000"/>
              <a:lumOff val="40000"/>
            </a:schemeClr>
          </a:solidFill>
          <a:ln>
            <a:noFill/>
          </a:ln>
          <a:effectLst>
            <a:outerShdw blurRad="44450" dist="27940" dir="5400000" algn="ctr">
              <a:srgbClr val="000000">
                <a:alpha val="32000"/>
              </a:srgbClr>
            </a:outerShdw>
          </a:effectLst>
          <a:extLst/>
        </p:spPr>
        <p:txBody>
          <a:bodyPr wrap="none" anchor="ctr"/>
          <a:lstStyle/>
          <a:p>
            <a:pPr algn="ctr" defTabSz="912813" fontAlgn="base">
              <a:spcBef>
                <a:spcPct val="0"/>
              </a:spcBef>
              <a:spcAft>
                <a:spcPct val="30000"/>
              </a:spcAft>
            </a:pPr>
            <a:endParaRPr lang="de-DE" altLang="de-DE" sz="1400" kern="0">
              <a:solidFill>
                <a:schemeClr val="tx2"/>
              </a:solidFill>
              <a:latin typeface="Arial" pitchFamily="34" charset="0"/>
            </a:endParaRPr>
          </a:p>
        </p:txBody>
      </p:sp>
      <p:pic>
        <p:nvPicPr>
          <p:cNvPr id="52" name="Grafik 51">
            <a:extLst>
              <a:ext uri="{FF2B5EF4-FFF2-40B4-BE49-F238E27FC236}">
                <a16:creationId xmlns:a16="http://schemas.microsoft.com/office/drawing/2014/main" id="{5F42FCA9-1C8A-4226-84E3-AE132924B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7914" y="3326604"/>
            <a:ext cx="1016541" cy="252000"/>
          </a:xfrm>
          <a:prstGeom prst="rect">
            <a:avLst/>
          </a:prstGeom>
        </p:spPr>
      </p:pic>
      <p:sp>
        <p:nvSpPr>
          <p:cNvPr id="3" name="Textfeld 2"/>
          <p:cNvSpPr txBox="1"/>
          <p:nvPr/>
        </p:nvSpPr>
        <p:spPr>
          <a:xfrm>
            <a:off x="8088921" y="6000745"/>
            <a:ext cx="3763107" cy="465993"/>
          </a:xfrm>
          <a:prstGeom prst="rect">
            <a:avLst/>
          </a:prstGeom>
          <a:noFill/>
        </p:spPr>
        <p:txBody>
          <a:bodyPr wrap="square" lIns="0" tIns="0" rIns="0" bIns="0" rtlCol="0" anchor="t" anchorCtr="0">
            <a:noAutofit/>
          </a:bodyPr>
          <a:lstStyle/>
          <a:p>
            <a:pPr algn="l"/>
            <a:r>
              <a:rPr lang="de-DE" sz="1200" dirty="0">
                <a:solidFill>
                  <a:schemeClr val="bg1"/>
                </a:solidFill>
              </a:rPr>
              <a:t>*</a:t>
            </a:r>
            <a:r>
              <a:rPr lang="de-DE" sz="1200" dirty="0" smtClean="0">
                <a:solidFill>
                  <a:schemeClr val="bg1"/>
                </a:solidFill>
              </a:rPr>
              <a:t>Das CTA wird nur juristischer nicht wirtschaftlicher Eigentümer. Bilanzierung und steuerliche Zuordnung verbleibt beim Treugeber</a:t>
            </a:r>
            <a:endParaRPr lang="de-DE" sz="1200" dirty="0">
              <a:solidFill>
                <a:schemeClr val="bg1"/>
              </a:solidFill>
            </a:endParaRPr>
          </a:p>
        </p:txBody>
      </p:sp>
      <p:sp>
        <p:nvSpPr>
          <p:cNvPr id="41" name="Rectangle 40"/>
          <p:cNvSpPr>
            <a:spLocks noChangeArrowheads="1"/>
          </p:cNvSpPr>
          <p:nvPr/>
        </p:nvSpPr>
        <p:spPr bwMode="auto">
          <a:xfrm>
            <a:off x="1553767" y="1729608"/>
            <a:ext cx="937113" cy="647700"/>
          </a:xfrm>
          <a:prstGeom prst="rect">
            <a:avLst/>
          </a:prstGeom>
          <a:solidFill>
            <a:schemeClr val="bg1">
              <a:lumMod val="75000"/>
            </a:schemeClr>
          </a:solidFill>
          <a:ln>
            <a:noFill/>
          </a:ln>
          <a:effectLst>
            <a:outerShdw blurRad="44450" dist="27940" dir="5400000" algn="ctr">
              <a:srgbClr val="000000">
                <a:alpha val="32000"/>
              </a:srgbClr>
            </a:outerShdw>
          </a:effectLst>
          <a:extLst/>
        </p:spPr>
        <p:txBody>
          <a:bodyPr wrap="none" anchor="ctr"/>
          <a:lstStyle>
            <a:lvl1pPr defTabSz="912813">
              <a:defRPr>
                <a:solidFill>
                  <a:schemeClr val="bg1"/>
                </a:solidFill>
                <a:latin typeface="Arial" pitchFamily="34" charset="0"/>
              </a:defRPr>
            </a:lvl1pPr>
            <a:lvl2pPr marL="742950" indent="-285750" defTabSz="912813">
              <a:defRPr>
                <a:solidFill>
                  <a:schemeClr val="bg1"/>
                </a:solidFill>
                <a:latin typeface="Arial" pitchFamily="34" charset="0"/>
              </a:defRPr>
            </a:lvl2pPr>
            <a:lvl3pPr marL="1143000" indent="-228600" defTabSz="912813">
              <a:defRPr>
                <a:solidFill>
                  <a:schemeClr val="bg1"/>
                </a:solidFill>
                <a:latin typeface="Arial" pitchFamily="34" charset="0"/>
              </a:defRPr>
            </a:lvl3pPr>
            <a:lvl4pPr marL="1600200" indent="-228600" defTabSz="912813">
              <a:defRPr>
                <a:solidFill>
                  <a:schemeClr val="bg1"/>
                </a:solidFill>
                <a:latin typeface="Arial" pitchFamily="34" charset="0"/>
              </a:defRPr>
            </a:lvl4pPr>
            <a:lvl5pPr marL="2057400" indent="-228600" defTabSz="912813">
              <a:defRPr>
                <a:solidFill>
                  <a:schemeClr val="bg1"/>
                </a:solidFill>
                <a:latin typeface="Arial" pitchFamily="34" charset="0"/>
              </a:defRPr>
            </a:lvl5pPr>
            <a:lvl6pPr marL="25146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6pPr>
            <a:lvl7pPr marL="29718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7pPr>
            <a:lvl8pPr marL="34290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8pPr>
            <a:lvl9pPr marL="38862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9pPr>
          </a:lstStyle>
          <a:p>
            <a:pPr algn="ctr" fontAlgn="base">
              <a:spcBef>
                <a:spcPct val="0"/>
              </a:spcBef>
              <a:spcAft>
                <a:spcPct val="30000"/>
              </a:spcAft>
              <a:defRPr/>
            </a:pPr>
            <a:r>
              <a:rPr lang="de-DE" altLang="de-DE" sz="1400" kern="0" dirty="0" err="1">
                <a:solidFill>
                  <a:schemeClr val="tx1"/>
                </a:solidFill>
              </a:rPr>
              <a:t>Adm</a:t>
            </a:r>
            <a:r>
              <a:rPr lang="de-DE" altLang="de-DE" sz="1400" kern="0" dirty="0">
                <a:solidFill>
                  <a:schemeClr val="tx1"/>
                </a:solidFill>
              </a:rPr>
              <a:t>in-</a:t>
            </a:r>
          </a:p>
          <a:p>
            <a:pPr algn="ctr" fontAlgn="base">
              <a:spcBef>
                <a:spcPct val="0"/>
              </a:spcBef>
              <a:spcAft>
                <a:spcPct val="30000"/>
              </a:spcAft>
              <a:defRPr/>
            </a:pPr>
            <a:r>
              <a:rPr lang="de-DE" altLang="de-DE" sz="1400" kern="0" dirty="0">
                <a:solidFill>
                  <a:schemeClr val="tx1"/>
                </a:solidFill>
              </a:rPr>
              <a:t>vertrag</a:t>
            </a:r>
          </a:p>
        </p:txBody>
      </p:sp>
      <p:sp>
        <p:nvSpPr>
          <p:cNvPr id="42" name="Rectangle 40"/>
          <p:cNvSpPr>
            <a:spLocks noChangeArrowheads="1"/>
          </p:cNvSpPr>
          <p:nvPr/>
        </p:nvSpPr>
        <p:spPr bwMode="auto">
          <a:xfrm>
            <a:off x="3565219" y="1735121"/>
            <a:ext cx="1496141" cy="647700"/>
          </a:xfrm>
          <a:prstGeom prst="rect">
            <a:avLst/>
          </a:prstGeom>
          <a:solidFill>
            <a:schemeClr val="accent2">
              <a:lumMod val="60000"/>
              <a:lumOff val="40000"/>
            </a:schemeClr>
          </a:solidFill>
          <a:ln>
            <a:noFill/>
          </a:ln>
          <a:effectLst>
            <a:outerShdw blurRad="44450" dist="27940" dir="5400000" algn="ctr">
              <a:srgbClr val="000000">
                <a:alpha val="32000"/>
              </a:srgbClr>
            </a:outerShdw>
          </a:effectLst>
          <a:extLst/>
        </p:spPr>
        <p:txBody>
          <a:bodyPr wrap="none" anchor="ctr"/>
          <a:lstStyle>
            <a:lvl1pPr defTabSz="912813">
              <a:defRPr>
                <a:solidFill>
                  <a:schemeClr val="bg1"/>
                </a:solidFill>
                <a:latin typeface="Arial" pitchFamily="34" charset="0"/>
              </a:defRPr>
            </a:lvl1pPr>
            <a:lvl2pPr marL="742950" indent="-285750" defTabSz="912813">
              <a:defRPr>
                <a:solidFill>
                  <a:schemeClr val="bg1"/>
                </a:solidFill>
                <a:latin typeface="Arial" pitchFamily="34" charset="0"/>
              </a:defRPr>
            </a:lvl2pPr>
            <a:lvl3pPr marL="1143000" indent="-228600" defTabSz="912813">
              <a:defRPr>
                <a:solidFill>
                  <a:schemeClr val="bg1"/>
                </a:solidFill>
                <a:latin typeface="Arial" pitchFamily="34" charset="0"/>
              </a:defRPr>
            </a:lvl3pPr>
            <a:lvl4pPr marL="1600200" indent="-228600" defTabSz="912813">
              <a:defRPr>
                <a:solidFill>
                  <a:schemeClr val="bg1"/>
                </a:solidFill>
                <a:latin typeface="Arial" pitchFamily="34" charset="0"/>
              </a:defRPr>
            </a:lvl4pPr>
            <a:lvl5pPr marL="2057400" indent="-228600" defTabSz="912813">
              <a:defRPr>
                <a:solidFill>
                  <a:schemeClr val="bg1"/>
                </a:solidFill>
                <a:latin typeface="Arial" pitchFamily="34" charset="0"/>
              </a:defRPr>
            </a:lvl5pPr>
            <a:lvl6pPr marL="25146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6pPr>
            <a:lvl7pPr marL="29718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7pPr>
            <a:lvl8pPr marL="34290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8pPr>
            <a:lvl9pPr marL="38862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9pPr>
          </a:lstStyle>
          <a:p>
            <a:pPr marL="0" marR="0" lvl="0" indent="0" algn="ctr" defTabSz="912813" eaLnBrk="1" fontAlgn="base" latinLnBrk="0" hangingPunct="1">
              <a:lnSpc>
                <a:spcPct val="100000"/>
              </a:lnSpc>
              <a:spcBef>
                <a:spcPct val="0"/>
              </a:spcBef>
              <a:spcAft>
                <a:spcPct val="30000"/>
              </a:spcAft>
              <a:buClrTx/>
              <a:buSzTx/>
              <a:buFontTx/>
              <a:buNone/>
              <a:tabLst/>
              <a:defRPr/>
            </a:pPr>
            <a:r>
              <a:rPr kumimoji="0" lang="de-DE" altLang="de-DE" sz="1400" b="0" i="0" u="none" strike="noStrike" kern="0" cap="none" spc="0" normalizeH="0" baseline="0" noProof="0" dirty="0" smtClean="0">
                <a:ln>
                  <a:noFill/>
                </a:ln>
                <a:effectLst/>
                <a:uLnTx/>
                <a:uFillTx/>
                <a:latin typeface="Arial" pitchFamily="34" charset="0"/>
              </a:rPr>
              <a:t>Administrator</a:t>
            </a:r>
            <a:endParaRPr kumimoji="0" lang="de-DE" altLang="de-DE" sz="1400" b="0" i="0" u="none" strike="noStrike" kern="0" cap="none" spc="0" normalizeH="0" baseline="0" noProof="0" dirty="0">
              <a:ln>
                <a:noFill/>
              </a:ln>
              <a:effectLst/>
              <a:uLnTx/>
              <a:uFillTx/>
              <a:latin typeface="Arial" pitchFamily="34" charset="0"/>
            </a:endParaRPr>
          </a:p>
        </p:txBody>
      </p:sp>
      <p:cxnSp>
        <p:nvCxnSpPr>
          <p:cNvPr id="43" name="Gerade Verbindung 55"/>
          <p:cNvCxnSpPr>
            <a:cxnSpLocks noChangeShapeType="1"/>
          </p:cNvCxnSpPr>
          <p:nvPr/>
        </p:nvCxnSpPr>
        <p:spPr bwMode="auto">
          <a:xfrm flipH="1">
            <a:off x="2022323" y="2431579"/>
            <a:ext cx="1590" cy="401684"/>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45" name="Gerade Verbindung 85"/>
          <p:cNvCxnSpPr>
            <a:cxnSpLocks noChangeShapeType="1"/>
            <a:stCxn id="41" idx="3"/>
            <a:endCxn id="42" idx="1"/>
          </p:cNvCxnSpPr>
          <p:nvPr/>
        </p:nvCxnSpPr>
        <p:spPr bwMode="auto">
          <a:xfrm>
            <a:off x="2490880" y="2053458"/>
            <a:ext cx="1074339" cy="5513"/>
          </a:xfrm>
          <a:prstGeom prst="line">
            <a:avLst/>
          </a:prstGeom>
          <a:solidFill>
            <a:srgbClr val="7030A0"/>
          </a:solidFill>
          <a:ln w="19050" algn="ctr">
            <a:solidFill>
              <a:srgbClr val="000000"/>
            </a:solidFill>
            <a:round/>
            <a:headEnd/>
            <a:tailEnd/>
          </a:ln>
          <a:extLst/>
        </p:spPr>
      </p:cxnSp>
    </p:spTree>
    <p:extLst>
      <p:ext uri="{BB962C8B-B14F-4D97-AF65-F5344CB8AC3E}">
        <p14:creationId xmlns:p14="http://schemas.microsoft.com/office/powerpoint/2010/main" val="3273198820"/>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Verpfändungsmodell</a:t>
            </a:r>
            <a:endParaRPr lang="de-DE" dirty="0"/>
          </a:p>
        </p:txBody>
      </p:sp>
      <p:sp>
        <p:nvSpPr>
          <p:cNvPr id="4" name="Textplatzhalter 3"/>
          <p:cNvSpPr>
            <a:spLocks noGrp="1"/>
          </p:cNvSpPr>
          <p:nvPr>
            <p:ph type="body" sz="quarter" idx="12"/>
          </p:nvPr>
        </p:nvSpPr>
        <p:spPr/>
        <p:txBody>
          <a:bodyPr/>
          <a:lstStyle/>
          <a:p>
            <a:endParaRPr lang="de-DE"/>
          </a:p>
        </p:txBody>
      </p:sp>
      <p:sp>
        <p:nvSpPr>
          <p:cNvPr id="6" name="Rectangle 38"/>
          <p:cNvSpPr>
            <a:spLocks noChangeArrowheads="1"/>
          </p:cNvSpPr>
          <p:nvPr/>
        </p:nvSpPr>
        <p:spPr bwMode="auto">
          <a:xfrm>
            <a:off x="486590" y="2499189"/>
            <a:ext cx="2519363" cy="375440"/>
          </a:xfrm>
          <a:prstGeom prst="rect">
            <a:avLst/>
          </a:prstGeom>
          <a:solidFill>
            <a:srgbClr val="49648C"/>
          </a:solidFill>
          <a:ln>
            <a:noFill/>
          </a:ln>
          <a:effectLst>
            <a:outerShdw blurRad="44450" dist="27940" dir="5400000" algn="ctr">
              <a:srgbClr val="000000">
                <a:alpha val="32000"/>
              </a:srgbClr>
            </a:outerShdw>
          </a:effectLst>
          <a:extLst/>
        </p:spPr>
        <p:txBody>
          <a:bodyPr wrap="none" anchor="ctr"/>
          <a:lstStyle>
            <a:lvl1pPr defTabSz="912813">
              <a:defRPr>
                <a:solidFill>
                  <a:schemeClr val="bg1"/>
                </a:solidFill>
                <a:latin typeface="Arial" pitchFamily="34" charset="0"/>
              </a:defRPr>
            </a:lvl1pPr>
            <a:lvl2pPr marL="742950" indent="-285750" defTabSz="912813">
              <a:defRPr>
                <a:solidFill>
                  <a:schemeClr val="bg1"/>
                </a:solidFill>
                <a:latin typeface="Arial" pitchFamily="34" charset="0"/>
              </a:defRPr>
            </a:lvl2pPr>
            <a:lvl3pPr marL="1143000" indent="-228600" defTabSz="912813">
              <a:defRPr>
                <a:solidFill>
                  <a:schemeClr val="bg1"/>
                </a:solidFill>
                <a:latin typeface="Arial" pitchFamily="34" charset="0"/>
              </a:defRPr>
            </a:lvl3pPr>
            <a:lvl4pPr marL="1600200" indent="-228600" defTabSz="912813">
              <a:defRPr>
                <a:solidFill>
                  <a:schemeClr val="bg1"/>
                </a:solidFill>
                <a:latin typeface="Arial" pitchFamily="34" charset="0"/>
              </a:defRPr>
            </a:lvl4pPr>
            <a:lvl5pPr marL="2057400" indent="-228600" defTabSz="912813">
              <a:defRPr>
                <a:solidFill>
                  <a:schemeClr val="bg1"/>
                </a:solidFill>
                <a:latin typeface="Arial" pitchFamily="34" charset="0"/>
              </a:defRPr>
            </a:lvl5pPr>
            <a:lvl6pPr marL="25146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6pPr>
            <a:lvl7pPr marL="29718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7pPr>
            <a:lvl8pPr marL="34290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8pPr>
            <a:lvl9pPr marL="38862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9pPr>
          </a:lstStyle>
          <a:p>
            <a:pPr marL="0" marR="0" lvl="0" indent="0" algn="ctr" defTabSz="912813" eaLnBrk="1" fontAlgn="base" latinLnBrk="0" hangingPunct="1">
              <a:lnSpc>
                <a:spcPct val="100000"/>
              </a:lnSpc>
              <a:spcBef>
                <a:spcPct val="0"/>
              </a:spcBef>
              <a:spcAft>
                <a:spcPct val="30000"/>
              </a:spcAft>
              <a:buClrTx/>
              <a:buSzTx/>
              <a:buFontTx/>
              <a:buNone/>
              <a:tabLst/>
              <a:defRPr/>
            </a:pPr>
            <a:r>
              <a:rPr kumimoji="0" lang="de-DE" altLang="de-DE" sz="1600" b="0" i="0" u="none" strike="noStrike" kern="0" cap="none" spc="0" normalizeH="0" baseline="0" noProof="0" dirty="0">
                <a:ln>
                  <a:noFill/>
                </a:ln>
                <a:solidFill>
                  <a:srgbClr val="FFFFFF"/>
                </a:solidFill>
                <a:effectLst/>
                <a:uLnTx/>
                <a:uFillTx/>
                <a:latin typeface="Arial" pitchFamily="34" charset="0"/>
              </a:rPr>
              <a:t>Versicherungsnehmer</a:t>
            </a:r>
          </a:p>
        </p:txBody>
      </p:sp>
      <p:sp>
        <p:nvSpPr>
          <p:cNvPr id="7" name="Rectangle 40"/>
          <p:cNvSpPr>
            <a:spLocks noChangeArrowheads="1"/>
          </p:cNvSpPr>
          <p:nvPr/>
        </p:nvSpPr>
        <p:spPr bwMode="auto">
          <a:xfrm>
            <a:off x="486590" y="2084054"/>
            <a:ext cx="2519363" cy="375441"/>
          </a:xfrm>
          <a:prstGeom prst="rect">
            <a:avLst/>
          </a:prstGeom>
          <a:solidFill>
            <a:schemeClr val="tx1">
              <a:lumMod val="95000"/>
            </a:schemeClr>
          </a:solidFill>
          <a:ln>
            <a:noFill/>
          </a:ln>
          <a:effectLst>
            <a:outerShdw blurRad="44450" dist="27940" dir="5400000" algn="ctr">
              <a:srgbClr val="000000">
                <a:alpha val="32000"/>
              </a:srgbClr>
            </a:outerShdw>
          </a:effectLst>
          <a:extLst/>
        </p:spPr>
        <p:txBody>
          <a:bodyPr wrap="none" anchor="ctr"/>
          <a:lstStyle>
            <a:lvl1pPr defTabSz="912813">
              <a:defRPr>
                <a:solidFill>
                  <a:schemeClr val="bg1"/>
                </a:solidFill>
                <a:latin typeface="Arial" pitchFamily="34" charset="0"/>
              </a:defRPr>
            </a:lvl1pPr>
            <a:lvl2pPr marL="742950" indent="-285750" defTabSz="912813">
              <a:defRPr>
                <a:solidFill>
                  <a:schemeClr val="bg1"/>
                </a:solidFill>
                <a:latin typeface="Arial" pitchFamily="34" charset="0"/>
              </a:defRPr>
            </a:lvl2pPr>
            <a:lvl3pPr marL="1143000" indent="-228600" defTabSz="912813">
              <a:defRPr>
                <a:solidFill>
                  <a:schemeClr val="bg1"/>
                </a:solidFill>
                <a:latin typeface="Arial" pitchFamily="34" charset="0"/>
              </a:defRPr>
            </a:lvl3pPr>
            <a:lvl4pPr marL="1600200" indent="-228600" defTabSz="912813">
              <a:defRPr>
                <a:solidFill>
                  <a:schemeClr val="bg1"/>
                </a:solidFill>
                <a:latin typeface="Arial" pitchFamily="34" charset="0"/>
              </a:defRPr>
            </a:lvl4pPr>
            <a:lvl5pPr marL="2057400" indent="-228600" defTabSz="912813">
              <a:defRPr>
                <a:solidFill>
                  <a:schemeClr val="bg1"/>
                </a:solidFill>
                <a:latin typeface="Arial" pitchFamily="34" charset="0"/>
              </a:defRPr>
            </a:lvl5pPr>
            <a:lvl6pPr marL="25146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6pPr>
            <a:lvl7pPr marL="29718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7pPr>
            <a:lvl8pPr marL="34290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8pPr>
            <a:lvl9pPr marL="38862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9pPr>
          </a:lstStyle>
          <a:p>
            <a:pPr marL="0" marR="0" lvl="0" indent="0" algn="ctr" defTabSz="912813" eaLnBrk="1" fontAlgn="base" latinLnBrk="0" hangingPunct="1">
              <a:lnSpc>
                <a:spcPct val="100000"/>
              </a:lnSpc>
              <a:spcBef>
                <a:spcPct val="0"/>
              </a:spcBef>
              <a:spcAft>
                <a:spcPct val="30000"/>
              </a:spcAft>
              <a:buClrTx/>
              <a:buSzTx/>
              <a:buFontTx/>
              <a:buNone/>
              <a:tabLst/>
              <a:defRPr/>
            </a:pPr>
            <a:r>
              <a:rPr kumimoji="0" lang="de-DE" altLang="de-DE" sz="1600" b="0" i="0" u="none" strike="noStrike" kern="0" cap="none" spc="0" normalizeH="0" baseline="0" noProof="0" dirty="0">
                <a:ln>
                  <a:noFill/>
                </a:ln>
                <a:solidFill>
                  <a:srgbClr val="122B54"/>
                </a:solidFill>
                <a:effectLst/>
                <a:uLnTx/>
                <a:uFillTx/>
                <a:latin typeface="Arial" pitchFamily="34" charset="0"/>
              </a:rPr>
              <a:t>Unternehmen</a:t>
            </a:r>
          </a:p>
        </p:txBody>
      </p:sp>
      <p:sp>
        <p:nvSpPr>
          <p:cNvPr id="8" name="Rectangle 40"/>
          <p:cNvSpPr>
            <a:spLocks noChangeArrowheads="1"/>
          </p:cNvSpPr>
          <p:nvPr/>
        </p:nvSpPr>
        <p:spPr bwMode="auto">
          <a:xfrm>
            <a:off x="8370885" y="2084055"/>
            <a:ext cx="2519362" cy="374569"/>
          </a:xfrm>
          <a:prstGeom prst="rect">
            <a:avLst/>
          </a:prstGeom>
          <a:solidFill>
            <a:schemeClr val="tx1">
              <a:lumMod val="95000"/>
            </a:schemeClr>
          </a:solidFill>
          <a:ln>
            <a:noFill/>
          </a:ln>
          <a:effectLst>
            <a:outerShdw blurRad="44450" dist="27940" dir="5400000" algn="ctr">
              <a:srgbClr val="000000">
                <a:alpha val="32000"/>
              </a:srgbClr>
            </a:outerShdw>
          </a:effectLst>
          <a:extLst/>
        </p:spPr>
        <p:txBody>
          <a:bodyPr wrap="none" anchor="ctr"/>
          <a:lstStyle>
            <a:lvl1pPr defTabSz="912813">
              <a:defRPr>
                <a:solidFill>
                  <a:schemeClr val="bg1"/>
                </a:solidFill>
                <a:latin typeface="Arial" pitchFamily="34" charset="0"/>
              </a:defRPr>
            </a:lvl1pPr>
            <a:lvl2pPr marL="742950" indent="-285750" defTabSz="912813">
              <a:defRPr>
                <a:solidFill>
                  <a:schemeClr val="bg1"/>
                </a:solidFill>
                <a:latin typeface="Arial" pitchFamily="34" charset="0"/>
              </a:defRPr>
            </a:lvl2pPr>
            <a:lvl3pPr marL="1143000" indent="-228600" defTabSz="912813">
              <a:defRPr>
                <a:solidFill>
                  <a:schemeClr val="bg1"/>
                </a:solidFill>
                <a:latin typeface="Arial" pitchFamily="34" charset="0"/>
              </a:defRPr>
            </a:lvl3pPr>
            <a:lvl4pPr marL="1600200" indent="-228600" defTabSz="912813">
              <a:defRPr>
                <a:solidFill>
                  <a:schemeClr val="bg1"/>
                </a:solidFill>
                <a:latin typeface="Arial" pitchFamily="34" charset="0"/>
              </a:defRPr>
            </a:lvl4pPr>
            <a:lvl5pPr marL="2057400" indent="-228600" defTabSz="912813">
              <a:defRPr>
                <a:solidFill>
                  <a:schemeClr val="bg1"/>
                </a:solidFill>
                <a:latin typeface="Arial" pitchFamily="34" charset="0"/>
              </a:defRPr>
            </a:lvl5pPr>
            <a:lvl6pPr marL="25146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6pPr>
            <a:lvl7pPr marL="29718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7pPr>
            <a:lvl8pPr marL="34290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8pPr>
            <a:lvl9pPr marL="38862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9pPr>
          </a:lstStyle>
          <a:p>
            <a:pPr marL="0" marR="0" lvl="0" indent="0" algn="ctr" defTabSz="912813" eaLnBrk="1" fontAlgn="base" latinLnBrk="0" hangingPunct="1">
              <a:lnSpc>
                <a:spcPct val="100000"/>
              </a:lnSpc>
              <a:spcBef>
                <a:spcPct val="0"/>
              </a:spcBef>
              <a:spcAft>
                <a:spcPct val="30000"/>
              </a:spcAft>
              <a:buClrTx/>
              <a:buSzTx/>
              <a:buFontTx/>
              <a:buNone/>
              <a:tabLst/>
              <a:defRPr/>
            </a:pPr>
            <a:endParaRPr kumimoji="0" lang="de-DE" altLang="de-DE" sz="1600" b="0" i="0" u="none" strike="noStrike" kern="0" cap="none" spc="0" normalizeH="0" baseline="0" noProof="0">
              <a:ln>
                <a:noFill/>
              </a:ln>
              <a:solidFill>
                <a:srgbClr val="FFFFFF"/>
              </a:solidFill>
              <a:effectLst/>
              <a:uLnTx/>
              <a:uFillTx/>
              <a:latin typeface="Arial" pitchFamily="34" charset="0"/>
            </a:endParaRPr>
          </a:p>
        </p:txBody>
      </p:sp>
      <p:sp>
        <p:nvSpPr>
          <p:cNvPr id="10" name="Rectangle 40"/>
          <p:cNvSpPr>
            <a:spLocks noChangeArrowheads="1"/>
          </p:cNvSpPr>
          <p:nvPr/>
        </p:nvSpPr>
        <p:spPr bwMode="auto">
          <a:xfrm>
            <a:off x="8369297" y="2498401"/>
            <a:ext cx="2519363" cy="376228"/>
          </a:xfrm>
          <a:prstGeom prst="rect">
            <a:avLst/>
          </a:prstGeom>
          <a:solidFill>
            <a:srgbClr val="49648C"/>
          </a:solidFill>
          <a:ln>
            <a:noFill/>
          </a:ln>
          <a:effectLst>
            <a:outerShdw blurRad="44450" dist="27940" dir="5400000" algn="ctr">
              <a:srgbClr val="000000">
                <a:alpha val="32000"/>
              </a:srgbClr>
            </a:outerShdw>
          </a:effectLst>
          <a:extLst/>
        </p:spPr>
        <p:txBody>
          <a:bodyPr wrap="none" anchor="ctr"/>
          <a:lstStyle>
            <a:lvl1pPr defTabSz="912813">
              <a:defRPr>
                <a:solidFill>
                  <a:schemeClr val="bg1"/>
                </a:solidFill>
                <a:latin typeface="Arial" pitchFamily="34" charset="0"/>
              </a:defRPr>
            </a:lvl1pPr>
            <a:lvl2pPr marL="742950" indent="-285750" defTabSz="912813">
              <a:defRPr>
                <a:solidFill>
                  <a:schemeClr val="bg1"/>
                </a:solidFill>
                <a:latin typeface="Arial" pitchFamily="34" charset="0"/>
              </a:defRPr>
            </a:lvl2pPr>
            <a:lvl3pPr marL="1143000" indent="-228600" defTabSz="912813">
              <a:defRPr>
                <a:solidFill>
                  <a:schemeClr val="bg1"/>
                </a:solidFill>
                <a:latin typeface="Arial" pitchFamily="34" charset="0"/>
              </a:defRPr>
            </a:lvl3pPr>
            <a:lvl4pPr marL="1600200" indent="-228600" defTabSz="912813">
              <a:defRPr>
                <a:solidFill>
                  <a:schemeClr val="bg1"/>
                </a:solidFill>
                <a:latin typeface="Arial" pitchFamily="34" charset="0"/>
              </a:defRPr>
            </a:lvl4pPr>
            <a:lvl5pPr marL="2057400" indent="-228600" defTabSz="912813">
              <a:defRPr>
                <a:solidFill>
                  <a:schemeClr val="bg1"/>
                </a:solidFill>
                <a:latin typeface="Arial" pitchFamily="34" charset="0"/>
              </a:defRPr>
            </a:lvl5pPr>
            <a:lvl6pPr marL="25146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6pPr>
            <a:lvl7pPr marL="29718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7pPr>
            <a:lvl8pPr marL="34290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8pPr>
            <a:lvl9pPr marL="38862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9pPr>
          </a:lstStyle>
          <a:p>
            <a:pPr marL="0" marR="0" lvl="0" indent="0" algn="ctr" defTabSz="912813" eaLnBrk="1" fontAlgn="base" latinLnBrk="0" hangingPunct="1">
              <a:lnSpc>
                <a:spcPct val="100000"/>
              </a:lnSpc>
              <a:spcBef>
                <a:spcPct val="0"/>
              </a:spcBef>
              <a:spcAft>
                <a:spcPct val="30000"/>
              </a:spcAft>
              <a:buClrTx/>
              <a:buSzTx/>
              <a:buFontTx/>
              <a:buNone/>
              <a:tabLst/>
              <a:defRPr/>
            </a:pPr>
            <a:r>
              <a:rPr kumimoji="0" lang="de-DE" altLang="de-DE" sz="1600" b="0" i="0" u="none" strike="noStrike" kern="0" cap="none" spc="0" normalizeH="0" baseline="0" noProof="0">
                <a:ln>
                  <a:noFill/>
                </a:ln>
                <a:solidFill>
                  <a:srgbClr val="FFFFFF"/>
                </a:solidFill>
                <a:effectLst/>
                <a:uLnTx/>
                <a:uFillTx/>
                <a:latin typeface="Arial" pitchFamily="34" charset="0"/>
              </a:rPr>
              <a:t>Langzeitkonto</a:t>
            </a:r>
          </a:p>
        </p:txBody>
      </p:sp>
      <p:sp>
        <p:nvSpPr>
          <p:cNvPr id="11" name="Rectangle 40"/>
          <p:cNvSpPr>
            <a:spLocks noChangeArrowheads="1"/>
          </p:cNvSpPr>
          <p:nvPr/>
        </p:nvSpPr>
        <p:spPr bwMode="auto">
          <a:xfrm>
            <a:off x="8370885" y="5257467"/>
            <a:ext cx="2519362" cy="358775"/>
          </a:xfrm>
          <a:prstGeom prst="rect">
            <a:avLst/>
          </a:prstGeom>
          <a:solidFill>
            <a:schemeClr val="accent6"/>
          </a:solidFill>
          <a:ln>
            <a:noFill/>
          </a:ln>
          <a:effectLst>
            <a:outerShdw blurRad="44450" dist="27940" dir="5400000" algn="ctr">
              <a:srgbClr val="000000">
                <a:alpha val="32000"/>
              </a:srgbClr>
            </a:outerShdw>
          </a:effectLst>
          <a:extLst/>
        </p:spPr>
        <p:txBody>
          <a:bodyPr wrap="none" anchor="ctr"/>
          <a:lstStyle>
            <a:lvl1pPr defTabSz="912813">
              <a:defRPr>
                <a:solidFill>
                  <a:schemeClr val="bg1"/>
                </a:solidFill>
                <a:latin typeface="Arial" pitchFamily="34" charset="0"/>
              </a:defRPr>
            </a:lvl1pPr>
            <a:lvl2pPr marL="742950" indent="-285750" defTabSz="912813">
              <a:defRPr>
                <a:solidFill>
                  <a:schemeClr val="bg1"/>
                </a:solidFill>
                <a:latin typeface="Arial" pitchFamily="34" charset="0"/>
              </a:defRPr>
            </a:lvl2pPr>
            <a:lvl3pPr marL="1143000" indent="-228600" defTabSz="912813">
              <a:defRPr>
                <a:solidFill>
                  <a:schemeClr val="bg1"/>
                </a:solidFill>
                <a:latin typeface="Arial" pitchFamily="34" charset="0"/>
              </a:defRPr>
            </a:lvl3pPr>
            <a:lvl4pPr marL="1600200" indent="-228600" defTabSz="912813">
              <a:defRPr>
                <a:solidFill>
                  <a:schemeClr val="bg1"/>
                </a:solidFill>
                <a:latin typeface="Arial" pitchFamily="34" charset="0"/>
              </a:defRPr>
            </a:lvl4pPr>
            <a:lvl5pPr marL="2057400" indent="-228600" defTabSz="912813">
              <a:defRPr>
                <a:solidFill>
                  <a:schemeClr val="bg1"/>
                </a:solidFill>
                <a:latin typeface="Arial" pitchFamily="34" charset="0"/>
              </a:defRPr>
            </a:lvl5pPr>
            <a:lvl6pPr marL="25146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6pPr>
            <a:lvl7pPr marL="29718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7pPr>
            <a:lvl8pPr marL="34290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8pPr>
            <a:lvl9pPr marL="38862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9pPr>
          </a:lstStyle>
          <a:p>
            <a:pPr marL="0" marR="0" lvl="0" indent="0" algn="ctr" defTabSz="912813" eaLnBrk="1" fontAlgn="base" latinLnBrk="0" hangingPunct="1">
              <a:lnSpc>
                <a:spcPct val="100000"/>
              </a:lnSpc>
              <a:spcBef>
                <a:spcPct val="0"/>
              </a:spcBef>
              <a:spcAft>
                <a:spcPct val="30000"/>
              </a:spcAft>
              <a:buClrTx/>
              <a:buSzTx/>
              <a:buFontTx/>
              <a:buNone/>
              <a:tabLst/>
              <a:defRPr/>
            </a:pPr>
            <a:r>
              <a:rPr kumimoji="0" lang="de-DE" altLang="de-DE" sz="1600" b="0" i="0" u="none" strike="noStrike" kern="0" cap="none" spc="0" normalizeH="0" baseline="0" noProof="0" dirty="0">
                <a:ln>
                  <a:noFill/>
                </a:ln>
                <a:solidFill>
                  <a:srgbClr val="122B54"/>
                </a:solidFill>
                <a:effectLst/>
                <a:uLnTx/>
                <a:uFillTx/>
                <a:latin typeface="Arial" pitchFamily="34" charset="0"/>
              </a:rPr>
              <a:t>Finanzamt</a:t>
            </a:r>
          </a:p>
        </p:txBody>
      </p:sp>
      <p:sp>
        <p:nvSpPr>
          <p:cNvPr id="12" name="Rectangle 40"/>
          <p:cNvSpPr>
            <a:spLocks noChangeArrowheads="1"/>
          </p:cNvSpPr>
          <p:nvPr/>
        </p:nvSpPr>
        <p:spPr bwMode="auto">
          <a:xfrm>
            <a:off x="8370885" y="5652755"/>
            <a:ext cx="2519362" cy="360362"/>
          </a:xfrm>
          <a:prstGeom prst="rect">
            <a:avLst/>
          </a:prstGeom>
          <a:solidFill>
            <a:schemeClr val="accent6"/>
          </a:solidFill>
          <a:ln>
            <a:noFill/>
          </a:ln>
          <a:effectLst>
            <a:outerShdw blurRad="44450" dist="27940" dir="5400000" algn="ctr">
              <a:srgbClr val="000000">
                <a:alpha val="32000"/>
              </a:srgbClr>
            </a:outerShdw>
          </a:effectLst>
          <a:extLst/>
        </p:spPr>
        <p:txBody>
          <a:bodyPr wrap="none" anchor="ctr"/>
          <a:lstStyle>
            <a:lvl1pPr defTabSz="912813">
              <a:defRPr>
                <a:solidFill>
                  <a:schemeClr val="bg1"/>
                </a:solidFill>
                <a:latin typeface="Arial" pitchFamily="34" charset="0"/>
              </a:defRPr>
            </a:lvl1pPr>
            <a:lvl2pPr marL="742950" indent="-285750" defTabSz="912813">
              <a:defRPr>
                <a:solidFill>
                  <a:schemeClr val="bg1"/>
                </a:solidFill>
                <a:latin typeface="Arial" pitchFamily="34" charset="0"/>
              </a:defRPr>
            </a:lvl2pPr>
            <a:lvl3pPr marL="1143000" indent="-228600" defTabSz="912813">
              <a:defRPr>
                <a:solidFill>
                  <a:schemeClr val="bg1"/>
                </a:solidFill>
                <a:latin typeface="Arial" pitchFamily="34" charset="0"/>
              </a:defRPr>
            </a:lvl3pPr>
            <a:lvl4pPr marL="1600200" indent="-228600" defTabSz="912813">
              <a:defRPr>
                <a:solidFill>
                  <a:schemeClr val="bg1"/>
                </a:solidFill>
                <a:latin typeface="Arial" pitchFamily="34" charset="0"/>
              </a:defRPr>
            </a:lvl4pPr>
            <a:lvl5pPr marL="2057400" indent="-228600" defTabSz="912813">
              <a:defRPr>
                <a:solidFill>
                  <a:schemeClr val="bg1"/>
                </a:solidFill>
                <a:latin typeface="Arial" pitchFamily="34" charset="0"/>
              </a:defRPr>
            </a:lvl5pPr>
            <a:lvl6pPr marL="25146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6pPr>
            <a:lvl7pPr marL="29718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7pPr>
            <a:lvl8pPr marL="34290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8pPr>
            <a:lvl9pPr marL="38862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9pPr>
          </a:lstStyle>
          <a:p>
            <a:pPr marL="0" marR="0" lvl="0" indent="0" algn="ctr" defTabSz="912813" eaLnBrk="1" fontAlgn="base" latinLnBrk="0" hangingPunct="1">
              <a:lnSpc>
                <a:spcPct val="100000"/>
              </a:lnSpc>
              <a:spcBef>
                <a:spcPct val="0"/>
              </a:spcBef>
              <a:spcAft>
                <a:spcPct val="30000"/>
              </a:spcAft>
              <a:buClrTx/>
              <a:buSzTx/>
              <a:buFontTx/>
              <a:buNone/>
              <a:tabLst/>
              <a:defRPr/>
            </a:pPr>
            <a:r>
              <a:rPr kumimoji="0" lang="de-DE" altLang="de-DE" sz="1600" b="0" i="0" u="none" strike="noStrike" kern="0" cap="none" spc="0" normalizeH="0" baseline="0" noProof="0" dirty="0">
                <a:ln>
                  <a:noFill/>
                </a:ln>
                <a:solidFill>
                  <a:srgbClr val="122B54"/>
                </a:solidFill>
                <a:effectLst/>
                <a:uLnTx/>
                <a:uFillTx/>
                <a:latin typeface="Arial" pitchFamily="34" charset="0"/>
              </a:rPr>
              <a:t>Sozialversicherungsträger</a:t>
            </a:r>
          </a:p>
        </p:txBody>
      </p:sp>
      <p:sp>
        <p:nvSpPr>
          <p:cNvPr id="13" name="Rectangle 38"/>
          <p:cNvSpPr>
            <a:spLocks noChangeArrowheads="1"/>
          </p:cNvSpPr>
          <p:nvPr/>
        </p:nvSpPr>
        <p:spPr bwMode="auto">
          <a:xfrm>
            <a:off x="486590" y="5652755"/>
            <a:ext cx="2519361" cy="360362"/>
          </a:xfrm>
          <a:prstGeom prst="rect">
            <a:avLst/>
          </a:prstGeom>
          <a:solidFill>
            <a:srgbClr val="49648C"/>
          </a:solidFill>
          <a:ln>
            <a:noFill/>
          </a:ln>
          <a:effectLst>
            <a:outerShdw blurRad="44450" dist="27940" dir="5400000" algn="ctr">
              <a:srgbClr val="000000">
                <a:alpha val="32000"/>
              </a:srgbClr>
            </a:outerShdw>
          </a:effectLst>
          <a:extLst/>
        </p:spPr>
        <p:txBody>
          <a:bodyPr wrap="none" anchor="ctr"/>
          <a:lstStyle/>
          <a:p>
            <a:pPr algn="ctr" defTabSz="912813" fontAlgn="base">
              <a:spcBef>
                <a:spcPct val="0"/>
              </a:spcBef>
              <a:spcAft>
                <a:spcPct val="30000"/>
              </a:spcAft>
            </a:pPr>
            <a:r>
              <a:rPr lang="de-DE" altLang="de-DE" sz="1600" kern="0" dirty="0">
                <a:solidFill>
                  <a:srgbClr val="FFFFFF"/>
                </a:solidFill>
                <a:latin typeface="Arial" pitchFamily="34" charset="0"/>
              </a:rPr>
              <a:t>Versicherte Person</a:t>
            </a:r>
          </a:p>
        </p:txBody>
      </p:sp>
      <p:sp>
        <p:nvSpPr>
          <p:cNvPr id="14" name="Rectangle 40"/>
          <p:cNvSpPr>
            <a:spLocks noChangeArrowheads="1"/>
          </p:cNvSpPr>
          <p:nvPr/>
        </p:nvSpPr>
        <p:spPr bwMode="auto">
          <a:xfrm>
            <a:off x="486592" y="5255879"/>
            <a:ext cx="2519361" cy="360362"/>
          </a:xfrm>
          <a:prstGeom prst="rect">
            <a:avLst/>
          </a:prstGeom>
          <a:solidFill>
            <a:schemeClr val="tx1">
              <a:lumMod val="95000"/>
            </a:schemeClr>
          </a:solidFill>
          <a:ln>
            <a:noFill/>
          </a:ln>
          <a:effectLst>
            <a:outerShdw blurRad="44450" dist="27940" dir="5400000" algn="ctr">
              <a:srgbClr val="000000">
                <a:alpha val="32000"/>
              </a:srgbClr>
            </a:outerShdw>
          </a:effectLst>
          <a:extLst/>
        </p:spPr>
        <p:txBody>
          <a:bodyPr wrap="none" anchor="ctr"/>
          <a:lstStyle/>
          <a:p>
            <a:pPr algn="ctr" defTabSz="912813" fontAlgn="base">
              <a:spcBef>
                <a:spcPct val="0"/>
              </a:spcBef>
              <a:spcAft>
                <a:spcPct val="30000"/>
              </a:spcAft>
            </a:pPr>
            <a:r>
              <a:rPr lang="de-DE" altLang="de-DE" sz="1600" kern="0">
                <a:solidFill>
                  <a:srgbClr val="122B54"/>
                </a:solidFill>
                <a:latin typeface="Arial" pitchFamily="34" charset="0"/>
              </a:rPr>
              <a:t>Mitarbeiter</a:t>
            </a:r>
          </a:p>
        </p:txBody>
      </p:sp>
      <p:cxnSp>
        <p:nvCxnSpPr>
          <p:cNvPr id="15" name="Gerade Verbindung 81"/>
          <p:cNvCxnSpPr>
            <a:cxnSpLocks noChangeShapeType="1"/>
          </p:cNvCxnSpPr>
          <p:nvPr/>
        </p:nvCxnSpPr>
        <p:spPr bwMode="auto">
          <a:xfrm rot="16200000" flipH="1">
            <a:off x="5725301" y="5411454"/>
            <a:ext cx="463550" cy="0"/>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16" name="Gerade Verbindung mit Pfeil 83"/>
          <p:cNvCxnSpPr>
            <a:cxnSpLocks noChangeShapeType="1"/>
          </p:cNvCxnSpPr>
          <p:nvPr/>
        </p:nvCxnSpPr>
        <p:spPr bwMode="auto">
          <a:xfrm flipH="1">
            <a:off x="3285460" y="5635292"/>
            <a:ext cx="2671616" cy="17463"/>
          </a:xfrm>
          <a:prstGeom prst="straightConnector1">
            <a:avLst/>
          </a:prstGeom>
          <a:noFill/>
          <a:ln w="19050" algn="ctr">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7" name="Rectangle 38"/>
          <p:cNvSpPr>
            <a:spLocks noChangeArrowheads="1"/>
          </p:cNvSpPr>
          <p:nvPr/>
        </p:nvSpPr>
        <p:spPr bwMode="auto">
          <a:xfrm>
            <a:off x="4772801" y="4027154"/>
            <a:ext cx="2447925" cy="649288"/>
          </a:xfrm>
          <a:prstGeom prst="rect">
            <a:avLst/>
          </a:prstGeom>
          <a:solidFill>
            <a:schemeClr val="accent6">
              <a:lumMod val="75000"/>
            </a:schemeClr>
          </a:solidFill>
          <a:ln w="28575">
            <a:noFill/>
            <a:miter lim="800000"/>
            <a:headEnd/>
            <a:tailEnd/>
          </a:ln>
          <a:effectLst>
            <a:outerShdw blurRad="44450" dist="27940" dir="5400000" algn="ctr">
              <a:srgbClr val="000000">
                <a:alpha val="32000"/>
              </a:srgbClr>
            </a:outerShdw>
          </a:effectLst>
        </p:spPr>
        <p:txBody>
          <a:bodyPr wrap="none" anchor="ctr"/>
          <a:lstStyle/>
          <a:p>
            <a:pPr marL="0" marR="0" lvl="0" indent="0" algn="ctr" defTabSz="914400" eaLnBrk="1" fontAlgn="base" latinLnBrk="0" hangingPunct="1">
              <a:lnSpc>
                <a:spcPct val="100000"/>
              </a:lnSpc>
              <a:spcBef>
                <a:spcPct val="0"/>
              </a:spcBef>
              <a:spcAft>
                <a:spcPct val="30000"/>
              </a:spcAft>
              <a:buClrTx/>
              <a:buSzTx/>
              <a:buFontTx/>
              <a:buNone/>
              <a:tabLst/>
              <a:defRPr/>
            </a:pPr>
            <a:r>
              <a:rPr kumimoji="0" lang="de-DE" sz="1400" b="0" i="0" u="none" strike="noStrike" kern="0" cap="none" spc="0" normalizeH="0" baseline="0" noProof="0" dirty="0">
                <a:ln>
                  <a:noFill/>
                </a:ln>
                <a:solidFill>
                  <a:srgbClr val="FFFFFF"/>
                </a:solidFill>
                <a:effectLst/>
                <a:uLnTx/>
                <a:uFillTx/>
              </a:rPr>
              <a:t>Verpfändung der </a:t>
            </a:r>
            <a:endParaRPr kumimoji="0" lang="de-DE" sz="1400" b="0" i="0" u="none" strike="noStrike" kern="0" cap="none" spc="0" normalizeH="0" baseline="0" noProof="0" dirty="0" smtClean="0">
              <a:ln>
                <a:noFill/>
              </a:ln>
              <a:solidFill>
                <a:srgbClr val="FFFFFF"/>
              </a:solidFill>
              <a:effectLst/>
              <a:uLnTx/>
              <a:uFillTx/>
            </a:endParaRPr>
          </a:p>
          <a:p>
            <a:pPr marL="0" marR="0" lvl="0" indent="0" algn="ctr" defTabSz="914400" eaLnBrk="1" fontAlgn="base" latinLnBrk="0" hangingPunct="1">
              <a:lnSpc>
                <a:spcPct val="100000"/>
              </a:lnSpc>
              <a:spcBef>
                <a:spcPct val="0"/>
              </a:spcBef>
              <a:spcAft>
                <a:spcPct val="30000"/>
              </a:spcAft>
              <a:buClrTx/>
              <a:buSzTx/>
              <a:buFontTx/>
              <a:buNone/>
              <a:tabLst/>
              <a:defRPr/>
            </a:pPr>
            <a:r>
              <a:rPr kumimoji="0" lang="de-DE" sz="1400" b="0" i="0" u="none" strike="noStrike" kern="0" cap="none" spc="0" normalizeH="0" baseline="0" noProof="0" dirty="0" smtClean="0">
                <a:ln>
                  <a:noFill/>
                </a:ln>
                <a:solidFill>
                  <a:srgbClr val="FFFFFF"/>
                </a:solidFill>
                <a:effectLst/>
                <a:uLnTx/>
                <a:uFillTx/>
              </a:rPr>
              <a:t>Versicherungsleistungen</a:t>
            </a:r>
            <a:endParaRPr kumimoji="0" lang="de-DE" sz="1400" b="0" i="0" u="none" strike="noStrike" kern="0" cap="none" spc="0" normalizeH="0" baseline="0" noProof="0" dirty="0">
              <a:ln>
                <a:noFill/>
              </a:ln>
              <a:solidFill>
                <a:srgbClr val="FFFFFF"/>
              </a:solidFill>
              <a:effectLst/>
              <a:uLnTx/>
              <a:uFillTx/>
            </a:endParaRPr>
          </a:p>
        </p:txBody>
      </p:sp>
      <p:cxnSp>
        <p:nvCxnSpPr>
          <p:cNvPr id="18" name="Gerade Verbindung 81_0"/>
          <p:cNvCxnSpPr>
            <a:cxnSpLocks noChangeShapeType="1"/>
          </p:cNvCxnSpPr>
          <p:nvPr/>
        </p:nvCxnSpPr>
        <p:spPr bwMode="auto">
          <a:xfrm flipH="1">
            <a:off x="9593261" y="2947654"/>
            <a:ext cx="1586" cy="444510"/>
          </a:xfrm>
          <a:prstGeom prst="line">
            <a:avLst/>
          </a:prstGeom>
          <a:noFill/>
          <a:ln w="19050" algn="ctr">
            <a:solidFill>
              <a:srgbClr val="000000"/>
            </a:solidFill>
            <a:round/>
            <a:headEnd type="triangle" w="med" len="med"/>
            <a:tailEnd/>
          </a:ln>
          <a:extLst>
            <a:ext uri="{909E8E84-426E-40DD-AFC4-6F175D3DCCD1}">
              <a14:hiddenFill xmlns:a14="http://schemas.microsoft.com/office/drawing/2010/main">
                <a:noFill/>
              </a14:hiddenFill>
            </a:ext>
          </a:extLst>
        </p:spPr>
      </p:cxnSp>
      <p:sp>
        <p:nvSpPr>
          <p:cNvPr id="19" name="Rectangle 38"/>
          <p:cNvSpPr>
            <a:spLocks noChangeArrowheads="1"/>
          </p:cNvSpPr>
          <p:nvPr/>
        </p:nvSpPr>
        <p:spPr bwMode="auto">
          <a:xfrm>
            <a:off x="486590" y="3668112"/>
            <a:ext cx="1243013" cy="718614"/>
          </a:xfrm>
          <a:prstGeom prst="rect">
            <a:avLst/>
          </a:prstGeom>
          <a:solidFill>
            <a:schemeClr val="bg1">
              <a:lumMod val="75000"/>
            </a:schemeClr>
          </a:solidFill>
          <a:ln>
            <a:noFill/>
          </a:ln>
          <a:effectLst>
            <a:outerShdw blurRad="44450" dist="27940" dir="5400000" algn="ctr">
              <a:srgbClr val="000000">
                <a:alpha val="32000"/>
              </a:srgbClr>
            </a:outerShdw>
          </a:effectLst>
          <a:extLst/>
        </p:spPr>
        <p:txBody>
          <a:bodyPr wrap="none" anchor="ctr"/>
          <a:lstStyle>
            <a:lvl1pPr defTabSz="912813">
              <a:defRPr>
                <a:solidFill>
                  <a:schemeClr val="bg1"/>
                </a:solidFill>
                <a:latin typeface="Arial" pitchFamily="34" charset="0"/>
              </a:defRPr>
            </a:lvl1pPr>
            <a:lvl2pPr marL="742950" indent="-285750" defTabSz="912813">
              <a:defRPr>
                <a:solidFill>
                  <a:schemeClr val="bg1"/>
                </a:solidFill>
                <a:latin typeface="Arial" pitchFamily="34" charset="0"/>
              </a:defRPr>
            </a:lvl2pPr>
            <a:lvl3pPr marL="1143000" indent="-228600" defTabSz="912813">
              <a:defRPr>
                <a:solidFill>
                  <a:schemeClr val="bg1"/>
                </a:solidFill>
                <a:latin typeface="Arial" pitchFamily="34" charset="0"/>
              </a:defRPr>
            </a:lvl3pPr>
            <a:lvl4pPr marL="1600200" indent="-228600" defTabSz="912813">
              <a:defRPr>
                <a:solidFill>
                  <a:schemeClr val="bg1"/>
                </a:solidFill>
                <a:latin typeface="Arial" pitchFamily="34" charset="0"/>
              </a:defRPr>
            </a:lvl4pPr>
            <a:lvl5pPr marL="2057400" indent="-228600" defTabSz="912813">
              <a:defRPr>
                <a:solidFill>
                  <a:schemeClr val="bg1"/>
                </a:solidFill>
                <a:latin typeface="Arial" pitchFamily="34" charset="0"/>
              </a:defRPr>
            </a:lvl5pPr>
            <a:lvl6pPr marL="25146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6pPr>
            <a:lvl7pPr marL="29718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7pPr>
            <a:lvl8pPr marL="34290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8pPr>
            <a:lvl9pPr marL="38862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9pPr>
          </a:lstStyle>
          <a:p>
            <a:pPr marL="0" marR="0" lvl="0" indent="0" algn="ctr" defTabSz="912813" eaLnBrk="1" fontAlgn="base" latinLnBrk="0" hangingPunct="1">
              <a:lnSpc>
                <a:spcPct val="100000"/>
              </a:lnSpc>
              <a:spcBef>
                <a:spcPct val="0"/>
              </a:spcBef>
              <a:spcAft>
                <a:spcPct val="30000"/>
              </a:spcAft>
              <a:buClrTx/>
              <a:buSzTx/>
              <a:buFontTx/>
              <a:buNone/>
              <a:tabLst/>
              <a:defRPr/>
            </a:pPr>
            <a:r>
              <a:rPr kumimoji="0" lang="de-DE" altLang="de-DE" sz="1400" b="0" i="0" u="none" strike="noStrike" kern="0" cap="none" spc="0" normalizeH="0" baseline="0" noProof="0" dirty="0">
                <a:ln>
                  <a:noFill/>
                </a:ln>
                <a:solidFill>
                  <a:schemeClr val="tx1"/>
                </a:solidFill>
                <a:effectLst/>
                <a:uLnTx/>
                <a:uFillTx/>
                <a:latin typeface="Arial" pitchFamily="34" charset="0"/>
              </a:rPr>
              <a:t>Arbeitsvertrag</a:t>
            </a:r>
          </a:p>
          <a:p>
            <a:pPr marL="0" marR="0" lvl="0" indent="0" algn="ctr" defTabSz="912813" eaLnBrk="1" fontAlgn="base" latinLnBrk="0" hangingPunct="1">
              <a:lnSpc>
                <a:spcPct val="100000"/>
              </a:lnSpc>
              <a:spcBef>
                <a:spcPct val="0"/>
              </a:spcBef>
              <a:spcAft>
                <a:spcPct val="30000"/>
              </a:spcAft>
              <a:buClrTx/>
              <a:buSzTx/>
              <a:buFontTx/>
              <a:buNone/>
              <a:tabLst/>
              <a:defRPr/>
            </a:pPr>
            <a:r>
              <a:rPr kumimoji="0" lang="de-DE" altLang="de-DE" sz="1400" b="0" i="0" u="none" strike="noStrike" kern="0" cap="none" spc="0" normalizeH="0" baseline="0" noProof="0" dirty="0">
                <a:ln>
                  <a:noFill/>
                </a:ln>
                <a:solidFill>
                  <a:schemeClr val="tx1"/>
                </a:solidFill>
                <a:effectLst/>
                <a:uLnTx/>
                <a:uFillTx/>
                <a:latin typeface="Arial" pitchFamily="34" charset="0"/>
              </a:rPr>
              <a:t>auf Vollarbeit</a:t>
            </a:r>
          </a:p>
        </p:txBody>
      </p:sp>
      <p:cxnSp>
        <p:nvCxnSpPr>
          <p:cNvPr id="20" name="Gerade Verbindung 81"/>
          <p:cNvCxnSpPr>
            <a:cxnSpLocks noChangeShapeType="1"/>
          </p:cNvCxnSpPr>
          <p:nvPr/>
        </p:nvCxnSpPr>
        <p:spPr bwMode="auto">
          <a:xfrm rot="5400000">
            <a:off x="772077" y="3283675"/>
            <a:ext cx="673630" cy="1590"/>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21" name="Gerade Verbindung 81"/>
          <p:cNvCxnSpPr>
            <a:cxnSpLocks noChangeShapeType="1"/>
          </p:cNvCxnSpPr>
          <p:nvPr/>
        </p:nvCxnSpPr>
        <p:spPr bwMode="auto">
          <a:xfrm rot="5400000">
            <a:off x="772077" y="4770633"/>
            <a:ext cx="673630" cy="1590"/>
          </a:xfrm>
          <a:prstGeom prst="line">
            <a:avLst/>
          </a:prstGeom>
          <a:noFill/>
          <a:ln w="19050" algn="ctr">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2" name="Rectangle 38"/>
          <p:cNvSpPr>
            <a:spLocks noChangeArrowheads="1"/>
          </p:cNvSpPr>
          <p:nvPr/>
        </p:nvSpPr>
        <p:spPr bwMode="auto">
          <a:xfrm>
            <a:off x="1764528" y="3668811"/>
            <a:ext cx="1241425" cy="718002"/>
          </a:xfrm>
          <a:prstGeom prst="rect">
            <a:avLst/>
          </a:prstGeom>
          <a:solidFill>
            <a:schemeClr val="bg1">
              <a:lumMod val="75000"/>
            </a:schemeClr>
          </a:solidFill>
          <a:ln>
            <a:noFill/>
          </a:ln>
          <a:effectLst>
            <a:outerShdw blurRad="44450" dist="27940" dir="5400000" algn="ctr">
              <a:srgbClr val="000000">
                <a:alpha val="32000"/>
              </a:srgbClr>
            </a:outerShdw>
          </a:effectLst>
          <a:extLst/>
        </p:spPr>
        <p:txBody>
          <a:bodyPr wrap="none" anchor="ctr"/>
          <a:lstStyle>
            <a:lvl1pPr defTabSz="912813">
              <a:defRPr>
                <a:solidFill>
                  <a:schemeClr val="bg1"/>
                </a:solidFill>
                <a:latin typeface="Arial" pitchFamily="34" charset="0"/>
              </a:defRPr>
            </a:lvl1pPr>
            <a:lvl2pPr marL="742950" indent="-285750" defTabSz="912813">
              <a:defRPr>
                <a:solidFill>
                  <a:schemeClr val="bg1"/>
                </a:solidFill>
                <a:latin typeface="Arial" pitchFamily="34" charset="0"/>
              </a:defRPr>
            </a:lvl2pPr>
            <a:lvl3pPr marL="1143000" indent="-228600" defTabSz="912813">
              <a:defRPr>
                <a:solidFill>
                  <a:schemeClr val="bg1"/>
                </a:solidFill>
                <a:latin typeface="Arial" pitchFamily="34" charset="0"/>
              </a:defRPr>
            </a:lvl3pPr>
            <a:lvl4pPr marL="1600200" indent="-228600" defTabSz="912813">
              <a:defRPr>
                <a:solidFill>
                  <a:schemeClr val="bg1"/>
                </a:solidFill>
                <a:latin typeface="Arial" pitchFamily="34" charset="0"/>
              </a:defRPr>
            </a:lvl4pPr>
            <a:lvl5pPr marL="2057400" indent="-228600" defTabSz="912813">
              <a:defRPr>
                <a:solidFill>
                  <a:schemeClr val="bg1"/>
                </a:solidFill>
                <a:latin typeface="Arial" pitchFamily="34" charset="0"/>
              </a:defRPr>
            </a:lvl5pPr>
            <a:lvl6pPr marL="25146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6pPr>
            <a:lvl7pPr marL="29718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7pPr>
            <a:lvl8pPr marL="34290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8pPr>
            <a:lvl9pPr marL="38862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9pPr>
          </a:lstStyle>
          <a:p>
            <a:pPr marL="0" marR="0" lvl="0" indent="0" algn="ctr" defTabSz="912813" eaLnBrk="1" fontAlgn="base" latinLnBrk="0" hangingPunct="1">
              <a:lnSpc>
                <a:spcPct val="100000"/>
              </a:lnSpc>
              <a:spcBef>
                <a:spcPct val="0"/>
              </a:spcBef>
              <a:spcAft>
                <a:spcPct val="30000"/>
              </a:spcAft>
              <a:buClrTx/>
              <a:buSzTx/>
              <a:buFontTx/>
              <a:buNone/>
              <a:tabLst/>
              <a:defRPr/>
            </a:pPr>
            <a:r>
              <a:rPr kumimoji="0" lang="de-DE" altLang="de-DE" sz="1400" b="0" i="0" u="none" strike="noStrike" kern="0" cap="none" spc="0" normalizeH="0" baseline="0" noProof="0" dirty="0" smtClean="0">
                <a:ln>
                  <a:noFill/>
                </a:ln>
                <a:solidFill>
                  <a:schemeClr val="tx1"/>
                </a:solidFill>
                <a:effectLst/>
                <a:uLnTx/>
                <a:uFillTx/>
                <a:latin typeface="Arial" pitchFamily="34" charset="0"/>
              </a:rPr>
              <a:t>Wertguthaben</a:t>
            </a:r>
          </a:p>
          <a:p>
            <a:pPr marL="0" marR="0" lvl="0" indent="0" algn="ctr" defTabSz="912813" eaLnBrk="1" fontAlgn="base" latinLnBrk="0" hangingPunct="1">
              <a:lnSpc>
                <a:spcPct val="100000"/>
              </a:lnSpc>
              <a:spcBef>
                <a:spcPct val="0"/>
              </a:spcBef>
              <a:spcAft>
                <a:spcPct val="30000"/>
              </a:spcAft>
              <a:buClrTx/>
              <a:buSzTx/>
              <a:buFontTx/>
              <a:buNone/>
              <a:tabLst/>
              <a:defRPr/>
            </a:pPr>
            <a:r>
              <a:rPr kumimoji="0" lang="de-DE" altLang="de-DE" sz="1400" b="0" i="0" u="none" strike="noStrike" kern="0" cap="none" spc="0" normalizeH="0" baseline="0" noProof="0" dirty="0" smtClean="0">
                <a:ln>
                  <a:noFill/>
                </a:ln>
                <a:solidFill>
                  <a:schemeClr val="tx1"/>
                </a:solidFill>
                <a:effectLst/>
                <a:uLnTx/>
                <a:uFillTx/>
                <a:latin typeface="Arial" pitchFamily="34" charset="0"/>
              </a:rPr>
              <a:t>Vereinbarung</a:t>
            </a:r>
            <a:endParaRPr kumimoji="0" lang="de-DE" altLang="de-DE" sz="1400" b="0" i="0" u="none" strike="noStrike" kern="0" cap="none" spc="0" normalizeH="0" baseline="0" noProof="0" dirty="0">
              <a:ln>
                <a:noFill/>
              </a:ln>
              <a:solidFill>
                <a:schemeClr val="tx1"/>
              </a:solidFill>
              <a:effectLst/>
              <a:uLnTx/>
              <a:uFillTx/>
              <a:latin typeface="Arial" pitchFamily="34" charset="0"/>
            </a:endParaRPr>
          </a:p>
        </p:txBody>
      </p:sp>
      <p:cxnSp>
        <p:nvCxnSpPr>
          <p:cNvPr id="23" name="Gerade Verbindung 81"/>
          <p:cNvCxnSpPr>
            <a:cxnSpLocks noChangeShapeType="1"/>
          </p:cNvCxnSpPr>
          <p:nvPr/>
        </p:nvCxnSpPr>
        <p:spPr bwMode="auto">
          <a:xfrm rot="5400000">
            <a:off x="2048062" y="3284038"/>
            <a:ext cx="674357" cy="1589"/>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24" name="Gerade Verbindung 81"/>
          <p:cNvCxnSpPr>
            <a:cxnSpLocks noChangeShapeType="1"/>
          </p:cNvCxnSpPr>
          <p:nvPr/>
        </p:nvCxnSpPr>
        <p:spPr bwMode="auto">
          <a:xfrm rot="5400000">
            <a:off x="2048062" y="4770268"/>
            <a:ext cx="674357" cy="1589"/>
          </a:xfrm>
          <a:prstGeom prst="line">
            <a:avLst/>
          </a:prstGeom>
          <a:noFill/>
          <a:ln w="19050" algn="ctr">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5" name="Rectangle 38"/>
          <p:cNvSpPr>
            <a:spLocks noChangeArrowheads="1"/>
          </p:cNvSpPr>
          <p:nvPr/>
        </p:nvSpPr>
        <p:spPr bwMode="auto">
          <a:xfrm>
            <a:off x="4736288" y="2371392"/>
            <a:ext cx="2446338" cy="728631"/>
          </a:xfrm>
          <a:prstGeom prst="rect">
            <a:avLst/>
          </a:prstGeom>
          <a:solidFill>
            <a:schemeClr val="bg1">
              <a:lumMod val="75000"/>
            </a:schemeClr>
          </a:solidFill>
          <a:ln>
            <a:noFill/>
          </a:ln>
          <a:effectLst>
            <a:outerShdw blurRad="44450" dist="27940" dir="5400000" algn="ctr">
              <a:srgbClr val="000000">
                <a:alpha val="32000"/>
              </a:srgbClr>
            </a:outerShdw>
          </a:effectLst>
          <a:extLst/>
        </p:spPr>
        <p:txBody>
          <a:bodyPr wrap="none" anchor="ctr"/>
          <a:lstStyle/>
          <a:p>
            <a:pPr marL="0" marR="0" lvl="0" indent="0" algn="ctr" defTabSz="912813" eaLnBrk="1" fontAlgn="base" latinLnBrk="0" hangingPunct="1">
              <a:lnSpc>
                <a:spcPct val="100000"/>
              </a:lnSpc>
              <a:spcBef>
                <a:spcPct val="0"/>
              </a:spcBef>
              <a:spcAft>
                <a:spcPct val="30000"/>
              </a:spcAft>
              <a:buClrTx/>
              <a:buSzTx/>
              <a:buFontTx/>
              <a:buNone/>
              <a:tabLst/>
              <a:defRPr/>
            </a:pPr>
            <a:r>
              <a:rPr kumimoji="0" lang="de-DE" sz="1400" b="0" i="0" u="none" strike="noStrike" kern="0" cap="none" spc="0" normalizeH="0" baseline="0" noProof="0" dirty="0" smtClean="0">
                <a:ln>
                  <a:noFill/>
                </a:ln>
                <a:effectLst/>
                <a:uLnTx/>
                <a:uFillTx/>
              </a:rPr>
              <a:t>Rückzahlungsanspruch auf</a:t>
            </a:r>
          </a:p>
          <a:p>
            <a:pPr marL="0" marR="0" lvl="0" indent="0" algn="ctr" defTabSz="912813" eaLnBrk="1" fontAlgn="base" latinLnBrk="0" hangingPunct="1">
              <a:lnSpc>
                <a:spcPct val="100000"/>
              </a:lnSpc>
              <a:spcBef>
                <a:spcPct val="0"/>
              </a:spcBef>
              <a:spcAft>
                <a:spcPct val="30000"/>
              </a:spcAft>
              <a:buClrTx/>
              <a:buSzTx/>
              <a:buFontTx/>
              <a:buNone/>
              <a:tabLst/>
              <a:defRPr/>
            </a:pPr>
            <a:r>
              <a:rPr kumimoji="0" lang="de-DE" sz="1400" b="0" i="0" u="none" strike="noStrike" kern="0" cap="none" spc="0" normalizeH="0" baseline="0" noProof="0" dirty="0" smtClean="0">
                <a:ln>
                  <a:noFill/>
                </a:ln>
                <a:effectLst/>
                <a:uLnTx/>
                <a:uFillTx/>
              </a:rPr>
              <a:t>die Versicherungsleistung</a:t>
            </a:r>
          </a:p>
        </p:txBody>
      </p:sp>
      <p:cxnSp>
        <p:nvCxnSpPr>
          <p:cNvPr id="26" name="Gerade Verbindung mit Pfeil 83"/>
          <p:cNvCxnSpPr>
            <a:cxnSpLocks noChangeShapeType="1"/>
          </p:cNvCxnSpPr>
          <p:nvPr/>
        </p:nvCxnSpPr>
        <p:spPr bwMode="auto">
          <a:xfrm flipH="1" flipV="1">
            <a:off x="3179135" y="2838116"/>
            <a:ext cx="1519715" cy="794"/>
          </a:xfrm>
          <a:prstGeom prst="straightConnector1">
            <a:avLst/>
          </a:prstGeom>
          <a:noFill/>
          <a:ln w="19050" algn="ctr">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7" name="Gerade Verbindung mit Pfeil 83"/>
          <p:cNvCxnSpPr>
            <a:cxnSpLocks noChangeShapeType="1"/>
          </p:cNvCxnSpPr>
          <p:nvPr/>
        </p:nvCxnSpPr>
        <p:spPr bwMode="auto">
          <a:xfrm>
            <a:off x="7220065" y="2838116"/>
            <a:ext cx="1061185" cy="0"/>
          </a:xfrm>
          <a:prstGeom prst="straightConnector1">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28" name="Gerade Verbindung 81_1"/>
          <p:cNvCxnSpPr>
            <a:cxnSpLocks noChangeShapeType="1"/>
          </p:cNvCxnSpPr>
          <p:nvPr/>
        </p:nvCxnSpPr>
        <p:spPr bwMode="auto">
          <a:xfrm>
            <a:off x="5996763" y="3392164"/>
            <a:ext cx="0" cy="563553"/>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29" name="Gerade Verbindung 81_2"/>
          <p:cNvCxnSpPr>
            <a:cxnSpLocks noChangeShapeType="1"/>
          </p:cNvCxnSpPr>
          <p:nvPr/>
        </p:nvCxnSpPr>
        <p:spPr bwMode="auto">
          <a:xfrm flipH="1">
            <a:off x="5996763" y="3392164"/>
            <a:ext cx="3596498" cy="0"/>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30" name="Gerade Verbindung 81"/>
          <p:cNvCxnSpPr>
            <a:cxnSpLocks noChangeShapeType="1"/>
          </p:cNvCxnSpPr>
          <p:nvPr/>
        </p:nvCxnSpPr>
        <p:spPr bwMode="auto">
          <a:xfrm rot="16200000" flipH="1">
            <a:off x="9138820" y="4602208"/>
            <a:ext cx="1154149" cy="793"/>
          </a:xfrm>
          <a:prstGeom prst="line">
            <a:avLst/>
          </a:prstGeom>
          <a:noFill/>
          <a:ln w="19050" algn="ctr">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31" name="Rechteck 194"/>
          <p:cNvSpPr>
            <a:spLocks noChangeArrowheads="1"/>
          </p:cNvSpPr>
          <p:nvPr/>
        </p:nvSpPr>
        <p:spPr bwMode="auto">
          <a:xfrm>
            <a:off x="8729660" y="3458389"/>
            <a:ext cx="1971675" cy="530031"/>
          </a:xfrm>
          <a:prstGeom prst="rect">
            <a:avLst/>
          </a:prstGeom>
          <a:solidFill>
            <a:schemeClr val="bg1">
              <a:lumMod val="75000"/>
            </a:schemeClr>
          </a:solidFill>
          <a:ln>
            <a:noFill/>
          </a:ln>
          <a:effectLst>
            <a:outerShdw blurRad="44450" dist="27940" dir="5400000" algn="ctr">
              <a:srgbClr val="000000">
                <a:alpha val="32000"/>
              </a:srgbClr>
            </a:outerShdw>
          </a:effectLst>
          <a:extLst/>
        </p:spPr>
        <p:txBody>
          <a:bodyPr wrap="none" anchor="ctr"/>
          <a:lstStyle>
            <a:lvl1pPr defTabSz="912813">
              <a:defRPr>
                <a:solidFill>
                  <a:schemeClr val="bg1"/>
                </a:solidFill>
                <a:latin typeface="Arial" pitchFamily="34" charset="0"/>
              </a:defRPr>
            </a:lvl1pPr>
            <a:lvl2pPr marL="742950" indent="-285750" defTabSz="912813">
              <a:defRPr>
                <a:solidFill>
                  <a:schemeClr val="bg1"/>
                </a:solidFill>
                <a:latin typeface="Arial" pitchFamily="34" charset="0"/>
              </a:defRPr>
            </a:lvl2pPr>
            <a:lvl3pPr marL="1143000" indent="-228600" defTabSz="912813">
              <a:defRPr>
                <a:solidFill>
                  <a:schemeClr val="bg1"/>
                </a:solidFill>
                <a:latin typeface="Arial" pitchFamily="34" charset="0"/>
              </a:defRPr>
            </a:lvl3pPr>
            <a:lvl4pPr marL="1600200" indent="-228600" defTabSz="912813">
              <a:defRPr>
                <a:solidFill>
                  <a:schemeClr val="bg1"/>
                </a:solidFill>
                <a:latin typeface="Arial" pitchFamily="34" charset="0"/>
              </a:defRPr>
            </a:lvl4pPr>
            <a:lvl5pPr marL="2057400" indent="-228600" defTabSz="912813">
              <a:defRPr>
                <a:solidFill>
                  <a:schemeClr val="bg1"/>
                </a:solidFill>
                <a:latin typeface="Arial" pitchFamily="34" charset="0"/>
              </a:defRPr>
            </a:lvl5pPr>
            <a:lvl6pPr marL="25146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6pPr>
            <a:lvl7pPr marL="29718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7pPr>
            <a:lvl8pPr marL="34290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8pPr>
            <a:lvl9pPr marL="3886200" indent="-228600" defTabSz="912813"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9pPr>
          </a:lstStyle>
          <a:p>
            <a:pPr marL="0" marR="0" lvl="0" indent="0" algn="ctr" defTabSz="912813" eaLnBrk="1" fontAlgn="base" latinLnBrk="0" hangingPunct="1">
              <a:lnSpc>
                <a:spcPct val="100000"/>
              </a:lnSpc>
              <a:spcBef>
                <a:spcPct val="0"/>
              </a:spcBef>
              <a:spcAft>
                <a:spcPct val="30000"/>
              </a:spcAft>
              <a:buClrTx/>
              <a:buSzTx/>
              <a:buFontTx/>
              <a:buNone/>
              <a:tabLst/>
              <a:defRPr/>
            </a:pPr>
            <a:r>
              <a:rPr kumimoji="0" lang="de-DE" altLang="de-DE" sz="1400" b="0" i="1" u="none" strike="noStrike" kern="0" cap="none" spc="0" normalizeH="0" baseline="0" noProof="0" dirty="0">
                <a:ln>
                  <a:noFill/>
                </a:ln>
                <a:solidFill>
                  <a:schemeClr val="tx1"/>
                </a:solidFill>
                <a:effectLst/>
                <a:uLnTx/>
                <a:uFillTx/>
                <a:latin typeface="Arial" pitchFamily="34" charset="0"/>
              </a:rPr>
              <a:t>Steuern, Sozial-</a:t>
            </a:r>
            <a:br>
              <a:rPr kumimoji="0" lang="de-DE" altLang="de-DE" sz="1400" b="0" i="1" u="none" strike="noStrike" kern="0" cap="none" spc="0" normalizeH="0" baseline="0" noProof="0" dirty="0">
                <a:ln>
                  <a:noFill/>
                </a:ln>
                <a:solidFill>
                  <a:schemeClr val="tx1"/>
                </a:solidFill>
                <a:effectLst/>
                <a:uLnTx/>
                <a:uFillTx/>
                <a:latin typeface="Arial" pitchFamily="34" charset="0"/>
              </a:rPr>
            </a:br>
            <a:r>
              <a:rPr kumimoji="0" lang="de-DE" altLang="de-DE" sz="1400" b="0" i="1" u="none" strike="noStrike" kern="0" cap="none" spc="0" normalizeH="0" baseline="0" noProof="0" dirty="0" err="1">
                <a:ln>
                  <a:noFill/>
                </a:ln>
                <a:solidFill>
                  <a:schemeClr val="tx1"/>
                </a:solidFill>
                <a:effectLst/>
                <a:uLnTx/>
                <a:uFillTx/>
                <a:latin typeface="Arial" pitchFamily="34" charset="0"/>
              </a:rPr>
              <a:t>versicherungsbeiträge</a:t>
            </a:r>
            <a:r>
              <a:rPr kumimoji="0" lang="de-DE" altLang="de-DE" sz="1400" b="0" i="1" u="none" strike="noStrike" kern="0" cap="none" spc="0" normalizeH="0" baseline="0" noProof="0" dirty="0">
                <a:ln>
                  <a:noFill/>
                </a:ln>
                <a:solidFill>
                  <a:schemeClr val="tx1"/>
                </a:solidFill>
                <a:effectLst/>
                <a:uLnTx/>
                <a:uFillTx/>
                <a:latin typeface="Arial" pitchFamily="34" charset="0"/>
              </a:rPr>
              <a:t>*</a:t>
            </a:r>
          </a:p>
        </p:txBody>
      </p:sp>
      <p:cxnSp>
        <p:nvCxnSpPr>
          <p:cNvPr id="32" name="Gerade Verbindung 81"/>
          <p:cNvCxnSpPr>
            <a:cxnSpLocks noChangeShapeType="1"/>
          </p:cNvCxnSpPr>
          <p:nvPr/>
        </p:nvCxnSpPr>
        <p:spPr bwMode="auto">
          <a:xfrm rot="16200000" flipH="1">
            <a:off x="9484103" y="3179848"/>
            <a:ext cx="465176" cy="791"/>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sp>
        <p:nvSpPr>
          <p:cNvPr id="33" name="Rectangle 45"/>
          <p:cNvSpPr>
            <a:spLocks noChangeArrowheads="1"/>
          </p:cNvSpPr>
          <p:nvPr/>
        </p:nvSpPr>
        <p:spPr bwMode="gray">
          <a:xfrm>
            <a:off x="5886895" y="5227314"/>
            <a:ext cx="1439863" cy="5192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defRPr>
                <a:solidFill>
                  <a:schemeClr val="bg1"/>
                </a:solidFill>
                <a:latin typeface="Arial" pitchFamily="34" charset="0"/>
              </a:defRPr>
            </a:lvl1pPr>
            <a:lvl2pPr marL="742950" indent="-285750">
              <a:defRPr>
                <a:solidFill>
                  <a:schemeClr val="bg1"/>
                </a:solidFill>
                <a:latin typeface="Arial" pitchFamily="34" charset="0"/>
              </a:defRPr>
            </a:lvl2pPr>
            <a:lvl3pPr marL="1143000" indent="-228600">
              <a:defRPr>
                <a:solidFill>
                  <a:schemeClr val="bg1"/>
                </a:solidFill>
                <a:latin typeface="Arial" pitchFamily="34" charset="0"/>
              </a:defRPr>
            </a:lvl3pPr>
            <a:lvl4pPr marL="1600200" indent="-228600">
              <a:defRPr>
                <a:solidFill>
                  <a:schemeClr val="bg1"/>
                </a:solidFill>
                <a:latin typeface="Arial" pitchFamily="34" charset="0"/>
              </a:defRPr>
            </a:lvl4pPr>
            <a:lvl5pPr marL="2057400" indent="-228600">
              <a:defRPr>
                <a:solidFill>
                  <a:schemeClr val="bg1"/>
                </a:solidFill>
                <a:latin typeface="Arial" pitchFamily="34" charset="0"/>
              </a:defRPr>
            </a:lvl5pPr>
            <a:lvl6pPr marL="2514600" indent="-228600"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6pPr>
            <a:lvl7pPr marL="2971800" indent="-228600"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7pPr>
            <a:lvl8pPr marL="3429000" indent="-228600"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8pPr>
            <a:lvl9pPr marL="3886200" indent="-228600"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9pPr>
          </a:lstStyle>
          <a:p>
            <a:pPr marL="0" marR="0" lvl="0" indent="0" algn="ctr" defTabSz="914400" eaLnBrk="1" fontAlgn="base" latinLnBrk="0" hangingPunct="1">
              <a:lnSpc>
                <a:spcPct val="100000"/>
              </a:lnSpc>
              <a:spcBef>
                <a:spcPct val="0"/>
              </a:spcBef>
              <a:spcAft>
                <a:spcPct val="30000"/>
              </a:spcAft>
              <a:buClr>
                <a:srgbClr val="003781"/>
              </a:buClr>
              <a:buSzTx/>
              <a:buFont typeface="Wingdings" pitchFamily="2" charset="2"/>
              <a:buNone/>
              <a:tabLst/>
              <a:defRPr/>
            </a:pPr>
            <a:r>
              <a:rPr kumimoji="0" lang="de-DE" altLang="de-DE" sz="1200" b="0" i="1" u="none" strike="noStrike" kern="0" cap="none" spc="0" normalizeH="0" baseline="0" noProof="0" dirty="0">
                <a:ln>
                  <a:noFill/>
                </a:ln>
                <a:solidFill>
                  <a:srgbClr val="122B54"/>
                </a:solidFill>
                <a:effectLst/>
                <a:uLnTx/>
                <a:uFillTx/>
                <a:latin typeface="Arial" pitchFamily="34" charset="0"/>
              </a:rPr>
              <a:t>*bei </a:t>
            </a:r>
            <a:r>
              <a:rPr kumimoji="0" lang="de-DE" altLang="de-DE" sz="1200" b="0" i="1" u="none" strike="noStrike" kern="0" cap="none" spc="0" normalizeH="0" baseline="0" noProof="0" dirty="0" smtClean="0">
                <a:ln>
                  <a:noFill/>
                </a:ln>
                <a:solidFill>
                  <a:srgbClr val="122B54"/>
                </a:solidFill>
                <a:effectLst/>
                <a:uLnTx/>
                <a:uFillTx/>
                <a:latin typeface="Arial" pitchFamily="34" charset="0"/>
              </a:rPr>
              <a:t>Insolvenz</a:t>
            </a:r>
            <a:endParaRPr kumimoji="0" lang="de-DE" altLang="de-DE" sz="1200" b="0" i="1" u="none" strike="noStrike" kern="0" cap="none" spc="0" normalizeH="0" baseline="0" noProof="0" dirty="0">
              <a:ln>
                <a:noFill/>
              </a:ln>
              <a:solidFill>
                <a:srgbClr val="122B54"/>
              </a:solidFill>
              <a:effectLst/>
              <a:uLnTx/>
              <a:uFillTx/>
              <a:latin typeface="Arial" pitchFamily="34" charset="0"/>
            </a:endParaRPr>
          </a:p>
          <a:p>
            <a:pPr marL="0" marR="0" lvl="0" indent="0" algn="ctr" defTabSz="914400" eaLnBrk="1" fontAlgn="base" latinLnBrk="0" hangingPunct="1">
              <a:lnSpc>
                <a:spcPct val="100000"/>
              </a:lnSpc>
              <a:spcBef>
                <a:spcPct val="0"/>
              </a:spcBef>
              <a:spcAft>
                <a:spcPct val="30000"/>
              </a:spcAft>
              <a:buClr>
                <a:srgbClr val="003781"/>
              </a:buClr>
              <a:buSzTx/>
              <a:buFont typeface="Wingdings" pitchFamily="2" charset="2"/>
              <a:buNone/>
              <a:tabLst/>
              <a:defRPr/>
            </a:pPr>
            <a:r>
              <a:rPr kumimoji="0" lang="de-DE" altLang="de-DE" sz="1200" b="0" i="1" u="none" strike="noStrike" kern="0" cap="none" spc="0" normalizeH="0" baseline="0" noProof="0" dirty="0">
                <a:ln>
                  <a:noFill/>
                </a:ln>
                <a:solidFill>
                  <a:srgbClr val="122B54"/>
                </a:solidFill>
                <a:effectLst/>
                <a:uLnTx/>
                <a:uFillTx/>
                <a:latin typeface="Arial" pitchFamily="34" charset="0"/>
              </a:rPr>
              <a:t>des AG</a:t>
            </a:r>
          </a:p>
        </p:txBody>
      </p:sp>
      <p:sp>
        <p:nvSpPr>
          <p:cNvPr id="34" name="Rectangle 38"/>
          <p:cNvSpPr>
            <a:spLocks noChangeArrowheads="1"/>
          </p:cNvSpPr>
          <p:nvPr/>
        </p:nvSpPr>
        <p:spPr bwMode="auto">
          <a:xfrm>
            <a:off x="4772801" y="4747879"/>
            <a:ext cx="2447925" cy="360363"/>
          </a:xfrm>
          <a:prstGeom prst="rect">
            <a:avLst/>
          </a:prstGeom>
          <a:solidFill>
            <a:schemeClr val="accent6"/>
          </a:solidFill>
          <a:ln>
            <a:noFill/>
          </a:ln>
          <a:effectLst>
            <a:outerShdw blurRad="44450" dist="27940" dir="5400000" algn="ctr">
              <a:srgbClr val="000000">
                <a:alpha val="32000"/>
              </a:srgbClr>
            </a:outerShdw>
          </a:effectLst>
          <a:extLst/>
        </p:spPr>
        <p:txBody>
          <a:bodyPr wrap="none" anchor="ctr"/>
          <a:lstStyle>
            <a:lvl1pPr>
              <a:defRPr>
                <a:solidFill>
                  <a:schemeClr val="bg1"/>
                </a:solidFill>
                <a:latin typeface="Arial" pitchFamily="34" charset="0"/>
              </a:defRPr>
            </a:lvl1pPr>
            <a:lvl2pPr marL="742950" indent="-285750">
              <a:defRPr>
                <a:solidFill>
                  <a:schemeClr val="bg1"/>
                </a:solidFill>
                <a:latin typeface="Arial" pitchFamily="34" charset="0"/>
              </a:defRPr>
            </a:lvl2pPr>
            <a:lvl3pPr marL="1143000" indent="-228600">
              <a:defRPr>
                <a:solidFill>
                  <a:schemeClr val="bg1"/>
                </a:solidFill>
                <a:latin typeface="Arial" pitchFamily="34" charset="0"/>
              </a:defRPr>
            </a:lvl3pPr>
            <a:lvl4pPr marL="1600200" indent="-228600">
              <a:defRPr>
                <a:solidFill>
                  <a:schemeClr val="bg1"/>
                </a:solidFill>
                <a:latin typeface="Arial" pitchFamily="34" charset="0"/>
              </a:defRPr>
            </a:lvl4pPr>
            <a:lvl5pPr marL="2057400" indent="-228600">
              <a:defRPr>
                <a:solidFill>
                  <a:schemeClr val="bg1"/>
                </a:solidFill>
                <a:latin typeface="Arial" pitchFamily="34" charset="0"/>
              </a:defRPr>
            </a:lvl5pPr>
            <a:lvl6pPr marL="2514600" indent="-228600"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6pPr>
            <a:lvl7pPr marL="2971800" indent="-228600"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7pPr>
            <a:lvl8pPr marL="3429000" indent="-228600"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8pPr>
            <a:lvl9pPr marL="3886200" indent="-228600" eaLnBrk="0" fontAlgn="base" hangingPunct="0">
              <a:spcBef>
                <a:spcPct val="0"/>
              </a:spcBef>
              <a:spcAft>
                <a:spcPct val="0"/>
              </a:spcAft>
              <a:buClr>
                <a:schemeClr val="tx2"/>
              </a:buClr>
              <a:buSzPct val="70000"/>
              <a:buFont typeface="Wingdings" pitchFamily="2" charset="2"/>
              <a:defRPr>
                <a:solidFill>
                  <a:schemeClr val="bg1"/>
                </a:solidFill>
                <a:latin typeface="Arial" pitchFamily="34" charset="0"/>
              </a:defRPr>
            </a:lvl9pPr>
          </a:lstStyle>
          <a:p>
            <a:pPr marL="0" marR="0" lvl="0" indent="0" algn="ctr" defTabSz="914400" eaLnBrk="1" fontAlgn="base" latinLnBrk="0" hangingPunct="1">
              <a:lnSpc>
                <a:spcPct val="100000"/>
              </a:lnSpc>
              <a:spcBef>
                <a:spcPct val="0"/>
              </a:spcBef>
              <a:spcAft>
                <a:spcPct val="30000"/>
              </a:spcAft>
              <a:buClrTx/>
              <a:buSzTx/>
              <a:buFontTx/>
              <a:buNone/>
              <a:tabLst/>
              <a:defRPr/>
            </a:pPr>
            <a:r>
              <a:rPr kumimoji="0" lang="de-DE" altLang="de-DE" sz="1400" b="0" i="1" u="none" strike="noStrike" kern="0" cap="none" spc="0" normalizeH="0" baseline="0" noProof="0" dirty="0">
                <a:ln>
                  <a:noFill/>
                </a:ln>
                <a:solidFill>
                  <a:srgbClr val="122B54"/>
                </a:solidFill>
                <a:effectLst/>
                <a:uLnTx/>
                <a:uFillTx/>
                <a:latin typeface="Arial" pitchFamily="34" charset="0"/>
              </a:rPr>
              <a:t>Wertguthaben (netto)*</a:t>
            </a:r>
            <a:r>
              <a:rPr kumimoji="0" lang="de-DE" altLang="de-DE" sz="1400" b="0" i="0" u="none" strike="noStrike" kern="0" cap="none" spc="0" normalizeH="0" baseline="0" noProof="0" dirty="0">
                <a:ln>
                  <a:noFill/>
                </a:ln>
                <a:solidFill>
                  <a:srgbClr val="122B54"/>
                </a:solidFill>
                <a:effectLst/>
                <a:uLnTx/>
                <a:uFillTx/>
                <a:latin typeface="Arial" pitchFamily="34" charset="0"/>
              </a:rPr>
              <a:t> </a:t>
            </a:r>
          </a:p>
        </p:txBody>
      </p:sp>
      <p:cxnSp>
        <p:nvCxnSpPr>
          <p:cNvPr id="35" name="Gerade Verbindung 81"/>
          <p:cNvCxnSpPr>
            <a:cxnSpLocks noChangeShapeType="1"/>
          </p:cNvCxnSpPr>
          <p:nvPr/>
        </p:nvCxnSpPr>
        <p:spPr bwMode="auto">
          <a:xfrm flipV="1">
            <a:off x="7220726" y="2271339"/>
            <a:ext cx="1062037" cy="435"/>
          </a:xfrm>
          <a:prstGeom prst="line">
            <a:avLst/>
          </a:prstGeom>
          <a:noFill/>
          <a:ln w="19050" algn="ctr">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36" name="Rectangle 38"/>
          <p:cNvSpPr>
            <a:spLocks noChangeArrowheads="1"/>
          </p:cNvSpPr>
          <p:nvPr/>
        </p:nvSpPr>
        <p:spPr bwMode="auto">
          <a:xfrm>
            <a:off x="4734701" y="1955222"/>
            <a:ext cx="2449512" cy="360362"/>
          </a:xfrm>
          <a:prstGeom prst="rect">
            <a:avLst/>
          </a:prstGeom>
          <a:solidFill>
            <a:schemeClr val="bg1">
              <a:lumMod val="75000"/>
            </a:schemeClr>
          </a:solidFill>
          <a:ln>
            <a:noFill/>
          </a:ln>
          <a:effectLst>
            <a:outerShdw blurRad="44450" dist="27940" dir="5400000" algn="ctr">
              <a:srgbClr val="000000">
                <a:alpha val="32000"/>
              </a:srgbClr>
            </a:outerShdw>
          </a:effectLst>
          <a:extLst/>
        </p:spPr>
        <p:txBody>
          <a:bodyPr wrap="none" anchor="ctr"/>
          <a:lstStyle/>
          <a:p>
            <a:pPr marL="0" marR="0" lvl="0" indent="0" algn="ctr" defTabSz="912813" eaLnBrk="1" fontAlgn="base" latinLnBrk="0" hangingPunct="1">
              <a:lnSpc>
                <a:spcPct val="100000"/>
              </a:lnSpc>
              <a:spcBef>
                <a:spcPct val="0"/>
              </a:spcBef>
              <a:spcAft>
                <a:spcPct val="30000"/>
              </a:spcAft>
              <a:buClrTx/>
              <a:buSzTx/>
              <a:buFontTx/>
              <a:buNone/>
              <a:tabLst/>
              <a:defRPr/>
            </a:pPr>
            <a:r>
              <a:rPr kumimoji="0" lang="de-DE" sz="1400" b="0" i="0" u="none" strike="noStrike" kern="0" cap="none" spc="0" normalizeH="0" baseline="0" noProof="0" dirty="0" smtClean="0">
                <a:ln>
                  <a:noFill/>
                </a:ln>
                <a:effectLst/>
                <a:uLnTx/>
                <a:uFillTx/>
              </a:rPr>
              <a:t>Beitrag (Wertguthaben)</a:t>
            </a:r>
          </a:p>
        </p:txBody>
      </p:sp>
      <p:cxnSp>
        <p:nvCxnSpPr>
          <p:cNvPr id="37" name="Gerade Verbindung mit Pfeil 83"/>
          <p:cNvCxnSpPr>
            <a:cxnSpLocks noChangeShapeType="1"/>
          </p:cNvCxnSpPr>
          <p:nvPr/>
        </p:nvCxnSpPr>
        <p:spPr bwMode="auto">
          <a:xfrm rot="10800000" flipV="1">
            <a:off x="4483876" y="2119773"/>
            <a:ext cx="214973" cy="1"/>
          </a:xfrm>
          <a:prstGeom prst="straightConnector1">
            <a:avLst/>
          </a:prstGeom>
          <a:solidFill>
            <a:srgbClr val="819CCC"/>
          </a:solidFill>
          <a:ln>
            <a:noFill/>
          </a:ln>
          <a:extLst>
            <a:ext uri="{91240B29-F687-4F45-9708-019B960494DF}">
              <a14:hiddenLine xmlns:a14="http://schemas.microsoft.com/office/drawing/2010/main" w="28575">
                <a:solidFill>
                  <a:srgbClr val="000000"/>
                </a:solidFill>
                <a:miter lim="800000"/>
                <a:headEnd/>
                <a:tailEnd/>
              </a14:hiddenLine>
            </a:ext>
          </a:extLst>
        </p:spPr>
      </p:cxnSp>
      <p:cxnSp>
        <p:nvCxnSpPr>
          <p:cNvPr id="38" name="Gerade Verbindung mit Pfeil 83"/>
          <p:cNvCxnSpPr>
            <a:cxnSpLocks noChangeShapeType="1"/>
          </p:cNvCxnSpPr>
          <p:nvPr/>
        </p:nvCxnSpPr>
        <p:spPr bwMode="auto">
          <a:xfrm>
            <a:off x="7220065" y="2118979"/>
            <a:ext cx="213386" cy="1588"/>
          </a:xfrm>
          <a:prstGeom prst="straightConnector1">
            <a:avLst/>
          </a:prstGeom>
          <a:solidFill>
            <a:srgbClr val="819CCC"/>
          </a:solidFill>
          <a:ln>
            <a:noFill/>
          </a:ln>
          <a:extLst>
            <a:ext uri="{91240B29-F687-4F45-9708-019B960494DF}">
              <a14:hiddenLine xmlns:a14="http://schemas.microsoft.com/office/drawing/2010/main" w="28575">
                <a:solidFill>
                  <a:srgbClr val="000000"/>
                </a:solidFill>
                <a:miter lim="800000"/>
                <a:headEnd/>
                <a:tailEnd/>
              </a14:hiddenLine>
            </a:ext>
          </a:extLst>
        </p:spPr>
      </p:cxnSp>
      <p:cxnSp>
        <p:nvCxnSpPr>
          <p:cNvPr id="39" name="Gerade Verbindung mit Pfeil 83"/>
          <p:cNvCxnSpPr>
            <a:cxnSpLocks noChangeShapeType="1"/>
          </p:cNvCxnSpPr>
          <p:nvPr/>
        </p:nvCxnSpPr>
        <p:spPr bwMode="auto">
          <a:xfrm>
            <a:off x="3179135" y="2279514"/>
            <a:ext cx="1483906" cy="9240"/>
          </a:xfrm>
          <a:prstGeom prst="straightConnector1">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pic>
        <p:nvPicPr>
          <p:cNvPr id="41" name="Grafik 40">
            <a:extLst>
              <a:ext uri="{FF2B5EF4-FFF2-40B4-BE49-F238E27FC236}">
                <a16:creationId xmlns:a16="http://schemas.microsoft.com/office/drawing/2014/main" id="{5F42FCA9-1C8A-4226-84E3-AE132924B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7226" y="2153514"/>
            <a:ext cx="1016541" cy="252000"/>
          </a:xfrm>
          <a:prstGeom prst="rect">
            <a:avLst/>
          </a:prstGeom>
        </p:spPr>
      </p:pic>
    </p:spTree>
    <p:extLst>
      <p:ext uri="{BB962C8B-B14F-4D97-AF65-F5344CB8AC3E}">
        <p14:creationId xmlns:p14="http://schemas.microsoft.com/office/powerpoint/2010/main" val="3570110636"/>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4"/>
          </p:nvPr>
        </p:nvSpPr>
        <p:spPr/>
        <p:txBody>
          <a:bodyPr/>
          <a:lstStyle/>
          <a:p>
            <a:fld id="{56C449F3-BD9D-48DC-BFF1-0F66671DA7C6}" type="slidenum">
              <a:rPr lang="de-DE" noProof="0" smtClean="0"/>
              <a:pPr/>
              <a:t>53</a:t>
            </a:fld>
            <a:endParaRPr lang="de-DE" noProof="0"/>
          </a:p>
        </p:txBody>
      </p:sp>
      <p:sp>
        <p:nvSpPr>
          <p:cNvPr id="3" name="Textplatzhalter 2"/>
          <p:cNvSpPr>
            <a:spLocks noGrp="1"/>
          </p:cNvSpPr>
          <p:nvPr>
            <p:ph type="body" sz="quarter" idx="12"/>
          </p:nvPr>
        </p:nvSpPr>
        <p:spPr/>
        <p:txBody>
          <a:bodyPr/>
          <a:lstStyle/>
          <a:p>
            <a:endParaRPr lang="de-DE"/>
          </a:p>
        </p:txBody>
      </p:sp>
      <p:sp>
        <p:nvSpPr>
          <p:cNvPr id="4" name="Titel 3"/>
          <p:cNvSpPr>
            <a:spLocks noGrp="1"/>
          </p:cNvSpPr>
          <p:nvPr>
            <p:ph type="title"/>
          </p:nvPr>
        </p:nvSpPr>
        <p:spPr/>
        <p:txBody>
          <a:bodyPr/>
          <a:lstStyle/>
          <a:p>
            <a:r>
              <a:rPr lang="de-DE" dirty="0" smtClean="0"/>
              <a:t>Verpfändungsvereinbarung</a:t>
            </a:r>
            <a:endParaRPr lang="de-DE" dirty="0"/>
          </a:p>
        </p:txBody>
      </p:sp>
      <p:sp>
        <p:nvSpPr>
          <p:cNvPr id="5" name="Inhaltsplatzhalter 4"/>
          <p:cNvSpPr>
            <a:spLocks noGrp="1"/>
          </p:cNvSpPr>
          <p:nvPr>
            <p:ph idx="1"/>
          </p:nvPr>
        </p:nvSpPr>
        <p:spPr>
          <a:xfrm>
            <a:off x="4543426" y="1514475"/>
            <a:ext cx="5600699" cy="4651375"/>
          </a:xfrm>
        </p:spPr>
        <p:txBody>
          <a:bodyPr/>
          <a:lstStyle/>
          <a:p>
            <a:endParaRPr lang="de-DE" sz="1600" dirty="0" smtClean="0"/>
          </a:p>
          <a:p>
            <a:r>
              <a:rPr lang="de-DE" sz="1600" dirty="0" smtClean="0"/>
              <a:t>Verpfändungsvereinbarung </a:t>
            </a:r>
            <a:r>
              <a:rPr lang="de-DE" sz="1600" dirty="0"/>
              <a:t>wird zwischen Arbeitnehmer und Arbeitgeber getroffen und Allianz </a:t>
            </a:r>
            <a:r>
              <a:rPr lang="de-DE" sz="1600" dirty="0" smtClean="0"/>
              <a:t>angezeigt</a:t>
            </a:r>
          </a:p>
          <a:p>
            <a:endParaRPr lang="de-DE" sz="1600" dirty="0"/>
          </a:p>
          <a:p>
            <a:r>
              <a:rPr lang="de-DE" sz="1600" dirty="0" smtClean="0"/>
              <a:t>Verpfändungsvereinbarung LZK und ATZ steht in den Vertriebsportalen und auf </a:t>
            </a:r>
            <a:r>
              <a:rPr lang="de-DE" sz="1600" dirty="0" smtClean="0">
                <a:hlinkClick r:id="rId2"/>
              </a:rPr>
              <a:t>www.allianz.de/zeitwertkonto</a:t>
            </a:r>
            <a:r>
              <a:rPr lang="de-DE" sz="1600" dirty="0" smtClean="0"/>
              <a:t>  kostenfrei zur Verfügung </a:t>
            </a:r>
          </a:p>
          <a:p>
            <a:endParaRPr lang="de-DE" sz="1600" dirty="0"/>
          </a:p>
          <a:p>
            <a:r>
              <a:rPr lang="de-DE" sz="1600" dirty="0" smtClean="0"/>
              <a:t>Pfandfreigabe des Arbeitnehmers für die Auszahlung notwendig</a:t>
            </a:r>
            <a:endParaRPr lang="de-DE" sz="1600" dirty="0"/>
          </a:p>
          <a:p>
            <a:endParaRPr lang="de-DE" dirty="0"/>
          </a:p>
        </p:txBody>
      </p:sp>
      <p:pic>
        <p:nvPicPr>
          <p:cNvPr id="8" name="Grafik 7"/>
          <p:cNvPicPr>
            <a:picLocks noChangeAspect="1"/>
          </p:cNvPicPr>
          <p:nvPr/>
        </p:nvPicPr>
        <p:blipFill>
          <a:blip r:embed="rId3"/>
          <a:stretch>
            <a:fillRect/>
          </a:stretch>
        </p:blipFill>
        <p:spPr>
          <a:xfrm>
            <a:off x="479424" y="1572196"/>
            <a:ext cx="3412863" cy="4829622"/>
          </a:xfrm>
          <a:prstGeom prst="rect">
            <a:avLst/>
          </a:prstGeom>
          <a:ln>
            <a:solidFill>
              <a:schemeClr val="bg2"/>
            </a:solidFill>
          </a:ln>
        </p:spPr>
      </p:pic>
    </p:spTree>
    <p:extLst>
      <p:ext uri="{BB962C8B-B14F-4D97-AF65-F5344CB8AC3E}">
        <p14:creationId xmlns:p14="http://schemas.microsoft.com/office/powerpoint/2010/main" val="38635893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4"/>
          </p:nvPr>
        </p:nvSpPr>
        <p:spPr/>
        <p:txBody>
          <a:bodyPr/>
          <a:lstStyle/>
          <a:p>
            <a:fld id="{56C449F3-BD9D-48DC-BFF1-0F66671DA7C6}" type="slidenum">
              <a:rPr lang="de-DE" noProof="0" smtClean="0"/>
              <a:pPr/>
              <a:t>54</a:t>
            </a:fld>
            <a:endParaRPr lang="de-DE" noProof="0"/>
          </a:p>
        </p:txBody>
      </p:sp>
      <p:sp>
        <p:nvSpPr>
          <p:cNvPr id="3" name="Textplatzhalter 2"/>
          <p:cNvSpPr>
            <a:spLocks noGrp="1"/>
          </p:cNvSpPr>
          <p:nvPr>
            <p:ph type="body" sz="quarter" idx="12"/>
          </p:nvPr>
        </p:nvSpPr>
        <p:spPr/>
        <p:txBody>
          <a:bodyPr/>
          <a:lstStyle/>
          <a:p>
            <a:endParaRPr lang="de-DE"/>
          </a:p>
        </p:txBody>
      </p:sp>
      <p:sp>
        <p:nvSpPr>
          <p:cNvPr id="4" name="Titel 3"/>
          <p:cNvSpPr>
            <a:spLocks noGrp="1"/>
          </p:cNvSpPr>
          <p:nvPr>
            <p:ph type="title"/>
          </p:nvPr>
        </p:nvSpPr>
        <p:spPr/>
        <p:txBody>
          <a:bodyPr/>
          <a:lstStyle/>
          <a:p>
            <a:r>
              <a:rPr lang="de-DE" dirty="0" smtClean="0"/>
              <a:t>Insolvenznachweis </a:t>
            </a:r>
            <a:r>
              <a:rPr lang="de-DE" dirty="0" smtClean="0">
                <a:solidFill>
                  <a:srgbClr val="13A0D3"/>
                </a:solidFill>
              </a:rPr>
              <a:t>Verpfändungsmodell</a:t>
            </a:r>
            <a:endParaRPr lang="de-DE" dirty="0">
              <a:solidFill>
                <a:srgbClr val="13A0D3"/>
              </a:solidFill>
            </a:endParaRPr>
          </a:p>
        </p:txBody>
      </p:sp>
      <p:sp>
        <p:nvSpPr>
          <p:cNvPr id="5" name="Inhaltsplatzhalter 4"/>
          <p:cNvSpPr>
            <a:spLocks noGrp="1"/>
          </p:cNvSpPr>
          <p:nvPr>
            <p:ph idx="1"/>
          </p:nvPr>
        </p:nvSpPr>
        <p:spPr>
          <a:xfrm>
            <a:off x="4543426" y="1514475"/>
            <a:ext cx="5600699" cy="4651375"/>
          </a:xfrm>
        </p:spPr>
        <p:txBody>
          <a:bodyPr/>
          <a:lstStyle/>
          <a:p>
            <a:endParaRPr lang="de-DE" sz="1600" dirty="0" smtClean="0"/>
          </a:p>
          <a:p>
            <a:pPr>
              <a:buClr>
                <a:srgbClr val="49648C"/>
              </a:buClr>
            </a:pPr>
            <a:r>
              <a:rPr lang="de-DE" sz="1600" dirty="0"/>
              <a:t>Der schriftliche Insolvenznachweis muss gem. § 7e Abs. 4 SGB IV vom Arbeitgeber erbracht werden.</a:t>
            </a:r>
          </a:p>
          <a:p>
            <a:pPr>
              <a:buClr>
                <a:srgbClr val="49648C"/>
              </a:buClr>
            </a:pPr>
            <a:endParaRPr lang="de-DE" sz="1600" dirty="0"/>
          </a:p>
          <a:p>
            <a:pPr>
              <a:buClr>
                <a:srgbClr val="49648C"/>
              </a:buClr>
            </a:pPr>
            <a:r>
              <a:rPr lang="de-DE" sz="1600" dirty="0"/>
              <a:t>Der Insolvenznachweis und die Versicherungspolice können bei Zeitwertkonten mit Garantie erst </a:t>
            </a:r>
            <a:r>
              <a:rPr lang="de-DE" sz="1600" b="1" dirty="0"/>
              <a:t>NACH</a:t>
            </a:r>
            <a:r>
              <a:rPr lang="de-DE" sz="1600" dirty="0"/>
              <a:t> Geldeingang erstellt werden.</a:t>
            </a:r>
          </a:p>
          <a:p>
            <a:pPr>
              <a:buClr>
                <a:srgbClr val="49648C"/>
              </a:buClr>
            </a:pPr>
            <a:endParaRPr lang="de-DE" sz="1600" dirty="0"/>
          </a:p>
          <a:p>
            <a:pPr>
              <a:buClr>
                <a:srgbClr val="49648C"/>
              </a:buClr>
            </a:pPr>
            <a:r>
              <a:rPr lang="de-DE" sz="1600" dirty="0"/>
              <a:t>Wird nach Eingang der unterschriebenen Verpfändung von Allianz Leben dem Arbeitgeber für seinen Arbeitnehmer zur Verfügung gestellt.</a:t>
            </a:r>
          </a:p>
          <a:p>
            <a:endParaRPr lang="de-DE" dirty="0"/>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346" y="1600200"/>
            <a:ext cx="3285655" cy="4644233"/>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04400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52DE07-22CF-462C-9502-7A8D901DD39F}"/>
              </a:ext>
            </a:extLst>
          </p:cNvPr>
          <p:cNvSpPr>
            <a:spLocks noGrp="1"/>
          </p:cNvSpPr>
          <p:nvPr>
            <p:ph type="title"/>
          </p:nvPr>
        </p:nvSpPr>
        <p:spPr/>
        <p:txBody>
          <a:bodyPr/>
          <a:lstStyle/>
          <a:p>
            <a:r>
              <a:rPr lang="de-DE"/>
              <a:t>Allianz Zeitwertkonten </a:t>
            </a:r>
            <a:r>
              <a:rPr lang="de-DE">
                <a:solidFill>
                  <a:srgbClr val="00B0F0"/>
                </a:solidFill>
              </a:rPr>
              <a:t>mit Garantie</a:t>
            </a:r>
            <a:endParaRPr lang="en-GB">
              <a:solidFill>
                <a:srgbClr val="00B0F0"/>
              </a:solidFill>
            </a:endParaRPr>
          </a:p>
        </p:txBody>
      </p:sp>
      <p:sp>
        <p:nvSpPr>
          <p:cNvPr id="3" name="Foliennummernplatzhalter 2">
            <a:extLst>
              <a:ext uri="{FF2B5EF4-FFF2-40B4-BE49-F238E27FC236}">
                <a16:creationId xmlns:a16="http://schemas.microsoft.com/office/drawing/2014/main" id="{406C8613-82C7-4E83-83CB-9C6464BEA906}"/>
              </a:ext>
            </a:extLst>
          </p:cNvPr>
          <p:cNvSpPr>
            <a:spLocks noGrp="1"/>
          </p:cNvSpPr>
          <p:nvPr>
            <p:ph type="sldNum" sz="quarter" idx="11"/>
          </p:nvPr>
        </p:nvSpPr>
        <p:spPr/>
        <p:txBody>
          <a:bodyPr/>
          <a:lstStyle/>
          <a:p>
            <a:pPr marL="0" marR="0" lvl="0" indent="0" algn="r" defTabSz="914205" rtl="0" eaLnBrk="1" fontAlgn="auto" latinLnBrk="0" hangingPunct="1">
              <a:lnSpc>
                <a:spcPts val="1000"/>
              </a:lnSpc>
              <a:spcBef>
                <a:spcPts val="0"/>
              </a:spcBef>
              <a:spcAft>
                <a:spcPts val="0"/>
              </a:spcAft>
              <a:buClrTx/>
              <a:buSzTx/>
              <a:buFontTx/>
              <a:buNone/>
              <a:tabLst/>
              <a:defRPr/>
            </a:pPr>
            <a:fld id="{56C449F3-BD9D-48DC-BFF1-0F66671DA7C6}" type="slidenum">
              <a:rPr kumimoji="0" lang="de-DE" sz="800" b="1" i="0" u="none" strike="noStrike" kern="1200" cap="none" spc="0" normalizeH="0" baseline="0" noProof="0" smtClean="0">
                <a:ln>
                  <a:noFill/>
                </a:ln>
                <a:solidFill>
                  <a:srgbClr val="003781"/>
                </a:solidFill>
                <a:effectLst/>
                <a:uLnTx/>
                <a:uFillTx/>
                <a:latin typeface="Arial" panose="020B0604020202020204"/>
                <a:ea typeface="+mn-ea"/>
                <a:cs typeface="+mn-cs"/>
              </a:rPr>
              <a:pPr marL="0" marR="0" lvl="0" indent="0" algn="r" defTabSz="914205" rtl="0" eaLnBrk="1" fontAlgn="auto" latinLnBrk="0" hangingPunct="1">
                <a:lnSpc>
                  <a:spcPts val="1000"/>
                </a:lnSpc>
                <a:spcBef>
                  <a:spcPts val="0"/>
                </a:spcBef>
                <a:spcAft>
                  <a:spcPts val="0"/>
                </a:spcAft>
                <a:buClrTx/>
                <a:buSzTx/>
                <a:buFontTx/>
                <a:buNone/>
                <a:tabLst/>
                <a:defRPr/>
              </a:pPr>
              <a:t>55</a:t>
            </a:fld>
            <a:endParaRPr kumimoji="0" lang="de-DE" sz="800" b="1" i="0" u="none" strike="noStrike" kern="1200" cap="none" spc="0" normalizeH="0" baseline="0" noProof="0">
              <a:ln>
                <a:noFill/>
              </a:ln>
              <a:solidFill>
                <a:srgbClr val="003781"/>
              </a:solidFill>
              <a:effectLst/>
              <a:uLnTx/>
              <a:uFillTx/>
              <a:latin typeface="Arial" panose="020B0604020202020204"/>
              <a:ea typeface="+mn-ea"/>
              <a:cs typeface="+mn-cs"/>
            </a:endParaRPr>
          </a:p>
        </p:txBody>
      </p:sp>
      <p:sp>
        <p:nvSpPr>
          <p:cNvPr id="4" name="Textplatzhalter 3">
            <a:extLst>
              <a:ext uri="{FF2B5EF4-FFF2-40B4-BE49-F238E27FC236}">
                <a16:creationId xmlns:a16="http://schemas.microsoft.com/office/drawing/2014/main" id="{D03C9726-7E74-4E1D-BDBE-23BB6D0D5C72}"/>
              </a:ext>
            </a:extLst>
          </p:cNvPr>
          <p:cNvSpPr>
            <a:spLocks noGrp="1"/>
          </p:cNvSpPr>
          <p:nvPr>
            <p:ph type="body" sz="quarter" idx="12"/>
          </p:nvPr>
        </p:nvSpPr>
        <p:spPr/>
        <p:txBody>
          <a:bodyPr/>
          <a:lstStyle/>
          <a:p>
            <a:r>
              <a:rPr lang="de-DE"/>
              <a:t> </a:t>
            </a:r>
          </a:p>
          <a:p>
            <a:endParaRPr lang="en-GB"/>
          </a:p>
        </p:txBody>
      </p:sp>
      <p:sp>
        <p:nvSpPr>
          <p:cNvPr id="19" name="Rechteck 18">
            <a:extLst>
              <a:ext uri="{FF2B5EF4-FFF2-40B4-BE49-F238E27FC236}">
                <a16:creationId xmlns:a16="http://schemas.microsoft.com/office/drawing/2014/main" id="{F2386543-4750-4384-B8D3-D4FFDF450B0E}"/>
              </a:ext>
            </a:extLst>
          </p:cNvPr>
          <p:cNvSpPr/>
          <p:nvPr/>
        </p:nvSpPr>
        <p:spPr>
          <a:xfrm>
            <a:off x="6203948" y="2650072"/>
            <a:ext cx="5508623" cy="1411276"/>
          </a:xfrm>
          <a:prstGeom prst="rect">
            <a:avLst/>
          </a:prstGeom>
          <a:solidFill>
            <a:schemeClr val="accent6"/>
          </a:solidFill>
          <a:ln w="25400" cap="flat" cmpd="sng" algn="ctr">
            <a:noFill/>
            <a:prstDash val="solid"/>
          </a:ln>
          <a:effectLst/>
        </p:spPr>
        <p:txBody>
          <a:bodyPr lIns="144000" tIns="144000" rIns="144000" bIns="144000" rtlCol="0" anchor="t"/>
          <a:lstStyle/>
          <a:p>
            <a:pPr defTabSz="1218682" fontAlgn="base">
              <a:spcBef>
                <a:spcPts val="300"/>
              </a:spcBef>
              <a:buClr>
                <a:srgbClr val="113388"/>
              </a:buClr>
              <a:defRPr/>
            </a:pPr>
            <a:r>
              <a:rPr kumimoji="0" lang="de-DE" altLang="de-DE" sz="1400" b="0" i="0" u="none" strike="noStrike" kern="0" cap="none" spc="0" normalizeH="0" baseline="0" noProof="0">
                <a:ln>
                  <a:noFill/>
                </a:ln>
                <a:solidFill>
                  <a:srgbClr val="003781"/>
                </a:solidFill>
                <a:effectLst/>
                <a:uLnTx/>
                <a:uFillTx/>
                <a:latin typeface="Arial"/>
                <a:cs typeface="Arial"/>
              </a:rPr>
              <a:t>Unbegrenzte Dotierungen mit variablen Ein- und Auszahlungen jederzeit möglich</a:t>
            </a:r>
          </a:p>
          <a:p>
            <a:pPr defTabSz="1218682" fontAlgn="base">
              <a:spcBef>
                <a:spcPts val="300"/>
              </a:spcBef>
              <a:buClr>
                <a:srgbClr val="113388"/>
              </a:buClr>
              <a:defRPr/>
            </a:pPr>
            <a:r>
              <a:rPr lang="de-DE" altLang="de-DE" sz="1400" kern="0">
                <a:solidFill>
                  <a:srgbClr val="003781"/>
                </a:solidFill>
                <a:latin typeface="Arial"/>
                <a:cs typeface="Arial"/>
              </a:rPr>
              <a:t>Kombination der verschiedenen Freistellungszwecke mit einem Finanzierungskonzept</a:t>
            </a:r>
            <a:endParaRPr lang="de-DE" altLang="de-DE" sz="1400" b="0" i="0" u="none" strike="noStrike" kern="0" cap="none" spc="0" normalizeH="0" baseline="0" noProof="0">
              <a:ln>
                <a:noFill/>
              </a:ln>
              <a:solidFill>
                <a:srgbClr val="003781"/>
              </a:solidFill>
              <a:effectLst/>
              <a:uLnTx/>
              <a:uFillTx/>
              <a:latin typeface="Arial"/>
              <a:ea typeface="宋体"/>
              <a:cs typeface="Arial"/>
            </a:endParaRPr>
          </a:p>
        </p:txBody>
      </p:sp>
      <p:sp>
        <p:nvSpPr>
          <p:cNvPr id="20" name="Rechteck 19">
            <a:extLst>
              <a:ext uri="{FF2B5EF4-FFF2-40B4-BE49-F238E27FC236}">
                <a16:creationId xmlns:a16="http://schemas.microsoft.com/office/drawing/2014/main" id="{5C2BA6F0-3D1E-43B9-A083-2A33E3804B4C}"/>
              </a:ext>
            </a:extLst>
          </p:cNvPr>
          <p:cNvSpPr/>
          <p:nvPr/>
        </p:nvSpPr>
        <p:spPr>
          <a:xfrm>
            <a:off x="479426" y="2650072"/>
            <a:ext cx="5508624" cy="1411276"/>
          </a:xfrm>
          <a:prstGeom prst="rect">
            <a:avLst/>
          </a:prstGeom>
          <a:solidFill>
            <a:schemeClr val="accent6"/>
          </a:solidFill>
          <a:ln w="25400" cap="flat" cmpd="sng" algn="ctr">
            <a:noFill/>
            <a:prstDash val="solid"/>
          </a:ln>
          <a:effectLst/>
        </p:spPr>
        <p:txBody>
          <a:bodyPr lIns="144000" tIns="144000" rIns="144000" bIns="144000" rtlCol="0" anchor="t"/>
          <a:lstStyle/>
          <a:p>
            <a:pPr marL="0" marR="0" lvl="0" indent="0" algn="l" defTabSz="1218682" rtl="0" eaLnBrk="1" fontAlgn="base" latinLnBrk="0" hangingPunct="1">
              <a:lnSpc>
                <a:spcPct val="100000"/>
              </a:lnSpc>
              <a:spcBef>
                <a:spcPts val="300"/>
              </a:spcBef>
              <a:spcAft>
                <a:spcPts val="0"/>
              </a:spcAft>
              <a:buClr>
                <a:srgbClr val="113388"/>
              </a:buClr>
              <a:buSzTx/>
              <a:buFontTx/>
              <a:buNone/>
              <a:tabLst/>
              <a:defRPr/>
            </a:pPr>
            <a:r>
              <a:rPr kumimoji="0" lang="de-DE" altLang="zh-CN" sz="1400" i="0" u="none" strike="noStrike" kern="0" cap="none" spc="0" normalizeH="0" baseline="0" noProof="0" dirty="0">
                <a:ln>
                  <a:noFill/>
                </a:ln>
                <a:solidFill>
                  <a:srgbClr val="003781"/>
                </a:solidFill>
                <a:effectLst/>
                <a:uLnTx/>
                <a:uFillTx/>
                <a:latin typeface="Arial"/>
                <a:ea typeface="宋体" pitchFamily="2" charset="-122"/>
                <a:cs typeface="Arial" pitchFamily="34" charset="0"/>
              </a:rPr>
              <a:t>Modulares Produktkonzept</a:t>
            </a:r>
            <a:r>
              <a:rPr kumimoji="0" lang="de-DE" altLang="zh-CN" sz="1400" i="0" u="none" strike="noStrike" kern="0" cap="none" spc="0" normalizeH="0" noProof="0" dirty="0">
                <a:ln>
                  <a:noFill/>
                </a:ln>
                <a:solidFill>
                  <a:srgbClr val="003781"/>
                </a:solidFill>
                <a:effectLst/>
                <a:uLnTx/>
                <a:uFillTx/>
                <a:latin typeface="Arial"/>
                <a:ea typeface="宋体" pitchFamily="2" charset="-122"/>
                <a:cs typeface="Arial" pitchFamily="34" charset="0"/>
              </a:rPr>
              <a:t> – ganz  nach Bedarf – in professionellen Händen</a:t>
            </a:r>
            <a:endParaRPr kumimoji="0" lang="de-DE" altLang="zh-CN" sz="1400" i="0" u="none" strike="noStrike" kern="0" cap="none" spc="0" normalizeH="0" baseline="0" noProof="0" dirty="0">
              <a:ln>
                <a:noFill/>
              </a:ln>
              <a:solidFill>
                <a:srgbClr val="003781"/>
              </a:solidFill>
              <a:effectLst/>
              <a:uLnTx/>
              <a:uFillTx/>
              <a:latin typeface="Arial"/>
              <a:ea typeface="宋体" pitchFamily="2" charset="-122"/>
              <a:cs typeface="Arial" pitchFamily="34" charset="0"/>
            </a:endParaRPr>
          </a:p>
        </p:txBody>
      </p:sp>
      <p:sp>
        <p:nvSpPr>
          <p:cNvPr id="21" name="Rechteck 20">
            <a:extLst>
              <a:ext uri="{FF2B5EF4-FFF2-40B4-BE49-F238E27FC236}">
                <a16:creationId xmlns:a16="http://schemas.microsoft.com/office/drawing/2014/main" id="{2558580B-315A-4189-9556-1731A3EE7CB3}"/>
              </a:ext>
            </a:extLst>
          </p:cNvPr>
          <p:cNvSpPr/>
          <p:nvPr/>
        </p:nvSpPr>
        <p:spPr>
          <a:xfrm>
            <a:off x="6203950" y="2214799"/>
            <a:ext cx="5508625" cy="360000"/>
          </a:xfrm>
          <a:prstGeom prst="rect">
            <a:avLst/>
          </a:prstGeom>
          <a:solidFill>
            <a:srgbClr val="13A0D3"/>
          </a:solidFill>
          <a:ln w="19050" cap="flat" cmpd="sng" algn="ctr">
            <a:solidFill>
              <a:srgbClr val="13A0D3"/>
            </a:solidFill>
            <a:prstDash val="solid"/>
          </a:ln>
          <a:effectLst/>
        </p:spPr>
        <p:txBody>
          <a:bodyPr rtlCol="0" anchor="ctr"/>
          <a:lstStyle/>
          <a:p>
            <a:pPr marL="0" marR="0" lvl="0" indent="0" algn="l" defTabSz="1218682" rtl="0" eaLnBrk="1" fontAlgn="base" latinLnBrk="0" hangingPunct="1">
              <a:lnSpc>
                <a:spcPct val="100000"/>
              </a:lnSpc>
              <a:spcBef>
                <a:spcPct val="0"/>
              </a:spcBef>
              <a:spcAft>
                <a:spcPct val="30000"/>
              </a:spcAft>
              <a:buClr>
                <a:srgbClr val="113388"/>
              </a:buClr>
              <a:buSzTx/>
              <a:buFont typeface="Wingdings" pitchFamily="2" charset="2"/>
              <a:buNone/>
              <a:tabLst/>
              <a:defRPr/>
            </a:pPr>
            <a:r>
              <a:rPr kumimoji="0" lang="de-DE" altLang="zh-CN" sz="1600" b="1" i="0" u="none" strike="noStrike" kern="0" cap="none" spc="0" normalizeH="0" baseline="0" noProof="0">
                <a:ln>
                  <a:noFill/>
                </a:ln>
                <a:effectLst/>
                <a:uLnTx/>
                <a:uFillTx/>
                <a:latin typeface="Arial"/>
                <a:ea typeface="宋体" pitchFamily="2" charset="-122"/>
                <a:cs typeface="Arial" pitchFamily="34" charset="0"/>
              </a:rPr>
              <a:t>Flexibel</a:t>
            </a:r>
            <a:endParaRPr kumimoji="0" lang="de-DE" altLang="zh-CN" sz="1600" b="0" i="0" u="none" strike="noStrike" kern="0" cap="none" spc="0" normalizeH="0" baseline="30000" noProof="0">
              <a:ln>
                <a:noFill/>
              </a:ln>
              <a:effectLst/>
              <a:uLnTx/>
              <a:uFillTx/>
              <a:latin typeface="Arial"/>
              <a:ea typeface="宋体" pitchFamily="2" charset="-122"/>
              <a:cs typeface="Arial" pitchFamily="34" charset="0"/>
            </a:endParaRPr>
          </a:p>
        </p:txBody>
      </p:sp>
      <p:sp>
        <p:nvSpPr>
          <p:cNvPr id="22" name="Rechteck 21">
            <a:extLst>
              <a:ext uri="{FF2B5EF4-FFF2-40B4-BE49-F238E27FC236}">
                <a16:creationId xmlns:a16="http://schemas.microsoft.com/office/drawing/2014/main" id="{BBD2B0D7-3CCD-4F1D-A395-DC2CAD8C1E95}"/>
              </a:ext>
            </a:extLst>
          </p:cNvPr>
          <p:cNvSpPr/>
          <p:nvPr/>
        </p:nvSpPr>
        <p:spPr>
          <a:xfrm>
            <a:off x="479425" y="2214799"/>
            <a:ext cx="5508624" cy="360000"/>
          </a:xfrm>
          <a:prstGeom prst="rect">
            <a:avLst/>
          </a:prstGeom>
          <a:solidFill>
            <a:srgbClr val="122B54"/>
          </a:solidFill>
          <a:ln w="19050" cap="flat" cmpd="sng" algn="ctr">
            <a:solidFill>
              <a:srgbClr val="122B54"/>
            </a:solidFill>
            <a:prstDash val="solid"/>
          </a:ln>
          <a:effectLst/>
        </p:spPr>
        <p:txBody>
          <a:bodyPr rtlCol="0" anchor="ctr"/>
          <a:lstStyle/>
          <a:p>
            <a:pPr marL="0" marR="0" lvl="0" indent="0" algn="l" defTabSz="1218682" rtl="0" eaLnBrk="1" fontAlgn="base" latinLnBrk="0" hangingPunct="1">
              <a:lnSpc>
                <a:spcPct val="100000"/>
              </a:lnSpc>
              <a:spcBef>
                <a:spcPct val="0"/>
              </a:spcBef>
              <a:spcAft>
                <a:spcPct val="30000"/>
              </a:spcAft>
              <a:buClr>
                <a:srgbClr val="113388"/>
              </a:buClr>
              <a:buSzTx/>
              <a:buFont typeface="Wingdings" pitchFamily="2" charset="2"/>
              <a:buNone/>
              <a:tabLst/>
              <a:defRPr/>
            </a:pPr>
            <a:r>
              <a:rPr kumimoji="0" lang="de-DE" altLang="zh-CN" sz="1600" b="1" i="0" u="none" strike="noStrike" kern="0" cap="none" spc="0" normalizeH="0" baseline="0" noProof="0" dirty="0">
                <a:ln>
                  <a:noFill/>
                </a:ln>
                <a:effectLst/>
                <a:uLnTx/>
                <a:uFillTx/>
                <a:latin typeface="Arial"/>
                <a:ea typeface="宋体" pitchFamily="2" charset="-122"/>
                <a:cs typeface="Arial" pitchFamily="34" charset="0"/>
              </a:rPr>
              <a:t>Einfach</a:t>
            </a:r>
          </a:p>
        </p:txBody>
      </p:sp>
      <p:sp>
        <p:nvSpPr>
          <p:cNvPr id="24" name="Rechteck 23">
            <a:extLst>
              <a:ext uri="{FF2B5EF4-FFF2-40B4-BE49-F238E27FC236}">
                <a16:creationId xmlns:a16="http://schemas.microsoft.com/office/drawing/2014/main" id="{65D1903C-B2AF-4CED-ACEB-9AB2633E891D}"/>
              </a:ext>
            </a:extLst>
          </p:cNvPr>
          <p:cNvSpPr/>
          <p:nvPr/>
        </p:nvSpPr>
        <p:spPr>
          <a:xfrm>
            <a:off x="479426" y="4618011"/>
            <a:ext cx="5508624" cy="1333609"/>
          </a:xfrm>
          <a:prstGeom prst="rect">
            <a:avLst/>
          </a:prstGeom>
          <a:solidFill>
            <a:schemeClr val="accent6"/>
          </a:solidFill>
          <a:ln w="25400" cap="flat" cmpd="sng" algn="ctr">
            <a:noFill/>
            <a:prstDash val="solid"/>
          </a:ln>
          <a:effectLst/>
        </p:spPr>
        <p:txBody>
          <a:bodyPr lIns="144000" tIns="144000" rIns="144000" bIns="144000" rtlCol="0" anchor="t"/>
          <a:lstStyle/>
          <a:p>
            <a:pPr defTabSz="1218682" fontAlgn="base">
              <a:spcBef>
                <a:spcPts val="500"/>
              </a:spcBef>
              <a:buClr>
                <a:srgbClr val="003781"/>
              </a:buClr>
              <a:defRPr/>
            </a:pPr>
            <a:r>
              <a:rPr lang="de-DE" altLang="zh-CN" sz="1400" b="0" i="0" u="none" strike="noStrike" kern="0" cap="none" spc="0" normalizeH="0" baseline="0" noProof="0">
                <a:ln>
                  <a:noFill/>
                </a:ln>
                <a:solidFill>
                  <a:srgbClr val="003781"/>
                </a:solidFill>
                <a:effectLst/>
                <a:uLnTx/>
                <a:uFillTx/>
                <a:latin typeface="Arial"/>
                <a:ea typeface="宋体"/>
                <a:cs typeface="Arial"/>
              </a:rPr>
              <a:t>Sichere</a:t>
            </a:r>
            <a:r>
              <a:rPr lang="de-DE" altLang="zh-CN" sz="1400" b="0" i="0" u="none" strike="noStrike" kern="0" cap="none" spc="0" normalizeH="0" noProof="0">
                <a:ln>
                  <a:noFill/>
                </a:ln>
                <a:solidFill>
                  <a:srgbClr val="003781"/>
                </a:solidFill>
                <a:effectLst/>
                <a:uLnTx/>
                <a:uFillTx/>
                <a:latin typeface="Arial"/>
                <a:ea typeface="宋体"/>
                <a:cs typeface="Arial"/>
              </a:rPr>
              <a:t> Anlage mit garantierter Verzinsung im Sicherungsvermögen der Allianz-Lebensversicherungs-AG</a:t>
            </a:r>
          </a:p>
          <a:p>
            <a:pPr defTabSz="1218682" fontAlgn="base">
              <a:spcBef>
                <a:spcPts val="500"/>
              </a:spcBef>
              <a:buClr>
                <a:srgbClr val="003781"/>
              </a:buClr>
              <a:defRPr/>
            </a:pPr>
            <a:r>
              <a:rPr lang="de-DE" altLang="zh-CN" sz="1400" kern="0" baseline="0">
                <a:solidFill>
                  <a:srgbClr val="003781"/>
                </a:solidFill>
                <a:latin typeface="Arial"/>
                <a:ea typeface="宋体"/>
                <a:cs typeface="Arial"/>
              </a:rPr>
              <a:t>Die</a:t>
            </a:r>
            <a:r>
              <a:rPr lang="de-DE" altLang="zh-CN" sz="1400" kern="0">
                <a:solidFill>
                  <a:srgbClr val="003781"/>
                </a:solidFill>
                <a:latin typeface="Arial"/>
                <a:ea typeface="宋体"/>
                <a:cs typeface="Arial"/>
              </a:rPr>
              <a:t> Allianz Zeitwertkonten sichern jederzeit die Werterhaltungsgarantie und erfüllen das Gebot der sicheren Anlage (Definition SGB IV)</a:t>
            </a:r>
            <a:endParaRPr lang="de-DE" altLang="zh-CN" sz="1400" b="0" i="0" u="none" strike="noStrike" kern="0" cap="none" spc="0" normalizeH="0" baseline="0" noProof="0">
              <a:ln>
                <a:noFill/>
              </a:ln>
              <a:solidFill>
                <a:srgbClr val="003781"/>
              </a:solidFill>
              <a:effectLst/>
              <a:uLnTx/>
              <a:uFillTx/>
              <a:latin typeface="Arial"/>
              <a:ea typeface="宋体"/>
              <a:cs typeface="Arial"/>
            </a:endParaRPr>
          </a:p>
        </p:txBody>
      </p:sp>
      <p:sp>
        <p:nvSpPr>
          <p:cNvPr id="25" name="Rechteck 24">
            <a:extLst>
              <a:ext uri="{FF2B5EF4-FFF2-40B4-BE49-F238E27FC236}">
                <a16:creationId xmlns:a16="http://schemas.microsoft.com/office/drawing/2014/main" id="{3FE053CF-AE41-4A33-8A0A-7186DEA6B70C}"/>
              </a:ext>
            </a:extLst>
          </p:cNvPr>
          <p:cNvSpPr/>
          <p:nvPr/>
        </p:nvSpPr>
        <p:spPr>
          <a:xfrm>
            <a:off x="6211867" y="4191025"/>
            <a:ext cx="5500704" cy="360000"/>
          </a:xfrm>
          <a:prstGeom prst="rect">
            <a:avLst/>
          </a:prstGeom>
          <a:solidFill>
            <a:srgbClr val="F86200"/>
          </a:solidFill>
          <a:ln w="19050" cap="flat" cmpd="sng" algn="ctr">
            <a:solidFill>
              <a:srgbClr val="F86200"/>
            </a:solidFill>
            <a:prstDash val="solid"/>
          </a:ln>
          <a:effectLst/>
        </p:spPr>
        <p:txBody>
          <a:bodyPr rtlCol="0" anchor="ctr"/>
          <a:lstStyle/>
          <a:p>
            <a:pPr marL="0" marR="0" lvl="0" indent="0" algn="l" defTabSz="1218682" rtl="0" eaLnBrk="1" fontAlgn="base" latinLnBrk="0" hangingPunct="1">
              <a:lnSpc>
                <a:spcPct val="100000"/>
              </a:lnSpc>
              <a:spcBef>
                <a:spcPct val="0"/>
              </a:spcBef>
              <a:spcAft>
                <a:spcPct val="30000"/>
              </a:spcAft>
              <a:buClr>
                <a:srgbClr val="113388"/>
              </a:buClr>
              <a:buSzTx/>
              <a:buFont typeface="Wingdings" pitchFamily="2" charset="2"/>
              <a:buNone/>
              <a:tabLst/>
              <a:defRPr/>
            </a:pPr>
            <a:r>
              <a:rPr kumimoji="0" lang="de-DE" altLang="zh-CN" sz="1600" b="1" i="0" u="none" strike="noStrike" kern="0" cap="none" spc="0" normalizeH="0" baseline="0" noProof="0">
                <a:ln>
                  <a:noFill/>
                </a:ln>
                <a:effectLst/>
                <a:uLnTx/>
                <a:uFillTx/>
                <a:latin typeface="Arial"/>
                <a:ea typeface="宋体" pitchFamily="2" charset="-122"/>
                <a:cs typeface="Arial" pitchFamily="34" charset="0"/>
              </a:rPr>
              <a:t>Service</a:t>
            </a:r>
          </a:p>
        </p:txBody>
      </p:sp>
      <p:sp>
        <p:nvSpPr>
          <p:cNvPr id="26" name="Rechteck 25">
            <a:extLst>
              <a:ext uri="{FF2B5EF4-FFF2-40B4-BE49-F238E27FC236}">
                <a16:creationId xmlns:a16="http://schemas.microsoft.com/office/drawing/2014/main" id="{A835F58B-F772-4B3B-9ECC-B21719244BD2}"/>
              </a:ext>
            </a:extLst>
          </p:cNvPr>
          <p:cNvSpPr/>
          <p:nvPr/>
        </p:nvSpPr>
        <p:spPr>
          <a:xfrm>
            <a:off x="479425" y="4193793"/>
            <a:ext cx="5508624" cy="360000"/>
          </a:xfrm>
          <a:prstGeom prst="rect">
            <a:avLst/>
          </a:prstGeom>
          <a:solidFill>
            <a:srgbClr val="B5DAE6"/>
          </a:solidFill>
          <a:ln w="19050" cap="flat" cmpd="sng" algn="ctr">
            <a:solidFill>
              <a:srgbClr val="B5DAE6"/>
            </a:solidFill>
            <a:prstDash val="solid"/>
          </a:ln>
          <a:effectLst/>
        </p:spPr>
        <p:txBody>
          <a:bodyPr rtlCol="0" anchor="ctr"/>
          <a:lstStyle/>
          <a:p>
            <a:pPr marL="0" marR="0" lvl="0" indent="0" algn="l" defTabSz="1218682" rtl="0" eaLnBrk="1" fontAlgn="base" latinLnBrk="0" hangingPunct="1">
              <a:lnSpc>
                <a:spcPct val="100000"/>
              </a:lnSpc>
              <a:spcBef>
                <a:spcPct val="0"/>
              </a:spcBef>
              <a:spcAft>
                <a:spcPct val="30000"/>
              </a:spcAft>
              <a:buClr>
                <a:srgbClr val="113388"/>
              </a:buClr>
              <a:buSzTx/>
              <a:buFont typeface="Wingdings" pitchFamily="2" charset="2"/>
              <a:buNone/>
              <a:tabLst/>
              <a:defRPr/>
            </a:pPr>
            <a:r>
              <a:rPr kumimoji="0" lang="de-DE" altLang="zh-CN" sz="1600" b="1" i="0" u="none" strike="noStrike" kern="0" cap="none" spc="0" normalizeH="0" baseline="0" noProof="0">
                <a:ln>
                  <a:noFill/>
                </a:ln>
                <a:effectLst/>
                <a:uLnTx/>
                <a:uFillTx/>
                <a:latin typeface="Arial"/>
                <a:ea typeface="宋体" pitchFamily="2" charset="-122"/>
                <a:cs typeface="Arial" pitchFamily="34" charset="0"/>
              </a:rPr>
              <a:t>Sicher</a:t>
            </a:r>
          </a:p>
        </p:txBody>
      </p:sp>
      <p:sp>
        <p:nvSpPr>
          <p:cNvPr id="23" name="Rechteck 22">
            <a:extLst>
              <a:ext uri="{FF2B5EF4-FFF2-40B4-BE49-F238E27FC236}">
                <a16:creationId xmlns:a16="http://schemas.microsoft.com/office/drawing/2014/main" id="{65D1903C-B2AF-4CED-ACEB-9AB2633E891D}"/>
              </a:ext>
            </a:extLst>
          </p:cNvPr>
          <p:cNvSpPr/>
          <p:nvPr/>
        </p:nvSpPr>
        <p:spPr>
          <a:xfrm>
            <a:off x="6211867" y="4622374"/>
            <a:ext cx="5508624" cy="1329246"/>
          </a:xfrm>
          <a:prstGeom prst="rect">
            <a:avLst/>
          </a:prstGeom>
          <a:solidFill>
            <a:schemeClr val="accent6"/>
          </a:solidFill>
          <a:ln w="25400" cap="flat" cmpd="sng" algn="ctr">
            <a:noFill/>
            <a:prstDash val="solid"/>
          </a:ln>
          <a:effectLst/>
        </p:spPr>
        <p:txBody>
          <a:bodyPr lIns="144000" tIns="144000" rIns="144000" bIns="144000" rtlCol="0" anchor="t"/>
          <a:lstStyle/>
          <a:p>
            <a:pPr defTabSz="1218682" fontAlgn="base">
              <a:spcBef>
                <a:spcPts val="500"/>
              </a:spcBef>
              <a:buClr>
                <a:srgbClr val="003781"/>
              </a:buClr>
              <a:defRPr/>
            </a:pPr>
            <a:r>
              <a:rPr lang="de-DE" altLang="zh-CN" sz="1400" b="0" i="0" u="none" strike="noStrike" kern="0" cap="none" spc="0" normalizeH="0" baseline="0" noProof="0">
                <a:ln>
                  <a:noFill/>
                </a:ln>
                <a:solidFill>
                  <a:srgbClr val="003781"/>
                </a:solidFill>
                <a:effectLst/>
                <a:uLnTx/>
                <a:uFillTx/>
                <a:latin typeface="Arial"/>
                <a:ea typeface="宋体"/>
                <a:cs typeface="Arial"/>
              </a:rPr>
              <a:t>Umfassende</a:t>
            </a:r>
            <a:r>
              <a:rPr lang="de-DE" altLang="zh-CN" sz="1400" b="0" i="0" u="none" strike="noStrike" kern="0" cap="none" spc="0" normalizeH="0" noProof="0">
                <a:ln>
                  <a:noFill/>
                </a:ln>
                <a:solidFill>
                  <a:srgbClr val="003781"/>
                </a:solidFill>
                <a:effectLst/>
                <a:uLnTx/>
                <a:uFillTx/>
                <a:latin typeface="Arial"/>
                <a:ea typeface="宋体"/>
                <a:cs typeface="Arial"/>
              </a:rPr>
              <a:t> Unterstützung bei den Implementierungsschritten</a:t>
            </a:r>
            <a:endParaRPr lang="de-DE" altLang="zh-CN" sz="1400" kern="0" baseline="0">
              <a:solidFill>
                <a:srgbClr val="003781"/>
              </a:solidFill>
              <a:latin typeface="Arial"/>
              <a:ea typeface="宋体"/>
              <a:cs typeface="Arial"/>
            </a:endParaRPr>
          </a:p>
          <a:p>
            <a:pPr defTabSz="1218682" fontAlgn="base">
              <a:spcBef>
                <a:spcPts val="500"/>
              </a:spcBef>
              <a:buClr>
                <a:srgbClr val="003781"/>
              </a:buClr>
              <a:defRPr/>
            </a:pPr>
            <a:r>
              <a:rPr lang="de-DE" altLang="zh-CN" sz="1400" b="0" i="0" u="none" strike="noStrike" kern="0" cap="none" spc="0" normalizeH="0" noProof="0">
                <a:ln>
                  <a:noFill/>
                </a:ln>
                <a:solidFill>
                  <a:srgbClr val="003781"/>
                </a:solidFill>
                <a:effectLst/>
                <a:uLnTx/>
                <a:uFillTx/>
                <a:latin typeface="Arial"/>
                <a:ea typeface="宋体"/>
                <a:cs typeface="Arial"/>
              </a:rPr>
              <a:t>Administration der Rückdeckungsverträge über die elektronische Plattform </a:t>
            </a:r>
            <a:r>
              <a:rPr lang="de-DE" altLang="zh-CN" sz="1400" b="0" i="0" u="none" strike="noStrike" kern="0" cap="none" spc="0" normalizeH="0" noProof="0" err="1">
                <a:ln>
                  <a:noFill/>
                </a:ln>
                <a:solidFill>
                  <a:srgbClr val="003781"/>
                </a:solidFill>
                <a:effectLst/>
                <a:uLnTx/>
                <a:uFillTx/>
                <a:latin typeface="Arial"/>
                <a:ea typeface="宋体"/>
                <a:cs typeface="Arial"/>
              </a:rPr>
              <a:t>FirmenOnline</a:t>
            </a:r>
            <a:r>
              <a:rPr lang="de-DE" altLang="zh-CN" sz="1400" b="0" i="0" u="none" strike="noStrike" kern="0" cap="none" spc="0" normalizeH="0" noProof="0">
                <a:ln>
                  <a:noFill/>
                </a:ln>
                <a:solidFill>
                  <a:srgbClr val="003781"/>
                </a:solidFill>
                <a:effectLst/>
                <a:uLnTx/>
                <a:uFillTx/>
                <a:latin typeface="Arial"/>
                <a:ea typeface="宋体"/>
                <a:cs typeface="Arial"/>
              </a:rPr>
              <a:t> möglich</a:t>
            </a:r>
            <a:endParaRPr lang="de-DE" altLang="zh-CN" sz="1400" b="0" i="0" u="none" strike="noStrike" kern="0" cap="none" spc="0" normalizeH="0" baseline="0" noProof="0">
              <a:ln>
                <a:noFill/>
              </a:ln>
              <a:solidFill>
                <a:srgbClr val="003781"/>
              </a:solidFill>
              <a:effectLst/>
              <a:uLnTx/>
              <a:uFillTx/>
              <a:latin typeface="Arial"/>
              <a:ea typeface="宋体"/>
              <a:cs typeface="Arial"/>
            </a:endParaRPr>
          </a:p>
        </p:txBody>
      </p:sp>
      <p:sp>
        <p:nvSpPr>
          <p:cNvPr id="13" name="Fußzeilenplatzhalter 5" descr="svtx:article/content/footnote">
            <a:extLst>
              <a:ext uri="{FF2B5EF4-FFF2-40B4-BE49-F238E27FC236}">
                <a16:creationId xmlns:a16="http://schemas.microsoft.com/office/drawing/2014/main" id="{528DACD9-E1A8-466F-99DE-835C0A1D84D6}"/>
              </a:ext>
            </a:extLst>
          </p:cNvPr>
          <p:cNvSpPr>
            <a:spLocks noGrp="1"/>
          </p:cNvSpPr>
          <p:nvPr>
            <p:ph type="ftr" sz="quarter" idx="4294967295"/>
          </p:nvPr>
        </p:nvSpPr>
        <p:spPr>
          <a:xfrm>
            <a:off x="479426" y="6299200"/>
            <a:ext cx="9324974" cy="350150"/>
          </a:xfrm>
          <a:prstGeom prst="rect">
            <a:avLst/>
          </a:prstGeom>
        </p:spPr>
        <p:txBody>
          <a:bodyPr anchor="b"/>
          <a:lstStyle/>
          <a:p>
            <a:r>
              <a:rPr lang="de-DE" sz="800" dirty="0" smtClean="0">
                <a:solidFill>
                  <a:schemeClr val="bg1"/>
                </a:solidFill>
              </a:rPr>
              <a:t>Allianz Zeitwertkonten mit Garantie I L-FK-FS-ZIP</a:t>
            </a:r>
            <a:endParaRPr sz="800" dirty="0">
              <a:solidFill>
                <a:schemeClr val="bg1"/>
              </a:solidFill>
            </a:endParaRPr>
          </a:p>
        </p:txBody>
      </p:sp>
    </p:spTree>
    <p:extLst>
      <p:ext uri="{BB962C8B-B14F-4D97-AF65-F5344CB8AC3E}">
        <p14:creationId xmlns:p14="http://schemas.microsoft.com/office/powerpoint/2010/main" val="27224564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830F9BBA-5C95-4D0B-B406-DC4CB9CFD281}"/>
              </a:ext>
            </a:extLst>
          </p:cNvPr>
          <p:cNvSpPr>
            <a:spLocks noGrp="1"/>
          </p:cNvSpPr>
          <p:nvPr>
            <p:ph type="sldNum" sz="quarter" idx="11"/>
          </p:nvPr>
        </p:nvSpPr>
        <p:spPr/>
        <p:txBody>
          <a:bodyPr/>
          <a:lstStyle/>
          <a:p>
            <a:fld id="{56C449F3-BD9D-48DC-BFF1-0F66671DA7C6}" type="slidenum">
              <a:rPr lang="de-DE"/>
              <a:t>56</a:t>
            </a:fld>
            <a:endParaRPr lang="de-DE"/>
          </a:p>
        </p:txBody>
      </p:sp>
      <p:sp>
        <p:nvSpPr>
          <p:cNvPr id="8" name="Titel 3">
            <a:extLst>
              <a:ext uri="{FF2B5EF4-FFF2-40B4-BE49-F238E27FC236}">
                <a16:creationId xmlns:a16="http://schemas.microsoft.com/office/drawing/2014/main" id="{68EDFDF6-81B8-48E4-BED7-8527D2C92C3C}"/>
              </a:ext>
            </a:extLst>
          </p:cNvPr>
          <p:cNvSpPr txBox="1"/>
          <p:nvPr/>
        </p:nvSpPr>
        <p:spPr>
          <a:xfrm>
            <a:off x="479427" y="489296"/>
            <a:ext cx="9324974" cy="1080000"/>
          </a:xfrm>
          <a:prstGeom prst="rect">
            <a:avLst/>
          </a:prstGeom>
        </p:spPr>
        <p:txBody>
          <a:bodyPr lIns="0" tIns="0" rIns="0" bIns="0"/>
          <a:lstStyle>
            <a:defPPr>
              <a:defRPr lang="de-DE"/>
            </a:defPPr>
            <a:lvl1pPr marL="0" algn="l" defTabSz="967710" rtl="0" eaLnBrk="1" latinLnBrk="0" hangingPunct="1">
              <a:lnSpc>
                <a:spcPts val="3800"/>
              </a:lnSpc>
              <a:spcBef>
                <a:spcPct val="0"/>
              </a:spcBef>
              <a:buNone/>
              <a:defRPr sz="3800" kern="1200">
                <a:solidFill>
                  <a:schemeClr val="bg1"/>
                </a:solidFill>
                <a:latin typeface="+mn-lt"/>
                <a:ea typeface="+mj-ea"/>
                <a:cs typeface="+mj-cs"/>
              </a:defRPr>
            </a:lvl1pPr>
            <a:lvl2pPr marL="457102" algn="l" defTabSz="914205" rtl="0" eaLnBrk="1" latinLnBrk="0" hangingPunct="1">
              <a:defRPr sz="1800" kern="1200">
                <a:solidFill>
                  <a:schemeClr val="tx2"/>
                </a:solidFill>
                <a:latin typeface="+mn-lt"/>
                <a:ea typeface="+mn-ea"/>
                <a:cs typeface="+mn-cs"/>
              </a:defRPr>
            </a:lvl2pPr>
            <a:lvl3pPr marL="914205" algn="l" defTabSz="914205" rtl="0" eaLnBrk="1" latinLnBrk="0" hangingPunct="1">
              <a:defRPr sz="1800" kern="1200">
                <a:solidFill>
                  <a:schemeClr val="tx2"/>
                </a:solidFill>
                <a:latin typeface="+mn-lt"/>
                <a:ea typeface="+mn-ea"/>
                <a:cs typeface="+mn-cs"/>
              </a:defRPr>
            </a:lvl3pPr>
            <a:lvl4pPr marL="1371308" algn="l" defTabSz="914205" rtl="0" eaLnBrk="1" latinLnBrk="0" hangingPunct="1">
              <a:defRPr sz="1800" kern="1200">
                <a:solidFill>
                  <a:schemeClr val="tx2"/>
                </a:solidFill>
                <a:latin typeface="+mn-lt"/>
                <a:ea typeface="+mn-ea"/>
                <a:cs typeface="+mn-cs"/>
              </a:defRPr>
            </a:lvl4pPr>
            <a:lvl5pPr marL="1828410" algn="l" defTabSz="914205" rtl="0" eaLnBrk="1" latinLnBrk="0" hangingPunct="1">
              <a:defRPr sz="1800" kern="1200">
                <a:solidFill>
                  <a:schemeClr val="tx2"/>
                </a:solidFill>
                <a:latin typeface="+mn-lt"/>
                <a:ea typeface="+mn-ea"/>
                <a:cs typeface="+mn-cs"/>
              </a:defRPr>
            </a:lvl5pPr>
            <a:lvl6pPr marL="2285511" algn="l" defTabSz="914205" rtl="0" eaLnBrk="1" latinLnBrk="0" hangingPunct="1">
              <a:defRPr sz="1800" kern="1200">
                <a:solidFill>
                  <a:schemeClr val="tx2"/>
                </a:solidFill>
                <a:latin typeface="+mn-lt"/>
                <a:ea typeface="+mn-ea"/>
                <a:cs typeface="+mn-cs"/>
              </a:defRPr>
            </a:lvl6pPr>
            <a:lvl7pPr marL="2742614" algn="l" defTabSz="914205" rtl="0" eaLnBrk="1" latinLnBrk="0" hangingPunct="1">
              <a:defRPr sz="1800" kern="1200">
                <a:solidFill>
                  <a:schemeClr val="tx2"/>
                </a:solidFill>
                <a:latin typeface="+mn-lt"/>
                <a:ea typeface="+mn-ea"/>
                <a:cs typeface="+mn-cs"/>
              </a:defRPr>
            </a:lvl7pPr>
            <a:lvl8pPr marL="3199716" algn="l" defTabSz="914205" rtl="0" eaLnBrk="1" latinLnBrk="0" hangingPunct="1">
              <a:defRPr sz="1800" kern="1200">
                <a:solidFill>
                  <a:schemeClr val="tx2"/>
                </a:solidFill>
                <a:latin typeface="+mn-lt"/>
                <a:ea typeface="+mn-ea"/>
                <a:cs typeface="+mn-cs"/>
              </a:defRPr>
            </a:lvl8pPr>
            <a:lvl9pPr marL="3656819" algn="l" defTabSz="914205" rtl="0" eaLnBrk="1" latinLnBrk="0" hangingPunct="1">
              <a:defRPr sz="1800" kern="1200">
                <a:solidFill>
                  <a:schemeClr val="tx2"/>
                </a:solidFill>
                <a:latin typeface="+mn-lt"/>
                <a:ea typeface="+mn-ea"/>
                <a:cs typeface="+mn-cs"/>
              </a:defRPr>
            </a:lvl9pPr>
          </a:lstStyle>
          <a:p>
            <a:r>
              <a:rPr lang="de-DE"/>
              <a:t>Legal Disclaimer</a:t>
            </a:r>
          </a:p>
        </p:txBody>
      </p:sp>
      <p:sp>
        <p:nvSpPr>
          <p:cNvPr id="12" name="Textfeld 11">
            <a:extLst>
              <a:ext uri="{FF2B5EF4-FFF2-40B4-BE49-F238E27FC236}">
                <a16:creationId xmlns:a16="http://schemas.microsoft.com/office/drawing/2014/main" id="{2291E445-F9DD-412A-BB70-5244BD282E62}"/>
              </a:ext>
            </a:extLst>
          </p:cNvPr>
          <p:cNvSpPr txBox="1"/>
          <p:nvPr/>
        </p:nvSpPr>
        <p:spPr>
          <a:xfrm>
            <a:off x="479425" y="1808163"/>
            <a:ext cx="6745240" cy="4357687"/>
          </a:xfrm>
          <a:prstGeom prst="rect">
            <a:avLst/>
          </a:prstGeom>
          <a:noFill/>
        </p:spPr>
        <p:txBody>
          <a:bodyPr wrap="square" lIns="0" tIns="0" rIns="0" bIns="0" anchor="t" anchorCtr="0">
            <a:noAutofit/>
          </a:bodyPr>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r>
              <a:rPr lang="de-DE" sz="1200">
                <a:solidFill>
                  <a:schemeClr val="bg1"/>
                </a:solidFill>
              </a:rPr>
              <a:t>Wir weisen ausdrücklich darauf hin, dass Angaben, die sich auf Mitbewerber der Allianz beziehen, Presseartikeln, Geschäftsberichten und Modellrechnungen Dritter entnommen sind. </a:t>
            </a:r>
            <a:br>
              <a:rPr lang="de-DE" sz="1200">
                <a:solidFill>
                  <a:schemeClr val="bg1"/>
                </a:solidFill>
              </a:rPr>
            </a:br>
            <a:r>
              <a:rPr lang="de-DE" sz="1200">
                <a:solidFill>
                  <a:schemeClr val="bg1"/>
                </a:solidFill>
              </a:rPr>
              <a:t>Für darin enthaltene Fehler oder missverständliche Darstellungen kann daher keine Gewähr oder </a:t>
            </a:r>
            <a:br>
              <a:rPr lang="de-DE" sz="1200">
                <a:solidFill>
                  <a:schemeClr val="bg1"/>
                </a:solidFill>
              </a:rPr>
            </a:br>
            <a:r>
              <a:rPr lang="de-DE" sz="1200">
                <a:solidFill>
                  <a:schemeClr val="bg1"/>
                </a:solidFill>
              </a:rPr>
              <a:t>Haftung übernommen werden.</a:t>
            </a:r>
            <a:br>
              <a:rPr lang="de-DE" sz="1200">
                <a:solidFill>
                  <a:schemeClr val="bg1"/>
                </a:solidFill>
              </a:rPr>
            </a:br>
            <a:r>
              <a:rPr lang="de-DE" sz="1200">
                <a:solidFill>
                  <a:schemeClr val="bg1"/>
                </a:solidFill>
              </a:rPr>
              <a:t/>
            </a:r>
            <a:br>
              <a:rPr lang="de-DE" sz="1200">
                <a:solidFill>
                  <a:schemeClr val="bg1"/>
                </a:solidFill>
              </a:rPr>
            </a:br>
            <a:r>
              <a:rPr lang="de-DE" sz="1200">
                <a:solidFill>
                  <a:schemeClr val="bg1"/>
                </a:solidFill>
              </a:rPr>
              <a:t>Die Inhalte dieser Präsentation sind das geistige Eigentum der Allianz. Jede weitere Verwendung sowie die Weitergabe an Dritte im Original, als Kopie, in Auszügen, in elektronischer Form oder durch eine inhaltsähnliche Darstellung bedarf der Zustimmung der Allianz.</a:t>
            </a:r>
          </a:p>
        </p:txBody>
      </p:sp>
    </p:spTree>
    <p:extLst>
      <p:ext uri="{BB962C8B-B14F-4D97-AF65-F5344CB8AC3E}">
        <p14:creationId xmlns:p14="http://schemas.microsoft.com/office/powerpoint/2010/main" val="122530289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descr="svtx:article/content/headline">
            <a:extLst>
              <a:ext uri="{FF2B5EF4-FFF2-40B4-BE49-F238E27FC236}">
                <a16:creationId xmlns:a16="http://schemas.microsoft.com/office/drawing/2014/main" id="{0B3FFA01-208A-4221-A526-08D7C9637E7C}"/>
              </a:ext>
            </a:extLst>
          </p:cNvPr>
          <p:cNvSpPr>
            <a:spLocks noGrp="1"/>
          </p:cNvSpPr>
          <p:nvPr>
            <p:ph type="title"/>
          </p:nvPr>
        </p:nvSpPr>
        <p:spPr>
          <a:xfrm>
            <a:off x="479426" y="875309"/>
            <a:ext cx="9540873" cy="932854"/>
          </a:xfrm>
        </p:spPr>
        <p:txBody>
          <a:bodyPr/>
          <a:lstStyle/>
          <a:p>
            <a:r>
              <a:rPr lang="de-DE" b="0" i="0" u="none"/>
              <a:t>Die wichtigsten Vorteile für Arbeitnehmer</a:t>
            </a:r>
          </a:p>
        </p:txBody>
      </p:sp>
      <p:sp>
        <p:nvSpPr>
          <p:cNvPr id="12" name="Foliennummernplatzhalter 11">
            <a:extLst>
              <a:ext uri="{FF2B5EF4-FFF2-40B4-BE49-F238E27FC236}">
                <a16:creationId xmlns:a16="http://schemas.microsoft.com/office/drawing/2014/main" id="{8CB2939B-30B0-4FCE-A680-53317BC7B188}"/>
              </a:ext>
            </a:extLst>
          </p:cNvPr>
          <p:cNvSpPr>
            <a:spLocks noGrp="1"/>
          </p:cNvSpPr>
          <p:nvPr>
            <p:ph type="sldNum" sz="quarter" idx="15"/>
          </p:nvPr>
        </p:nvSpPr>
        <p:spPr/>
        <p:txBody>
          <a:bodyPr/>
          <a:lstStyle/>
          <a:p>
            <a:fld id="{0F96B16C-3F5F-44BC-AFCC-8CBCBD90898D}" type="slidenum">
              <a:rPr lang="de-DE"/>
              <a:t>6</a:t>
            </a:fld>
            <a:endParaRPr lang="de-DE"/>
          </a:p>
        </p:txBody>
      </p:sp>
      <p:sp>
        <p:nvSpPr>
          <p:cNvPr id="15" name="Textplatzhalter 14" descr="svtxtr:svtx:pptx_transfrom_strapline_bold">
            <a:extLst>
              <a:ext uri="{FF2B5EF4-FFF2-40B4-BE49-F238E27FC236}">
                <a16:creationId xmlns:a16="http://schemas.microsoft.com/office/drawing/2014/main" id="{CBF3569F-409D-4F06-976B-9516A2DF3D62}"/>
              </a:ext>
            </a:extLst>
          </p:cNvPr>
          <p:cNvSpPr>
            <a:spLocks noGrp="1"/>
          </p:cNvSpPr>
          <p:nvPr>
            <p:ph type="body" sz="quarter" idx="12"/>
          </p:nvPr>
        </p:nvSpPr>
        <p:spPr/>
        <p:txBody>
          <a:bodyPr/>
          <a:lstStyle/>
          <a:p>
            <a:r>
              <a:rPr lang="de-DE" b="1" i="0" u="none"/>
              <a:t>Das bringt das Allianz Zeitwertkonto</a:t>
            </a:r>
          </a:p>
        </p:txBody>
      </p:sp>
      <p:sp>
        <p:nvSpPr>
          <p:cNvPr id="33" name="Fußzeilenplatzhalter 7" descr="svtx:article/content/footnote">
            <a:extLst>
              <a:ext uri="{FF2B5EF4-FFF2-40B4-BE49-F238E27FC236}">
                <a16:creationId xmlns:a16="http://schemas.microsoft.com/office/drawing/2014/main" id="{9B4BCDEF-3AC9-4173-8AB8-14FCB330A1A0}"/>
              </a:ext>
            </a:extLst>
          </p:cNvPr>
          <p:cNvSpPr txBox="1"/>
          <p:nvPr/>
        </p:nvSpPr>
        <p:spPr>
          <a:xfrm>
            <a:off x="478801" y="6166800"/>
            <a:ext cx="9325600" cy="349200"/>
          </a:xfrm>
          <a:prstGeom prst="rect">
            <a:avLst/>
          </a:prstGeom>
          <a:noFill/>
        </p:spPr>
        <p:txBody>
          <a:bodyPr vert="horz" wrap="square" lIns="0" tIns="0" rIns="0" bIns="0" rtlCol="0" anchor="b">
            <a:noAutofit/>
          </a:bodyPr>
          <a:lstStyle>
            <a:defPPr>
              <a:defRPr lang="de-DE"/>
            </a:defPPr>
            <a:lvl1pPr marL="0" algn="l" defTabSz="1219170" rtl="0" eaLnBrk="1" latinLnBrk="0" hangingPunct="1">
              <a:defRPr sz="8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a:p>
        </p:txBody>
      </p:sp>
      <p:grpSp>
        <p:nvGrpSpPr>
          <p:cNvPr id="3" name="Gruppieren 3 Icon" descr="svtxtr:svtx:pptx.transform.group[3]" hidden="1">
            <a:extLst>
              <a:ext uri="{FF2B5EF4-FFF2-40B4-BE49-F238E27FC236}">
                <a16:creationId xmlns:a16="http://schemas.microsoft.com/office/drawing/2014/main" id="{BD728760-D5F3-4EAD-99A3-2E17932824DA}"/>
              </a:ext>
            </a:extLst>
          </p:cNvPr>
          <p:cNvGrpSpPr/>
          <p:nvPr/>
        </p:nvGrpSpPr>
        <p:grpSpPr>
          <a:xfrm>
            <a:off x="478801" y="1808978"/>
            <a:ext cx="11233774" cy="4033866"/>
            <a:chOff x="478801" y="1808978"/>
            <a:chExt cx="11233774" cy="4033866"/>
          </a:xfrm>
        </p:grpSpPr>
        <p:grpSp>
          <p:nvGrpSpPr>
            <p:cNvPr id="77" name="Gruppieren 76">
              <a:extLst>
                <a:ext uri="{FF2B5EF4-FFF2-40B4-BE49-F238E27FC236}">
                  <a16:creationId xmlns:a16="http://schemas.microsoft.com/office/drawing/2014/main" id="{74C3106E-0633-4388-B1A5-098CCBA12D90}"/>
                </a:ext>
              </a:extLst>
            </p:cNvPr>
            <p:cNvGrpSpPr/>
            <p:nvPr/>
          </p:nvGrpSpPr>
          <p:grpSpPr>
            <a:xfrm>
              <a:off x="4309298" y="1808978"/>
              <a:ext cx="968533" cy="968533"/>
              <a:chOff x="1938240" y="1808978"/>
              <a:chExt cx="968533" cy="968533"/>
            </a:xfrm>
          </p:grpSpPr>
          <p:sp>
            <p:nvSpPr>
              <p:cNvPr id="78" name="Ellipse 77">
                <a:extLst>
                  <a:ext uri="{FF2B5EF4-FFF2-40B4-BE49-F238E27FC236}">
                    <a16:creationId xmlns:a16="http://schemas.microsoft.com/office/drawing/2014/main" id="{1B10045D-9A5A-457C-B1BE-5BAD8980FDB8}"/>
                  </a:ext>
                </a:extLst>
              </p:cNvPr>
              <p:cNvSpPr/>
              <p:nvPr/>
            </p:nvSpPr>
            <p:spPr>
              <a:xfrm>
                <a:off x="1938240" y="1808978"/>
                <a:ext cx="968533" cy="968533"/>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205" rtl="0" eaLnBrk="1" latinLnBrk="0" hangingPunct="1">
                  <a:defRPr sz="1800" kern="1200">
                    <a:solidFill>
                      <a:srgbClr val="FFFFFF"/>
                    </a:solidFill>
                    <a:latin typeface="Arial"/>
                    <a:ea typeface="+mn-ea"/>
                    <a:cs typeface="+mn-cs"/>
                  </a:defRPr>
                </a:lvl1pPr>
                <a:lvl2pPr marL="457102" algn="l" defTabSz="914205" rtl="0" eaLnBrk="1" latinLnBrk="0" hangingPunct="1">
                  <a:defRPr sz="1800" kern="1200">
                    <a:solidFill>
                      <a:srgbClr val="FFFFFF"/>
                    </a:solidFill>
                    <a:latin typeface="Arial"/>
                    <a:ea typeface="+mn-ea"/>
                    <a:cs typeface="+mn-cs"/>
                  </a:defRPr>
                </a:lvl2pPr>
                <a:lvl3pPr marL="914205" algn="l" defTabSz="914205" rtl="0" eaLnBrk="1" latinLnBrk="0" hangingPunct="1">
                  <a:defRPr sz="1800" kern="1200">
                    <a:solidFill>
                      <a:srgbClr val="FFFFFF"/>
                    </a:solidFill>
                    <a:latin typeface="Arial"/>
                    <a:ea typeface="+mn-ea"/>
                    <a:cs typeface="+mn-cs"/>
                  </a:defRPr>
                </a:lvl3pPr>
                <a:lvl4pPr marL="1371308" algn="l" defTabSz="914205" rtl="0" eaLnBrk="1" latinLnBrk="0" hangingPunct="1">
                  <a:defRPr sz="1800" kern="1200">
                    <a:solidFill>
                      <a:srgbClr val="FFFFFF"/>
                    </a:solidFill>
                    <a:latin typeface="Arial"/>
                    <a:ea typeface="+mn-ea"/>
                    <a:cs typeface="+mn-cs"/>
                  </a:defRPr>
                </a:lvl4pPr>
                <a:lvl5pPr marL="1828410" algn="l" defTabSz="914205" rtl="0" eaLnBrk="1" latinLnBrk="0" hangingPunct="1">
                  <a:defRPr sz="1800" kern="1200">
                    <a:solidFill>
                      <a:srgbClr val="FFFFFF"/>
                    </a:solidFill>
                    <a:latin typeface="Arial"/>
                    <a:ea typeface="+mn-ea"/>
                    <a:cs typeface="+mn-cs"/>
                  </a:defRPr>
                </a:lvl5pPr>
                <a:lvl6pPr marL="2285511" algn="l" defTabSz="914205" rtl="0" eaLnBrk="1" latinLnBrk="0" hangingPunct="1">
                  <a:defRPr sz="1800" kern="1200">
                    <a:solidFill>
                      <a:srgbClr val="FFFFFF"/>
                    </a:solidFill>
                    <a:latin typeface="Arial"/>
                    <a:ea typeface="+mn-ea"/>
                    <a:cs typeface="+mn-cs"/>
                  </a:defRPr>
                </a:lvl6pPr>
                <a:lvl7pPr marL="2742614" algn="l" defTabSz="914205" rtl="0" eaLnBrk="1" latinLnBrk="0" hangingPunct="1">
                  <a:defRPr sz="1800" kern="1200">
                    <a:solidFill>
                      <a:srgbClr val="FFFFFF"/>
                    </a:solidFill>
                    <a:latin typeface="Arial"/>
                    <a:ea typeface="+mn-ea"/>
                    <a:cs typeface="+mn-cs"/>
                  </a:defRPr>
                </a:lvl7pPr>
                <a:lvl8pPr marL="3199716" algn="l" defTabSz="914205" rtl="0" eaLnBrk="1" latinLnBrk="0" hangingPunct="1">
                  <a:defRPr sz="1800" kern="1200">
                    <a:solidFill>
                      <a:srgbClr val="FFFFFF"/>
                    </a:solidFill>
                    <a:latin typeface="Arial"/>
                    <a:ea typeface="+mn-ea"/>
                    <a:cs typeface="+mn-cs"/>
                  </a:defRPr>
                </a:lvl8pPr>
                <a:lvl9pPr marL="3656819" algn="l" defTabSz="914205" rtl="0" eaLnBrk="1" latinLnBrk="0" hangingPunct="1">
                  <a:defRPr sz="1800" kern="1200">
                    <a:solidFill>
                      <a:srgbClr val="FFFFFF"/>
                    </a:solidFill>
                    <a:latin typeface="Arial"/>
                    <a:ea typeface="+mn-ea"/>
                    <a:cs typeface="+mn-cs"/>
                  </a:defRPr>
                </a:lvl9pPr>
              </a:lstStyle>
              <a:p>
                <a:pPr algn="ctr"/>
                <a:endParaRPr lang="de-DE"/>
              </a:p>
            </p:txBody>
          </p:sp>
          <p:pic>
            <p:nvPicPr>
              <p:cNvPr id="79" name="Grafik 78" descr="svtx:article/content/body/bullet-list/item[2]/picture/@tmpUrl&#10;svtxbackup:w=45.326614&#10;svtxbackup:h=45.326458&#10;svtxbackup:x=354.78268&#10;svtxbackup:y=157.87512">
                <a:extLst>
                  <a:ext uri="{FF2B5EF4-FFF2-40B4-BE49-F238E27FC236}">
                    <a16:creationId xmlns:a16="http://schemas.microsoft.com/office/drawing/2014/main" id="{2B31CE2A-0F38-4064-BB79-2AFAD85923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4682" y="2005014"/>
                <a:ext cx="575648" cy="575646"/>
              </a:xfrm>
              <a:prstGeom prst="rect">
                <a:avLst/>
              </a:prstGeom>
            </p:spPr>
          </p:pic>
        </p:grpSp>
        <p:grpSp>
          <p:nvGrpSpPr>
            <p:cNvPr id="80" name="Gruppieren 79">
              <a:extLst>
                <a:ext uri="{FF2B5EF4-FFF2-40B4-BE49-F238E27FC236}">
                  <a16:creationId xmlns:a16="http://schemas.microsoft.com/office/drawing/2014/main" id="{AC004E99-36F8-4153-BA59-C8CE97C0715F}"/>
                </a:ext>
              </a:extLst>
            </p:cNvPr>
            <p:cNvGrpSpPr/>
            <p:nvPr/>
          </p:nvGrpSpPr>
          <p:grpSpPr>
            <a:xfrm>
              <a:off x="8125648" y="1808978"/>
              <a:ext cx="968533" cy="968533"/>
              <a:chOff x="1938240" y="1808978"/>
              <a:chExt cx="968533" cy="968533"/>
            </a:xfrm>
          </p:grpSpPr>
          <p:sp>
            <p:nvSpPr>
              <p:cNvPr id="81" name="Ellipse 80">
                <a:extLst>
                  <a:ext uri="{FF2B5EF4-FFF2-40B4-BE49-F238E27FC236}">
                    <a16:creationId xmlns:a16="http://schemas.microsoft.com/office/drawing/2014/main" id="{FA09CD4F-4AE7-42F3-9394-5BCF69CF5533}"/>
                  </a:ext>
                </a:extLst>
              </p:cNvPr>
              <p:cNvSpPr/>
              <p:nvPr/>
            </p:nvSpPr>
            <p:spPr>
              <a:xfrm>
                <a:off x="1938240" y="1808978"/>
                <a:ext cx="968533" cy="968533"/>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205" rtl="0" eaLnBrk="1" latinLnBrk="0" hangingPunct="1">
                  <a:defRPr sz="1800" kern="1200">
                    <a:solidFill>
                      <a:srgbClr val="FFFFFF"/>
                    </a:solidFill>
                    <a:latin typeface="Arial"/>
                    <a:ea typeface="+mn-ea"/>
                    <a:cs typeface="+mn-cs"/>
                  </a:defRPr>
                </a:lvl1pPr>
                <a:lvl2pPr marL="457102" algn="l" defTabSz="914205" rtl="0" eaLnBrk="1" latinLnBrk="0" hangingPunct="1">
                  <a:defRPr sz="1800" kern="1200">
                    <a:solidFill>
                      <a:srgbClr val="FFFFFF"/>
                    </a:solidFill>
                    <a:latin typeface="Arial"/>
                    <a:ea typeface="+mn-ea"/>
                    <a:cs typeface="+mn-cs"/>
                  </a:defRPr>
                </a:lvl2pPr>
                <a:lvl3pPr marL="914205" algn="l" defTabSz="914205" rtl="0" eaLnBrk="1" latinLnBrk="0" hangingPunct="1">
                  <a:defRPr sz="1800" kern="1200">
                    <a:solidFill>
                      <a:srgbClr val="FFFFFF"/>
                    </a:solidFill>
                    <a:latin typeface="Arial"/>
                    <a:ea typeface="+mn-ea"/>
                    <a:cs typeface="+mn-cs"/>
                  </a:defRPr>
                </a:lvl3pPr>
                <a:lvl4pPr marL="1371308" algn="l" defTabSz="914205" rtl="0" eaLnBrk="1" latinLnBrk="0" hangingPunct="1">
                  <a:defRPr sz="1800" kern="1200">
                    <a:solidFill>
                      <a:srgbClr val="FFFFFF"/>
                    </a:solidFill>
                    <a:latin typeface="Arial"/>
                    <a:ea typeface="+mn-ea"/>
                    <a:cs typeface="+mn-cs"/>
                  </a:defRPr>
                </a:lvl4pPr>
                <a:lvl5pPr marL="1828410" algn="l" defTabSz="914205" rtl="0" eaLnBrk="1" latinLnBrk="0" hangingPunct="1">
                  <a:defRPr sz="1800" kern="1200">
                    <a:solidFill>
                      <a:srgbClr val="FFFFFF"/>
                    </a:solidFill>
                    <a:latin typeface="Arial"/>
                    <a:ea typeface="+mn-ea"/>
                    <a:cs typeface="+mn-cs"/>
                  </a:defRPr>
                </a:lvl5pPr>
                <a:lvl6pPr marL="2285511" algn="l" defTabSz="914205" rtl="0" eaLnBrk="1" latinLnBrk="0" hangingPunct="1">
                  <a:defRPr sz="1800" kern="1200">
                    <a:solidFill>
                      <a:srgbClr val="FFFFFF"/>
                    </a:solidFill>
                    <a:latin typeface="Arial"/>
                    <a:ea typeface="+mn-ea"/>
                    <a:cs typeface="+mn-cs"/>
                  </a:defRPr>
                </a:lvl6pPr>
                <a:lvl7pPr marL="2742614" algn="l" defTabSz="914205" rtl="0" eaLnBrk="1" latinLnBrk="0" hangingPunct="1">
                  <a:defRPr sz="1800" kern="1200">
                    <a:solidFill>
                      <a:srgbClr val="FFFFFF"/>
                    </a:solidFill>
                    <a:latin typeface="Arial"/>
                    <a:ea typeface="+mn-ea"/>
                    <a:cs typeface="+mn-cs"/>
                  </a:defRPr>
                </a:lvl7pPr>
                <a:lvl8pPr marL="3199716" algn="l" defTabSz="914205" rtl="0" eaLnBrk="1" latinLnBrk="0" hangingPunct="1">
                  <a:defRPr sz="1800" kern="1200">
                    <a:solidFill>
                      <a:srgbClr val="FFFFFF"/>
                    </a:solidFill>
                    <a:latin typeface="Arial"/>
                    <a:ea typeface="+mn-ea"/>
                    <a:cs typeface="+mn-cs"/>
                  </a:defRPr>
                </a:lvl8pPr>
                <a:lvl9pPr marL="3656819" algn="l" defTabSz="914205" rtl="0" eaLnBrk="1" latinLnBrk="0" hangingPunct="1">
                  <a:defRPr sz="1800" kern="1200">
                    <a:solidFill>
                      <a:srgbClr val="FFFFFF"/>
                    </a:solidFill>
                    <a:latin typeface="Arial"/>
                    <a:ea typeface="+mn-ea"/>
                    <a:cs typeface="+mn-cs"/>
                  </a:defRPr>
                </a:lvl9pPr>
              </a:lstStyle>
              <a:p>
                <a:pPr algn="ctr"/>
                <a:endParaRPr lang="de-DE"/>
              </a:p>
            </p:txBody>
          </p:sp>
          <p:pic>
            <p:nvPicPr>
              <p:cNvPr id="82" name="Grafik 81" descr="svtx:article/content/body/bullet-list/item[3]/picture/@tmpUrl&#10;svtxbackup:w=45.326614&#10;svtxbackup:h=45.326458&#10;svtxbackup:x=655.28265&#10;svtxbackup:y=157.87512">
                <a:extLst>
                  <a:ext uri="{FF2B5EF4-FFF2-40B4-BE49-F238E27FC236}">
                    <a16:creationId xmlns:a16="http://schemas.microsoft.com/office/drawing/2014/main" id="{7BCCE429-0C72-44B1-8150-600746B87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4682" y="2005014"/>
                <a:ext cx="575648" cy="575646"/>
              </a:xfrm>
              <a:prstGeom prst="rect">
                <a:avLst/>
              </a:prstGeom>
            </p:spPr>
          </p:pic>
        </p:grpSp>
        <p:grpSp>
          <p:nvGrpSpPr>
            <p:cNvPr id="83" name="Gruppieren 82">
              <a:extLst>
                <a:ext uri="{FF2B5EF4-FFF2-40B4-BE49-F238E27FC236}">
                  <a16:creationId xmlns:a16="http://schemas.microsoft.com/office/drawing/2014/main" id="{797FDCB5-7789-4FE9-9EAF-A4E22819741A}"/>
                </a:ext>
              </a:extLst>
            </p:cNvPr>
            <p:cNvGrpSpPr/>
            <p:nvPr/>
          </p:nvGrpSpPr>
          <p:grpSpPr>
            <a:xfrm>
              <a:off x="478801" y="1808978"/>
              <a:ext cx="968533" cy="968533"/>
              <a:chOff x="1938240" y="1808978"/>
              <a:chExt cx="968533" cy="968533"/>
            </a:xfrm>
          </p:grpSpPr>
          <p:sp>
            <p:nvSpPr>
              <p:cNvPr id="84" name="Ellipse 83">
                <a:extLst>
                  <a:ext uri="{FF2B5EF4-FFF2-40B4-BE49-F238E27FC236}">
                    <a16:creationId xmlns:a16="http://schemas.microsoft.com/office/drawing/2014/main" id="{B75E4353-8C75-429A-861A-295CA9A35732}"/>
                  </a:ext>
                </a:extLst>
              </p:cNvPr>
              <p:cNvSpPr/>
              <p:nvPr/>
            </p:nvSpPr>
            <p:spPr>
              <a:xfrm>
                <a:off x="1938240" y="1808978"/>
                <a:ext cx="968533" cy="968533"/>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205" rtl="0" eaLnBrk="1" latinLnBrk="0" hangingPunct="1">
                  <a:defRPr sz="1800" kern="1200">
                    <a:solidFill>
                      <a:srgbClr val="FFFFFF"/>
                    </a:solidFill>
                    <a:latin typeface="Arial"/>
                    <a:ea typeface="+mn-ea"/>
                    <a:cs typeface="+mn-cs"/>
                  </a:defRPr>
                </a:lvl1pPr>
                <a:lvl2pPr marL="457102" algn="l" defTabSz="914205" rtl="0" eaLnBrk="1" latinLnBrk="0" hangingPunct="1">
                  <a:defRPr sz="1800" kern="1200">
                    <a:solidFill>
                      <a:srgbClr val="FFFFFF"/>
                    </a:solidFill>
                    <a:latin typeface="Arial"/>
                    <a:ea typeface="+mn-ea"/>
                    <a:cs typeface="+mn-cs"/>
                  </a:defRPr>
                </a:lvl2pPr>
                <a:lvl3pPr marL="914205" algn="l" defTabSz="914205" rtl="0" eaLnBrk="1" latinLnBrk="0" hangingPunct="1">
                  <a:defRPr sz="1800" kern="1200">
                    <a:solidFill>
                      <a:srgbClr val="FFFFFF"/>
                    </a:solidFill>
                    <a:latin typeface="Arial"/>
                    <a:ea typeface="+mn-ea"/>
                    <a:cs typeface="+mn-cs"/>
                  </a:defRPr>
                </a:lvl3pPr>
                <a:lvl4pPr marL="1371308" algn="l" defTabSz="914205" rtl="0" eaLnBrk="1" latinLnBrk="0" hangingPunct="1">
                  <a:defRPr sz="1800" kern="1200">
                    <a:solidFill>
                      <a:srgbClr val="FFFFFF"/>
                    </a:solidFill>
                    <a:latin typeface="Arial"/>
                    <a:ea typeface="+mn-ea"/>
                    <a:cs typeface="+mn-cs"/>
                  </a:defRPr>
                </a:lvl4pPr>
                <a:lvl5pPr marL="1828410" algn="l" defTabSz="914205" rtl="0" eaLnBrk="1" latinLnBrk="0" hangingPunct="1">
                  <a:defRPr sz="1800" kern="1200">
                    <a:solidFill>
                      <a:srgbClr val="FFFFFF"/>
                    </a:solidFill>
                    <a:latin typeface="Arial"/>
                    <a:ea typeface="+mn-ea"/>
                    <a:cs typeface="+mn-cs"/>
                  </a:defRPr>
                </a:lvl5pPr>
                <a:lvl6pPr marL="2285511" algn="l" defTabSz="914205" rtl="0" eaLnBrk="1" latinLnBrk="0" hangingPunct="1">
                  <a:defRPr sz="1800" kern="1200">
                    <a:solidFill>
                      <a:srgbClr val="FFFFFF"/>
                    </a:solidFill>
                    <a:latin typeface="Arial"/>
                    <a:ea typeface="+mn-ea"/>
                    <a:cs typeface="+mn-cs"/>
                  </a:defRPr>
                </a:lvl6pPr>
                <a:lvl7pPr marL="2742614" algn="l" defTabSz="914205" rtl="0" eaLnBrk="1" latinLnBrk="0" hangingPunct="1">
                  <a:defRPr sz="1800" kern="1200">
                    <a:solidFill>
                      <a:srgbClr val="FFFFFF"/>
                    </a:solidFill>
                    <a:latin typeface="Arial"/>
                    <a:ea typeface="+mn-ea"/>
                    <a:cs typeface="+mn-cs"/>
                  </a:defRPr>
                </a:lvl7pPr>
                <a:lvl8pPr marL="3199716" algn="l" defTabSz="914205" rtl="0" eaLnBrk="1" latinLnBrk="0" hangingPunct="1">
                  <a:defRPr sz="1800" kern="1200">
                    <a:solidFill>
                      <a:srgbClr val="FFFFFF"/>
                    </a:solidFill>
                    <a:latin typeface="Arial"/>
                    <a:ea typeface="+mn-ea"/>
                    <a:cs typeface="+mn-cs"/>
                  </a:defRPr>
                </a:lvl8pPr>
                <a:lvl9pPr marL="3656819" algn="l" defTabSz="914205" rtl="0" eaLnBrk="1" latinLnBrk="0" hangingPunct="1">
                  <a:defRPr sz="1800" kern="1200">
                    <a:solidFill>
                      <a:srgbClr val="FFFFFF"/>
                    </a:solidFill>
                    <a:latin typeface="Arial"/>
                    <a:ea typeface="+mn-ea"/>
                    <a:cs typeface="+mn-cs"/>
                  </a:defRPr>
                </a:lvl9pPr>
              </a:lstStyle>
              <a:p>
                <a:pPr algn="ctr"/>
                <a:endParaRPr lang="de-DE"/>
              </a:p>
            </p:txBody>
          </p:sp>
          <p:pic>
            <p:nvPicPr>
              <p:cNvPr id="85" name="Grafik 84" descr="svtx:article/content/body/bullet-list/item[1]/picture/@tmpUrl&#10;svtxbackup:w=45.326458&#10;svtxbackup:h=45.326458&#10;svtxbackup:x=53.168816&#10;svtxbackup:y=157.87512">
                <a:extLst>
                  <a:ext uri="{FF2B5EF4-FFF2-40B4-BE49-F238E27FC236}">
                    <a16:creationId xmlns:a16="http://schemas.microsoft.com/office/drawing/2014/main" id="{CD3F2BD3-3904-49EF-BCEA-B2C163A668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4683" y="2005014"/>
                <a:ext cx="575646" cy="575646"/>
              </a:xfrm>
              <a:prstGeom prst="rect">
                <a:avLst/>
              </a:prstGeom>
            </p:spPr>
          </p:pic>
        </p:grpSp>
        <p:sp>
          <p:nvSpPr>
            <p:cNvPr id="2" name="Textfeld 1" descr="svtxtr:svtx:pptx.transform_merge_headline_paragraph[2]">
              <a:extLst>
                <a:ext uri="{FF2B5EF4-FFF2-40B4-BE49-F238E27FC236}">
                  <a16:creationId xmlns:a16="http://schemas.microsoft.com/office/drawing/2014/main" id="{5DF28677-7CE2-4837-9D21-DB9DDBD225E6}"/>
                </a:ext>
              </a:extLst>
            </p:cNvPr>
            <p:cNvSpPr txBox="1"/>
            <p:nvPr/>
          </p:nvSpPr>
          <p:spPr>
            <a:xfrm>
              <a:off x="4295775" y="3240000"/>
              <a:ext cx="3600450" cy="2602844"/>
            </a:xfrm>
            <a:prstGeom prst="rect">
              <a:avLst/>
            </a:prstGeom>
            <a:noFill/>
          </p:spPr>
          <p:txBody>
            <a:bodyPr wrap="square" lIns="0" tIns="0" rIns="0" bIns="0" rtlCol="0" anchor="t" anchorCtr="0">
              <a:noAutofit/>
            </a:bodyPr>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pPr marL="0" lvl="1" indent="0">
                <a:spcBef>
                  <a:spcPts val="300"/>
                </a:spcBef>
              </a:pPr>
              <a:r>
                <a:rPr lang="de-DE" sz="1600" b="1" i="0" u="none">
                  <a:solidFill>
                    <a:srgbClr val="003781"/>
                  </a:solidFill>
                </a:rPr>
                <a:t>Portabilität</a:t>
              </a:r>
              <a:r>
                <a:rPr lang="de-DE" sz="1600" b="0" i="0" u="none">
                  <a:solidFill>
                    <a:srgbClr val="003781"/>
                  </a:solidFill>
                </a:rPr>
                <a:t>
Arbeitnehmer können ihr Guthaben bei einem Arbeitgeberwechsel mitnehmen und es frei vererben.</a:t>
              </a:r>
            </a:p>
          </p:txBody>
        </p:sp>
        <p:sp>
          <p:nvSpPr>
            <p:cNvPr id="41" name="Textfeld 40" descr="svtxtr:svtx:pptx.transform_merge_headline_paragraph[1]">
              <a:extLst>
                <a:ext uri="{FF2B5EF4-FFF2-40B4-BE49-F238E27FC236}">
                  <a16:creationId xmlns:a16="http://schemas.microsoft.com/office/drawing/2014/main" id="{4E779020-D7A2-4FC6-896A-55BDEE0AF1DC}"/>
                </a:ext>
              </a:extLst>
            </p:cNvPr>
            <p:cNvSpPr txBox="1"/>
            <p:nvPr/>
          </p:nvSpPr>
          <p:spPr>
            <a:xfrm>
              <a:off x="486189" y="3240000"/>
              <a:ext cx="3591512" cy="2602844"/>
            </a:xfrm>
            <a:prstGeom prst="rect">
              <a:avLst/>
            </a:prstGeom>
            <a:noFill/>
          </p:spPr>
          <p:txBody>
            <a:bodyPr wrap="square" lIns="0" tIns="0" rIns="0" bIns="0" rtlCol="0" anchor="t" anchorCtr="0">
              <a:noAutofit/>
            </a:bodyPr>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pPr marL="0" lvl="1" indent="0">
                <a:spcBef>
                  <a:spcPts val="300"/>
                </a:spcBef>
              </a:pPr>
              <a:r>
                <a:rPr lang="de-DE" sz="1600" b="1" i="0" u="none">
                  <a:solidFill>
                    <a:srgbClr val="003781"/>
                  </a:solidFill>
                </a:rPr>
                <a:t>Bezahlte Freistellung</a:t>
              </a:r>
              <a:r>
                <a:rPr lang="de-DE" sz="1600" b="0" i="0" u="none">
                  <a:solidFill>
                    <a:srgbClr val="003781"/>
                  </a:solidFill>
                </a:rPr>
                <a:t>
Arbeitnehmer können individuelle Auszeiten nehmen und erhalten auch während der Freistellungsphase Gehaltszahlungen. Das Arbeitsverhältnis bleibt dabei bestehen.</a:t>
              </a:r>
            </a:p>
          </p:txBody>
        </p:sp>
        <p:sp>
          <p:nvSpPr>
            <p:cNvPr id="42" name="Textfeld 41" descr="svtxtr:svtx:pptx.transform_merge_headline_paragraph[3]">
              <a:extLst>
                <a:ext uri="{FF2B5EF4-FFF2-40B4-BE49-F238E27FC236}">
                  <a16:creationId xmlns:a16="http://schemas.microsoft.com/office/drawing/2014/main" id="{D2B2B12D-22C7-48ED-B259-D2BED97D76A0}"/>
                </a:ext>
              </a:extLst>
            </p:cNvPr>
            <p:cNvSpPr txBox="1"/>
            <p:nvPr/>
          </p:nvSpPr>
          <p:spPr>
            <a:xfrm>
              <a:off x="8112125" y="3240000"/>
              <a:ext cx="3600450" cy="2602844"/>
            </a:xfrm>
            <a:prstGeom prst="rect">
              <a:avLst/>
            </a:prstGeom>
            <a:noFill/>
          </p:spPr>
          <p:txBody>
            <a:bodyPr wrap="square" lIns="0" tIns="0" rIns="0" bIns="0" rtlCol="0" anchor="t" anchorCtr="0">
              <a:noAutofit/>
            </a:bodyPr>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pPr marL="0" lvl="1" indent="0">
                <a:spcBef>
                  <a:spcPts val="300"/>
                </a:spcBef>
              </a:pPr>
              <a:r>
                <a:rPr lang="de-DE" sz="1600" b="1" i="0" u="none">
                  <a:solidFill>
                    <a:srgbClr val="003781"/>
                  </a:solidFill>
                </a:rPr>
                <a:t>Schutz und Absicherung</a:t>
              </a:r>
              <a:r>
                <a:rPr lang="de-DE" sz="1600" b="0" i="0" u="none">
                  <a:solidFill>
                    <a:srgbClr val="003781"/>
                  </a:solidFill>
                </a:rPr>
                <a:t>
Obwohl Arbeitnehmer während der Freistellung nicht arbeiten, sind sie während dieser Zeit arbeitslosen-, kranken- und sozialversichert. Auch für die Rente sorgen sie weiterhin vor.</a:t>
              </a:r>
            </a:p>
          </p:txBody>
        </p:sp>
      </p:grpSp>
      <p:grpSp>
        <p:nvGrpSpPr>
          <p:cNvPr id="4" name="Gruppieren 4 Icons" descr="svtxtr:svtx:pptx.transform.group[4]">
            <a:extLst>
              <a:ext uri="{FF2B5EF4-FFF2-40B4-BE49-F238E27FC236}">
                <a16:creationId xmlns:a16="http://schemas.microsoft.com/office/drawing/2014/main" id="{B5458529-864E-4B70-B1C0-FA8A6DDA8795}"/>
              </a:ext>
            </a:extLst>
          </p:cNvPr>
          <p:cNvGrpSpPr/>
          <p:nvPr/>
        </p:nvGrpSpPr>
        <p:grpSpPr>
          <a:xfrm>
            <a:off x="478800" y="1808978"/>
            <a:ext cx="11233774" cy="4033866"/>
            <a:chOff x="478800" y="1808978"/>
            <a:chExt cx="11233774" cy="4033866"/>
          </a:xfrm>
        </p:grpSpPr>
        <p:grpSp>
          <p:nvGrpSpPr>
            <p:cNvPr id="17" name="Gruppieren 16">
              <a:extLst>
                <a:ext uri="{FF2B5EF4-FFF2-40B4-BE49-F238E27FC236}">
                  <a16:creationId xmlns:a16="http://schemas.microsoft.com/office/drawing/2014/main" id="{A858C8A5-8820-4704-ACFD-7C51FA55E234}"/>
                </a:ext>
              </a:extLst>
            </p:cNvPr>
            <p:cNvGrpSpPr/>
            <p:nvPr/>
          </p:nvGrpSpPr>
          <p:grpSpPr>
            <a:xfrm>
              <a:off x="479426" y="1808978"/>
              <a:ext cx="968533" cy="968533"/>
              <a:chOff x="1938240" y="1808978"/>
              <a:chExt cx="968533" cy="968533"/>
            </a:xfrm>
          </p:grpSpPr>
          <p:sp>
            <p:nvSpPr>
              <p:cNvPr id="13" name="Ellipse 12">
                <a:extLst>
                  <a:ext uri="{FF2B5EF4-FFF2-40B4-BE49-F238E27FC236}">
                    <a16:creationId xmlns:a16="http://schemas.microsoft.com/office/drawing/2014/main" id="{078FB20B-5DB1-4E3B-B0C3-29F5F80CE50D}"/>
                  </a:ext>
                </a:extLst>
              </p:cNvPr>
              <p:cNvSpPr/>
              <p:nvPr/>
            </p:nvSpPr>
            <p:spPr>
              <a:xfrm>
                <a:off x="1938240" y="1808978"/>
                <a:ext cx="968533" cy="968533"/>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205" rtl="0" eaLnBrk="1" latinLnBrk="0" hangingPunct="1">
                  <a:defRPr sz="1800" kern="1200">
                    <a:solidFill>
                      <a:srgbClr val="FFFFFF"/>
                    </a:solidFill>
                    <a:latin typeface="Arial"/>
                    <a:ea typeface="+mn-ea"/>
                    <a:cs typeface="+mn-cs"/>
                  </a:defRPr>
                </a:lvl1pPr>
                <a:lvl2pPr marL="457102" algn="l" defTabSz="914205" rtl="0" eaLnBrk="1" latinLnBrk="0" hangingPunct="1">
                  <a:defRPr sz="1800" kern="1200">
                    <a:solidFill>
                      <a:srgbClr val="FFFFFF"/>
                    </a:solidFill>
                    <a:latin typeface="Arial"/>
                    <a:ea typeface="+mn-ea"/>
                    <a:cs typeface="+mn-cs"/>
                  </a:defRPr>
                </a:lvl2pPr>
                <a:lvl3pPr marL="914205" algn="l" defTabSz="914205" rtl="0" eaLnBrk="1" latinLnBrk="0" hangingPunct="1">
                  <a:defRPr sz="1800" kern="1200">
                    <a:solidFill>
                      <a:srgbClr val="FFFFFF"/>
                    </a:solidFill>
                    <a:latin typeface="Arial"/>
                    <a:ea typeface="+mn-ea"/>
                    <a:cs typeface="+mn-cs"/>
                  </a:defRPr>
                </a:lvl3pPr>
                <a:lvl4pPr marL="1371308" algn="l" defTabSz="914205" rtl="0" eaLnBrk="1" latinLnBrk="0" hangingPunct="1">
                  <a:defRPr sz="1800" kern="1200">
                    <a:solidFill>
                      <a:srgbClr val="FFFFFF"/>
                    </a:solidFill>
                    <a:latin typeface="Arial"/>
                    <a:ea typeface="+mn-ea"/>
                    <a:cs typeface="+mn-cs"/>
                  </a:defRPr>
                </a:lvl4pPr>
                <a:lvl5pPr marL="1828410" algn="l" defTabSz="914205" rtl="0" eaLnBrk="1" latinLnBrk="0" hangingPunct="1">
                  <a:defRPr sz="1800" kern="1200">
                    <a:solidFill>
                      <a:srgbClr val="FFFFFF"/>
                    </a:solidFill>
                    <a:latin typeface="Arial"/>
                    <a:ea typeface="+mn-ea"/>
                    <a:cs typeface="+mn-cs"/>
                  </a:defRPr>
                </a:lvl5pPr>
                <a:lvl6pPr marL="2285511" algn="l" defTabSz="914205" rtl="0" eaLnBrk="1" latinLnBrk="0" hangingPunct="1">
                  <a:defRPr sz="1800" kern="1200">
                    <a:solidFill>
                      <a:srgbClr val="FFFFFF"/>
                    </a:solidFill>
                    <a:latin typeface="Arial"/>
                    <a:ea typeface="+mn-ea"/>
                    <a:cs typeface="+mn-cs"/>
                  </a:defRPr>
                </a:lvl6pPr>
                <a:lvl7pPr marL="2742614" algn="l" defTabSz="914205" rtl="0" eaLnBrk="1" latinLnBrk="0" hangingPunct="1">
                  <a:defRPr sz="1800" kern="1200">
                    <a:solidFill>
                      <a:srgbClr val="FFFFFF"/>
                    </a:solidFill>
                    <a:latin typeface="Arial"/>
                    <a:ea typeface="+mn-ea"/>
                    <a:cs typeface="+mn-cs"/>
                  </a:defRPr>
                </a:lvl7pPr>
                <a:lvl8pPr marL="3199716" algn="l" defTabSz="914205" rtl="0" eaLnBrk="1" latinLnBrk="0" hangingPunct="1">
                  <a:defRPr sz="1800" kern="1200">
                    <a:solidFill>
                      <a:srgbClr val="FFFFFF"/>
                    </a:solidFill>
                    <a:latin typeface="Arial"/>
                    <a:ea typeface="+mn-ea"/>
                    <a:cs typeface="+mn-cs"/>
                  </a:defRPr>
                </a:lvl8pPr>
                <a:lvl9pPr marL="3656819" algn="l" defTabSz="914205" rtl="0" eaLnBrk="1" latinLnBrk="0" hangingPunct="1">
                  <a:defRPr sz="1800" kern="1200">
                    <a:solidFill>
                      <a:srgbClr val="FFFFFF"/>
                    </a:solidFill>
                    <a:latin typeface="Arial"/>
                    <a:ea typeface="+mn-ea"/>
                    <a:cs typeface="+mn-cs"/>
                  </a:defRPr>
                </a:lvl9pPr>
              </a:lstStyle>
              <a:p>
                <a:pPr algn="ctr"/>
                <a:endParaRPr lang="de-DE"/>
              </a:p>
            </p:txBody>
          </p:sp>
          <p:pic>
            <p:nvPicPr>
              <p:cNvPr id="16" name="Grafik 15" descr="svtx:article/content/body/bullet-list/item[1]/picture/@tmpUrl&#10;svtxbackup:w=45.326614&#10;svtxbackup:h=45.326458&#10;svtxbackup:x=53.21795&#10;svtxbackup:y=157.87512">
                <a:extLst>
                  <a:ext uri="{FF2B5EF4-FFF2-40B4-BE49-F238E27FC236}">
                    <a16:creationId xmlns:a16="http://schemas.microsoft.com/office/drawing/2014/main" id="{32A203DF-6B96-4E58-BD84-EC8F597AEE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4682" y="2005014"/>
                <a:ext cx="575648" cy="575646"/>
              </a:xfrm>
              <a:prstGeom prst="rect">
                <a:avLst/>
              </a:prstGeom>
            </p:spPr>
          </p:pic>
        </p:grpSp>
        <p:grpSp>
          <p:nvGrpSpPr>
            <p:cNvPr id="89" name="Gruppieren 88">
              <a:extLst>
                <a:ext uri="{FF2B5EF4-FFF2-40B4-BE49-F238E27FC236}">
                  <a16:creationId xmlns:a16="http://schemas.microsoft.com/office/drawing/2014/main" id="{2D0ED3CD-63DE-4E2F-8341-6A27458CFB90}"/>
                </a:ext>
              </a:extLst>
            </p:cNvPr>
            <p:cNvGrpSpPr/>
            <p:nvPr/>
          </p:nvGrpSpPr>
          <p:grpSpPr>
            <a:xfrm>
              <a:off x="3343284" y="1808978"/>
              <a:ext cx="968533" cy="968533"/>
              <a:chOff x="1938240" y="1808978"/>
              <a:chExt cx="968533" cy="968533"/>
            </a:xfrm>
          </p:grpSpPr>
          <p:sp>
            <p:nvSpPr>
              <p:cNvPr id="90" name="Ellipse 89">
                <a:extLst>
                  <a:ext uri="{FF2B5EF4-FFF2-40B4-BE49-F238E27FC236}">
                    <a16:creationId xmlns:a16="http://schemas.microsoft.com/office/drawing/2014/main" id="{C36BE954-E881-4EF2-8DB8-37A3E09BB368}"/>
                  </a:ext>
                </a:extLst>
              </p:cNvPr>
              <p:cNvSpPr/>
              <p:nvPr/>
            </p:nvSpPr>
            <p:spPr>
              <a:xfrm>
                <a:off x="1938240" y="1808978"/>
                <a:ext cx="968533" cy="968533"/>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205" rtl="0" eaLnBrk="1" latinLnBrk="0" hangingPunct="1">
                  <a:defRPr sz="1800" kern="1200">
                    <a:solidFill>
                      <a:srgbClr val="FFFFFF"/>
                    </a:solidFill>
                    <a:latin typeface="Arial"/>
                    <a:ea typeface="+mn-ea"/>
                    <a:cs typeface="+mn-cs"/>
                  </a:defRPr>
                </a:lvl1pPr>
                <a:lvl2pPr marL="457102" algn="l" defTabSz="914205" rtl="0" eaLnBrk="1" latinLnBrk="0" hangingPunct="1">
                  <a:defRPr sz="1800" kern="1200">
                    <a:solidFill>
                      <a:srgbClr val="FFFFFF"/>
                    </a:solidFill>
                    <a:latin typeface="Arial"/>
                    <a:ea typeface="+mn-ea"/>
                    <a:cs typeface="+mn-cs"/>
                  </a:defRPr>
                </a:lvl2pPr>
                <a:lvl3pPr marL="914205" algn="l" defTabSz="914205" rtl="0" eaLnBrk="1" latinLnBrk="0" hangingPunct="1">
                  <a:defRPr sz="1800" kern="1200">
                    <a:solidFill>
                      <a:srgbClr val="FFFFFF"/>
                    </a:solidFill>
                    <a:latin typeface="Arial"/>
                    <a:ea typeface="+mn-ea"/>
                    <a:cs typeface="+mn-cs"/>
                  </a:defRPr>
                </a:lvl3pPr>
                <a:lvl4pPr marL="1371308" algn="l" defTabSz="914205" rtl="0" eaLnBrk="1" latinLnBrk="0" hangingPunct="1">
                  <a:defRPr sz="1800" kern="1200">
                    <a:solidFill>
                      <a:srgbClr val="FFFFFF"/>
                    </a:solidFill>
                    <a:latin typeface="Arial"/>
                    <a:ea typeface="+mn-ea"/>
                    <a:cs typeface="+mn-cs"/>
                  </a:defRPr>
                </a:lvl4pPr>
                <a:lvl5pPr marL="1828410" algn="l" defTabSz="914205" rtl="0" eaLnBrk="1" latinLnBrk="0" hangingPunct="1">
                  <a:defRPr sz="1800" kern="1200">
                    <a:solidFill>
                      <a:srgbClr val="FFFFFF"/>
                    </a:solidFill>
                    <a:latin typeface="Arial"/>
                    <a:ea typeface="+mn-ea"/>
                    <a:cs typeface="+mn-cs"/>
                  </a:defRPr>
                </a:lvl5pPr>
                <a:lvl6pPr marL="2285511" algn="l" defTabSz="914205" rtl="0" eaLnBrk="1" latinLnBrk="0" hangingPunct="1">
                  <a:defRPr sz="1800" kern="1200">
                    <a:solidFill>
                      <a:srgbClr val="FFFFFF"/>
                    </a:solidFill>
                    <a:latin typeface="Arial"/>
                    <a:ea typeface="+mn-ea"/>
                    <a:cs typeface="+mn-cs"/>
                  </a:defRPr>
                </a:lvl6pPr>
                <a:lvl7pPr marL="2742614" algn="l" defTabSz="914205" rtl="0" eaLnBrk="1" latinLnBrk="0" hangingPunct="1">
                  <a:defRPr sz="1800" kern="1200">
                    <a:solidFill>
                      <a:srgbClr val="FFFFFF"/>
                    </a:solidFill>
                    <a:latin typeface="Arial"/>
                    <a:ea typeface="+mn-ea"/>
                    <a:cs typeface="+mn-cs"/>
                  </a:defRPr>
                </a:lvl7pPr>
                <a:lvl8pPr marL="3199716" algn="l" defTabSz="914205" rtl="0" eaLnBrk="1" latinLnBrk="0" hangingPunct="1">
                  <a:defRPr sz="1800" kern="1200">
                    <a:solidFill>
                      <a:srgbClr val="FFFFFF"/>
                    </a:solidFill>
                    <a:latin typeface="Arial"/>
                    <a:ea typeface="+mn-ea"/>
                    <a:cs typeface="+mn-cs"/>
                  </a:defRPr>
                </a:lvl8pPr>
                <a:lvl9pPr marL="3656819" algn="l" defTabSz="914205" rtl="0" eaLnBrk="1" latinLnBrk="0" hangingPunct="1">
                  <a:defRPr sz="1800" kern="1200">
                    <a:solidFill>
                      <a:srgbClr val="FFFFFF"/>
                    </a:solidFill>
                    <a:latin typeface="Arial"/>
                    <a:ea typeface="+mn-ea"/>
                    <a:cs typeface="+mn-cs"/>
                  </a:defRPr>
                </a:lvl9pPr>
              </a:lstStyle>
              <a:p>
                <a:pPr algn="ctr"/>
                <a:endParaRPr lang="de-DE"/>
              </a:p>
            </p:txBody>
          </p:sp>
          <p:pic>
            <p:nvPicPr>
              <p:cNvPr id="91" name="Grafik 90" descr="svtx:article/content/body/bullet-list/item[2]/picture/@tmpUrl&#10;svtxbackup:w=45.326614&#10;svtxbackup:h=45.326458&#10;svtxbackup:x=278.7186&#10;svtxbackup:y=157.87512">
                <a:extLst>
                  <a:ext uri="{FF2B5EF4-FFF2-40B4-BE49-F238E27FC236}">
                    <a16:creationId xmlns:a16="http://schemas.microsoft.com/office/drawing/2014/main" id="{4BE6D351-7A7B-43E5-9EBF-928A549FA7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4682" y="2005014"/>
                <a:ext cx="575648" cy="575646"/>
              </a:xfrm>
              <a:prstGeom prst="rect">
                <a:avLst/>
              </a:prstGeom>
            </p:spPr>
          </p:pic>
        </p:grpSp>
        <p:grpSp>
          <p:nvGrpSpPr>
            <p:cNvPr id="92" name="Gruppieren 91">
              <a:extLst>
                <a:ext uri="{FF2B5EF4-FFF2-40B4-BE49-F238E27FC236}">
                  <a16:creationId xmlns:a16="http://schemas.microsoft.com/office/drawing/2014/main" id="{21E75DDD-952F-4A80-9587-066D4FA6F52D}"/>
                </a:ext>
              </a:extLst>
            </p:cNvPr>
            <p:cNvGrpSpPr/>
            <p:nvPr/>
          </p:nvGrpSpPr>
          <p:grpSpPr>
            <a:xfrm>
              <a:off x="6201684" y="1808978"/>
              <a:ext cx="968533" cy="968533"/>
              <a:chOff x="1938240" y="1808978"/>
              <a:chExt cx="968533" cy="968533"/>
            </a:xfrm>
          </p:grpSpPr>
          <p:sp>
            <p:nvSpPr>
              <p:cNvPr id="93" name="Ellipse 92">
                <a:extLst>
                  <a:ext uri="{FF2B5EF4-FFF2-40B4-BE49-F238E27FC236}">
                    <a16:creationId xmlns:a16="http://schemas.microsoft.com/office/drawing/2014/main" id="{1F6CEC5C-8C10-4223-BD1C-E77C9CD488BC}"/>
                  </a:ext>
                </a:extLst>
              </p:cNvPr>
              <p:cNvSpPr/>
              <p:nvPr/>
            </p:nvSpPr>
            <p:spPr>
              <a:xfrm>
                <a:off x="1938240" y="1808978"/>
                <a:ext cx="968533" cy="968533"/>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205" rtl="0" eaLnBrk="1" latinLnBrk="0" hangingPunct="1">
                  <a:defRPr sz="1800" kern="1200">
                    <a:solidFill>
                      <a:srgbClr val="FFFFFF"/>
                    </a:solidFill>
                    <a:latin typeface="Arial"/>
                    <a:ea typeface="+mn-ea"/>
                    <a:cs typeface="+mn-cs"/>
                  </a:defRPr>
                </a:lvl1pPr>
                <a:lvl2pPr marL="457102" algn="l" defTabSz="914205" rtl="0" eaLnBrk="1" latinLnBrk="0" hangingPunct="1">
                  <a:defRPr sz="1800" kern="1200">
                    <a:solidFill>
                      <a:srgbClr val="FFFFFF"/>
                    </a:solidFill>
                    <a:latin typeface="Arial"/>
                    <a:ea typeface="+mn-ea"/>
                    <a:cs typeface="+mn-cs"/>
                  </a:defRPr>
                </a:lvl2pPr>
                <a:lvl3pPr marL="914205" algn="l" defTabSz="914205" rtl="0" eaLnBrk="1" latinLnBrk="0" hangingPunct="1">
                  <a:defRPr sz="1800" kern="1200">
                    <a:solidFill>
                      <a:srgbClr val="FFFFFF"/>
                    </a:solidFill>
                    <a:latin typeface="Arial"/>
                    <a:ea typeface="+mn-ea"/>
                    <a:cs typeface="+mn-cs"/>
                  </a:defRPr>
                </a:lvl3pPr>
                <a:lvl4pPr marL="1371308" algn="l" defTabSz="914205" rtl="0" eaLnBrk="1" latinLnBrk="0" hangingPunct="1">
                  <a:defRPr sz="1800" kern="1200">
                    <a:solidFill>
                      <a:srgbClr val="FFFFFF"/>
                    </a:solidFill>
                    <a:latin typeface="Arial"/>
                    <a:ea typeface="+mn-ea"/>
                    <a:cs typeface="+mn-cs"/>
                  </a:defRPr>
                </a:lvl4pPr>
                <a:lvl5pPr marL="1828410" algn="l" defTabSz="914205" rtl="0" eaLnBrk="1" latinLnBrk="0" hangingPunct="1">
                  <a:defRPr sz="1800" kern="1200">
                    <a:solidFill>
                      <a:srgbClr val="FFFFFF"/>
                    </a:solidFill>
                    <a:latin typeface="Arial"/>
                    <a:ea typeface="+mn-ea"/>
                    <a:cs typeface="+mn-cs"/>
                  </a:defRPr>
                </a:lvl5pPr>
                <a:lvl6pPr marL="2285511" algn="l" defTabSz="914205" rtl="0" eaLnBrk="1" latinLnBrk="0" hangingPunct="1">
                  <a:defRPr sz="1800" kern="1200">
                    <a:solidFill>
                      <a:srgbClr val="FFFFFF"/>
                    </a:solidFill>
                    <a:latin typeface="Arial"/>
                    <a:ea typeface="+mn-ea"/>
                    <a:cs typeface="+mn-cs"/>
                  </a:defRPr>
                </a:lvl6pPr>
                <a:lvl7pPr marL="2742614" algn="l" defTabSz="914205" rtl="0" eaLnBrk="1" latinLnBrk="0" hangingPunct="1">
                  <a:defRPr sz="1800" kern="1200">
                    <a:solidFill>
                      <a:srgbClr val="FFFFFF"/>
                    </a:solidFill>
                    <a:latin typeface="Arial"/>
                    <a:ea typeface="+mn-ea"/>
                    <a:cs typeface="+mn-cs"/>
                  </a:defRPr>
                </a:lvl7pPr>
                <a:lvl8pPr marL="3199716" algn="l" defTabSz="914205" rtl="0" eaLnBrk="1" latinLnBrk="0" hangingPunct="1">
                  <a:defRPr sz="1800" kern="1200">
                    <a:solidFill>
                      <a:srgbClr val="FFFFFF"/>
                    </a:solidFill>
                    <a:latin typeface="Arial"/>
                    <a:ea typeface="+mn-ea"/>
                    <a:cs typeface="+mn-cs"/>
                  </a:defRPr>
                </a:lvl8pPr>
                <a:lvl9pPr marL="3656819" algn="l" defTabSz="914205" rtl="0" eaLnBrk="1" latinLnBrk="0" hangingPunct="1">
                  <a:defRPr sz="1800" kern="1200">
                    <a:solidFill>
                      <a:srgbClr val="FFFFFF"/>
                    </a:solidFill>
                    <a:latin typeface="Arial"/>
                    <a:ea typeface="+mn-ea"/>
                    <a:cs typeface="+mn-cs"/>
                  </a:defRPr>
                </a:lvl9pPr>
              </a:lstStyle>
              <a:p>
                <a:pPr algn="ctr"/>
                <a:endParaRPr lang="de-DE"/>
              </a:p>
            </p:txBody>
          </p:sp>
          <p:pic>
            <p:nvPicPr>
              <p:cNvPr id="94" name="Grafik 93" descr="svtx:article/content/body/bullet-list/item[3]/picture/@tmpUrl&#10;svtxbackup:w=45.326614&#10;svtxbackup:h=45.326458&#10;svtxbackup:x=503.78946&#10;svtxbackup:y=157.87512">
                <a:extLst>
                  <a:ext uri="{FF2B5EF4-FFF2-40B4-BE49-F238E27FC236}">
                    <a16:creationId xmlns:a16="http://schemas.microsoft.com/office/drawing/2014/main" id="{F10ED9DF-40A1-4C95-AB02-F63BF974B2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4682" y="2005014"/>
                <a:ext cx="575648" cy="575646"/>
              </a:xfrm>
              <a:prstGeom prst="rect">
                <a:avLst/>
              </a:prstGeom>
            </p:spPr>
          </p:pic>
        </p:grpSp>
        <p:grpSp>
          <p:nvGrpSpPr>
            <p:cNvPr id="95" name="Gruppieren 94">
              <a:extLst>
                <a:ext uri="{FF2B5EF4-FFF2-40B4-BE49-F238E27FC236}">
                  <a16:creationId xmlns:a16="http://schemas.microsoft.com/office/drawing/2014/main" id="{08BEC54E-F872-4D16-8A7D-913B6590A49A}"/>
                </a:ext>
              </a:extLst>
            </p:cNvPr>
            <p:cNvGrpSpPr/>
            <p:nvPr/>
          </p:nvGrpSpPr>
          <p:grpSpPr>
            <a:xfrm>
              <a:off x="9066167" y="1808978"/>
              <a:ext cx="968533" cy="968533"/>
              <a:chOff x="1938240" y="1808978"/>
              <a:chExt cx="968533" cy="968533"/>
            </a:xfrm>
          </p:grpSpPr>
          <p:sp>
            <p:nvSpPr>
              <p:cNvPr id="96" name="Ellipse 95">
                <a:extLst>
                  <a:ext uri="{FF2B5EF4-FFF2-40B4-BE49-F238E27FC236}">
                    <a16:creationId xmlns:a16="http://schemas.microsoft.com/office/drawing/2014/main" id="{2EC7D317-D958-473B-809F-93A065E1BF91}"/>
                  </a:ext>
                </a:extLst>
              </p:cNvPr>
              <p:cNvSpPr/>
              <p:nvPr/>
            </p:nvSpPr>
            <p:spPr>
              <a:xfrm>
                <a:off x="1938240" y="1808978"/>
                <a:ext cx="968533" cy="968533"/>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205" rtl="0" eaLnBrk="1" latinLnBrk="0" hangingPunct="1">
                  <a:defRPr sz="1800" kern="1200">
                    <a:solidFill>
                      <a:srgbClr val="FFFFFF"/>
                    </a:solidFill>
                    <a:latin typeface="Arial"/>
                    <a:ea typeface="+mn-ea"/>
                    <a:cs typeface="+mn-cs"/>
                  </a:defRPr>
                </a:lvl1pPr>
                <a:lvl2pPr marL="457102" algn="l" defTabSz="914205" rtl="0" eaLnBrk="1" latinLnBrk="0" hangingPunct="1">
                  <a:defRPr sz="1800" kern="1200">
                    <a:solidFill>
                      <a:srgbClr val="FFFFFF"/>
                    </a:solidFill>
                    <a:latin typeface="Arial"/>
                    <a:ea typeface="+mn-ea"/>
                    <a:cs typeface="+mn-cs"/>
                  </a:defRPr>
                </a:lvl2pPr>
                <a:lvl3pPr marL="914205" algn="l" defTabSz="914205" rtl="0" eaLnBrk="1" latinLnBrk="0" hangingPunct="1">
                  <a:defRPr sz="1800" kern="1200">
                    <a:solidFill>
                      <a:srgbClr val="FFFFFF"/>
                    </a:solidFill>
                    <a:latin typeface="Arial"/>
                    <a:ea typeface="+mn-ea"/>
                    <a:cs typeface="+mn-cs"/>
                  </a:defRPr>
                </a:lvl3pPr>
                <a:lvl4pPr marL="1371308" algn="l" defTabSz="914205" rtl="0" eaLnBrk="1" latinLnBrk="0" hangingPunct="1">
                  <a:defRPr sz="1800" kern="1200">
                    <a:solidFill>
                      <a:srgbClr val="FFFFFF"/>
                    </a:solidFill>
                    <a:latin typeface="Arial"/>
                    <a:ea typeface="+mn-ea"/>
                    <a:cs typeface="+mn-cs"/>
                  </a:defRPr>
                </a:lvl4pPr>
                <a:lvl5pPr marL="1828410" algn="l" defTabSz="914205" rtl="0" eaLnBrk="1" latinLnBrk="0" hangingPunct="1">
                  <a:defRPr sz="1800" kern="1200">
                    <a:solidFill>
                      <a:srgbClr val="FFFFFF"/>
                    </a:solidFill>
                    <a:latin typeface="Arial"/>
                    <a:ea typeface="+mn-ea"/>
                    <a:cs typeface="+mn-cs"/>
                  </a:defRPr>
                </a:lvl5pPr>
                <a:lvl6pPr marL="2285511" algn="l" defTabSz="914205" rtl="0" eaLnBrk="1" latinLnBrk="0" hangingPunct="1">
                  <a:defRPr sz="1800" kern="1200">
                    <a:solidFill>
                      <a:srgbClr val="FFFFFF"/>
                    </a:solidFill>
                    <a:latin typeface="Arial"/>
                    <a:ea typeface="+mn-ea"/>
                    <a:cs typeface="+mn-cs"/>
                  </a:defRPr>
                </a:lvl6pPr>
                <a:lvl7pPr marL="2742614" algn="l" defTabSz="914205" rtl="0" eaLnBrk="1" latinLnBrk="0" hangingPunct="1">
                  <a:defRPr sz="1800" kern="1200">
                    <a:solidFill>
                      <a:srgbClr val="FFFFFF"/>
                    </a:solidFill>
                    <a:latin typeface="Arial"/>
                    <a:ea typeface="+mn-ea"/>
                    <a:cs typeface="+mn-cs"/>
                  </a:defRPr>
                </a:lvl7pPr>
                <a:lvl8pPr marL="3199716" algn="l" defTabSz="914205" rtl="0" eaLnBrk="1" latinLnBrk="0" hangingPunct="1">
                  <a:defRPr sz="1800" kern="1200">
                    <a:solidFill>
                      <a:srgbClr val="FFFFFF"/>
                    </a:solidFill>
                    <a:latin typeface="Arial"/>
                    <a:ea typeface="+mn-ea"/>
                    <a:cs typeface="+mn-cs"/>
                  </a:defRPr>
                </a:lvl8pPr>
                <a:lvl9pPr marL="3656819" algn="l" defTabSz="914205" rtl="0" eaLnBrk="1" latinLnBrk="0" hangingPunct="1">
                  <a:defRPr sz="1800" kern="1200">
                    <a:solidFill>
                      <a:srgbClr val="FFFFFF"/>
                    </a:solidFill>
                    <a:latin typeface="Arial"/>
                    <a:ea typeface="+mn-ea"/>
                    <a:cs typeface="+mn-cs"/>
                  </a:defRPr>
                </a:lvl9pPr>
              </a:lstStyle>
              <a:p>
                <a:pPr algn="ctr"/>
                <a:endParaRPr lang="de-DE"/>
              </a:p>
            </p:txBody>
          </p:sp>
          <p:pic>
            <p:nvPicPr>
              <p:cNvPr id="97" name="Grafik 96" descr="svtx:article/content/body/bullet-list/item[4]/picture/@tmpUrl&#10;svtxbackup:w=45.326614&#10;svtxbackup:h=45.326458&#10;svtxbackup:x=729.3393&#10;svtxbackup:y=157.87512">
                <a:extLst>
                  <a:ext uri="{FF2B5EF4-FFF2-40B4-BE49-F238E27FC236}">
                    <a16:creationId xmlns:a16="http://schemas.microsoft.com/office/drawing/2014/main" id="{E5A2EA73-ADD5-4636-A7E3-3C67DA00F1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4682" y="2005014"/>
                <a:ext cx="575648" cy="575646"/>
              </a:xfrm>
              <a:prstGeom prst="rect">
                <a:avLst/>
              </a:prstGeom>
            </p:spPr>
          </p:pic>
        </p:grpSp>
        <p:sp>
          <p:nvSpPr>
            <p:cNvPr id="53" name="Textfeld 52" descr="svtxtr:svtx:pptx.transform_merge_headline_paragraph[1]">
              <a:extLst>
                <a:ext uri="{FF2B5EF4-FFF2-40B4-BE49-F238E27FC236}">
                  <a16:creationId xmlns:a16="http://schemas.microsoft.com/office/drawing/2014/main" id="{46084D05-8916-49C1-A00E-B7BDDF9B78F2}"/>
                </a:ext>
              </a:extLst>
            </p:cNvPr>
            <p:cNvSpPr txBox="1"/>
            <p:nvPr/>
          </p:nvSpPr>
          <p:spPr>
            <a:xfrm>
              <a:off x="478800" y="3240000"/>
              <a:ext cx="2646407" cy="2602844"/>
            </a:xfrm>
            <a:prstGeom prst="rect">
              <a:avLst/>
            </a:prstGeom>
            <a:noFill/>
          </p:spPr>
          <p:txBody>
            <a:bodyPr wrap="square" lIns="0" tIns="0" rIns="0" bIns="0" rtlCol="0" anchor="t" anchorCtr="0">
              <a:noAutofit/>
            </a:bodyPr>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pPr marL="0" lvl="1" indent="0">
                <a:spcBef>
                  <a:spcPts val="300"/>
                </a:spcBef>
              </a:pPr>
              <a:r>
                <a:rPr lang="de-DE" sz="1600" b="1" i="0" u="none">
                  <a:solidFill>
                    <a:srgbClr val="003781"/>
                  </a:solidFill>
                </a:rPr>
                <a:t>Bezahlte Freistellung</a:t>
              </a:r>
              <a:r>
                <a:rPr lang="de-DE" sz="1600" b="0" i="0" u="none">
                  <a:solidFill>
                    <a:srgbClr val="003781"/>
                  </a:solidFill>
                </a:rPr>
                <a:t>
Arbeitnehmer können individuelle Auszeiten nehmen und erhalten auch während der Freistellungsphase Gehaltszahlungen. Das Arbeitsverhältnis bleibt dabei bestehen.</a:t>
              </a:r>
            </a:p>
          </p:txBody>
        </p:sp>
        <p:sp>
          <p:nvSpPr>
            <p:cNvPr id="54" name="Textfeld 53" descr="svtxtr:svtx:pptx.transform_merge_headline_paragraph[2]">
              <a:extLst>
                <a:ext uri="{FF2B5EF4-FFF2-40B4-BE49-F238E27FC236}">
                  <a16:creationId xmlns:a16="http://schemas.microsoft.com/office/drawing/2014/main" id="{AD24F2DE-D190-4569-9012-36827A657481}"/>
                </a:ext>
              </a:extLst>
            </p:cNvPr>
            <p:cNvSpPr txBox="1"/>
            <p:nvPr/>
          </p:nvSpPr>
          <p:spPr>
            <a:xfrm>
              <a:off x="3343284" y="3240000"/>
              <a:ext cx="2646407" cy="2602844"/>
            </a:xfrm>
            <a:prstGeom prst="rect">
              <a:avLst/>
            </a:prstGeom>
            <a:noFill/>
          </p:spPr>
          <p:txBody>
            <a:bodyPr wrap="square" lIns="0" tIns="0" rIns="0" bIns="0" rtlCol="0" anchor="t" anchorCtr="0">
              <a:noAutofit/>
            </a:bodyPr>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pPr marL="0" lvl="1" indent="0">
                <a:spcBef>
                  <a:spcPts val="300"/>
                </a:spcBef>
              </a:pPr>
              <a:r>
                <a:rPr lang="de-DE" sz="1600" b="1" i="0" u="none">
                  <a:solidFill>
                    <a:srgbClr val="003781"/>
                  </a:solidFill>
                </a:rPr>
                <a:t>Portabilität</a:t>
              </a:r>
              <a:r>
                <a:rPr lang="de-DE" sz="1600" b="0" i="0" u="none">
                  <a:solidFill>
                    <a:srgbClr val="003781"/>
                  </a:solidFill>
                </a:rPr>
                <a:t>
Arbeitnehmer können ihr Guthaben bei einem Arbeitgeberwechsel mitnehmen und es frei vererben.</a:t>
              </a:r>
            </a:p>
          </p:txBody>
        </p:sp>
        <p:sp>
          <p:nvSpPr>
            <p:cNvPr id="55" name="Textfeld 54" descr="svtxtr:svtx:pptx.transform_merge_headline_paragraph[3]">
              <a:extLst>
                <a:ext uri="{FF2B5EF4-FFF2-40B4-BE49-F238E27FC236}">
                  <a16:creationId xmlns:a16="http://schemas.microsoft.com/office/drawing/2014/main" id="{33FEE5DF-36D7-439B-8F48-5E776EE7FDB9}"/>
                </a:ext>
              </a:extLst>
            </p:cNvPr>
            <p:cNvSpPr txBox="1"/>
            <p:nvPr/>
          </p:nvSpPr>
          <p:spPr>
            <a:xfrm>
              <a:off x="6203950" y="3240000"/>
              <a:ext cx="2646407" cy="2602844"/>
            </a:xfrm>
            <a:prstGeom prst="rect">
              <a:avLst/>
            </a:prstGeom>
            <a:noFill/>
          </p:spPr>
          <p:txBody>
            <a:bodyPr wrap="square" lIns="0" tIns="0" rIns="0" bIns="0" rtlCol="0" anchor="t" anchorCtr="0">
              <a:noAutofit/>
            </a:bodyPr>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pPr marL="0" lvl="1" indent="0">
                <a:spcBef>
                  <a:spcPts val="300"/>
                </a:spcBef>
              </a:pPr>
              <a:r>
                <a:rPr lang="de-DE" sz="1600" b="1" i="0" u="none">
                  <a:solidFill>
                    <a:srgbClr val="003781"/>
                  </a:solidFill>
                </a:rPr>
                <a:t>Schutz und Absicherung</a:t>
              </a:r>
              <a:r>
                <a:rPr lang="de-DE" sz="1600" b="0" i="0" u="none">
                  <a:solidFill>
                    <a:srgbClr val="003781"/>
                  </a:solidFill>
                </a:rPr>
                <a:t>
Obwohl Arbeitnehmer während der Freistellung nicht arbeiten, sind sie während dieser Zeit arbeitslosen-, kranken- und sozialversichert. Auch für die Rente sorgen sie weiterhin vor.</a:t>
              </a:r>
            </a:p>
          </p:txBody>
        </p:sp>
        <p:sp>
          <p:nvSpPr>
            <p:cNvPr id="56" name="Textfeld 55" descr="svtxtr:svtx:pptx.transform_merge_headline_paragraph[4]">
              <a:extLst>
                <a:ext uri="{FF2B5EF4-FFF2-40B4-BE49-F238E27FC236}">
                  <a16:creationId xmlns:a16="http://schemas.microsoft.com/office/drawing/2014/main" id="{71FC15E0-C7DA-4993-8E10-D44E316F4F45}"/>
                </a:ext>
              </a:extLst>
            </p:cNvPr>
            <p:cNvSpPr txBox="1"/>
            <p:nvPr/>
          </p:nvSpPr>
          <p:spPr>
            <a:xfrm>
              <a:off x="9066167" y="3240000"/>
              <a:ext cx="2646407" cy="2602844"/>
            </a:xfrm>
            <a:prstGeom prst="rect">
              <a:avLst/>
            </a:prstGeom>
            <a:noFill/>
          </p:spPr>
          <p:txBody>
            <a:bodyPr wrap="square" lIns="0" tIns="0" rIns="0" bIns="0" rtlCol="0" anchor="t" anchorCtr="0">
              <a:noAutofit/>
            </a:bodyPr>
            <a:lstStyle>
              <a:defPPr>
                <a:defRPr lang="de-DE"/>
              </a:defPPr>
              <a:lvl1pPr marL="0" algn="l" defTabSz="914205" rtl="0" eaLnBrk="1" latinLnBrk="0" hangingPunct="1">
                <a:defRPr sz="1800" kern="1200">
                  <a:solidFill>
                    <a:schemeClr val="tx1"/>
                  </a:solidFill>
                  <a:latin typeface="+mn-lt"/>
                  <a:ea typeface="+mn-ea"/>
                  <a:cs typeface="+mn-cs"/>
                </a:defRPr>
              </a:lvl1pPr>
              <a:lvl2pPr marL="457102" algn="l" defTabSz="914205" rtl="0" eaLnBrk="1" latinLnBrk="0" hangingPunct="1">
                <a:defRPr sz="1800" kern="1200">
                  <a:solidFill>
                    <a:schemeClr val="tx1"/>
                  </a:solidFill>
                  <a:latin typeface="+mn-lt"/>
                  <a:ea typeface="+mn-ea"/>
                  <a:cs typeface="+mn-cs"/>
                </a:defRPr>
              </a:lvl2pPr>
              <a:lvl3pPr marL="914205" algn="l" defTabSz="914205" rtl="0" eaLnBrk="1" latinLnBrk="0" hangingPunct="1">
                <a:defRPr sz="1800" kern="1200">
                  <a:solidFill>
                    <a:schemeClr val="tx1"/>
                  </a:solidFill>
                  <a:latin typeface="+mn-lt"/>
                  <a:ea typeface="+mn-ea"/>
                  <a:cs typeface="+mn-cs"/>
                </a:defRPr>
              </a:lvl3pPr>
              <a:lvl4pPr marL="1371308" algn="l" defTabSz="914205" rtl="0" eaLnBrk="1" latinLnBrk="0" hangingPunct="1">
                <a:defRPr sz="1800" kern="1200">
                  <a:solidFill>
                    <a:schemeClr val="tx1"/>
                  </a:solidFill>
                  <a:latin typeface="+mn-lt"/>
                  <a:ea typeface="+mn-ea"/>
                  <a:cs typeface="+mn-cs"/>
                </a:defRPr>
              </a:lvl4pPr>
              <a:lvl5pPr marL="1828410" algn="l" defTabSz="914205" rtl="0" eaLnBrk="1" latinLnBrk="0" hangingPunct="1">
                <a:defRPr sz="1800" kern="1200">
                  <a:solidFill>
                    <a:schemeClr val="tx1"/>
                  </a:solidFill>
                  <a:latin typeface="+mn-lt"/>
                  <a:ea typeface="+mn-ea"/>
                  <a:cs typeface="+mn-cs"/>
                </a:defRPr>
              </a:lvl5pPr>
              <a:lvl6pPr marL="2285511" algn="l" defTabSz="914205" rtl="0" eaLnBrk="1" latinLnBrk="0" hangingPunct="1">
                <a:defRPr sz="1800" kern="1200">
                  <a:solidFill>
                    <a:schemeClr val="tx1"/>
                  </a:solidFill>
                  <a:latin typeface="+mn-lt"/>
                  <a:ea typeface="+mn-ea"/>
                  <a:cs typeface="+mn-cs"/>
                </a:defRPr>
              </a:lvl6pPr>
              <a:lvl7pPr marL="2742614" algn="l" defTabSz="914205" rtl="0" eaLnBrk="1" latinLnBrk="0" hangingPunct="1">
                <a:defRPr sz="1800" kern="1200">
                  <a:solidFill>
                    <a:schemeClr val="tx1"/>
                  </a:solidFill>
                  <a:latin typeface="+mn-lt"/>
                  <a:ea typeface="+mn-ea"/>
                  <a:cs typeface="+mn-cs"/>
                </a:defRPr>
              </a:lvl7pPr>
              <a:lvl8pPr marL="3199716" algn="l" defTabSz="914205" rtl="0" eaLnBrk="1" latinLnBrk="0" hangingPunct="1">
                <a:defRPr sz="1800" kern="1200">
                  <a:solidFill>
                    <a:schemeClr val="tx1"/>
                  </a:solidFill>
                  <a:latin typeface="+mn-lt"/>
                  <a:ea typeface="+mn-ea"/>
                  <a:cs typeface="+mn-cs"/>
                </a:defRPr>
              </a:lvl8pPr>
              <a:lvl9pPr marL="3656819" algn="l" defTabSz="914205" rtl="0" eaLnBrk="1" latinLnBrk="0" hangingPunct="1">
                <a:defRPr sz="1800" kern="1200">
                  <a:solidFill>
                    <a:schemeClr val="tx1"/>
                  </a:solidFill>
                  <a:latin typeface="+mn-lt"/>
                  <a:ea typeface="+mn-ea"/>
                  <a:cs typeface="+mn-cs"/>
                </a:defRPr>
              </a:lvl9pPr>
            </a:lstStyle>
            <a:p>
              <a:pPr marL="0" lvl="1" indent="0">
                <a:spcBef>
                  <a:spcPts val="300"/>
                </a:spcBef>
              </a:pPr>
              <a:r>
                <a:rPr lang="de-DE" sz="1600" b="1" i="0" u="none">
                  <a:solidFill>
                    <a:srgbClr val="003781"/>
                  </a:solidFill>
                </a:rPr>
                <a:t>Garantieleistung</a:t>
              </a:r>
              <a:r>
                <a:rPr lang="de-DE" sz="1600" b="0" i="0" u="none">
                  <a:solidFill>
                    <a:srgbClr val="003781"/>
                  </a:solidFill>
                </a:rPr>
                <a:t>
Die auf dem Zeitwertkonto eingezahlten Beiträge sind gegen eine Insolvenz des Arbeitgebers geschützt.</a:t>
              </a:r>
            </a:p>
          </p:txBody>
        </p:sp>
      </p:grpSp>
    </p:spTree>
    <p:extLst>
      <p:ext uri="{BB962C8B-B14F-4D97-AF65-F5344CB8AC3E}">
        <p14:creationId xmlns:p14="http://schemas.microsoft.com/office/powerpoint/2010/main" val="47585833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Funktion</a:t>
            </a:r>
            <a:endParaRPr lang="de-DE" dirty="0"/>
          </a:p>
        </p:txBody>
      </p:sp>
      <p:sp>
        <p:nvSpPr>
          <p:cNvPr id="3" name="Foliennummernplatzhalter 2"/>
          <p:cNvSpPr>
            <a:spLocks noGrp="1"/>
          </p:cNvSpPr>
          <p:nvPr>
            <p:ph type="sldNum" sz="quarter" idx="15"/>
          </p:nvPr>
        </p:nvSpPr>
        <p:spPr/>
        <p:txBody>
          <a:bodyPr/>
          <a:lstStyle/>
          <a:p>
            <a:fld id="{56C449F3-BD9D-48DC-BFF1-0F66671DA7C6}" type="slidenum">
              <a:rPr lang="de-DE" smtClean="0"/>
              <a:t>7</a:t>
            </a:fld>
            <a:endParaRPr lang="de-DE"/>
          </a:p>
        </p:txBody>
      </p:sp>
      <p:sp>
        <p:nvSpPr>
          <p:cNvPr id="4" name="Inhaltsplatzhalter 3"/>
          <p:cNvSpPr>
            <a:spLocks noGrp="1"/>
          </p:cNvSpPr>
          <p:nvPr>
            <p:ph sz="half" idx="1"/>
          </p:nvPr>
        </p:nvSpPr>
        <p:spPr>
          <a:xfrm>
            <a:off x="913082" y="1577421"/>
            <a:ext cx="3283014" cy="4357687"/>
          </a:xfrm>
        </p:spPr>
        <p:txBody>
          <a:bodyPr/>
          <a:lstStyle/>
          <a:p>
            <a:pPr algn="ctr"/>
            <a:r>
              <a:rPr lang="de-DE" sz="1800" b="1" dirty="0" err="1" smtClean="0"/>
              <a:t>Arbeitnehmer:in</a:t>
            </a:r>
            <a:endParaRPr lang="de-DE" sz="1800" b="1" dirty="0" smtClean="0"/>
          </a:p>
          <a:p>
            <a:endParaRPr lang="de-DE" dirty="0"/>
          </a:p>
          <a:p>
            <a:r>
              <a:rPr lang="de-DE" b="1" dirty="0" smtClean="0"/>
              <a:t>Einbringungen</a:t>
            </a:r>
            <a:r>
              <a:rPr lang="de-DE" dirty="0" smtClean="0"/>
              <a:t> auf das Lebensarbeitszeitkonto sind steuer- und sozialversicherungsfrei</a:t>
            </a:r>
          </a:p>
          <a:p>
            <a:endParaRPr lang="de-DE" dirty="0"/>
          </a:p>
          <a:p>
            <a:endParaRPr lang="de-DE" dirty="0" smtClean="0"/>
          </a:p>
          <a:p>
            <a:endParaRPr lang="de-DE" dirty="0"/>
          </a:p>
          <a:p>
            <a:endParaRPr lang="de-DE" dirty="0" smtClean="0"/>
          </a:p>
          <a:p>
            <a:endParaRPr lang="de-DE" dirty="0" smtClean="0"/>
          </a:p>
          <a:p>
            <a:endParaRPr lang="de-DE" dirty="0"/>
          </a:p>
          <a:p>
            <a:r>
              <a:rPr lang="de-DE" dirty="0"/>
              <a:t>Während der </a:t>
            </a:r>
            <a:r>
              <a:rPr lang="de-DE" b="1" dirty="0"/>
              <a:t>Freistellung</a:t>
            </a:r>
            <a:r>
              <a:rPr lang="de-DE" dirty="0"/>
              <a:t> </a:t>
            </a:r>
          </a:p>
          <a:p>
            <a:pPr marL="285750" indent="-285750">
              <a:buFont typeface="Arial" panose="020B0604020202020204" pitchFamily="34" charset="0"/>
              <a:buChar char="•"/>
            </a:pPr>
            <a:r>
              <a:rPr lang="de-DE" dirty="0" smtClean="0"/>
              <a:t>beziehen </a:t>
            </a:r>
            <a:r>
              <a:rPr lang="de-DE" dirty="0"/>
              <a:t>Sie ihr Gehalt </a:t>
            </a:r>
            <a:r>
              <a:rPr lang="de-DE" dirty="0" smtClean="0"/>
              <a:t>weiter</a:t>
            </a:r>
          </a:p>
          <a:p>
            <a:pPr marL="285750" indent="-285750">
              <a:buFont typeface="Arial" panose="020B0604020202020204" pitchFamily="34" charset="0"/>
              <a:buChar char="•"/>
            </a:pPr>
            <a:r>
              <a:rPr lang="de-DE" dirty="0"/>
              <a:t>s</a:t>
            </a:r>
            <a:r>
              <a:rPr lang="de-DE" dirty="0" smtClean="0"/>
              <a:t>ind weiter sozialversichert</a:t>
            </a:r>
            <a:endParaRPr lang="de-DE" dirty="0"/>
          </a:p>
          <a:p>
            <a:endParaRPr lang="de-DE" dirty="0"/>
          </a:p>
        </p:txBody>
      </p:sp>
      <p:sp>
        <p:nvSpPr>
          <p:cNvPr id="5" name="Inhaltsplatzhalter 4"/>
          <p:cNvSpPr>
            <a:spLocks noGrp="1"/>
          </p:cNvSpPr>
          <p:nvPr>
            <p:ph sz="half" idx="2"/>
          </p:nvPr>
        </p:nvSpPr>
        <p:spPr>
          <a:xfrm>
            <a:off x="4524351" y="1577421"/>
            <a:ext cx="3315752" cy="4357687"/>
          </a:xfrm>
        </p:spPr>
        <p:txBody>
          <a:bodyPr/>
          <a:lstStyle/>
          <a:p>
            <a:pPr algn="ctr"/>
            <a:r>
              <a:rPr lang="de-DE" sz="1800" b="1" dirty="0" smtClean="0"/>
              <a:t>Wertguthaben</a:t>
            </a:r>
          </a:p>
          <a:p>
            <a:endParaRPr lang="de-DE" dirty="0"/>
          </a:p>
          <a:p>
            <a:r>
              <a:rPr lang="de-DE" b="1" dirty="0" smtClean="0"/>
              <a:t>Finanzierung </a:t>
            </a:r>
            <a:r>
              <a:rPr lang="de-DE" dirty="0" smtClean="0"/>
              <a:t>von Wertguthaben*:</a:t>
            </a:r>
          </a:p>
          <a:p>
            <a:pPr marL="285750" indent="-285750">
              <a:buFont typeface="Arial" panose="020B0604020202020204" pitchFamily="34" charset="0"/>
              <a:buChar char="•"/>
            </a:pPr>
            <a:r>
              <a:rPr lang="de-DE" sz="1400" dirty="0" smtClean="0"/>
              <a:t>außertarifliches </a:t>
            </a:r>
            <a:r>
              <a:rPr lang="de-DE" sz="1400" dirty="0"/>
              <a:t>Arbeitsentgelt</a:t>
            </a:r>
          </a:p>
          <a:p>
            <a:pPr marL="285750" indent="-285750">
              <a:buFont typeface="Arial" panose="020B0604020202020204" pitchFamily="34" charset="0"/>
              <a:buChar char="•"/>
            </a:pPr>
            <a:r>
              <a:rPr lang="de-DE" sz="1400" dirty="0"/>
              <a:t>Sonderzahlungen (Weihnachts-/ Urlaubsgeld)</a:t>
            </a:r>
          </a:p>
          <a:p>
            <a:pPr marL="285750" indent="-285750">
              <a:buFont typeface="Arial" panose="020B0604020202020204" pitchFamily="34" charset="0"/>
              <a:buChar char="•"/>
            </a:pPr>
            <a:r>
              <a:rPr lang="de-DE" sz="1400" dirty="0"/>
              <a:t>Prämien / Bonifikationen</a:t>
            </a:r>
          </a:p>
          <a:p>
            <a:pPr marL="285750" indent="-285750">
              <a:buFont typeface="Arial" panose="020B0604020202020204" pitchFamily="34" charset="0"/>
              <a:buChar char="•"/>
            </a:pPr>
            <a:r>
              <a:rPr lang="de-DE" sz="1400" dirty="0"/>
              <a:t>Mehrarbeit </a:t>
            </a:r>
            <a:r>
              <a:rPr lang="de-DE" sz="1400"/>
              <a:t>/ </a:t>
            </a:r>
            <a:r>
              <a:rPr lang="de-DE" sz="1400" smtClean="0"/>
              <a:t>Überstunden</a:t>
            </a:r>
            <a:endParaRPr lang="de-DE" sz="1400" dirty="0"/>
          </a:p>
          <a:p>
            <a:pPr marL="285750" indent="-285750">
              <a:buFont typeface="Arial" panose="020B0604020202020204" pitchFamily="34" charset="0"/>
              <a:buChar char="•"/>
            </a:pPr>
            <a:r>
              <a:rPr lang="de-DE" sz="1400" dirty="0"/>
              <a:t>Urlaub (&gt; gesetzl. Anspruch</a:t>
            </a:r>
            <a:r>
              <a:rPr lang="de-DE" sz="1400" dirty="0" smtClean="0"/>
              <a:t>)</a:t>
            </a:r>
          </a:p>
          <a:p>
            <a:pPr marL="285750" indent="-285750">
              <a:buFont typeface="Arial" panose="020B0604020202020204" pitchFamily="34" charset="0"/>
              <a:buChar char="•"/>
            </a:pPr>
            <a:endParaRPr lang="de-DE" sz="1400" dirty="0"/>
          </a:p>
          <a:p>
            <a:endParaRPr lang="de-DE" sz="1400" dirty="0" smtClean="0"/>
          </a:p>
          <a:p>
            <a:endParaRPr lang="de-DE" sz="1400" dirty="0" smtClean="0"/>
          </a:p>
          <a:p>
            <a:r>
              <a:rPr lang="de-DE" b="1" dirty="0"/>
              <a:t>Finanzierung </a:t>
            </a:r>
            <a:r>
              <a:rPr lang="de-DE" dirty="0" smtClean="0"/>
              <a:t>von Freistellung durch Wertguthaben*:</a:t>
            </a:r>
            <a:endParaRPr lang="de-DE" dirty="0"/>
          </a:p>
          <a:p>
            <a:pPr marL="285750" indent="-285750">
              <a:buFont typeface="Arial" panose="020B0604020202020204" pitchFamily="34" charset="0"/>
              <a:buChar char="•"/>
            </a:pPr>
            <a:r>
              <a:rPr lang="de-DE" sz="1400" dirty="0"/>
              <a:t>Vorruhestand</a:t>
            </a:r>
          </a:p>
          <a:p>
            <a:pPr marL="285750" indent="-285750">
              <a:buFont typeface="Arial" panose="020B0604020202020204" pitchFamily="34" charset="0"/>
              <a:buChar char="•"/>
            </a:pPr>
            <a:r>
              <a:rPr lang="de-DE" sz="1400" dirty="0"/>
              <a:t>Sabbatical</a:t>
            </a:r>
          </a:p>
          <a:p>
            <a:pPr marL="285750" indent="-285750">
              <a:buFont typeface="Arial" panose="020B0604020202020204" pitchFamily="34" charset="0"/>
              <a:buChar char="•"/>
            </a:pPr>
            <a:r>
              <a:rPr lang="de-DE" sz="1400" dirty="0"/>
              <a:t>Qualifizierung/ Weiterbildung</a:t>
            </a:r>
          </a:p>
          <a:p>
            <a:pPr marL="285750" indent="-285750">
              <a:buFont typeface="Arial" panose="020B0604020202020204" pitchFamily="34" charset="0"/>
              <a:buChar char="•"/>
            </a:pPr>
            <a:r>
              <a:rPr lang="de-DE" sz="1400" dirty="0"/>
              <a:t>Eltern-/Pflegezeit</a:t>
            </a:r>
          </a:p>
          <a:p>
            <a:pPr marL="285750" indent="-285750">
              <a:buFont typeface="Arial" panose="020B0604020202020204" pitchFamily="34" charset="0"/>
              <a:buChar char="•"/>
            </a:pPr>
            <a:r>
              <a:rPr lang="de-DE" sz="1400" dirty="0"/>
              <a:t>Reduzierung der Arbeitszeit</a:t>
            </a:r>
          </a:p>
          <a:p>
            <a:pPr marL="285750" indent="-285750">
              <a:buFont typeface="Arial" panose="020B0604020202020204" pitchFamily="34" charset="0"/>
              <a:buChar char="•"/>
            </a:pPr>
            <a:endParaRPr lang="de-DE" sz="1400" dirty="0"/>
          </a:p>
          <a:p>
            <a:endParaRPr lang="de-DE" sz="1400" dirty="0" smtClean="0"/>
          </a:p>
        </p:txBody>
      </p:sp>
      <p:sp>
        <p:nvSpPr>
          <p:cNvPr id="6" name="Inhaltsplatzhalter 5"/>
          <p:cNvSpPr>
            <a:spLocks noGrp="1"/>
          </p:cNvSpPr>
          <p:nvPr>
            <p:ph sz="half" idx="16"/>
          </p:nvPr>
        </p:nvSpPr>
        <p:spPr>
          <a:xfrm>
            <a:off x="8153480" y="1577421"/>
            <a:ext cx="3314827" cy="4357687"/>
          </a:xfrm>
        </p:spPr>
        <p:txBody>
          <a:bodyPr/>
          <a:lstStyle/>
          <a:p>
            <a:pPr algn="ctr"/>
            <a:r>
              <a:rPr lang="de-DE" sz="1800" b="1" dirty="0" smtClean="0"/>
              <a:t>Zeitwertkonto</a:t>
            </a:r>
          </a:p>
          <a:p>
            <a:endParaRPr lang="de-DE" dirty="0"/>
          </a:p>
          <a:p>
            <a:r>
              <a:rPr lang="de-DE" dirty="0" smtClean="0"/>
              <a:t>Flexibler </a:t>
            </a:r>
            <a:r>
              <a:rPr lang="de-DE" b="1" dirty="0"/>
              <a:t>A</a:t>
            </a:r>
            <a:r>
              <a:rPr lang="de-DE" b="1" dirty="0" smtClean="0"/>
              <a:t>ufbau</a:t>
            </a:r>
            <a:r>
              <a:rPr lang="de-DE" dirty="0" smtClean="0"/>
              <a:t> von Wertguthaben*</a:t>
            </a:r>
          </a:p>
          <a:p>
            <a:pPr marL="285750" indent="-285750">
              <a:buFont typeface="Arial" panose="020B0604020202020204" pitchFamily="34" charset="0"/>
              <a:buChar char="•"/>
            </a:pPr>
            <a:r>
              <a:rPr lang="de-DE" sz="1400" dirty="0" smtClean="0"/>
              <a:t>Führung </a:t>
            </a:r>
            <a:r>
              <a:rPr lang="de-DE" sz="1400" dirty="0"/>
              <a:t>des Zeitwertkontos in </a:t>
            </a:r>
            <a:r>
              <a:rPr lang="de-DE" sz="1400" dirty="0" smtClean="0"/>
              <a:t>Geld</a:t>
            </a:r>
            <a:endParaRPr lang="de-DE" sz="1400" dirty="0"/>
          </a:p>
          <a:p>
            <a:pPr marL="285750" indent="-285750">
              <a:buFont typeface="Arial" panose="020B0604020202020204" pitchFamily="34" charset="0"/>
              <a:buChar char="•"/>
            </a:pPr>
            <a:r>
              <a:rPr lang="de-DE" sz="1400" dirty="0"/>
              <a:t>Keine Dotierungsbegrenzung</a:t>
            </a:r>
          </a:p>
          <a:p>
            <a:endParaRPr lang="de-DE" dirty="0" smtClean="0"/>
          </a:p>
          <a:p>
            <a:endParaRPr lang="de-DE" dirty="0"/>
          </a:p>
          <a:p>
            <a:endParaRPr lang="de-DE" dirty="0" smtClean="0"/>
          </a:p>
          <a:p>
            <a:endParaRPr lang="de-DE" dirty="0" smtClean="0"/>
          </a:p>
          <a:p>
            <a:endParaRPr lang="de-DE" dirty="0"/>
          </a:p>
          <a:p>
            <a:endParaRPr lang="de-DE" dirty="0" smtClean="0"/>
          </a:p>
          <a:p>
            <a:r>
              <a:rPr lang="de-DE" b="1" dirty="0" smtClean="0"/>
              <a:t>Auszahlung </a:t>
            </a:r>
            <a:r>
              <a:rPr lang="de-DE" dirty="0" smtClean="0"/>
              <a:t>von Freistellungsgehalt durch Abbau Wertguthaben</a:t>
            </a:r>
            <a:r>
              <a:rPr lang="de-DE" dirty="0"/>
              <a:t>* </a:t>
            </a:r>
            <a:endParaRPr lang="de-DE" dirty="0" smtClean="0"/>
          </a:p>
          <a:p>
            <a:pPr marL="285750" indent="-285750">
              <a:buFont typeface="Arial" panose="020B0604020202020204" pitchFamily="34" charset="0"/>
              <a:buChar char="•"/>
            </a:pPr>
            <a:r>
              <a:rPr lang="de-DE" sz="1400" dirty="0" smtClean="0"/>
              <a:t>Hierauf sind Steuern und Sozialversicherungsbeiträge zu entrichten</a:t>
            </a:r>
          </a:p>
          <a:p>
            <a:pPr marL="285750" indent="-285750">
              <a:buFont typeface="Arial" panose="020B0604020202020204" pitchFamily="34" charset="0"/>
              <a:buChar char="•"/>
            </a:pPr>
            <a:r>
              <a:rPr lang="de-DE" sz="1400" dirty="0" smtClean="0"/>
              <a:t>Freistellungsgehalt </a:t>
            </a:r>
            <a:r>
              <a:rPr lang="de-DE" sz="1400" dirty="0"/>
              <a:t>in einer Spannweite von 70% bis 130% der vorherigen Bruttoentgelts</a:t>
            </a:r>
          </a:p>
          <a:p>
            <a:pPr marL="285750" indent="-285750">
              <a:buFont typeface="Arial" panose="020B0604020202020204" pitchFamily="34" charset="0"/>
              <a:buChar char="•"/>
            </a:pPr>
            <a:endParaRPr lang="de-DE" dirty="0"/>
          </a:p>
        </p:txBody>
      </p:sp>
      <p:sp>
        <p:nvSpPr>
          <p:cNvPr id="7" name="Textplatzhalter 6"/>
          <p:cNvSpPr>
            <a:spLocks noGrp="1"/>
          </p:cNvSpPr>
          <p:nvPr>
            <p:ph type="body" sz="quarter" idx="12"/>
          </p:nvPr>
        </p:nvSpPr>
        <p:spPr/>
        <p:txBody>
          <a:bodyPr/>
          <a:lstStyle/>
          <a:p>
            <a:endParaRPr lang="de-DE" dirty="0"/>
          </a:p>
        </p:txBody>
      </p:sp>
      <p:sp>
        <p:nvSpPr>
          <p:cNvPr id="9" name="Pfeil: Chevron 11">
            <a:extLst>
              <a:ext uri="{FF2B5EF4-FFF2-40B4-BE49-F238E27FC236}">
                <a16:creationId xmlns:a16="http://schemas.microsoft.com/office/drawing/2014/main" id="{CDE0B4B5-6B86-4D98-B9EA-52E53C87A8AF}"/>
              </a:ext>
            </a:extLst>
          </p:cNvPr>
          <p:cNvSpPr/>
          <p:nvPr/>
        </p:nvSpPr>
        <p:spPr>
          <a:xfrm>
            <a:off x="642378" y="2019300"/>
            <a:ext cx="3830605" cy="1775028"/>
          </a:xfrm>
          <a:prstGeom prst="chevron">
            <a:avLst>
              <a:gd name="adj" fmla="val 13117"/>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90492" tIns="0" rIns="38098" bIns="0" rtlCol="0" anchor="ctr"/>
          <a:lstStyle/>
          <a:p>
            <a:endParaRPr lang="de-DE" sz="1600" dirty="0">
              <a:solidFill>
                <a:schemeClr val="bg1"/>
              </a:solidFill>
            </a:endParaRPr>
          </a:p>
        </p:txBody>
      </p:sp>
      <p:sp>
        <p:nvSpPr>
          <p:cNvPr id="10" name="Pfeil: Chevron 11">
            <a:extLst>
              <a:ext uri="{FF2B5EF4-FFF2-40B4-BE49-F238E27FC236}">
                <a16:creationId xmlns:a16="http://schemas.microsoft.com/office/drawing/2014/main" id="{CDE0B4B5-6B86-4D98-B9EA-52E53C87A8AF}"/>
              </a:ext>
            </a:extLst>
          </p:cNvPr>
          <p:cNvSpPr/>
          <p:nvPr/>
        </p:nvSpPr>
        <p:spPr>
          <a:xfrm>
            <a:off x="4247285" y="2023920"/>
            <a:ext cx="3830605" cy="1768980"/>
          </a:xfrm>
          <a:prstGeom prst="chevron">
            <a:avLst>
              <a:gd name="adj" fmla="val 13117"/>
            </a:avLst>
          </a:prstGeom>
          <a:noFill/>
          <a:ln>
            <a:solidFill>
              <a:srgbClr val="006192"/>
            </a:solidFill>
          </a:ln>
        </p:spPr>
        <p:style>
          <a:lnRef idx="2">
            <a:schemeClr val="accent1">
              <a:shade val="50000"/>
            </a:schemeClr>
          </a:lnRef>
          <a:fillRef idx="1">
            <a:schemeClr val="accent1"/>
          </a:fillRef>
          <a:effectRef idx="0">
            <a:schemeClr val="accent1"/>
          </a:effectRef>
          <a:fontRef idx="minor">
            <a:schemeClr val="lt1"/>
          </a:fontRef>
        </p:style>
        <p:txBody>
          <a:bodyPr lIns="190492" tIns="0" rIns="38098" bIns="0" rtlCol="0" anchor="ctr"/>
          <a:lstStyle/>
          <a:p>
            <a:endParaRPr lang="de-DE" sz="1600" dirty="0">
              <a:solidFill>
                <a:schemeClr val="bg1"/>
              </a:solidFill>
            </a:endParaRPr>
          </a:p>
        </p:txBody>
      </p:sp>
      <p:sp>
        <p:nvSpPr>
          <p:cNvPr id="11" name="Pfeil: Chevron 11">
            <a:extLst>
              <a:ext uri="{FF2B5EF4-FFF2-40B4-BE49-F238E27FC236}">
                <a16:creationId xmlns:a16="http://schemas.microsoft.com/office/drawing/2014/main" id="{CDE0B4B5-6B86-4D98-B9EA-52E53C87A8AF}"/>
              </a:ext>
            </a:extLst>
          </p:cNvPr>
          <p:cNvSpPr/>
          <p:nvPr/>
        </p:nvSpPr>
        <p:spPr>
          <a:xfrm>
            <a:off x="7853605" y="2023921"/>
            <a:ext cx="3830605" cy="1768980"/>
          </a:xfrm>
          <a:prstGeom prst="chevron">
            <a:avLst>
              <a:gd name="adj" fmla="val 13117"/>
            </a:avLst>
          </a:prstGeom>
          <a:noFill/>
          <a:ln>
            <a:solidFill>
              <a:srgbClr val="007AB3"/>
            </a:solidFill>
          </a:ln>
        </p:spPr>
        <p:style>
          <a:lnRef idx="2">
            <a:schemeClr val="accent1">
              <a:shade val="50000"/>
            </a:schemeClr>
          </a:lnRef>
          <a:fillRef idx="1">
            <a:schemeClr val="accent1"/>
          </a:fillRef>
          <a:effectRef idx="0">
            <a:schemeClr val="accent1"/>
          </a:effectRef>
          <a:fontRef idx="minor">
            <a:schemeClr val="lt1"/>
          </a:fontRef>
        </p:style>
        <p:txBody>
          <a:bodyPr lIns="190492" tIns="0" rIns="38098" bIns="0" rtlCol="0" anchor="ctr"/>
          <a:lstStyle/>
          <a:p>
            <a:endParaRPr lang="de-DE" sz="1600" dirty="0">
              <a:solidFill>
                <a:schemeClr val="bg1"/>
              </a:solidFill>
            </a:endParaRPr>
          </a:p>
        </p:txBody>
      </p:sp>
      <p:sp>
        <p:nvSpPr>
          <p:cNvPr id="12" name="Pfeil: Chevron 11">
            <a:extLst>
              <a:ext uri="{FF2B5EF4-FFF2-40B4-BE49-F238E27FC236}">
                <a16:creationId xmlns:a16="http://schemas.microsoft.com/office/drawing/2014/main" id="{CDE0B4B5-6B86-4D98-B9EA-52E53C87A8AF}"/>
              </a:ext>
            </a:extLst>
          </p:cNvPr>
          <p:cNvSpPr/>
          <p:nvPr/>
        </p:nvSpPr>
        <p:spPr>
          <a:xfrm flipH="1">
            <a:off x="7915692" y="4127613"/>
            <a:ext cx="3768518" cy="2013645"/>
          </a:xfrm>
          <a:prstGeom prst="chevron">
            <a:avLst>
              <a:gd name="adj" fmla="val 13117"/>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90492" tIns="0" rIns="38098" bIns="0" rtlCol="0" anchor="ctr"/>
          <a:lstStyle/>
          <a:p>
            <a:endParaRPr lang="de-DE" sz="1600" dirty="0">
              <a:solidFill>
                <a:schemeClr val="bg1"/>
              </a:solidFill>
            </a:endParaRPr>
          </a:p>
        </p:txBody>
      </p:sp>
      <p:sp>
        <p:nvSpPr>
          <p:cNvPr id="13" name="Pfeil: Chevron 11">
            <a:extLst>
              <a:ext uri="{FF2B5EF4-FFF2-40B4-BE49-F238E27FC236}">
                <a16:creationId xmlns:a16="http://schemas.microsoft.com/office/drawing/2014/main" id="{CDE0B4B5-6B86-4D98-B9EA-52E53C87A8AF}"/>
              </a:ext>
            </a:extLst>
          </p:cNvPr>
          <p:cNvSpPr/>
          <p:nvPr/>
        </p:nvSpPr>
        <p:spPr>
          <a:xfrm flipH="1">
            <a:off x="4188302" y="4126185"/>
            <a:ext cx="3980057" cy="2013645"/>
          </a:xfrm>
          <a:prstGeom prst="chevron">
            <a:avLst>
              <a:gd name="adj" fmla="val 13117"/>
            </a:avLst>
          </a:prstGeom>
          <a:noFill/>
          <a:ln>
            <a:solidFill>
              <a:srgbClr val="006192"/>
            </a:solidFill>
          </a:ln>
        </p:spPr>
        <p:style>
          <a:lnRef idx="2">
            <a:schemeClr val="accent1">
              <a:shade val="50000"/>
            </a:schemeClr>
          </a:lnRef>
          <a:fillRef idx="1">
            <a:schemeClr val="accent1"/>
          </a:fillRef>
          <a:effectRef idx="0">
            <a:schemeClr val="accent1"/>
          </a:effectRef>
          <a:fontRef idx="minor">
            <a:schemeClr val="lt1"/>
          </a:fontRef>
        </p:style>
        <p:txBody>
          <a:bodyPr lIns="190492" tIns="0" rIns="38098" bIns="0" rtlCol="0" anchor="ctr"/>
          <a:lstStyle/>
          <a:p>
            <a:endParaRPr lang="de-DE" sz="1600" dirty="0">
              <a:solidFill>
                <a:schemeClr val="bg1"/>
              </a:solidFill>
            </a:endParaRPr>
          </a:p>
        </p:txBody>
      </p:sp>
      <p:sp>
        <p:nvSpPr>
          <p:cNvPr id="14" name="Pfeil: Chevron 11">
            <a:extLst>
              <a:ext uri="{FF2B5EF4-FFF2-40B4-BE49-F238E27FC236}">
                <a16:creationId xmlns:a16="http://schemas.microsoft.com/office/drawing/2014/main" id="{CDE0B4B5-6B86-4D98-B9EA-52E53C87A8AF}"/>
              </a:ext>
            </a:extLst>
          </p:cNvPr>
          <p:cNvSpPr/>
          <p:nvPr/>
        </p:nvSpPr>
        <p:spPr>
          <a:xfrm flipH="1">
            <a:off x="642377" y="4126186"/>
            <a:ext cx="3817103" cy="2013645"/>
          </a:xfrm>
          <a:prstGeom prst="chevron">
            <a:avLst>
              <a:gd name="adj" fmla="val 13117"/>
            </a:avLst>
          </a:prstGeom>
          <a:noFill/>
          <a:ln>
            <a:solidFill>
              <a:srgbClr val="007AB3"/>
            </a:solidFill>
          </a:ln>
        </p:spPr>
        <p:style>
          <a:lnRef idx="2">
            <a:schemeClr val="accent1">
              <a:shade val="50000"/>
            </a:schemeClr>
          </a:lnRef>
          <a:fillRef idx="1">
            <a:schemeClr val="accent1"/>
          </a:fillRef>
          <a:effectRef idx="0">
            <a:schemeClr val="accent1"/>
          </a:effectRef>
          <a:fontRef idx="minor">
            <a:schemeClr val="lt1"/>
          </a:fontRef>
        </p:style>
        <p:txBody>
          <a:bodyPr lIns="190492" tIns="0" rIns="38098" bIns="0" rtlCol="0" anchor="ctr"/>
          <a:lstStyle/>
          <a:p>
            <a:endParaRPr lang="de-DE" sz="1600" dirty="0">
              <a:solidFill>
                <a:schemeClr val="bg1"/>
              </a:solidFill>
            </a:endParaRPr>
          </a:p>
        </p:txBody>
      </p:sp>
      <p:sp>
        <p:nvSpPr>
          <p:cNvPr id="15" name="Rechteck 14"/>
          <p:cNvSpPr/>
          <p:nvPr/>
        </p:nvSpPr>
        <p:spPr>
          <a:xfrm rot="16200000">
            <a:off x="-523025" y="2716130"/>
            <a:ext cx="1768980" cy="384560"/>
          </a:xfrm>
          <a:prstGeom prst="rect">
            <a:avLst/>
          </a:prstGeom>
          <a:solidFill>
            <a:srgbClr val="122B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Sparen</a:t>
            </a:r>
            <a:endParaRPr lang="de-DE" dirty="0"/>
          </a:p>
        </p:txBody>
      </p:sp>
      <p:sp>
        <p:nvSpPr>
          <p:cNvPr id="16" name="Rechteck 15"/>
          <p:cNvSpPr/>
          <p:nvPr/>
        </p:nvSpPr>
        <p:spPr>
          <a:xfrm rot="16200000">
            <a:off x="-645358" y="4940727"/>
            <a:ext cx="2013645" cy="384560"/>
          </a:xfrm>
          <a:prstGeom prst="rect">
            <a:avLst/>
          </a:prstGeom>
          <a:solidFill>
            <a:srgbClr val="007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Leistung</a:t>
            </a:r>
            <a:endParaRPr lang="de-DE" dirty="0"/>
          </a:p>
        </p:txBody>
      </p:sp>
      <p:sp>
        <p:nvSpPr>
          <p:cNvPr id="17" name="Textfeld 16"/>
          <p:cNvSpPr txBox="1"/>
          <p:nvPr/>
        </p:nvSpPr>
        <p:spPr>
          <a:xfrm>
            <a:off x="913082" y="6242532"/>
            <a:ext cx="6649946" cy="81353"/>
          </a:xfrm>
          <a:prstGeom prst="rect">
            <a:avLst/>
          </a:prstGeom>
          <a:noFill/>
        </p:spPr>
        <p:txBody>
          <a:bodyPr wrap="square" lIns="0" tIns="0" rIns="0" bIns="0" rtlCol="0" anchor="t" anchorCtr="0">
            <a:noAutofit/>
          </a:bodyPr>
          <a:lstStyle/>
          <a:p>
            <a:r>
              <a:rPr lang="de-DE" sz="1100" dirty="0">
                <a:solidFill>
                  <a:schemeClr val="bg1"/>
                </a:solidFill>
              </a:rPr>
              <a:t>*Wertguthaben umfasst laut §7d Abs.1 SGB IV auch den AG-Anteil am Gesamtsozialversicherungsbeitrag</a:t>
            </a:r>
          </a:p>
          <a:p>
            <a:pPr algn="l"/>
            <a:endParaRPr lang="de-DE" sz="1600" dirty="0">
              <a:solidFill>
                <a:schemeClr val="bg1"/>
              </a:solidFill>
            </a:endParaRPr>
          </a:p>
        </p:txBody>
      </p:sp>
      <p:sp>
        <p:nvSpPr>
          <p:cNvPr id="19" name="Fußzeilenplatzhalter 5" descr="svtx:article/content/footnote">
            <a:extLst>
              <a:ext uri="{FF2B5EF4-FFF2-40B4-BE49-F238E27FC236}">
                <a16:creationId xmlns:a16="http://schemas.microsoft.com/office/drawing/2014/main" id="{528DACD9-E1A8-466F-99DE-835C0A1D84D6}"/>
              </a:ext>
            </a:extLst>
          </p:cNvPr>
          <p:cNvSpPr>
            <a:spLocks noGrp="1"/>
          </p:cNvSpPr>
          <p:nvPr>
            <p:ph type="ftr" sz="quarter" idx="4294967295"/>
          </p:nvPr>
        </p:nvSpPr>
        <p:spPr>
          <a:xfrm>
            <a:off x="479426" y="6299200"/>
            <a:ext cx="9324974" cy="350150"/>
          </a:xfrm>
          <a:prstGeom prst="rect">
            <a:avLst/>
          </a:prstGeom>
        </p:spPr>
        <p:txBody>
          <a:bodyPr anchor="b"/>
          <a:lstStyle/>
          <a:p>
            <a:r>
              <a:rPr lang="de-DE" sz="800" dirty="0" smtClean="0">
                <a:solidFill>
                  <a:schemeClr val="bg1"/>
                </a:solidFill>
              </a:rPr>
              <a:t>Allianz Zeitwertkonten mit Garantie I L-FK-FS-ZIP</a:t>
            </a:r>
            <a:endParaRPr sz="800" dirty="0">
              <a:solidFill>
                <a:schemeClr val="bg1"/>
              </a:solidFill>
            </a:endParaRPr>
          </a:p>
        </p:txBody>
      </p:sp>
    </p:spTree>
    <p:extLst>
      <p:ext uri="{BB962C8B-B14F-4D97-AF65-F5344CB8AC3E}">
        <p14:creationId xmlns:p14="http://schemas.microsoft.com/office/powerpoint/2010/main" val="354127643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descr="svtx:article/content/headline">
            <a:extLst>
              <a:ext uri="{FF2B5EF4-FFF2-40B4-BE49-F238E27FC236}">
                <a16:creationId xmlns:a16="http://schemas.microsoft.com/office/drawing/2014/main" id="{C9091F6E-8385-426C-9EE5-B2354521AD7B}"/>
              </a:ext>
            </a:extLst>
          </p:cNvPr>
          <p:cNvSpPr>
            <a:spLocks noGrp="1"/>
          </p:cNvSpPr>
          <p:nvPr>
            <p:ph type="title"/>
          </p:nvPr>
        </p:nvSpPr>
        <p:spPr/>
        <p:txBody>
          <a:bodyPr/>
          <a:lstStyle/>
          <a:p>
            <a:r>
              <a:rPr lang="de-DE" b="0" i="0" u="none"/>
              <a:t>Eckdaten zu Allianz Zeitwertkonten im Überblick</a:t>
            </a:r>
          </a:p>
        </p:txBody>
      </p:sp>
      <p:graphicFrame>
        <p:nvGraphicFramePr>
          <p:cNvPr id="11" name="Tabelle 2spaltig" descr="svtxtr:svtx:pptx.transform.usetable[2]">
            <a:extLst>
              <a:ext uri="{FF2B5EF4-FFF2-40B4-BE49-F238E27FC236}">
                <a16:creationId xmlns:a16="http://schemas.microsoft.com/office/drawing/2014/main" id="{41B743FA-0B20-487E-8FEB-CDBF23FDE049}"/>
              </a:ext>
            </a:extLst>
          </p:cNvPr>
          <p:cNvGraphicFramePr>
            <a:graphicFrameLocks noGrp="1"/>
          </p:cNvGraphicFramePr>
          <p:nvPr>
            <p:ph idx="1"/>
            <p:extLst/>
          </p:nvPr>
        </p:nvGraphicFramePr>
        <p:xfrm>
          <a:off x="479425" y="2102400"/>
          <a:ext cx="11233149" cy="3476880"/>
        </p:xfrm>
        <a:graphic>
          <a:graphicData uri="http://schemas.openxmlformats.org/drawingml/2006/table">
            <a:tbl>
              <a:tblPr>
                <a:tableStyleId>{2D5ABB26-0587-4C30-8999-92F81FD0307C}</a:tableStyleId>
              </a:tblPr>
              <a:tblGrid>
                <a:gridCol w="2880294">
                  <a:extLst>
                    <a:ext uri="{9D8B030D-6E8A-4147-A177-3AD203B41FA5}">
                      <a16:colId xmlns:a16="http://schemas.microsoft.com/office/drawing/2014/main" val="337675923"/>
                    </a:ext>
                  </a:extLst>
                </a:gridCol>
                <a:gridCol w="8352855">
                  <a:extLst>
                    <a:ext uri="{9D8B030D-6E8A-4147-A177-3AD203B41FA5}">
                      <a16:colId xmlns:a16="http://schemas.microsoft.com/office/drawing/2014/main" val="3207447328"/>
                    </a:ext>
                  </a:extLst>
                </a:gridCol>
              </a:tblGrid>
              <a:tr h="0">
                <a:tc>
                  <a:txBody>
                    <a:bodyPr/>
                    <a:lstStyle/>
                    <a:p>
                      <a:pPr>
                        <a:lnSpc>
                          <a:spcPts val="1800"/>
                        </a:lnSpc>
                      </a:pPr>
                      <a:r>
                        <a:rPr lang="de-DE" sz="1200" b="1" i="0" u="none">
                          <a:solidFill>
                            <a:srgbClr val="003781"/>
                          </a:solidFill>
                        </a:rPr>
                        <a:t>Einzahlungsmöglichkeiten</a:t>
                      </a:r>
                    </a:p>
                  </a:txBody>
                  <a:tcPr marL="0" marR="72000" marT="72000" marB="72000" anchor="ctr">
                    <a:lnT w="1270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lvl="0" algn="l"/>
                      <a:r>
                        <a:rPr lang="de-DE" sz="1200" b="0" i="0" u="none">
                          <a:solidFill>
                            <a:srgbClr val="003781"/>
                          </a:solidFill>
                        </a:rPr>
                        <a:t>In Geldwerten (laufendes Entgelt, Sonderzahlungen wie Weihnachts-/Urlaubsgeld, sonstiges Entgelt) oder Zeitwerten (Überstunden, unverbrauchte Urlaubstage), wobei die Höhe frei wählbar ist.</a:t>
                      </a:r>
                    </a:p>
                  </a:txBody>
                  <a:tcPr marL="72000" marR="72000" marT="72000" marB="72000" anchor="ctr">
                    <a:lnT w="1270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224208592"/>
                  </a:ext>
                </a:extLst>
              </a:tr>
              <a:tr h="0">
                <a:tc>
                  <a:txBody>
                    <a:bodyPr/>
                    <a:lstStyle/>
                    <a:p>
                      <a:pPr>
                        <a:lnSpc>
                          <a:spcPts val="1800"/>
                        </a:lnSpc>
                      </a:pPr>
                      <a:r>
                        <a:rPr lang="de-DE" sz="1200" b="1" i="0" u="none">
                          <a:solidFill>
                            <a:srgbClr val="003781"/>
                          </a:solidFill>
                        </a:rPr>
                        <a:t>Dauer der Anspar- und Freistellungsphasen</a:t>
                      </a:r>
                    </a:p>
                  </a:txBody>
                  <a:tcPr marL="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lvl="0" indent="0" algn="l"/>
                      <a:r>
                        <a:rPr lang="de-DE" sz="1200" b="0" i="0" u="none">
                          <a:solidFill>
                            <a:srgbClr val="003781"/>
                          </a:solidFill>
                        </a:rPr>
                        <a:t>Frei wählbar (in Abstimmung mit dem Arbeitgeber).</a:t>
                      </a:r>
                    </a:p>
                  </a:txBody>
                  <a:tcPr marL="7200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24566612"/>
                  </a:ext>
                </a:extLst>
              </a:tr>
              <a:tr h="234248">
                <a:tc>
                  <a:txBody>
                    <a:bodyPr/>
                    <a:lstStyle/>
                    <a:p>
                      <a:pPr lvl="0" algn="l"/>
                      <a:r>
                        <a:rPr lang="de-DE" sz="1200" b="1" i="0" u="none">
                          <a:solidFill>
                            <a:srgbClr val="003781"/>
                          </a:solidFill>
                        </a:rPr>
                        <a:t>Höhe des monatlichen Gehalts in der Freistellungsphase</a:t>
                      </a:r>
                    </a:p>
                  </a:txBody>
                  <a:tcPr marL="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lvl="0" indent="0" algn="l"/>
                      <a:r>
                        <a:rPr lang="de-DE" sz="1200" b="0" i="0" u="none">
                          <a:solidFill>
                            <a:srgbClr val="003781"/>
                          </a:solidFill>
                        </a:rPr>
                        <a:t>Zwischen 70 % und 130 % des durchschnittlichen Arbeitsentgelts der letzten 12 Monate vor Beginn der Freistellungsphase (in Abstimmung mit dem Arbeitgeber)</a:t>
                      </a:r>
                    </a:p>
                  </a:txBody>
                  <a:tcPr marL="7200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94904051"/>
                  </a:ext>
                </a:extLst>
              </a:tr>
              <a:tr h="234248">
                <a:tc>
                  <a:txBody>
                    <a:bodyPr/>
                    <a:lstStyle/>
                    <a:p>
                      <a:pPr lvl="0" algn="l"/>
                      <a:r>
                        <a:rPr lang="de-DE" sz="1200" b="1" i="0" u="none">
                          <a:solidFill>
                            <a:srgbClr val="003781"/>
                          </a:solidFill>
                        </a:rPr>
                        <a:t>Steuern- und Sozialversicherungsabgaben</a:t>
                      </a:r>
                    </a:p>
                  </a:txBody>
                  <a:tcPr marL="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lvl="0" algn="l"/>
                      <a:r>
                        <a:rPr lang="de-DE" sz="1200" b="0" i="0" u="none">
                          <a:solidFill>
                            <a:srgbClr val="003781"/>
                          </a:solidFill>
                        </a:rPr>
                        <a:t>Bei der Einbringung von Geld fallen keine Steuern oder Sozialabgaben an. In der Freistellungsphase sind die Auszahlungen steuer- und sozialversicherungspflichtig.</a:t>
                      </a:r>
                    </a:p>
                  </a:txBody>
                  <a:tcPr marL="7200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83257990"/>
                  </a:ext>
                </a:extLst>
              </a:tr>
              <a:tr h="234248">
                <a:tc>
                  <a:txBody>
                    <a:bodyPr/>
                    <a:lstStyle/>
                    <a:p>
                      <a:pPr lvl="0" algn="l"/>
                      <a:r>
                        <a:rPr lang="de-DE" sz="1200" b="1" i="0" u="none">
                          <a:solidFill>
                            <a:srgbClr val="003781"/>
                          </a:solidFill>
                        </a:rPr>
                        <a:t>Schutz und Absicherung</a:t>
                      </a:r>
                    </a:p>
                  </a:txBody>
                  <a:tcPr marL="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lvl="0" indent="0" algn="l"/>
                      <a:r>
                        <a:rPr lang="de-DE" sz="1200" b="0" i="0" u="none">
                          <a:solidFill>
                            <a:srgbClr val="003781"/>
                          </a:solidFill>
                        </a:rPr>
                        <a:t>Arbeitslosen-, Kranken- und Sozialversichersicherungsschutz und Vorsorge für die Rente auch während der Freistellungsphase</a:t>
                      </a:r>
                    </a:p>
                  </a:txBody>
                  <a:tcPr marL="7200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64303595"/>
                  </a:ext>
                </a:extLst>
              </a:tr>
              <a:tr h="234248">
                <a:tc>
                  <a:txBody>
                    <a:bodyPr/>
                    <a:lstStyle/>
                    <a:p>
                      <a:pPr marL="0" marR="0" lvl="0" indent="0" algn="l" defTabSz="967710" fontAlgn="auto">
                        <a:lnSpc>
                          <a:spcPct val="100000"/>
                        </a:lnSpc>
                        <a:spcBef>
                          <a:spcPct val="0"/>
                        </a:spcBef>
                        <a:spcAft>
                          <a:spcPct val="0"/>
                        </a:spcAft>
                        <a:buSzTx/>
                      </a:pPr>
                      <a:r>
                        <a:rPr lang="de-DE" sz="1200" b="1" i="0" u="none">
                          <a:solidFill>
                            <a:srgbClr val="003781"/>
                          </a:solidFill>
                        </a:rPr>
                        <a:t>Portabilität</a:t>
                      </a:r>
                    </a:p>
                  </a:txBody>
                  <a:tcPr marL="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lvl="0" indent="0" algn="l"/>
                      <a:r>
                        <a:rPr lang="de-DE" sz="1200" b="0" i="0" u="none">
                          <a:solidFill>
                            <a:srgbClr val="003781"/>
                          </a:solidFill>
                        </a:rPr>
                        <a:t>Möglichkeit der Ausbezahlung oder Übertragbarkeit auf einen Anschlussarbeitgeber oder die Deutsche Rentenversicherung Bund (DRV); freie Vererbbarkeit im Todesfall des Arbeitnehmers</a:t>
                      </a:r>
                    </a:p>
                  </a:txBody>
                  <a:tcPr marL="7200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34227570"/>
                  </a:ext>
                </a:extLst>
              </a:tr>
              <a:tr h="0">
                <a:tc>
                  <a:txBody>
                    <a:bodyPr/>
                    <a:lstStyle/>
                    <a:p>
                      <a:pPr marL="0" marR="0" lvl="0" indent="0" algn="l" defTabSz="967710" fontAlgn="auto">
                        <a:lnSpc>
                          <a:spcPct val="100000"/>
                        </a:lnSpc>
                        <a:spcBef>
                          <a:spcPct val="0"/>
                        </a:spcBef>
                        <a:spcAft>
                          <a:spcPct val="0"/>
                        </a:spcAft>
                        <a:buSzTx/>
                      </a:pPr>
                      <a:r>
                        <a:rPr lang="de-DE" sz="1200" b="1" i="0" u="none">
                          <a:solidFill>
                            <a:srgbClr val="003781"/>
                          </a:solidFill>
                        </a:rPr>
                        <a:t>Garantieleistung</a:t>
                      </a:r>
                    </a:p>
                  </a:txBody>
                  <a:tcPr marL="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marR="0" lvl="0" indent="0" algn="l" defTabSz="967710" fontAlgn="auto">
                        <a:lnSpc>
                          <a:spcPct val="100000"/>
                        </a:lnSpc>
                        <a:spcBef>
                          <a:spcPct val="0"/>
                        </a:spcBef>
                        <a:spcAft>
                          <a:spcPct val="0"/>
                        </a:spcAft>
                        <a:buSzTx/>
                      </a:pPr>
                      <a:r>
                        <a:rPr lang="de-DE" sz="1200" b="0" i="0" u="none">
                          <a:solidFill>
                            <a:srgbClr val="003781"/>
                          </a:solidFill>
                        </a:rPr>
                        <a:t>Erfüllung der gesetzlichen Insolvenzsicherungspflicht</a:t>
                      </a:r>
                    </a:p>
                  </a:txBody>
                  <a:tcPr marL="7200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26354358"/>
                  </a:ext>
                </a:extLst>
              </a:tr>
            </a:tbl>
          </a:graphicData>
        </a:graphic>
      </p:graphicFrame>
      <p:sp>
        <p:nvSpPr>
          <p:cNvPr id="19" name="Textplatzhalter 18" descr="svtxtr:svtx:pptx_transfrom_strapline_bold">
            <a:extLst>
              <a:ext uri="{FF2B5EF4-FFF2-40B4-BE49-F238E27FC236}">
                <a16:creationId xmlns:a16="http://schemas.microsoft.com/office/drawing/2014/main" id="{847FEF24-8461-4793-9386-7F7B1C63025D}"/>
              </a:ext>
            </a:extLst>
          </p:cNvPr>
          <p:cNvSpPr>
            <a:spLocks noGrp="1"/>
          </p:cNvSpPr>
          <p:nvPr>
            <p:ph type="body" sz="quarter" idx="12"/>
          </p:nvPr>
        </p:nvSpPr>
        <p:spPr/>
        <p:txBody>
          <a:bodyPr/>
          <a:lstStyle/>
          <a:p>
            <a:r>
              <a:rPr lang="de-DE" b="1" i="0" u="none"/>
              <a:t>Schnell erklärt</a:t>
            </a:r>
          </a:p>
        </p:txBody>
      </p:sp>
      <p:sp>
        <p:nvSpPr>
          <p:cNvPr id="6" name="Fußzeilenplatzhalter 9" descr="svtx:article/content/footnote">
            <a:extLst>
              <a:ext uri="{FF2B5EF4-FFF2-40B4-BE49-F238E27FC236}">
                <a16:creationId xmlns:a16="http://schemas.microsoft.com/office/drawing/2014/main" id="{D023BD25-02E1-46DB-BEFF-CF990A844D4B}"/>
              </a:ext>
            </a:extLst>
          </p:cNvPr>
          <p:cNvSpPr>
            <a:spLocks noGrp="1"/>
          </p:cNvSpPr>
          <p:nvPr>
            <p:ph type="ftr" sz="quarter" idx="13"/>
          </p:nvPr>
        </p:nvSpPr>
        <p:spPr/>
        <p:txBody>
          <a:bodyPr/>
          <a:lstStyle/>
          <a:p>
            <a:endParaRPr/>
          </a:p>
        </p:txBody>
      </p:sp>
      <p:sp>
        <p:nvSpPr>
          <p:cNvPr id="21" name="Foliennummernplatzhalter 20">
            <a:extLst>
              <a:ext uri="{FF2B5EF4-FFF2-40B4-BE49-F238E27FC236}">
                <a16:creationId xmlns:a16="http://schemas.microsoft.com/office/drawing/2014/main" id="{A0B25C33-D673-4BD6-92F9-BC8865478C30}"/>
              </a:ext>
            </a:extLst>
          </p:cNvPr>
          <p:cNvSpPr>
            <a:spLocks noGrp="1"/>
          </p:cNvSpPr>
          <p:nvPr>
            <p:ph type="sldNum" sz="quarter" idx="14"/>
          </p:nvPr>
        </p:nvSpPr>
        <p:spPr/>
        <p:txBody>
          <a:bodyPr/>
          <a:lstStyle/>
          <a:p>
            <a:fld id="{56C449F3-BD9D-48DC-BFF1-0F66671DA7C6}" type="slidenum">
              <a:rPr lang="de-DE"/>
              <a:t>8</a:t>
            </a:fld>
            <a:endParaRPr lang="de-DE"/>
          </a:p>
        </p:txBody>
      </p:sp>
      <p:graphicFrame>
        <p:nvGraphicFramePr>
          <p:cNvPr id="9" name="Tabelle 3spaltig" descr="svtxtr:svtx:pptx.transform.usetable[3]" hidden="1">
            <a:extLst>
              <a:ext uri="{FF2B5EF4-FFF2-40B4-BE49-F238E27FC236}">
                <a16:creationId xmlns:a16="http://schemas.microsoft.com/office/drawing/2014/main" id="{1FCDC9E5-11D0-485B-BE5F-8E118C8ED7F3}"/>
              </a:ext>
            </a:extLst>
          </p:cNvPr>
          <p:cNvGraphicFramePr>
            <a:graphicFrameLocks noGrp="1"/>
          </p:cNvGraphicFramePr>
          <p:nvPr>
            <p:extLst/>
          </p:nvPr>
        </p:nvGraphicFramePr>
        <p:xfrm>
          <a:off x="479425" y="2102401"/>
          <a:ext cx="11233150" cy="3027410"/>
        </p:xfrm>
        <a:graphic>
          <a:graphicData uri="http://schemas.openxmlformats.org/drawingml/2006/table">
            <a:tbl>
              <a:tblPr>
                <a:tableStyleId>{2D5ABB26-0587-4C30-8999-92F81FD0307C}</a:tableStyleId>
              </a:tblPr>
              <a:tblGrid>
                <a:gridCol w="2880294">
                  <a:extLst>
                    <a:ext uri="{9D8B030D-6E8A-4147-A177-3AD203B41FA5}">
                      <a16:colId xmlns:a16="http://schemas.microsoft.com/office/drawing/2014/main" val="337675923"/>
                    </a:ext>
                  </a:extLst>
                </a:gridCol>
                <a:gridCol w="4176428">
                  <a:extLst>
                    <a:ext uri="{9D8B030D-6E8A-4147-A177-3AD203B41FA5}">
                      <a16:colId xmlns:a16="http://schemas.microsoft.com/office/drawing/2014/main" val="3207447328"/>
                    </a:ext>
                  </a:extLst>
                </a:gridCol>
                <a:gridCol w="4176428">
                  <a:extLst>
                    <a:ext uri="{9D8B030D-6E8A-4147-A177-3AD203B41FA5}">
                      <a16:colId xmlns:a16="http://schemas.microsoft.com/office/drawing/2014/main" val="401739565"/>
                    </a:ext>
                  </a:extLst>
                </a:gridCol>
              </a:tblGrid>
              <a:tr h="0">
                <a:tc>
                  <a:txBody>
                    <a:bodyPr/>
                    <a:lstStyle/>
                    <a:p>
                      <a:pPr>
                        <a:lnSpc>
                          <a:spcPts val="1800"/>
                        </a:lnSpc>
                      </a:pPr>
                      <a:r>
                        <a:rPr lang="fr-FR" sz="1200" b="1" err="1">
                          <a:solidFill>
                            <a:schemeClr val="bg1"/>
                          </a:solidFill>
                        </a:rPr>
                        <a:t>Beiträge steuerfrei</a:t>
                      </a:r>
                      <a:endParaRPr lang="fr-FR" sz="1200" b="1">
                        <a:solidFill>
                          <a:schemeClr val="bg1"/>
                        </a:solidFill>
                      </a:endParaRPr>
                    </a:p>
                  </a:txBody>
                  <a:tcPr marL="0" marR="72000" marT="72000" marB="72000" anchor="ctr">
                    <a:lnT w="1270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indent="0" algn="l">
                        <a:buFont typeface="Arial" panose="020B0604020202020204" pitchFamily="34" charset="0"/>
                        <a:buNone/>
                      </a:pPr>
                      <a:r>
                        <a:rPr lang="de-DE" sz="1200">
                          <a:solidFill>
                            <a:schemeClr val="bg1"/>
                          </a:solidFill>
                        </a:rPr>
                        <a:t>Unbegrenzt steuerfrei</a:t>
                      </a:r>
                    </a:p>
                  </a:txBody>
                  <a:tcPr marL="72000" marR="72000" marT="72000" marB="72000" anchor="ctr">
                    <a:lnT w="1270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marR="0" lvl="0" indent="0" algn="l" defTabSz="967710" rtl="0" eaLnBrk="1" fontAlgn="auto" latinLnBrk="0" hangingPunct="1">
                        <a:lnSpc>
                          <a:spcPct val="100000"/>
                        </a:lnSpc>
                        <a:spcBef>
                          <a:spcPct val="0"/>
                        </a:spcBef>
                        <a:spcAft>
                          <a:spcPct val="0"/>
                        </a:spcAft>
                        <a:buClrTx/>
                        <a:buSzTx/>
                        <a:buFont typeface="Arial" panose="020B0604020202020204" pitchFamily="34" charset="0"/>
                        <a:buNone/>
                        <a:defRPr/>
                      </a:pPr>
                      <a:r>
                        <a:rPr lang="de-DE" sz="1200">
                          <a:solidFill>
                            <a:schemeClr val="bg1"/>
                          </a:solidFill>
                        </a:rPr>
                        <a:t>Unbegrenzt steuerfrei</a:t>
                      </a:r>
                    </a:p>
                  </a:txBody>
                  <a:tcPr marL="72000" marR="72000" marT="72000" marB="72000" anchor="ctr">
                    <a:lnT w="1270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224208592"/>
                  </a:ext>
                </a:extLst>
              </a:tr>
              <a:tr h="0">
                <a:tc>
                  <a:txBody>
                    <a:bodyPr/>
                    <a:lstStyle/>
                    <a:p>
                      <a:pPr>
                        <a:lnSpc>
                          <a:spcPts val="1800"/>
                        </a:lnSpc>
                      </a:pPr>
                      <a:r>
                        <a:rPr lang="de-DE" sz="1200" b="1">
                          <a:solidFill>
                            <a:schemeClr val="bg1"/>
                          </a:solidFill>
                        </a:rPr>
                        <a:t>Beiträge sozialversicherungsfrei</a:t>
                      </a:r>
                    </a:p>
                  </a:txBody>
                  <a:tcPr marL="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indent="0" algn="l">
                        <a:buFont typeface="Arial" panose="020B0604020202020204" pitchFamily="34" charset="0"/>
                        <a:buNone/>
                      </a:pPr>
                      <a:r>
                        <a:rPr lang="de-DE" sz="1200">
                          <a:solidFill>
                            <a:schemeClr val="bg1"/>
                          </a:solidFill>
                        </a:rPr>
                        <a:t>Bei Arbeitgeberfinanzierung: sozialversicherungsfrei.</a:t>
                      </a:r>
                    </a:p>
                  </a:txBody>
                  <a:tcPr marL="7200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marR="0" lvl="0" indent="0" algn="l" defTabSz="967710" rtl="0" eaLnBrk="1" fontAlgn="auto" latinLnBrk="0" hangingPunct="1">
                        <a:lnSpc>
                          <a:spcPct val="100000"/>
                        </a:lnSpc>
                        <a:spcBef>
                          <a:spcPct val="0"/>
                        </a:spcBef>
                        <a:spcAft>
                          <a:spcPct val="0"/>
                        </a:spcAft>
                        <a:buClrTx/>
                        <a:buSzTx/>
                        <a:buFont typeface="Arial" panose="020B0604020202020204" pitchFamily="34" charset="0"/>
                        <a:buNone/>
                        <a:defRPr/>
                      </a:pPr>
                      <a:r>
                        <a:rPr lang="de-DE" sz="1200">
                          <a:solidFill>
                            <a:schemeClr val="bg1"/>
                          </a:solidFill>
                        </a:rPr>
                        <a:t>Bei Entgeltumwandlung:</a:t>
                      </a:r>
                    </a:p>
                  </a:txBody>
                  <a:tcPr marL="7200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24566612"/>
                  </a:ext>
                </a:extLst>
              </a:tr>
              <a:tr h="234248">
                <a:tc>
                  <a:txBody>
                    <a:bodyPr/>
                    <a:lstStyle/>
                    <a:p>
                      <a:pPr algn="l"/>
                      <a:r>
                        <a:rPr lang="de-DE" sz="1200" b="1">
                          <a:solidFill>
                            <a:schemeClr val="bg1"/>
                          </a:solidFill>
                        </a:rPr>
                        <a:t>Zahlweise</a:t>
                      </a:r>
                    </a:p>
                  </a:txBody>
                  <a:tcPr marL="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indent="0" algn="l">
                        <a:buFont typeface="Arial" panose="020B0604020202020204" pitchFamily="34" charset="0"/>
                        <a:buNone/>
                      </a:pPr>
                      <a:r>
                        <a:rPr lang="de-DE" sz="1200">
                          <a:solidFill>
                            <a:schemeClr val="bg1"/>
                          </a:solidFill>
                        </a:rPr>
                        <a:t>Beitragshöhe frei wählbar</a:t>
                      </a:r>
                    </a:p>
                    <a:p>
                      <a:pPr marL="0" indent="0" algn="l">
                        <a:buFont typeface="Arial" panose="020B0604020202020204" pitchFamily="34" charset="0"/>
                        <a:buNone/>
                      </a:pPr>
                      <a:r>
                        <a:rPr lang="de-DE" sz="1200">
                          <a:solidFill>
                            <a:schemeClr val="bg1"/>
                          </a:solidFill>
                        </a:rPr>
                        <a:t>Flexible Zahlweise, Zuzahlungen möglich</a:t>
                      </a:r>
                    </a:p>
                  </a:txBody>
                  <a:tcPr marL="7200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marR="0" lvl="0" indent="0" algn="l" defTabSz="967710" rtl="0" eaLnBrk="1" fontAlgn="auto" latinLnBrk="0" hangingPunct="1">
                        <a:lnSpc>
                          <a:spcPct val="100000"/>
                        </a:lnSpc>
                        <a:spcBef>
                          <a:spcPct val="0"/>
                        </a:spcBef>
                        <a:spcAft>
                          <a:spcPct val="0"/>
                        </a:spcAft>
                        <a:buClrTx/>
                        <a:buSzTx/>
                        <a:buFont typeface="Arial" panose="020B0604020202020204" pitchFamily="34" charset="0"/>
                        <a:buNone/>
                        <a:defRPr/>
                      </a:pPr>
                      <a:r>
                        <a:rPr lang="de-DE" sz="1200">
                          <a:solidFill>
                            <a:schemeClr val="bg1"/>
                          </a:solidFill>
                        </a:rPr>
                        <a:t>Unbegrenzt steuerfrei</a:t>
                      </a:r>
                    </a:p>
                  </a:txBody>
                  <a:tcPr marL="7200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94904051"/>
                  </a:ext>
                </a:extLst>
              </a:tr>
              <a:tr h="234248">
                <a:tc>
                  <a:txBody>
                    <a:bodyPr/>
                    <a:lstStyle/>
                    <a:p>
                      <a:pPr algn="l"/>
                      <a:r>
                        <a:rPr lang="de-DE" sz="1200" b="1">
                          <a:solidFill>
                            <a:schemeClr val="bg1"/>
                          </a:solidFill>
                        </a:rPr>
                        <a:t>Form der Anlage</a:t>
                      </a:r>
                    </a:p>
                  </a:txBody>
                  <a:tcPr marL="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indent="0" algn="l">
                        <a:buFont typeface="Arial" panose="020B0604020202020204" pitchFamily="34" charset="0"/>
                        <a:buNone/>
                      </a:pPr>
                      <a:r>
                        <a:rPr lang="de-DE" sz="1200">
                          <a:solidFill>
                            <a:schemeClr val="bg1"/>
                          </a:solidFill>
                        </a:rPr>
                        <a:t>Wählbar von sicherheits- bis chancenorientiert aus folgenden</a:t>
                      </a:r>
                    </a:p>
                  </a:txBody>
                  <a:tcPr marL="7200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marR="0" lvl="0" indent="0" algn="l" defTabSz="967710" rtl="0" eaLnBrk="1" fontAlgn="auto" latinLnBrk="0" hangingPunct="1">
                        <a:lnSpc>
                          <a:spcPct val="100000"/>
                        </a:lnSpc>
                        <a:spcBef>
                          <a:spcPct val="0"/>
                        </a:spcBef>
                        <a:spcAft>
                          <a:spcPct val="0"/>
                        </a:spcAft>
                        <a:buClrTx/>
                        <a:buSzTx/>
                        <a:buFont typeface="Arial" panose="020B0604020202020204" pitchFamily="34" charset="0"/>
                        <a:buNone/>
                        <a:defRPr/>
                      </a:pPr>
                      <a:r>
                        <a:rPr lang="de-DE" sz="1200">
                          <a:solidFill>
                            <a:schemeClr val="bg1"/>
                          </a:solidFill>
                        </a:rPr>
                        <a:t>Vertrag bei neuem Arbeitgeber fortsetzbar – jedoch ohne</a:t>
                      </a:r>
                    </a:p>
                  </a:txBody>
                  <a:tcPr marL="7200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83257990"/>
                  </a:ext>
                </a:extLst>
              </a:tr>
              <a:tr h="234248">
                <a:tc>
                  <a:txBody>
                    <a:bodyPr/>
                    <a:lstStyle/>
                    <a:p>
                      <a:pPr algn="l"/>
                      <a:r>
                        <a:rPr lang="de-DE" sz="1200" b="1">
                          <a:solidFill>
                            <a:schemeClr val="bg1"/>
                          </a:solidFill>
                        </a:rPr>
                        <a:t>Arbeitgeberwechsel</a:t>
                      </a:r>
                    </a:p>
                  </a:txBody>
                  <a:tcPr marL="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indent="0" algn="l">
                        <a:buFont typeface="Arial" panose="020B0604020202020204" pitchFamily="34" charset="0"/>
                        <a:buNone/>
                      </a:pPr>
                      <a:r>
                        <a:rPr lang="de-DE" sz="1200">
                          <a:solidFill>
                            <a:schemeClr val="bg1"/>
                          </a:solidFill>
                        </a:rPr>
                        <a:t>Vertrag bei neuem Arbeitgeber fortsetzbar – jedoch ohne</a:t>
                      </a:r>
                    </a:p>
                  </a:txBody>
                  <a:tcPr marL="7200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marR="0" lvl="0" indent="0" algn="l" defTabSz="967710" rtl="0" eaLnBrk="1" fontAlgn="auto" latinLnBrk="0" hangingPunct="1">
                        <a:lnSpc>
                          <a:spcPct val="100000"/>
                        </a:lnSpc>
                        <a:spcBef>
                          <a:spcPct val="0"/>
                        </a:spcBef>
                        <a:spcAft>
                          <a:spcPct val="0"/>
                        </a:spcAft>
                        <a:buClrTx/>
                        <a:buSzTx/>
                        <a:buFont typeface="Arial" panose="020B0604020202020204" pitchFamily="34" charset="0"/>
                        <a:buNone/>
                        <a:defRPr/>
                      </a:pPr>
                      <a:r>
                        <a:rPr lang="de-DE" sz="1200">
                          <a:solidFill>
                            <a:schemeClr val="bg1"/>
                          </a:solidFill>
                        </a:rPr>
                        <a:t>Vertrag bei neuem Arbeitgeber fortsetzbar – jedoch ohne</a:t>
                      </a:r>
                    </a:p>
                  </a:txBody>
                  <a:tcPr marL="7200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64303595"/>
                  </a:ext>
                </a:extLst>
              </a:tr>
              <a:tr h="234248">
                <a:tc>
                  <a:txBody>
                    <a:bodyPr/>
                    <a:lstStyle/>
                    <a:p>
                      <a:pPr marL="0" marR="0" lvl="0" indent="0" algn="l" defTabSz="967710" rtl="0" eaLnBrk="1" fontAlgn="auto" latinLnBrk="0" hangingPunct="1">
                        <a:lnSpc>
                          <a:spcPct val="100000"/>
                        </a:lnSpc>
                        <a:spcBef>
                          <a:spcPct val="0"/>
                        </a:spcBef>
                        <a:spcAft>
                          <a:spcPct val="0"/>
                        </a:spcAft>
                        <a:buClrTx/>
                        <a:buSzTx/>
                        <a:buFontTx/>
                        <a:buNone/>
                        <a:defRPr/>
                      </a:pPr>
                      <a:r>
                        <a:rPr lang="de-DE" sz="1200" b="1">
                          <a:solidFill>
                            <a:schemeClr val="bg1"/>
                          </a:solidFill>
                        </a:rPr>
                        <a:t>Auszahlung</a:t>
                      </a:r>
                    </a:p>
                  </a:txBody>
                  <a:tcPr marL="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indent="0" algn="l">
                        <a:buFont typeface="Arial" panose="020B0604020202020204" pitchFamily="34" charset="0"/>
                        <a:buNone/>
                      </a:pPr>
                      <a:r>
                        <a:rPr lang="de-DE" sz="1200">
                          <a:solidFill>
                            <a:schemeClr val="bg1"/>
                          </a:solidFill>
                        </a:rPr>
                        <a:t>Ab 62 Jahren möglich</a:t>
                      </a:r>
                    </a:p>
                  </a:txBody>
                  <a:tcPr marL="7200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marR="0" lvl="0" indent="0" algn="l" defTabSz="967710" rtl="0" eaLnBrk="1" fontAlgn="auto" latinLnBrk="0" hangingPunct="1">
                        <a:lnSpc>
                          <a:spcPct val="100000"/>
                        </a:lnSpc>
                        <a:spcBef>
                          <a:spcPct val="0"/>
                        </a:spcBef>
                        <a:spcAft>
                          <a:spcPct val="0"/>
                        </a:spcAft>
                        <a:buClrTx/>
                        <a:buSzTx/>
                        <a:buFont typeface="Arial" panose="020B0604020202020204" pitchFamily="34" charset="0"/>
                        <a:buNone/>
                        <a:defRPr/>
                      </a:pPr>
                      <a:r>
                        <a:rPr lang="de-DE" sz="1200">
                          <a:solidFill>
                            <a:schemeClr val="bg1"/>
                          </a:solidFill>
                        </a:rPr>
                        <a:t>Vertrag bei neuem Arbeitgeber fortsetzbar – jedoch ohne</a:t>
                      </a:r>
                    </a:p>
                  </a:txBody>
                  <a:tcPr marL="7200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34227570"/>
                  </a:ext>
                </a:extLst>
              </a:tr>
              <a:tr h="0">
                <a:tc>
                  <a:txBody>
                    <a:bodyPr/>
                    <a:lstStyle/>
                    <a:p>
                      <a:pPr marL="0" marR="0" lvl="0" indent="0" algn="l" defTabSz="967710" rtl="0" eaLnBrk="1" fontAlgn="auto" latinLnBrk="0" hangingPunct="1">
                        <a:lnSpc>
                          <a:spcPct val="100000"/>
                        </a:lnSpc>
                        <a:spcBef>
                          <a:spcPct val="0"/>
                        </a:spcBef>
                        <a:spcAft>
                          <a:spcPct val="0"/>
                        </a:spcAft>
                        <a:buClrTx/>
                        <a:buSzTx/>
                        <a:buFontTx/>
                        <a:buNone/>
                        <a:defRPr/>
                      </a:pPr>
                      <a:r>
                        <a:rPr lang="de-DE" sz="1200" b="1">
                          <a:solidFill>
                            <a:schemeClr val="bg1"/>
                          </a:solidFill>
                        </a:rPr>
                        <a:t>Auszahlungsoptionen</a:t>
                      </a:r>
                    </a:p>
                  </a:txBody>
                  <a:tcPr marL="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marR="0" lvl="0" indent="0" algn="l" defTabSz="967710" rtl="0" eaLnBrk="1" fontAlgn="auto" latinLnBrk="0" hangingPunct="1">
                        <a:lnSpc>
                          <a:spcPct val="100000"/>
                        </a:lnSpc>
                        <a:spcBef>
                          <a:spcPct val="0"/>
                        </a:spcBef>
                        <a:spcAft>
                          <a:spcPct val="0"/>
                        </a:spcAft>
                        <a:buClrTx/>
                        <a:buSzTx/>
                        <a:buFont typeface="Arial" panose="020B0604020202020204" pitchFamily="34" charset="0"/>
                        <a:buNone/>
                        <a:defRPr/>
                      </a:pPr>
                      <a:r>
                        <a:rPr lang="de-DE" sz="1200">
                          <a:solidFill>
                            <a:schemeClr val="bg1"/>
                          </a:solidFill>
                        </a:rPr>
                        <a:t>Als Rente, Kapital oder Kombination</a:t>
                      </a:r>
                    </a:p>
                  </a:txBody>
                  <a:tcPr marL="7200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marR="0" lvl="0" indent="0" algn="l" defTabSz="967710" rtl="0" eaLnBrk="1" fontAlgn="auto" latinLnBrk="0" hangingPunct="1">
                        <a:lnSpc>
                          <a:spcPct val="100000"/>
                        </a:lnSpc>
                        <a:spcBef>
                          <a:spcPct val="0"/>
                        </a:spcBef>
                        <a:spcAft>
                          <a:spcPct val="0"/>
                        </a:spcAft>
                        <a:buClrTx/>
                        <a:buSzTx/>
                        <a:buFont typeface="Arial" panose="020B0604020202020204" pitchFamily="34" charset="0"/>
                        <a:buNone/>
                        <a:defRPr/>
                      </a:pPr>
                      <a:r>
                        <a:rPr lang="de-DE" sz="1200">
                          <a:solidFill>
                            <a:schemeClr val="bg1"/>
                          </a:solidFill>
                        </a:rPr>
                        <a:t>Vertrag bei neuem Arbeitgeber</a:t>
                      </a:r>
                    </a:p>
                  </a:txBody>
                  <a:tcPr marL="7200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26354358"/>
                  </a:ext>
                </a:extLst>
              </a:tr>
              <a:tr h="0">
                <a:tc>
                  <a:txBody>
                    <a:bodyPr/>
                    <a:lstStyle/>
                    <a:p>
                      <a:pPr marL="0" marR="0" lvl="0" indent="0" algn="l" defTabSz="967710" rtl="0" eaLnBrk="1" fontAlgn="auto" latinLnBrk="0" hangingPunct="1">
                        <a:lnSpc>
                          <a:spcPct val="100000"/>
                        </a:lnSpc>
                        <a:spcBef>
                          <a:spcPct val="0"/>
                        </a:spcBef>
                        <a:spcAft>
                          <a:spcPct val="0"/>
                        </a:spcAft>
                        <a:buClrTx/>
                        <a:buSzTx/>
                        <a:buFontTx/>
                        <a:buNone/>
                        <a:defRPr/>
                      </a:pPr>
                      <a:r>
                        <a:rPr lang="de-DE" sz="1200" b="1">
                          <a:solidFill>
                            <a:schemeClr val="bg1"/>
                          </a:solidFill>
                        </a:rPr>
                        <a:t>Mögliche Ergänzungen</a:t>
                      </a:r>
                    </a:p>
                  </a:txBody>
                  <a:tcPr marL="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marR="0" lvl="0" indent="0" algn="l" defTabSz="967710" rtl="0" eaLnBrk="1" fontAlgn="auto" latinLnBrk="0" hangingPunct="1">
                        <a:lnSpc>
                          <a:spcPct val="100000"/>
                        </a:lnSpc>
                        <a:spcBef>
                          <a:spcPct val="0"/>
                        </a:spcBef>
                        <a:spcAft>
                          <a:spcPct val="0"/>
                        </a:spcAft>
                        <a:buClrTx/>
                        <a:buSzTx/>
                        <a:buFont typeface="Arial" panose="020B0604020202020204" pitchFamily="34" charset="0"/>
                        <a:buNone/>
                        <a:defRPr/>
                      </a:pPr>
                      <a:r>
                        <a:rPr lang="de-DE" sz="1200">
                          <a:solidFill>
                            <a:schemeClr val="bg1"/>
                          </a:solidFill>
                        </a:rPr>
                        <a:t>Hinterbliebenenvorsorge und/oder Einkommensvorsorge</a:t>
                      </a:r>
                    </a:p>
                  </a:txBody>
                  <a:tcPr marL="7200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marR="0" lvl="0" indent="0" algn="l" defTabSz="967710" rtl="0" eaLnBrk="1" fontAlgn="auto" latinLnBrk="0" hangingPunct="1">
                        <a:lnSpc>
                          <a:spcPct val="100000"/>
                        </a:lnSpc>
                        <a:spcBef>
                          <a:spcPct val="0"/>
                        </a:spcBef>
                        <a:spcAft>
                          <a:spcPct val="0"/>
                        </a:spcAft>
                        <a:buClrTx/>
                        <a:buSzTx/>
                        <a:buFont typeface="Arial" panose="020B0604020202020204" pitchFamily="34" charset="0"/>
                        <a:buNone/>
                        <a:defRPr/>
                      </a:pPr>
                      <a:r>
                        <a:rPr lang="de-DE" sz="1200">
                          <a:solidFill>
                            <a:schemeClr val="bg1"/>
                          </a:solidFill>
                        </a:rPr>
                        <a:t>Unbegrenzt steuerfrei</a:t>
                      </a:r>
                    </a:p>
                  </a:txBody>
                  <a:tcPr marL="7200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59141645"/>
                  </a:ext>
                </a:extLst>
              </a:tr>
            </a:tbl>
          </a:graphicData>
        </a:graphic>
      </p:graphicFrame>
      <p:graphicFrame>
        <p:nvGraphicFramePr>
          <p:cNvPr id="13" name="Tabelle 4spaltig" descr="svtxtr:svtx:pptx.transform.usetable[4]" hidden="1">
            <a:extLst>
              <a:ext uri="{FF2B5EF4-FFF2-40B4-BE49-F238E27FC236}">
                <a16:creationId xmlns:a16="http://schemas.microsoft.com/office/drawing/2014/main" id="{50E2EA35-1C73-415A-80AC-B0085DB7A5B5}"/>
              </a:ext>
            </a:extLst>
          </p:cNvPr>
          <p:cNvGraphicFramePr>
            <a:graphicFrameLocks noGrp="1"/>
          </p:cNvGraphicFramePr>
          <p:nvPr>
            <p:extLst/>
          </p:nvPr>
        </p:nvGraphicFramePr>
        <p:xfrm>
          <a:off x="479425" y="2102401"/>
          <a:ext cx="11233149" cy="3918505"/>
        </p:xfrm>
        <a:graphic>
          <a:graphicData uri="http://schemas.openxmlformats.org/drawingml/2006/table">
            <a:tbl>
              <a:tblPr>
                <a:tableStyleId>{2D5ABB26-0587-4C30-8999-92F81FD0307C}</a:tableStyleId>
              </a:tblPr>
              <a:tblGrid>
                <a:gridCol w="2880294">
                  <a:extLst>
                    <a:ext uri="{9D8B030D-6E8A-4147-A177-3AD203B41FA5}">
                      <a16:colId xmlns:a16="http://schemas.microsoft.com/office/drawing/2014/main" val="337675923"/>
                    </a:ext>
                  </a:extLst>
                </a:gridCol>
                <a:gridCol w="2784285">
                  <a:extLst>
                    <a:ext uri="{9D8B030D-6E8A-4147-A177-3AD203B41FA5}">
                      <a16:colId xmlns:a16="http://schemas.microsoft.com/office/drawing/2014/main" val="3207447328"/>
                    </a:ext>
                  </a:extLst>
                </a:gridCol>
                <a:gridCol w="2784285">
                  <a:extLst>
                    <a:ext uri="{9D8B030D-6E8A-4147-A177-3AD203B41FA5}">
                      <a16:colId xmlns:a16="http://schemas.microsoft.com/office/drawing/2014/main" val="401739565"/>
                    </a:ext>
                  </a:extLst>
                </a:gridCol>
                <a:gridCol w="2784285">
                  <a:extLst>
                    <a:ext uri="{9D8B030D-6E8A-4147-A177-3AD203B41FA5}">
                      <a16:colId xmlns:a16="http://schemas.microsoft.com/office/drawing/2014/main" val="2636268286"/>
                    </a:ext>
                  </a:extLst>
                </a:gridCol>
              </a:tblGrid>
              <a:tr h="0">
                <a:tc>
                  <a:txBody>
                    <a:bodyPr/>
                    <a:lstStyle/>
                    <a:p>
                      <a:pPr>
                        <a:lnSpc>
                          <a:spcPts val="1800"/>
                        </a:lnSpc>
                      </a:pPr>
                      <a:r>
                        <a:rPr lang="fr-FR" sz="1200" b="1" err="1">
                          <a:solidFill>
                            <a:schemeClr val="bg1"/>
                          </a:solidFill>
                        </a:rPr>
                        <a:t>Beiträge steuerfrei</a:t>
                      </a:r>
                      <a:endParaRPr lang="fr-FR" sz="1200" b="1">
                        <a:solidFill>
                          <a:schemeClr val="bg1"/>
                        </a:solidFill>
                      </a:endParaRPr>
                    </a:p>
                  </a:txBody>
                  <a:tcPr marL="0" marR="72000" marT="72000" marB="72000" anchor="ctr">
                    <a:lnT w="1270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indent="0" algn="l">
                        <a:buFont typeface="Arial" panose="020B0604020202020204" pitchFamily="34" charset="0"/>
                        <a:buNone/>
                      </a:pPr>
                      <a:r>
                        <a:rPr lang="de-DE" sz="1200">
                          <a:solidFill>
                            <a:schemeClr val="bg1"/>
                          </a:solidFill>
                        </a:rPr>
                        <a:t>Unbegrenzt steuerfrei</a:t>
                      </a:r>
                    </a:p>
                  </a:txBody>
                  <a:tcPr marL="72000" marR="72000" marT="72000" marB="72000" anchor="ctr">
                    <a:lnT w="1270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marR="0" lvl="0" indent="0" algn="l" defTabSz="967710" rtl="0" eaLnBrk="1" fontAlgn="auto" latinLnBrk="0" hangingPunct="1">
                        <a:lnSpc>
                          <a:spcPct val="100000"/>
                        </a:lnSpc>
                        <a:spcBef>
                          <a:spcPct val="0"/>
                        </a:spcBef>
                        <a:spcAft>
                          <a:spcPct val="0"/>
                        </a:spcAft>
                        <a:buClrTx/>
                        <a:buSzTx/>
                        <a:buFont typeface="Arial" panose="020B0604020202020204" pitchFamily="34" charset="0"/>
                        <a:buNone/>
                        <a:defRPr/>
                      </a:pPr>
                      <a:r>
                        <a:rPr lang="de-DE" sz="1200">
                          <a:solidFill>
                            <a:schemeClr val="bg1"/>
                          </a:solidFill>
                        </a:rPr>
                        <a:t>Unbegrenzt steuerfrei</a:t>
                      </a:r>
                    </a:p>
                  </a:txBody>
                  <a:tcPr marL="72000" marR="72000" marT="72000" marB="72000" anchor="ctr">
                    <a:lnT w="1270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marR="0" lvl="0" indent="0" algn="l" defTabSz="967710" rtl="0" eaLnBrk="1" fontAlgn="auto" latinLnBrk="0" hangingPunct="1">
                        <a:lnSpc>
                          <a:spcPct val="100000"/>
                        </a:lnSpc>
                        <a:spcBef>
                          <a:spcPct val="0"/>
                        </a:spcBef>
                        <a:spcAft>
                          <a:spcPct val="0"/>
                        </a:spcAft>
                        <a:buClrTx/>
                        <a:buSzTx/>
                        <a:buFont typeface="Arial" panose="020B0604020202020204" pitchFamily="34" charset="0"/>
                        <a:buNone/>
                        <a:defRPr/>
                      </a:pPr>
                      <a:r>
                        <a:rPr lang="de-DE" sz="1200">
                          <a:solidFill>
                            <a:schemeClr val="bg1"/>
                          </a:solidFill>
                        </a:rPr>
                        <a:t>Unbegrenzt steuerfrei</a:t>
                      </a:r>
                    </a:p>
                  </a:txBody>
                  <a:tcPr marL="72000" marR="72000" marT="72000" marB="72000" anchor="ctr">
                    <a:lnT w="1270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224208592"/>
                  </a:ext>
                </a:extLst>
              </a:tr>
              <a:tr h="0">
                <a:tc>
                  <a:txBody>
                    <a:bodyPr/>
                    <a:lstStyle/>
                    <a:p>
                      <a:pPr>
                        <a:lnSpc>
                          <a:spcPts val="1800"/>
                        </a:lnSpc>
                      </a:pPr>
                      <a:r>
                        <a:rPr lang="de-DE" sz="1200" b="1">
                          <a:solidFill>
                            <a:schemeClr val="bg1"/>
                          </a:solidFill>
                        </a:rPr>
                        <a:t>Beiträge sozialversicherungsfrei</a:t>
                      </a:r>
                    </a:p>
                  </a:txBody>
                  <a:tcPr marL="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indent="0" algn="l">
                        <a:buFont typeface="Arial" panose="020B0604020202020204" pitchFamily="34" charset="0"/>
                        <a:buNone/>
                      </a:pPr>
                      <a:r>
                        <a:rPr lang="de-DE" sz="1200">
                          <a:solidFill>
                            <a:schemeClr val="bg1"/>
                          </a:solidFill>
                        </a:rPr>
                        <a:t>Bei Arbeitgeberfinanzierung: sozialversicherungsfrei.</a:t>
                      </a:r>
                    </a:p>
                  </a:txBody>
                  <a:tcPr marL="7200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marR="0" lvl="0" indent="0" algn="l" defTabSz="967710" rtl="0" eaLnBrk="1" fontAlgn="auto" latinLnBrk="0" hangingPunct="1">
                        <a:lnSpc>
                          <a:spcPct val="100000"/>
                        </a:lnSpc>
                        <a:spcBef>
                          <a:spcPct val="0"/>
                        </a:spcBef>
                        <a:spcAft>
                          <a:spcPct val="0"/>
                        </a:spcAft>
                        <a:buClrTx/>
                        <a:buSzTx/>
                        <a:buFont typeface="Arial" panose="020B0604020202020204" pitchFamily="34" charset="0"/>
                        <a:buNone/>
                        <a:defRPr/>
                      </a:pPr>
                      <a:r>
                        <a:rPr lang="de-DE" sz="1200">
                          <a:solidFill>
                            <a:schemeClr val="bg1"/>
                          </a:solidFill>
                        </a:rPr>
                        <a:t>Bei Entgeltumwandlung:</a:t>
                      </a:r>
                    </a:p>
                  </a:txBody>
                  <a:tcPr marL="7200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marR="0" lvl="0" indent="0" algn="l" defTabSz="967710" rtl="0" eaLnBrk="1" fontAlgn="auto" latinLnBrk="0" hangingPunct="1">
                        <a:lnSpc>
                          <a:spcPct val="100000"/>
                        </a:lnSpc>
                        <a:spcBef>
                          <a:spcPct val="0"/>
                        </a:spcBef>
                        <a:spcAft>
                          <a:spcPct val="0"/>
                        </a:spcAft>
                        <a:buClrTx/>
                        <a:buSzTx/>
                        <a:buFont typeface="Arial" panose="020B0604020202020204" pitchFamily="34" charset="0"/>
                        <a:buNone/>
                        <a:defRPr/>
                      </a:pPr>
                      <a:r>
                        <a:rPr lang="de-DE" sz="1200">
                          <a:solidFill>
                            <a:schemeClr val="bg1"/>
                          </a:solidFill>
                        </a:rPr>
                        <a:t>Bei Entgeltumwandlung:</a:t>
                      </a:r>
                    </a:p>
                  </a:txBody>
                  <a:tcPr marL="7200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24566612"/>
                  </a:ext>
                </a:extLst>
              </a:tr>
              <a:tr h="234248">
                <a:tc>
                  <a:txBody>
                    <a:bodyPr/>
                    <a:lstStyle/>
                    <a:p>
                      <a:pPr algn="l"/>
                      <a:r>
                        <a:rPr lang="de-DE" sz="1200" b="1">
                          <a:solidFill>
                            <a:schemeClr val="bg1"/>
                          </a:solidFill>
                        </a:rPr>
                        <a:t>Zahlweise</a:t>
                      </a:r>
                    </a:p>
                  </a:txBody>
                  <a:tcPr marL="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indent="0" algn="l">
                        <a:buFont typeface="Arial" panose="020B0604020202020204" pitchFamily="34" charset="0"/>
                        <a:buNone/>
                      </a:pPr>
                      <a:r>
                        <a:rPr lang="de-DE" sz="1200">
                          <a:solidFill>
                            <a:schemeClr val="bg1"/>
                          </a:solidFill>
                        </a:rPr>
                        <a:t>Beitragshöhe frei wählbar</a:t>
                      </a:r>
                    </a:p>
                    <a:p>
                      <a:pPr marL="0" indent="0" algn="l">
                        <a:buFont typeface="Arial" panose="020B0604020202020204" pitchFamily="34" charset="0"/>
                        <a:buNone/>
                      </a:pPr>
                      <a:r>
                        <a:rPr lang="de-DE" sz="1200">
                          <a:solidFill>
                            <a:schemeClr val="bg1"/>
                          </a:solidFill>
                        </a:rPr>
                        <a:t>Flexible Zahlweise, Zuzahlungen möglich</a:t>
                      </a:r>
                    </a:p>
                  </a:txBody>
                  <a:tcPr marL="7200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marR="0" lvl="0" indent="0" algn="l" defTabSz="967710" rtl="0" eaLnBrk="1" fontAlgn="auto" latinLnBrk="0" hangingPunct="1">
                        <a:lnSpc>
                          <a:spcPct val="100000"/>
                        </a:lnSpc>
                        <a:spcBef>
                          <a:spcPct val="0"/>
                        </a:spcBef>
                        <a:spcAft>
                          <a:spcPct val="0"/>
                        </a:spcAft>
                        <a:buClrTx/>
                        <a:buSzTx/>
                        <a:buFont typeface="Arial" panose="020B0604020202020204" pitchFamily="34" charset="0"/>
                        <a:buNone/>
                        <a:defRPr/>
                      </a:pPr>
                      <a:r>
                        <a:rPr lang="de-DE" sz="1200">
                          <a:solidFill>
                            <a:schemeClr val="bg1"/>
                          </a:solidFill>
                        </a:rPr>
                        <a:t>Unbegrenzt steuerfrei</a:t>
                      </a:r>
                    </a:p>
                  </a:txBody>
                  <a:tcPr marL="7200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marR="0" lvl="0" indent="0" algn="l" defTabSz="967710" rtl="0" eaLnBrk="1" fontAlgn="auto" latinLnBrk="0" hangingPunct="1">
                        <a:lnSpc>
                          <a:spcPct val="100000"/>
                        </a:lnSpc>
                        <a:spcBef>
                          <a:spcPct val="0"/>
                        </a:spcBef>
                        <a:spcAft>
                          <a:spcPct val="0"/>
                        </a:spcAft>
                        <a:buClrTx/>
                        <a:buSzTx/>
                        <a:buFont typeface="Arial" panose="020B0604020202020204" pitchFamily="34" charset="0"/>
                        <a:buNone/>
                        <a:defRPr/>
                      </a:pPr>
                      <a:r>
                        <a:rPr lang="de-DE" sz="1200">
                          <a:solidFill>
                            <a:schemeClr val="bg1"/>
                          </a:solidFill>
                        </a:rPr>
                        <a:t>Unbegrenzt steuerfrei</a:t>
                      </a:r>
                    </a:p>
                  </a:txBody>
                  <a:tcPr marL="7200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94904051"/>
                  </a:ext>
                </a:extLst>
              </a:tr>
              <a:tr h="234248">
                <a:tc>
                  <a:txBody>
                    <a:bodyPr/>
                    <a:lstStyle/>
                    <a:p>
                      <a:pPr algn="l"/>
                      <a:r>
                        <a:rPr lang="de-DE" sz="1200" b="1">
                          <a:solidFill>
                            <a:schemeClr val="bg1"/>
                          </a:solidFill>
                        </a:rPr>
                        <a:t>Form der Anlage</a:t>
                      </a:r>
                    </a:p>
                  </a:txBody>
                  <a:tcPr marL="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indent="0" algn="l">
                        <a:buFont typeface="Arial" panose="020B0604020202020204" pitchFamily="34" charset="0"/>
                        <a:buNone/>
                      </a:pPr>
                      <a:r>
                        <a:rPr lang="de-DE" sz="1200">
                          <a:solidFill>
                            <a:schemeClr val="bg1"/>
                          </a:solidFill>
                        </a:rPr>
                        <a:t>Wählbar von sicherheits- bis chancenorientiert aus folgenden</a:t>
                      </a:r>
                    </a:p>
                  </a:txBody>
                  <a:tcPr marL="7200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marR="0" lvl="0" indent="0" algn="l" defTabSz="967710" rtl="0" eaLnBrk="1" fontAlgn="auto" latinLnBrk="0" hangingPunct="1">
                        <a:lnSpc>
                          <a:spcPct val="100000"/>
                        </a:lnSpc>
                        <a:spcBef>
                          <a:spcPct val="0"/>
                        </a:spcBef>
                        <a:spcAft>
                          <a:spcPct val="0"/>
                        </a:spcAft>
                        <a:buClrTx/>
                        <a:buSzTx/>
                        <a:buFont typeface="Arial" panose="020B0604020202020204" pitchFamily="34" charset="0"/>
                        <a:buNone/>
                        <a:defRPr/>
                      </a:pPr>
                      <a:r>
                        <a:rPr lang="de-DE" sz="1200">
                          <a:solidFill>
                            <a:schemeClr val="bg1"/>
                          </a:solidFill>
                        </a:rPr>
                        <a:t>Vertrag bei neuem Arbeitgeber fortsetzbar – jedoch ohne</a:t>
                      </a:r>
                    </a:p>
                  </a:txBody>
                  <a:tcPr marL="7200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marR="0" lvl="0" indent="0" algn="l" defTabSz="967710" rtl="0" eaLnBrk="1" fontAlgn="auto" latinLnBrk="0" hangingPunct="1">
                        <a:lnSpc>
                          <a:spcPct val="100000"/>
                        </a:lnSpc>
                        <a:spcBef>
                          <a:spcPct val="0"/>
                        </a:spcBef>
                        <a:spcAft>
                          <a:spcPct val="0"/>
                        </a:spcAft>
                        <a:buClrTx/>
                        <a:buSzTx/>
                        <a:buFont typeface="Arial" panose="020B0604020202020204" pitchFamily="34" charset="0"/>
                        <a:buNone/>
                        <a:defRPr/>
                      </a:pPr>
                      <a:r>
                        <a:rPr lang="de-DE" sz="1200">
                          <a:solidFill>
                            <a:schemeClr val="bg1"/>
                          </a:solidFill>
                        </a:rPr>
                        <a:t>Vertrag bei neuem Arbeitgeber fortsetzbar – jedoch ohne</a:t>
                      </a:r>
                    </a:p>
                  </a:txBody>
                  <a:tcPr marL="7200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83257990"/>
                  </a:ext>
                </a:extLst>
              </a:tr>
              <a:tr h="234248">
                <a:tc>
                  <a:txBody>
                    <a:bodyPr/>
                    <a:lstStyle/>
                    <a:p>
                      <a:pPr algn="l"/>
                      <a:r>
                        <a:rPr lang="de-DE" sz="1200" b="1">
                          <a:solidFill>
                            <a:schemeClr val="bg1"/>
                          </a:solidFill>
                        </a:rPr>
                        <a:t>Arbeitgeberwechsel</a:t>
                      </a:r>
                    </a:p>
                  </a:txBody>
                  <a:tcPr marL="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indent="0" algn="l">
                        <a:buFont typeface="Arial" panose="020B0604020202020204" pitchFamily="34" charset="0"/>
                        <a:buNone/>
                      </a:pPr>
                      <a:r>
                        <a:rPr lang="de-DE" sz="1200">
                          <a:solidFill>
                            <a:schemeClr val="bg1"/>
                          </a:solidFill>
                        </a:rPr>
                        <a:t>Vertrag bei neuem Arbeitgeber fortsetzbar – jedoch ohne</a:t>
                      </a:r>
                    </a:p>
                  </a:txBody>
                  <a:tcPr marL="7200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marR="0" lvl="0" indent="0" algn="l" defTabSz="967710" rtl="0" eaLnBrk="1" fontAlgn="auto" latinLnBrk="0" hangingPunct="1">
                        <a:lnSpc>
                          <a:spcPct val="100000"/>
                        </a:lnSpc>
                        <a:spcBef>
                          <a:spcPct val="0"/>
                        </a:spcBef>
                        <a:spcAft>
                          <a:spcPct val="0"/>
                        </a:spcAft>
                        <a:buClrTx/>
                        <a:buSzTx/>
                        <a:buFont typeface="Arial" panose="020B0604020202020204" pitchFamily="34" charset="0"/>
                        <a:buNone/>
                        <a:defRPr/>
                      </a:pPr>
                      <a:r>
                        <a:rPr lang="de-DE" sz="1200">
                          <a:solidFill>
                            <a:schemeClr val="bg1"/>
                          </a:solidFill>
                        </a:rPr>
                        <a:t>Vertrag bei neuem Arbeitgeber fortsetzbar – jedoch ohne</a:t>
                      </a:r>
                    </a:p>
                  </a:txBody>
                  <a:tcPr marL="7200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marR="0" lvl="0" indent="0" algn="l" defTabSz="967710" rtl="0" eaLnBrk="1" fontAlgn="auto" latinLnBrk="0" hangingPunct="1">
                        <a:lnSpc>
                          <a:spcPct val="100000"/>
                        </a:lnSpc>
                        <a:spcBef>
                          <a:spcPct val="0"/>
                        </a:spcBef>
                        <a:spcAft>
                          <a:spcPct val="0"/>
                        </a:spcAft>
                        <a:buClrTx/>
                        <a:buSzTx/>
                        <a:buFont typeface="Arial" panose="020B0604020202020204" pitchFamily="34" charset="0"/>
                        <a:buNone/>
                        <a:defRPr/>
                      </a:pPr>
                      <a:r>
                        <a:rPr lang="de-DE" sz="1200">
                          <a:solidFill>
                            <a:schemeClr val="bg1"/>
                          </a:solidFill>
                        </a:rPr>
                        <a:t>Vertrag bei neuem Arbeitgeber fortsetzbar – jedoch ohne</a:t>
                      </a:r>
                    </a:p>
                  </a:txBody>
                  <a:tcPr marL="7200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64303595"/>
                  </a:ext>
                </a:extLst>
              </a:tr>
              <a:tr h="234248">
                <a:tc>
                  <a:txBody>
                    <a:bodyPr/>
                    <a:lstStyle/>
                    <a:p>
                      <a:pPr marL="0" marR="0" lvl="0" indent="0" algn="l" defTabSz="967710" rtl="0" eaLnBrk="1" fontAlgn="auto" latinLnBrk="0" hangingPunct="1">
                        <a:lnSpc>
                          <a:spcPct val="100000"/>
                        </a:lnSpc>
                        <a:spcBef>
                          <a:spcPct val="0"/>
                        </a:spcBef>
                        <a:spcAft>
                          <a:spcPct val="0"/>
                        </a:spcAft>
                        <a:buClrTx/>
                        <a:buSzTx/>
                        <a:buFontTx/>
                        <a:buNone/>
                        <a:defRPr/>
                      </a:pPr>
                      <a:r>
                        <a:rPr lang="de-DE" sz="1200" b="1">
                          <a:solidFill>
                            <a:schemeClr val="bg1"/>
                          </a:solidFill>
                        </a:rPr>
                        <a:t>Auszahlung</a:t>
                      </a:r>
                    </a:p>
                  </a:txBody>
                  <a:tcPr marL="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indent="0" algn="l">
                        <a:buFont typeface="Arial" panose="020B0604020202020204" pitchFamily="34" charset="0"/>
                        <a:buNone/>
                      </a:pPr>
                      <a:r>
                        <a:rPr lang="de-DE" sz="1200">
                          <a:solidFill>
                            <a:schemeClr val="bg1"/>
                          </a:solidFill>
                        </a:rPr>
                        <a:t>Ab 62 Jahren möglich</a:t>
                      </a:r>
                    </a:p>
                  </a:txBody>
                  <a:tcPr marL="7200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marR="0" lvl="0" indent="0" algn="l" defTabSz="967710" rtl="0" eaLnBrk="1" fontAlgn="auto" latinLnBrk="0" hangingPunct="1">
                        <a:lnSpc>
                          <a:spcPct val="100000"/>
                        </a:lnSpc>
                        <a:spcBef>
                          <a:spcPct val="0"/>
                        </a:spcBef>
                        <a:spcAft>
                          <a:spcPct val="0"/>
                        </a:spcAft>
                        <a:buClrTx/>
                        <a:buSzTx/>
                        <a:buFont typeface="Arial" panose="020B0604020202020204" pitchFamily="34" charset="0"/>
                        <a:buNone/>
                        <a:defRPr/>
                      </a:pPr>
                      <a:r>
                        <a:rPr lang="de-DE" sz="1200">
                          <a:solidFill>
                            <a:schemeClr val="bg1"/>
                          </a:solidFill>
                        </a:rPr>
                        <a:t>Vertrag bei neuem Arbeitgeber fortsetzbar – jedoch ohne</a:t>
                      </a:r>
                    </a:p>
                  </a:txBody>
                  <a:tcPr marL="7200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marR="0" lvl="0" indent="0" algn="l" defTabSz="967710" rtl="0" eaLnBrk="1" fontAlgn="auto" latinLnBrk="0" hangingPunct="1">
                        <a:lnSpc>
                          <a:spcPct val="100000"/>
                        </a:lnSpc>
                        <a:spcBef>
                          <a:spcPct val="0"/>
                        </a:spcBef>
                        <a:spcAft>
                          <a:spcPct val="0"/>
                        </a:spcAft>
                        <a:buClrTx/>
                        <a:buSzTx/>
                        <a:buFont typeface="Arial" panose="020B0604020202020204" pitchFamily="34" charset="0"/>
                        <a:buNone/>
                        <a:defRPr/>
                      </a:pPr>
                      <a:r>
                        <a:rPr lang="de-DE" sz="1200">
                          <a:solidFill>
                            <a:schemeClr val="bg1"/>
                          </a:solidFill>
                        </a:rPr>
                        <a:t>Vertrag bei neuem Arbeitgeber fortsetzbar – jedoch ohne</a:t>
                      </a:r>
                    </a:p>
                  </a:txBody>
                  <a:tcPr marL="7200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34227570"/>
                  </a:ext>
                </a:extLst>
              </a:tr>
              <a:tr h="0">
                <a:tc>
                  <a:txBody>
                    <a:bodyPr/>
                    <a:lstStyle/>
                    <a:p>
                      <a:pPr marL="0" marR="0" lvl="0" indent="0" algn="l" defTabSz="967710" rtl="0" eaLnBrk="1" fontAlgn="auto" latinLnBrk="0" hangingPunct="1">
                        <a:lnSpc>
                          <a:spcPct val="100000"/>
                        </a:lnSpc>
                        <a:spcBef>
                          <a:spcPct val="0"/>
                        </a:spcBef>
                        <a:spcAft>
                          <a:spcPct val="0"/>
                        </a:spcAft>
                        <a:buClrTx/>
                        <a:buSzTx/>
                        <a:buFontTx/>
                        <a:buNone/>
                        <a:defRPr/>
                      </a:pPr>
                      <a:r>
                        <a:rPr lang="de-DE" sz="1200" b="1">
                          <a:solidFill>
                            <a:schemeClr val="bg1"/>
                          </a:solidFill>
                        </a:rPr>
                        <a:t>Auszahlungsoptionen</a:t>
                      </a:r>
                    </a:p>
                  </a:txBody>
                  <a:tcPr marL="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marR="0" lvl="0" indent="0" algn="l" defTabSz="967710" rtl="0" eaLnBrk="1" fontAlgn="auto" latinLnBrk="0" hangingPunct="1">
                        <a:lnSpc>
                          <a:spcPct val="100000"/>
                        </a:lnSpc>
                        <a:spcBef>
                          <a:spcPct val="0"/>
                        </a:spcBef>
                        <a:spcAft>
                          <a:spcPct val="0"/>
                        </a:spcAft>
                        <a:buClrTx/>
                        <a:buSzTx/>
                        <a:buFont typeface="Arial" panose="020B0604020202020204" pitchFamily="34" charset="0"/>
                        <a:buNone/>
                        <a:defRPr/>
                      </a:pPr>
                      <a:r>
                        <a:rPr lang="de-DE" sz="1200">
                          <a:solidFill>
                            <a:schemeClr val="bg1"/>
                          </a:solidFill>
                        </a:rPr>
                        <a:t>Als Rente, Kapital oder Kombination</a:t>
                      </a:r>
                    </a:p>
                  </a:txBody>
                  <a:tcPr marL="7200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marR="0" lvl="0" indent="0" algn="l" defTabSz="967710" rtl="0" eaLnBrk="1" fontAlgn="auto" latinLnBrk="0" hangingPunct="1">
                        <a:lnSpc>
                          <a:spcPct val="100000"/>
                        </a:lnSpc>
                        <a:spcBef>
                          <a:spcPct val="0"/>
                        </a:spcBef>
                        <a:spcAft>
                          <a:spcPct val="0"/>
                        </a:spcAft>
                        <a:buClrTx/>
                        <a:buSzTx/>
                        <a:buFont typeface="Arial" panose="020B0604020202020204" pitchFamily="34" charset="0"/>
                        <a:buNone/>
                        <a:defRPr/>
                      </a:pPr>
                      <a:r>
                        <a:rPr lang="de-DE" sz="1200">
                          <a:solidFill>
                            <a:schemeClr val="bg1"/>
                          </a:solidFill>
                        </a:rPr>
                        <a:t>Vertrag bei neuem Arbeitgeber</a:t>
                      </a:r>
                    </a:p>
                  </a:txBody>
                  <a:tcPr marL="7200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marR="0" lvl="0" indent="0" algn="l" defTabSz="967710" rtl="0" eaLnBrk="1" fontAlgn="auto" latinLnBrk="0" hangingPunct="1">
                        <a:lnSpc>
                          <a:spcPct val="100000"/>
                        </a:lnSpc>
                        <a:spcBef>
                          <a:spcPct val="0"/>
                        </a:spcBef>
                        <a:spcAft>
                          <a:spcPct val="0"/>
                        </a:spcAft>
                        <a:buClrTx/>
                        <a:buSzTx/>
                        <a:buFont typeface="Arial" panose="020B0604020202020204" pitchFamily="34" charset="0"/>
                        <a:buNone/>
                        <a:defRPr/>
                      </a:pPr>
                      <a:r>
                        <a:rPr lang="de-DE" sz="1200">
                          <a:solidFill>
                            <a:schemeClr val="bg1"/>
                          </a:solidFill>
                        </a:rPr>
                        <a:t>Vertrag bei neuem Arbeitgeber</a:t>
                      </a:r>
                    </a:p>
                  </a:txBody>
                  <a:tcPr marL="7200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26354358"/>
                  </a:ext>
                </a:extLst>
              </a:tr>
              <a:tr h="0">
                <a:tc>
                  <a:txBody>
                    <a:bodyPr/>
                    <a:lstStyle/>
                    <a:p>
                      <a:pPr marL="0" marR="0" lvl="0" indent="0" algn="l" defTabSz="967710" rtl="0" eaLnBrk="1" fontAlgn="auto" latinLnBrk="0" hangingPunct="1">
                        <a:lnSpc>
                          <a:spcPct val="100000"/>
                        </a:lnSpc>
                        <a:spcBef>
                          <a:spcPct val="0"/>
                        </a:spcBef>
                        <a:spcAft>
                          <a:spcPct val="0"/>
                        </a:spcAft>
                        <a:buClrTx/>
                        <a:buSzTx/>
                        <a:buFontTx/>
                        <a:buNone/>
                        <a:defRPr/>
                      </a:pPr>
                      <a:r>
                        <a:rPr lang="de-DE" sz="1200" b="1">
                          <a:solidFill>
                            <a:schemeClr val="bg1"/>
                          </a:solidFill>
                        </a:rPr>
                        <a:t>Mögliche Ergänzungen</a:t>
                      </a:r>
                    </a:p>
                  </a:txBody>
                  <a:tcPr marL="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marR="0" lvl="0" indent="0" algn="l" defTabSz="967710" rtl="0" eaLnBrk="1" fontAlgn="auto" latinLnBrk="0" hangingPunct="1">
                        <a:lnSpc>
                          <a:spcPct val="100000"/>
                        </a:lnSpc>
                        <a:spcBef>
                          <a:spcPct val="0"/>
                        </a:spcBef>
                        <a:spcAft>
                          <a:spcPct val="0"/>
                        </a:spcAft>
                        <a:buClrTx/>
                        <a:buSzTx/>
                        <a:buFont typeface="Arial" panose="020B0604020202020204" pitchFamily="34" charset="0"/>
                        <a:buNone/>
                        <a:defRPr/>
                      </a:pPr>
                      <a:r>
                        <a:rPr lang="de-DE" sz="1200">
                          <a:solidFill>
                            <a:schemeClr val="bg1"/>
                          </a:solidFill>
                        </a:rPr>
                        <a:t>Hinterbliebenenvorsorge und/oder Einkommensvorsorge</a:t>
                      </a:r>
                    </a:p>
                  </a:txBody>
                  <a:tcPr marL="7200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marR="0" lvl="0" indent="0" algn="l" defTabSz="967710" rtl="0" eaLnBrk="1" fontAlgn="auto" latinLnBrk="0" hangingPunct="1">
                        <a:lnSpc>
                          <a:spcPct val="100000"/>
                        </a:lnSpc>
                        <a:spcBef>
                          <a:spcPct val="0"/>
                        </a:spcBef>
                        <a:spcAft>
                          <a:spcPct val="0"/>
                        </a:spcAft>
                        <a:buClrTx/>
                        <a:buSzTx/>
                        <a:buFont typeface="Arial" panose="020B0604020202020204" pitchFamily="34" charset="0"/>
                        <a:buNone/>
                        <a:defRPr/>
                      </a:pPr>
                      <a:r>
                        <a:rPr lang="de-DE" sz="1200">
                          <a:solidFill>
                            <a:schemeClr val="bg1"/>
                          </a:solidFill>
                        </a:rPr>
                        <a:t>Unbegrenzt steuerfrei</a:t>
                      </a:r>
                    </a:p>
                  </a:txBody>
                  <a:tcPr marL="7200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marL="0" marR="0" lvl="0" indent="0" algn="l" defTabSz="967710" rtl="0" eaLnBrk="1" fontAlgn="auto" latinLnBrk="0" hangingPunct="1">
                        <a:lnSpc>
                          <a:spcPct val="100000"/>
                        </a:lnSpc>
                        <a:spcBef>
                          <a:spcPct val="0"/>
                        </a:spcBef>
                        <a:spcAft>
                          <a:spcPct val="0"/>
                        </a:spcAft>
                        <a:buClrTx/>
                        <a:buSzTx/>
                        <a:buFont typeface="Arial" panose="020B0604020202020204" pitchFamily="34" charset="0"/>
                        <a:buNone/>
                        <a:defRPr/>
                      </a:pPr>
                      <a:r>
                        <a:rPr lang="de-DE" sz="1200">
                          <a:solidFill>
                            <a:schemeClr val="bg1"/>
                          </a:solidFill>
                        </a:rPr>
                        <a:t>Unbegrenzt steuerfrei</a:t>
                      </a:r>
                    </a:p>
                  </a:txBody>
                  <a:tcPr marL="72000" marR="72000" marT="72000" marB="7200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59141645"/>
                  </a:ext>
                </a:extLst>
              </a:tr>
            </a:tbl>
          </a:graphicData>
        </a:graphic>
      </p:graphicFrame>
    </p:spTree>
    <p:extLst>
      <p:ext uri="{BB962C8B-B14F-4D97-AF65-F5344CB8AC3E}">
        <p14:creationId xmlns:p14="http://schemas.microsoft.com/office/powerpoint/2010/main" val="202430372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C26DE45-615F-4CE7-A00B-1191498F5FA6}"/>
              </a:ext>
            </a:extLst>
          </p:cNvPr>
          <p:cNvSpPr>
            <a:spLocks noGrp="1"/>
          </p:cNvSpPr>
          <p:nvPr>
            <p:ph type="ctrTitle"/>
          </p:nvPr>
        </p:nvSpPr>
        <p:spPr/>
        <p:txBody>
          <a:bodyPr/>
          <a:lstStyle/>
          <a:p>
            <a:r>
              <a:rPr lang="de-DE"/>
              <a:t>Kunden-</a:t>
            </a:r>
          </a:p>
        </p:txBody>
      </p:sp>
      <p:sp>
        <p:nvSpPr>
          <p:cNvPr id="6" name="Untertitel 5">
            <a:extLst>
              <a:ext uri="{FF2B5EF4-FFF2-40B4-BE49-F238E27FC236}">
                <a16:creationId xmlns:a16="http://schemas.microsoft.com/office/drawing/2014/main" id="{E688C66E-25C4-444F-96C8-D85244574CDA}"/>
              </a:ext>
            </a:extLst>
          </p:cNvPr>
          <p:cNvSpPr>
            <a:spLocks noGrp="1"/>
          </p:cNvSpPr>
          <p:nvPr>
            <p:ph type="subTitle" idx="1"/>
          </p:nvPr>
        </p:nvSpPr>
        <p:spPr/>
        <p:txBody>
          <a:bodyPr/>
          <a:lstStyle/>
          <a:p>
            <a:r>
              <a:rPr lang="de-DE" err="1"/>
              <a:t>sicht</a:t>
            </a:r>
            <a:endParaRPr lang="de-DE"/>
          </a:p>
        </p:txBody>
      </p:sp>
      <p:sp>
        <p:nvSpPr>
          <p:cNvPr id="7" name="Foliennummernplatzhalter 6">
            <a:extLst>
              <a:ext uri="{FF2B5EF4-FFF2-40B4-BE49-F238E27FC236}">
                <a16:creationId xmlns:a16="http://schemas.microsoft.com/office/drawing/2014/main" id="{944834CD-6DCE-4E38-86C0-560B5193BB3B}"/>
              </a:ext>
            </a:extLst>
          </p:cNvPr>
          <p:cNvSpPr>
            <a:spLocks noGrp="1"/>
          </p:cNvSpPr>
          <p:nvPr>
            <p:ph type="sldNum" sz="quarter" idx="11"/>
          </p:nvPr>
        </p:nvSpPr>
        <p:spPr/>
        <p:txBody>
          <a:bodyPr/>
          <a:lstStyle/>
          <a:p>
            <a:fld id="{0F96B16C-3F5F-44BC-AFCC-8CBCBD90898D}" type="slidenum">
              <a:rPr lang="de-DE"/>
              <a:t>9</a:t>
            </a:fld>
            <a:endParaRPr lang="de-DE"/>
          </a:p>
        </p:txBody>
      </p:sp>
    </p:spTree>
    <p:extLst>
      <p:ext uri="{BB962C8B-B14F-4D97-AF65-F5344CB8AC3E}">
        <p14:creationId xmlns:p14="http://schemas.microsoft.com/office/powerpoint/2010/main" val="84546796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6.0.9"/>
  <p:tag name="AS_OS" val="Microsoft Windows NT 10.0.20348.0"/>
  <p:tag name="AS_RELEASE_DATE" val="2022.11.14"/>
  <p:tag name="AS_TITLE" val="Aspose.Slides for .NET5"/>
  <p:tag name="AS_VERSION" val="22.11"/>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ontent charts white">
  <a:themeElements>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fontScheme name="Arial">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22B5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a:defRPr sz="1600">
            <a:solidFill>
              <a:schemeClr val="bg1"/>
            </a:solidFill>
          </a:defRPr>
        </a:defPPr>
      </a:lstStyle>
    </a:txDef>
  </a:objectDefaults>
  <a:extraClrSchemeLst>
    <a:extraClrScheme>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extraClrScheme>
    <a:extraClrScheme>
      <a:clrScheme name="AllianzVibrant">
        <a:dk1>
          <a:srgbClr val="003781"/>
        </a:dk1>
        <a:lt1>
          <a:srgbClr val="FFFFFF"/>
        </a:lt1>
        <a:dk2>
          <a:srgbClr val="414141"/>
        </a:dk2>
        <a:lt2>
          <a:srgbClr val="CFCFCF"/>
        </a:lt2>
        <a:accent1>
          <a:srgbClr val="00908D"/>
        </a:accent1>
        <a:accent2>
          <a:srgbClr val="5FCD8A"/>
        </a:accent2>
        <a:accent3>
          <a:srgbClr val="A6276F"/>
        </a:accent3>
        <a:accent4>
          <a:srgbClr val="F62459"/>
        </a:accent4>
        <a:accent5>
          <a:srgbClr val="F86200"/>
        </a:accent5>
        <a:accent6>
          <a:srgbClr val="FAB600"/>
        </a:accent6>
        <a:hlink>
          <a:srgbClr val="003781"/>
        </a:hlink>
        <a:folHlink>
          <a:srgbClr val="B4B4B4"/>
        </a:folHlink>
      </a:clrScheme>
    </a:extraClrScheme>
  </a:extraClrSchemeLst>
  <a:custClrLst>
    <a:custClr name="rgb(18,43,84)">
      <a:srgbClr val="122B54"/>
    </a:custClr>
    <a:custClr name="rgb(0,97,146)">
      <a:srgbClr val="006192"/>
    </a:custClr>
    <a:custClr name="rgb(0,122,179)">
      <a:srgbClr val="007AB3"/>
    </a:custClr>
    <a:custClr name="rgb(19,160,211)">
      <a:srgbClr val="13A0D3"/>
    </a:custClr>
    <a:custClr name="rgb(181,218,230)">
      <a:srgbClr val="B5DAE6"/>
    </a:custClr>
    <a:custClr name="rgb(223,239,242)">
      <a:srgbClr val="DFEFF2"/>
    </a:custClr>
    <a:custClr name="rgb(0,144,141)">
      <a:srgbClr val="00908D"/>
    </a:custClr>
    <a:custClr name="rgb(95,205,138)">
      <a:srgbClr val="5FCD8A"/>
    </a:custClr>
    <a:custClr name="rgb(166,39,111)">
      <a:srgbClr val="A6276F"/>
    </a:custClr>
    <a:custClr name="rgb(246,36,89)">
      <a:srgbClr val="F62459"/>
    </a:custClr>
    <a:custClr name="rgb(248,98,0)">
      <a:srgbClr val="F86200"/>
    </a:custClr>
    <a:custClr name="rgb(250,182,0)">
      <a:srgbClr val="FAB600"/>
    </a:custClr>
  </a:custClrLst>
</a:theme>
</file>

<file path=ppt/theme/theme10.xml><?xml version="1.0" encoding="utf-8"?>
<a:theme xmlns:a="http://schemas.openxmlformats.org/drawingml/2006/main" name="Content charts white">
  <a:themeElements>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fontScheme name="Arial">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22B5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a:defRPr sz="1600">
            <a:solidFill>
              <a:schemeClr val="bg1"/>
            </a:solidFill>
          </a:defRPr>
        </a:defPPr>
      </a:lstStyle>
    </a:txDef>
  </a:objectDefaults>
  <a:extraClrSchemeLst>
    <a:extraClrScheme>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extraClrScheme>
    <a:extraClrScheme>
      <a:clrScheme name="AllianzVibrant">
        <a:dk1>
          <a:srgbClr val="003781"/>
        </a:dk1>
        <a:lt1>
          <a:srgbClr val="FFFFFF"/>
        </a:lt1>
        <a:dk2>
          <a:srgbClr val="414141"/>
        </a:dk2>
        <a:lt2>
          <a:srgbClr val="CFCFCF"/>
        </a:lt2>
        <a:accent1>
          <a:srgbClr val="00908D"/>
        </a:accent1>
        <a:accent2>
          <a:srgbClr val="5FCD8A"/>
        </a:accent2>
        <a:accent3>
          <a:srgbClr val="A6276F"/>
        </a:accent3>
        <a:accent4>
          <a:srgbClr val="F62459"/>
        </a:accent4>
        <a:accent5>
          <a:srgbClr val="F86200"/>
        </a:accent5>
        <a:accent6>
          <a:srgbClr val="FAB600"/>
        </a:accent6>
        <a:hlink>
          <a:srgbClr val="003781"/>
        </a:hlink>
        <a:folHlink>
          <a:srgbClr val="B4B4B4"/>
        </a:folHlink>
      </a:clrScheme>
    </a:extraClrScheme>
  </a:extraClrSchemeLst>
  <a:custClrLst>
    <a:custClr name="rgb(18,43,84)">
      <a:srgbClr val="122B54"/>
    </a:custClr>
    <a:custClr name="rgb(0,97,146)">
      <a:srgbClr val="006192"/>
    </a:custClr>
    <a:custClr name="rgb(0,122,179)">
      <a:srgbClr val="007AB3"/>
    </a:custClr>
    <a:custClr name="rgb(19,160,211)">
      <a:srgbClr val="13A0D3"/>
    </a:custClr>
    <a:custClr name="rgb(181,218,230)">
      <a:srgbClr val="B5DAE6"/>
    </a:custClr>
    <a:custClr name="rgb(223,239,242)">
      <a:srgbClr val="DFEFF2"/>
    </a:custClr>
    <a:custClr name="rgb(0,144,141)">
      <a:srgbClr val="00908D"/>
    </a:custClr>
    <a:custClr name="rgb(95,205,138)">
      <a:srgbClr val="5FCD8A"/>
    </a:custClr>
    <a:custClr name="rgb(166,39,111)">
      <a:srgbClr val="A6276F"/>
    </a:custClr>
    <a:custClr name="rgb(246,36,89)">
      <a:srgbClr val="F62459"/>
    </a:custClr>
    <a:custClr name="rgb(248,98,0)">
      <a:srgbClr val="F86200"/>
    </a:custClr>
    <a:custClr name="rgb(250,182,0)">
      <a:srgbClr val="FAB600"/>
    </a:custClr>
  </a:custClrLst>
</a:theme>
</file>

<file path=ppt/theme/theme11.xml><?xml version="1.0" encoding="utf-8"?>
<a:theme xmlns:a="http://schemas.openxmlformats.org/drawingml/2006/main" name="Content charts white">
  <a:themeElements>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fontScheme name="Arial">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22B5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a:defRPr sz="1600">
            <a:solidFill>
              <a:schemeClr val="bg1"/>
            </a:solidFill>
          </a:defRPr>
        </a:defPPr>
      </a:lstStyle>
    </a:txDef>
  </a:objectDefaults>
  <a:extraClrSchemeLst>
    <a:extraClrScheme>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extraClrScheme>
    <a:extraClrScheme>
      <a:clrScheme name="AllianzVibrant">
        <a:dk1>
          <a:srgbClr val="003781"/>
        </a:dk1>
        <a:lt1>
          <a:srgbClr val="FFFFFF"/>
        </a:lt1>
        <a:dk2>
          <a:srgbClr val="414141"/>
        </a:dk2>
        <a:lt2>
          <a:srgbClr val="CFCFCF"/>
        </a:lt2>
        <a:accent1>
          <a:srgbClr val="00908D"/>
        </a:accent1>
        <a:accent2>
          <a:srgbClr val="5FCD8A"/>
        </a:accent2>
        <a:accent3>
          <a:srgbClr val="A6276F"/>
        </a:accent3>
        <a:accent4>
          <a:srgbClr val="F62459"/>
        </a:accent4>
        <a:accent5>
          <a:srgbClr val="F86200"/>
        </a:accent5>
        <a:accent6>
          <a:srgbClr val="FAB600"/>
        </a:accent6>
        <a:hlink>
          <a:srgbClr val="003781"/>
        </a:hlink>
        <a:folHlink>
          <a:srgbClr val="B4B4B4"/>
        </a:folHlink>
      </a:clrScheme>
    </a:extraClrScheme>
  </a:extraClrSchemeLst>
  <a:custClrLst>
    <a:custClr name="rgb(18,43,84)">
      <a:srgbClr val="122B54"/>
    </a:custClr>
    <a:custClr name="rgb(0,97,146)">
      <a:srgbClr val="006192"/>
    </a:custClr>
    <a:custClr name="rgb(0,122,179)">
      <a:srgbClr val="007AB3"/>
    </a:custClr>
    <a:custClr name="rgb(19,160,211)">
      <a:srgbClr val="13A0D3"/>
    </a:custClr>
    <a:custClr name="rgb(181,218,230)">
      <a:srgbClr val="B5DAE6"/>
    </a:custClr>
    <a:custClr name="rgb(223,239,242)">
      <a:srgbClr val="DFEFF2"/>
    </a:custClr>
    <a:custClr name="rgb(0,144,141)">
      <a:srgbClr val="00908D"/>
    </a:custClr>
    <a:custClr name="rgb(95,205,138)">
      <a:srgbClr val="5FCD8A"/>
    </a:custClr>
    <a:custClr name="rgb(166,39,111)">
      <a:srgbClr val="A6276F"/>
    </a:custClr>
    <a:custClr name="rgb(246,36,89)">
      <a:srgbClr val="F62459"/>
    </a:custClr>
    <a:custClr name="rgb(248,98,0)">
      <a:srgbClr val="F86200"/>
    </a:custClr>
    <a:custClr name="rgb(250,182,0)">
      <a:srgbClr val="FAB600"/>
    </a:custClr>
  </a:custClrLst>
</a:theme>
</file>

<file path=ppt/theme/theme12.xml><?xml version="1.0" encoding="utf-8"?>
<a:theme xmlns:a="http://schemas.openxmlformats.org/drawingml/2006/main" name="Content charts white">
  <a:themeElements>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fontScheme name="Arial">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22B5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a:defRPr sz="1600">
            <a:solidFill>
              <a:schemeClr val="bg1"/>
            </a:solidFill>
          </a:defRPr>
        </a:defPPr>
      </a:lstStyle>
    </a:txDef>
  </a:objectDefaults>
  <a:extraClrSchemeLst>
    <a:extraClrScheme>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extraClrScheme>
    <a:extraClrScheme>
      <a:clrScheme name="AllianzVibrant">
        <a:dk1>
          <a:srgbClr val="003781"/>
        </a:dk1>
        <a:lt1>
          <a:srgbClr val="FFFFFF"/>
        </a:lt1>
        <a:dk2>
          <a:srgbClr val="414141"/>
        </a:dk2>
        <a:lt2>
          <a:srgbClr val="CFCFCF"/>
        </a:lt2>
        <a:accent1>
          <a:srgbClr val="00908D"/>
        </a:accent1>
        <a:accent2>
          <a:srgbClr val="5FCD8A"/>
        </a:accent2>
        <a:accent3>
          <a:srgbClr val="A6276F"/>
        </a:accent3>
        <a:accent4>
          <a:srgbClr val="F62459"/>
        </a:accent4>
        <a:accent5>
          <a:srgbClr val="F86200"/>
        </a:accent5>
        <a:accent6>
          <a:srgbClr val="FAB600"/>
        </a:accent6>
        <a:hlink>
          <a:srgbClr val="003781"/>
        </a:hlink>
        <a:folHlink>
          <a:srgbClr val="B4B4B4"/>
        </a:folHlink>
      </a:clrScheme>
    </a:extraClrScheme>
  </a:extraClrSchemeLst>
  <a:custClrLst>
    <a:custClr name="rgb(18,43,84)">
      <a:srgbClr val="122B54"/>
    </a:custClr>
    <a:custClr name="rgb(0,97,146)">
      <a:srgbClr val="006192"/>
    </a:custClr>
    <a:custClr name="rgb(0,122,179)">
      <a:srgbClr val="007AB3"/>
    </a:custClr>
    <a:custClr name="rgb(19,160,211)">
      <a:srgbClr val="13A0D3"/>
    </a:custClr>
    <a:custClr name="rgb(181,218,230)">
      <a:srgbClr val="B5DAE6"/>
    </a:custClr>
    <a:custClr name="rgb(223,239,242)">
      <a:srgbClr val="DFEFF2"/>
    </a:custClr>
    <a:custClr name="rgb(0,144,141)">
      <a:srgbClr val="00908D"/>
    </a:custClr>
    <a:custClr name="rgb(95,205,138)">
      <a:srgbClr val="5FCD8A"/>
    </a:custClr>
    <a:custClr name="rgb(166,39,111)">
      <a:srgbClr val="A6276F"/>
    </a:custClr>
    <a:custClr name="rgb(246,36,89)">
      <a:srgbClr val="F62459"/>
    </a:custClr>
    <a:custClr name="rgb(248,98,0)">
      <a:srgbClr val="F86200"/>
    </a:custClr>
    <a:custClr name="rgb(250,182,0)">
      <a:srgbClr val="FAB600"/>
    </a:custClr>
  </a:custClrLst>
</a:theme>
</file>

<file path=ppt/theme/theme13.xml><?xml version="1.0" encoding="utf-8"?>
<a:theme xmlns:a="http://schemas.openxmlformats.org/drawingml/2006/main" name="Content charts white">
  <a:themeElements>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fontScheme name="Arial">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22B5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a:defRPr sz="1600">
            <a:solidFill>
              <a:schemeClr val="bg1"/>
            </a:solidFill>
          </a:defRPr>
        </a:defPPr>
      </a:lstStyle>
    </a:txDef>
  </a:objectDefaults>
  <a:extraClrSchemeLst>
    <a:extraClrScheme>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extraClrScheme>
    <a:extraClrScheme>
      <a:clrScheme name="AllianzVibrant">
        <a:dk1>
          <a:srgbClr val="003781"/>
        </a:dk1>
        <a:lt1>
          <a:srgbClr val="FFFFFF"/>
        </a:lt1>
        <a:dk2>
          <a:srgbClr val="414141"/>
        </a:dk2>
        <a:lt2>
          <a:srgbClr val="CFCFCF"/>
        </a:lt2>
        <a:accent1>
          <a:srgbClr val="00908D"/>
        </a:accent1>
        <a:accent2>
          <a:srgbClr val="5FCD8A"/>
        </a:accent2>
        <a:accent3>
          <a:srgbClr val="A6276F"/>
        </a:accent3>
        <a:accent4>
          <a:srgbClr val="F62459"/>
        </a:accent4>
        <a:accent5>
          <a:srgbClr val="F86200"/>
        </a:accent5>
        <a:accent6>
          <a:srgbClr val="FAB600"/>
        </a:accent6>
        <a:hlink>
          <a:srgbClr val="003781"/>
        </a:hlink>
        <a:folHlink>
          <a:srgbClr val="B4B4B4"/>
        </a:folHlink>
      </a:clrScheme>
    </a:extraClrScheme>
  </a:extraClrSchemeLst>
  <a:custClrLst>
    <a:custClr name="rgb(18,43,84)">
      <a:srgbClr val="122B54"/>
    </a:custClr>
    <a:custClr name="rgb(0,97,146)">
      <a:srgbClr val="006192"/>
    </a:custClr>
    <a:custClr name="rgb(0,122,179)">
      <a:srgbClr val="007AB3"/>
    </a:custClr>
    <a:custClr name="rgb(19,160,211)">
      <a:srgbClr val="13A0D3"/>
    </a:custClr>
    <a:custClr name="rgb(181,218,230)">
      <a:srgbClr val="B5DAE6"/>
    </a:custClr>
    <a:custClr name="rgb(223,239,242)">
      <a:srgbClr val="DFEFF2"/>
    </a:custClr>
    <a:custClr name="rgb(0,144,141)">
      <a:srgbClr val="00908D"/>
    </a:custClr>
    <a:custClr name="rgb(95,205,138)">
      <a:srgbClr val="5FCD8A"/>
    </a:custClr>
    <a:custClr name="rgb(166,39,111)">
      <a:srgbClr val="A6276F"/>
    </a:custClr>
    <a:custClr name="rgb(246,36,89)">
      <a:srgbClr val="F62459"/>
    </a:custClr>
    <a:custClr name="rgb(248,98,0)">
      <a:srgbClr val="F86200"/>
    </a:custClr>
    <a:custClr name="rgb(250,182,0)">
      <a:srgbClr val="FAB600"/>
    </a:custClr>
  </a:custClrLst>
</a:theme>
</file>

<file path=ppt/theme/theme14.xml><?xml version="1.0" encoding="utf-8"?>
<a:theme xmlns:a="http://schemas.openxmlformats.org/drawingml/2006/main" name="Content charts white">
  <a:themeElements>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fontScheme name="Arial">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22B5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a:defRPr sz="1600">
            <a:solidFill>
              <a:schemeClr val="bg1"/>
            </a:solidFill>
          </a:defRPr>
        </a:defPPr>
      </a:lstStyle>
    </a:txDef>
  </a:objectDefaults>
  <a:extraClrSchemeLst>
    <a:extraClrScheme>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extraClrScheme>
    <a:extraClrScheme>
      <a:clrScheme name="AllianzVibrant">
        <a:dk1>
          <a:srgbClr val="003781"/>
        </a:dk1>
        <a:lt1>
          <a:srgbClr val="FFFFFF"/>
        </a:lt1>
        <a:dk2>
          <a:srgbClr val="414141"/>
        </a:dk2>
        <a:lt2>
          <a:srgbClr val="CFCFCF"/>
        </a:lt2>
        <a:accent1>
          <a:srgbClr val="00908D"/>
        </a:accent1>
        <a:accent2>
          <a:srgbClr val="5FCD8A"/>
        </a:accent2>
        <a:accent3>
          <a:srgbClr val="A6276F"/>
        </a:accent3>
        <a:accent4>
          <a:srgbClr val="F62459"/>
        </a:accent4>
        <a:accent5>
          <a:srgbClr val="F86200"/>
        </a:accent5>
        <a:accent6>
          <a:srgbClr val="FAB600"/>
        </a:accent6>
        <a:hlink>
          <a:srgbClr val="003781"/>
        </a:hlink>
        <a:folHlink>
          <a:srgbClr val="B4B4B4"/>
        </a:folHlink>
      </a:clrScheme>
    </a:extraClrScheme>
  </a:extraClrSchemeLst>
  <a:custClrLst>
    <a:custClr name="rgb(18,43,84)">
      <a:srgbClr val="122B54"/>
    </a:custClr>
    <a:custClr name="rgb(0,97,146)">
      <a:srgbClr val="006192"/>
    </a:custClr>
    <a:custClr name="rgb(0,122,179)">
      <a:srgbClr val="007AB3"/>
    </a:custClr>
    <a:custClr name="rgb(19,160,211)">
      <a:srgbClr val="13A0D3"/>
    </a:custClr>
    <a:custClr name="rgb(181,218,230)">
      <a:srgbClr val="B5DAE6"/>
    </a:custClr>
    <a:custClr name="rgb(223,239,242)">
      <a:srgbClr val="DFEFF2"/>
    </a:custClr>
    <a:custClr name="rgb(0,144,141)">
      <a:srgbClr val="00908D"/>
    </a:custClr>
    <a:custClr name="rgb(95,205,138)">
      <a:srgbClr val="5FCD8A"/>
    </a:custClr>
    <a:custClr name="rgb(166,39,111)">
      <a:srgbClr val="A6276F"/>
    </a:custClr>
    <a:custClr name="rgb(246,36,89)">
      <a:srgbClr val="F62459"/>
    </a:custClr>
    <a:custClr name="rgb(248,98,0)">
      <a:srgbClr val="F86200"/>
    </a:custClr>
    <a:custClr name="rgb(250,182,0)">
      <a:srgbClr val="FAB600"/>
    </a:custClr>
  </a:custClrLst>
</a:theme>
</file>

<file path=ppt/theme/theme15.xml><?xml version="1.0" encoding="utf-8"?>
<a:theme xmlns:a="http://schemas.openxmlformats.org/drawingml/2006/main" name="Content charts white">
  <a:themeElements>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fontScheme name="Arial">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22B5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a:defRPr sz="1600">
            <a:solidFill>
              <a:schemeClr val="bg1"/>
            </a:solidFill>
          </a:defRPr>
        </a:defPPr>
      </a:lstStyle>
    </a:txDef>
  </a:objectDefaults>
  <a:extraClrSchemeLst>
    <a:extraClrScheme>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extraClrScheme>
    <a:extraClrScheme>
      <a:clrScheme name="AllianzVibrant">
        <a:dk1>
          <a:srgbClr val="003781"/>
        </a:dk1>
        <a:lt1>
          <a:srgbClr val="FFFFFF"/>
        </a:lt1>
        <a:dk2>
          <a:srgbClr val="414141"/>
        </a:dk2>
        <a:lt2>
          <a:srgbClr val="CFCFCF"/>
        </a:lt2>
        <a:accent1>
          <a:srgbClr val="00908D"/>
        </a:accent1>
        <a:accent2>
          <a:srgbClr val="5FCD8A"/>
        </a:accent2>
        <a:accent3>
          <a:srgbClr val="A6276F"/>
        </a:accent3>
        <a:accent4>
          <a:srgbClr val="F62459"/>
        </a:accent4>
        <a:accent5>
          <a:srgbClr val="F86200"/>
        </a:accent5>
        <a:accent6>
          <a:srgbClr val="FAB600"/>
        </a:accent6>
        <a:hlink>
          <a:srgbClr val="003781"/>
        </a:hlink>
        <a:folHlink>
          <a:srgbClr val="B4B4B4"/>
        </a:folHlink>
      </a:clrScheme>
    </a:extraClrScheme>
  </a:extraClrSchemeLst>
  <a:custClrLst>
    <a:custClr name="rgb(18,43,84)">
      <a:srgbClr val="122B54"/>
    </a:custClr>
    <a:custClr name="rgb(0,97,146)">
      <a:srgbClr val="006192"/>
    </a:custClr>
    <a:custClr name="rgb(0,122,179)">
      <a:srgbClr val="007AB3"/>
    </a:custClr>
    <a:custClr name="rgb(19,160,211)">
      <a:srgbClr val="13A0D3"/>
    </a:custClr>
    <a:custClr name="rgb(181,218,230)">
      <a:srgbClr val="B5DAE6"/>
    </a:custClr>
    <a:custClr name="rgb(223,239,242)">
      <a:srgbClr val="DFEFF2"/>
    </a:custClr>
    <a:custClr name="rgb(0,144,141)">
      <a:srgbClr val="00908D"/>
    </a:custClr>
    <a:custClr name="rgb(95,205,138)">
      <a:srgbClr val="5FCD8A"/>
    </a:custClr>
    <a:custClr name="rgb(166,39,111)">
      <a:srgbClr val="A6276F"/>
    </a:custClr>
    <a:custClr name="rgb(246,36,89)">
      <a:srgbClr val="F62459"/>
    </a:custClr>
    <a:custClr name="rgb(248,98,0)">
      <a:srgbClr val="F86200"/>
    </a:custClr>
    <a:custClr name="rgb(250,182,0)">
      <a:srgbClr val="FAB600"/>
    </a:custClr>
  </a:custClrLst>
</a:theme>
</file>

<file path=ppt/theme/theme16.xml><?xml version="1.0" encoding="utf-8"?>
<a:theme xmlns:a="http://schemas.openxmlformats.org/drawingml/2006/main" name="Content charts white">
  <a:themeElements>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fontScheme name="Arial">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22B5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a:defRPr sz="1600">
            <a:solidFill>
              <a:schemeClr val="bg1"/>
            </a:solidFill>
          </a:defRPr>
        </a:defPPr>
      </a:lstStyle>
    </a:txDef>
  </a:objectDefaults>
  <a:extraClrSchemeLst>
    <a:extraClrScheme>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extraClrScheme>
    <a:extraClrScheme>
      <a:clrScheme name="AllianzVibrant">
        <a:dk1>
          <a:srgbClr val="003781"/>
        </a:dk1>
        <a:lt1>
          <a:srgbClr val="FFFFFF"/>
        </a:lt1>
        <a:dk2>
          <a:srgbClr val="414141"/>
        </a:dk2>
        <a:lt2>
          <a:srgbClr val="CFCFCF"/>
        </a:lt2>
        <a:accent1>
          <a:srgbClr val="00908D"/>
        </a:accent1>
        <a:accent2>
          <a:srgbClr val="5FCD8A"/>
        </a:accent2>
        <a:accent3>
          <a:srgbClr val="A6276F"/>
        </a:accent3>
        <a:accent4>
          <a:srgbClr val="F62459"/>
        </a:accent4>
        <a:accent5>
          <a:srgbClr val="F86200"/>
        </a:accent5>
        <a:accent6>
          <a:srgbClr val="FAB600"/>
        </a:accent6>
        <a:hlink>
          <a:srgbClr val="003781"/>
        </a:hlink>
        <a:folHlink>
          <a:srgbClr val="B4B4B4"/>
        </a:folHlink>
      </a:clrScheme>
    </a:extraClrScheme>
  </a:extraClrSchemeLst>
  <a:custClrLst>
    <a:custClr name="rgb(18,43,84)">
      <a:srgbClr val="122B54"/>
    </a:custClr>
    <a:custClr name="rgb(0,97,146)">
      <a:srgbClr val="006192"/>
    </a:custClr>
    <a:custClr name="rgb(0,122,179)">
      <a:srgbClr val="007AB3"/>
    </a:custClr>
    <a:custClr name="rgb(19,160,211)">
      <a:srgbClr val="13A0D3"/>
    </a:custClr>
    <a:custClr name="rgb(181,218,230)">
      <a:srgbClr val="B5DAE6"/>
    </a:custClr>
    <a:custClr name="rgb(223,239,242)">
      <a:srgbClr val="DFEFF2"/>
    </a:custClr>
    <a:custClr name="rgb(0,144,141)">
      <a:srgbClr val="00908D"/>
    </a:custClr>
    <a:custClr name="rgb(95,205,138)">
      <a:srgbClr val="5FCD8A"/>
    </a:custClr>
    <a:custClr name="rgb(166,39,111)">
      <a:srgbClr val="A6276F"/>
    </a:custClr>
    <a:custClr name="rgb(246,36,89)">
      <a:srgbClr val="F62459"/>
    </a:custClr>
    <a:custClr name="rgb(248,98,0)">
      <a:srgbClr val="F86200"/>
    </a:custClr>
    <a:custClr name="rgb(250,182,0)">
      <a:srgbClr val="FAB600"/>
    </a:custClr>
  </a:custClrLst>
</a:theme>
</file>

<file path=ppt/theme/theme17.xml><?xml version="1.0" encoding="utf-8"?>
<a:theme xmlns:a="http://schemas.openxmlformats.org/drawingml/2006/main" name="Content charts white">
  <a:themeElements>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fontScheme name="Arial">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22B5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a:defRPr sz="1600">
            <a:solidFill>
              <a:schemeClr val="bg1"/>
            </a:solidFill>
          </a:defRPr>
        </a:defPPr>
      </a:lstStyle>
    </a:txDef>
  </a:objectDefaults>
  <a:extraClrSchemeLst>
    <a:extraClrScheme>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extraClrScheme>
    <a:extraClrScheme>
      <a:clrScheme name="AllianzVibrant">
        <a:dk1>
          <a:srgbClr val="003781"/>
        </a:dk1>
        <a:lt1>
          <a:srgbClr val="FFFFFF"/>
        </a:lt1>
        <a:dk2>
          <a:srgbClr val="414141"/>
        </a:dk2>
        <a:lt2>
          <a:srgbClr val="CFCFCF"/>
        </a:lt2>
        <a:accent1>
          <a:srgbClr val="00908D"/>
        </a:accent1>
        <a:accent2>
          <a:srgbClr val="5FCD8A"/>
        </a:accent2>
        <a:accent3>
          <a:srgbClr val="A6276F"/>
        </a:accent3>
        <a:accent4>
          <a:srgbClr val="F62459"/>
        </a:accent4>
        <a:accent5>
          <a:srgbClr val="F86200"/>
        </a:accent5>
        <a:accent6>
          <a:srgbClr val="FAB600"/>
        </a:accent6>
        <a:hlink>
          <a:srgbClr val="003781"/>
        </a:hlink>
        <a:folHlink>
          <a:srgbClr val="B4B4B4"/>
        </a:folHlink>
      </a:clrScheme>
    </a:extraClrScheme>
  </a:extraClrSchemeLst>
  <a:custClrLst>
    <a:custClr name="rgb(18,43,84)">
      <a:srgbClr val="122B54"/>
    </a:custClr>
    <a:custClr name="rgb(0,97,146)">
      <a:srgbClr val="006192"/>
    </a:custClr>
    <a:custClr name="rgb(0,122,179)">
      <a:srgbClr val="007AB3"/>
    </a:custClr>
    <a:custClr name="rgb(19,160,211)">
      <a:srgbClr val="13A0D3"/>
    </a:custClr>
    <a:custClr name="rgb(181,218,230)">
      <a:srgbClr val="B5DAE6"/>
    </a:custClr>
    <a:custClr name="rgb(223,239,242)">
      <a:srgbClr val="DFEFF2"/>
    </a:custClr>
    <a:custClr name="rgb(0,144,141)">
      <a:srgbClr val="00908D"/>
    </a:custClr>
    <a:custClr name="rgb(95,205,138)">
      <a:srgbClr val="5FCD8A"/>
    </a:custClr>
    <a:custClr name="rgb(166,39,111)">
      <a:srgbClr val="A6276F"/>
    </a:custClr>
    <a:custClr name="rgb(246,36,89)">
      <a:srgbClr val="F62459"/>
    </a:custClr>
    <a:custClr name="rgb(248,98,0)">
      <a:srgbClr val="F86200"/>
    </a:custClr>
    <a:custClr name="rgb(250,182,0)">
      <a:srgbClr val="FAB600"/>
    </a:custClr>
  </a:custClrLst>
</a:theme>
</file>

<file path=ppt/theme/theme18.xml><?xml version="1.0" encoding="utf-8"?>
<a:theme xmlns:a="http://schemas.openxmlformats.org/drawingml/2006/main" name="Content charts white">
  <a:themeElements>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fontScheme name="Arial">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22B5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a:defRPr sz="1600">
            <a:solidFill>
              <a:schemeClr val="bg1"/>
            </a:solidFill>
          </a:defRPr>
        </a:defPPr>
      </a:lstStyle>
    </a:txDef>
  </a:objectDefaults>
  <a:extraClrSchemeLst>
    <a:extraClrScheme>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extraClrScheme>
    <a:extraClrScheme>
      <a:clrScheme name="AllianzVibrant">
        <a:dk1>
          <a:srgbClr val="003781"/>
        </a:dk1>
        <a:lt1>
          <a:srgbClr val="FFFFFF"/>
        </a:lt1>
        <a:dk2>
          <a:srgbClr val="414141"/>
        </a:dk2>
        <a:lt2>
          <a:srgbClr val="CFCFCF"/>
        </a:lt2>
        <a:accent1>
          <a:srgbClr val="00908D"/>
        </a:accent1>
        <a:accent2>
          <a:srgbClr val="5FCD8A"/>
        </a:accent2>
        <a:accent3>
          <a:srgbClr val="A6276F"/>
        </a:accent3>
        <a:accent4>
          <a:srgbClr val="F62459"/>
        </a:accent4>
        <a:accent5>
          <a:srgbClr val="F86200"/>
        </a:accent5>
        <a:accent6>
          <a:srgbClr val="FAB600"/>
        </a:accent6>
        <a:hlink>
          <a:srgbClr val="003781"/>
        </a:hlink>
        <a:folHlink>
          <a:srgbClr val="B4B4B4"/>
        </a:folHlink>
      </a:clrScheme>
    </a:extraClrScheme>
  </a:extraClrSchemeLst>
  <a:custClrLst>
    <a:custClr name="rgb(18,43,84)">
      <a:srgbClr val="122B54"/>
    </a:custClr>
    <a:custClr name="rgb(0,97,146)">
      <a:srgbClr val="006192"/>
    </a:custClr>
    <a:custClr name="rgb(0,122,179)">
      <a:srgbClr val="007AB3"/>
    </a:custClr>
    <a:custClr name="rgb(19,160,211)">
      <a:srgbClr val="13A0D3"/>
    </a:custClr>
    <a:custClr name="rgb(181,218,230)">
      <a:srgbClr val="B5DAE6"/>
    </a:custClr>
    <a:custClr name="rgb(223,239,242)">
      <a:srgbClr val="DFEFF2"/>
    </a:custClr>
    <a:custClr name="rgb(0,144,141)">
      <a:srgbClr val="00908D"/>
    </a:custClr>
    <a:custClr name="rgb(95,205,138)">
      <a:srgbClr val="5FCD8A"/>
    </a:custClr>
    <a:custClr name="rgb(166,39,111)">
      <a:srgbClr val="A6276F"/>
    </a:custClr>
    <a:custClr name="rgb(246,36,89)">
      <a:srgbClr val="F62459"/>
    </a:custClr>
    <a:custClr name="rgb(248,98,0)">
      <a:srgbClr val="F86200"/>
    </a:custClr>
    <a:custClr name="rgb(250,182,0)">
      <a:srgbClr val="FAB600"/>
    </a:custClr>
  </a:custClrLst>
</a:theme>
</file>

<file path=ppt/theme/theme19.xml><?xml version="1.0" encoding="utf-8"?>
<a:theme xmlns:a="http://schemas.openxmlformats.org/drawingml/2006/main" name="Content charts white">
  <a:themeElements>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fontScheme name="Arial">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22B5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a:defRPr sz="1600">
            <a:solidFill>
              <a:schemeClr val="bg1"/>
            </a:solidFill>
          </a:defRPr>
        </a:defPPr>
      </a:lstStyle>
    </a:txDef>
  </a:objectDefaults>
  <a:extraClrSchemeLst>
    <a:extraClrScheme>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extraClrScheme>
    <a:extraClrScheme>
      <a:clrScheme name="AllianzVibrant">
        <a:dk1>
          <a:srgbClr val="003781"/>
        </a:dk1>
        <a:lt1>
          <a:srgbClr val="FFFFFF"/>
        </a:lt1>
        <a:dk2>
          <a:srgbClr val="414141"/>
        </a:dk2>
        <a:lt2>
          <a:srgbClr val="CFCFCF"/>
        </a:lt2>
        <a:accent1>
          <a:srgbClr val="00908D"/>
        </a:accent1>
        <a:accent2>
          <a:srgbClr val="5FCD8A"/>
        </a:accent2>
        <a:accent3>
          <a:srgbClr val="A6276F"/>
        </a:accent3>
        <a:accent4>
          <a:srgbClr val="F62459"/>
        </a:accent4>
        <a:accent5>
          <a:srgbClr val="F86200"/>
        </a:accent5>
        <a:accent6>
          <a:srgbClr val="FAB600"/>
        </a:accent6>
        <a:hlink>
          <a:srgbClr val="003781"/>
        </a:hlink>
        <a:folHlink>
          <a:srgbClr val="B4B4B4"/>
        </a:folHlink>
      </a:clrScheme>
    </a:extraClrScheme>
  </a:extraClrSchemeLst>
  <a:custClrLst>
    <a:custClr name="rgb(18,43,84)">
      <a:srgbClr val="122B54"/>
    </a:custClr>
    <a:custClr name="rgb(0,97,146)">
      <a:srgbClr val="006192"/>
    </a:custClr>
    <a:custClr name="rgb(0,122,179)">
      <a:srgbClr val="007AB3"/>
    </a:custClr>
    <a:custClr name="rgb(19,160,211)">
      <a:srgbClr val="13A0D3"/>
    </a:custClr>
    <a:custClr name="rgb(181,218,230)">
      <a:srgbClr val="B5DAE6"/>
    </a:custClr>
    <a:custClr name="rgb(223,239,242)">
      <a:srgbClr val="DFEFF2"/>
    </a:custClr>
    <a:custClr name="rgb(0,144,141)">
      <a:srgbClr val="00908D"/>
    </a:custClr>
    <a:custClr name="rgb(95,205,138)">
      <a:srgbClr val="5FCD8A"/>
    </a:custClr>
    <a:custClr name="rgb(166,39,111)">
      <a:srgbClr val="A6276F"/>
    </a:custClr>
    <a:custClr name="rgb(246,36,89)">
      <a:srgbClr val="F62459"/>
    </a:custClr>
    <a:custClr name="rgb(248,98,0)">
      <a:srgbClr val="F86200"/>
    </a:custClr>
    <a:custClr name="rgb(250,182,0)">
      <a:srgbClr val="FAB600"/>
    </a:custClr>
  </a:custClrLst>
</a:theme>
</file>

<file path=ppt/theme/theme2.xml><?xml version="1.0" encoding="utf-8"?>
<a:theme xmlns:a="http://schemas.openxmlformats.org/drawingml/2006/main" name="Title charts">
  <a:themeElements>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fontScheme name="Arial">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22B5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a:defRPr sz="1600">
            <a:solidFill>
              <a:schemeClr val="bg1"/>
            </a:solidFill>
          </a:defRPr>
        </a:defPPr>
      </a:lstStyle>
    </a:txDef>
  </a:objectDefaults>
  <a:extraClrSchemeLst>
    <a:extraClrScheme>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extraClrScheme>
    <a:extraClrScheme>
      <a:clrScheme name="AllianzVibrant">
        <a:dk1>
          <a:srgbClr val="003781"/>
        </a:dk1>
        <a:lt1>
          <a:srgbClr val="FFFFFF"/>
        </a:lt1>
        <a:dk2>
          <a:srgbClr val="414141"/>
        </a:dk2>
        <a:lt2>
          <a:srgbClr val="CFCFCF"/>
        </a:lt2>
        <a:accent1>
          <a:srgbClr val="00908D"/>
        </a:accent1>
        <a:accent2>
          <a:srgbClr val="5FCD8A"/>
        </a:accent2>
        <a:accent3>
          <a:srgbClr val="A6276F"/>
        </a:accent3>
        <a:accent4>
          <a:srgbClr val="F62459"/>
        </a:accent4>
        <a:accent5>
          <a:srgbClr val="F86200"/>
        </a:accent5>
        <a:accent6>
          <a:srgbClr val="FAB600"/>
        </a:accent6>
        <a:hlink>
          <a:srgbClr val="003781"/>
        </a:hlink>
        <a:folHlink>
          <a:srgbClr val="B4B4B4"/>
        </a:folHlink>
      </a:clrScheme>
    </a:extraClrScheme>
  </a:extraClrSchemeLst>
  <a:custClrLst>
    <a:custClr name="rgb(18,43,84)">
      <a:srgbClr val="122B54"/>
    </a:custClr>
    <a:custClr name="rgb(0,97,146)">
      <a:srgbClr val="006192"/>
    </a:custClr>
    <a:custClr name="rgb(0,122,179)">
      <a:srgbClr val="007AB3"/>
    </a:custClr>
    <a:custClr name="rgb(19,160,211)">
      <a:srgbClr val="13A0D3"/>
    </a:custClr>
    <a:custClr name="rgb(181,218,230)">
      <a:srgbClr val="B5DAE6"/>
    </a:custClr>
    <a:custClr name="rgb(223,239,242)">
      <a:srgbClr val="DFEFF2"/>
    </a:custClr>
    <a:custClr name="rgb(0,144,141)">
      <a:srgbClr val="00908D"/>
    </a:custClr>
    <a:custClr name="rgb(95,205,138)">
      <a:srgbClr val="5FCD8A"/>
    </a:custClr>
    <a:custClr name="rgb(166,39,111)">
      <a:srgbClr val="A6276F"/>
    </a:custClr>
    <a:custClr name="rgb(246,36,89)">
      <a:srgbClr val="F62459"/>
    </a:custClr>
    <a:custClr name="rgb(248,98,0)">
      <a:srgbClr val="F86200"/>
    </a:custClr>
    <a:custClr name="rgb(250,182,0)">
      <a:srgbClr val="FAB600"/>
    </a:custClr>
  </a:custClrLst>
</a:theme>
</file>

<file path=ppt/theme/theme20.xml><?xml version="1.0" encoding="utf-8"?>
<a:theme xmlns:a="http://schemas.openxmlformats.org/drawingml/2006/main" name="Content charts white">
  <a:themeElements>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fontScheme name="Arial">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22B5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a:defRPr sz="1600">
            <a:solidFill>
              <a:schemeClr val="bg1"/>
            </a:solidFill>
          </a:defRPr>
        </a:defPPr>
      </a:lstStyle>
    </a:txDef>
  </a:objectDefaults>
  <a:extraClrSchemeLst>
    <a:extraClrScheme>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extraClrScheme>
    <a:extraClrScheme>
      <a:clrScheme name="AllianzVibrant">
        <a:dk1>
          <a:srgbClr val="003781"/>
        </a:dk1>
        <a:lt1>
          <a:srgbClr val="FFFFFF"/>
        </a:lt1>
        <a:dk2>
          <a:srgbClr val="414141"/>
        </a:dk2>
        <a:lt2>
          <a:srgbClr val="CFCFCF"/>
        </a:lt2>
        <a:accent1>
          <a:srgbClr val="00908D"/>
        </a:accent1>
        <a:accent2>
          <a:srgbClr val="5FCD8A"/>
        </a:accent2>
        <a:accent3>
          <a:srgbClr val="A6276F"/>
        </a:accent3>
        <a:accent4>
          <a:srgbClr val="F62459"/>
        </a:accent4>
        <a:accent5>
          <a:srgbClr val="F86200"/>
        </a:accent5>
        <a:accent6>
          <a:srgbClr val="FAB600"/>
        </a:accent6>
        <a:hlink>
          <a:srgbClr val="003781"/>
        </a:hlink>
        <a:folHlink>
          <a:srgbClr val="B4B4B4"/>
        </a:folHlink>
      </a:clrScheme>
    </a:extraClrScheme>
  </a:extraClrSchemeLst>
  <a:custClrLst>
    <a:custClr name="rgb(18,43,84)">
      <a:srgbClr val="122B54"/>
    </a:custClr>
    <a:custClr name="rgb(0,97,146)">
      <a:srgbClr val="006192"/>
    </a:custClr>
    <a:custClr name="rgb(0,122,179)">
      <a:srgbClr val="007AB3"/>
    </a:custClr>
    <a:custClr name="rgb(19,160,211)">
      <a:srgbClr val="13A0D3"/>
    </a:custClr>
    <a:custClr name="rgb(181,218,230)">
      <a:srgbClr val="B5DAE6"/>
    </a:custClr>
    <a:custClr name="rgb(223,239,242)">
      <a:srgbClr val="DFEFF2"/>
    </a:custClr>
    <a:custClr name="rgb(0,144,141)">
      <a:srgbClr val="00908D"/>
    </a:custClr>
    <a:custClr name="rgb(95,205,138)">
      <a:srgbClr val="5FCD8A"/>
    </a:custClr>
    <a:custClr name="rgb(166,39,111)">
      <a:srgbClr val="A6276F"/>
    </a:custClr>
    <a:custClr name="rgb(246,36,89)">
      <a:srgbClr val="F62459"/>
    </a:custClr>
    <a:custClr name="rgb(248,98,0)">
      <a:srgbClr val="F86200"/>
    </a:custClr>
    <a:custClr name="rgb(250,182,0)">
      <a:srgbClr val="FAB600"/>
    </a:custClr>
  </a:custClrLst>
</a:theme>
</file>

<file path=ppt/theme/theme21.xml><?xml version="1.0" encoding="utf-8"?>
<a:theme xmlns:a="http://schemas.openxmlformats.org/drawingml/2006/main" name="Content charts white">
  <a:themeElements>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fontScheme name="Arial">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22B5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a:defRPr sz="1600">
            <a:solidFill>
              <a:schemeClr val="bg1"/>
            </a:solidFill>
          </a:defRPr>
        </a:defPPr>
      </a:lstStyle>
    </a:txDef>
  </a:objectDefaults>
  <a:extraClrSchemeLst>
    <a:extraClrScheme>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extraClrScheme>
    <a:extraClrScheme>
      <a:clrScheme name="AllianzVibrant">
        <a:dk1>
          <a:srgbClr val="003781"/>
        </a:dk1>
        <a:lt1>
          <a:srgbClr val="FFFFFF"/>
        </a:lt1>
        <a:dk2>
          <a:srgbClr val="414141"/>
        </a:dk2>
        <a:lt2>
          <a:srgbClr val="CFCFCF"/>
        </a:lt2>
        <a:accent1>
          <a:srgbClr val="00908D"/>
        </a:accent1>
        <a:accent2>
          <a:srgbClr val="5FCD8A"/>
        </a:accent2>
        <a:accent3>
          <a:srgbClr val="A6276F"/>
        </a:accent3>
        <a:accent4>
          <a:srgbClr val="F62459"/>
        </a:accent4>
        <a:accent5>
          <a:srgbClr val="F86200"/>
        </a:accent5>
        <a:accent6>
          <a:srgbClr val="FAB600"/>
        </a:accent6>
        <a:hlink>
          <a:srgbClr val="003781"/>
        </a:hlink>
        <a:folHlink>
          <a:srgbClr val="B4B4B4"/>
        </a:folHlink>
      </a:clrScheme>
    </a:extraClrScheme>
  </a:extraClrSchemeLst>
  <a:custClrLst>
    <a:custClr name="rgb(18,43,84)">
      <a:srgbClr val="122B54"/>
    </a:custClr>
    <a:custClr name="rgb(0,97,146)">
      <a:srgbClr val="006192"/>
    </a:custClr>
    <a:custClr name="rgb(0,122,179)">
      <a:srgbClr val="007AB3"/>
    </a:custClr>
    <a:custClr name="rgb(19,160,211)">
      <a:srgbClr val="13A0D3"/>
    </a:custClr>
    <a:custClr name="rgb(181,218,230)">
      <a:srgbClr val="B5DAE6"/>
    </a:custClr>
    <a:custClr name="rgb(223,239,242)">
      <a:srgbClr val="DFEFF2"/>
    </a:custClr>
    <a:custClr name="rgb(0,144,141)">
      <a:srgbClr val="00908D"/>
    </a:custClr>
    <a:custClr name="rgb(95,205,138)">
      <a:srgbClr val="5FCD8A"/>
    </a:custClr>
    <a:custClr name="rgb(166,39,111)">
      <a:srgbClr val="A6276F"/>
    </a:custClr>
    <a:custClr name="rgb(246,36,89)">
      <a:srgbClr val="F62459"/>
    </a:custClr>
    <a:custClr name="rgb(248,98,0)">
      <a:srgbClr val="F86200"/>
    </a:custClr>
    <a:custClr name="rgb(250,182,0)">
      <a:srgbClr val="FAB600"/>
    </a:custClr>
  </a:custClrLst>
</a:theme>
</file>

<file path=ppt/theme/theme22.xml><?xml version="1.0" encoding="utf-8"?>
<a:theme xmlns:a="http://schemas.openxmlformats.org/drawingml/2006/main" name="Title charts">
  <a:themeElements>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fontScheme name="Arial">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22B5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a:defRPr sz="1600">
            <a:solidFill>
              <a:schemeClr val="bg1"/>
            </a:solidFill>
          </a:defRPr>
        </a:defPPr>
      </a:lstStyle>
    </a:txDef>
  </a:objectDefaults>
  <a:extraClrSchemeLst>
    <a:extraClrScheme>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extraClrScheme>
    <a:extraClrScheme>
      <a:clrScheme name="AllianzVibrant">
        <a:dk1>
          <a:srgbClr val="003781"/>
        </a:dk1>
        <a:lt1>
          <a:srgbClr val="FFFFFF"/>
        </a:lt1>
        <a:dk2>
          <a:srgbClr val="414141"/>
        </a:dk2>
        <a:lt2>
          <a:srgbClr val="CFCFCF"/>
        </a:lt2>
        <a:accent1>
          <a:srgbClr val="00908D"/>
        </a:accent1>
        <a:accent2>
          <a:srgbClr val="5FCD8A"/>
        </a:accent2>
        <a:accent3>
          <a:srgbClr val="A6276F"/>
        </a:accent3>
        <a:accent4>
          <a:srgbClr val="F62459"/>
        </a:accent4>
        <a:accent5>
          <a:srgbClr val="F86200"/>
        </a:accent5>
        <a:accent6>
          <a:srgbClr val="FAB600"/>
        </a:accent6>
        <a:hlink>
          <a:srgbClr val="003781"/>
        </a:hlink>
        <a:folHlink>
          <a:srgbClr val="B4B4B4"/>
        </a:folHlink>
      </a:clrScheme>
    </a:extraClrScheme>
  </a:extraClrSchemeLst>
  <a:custClrLst>
    <a:custClr name="rgb(18,43,84)">
      <a:srgbClr val="122B54"/>
    </a:custClr>
    <a:custClr name="rgb(0,97,146)">
      <a:srgbClr val="006192"/>
    </a:custClr>
    <a:custClr name="rgb(0,122,179)">
      <a:srgbClr val="007AB3"/>
    </a:custClr>
    <a:custClr name="rgb(19,160,211)">
      <a:srgbClr val="13A0D3"/>
    </a:custClr>
    <a:custClr name="rgb(181,218,230)">
      <a:srgbClr val="B5DAE6"/>
    </a:custClr>
    <a:custClr name="rgb(223,239,242)">
      <a:srgbClr val="DFEFF2"/>
    </a:custClr>
    <a:custClr name="rgb(0,144,141)">
      <a:srgbClr val="00908D"/>
    </a:custClr>
    <a:custClr name="rgb(95,205,138)">
      <a:srgbClr val="5FCD8A"/>
    </a:custClr>
    <a:custClr name="rgb(166,39,111)">
      <a:srgbClr val="A6276F"/>
    </a:custClr>
    <a:custClr name="rgb(246,36,89)">
      <a:srgbClr val="F62459"/>
    </a:custClr>
    <a:custClr name="rgb(248,98,0)">
      <a:srgbClr val="F86200"/>
    </a:custClr>
    <a:custClr name="rgb(250,182,0)">
      <a:srgbClr val="FAB600"/>
    </a:custClr>
  </a:custClrLst>
</a:theme>
</file>

<file path=ppt/theme/theme23.xml><?xml version="1.0" encoding="utf-8"?>
<a:theme xmlns:a="http://schemas.openxmlformats.org/drawingml/2006/main" name="Content charts white">
  <a:themeElements>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fontScheme name="Arial">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22B5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a:defRPr sz="1600">
            <a:solidFill>
              <a:schemeClr val="bg1"/>
            </a:solidFill>
          </a:defRPr>
        </a:defPPr>
      </a:lstStyle>
    </a:txDef>
  </a:objectDefaults>
  <a:extraClrSchemeLst>
    <a:extraClrScheme>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extraClrScheme>
    <a:extraClrScheme>
      <a:clrScheme name="AllianzVibrant">
        <a:dk1>
          <a:srgbClr val="003781"/>
        </a:dk1>
        <a:lt1>
          <a:srgbClr val="FFFFFF"/>
        </a:lt1>
        <a:dk2>
          <a:srgbClr val="414141"/>
        </a:dk2>
        <a:lt2>
          <a:srgbClr val="CFCFCF"/>
        </a:lt2>
        <a:accent1>
          <a:srgbClr val="00908D"/>
        </a:accent1>
        <a:accent2>
          <a:srgbClr val="5FCD8A"/>
        </a:accent2>
        <a:accent3>
          <a:srgbClr val="A6276F"/>
        </a:accent3>
        <a:accent4>
          <a:srgbClr val="F62459"/>
        </a:accent4>
        <a:accent5>
          <a:srgbClr val="F86200"/>
        </a:accent5>
        <a:accent6>
          <a:srgbClr val="FAB600"/>
        </a:accent6>
        <a:hlink>
          <a:srgbClr val="003781"/>
        </a:hlink>
        <a:folHlink>
          <a:srgbClr val="B4B4B4"/>
        </a:folHlink>
      </a:clrScheme>
    </a:extraClrScheme>
  </a:extraClrSchemeLst>
  <a:custClrLst>
    <a:custClr name="rgb(18,43,84)">
      <a:srgbClr val="122B54"/>
    </a:custClr>
    <a:custClr name="rgb(0,97,146)">
      <a:srgbClr val="006192"/>
    </a:custClr>
    <a:custClr name="rgb(0,122,179)">
      <a:srgbClr val="007AB3"/>
    </a:custClr>
    <a:custClr name="rgb(19,160,211)">
      <a:srgbClr val="13A0D3"/>
    </a:custClr>
    <a:custClr name="rgb(181,218,230)">
      <a:srgbClr val="B5DAE6"/>
    </a:custClr>
    <a:custClr name="rgb(223,239,242)">
      <a:srgbClr val="DFEFF2"/>
    </a:custClr>
    <a:custClr name="rgb(0,144,141)">
      <a:srgbClr val="00908D"/>
    </a:custClr>
    <a:custClr name="rgb(95,205,138)">
      <a:srgbClr val="5FCD8A"/>
    </a:custClr>
    <a:custClr name="rgb(166,39,111)">
      <a:srgbClr val="A6276F"/>
    </a:custClr>
    <a:custClr name="rgb(246,36,89)">
      <a:srgbClr val="F62459"/>
    </a:custClr>
    <a:custClr name="rgb(248,98,0)">
      <a:srgbClr val="F86200"/>
    </a:custClr>
    <a:custClr name="rgb(250,182,0)">
      <a:srgbClr val="FAB600"/>
    </a:custClr>
  </a:custClrLst>
</a:theme>
</file>

<file path=ppt/theme/theme24.xml><?xml version="1.0" encoding="utf-8"?>
<a:theme xmlns:a="http://schemas.openxmlformats.org/drawingml/2006/main" name="Content charts white">
  <a:themeElements>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fontScheme name="Arial">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22B5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a:defRPr sz="1600">
            <a:solidFill>
              <a:schemeClr val="bg1"/>
            </a:solidFill>
          </a:defRPr>
        </a:defPPr>
      </a:lstStyle>
    </a:txDef>
  </a:objectDefaults>
  <a:extraClrSchemeLst>
    <a:extraClrScheme>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extraClrScheme>
    <a:extraClrScheme>
      <a:clrScheme name="AllianzVibrant">
        <a:dk1>
          <a:srgbClr val="003781"/>
        </a:dk1>
        <a:lt1>
          <a:srgbClr val="FFFFFF"/>
        </a:lt1>
        <a:dk2>
          <a:srgbClr val="414141"/>
        </a:dk2>
        <a:lt2>
          <a:srgbClr val="CFCFCF"/>
        </a:lt2>
        <a:accent1>
          <a:srgbClr val="00908D"/>
        </a:accent1>
        <a:accent2>
          <a:srgbClr val="5FCD8A"/>
        </a:accent2>
        <a:accent3>
          <a:srgbClr val="A6276F"/>
        </a:accent3>
        <a:accent4>
          <a:srgbClr val="F62459"/>
        </a:accent4>
        <a:accent5>
          <a:srgbClr val="F86200"/>
        </a:accent5>
        <a:accent6>
          <a:srgbClr val="FAB600"/>
        </a:accent6>
        <a:hlink>
          <a:srgbClr val="003781"/>
        </a:hlink>
        <a:folHlink>
          <a:srgbClr val="B4B4B4"/>
        </a:folHlink>
      </a:clrScheme>
    </a:extraClrScheme>
  </a:extraClrSchemeLst>
  <a:custClrLst>
    <a:custClr name="rgb(18,43,84)">
      <a:srgbClr val="122B54"/>
    </a:custClr>
    <a:custClr name="rgb(0,97,146)">
      <a:srgbClr val="006192"/>
    </a:custClr>
    <a:custClr name="rgb(0,122,179)">
      <a:srgbClr val="007AB3"/>
    </a:custClr>
    <a:custClr name="rgb(19,160,211)">
      <a:srgbClr val="13A0D3"/>
    </a:custClr>
    <a:custClr name="rgb(181,218,230)">
      <a:srgbClr val="B5DAE6"/>
    </a:custClr>
    <a:custClr name="rgb(223,239,242)">
      <a:srgbClr val="DFEFF2"/>
    </a:custClr>
    <a:custClr name="rgb(0,144,141)">
      <a:srgbClr val="00908D"/>
    </a:custClr>
    <a:custClr name="rgb(95,205,138)">
      <a:srgbClr val="5FCD8A"/>
    </a:custClr>
    <a:custClr name="rgb(166,39,111)">
      <a:srgbClr val="A6276F"/>
    </a:custClr>
    <a:custClr name="rgb(246,36,89)">
      <a:srgbClr val="F62459"/>
    </a:custClr>
    <a:custClr name="rgb(248,98,0)">
      <a:srgbClr val="F86200"/>
    </a:custClr>
    <a:custClr name="rgb(250,182,0)">
      <a:srgbClr val="FAB600"/>
    </a:custClr>
  </a:custClrLst>
</a:theme>
</file>

<file path=ppt/theme/theme25.xml><?xml version="1.0" encoding="utf-8"?>
<a:theme xmlns:a="http://schemas.openxmlformats.org/drawingml/2006/main" name="Content charts white">
  <a:themeElements>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fontScheme name="Arial">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22B5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a:defRPr sz="1600">
            <a:solidFill>
              <a:schemeClr val="bg1"/>
            </a:solidFill>
          </a:defRPr>
        </a:defPPr>
      </a:lstStyle>
    </a:txDef>
  </a:objectDefaults>
  <a:extraClrSchemeLst>
    <a:extraClrScheme>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extraClrScheme>
    <a:extraClrScheme>
      <a:clrScheme name="AllianzVibrant">
        <a:dk1>
          <a:srgbClr val="003781"/>
        </a:dk1>
        <a:lt1>
          <a:srgbClr val="FFFFFF"/>
        </a:lt1>
        <a:dk2>
          <a:srgbClr val="414141"/>
        </a:dk2>
        <a:lt2>
          <a:srgbClr val="CFCFCF"/>
        </a:lt2>
        <a:accent1>
          <a:srgbClr val="00908D"/>
        </a:accent1>
        <a:accent2>
          <a:srgbClr val="5FCD8A"/>
        </a:accent2>
        <a:accent3>
          <a:srgbClr val="A6276F"/>
        </a:accent3>
        <a:accent4>
          <a:srgbClr val="F62459"/>
        </a:accent4>
        <a:accent5>
          <a:srgbClr val="F86200"/>
        </a:accent5>
        <a:accent6>
          <a:srgbClr val="FAB600"/>
        </a:accent6>
        <a:hlink>
          <a:srgbClr val="003781"/>
        </a:hlink>
        <a:folHlink>
          <a:srgbClr val="B4B4B4"/>
        </a:folHlink>
      </a:clrScheme>
    </a:extraClrScheme>
  </a:extraClrSchemeLst>
  <a:custClrLst>
    <a:custClr name="rgb(18,43,84)">
      <a:srgbClr val="122B54"/>
    </a:custClr>
    <a:custClr name="rgb(0,97,146)">
      <a:srgbClr val="006192"/>
    </a:custClr>
    <a:custClr name="rgb(0,122,179)">
      <a:srgbClr val="007AB3"/>
    </a:custClr>
    <a:custClr name="rgb(19,160,211)">
      <a:srgbClr val="13A0D3"/>
    </a:custClr>
    <a:custClr name="rgb(181,218,230)">
      <a:srgbClr val="B5DAE6"/>
    </a:custClr>
    <a:custClr name="rgb(223,239,242)">
      <a:srgbClr val="DFEFF2"/>
    </a:custClr>
    <a:custClr name="rgb(0,144,141)">
      <a:srgbClr val="00908D"/>
    </a:custClr>
    <a:custClr name="rgb(95,205,138)">
      <a:srgbClr val="5FCD8A"/>
    </a:custClr>
    <a:custClr name="rgb(166,39,111)">
      <a:srgbClr val="A6276F"/>
    </a:custClr>
    <a:custClr name="rgb(246,36,89)">
      <a:srgbClr val="F62459"/>
    </a:custClr>
    <a:custClr name="rgb(248,98,0)">
      <a:srgbClr val="F86200"/>
    </a:custClr>
    <a:custClr name="rgb(250,182,0)">
      <a:srgbClr val="FAB600"/>
    </a:custClr>
  </a:custClrLst>
</a:theme>
</file>

<file path=ppt/theme/theme2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tent charts white">
  <a:themeElements>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fontScheme name="Arial">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22B5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a:defRPr sz="1600">
            <a:solidFill>
              <a:schemeClr val="bg1"/>
            </a:solidFill>
          </a:defRPr>
        </a:defPPr>
      </a:lstStyle>
    </a:txDef>
  </a:objectDefaults>
  <a:extraClrSchemeLst>
    <a:extraClrScheme>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extraClrScheme>
    <a:extraClrScheme>
      <a:clrScheme name="AllianzVibrant">
        <a:dk1>
          <a:srgbClr val="003781"/>
        </a:dk1>
        <a:lt1>
          <a:srgbClr val="FFFFFF"/>
        </a:lt1>
        <a:dk2>
          <a:srgbClr val="414141"/>
        </a:dk2>
        <a:lt2>
          <a:srgbClr val="CFCFCF"/>
        </a:lt2>
        <a:accent1>
          <a:srgbClr val="00908D"/>
        </a:accent1>
        <a:accent2>
          <a:srgbClr val="5FCD8A"/>
        </a:accent2>
        <a:accent3>
          <a:srgbClr val="A6276F"/>
        </a:accent3>
        <a:accent4>
          <a:srgbClr val="F62459"/>
        </a:accent4>
        <a:accent5>
          <a:srgbClr val="F86200"/>
        </a:accent5>
        <a:accent6>
          <a:srgbClr val="FAB600"/>
        </a:accent6>
        <a:hlink>
          <a:srgbClr val="003781"/>
        </a:hlink>
        <a:folHlink>
          <a:srgbClr val="B4B4B4"/>
        </a:folHlink>
      </a:clrScheme>
    </a:extraClrScheme>
  </a:extraClrSchemeLst>
  <a:custClrLst>
    <a:custClr name="rgb(18,43,84)">
      <a:srgbClr val="122B54"/>
    </a:custClr>
    <a:custClr name="rgb(0,97,146)">
      <a:srgbClr val="006192"/>
    </a:custClr>
    <a:custClr name="rgb(0,122,179)">
      <a:srgbClr val="007AB3"/>
    </a:custClr>
    <a:custClr name="rgb(19,160,211)">
      <a:srgbClr val="13A0D3"/>
    </a:custClr>
    <a:custClr name="rgb(181,218,230)">
      <a:srgbClr val="B5DAE6"/>
    </a:custClr>
    <a:custClr name="rgb(223,239,242)">
      <a:srgbClr val="DFEFF2"/>
    </a:custClr>
    <a:custClr name="rgb(0,144,141)">
      <a:srgbClr val="00908D"/>
    </a:custClr>
    <a:custClr name="rgb(95,205,138)">
      <a:srgbClr val="5FCD8A"/>
    </a:custClr>
    <a:custClr name="rgb(166,39,111)">
      <a:srgbClr val="A6276F"/>
    </a:custClr>
    <a:custClr name="rgb(246,36,89)">
      <a:srgbClr val="F62459"/>
    </a:custClr>
    <a:custClr name="rgb(248,98,0)">
      <a:srgbClr val="F86200"/>
    </a:custClr>
    <a:custClr name="rgb(250,182,0)">
      <a:srgbClr val="FAB600"/>
    </a:custClr>
  </a:custClrLst>
</a:theme>
</file>

<file path=ppt/theme/theme4.xml><?xml version="1.0" encoding="utf-8"?>
<a:theme xmlns:a="http://schemas.openxmlformats.org/drawingml/2006/main" name="Content charts white">
  <a:themeElements>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fontScheme name="Arial">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22B5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a:defRPr sz="1600">
            <a:solidFill>
              <a:schemeClr val="bg1"/>
            </a:solidFill>
          </a:defRPr>
        </a:defPPr>
      </a:lstStyle>
    </a:txDef>
  </a:objectDefaults>
  <a:extraClrSchemeLst>
    <a:extraClrScheme>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extraClrScheme>
    <a:extraClrScheme>
      <a:clrScheme name="AllianzVibrant">
        <a:dk1>
          <a:srgbClr val="003781"/>
        </a:dk1>
        <a:lt1>
          <a:srgbClr val="FFFFFF"/>
        </a:lt1>
        <a:dk2>
          <a:srgbClr val="414141"/>
        </a:dk2>
        <a:lt2>
          <a:srgbClr val="CFCFCF"/>
        </a:lt2>
        <a:accent1>
          <a:srgbClr val="00908D"/>
        </a:accent1>
        <a:accent2>
          <a:srgbClr val="5FCD8A"/>
        </a:accent2>
        <a:accent3>
          <a:srgbClr val="A6276F"/>
        </a:accent3>
        <a:accent4>
          <a:srgbClr val="F62459"/>
        </a:accent4>
        <a:accent5>
          <a:srgbClr val="F86200"/>
        </a:accent5>
        <a:accent6>
          <a:srgbClr val="FAB600"/>
        </a:accent6>
        <a:hlink>
          <a:srgbClr val="003781"/>
        </a:hlink>
        <a:folHlink>
          <a:srgbClr val="B4B4B4"/>
        </a:folHlink>
      </a:clrScheme>
    </a:extraClrScheme>
  </a:extraClrSchemeLst>
  <a:custClrLst>
    <a:custClr name="rgb(18,43,84)">
      <a:srgbClr val="122B54"/>
    </a:custClr>
    <a:custClr name="rgb(0,97,146)">
      <a:srgbClr val="006192"/>
    </a:custClr>
    <a:custClr name="rgb(0,122,179)">
      <a:srgbClr val="007AB3"/>
    </a:custClr>
    <a:custClr name="rgb(19,160,211)">
      <a:srgbClr val="13A0D3"/>
    </a:custClr>
    <a:custClr name="rgb(181,218,230)">
      <a:srgbClr val="B5DAE6"/>
    </a:custClr>
    <a:custClr name="rgb(223,239,242)">
      <a:srgbClr val="DFEFF2"/>
    </a:custClr>
    <a:custClr name="rgb(0,144,141)">
      <a:srgbClr val="00908D"/>
    </a:custClr>
    <a:custClr name="rgb(95,205,138)">
      <a:srgbClr val="5FCD8A"/>
    </a:custClr>
    <a:custClr name="rgb(166,39,111)">
      <a:srgbClr val="A6276F"/>
    </a:custClr>
    <a:custClr name="rgb(246,36,89)">
      <a:srgbClr val="F62459"/>
    </a:custClr>
    <a:custClr name="rgb(248,98,0)">
      <a:srgbClr val="F86200"/>
    </a:custClr>
    <a:custClr name="rgb(250,182,0)">
      <a:srgbClr val="FAB600"/>
    </a:custClr>
  </a:custClrLst>
</a:theme>
</file>

<file path=ppt/theme/theme5.xml><?xml version="1.0" encoding="utf-8"?>
<a:theme xmlns:a="http://schemas.openxmlformats.org/drawingml/2006/main" name="Content charts white">
  <a:themeElements>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fontScheme name="Arial">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22B5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a:defRPr sz="1600">
            <a:solidFill>
              <a:schemeClr val="bg1"/>
            </a:solidFill>
          </a:defRPr>
        </a:defPPr>
      </a:lstStyle>
    </a:txDef>
  </a:objectDefaults>
  <a:extraClrSchemeLst>
    <a:extraClrScheme>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extraClrScheme>
    <a:extraClrScheme>
      <a:clrScheme name="AllianzVibrant">
        <a:dk1>
          <a:srgbClr val="003781"/>
        </a:dk1>
        <a:lt1>
          <a:srgbClr val="FFFFFF"/>
        </a:lt1>
        <a:dk2>
          <a:srgbClr val="414141"/>
        </a:dk2>
        <a:lt2>
          <a:srgbClr val="CFCFCF"/>
        </a:lt2>
        <a:accent1>
          <a:srgbClr val="00908D"/>
        </a:accent1>
        <a:accent2>
          <a:srgbClr val="5FCD8A"/>
        </a:accent2>
        <a:accent3>
          <a:srgbClr val="A6276F"/>
        </a:accent3>
        <a:accent4>
          <a:srgbClr val="F62459"/>
        </a:accent4>
        <a:accent5>
          <a:srgbClr val="F86200"/>
        </a:accent5>
        <a:accent6>
          <a:srgbClr val="FAB600"/>
        </a:accent6>
        <a:hlink>
          <a:srgbClr val="003781"/>
        </a:hlink>
        <a:folHlink>
          <a:srgbClr val="B4B4B4"/>
        </a:folHlink>
      </a:clrScheme>
    </a:extraClrScheme>
  </a:extraClrSchemeLst>
  <a:custClrLst>
    <a:custClr name="rgb(18,43,84)">
      <a:srgbClr val="122B54"/>
    </a:custClr>
    <a:custClr name="rgb(0,97,146)">
      <a:srgbClr val="006192"/>
    </a:custClr>
    <a:custClr name="rgb(0,122,179)">
      <a:srgbClr val="007AB3"/>
    </a:custClr>
    <a:custClr name="rgb(19,160,211)">
      <a:srgbClr val="13A0D3"/>
    </a:custClr>
    <a:custClr name="rgb(181,218,230)">
      <a:srgbClr val="B5DAE6"/>
    </a:custClr>
    <a:custClr name="rgb(223,239,242)">
      <a:srgbClr val="DFEFF2"/>
    </a:custClr>
    <a:custClr name="rgb(0,144,141)">
      <a:srgbClr val="00908D"/>
    </a:custClr>
    <a:custClr name="rgb(95,205,138)">
      <a:srgbClr val="5FCD8A"/>
    </a:custClr>
    <a:custClr name="rgb(166,39,111)">
      <a:srgbClr val="A6276F"/>
    </a:custClr>
    <a:custClr name="rgb(246,36,89)">
      <a:srgbClr val="F62459"/>
    </a:custClr>
    <a:custClr name="rgb(248,98,0)">
      <a:srgbClr val="F86200"/>
    </a:custClr>
    <a:custClr name="rgb(250,182,0)">
      <a:srgbClr val="FAB600"/>
    </a:custClr>
  </a:custClrLst>
</a:theme>
</file>

<file path=ppt/theme/theme6.xml><?xml version="1.0" encoding="utf-8"?>
<a:theme xmlns:a="http://schemas.openxmlformats.org/drawingml/2006/main" name="Content charts white">
  <a:themeElements>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fontScheme name="Arial">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22B5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a:defRPr sz="1600">
            <a:solidFill>
              <a:schemeClr val="bg1"/>
            </a:solidFill>
          </a:defRPr>
        </a:defPPr>
      </a:lstStyle>
    </a:txDef>
  </a:objectDefaults>
  <a:extraClrSchemeLst>
    <a:extraClrScheme>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extraClrScheme>
    <a:extraClrScheme>
      <a:clrScheme name="AllianzVibrant">
        <a:dk1>
          <a:srgbClr val="003781"/>
        </a:dk1>
        <a:lt1>
          <a:srgbClr val="FFFFFF"/>
        </a:lt1>
        <a:dk2>
          <a:srgbClr val="414141"/>
        </a:dk2>
        <a:lt2>
          <a:srgbClr val="CFCFCF"/>
        </a:lt2>
        <a:accent1>
          <a:srgbClr val="00908D"/>
        </a:accent1>
        <a:accent2>
          <a:srgbClr val="5FCD8A"/>
        </a:accent2>
        <a:accent3>
          <a:srgbClr val="A6276F"/>
        </a:accent3>
        <a:accent4>
          <a:srgbClr val="F62459"/>
        </a:accent4>
        <a:accent5>
          <a:srgbClr val="F86200"/>
        </a:accent5>
        <a:accent6>
          <a:srgbClr val="FAB600"/>
        </a:accent6>
        <a:hlink>
          <a:srgbClr val="003781"/>
        </a:hlink>
        <a:folHlink>
          <a:srgbClr val="B4B4B4"/>
        </a:folHlink>
      </a:clrScheme>
    </a:extraClrScheme>
  </a:extraClrSchemeLst>
  <a:custClrLst>
    <a:custClr name="rgb(18,43,84)">
      <a:srgbClr val="122B54"/>
    </a:custClr>
    <a:custClr name="rgb(0,97,146)">
      <a:srgbClr val="006192"/>
    </a:custClr>
    <a:custClr name="rgb(0,122,179)">
      <a:srgbClr val="007AB3"/>
    </a:custClr>
    <a:custClr name="rgb(19,160,211)">
      <a:srgbClr val="13A0D3"/>
    </a:custClr>
    <a:custClr name="rgb(181,218,230)">
      <a:srgbClr val="B5DAE6"/>
    </a:custClr>
    <a:custClr name="rgb(223,239,242)">
      <a:srgbClr val="DFEFF2"/>
    </a:custClr>
    <a:custClr name="rgb(0,144,141)">
      <a:srgbClr val="00908D"/>
    </a:custClr>
    <a:custClr name="rgb(95,205,138)">
      <a:srgbClr val="5FCD8A"/>
    </a:custClr>
    <a:custClr name="rgb(166,39,111)">
      <a:srgbClr val="A6276F"/>
    </a:custClr>
    <a:custClr name="rgb(246,36,89)">
      <a:srgbClr val="F62459"/>
    </a:custClr>
    <a:custClr name="rgb(248,98,0)">
      <a:srgbClr val="F86200"/>
    </a:custClr>
    <a:custClr name="rgb(250,182,0)">
      <a:srgbClr val="FAB600"/>
    </a:custClr>
  </a:custClrLst>
</a:theme>
</file>

<file path=ppt/theme/theme7.xml><?xml version="1.0" encoding="utf-8"?>
<a:theme xmlns:a="http://schemas.openxmlformats.org/drawingml/2006/main" name="Content charts white">
  <a:themeElements>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fontScheme name="Arial">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22B5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a:defRPr sz="1600">
            <a:solidFill>
              <a:schemeClr val="bg1"/>
            </a:solidFill>
          </a:defRPr>
        </a:defPPr>
      </a:lstStyle>
    </a:txDef>
  </a:objectDefaults>
  <a:extraClrSchemeLst>
    <a:extraClrScheme>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extraClrScheme>
    <a:extraClrScheme>
      <a:clrScheme name="AllianzVibrant">
        <a:dk1>
          <a:srgbClr val="003781"/>
        </a:dk1>
        <a:lt1>
          <a:srgbClr val="FFFFFF"/>
        </a:lt1>
        <a:dk2>
          <a:srgbClr val="414141"/>
        </a:dk2>
        <a:lt2>
          <a:srgbClr val="CFCFCF"/>
        </a:lt2>
        <a:accent1>
          <a:srgbClr val="00908D"/>
        </a:accent1>
        <a:accent2>
          <a:srgbClr val="5FCD8A"/>
        </a:accent2>
        <a:accent3>
          <a:srgbClr val="A6276F"/>
        </a:accent3>
        <a:accent4>
          <a:srgbClr val="F62459"/>
        </a:accent4>
        <a:accent5>
          <a:srgbClr val="F86200"/>
        </a:accent5>
        <a:accent6>
          <a:srgbClr val="FAB600"/>
        </a:accent6>
        <a:hlink>
          <a:srgbClr val="003781"/>
        </a:hlink>
        <a:folHlink>
          <a:srgbClr val="B4B4B4"/>
        </a:folHlink>
      </a:clrScheme>
    </a:extraClrScheme>
  </a:extraClrSchemeLst>
  <a:custClrLst>
    <a:custClr name="rgb(18,43,84)">
      <a:srgbClr val="122B54"/>
    </a:custClr>
    <a:custClr name="rgb(0,97,146)">
      <a:srgbClr val="006192"/>
    </a:custClr>
    <a:custClr name="rgb(0,122,179)">
      <a:srgbClr val="007AB3"/>
    </a:custClr>
    <a:custClr name="rgb(19,160,211)">
      <a:srgbClr val="13A0D3"/>
    </a:custClr>
    <a:custClr name="rgb(181,218,230)">
      <a:srgbClr val="B5DAE6"/>
    </a:custClr>
    <a:custClr name="rgb(223,239,242)">
      <a:srgbClr val="DFEFF2"/>
    </a:custClr>
    <a:custClr name="rgb(0,144,141)">
      <a:srgbClr val="00908D"/>
    </a:custClr>
    <a:custClr name="rgb(95,205,138)">
      <a:srgbClr val="5FCD8A"/>
    </a:custClr>
    <a:custClr name="rgb(166,39,111)">
      <a:srgbClr val="A6276F"/>
    </a:custClr>
    <a:custClr name="rgb(246,36,89)">
      <a:srgbClr val="F62459"/>
    </a:custClr>
    <a:custClr name="rgb(248,98,0)">
      <a:srgbClr val="F86200"/>
    </a:custClr>
    <a:custClr name="rgb(250,182,0)">
      <a:srgbClr val="FAB600"/>
    </a:custClr>
  </a:custClrLst>
</a:theme>
</file>

<file path=ppt/theme/theme8.xml><?xml version="1.0" encoding="utf-8"?>
<a:theme xmlns:a="http://schemas.openxmlformats.org/drawingml/2006/main" name="Title charts">
  <a:themeElements>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fontScheme name="Arial">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22B5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a:defRPr sz="1600">
            <a:solidFill>
              <a:schemeClr val="bg1"/>
            </a:solidFill>
          </a:defRPr>
        </a:defPPr>
      </a:lstStyle>
    </a:txDef>
  </a:objectDefaults>
  <a:extraClrSchemeLst>
    <a:extraClrScheme>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extraClrScheme>
    <a:extraClrScheme>
      <a:clrScheme name="AllianzVibrant">
        <a:dk1>
          <a:srgbClr val="003781"/>
        </a:dk1>
        <a:lt1>
          <a:srgbClr val="FFFFFF"/>
        </a:lt1>
        <a:dk2>
          <a:srgbClr val="414141"/>
        </a:dk2>
        <a:lt2>
          <a:srgbClr val="CFCFCF"/>
        </a:lt2>
        <a:accent1>
          <a:srgbClr val="00908D"/>
        </a:accent1>
        <a:accent2>
          <a:srgbClr val="5FCD8A"/>
        </a:accent2>
        <a:accent3>
          <a:srgbClr val="A6276F"/>
        </a:accent3>
        <a:accent4>
          <a:srgbClr val="F62459"/>
        </a:accent4>
        <a:accent5>
          <a:srgbClr val="F86200"/>
        </a:accent5>
        <a:accent6>
          <a:srgbClr val="FAB600"/>
        </a:accent6>
        <a:hlink>
          <a:srgbClr val="003781"/>
        </a:hlink>
        <a:folHlink>
          <a:srgbClr val="B4B4B4"/>
        </a:folHlink>
      </a:clrScheme>
    </a:extraClrScheme>
  </a:extraClrSchemeLst>
  <a:custClrLst>
    <a:custClr name="rgb(18,43,84)">
      <a:srgbClr val="122B54"/>
    </a:custClr>
    <a:custClr name="rgb(0,97,146)">
      <a:srgbClr val="006192"/>
    </a:custClr>
    <a:custClr name="rgb(0,122,179)">
      <a:srgbClr val="007AB3"/>
    </a:custClr>
    <a:custClr name="rgb(19,160,211)">
      <a:srgbClr val="13A0D3"/>
    </a:custClr>
    <a:custClr name="rgb(181,218,230)">
      <a:srgbClr val="B5DAE6"/>
    </a:custClr>
    <a:custClr name="rgb(223,239,242)">
      <a:srgbClr val="DFEFF2"/>
    </a:custClr>
    <a:custClr name="rgb(0,144,141)">
      <a:srgbClr val="00908D"/>
    </a:custClr>
    <a:custClr name="rgb(95,205,138)">
      <a:srgbClr val="5FCD8A"/>
    </a:custClr>
    <a:custClr name="rgb(166,39,111)">
      <a:srgbClr val="A6276F"/>
    </a:custClr>
    <a:custClr name="rgb(246,36,89)">
      <a:srgbClr val="F62459"/>
    </a:custClr>
    <a:custClr name="rgb(248,98,0)">
      <a:srgbClr val="F86200"/>
    </a:custClr>
    <a:custClr name="rgb(250,182,0)">
      <a:srgbClr val="FAB600"/>
    </a:custClr>
  </a:custClrLst>
</a:theme>
</file>

<file path=ppt/theme/theme9.xml><?xml version="1.0" encoding="utf-8"?>
<a:theme xmlns:a="http://schemas.openxmlformats.org/drawingml/2006/main" name="Content charts white">
  <a:themeElements>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fontScheme name="Arial">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22B5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a:defRPr sz="1600">
            <a:solidFill>
              <a:schemeClr val="bg1"/>
            </a:solidFill>
          </a:defRPr>
        </a:defPPr>
      </a:lstStyle>
    </a:txDef>
  </a:objectDefaults>
  <a:extraClrSchemeLst>
    <a:extraClrScheme>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extraClrScheme>
    <a:extraClrScheme>
      <a:clrScheme name="AllianzVibrant">
        <a:dk1>
          <a:srgbClr val="003781"/>
        </a:dk1>
        <a:lt1>
          <a:srgbClr val="FFFFFF"/>
        </a:lt1>
        <a:dk2>
          <a:srgbClr val="414141"/>
        </a:dk2>
        <a:lt2>
          <a:srgbClr val="CFCFCF"/>
        </a:lt2>
        <a:accent1>
          <a:srgbClr val="00908D"/>
        </a:accent1>
        <a:accent2>
          <a:srgbClr val="5FCD8A"/>
        </a:accent2>
        <a:accent3>
          <a:srgbClr val="A6276F"/>
        </a:accent3>
        <a:accent4>
          <a:srgbClr val="F62459"/>
        </a:accent4>
        <a:accent5>
          <a:srgbClr val="F86200"/>
        </a:accent5>
        <a:accent6>
          <a:srgbClr val="FAB600"/>
        </a:accent6>
        <a:hlink>
          <a:srgbClr val="003781"/>
        </a:hlink>
        <a:folHlink>
          <a:srgbClr val="B4B4B4"/>
        </a:folHlink>
      </a:clrScheme>
    </a:extraClrScheme>
  </a:extraClrSchemeLst>
  <a:custClrLst>
    <a:custClr name="rgb(18,43,84)">
      <a:srgbClr val="122B54"/>
    </a:custClr>
    <a:custClr name="rgb(0,97,146)">
      <a:srgbClr val="006192"/>
    </a:custClr>
    <a:custClr name="rgb(0,122,179)">
      <a:srgbClr val="007AB3"/>
    </a:custClr>
    <a:custClr name="rgb(19,160,211)">
      <a:srgbClr val="13A0D3"/>
    </a:custClr>
    <a:custClr name="rgb(181,218,230)">
      <a:srgbClr val="B5DAE6"/>
    </a:custClr>
    <a:custClr name="rgb(223,239,242)">
      <a:srgbClr val="DFEFF2"/>
    </a:custClr>
    <a:custClr name="rgb(0,144,141)">
      <a:srgbClr val="00908D"/>
    </a:custClr>
    <a:custClr name="rgb(95,205,138)">
      <a:srgbClr val="5FCD8A"/>
    </a:custClr>
    <a:custClr name="rgb(166,39,111)">
      <a:srgbClr val="A6276F"/>
    </a:custClr>
    <a:custClr name="rgb(246,36,89)">
      <a:srgbClr val="F62459"/>
    </a:custClr>
    <a:custClr name="rgb(248,98,0)">
      <a:srgbClr val="F86200"/>
    </a:custClr>
    <a:custClr name="rgb(250,182,0)">
      <a:srgbClr val="FAB600"/>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4A505927623E8B47B4D5AF9D79FABE67" ma:contentTypeVersion="2" ma:contentTypeDescription="Ein neues Dokument erstellen." ma:contentTypeScope="" ma:versionID="4270ea42de19a9331e3e5312c55c22ca">
  <xsd:schema xmlns:xsd="http://www.w3.org/2001/XMLSchema" xmlns:xs="http://www.w3.org/2001/XMLSchema" xmlns:p="http://schemas.microsoft.com/office/2006/metadata/properties" xmlns:ns3="c72a1869-58d2-4854-bbb7-6c82a609f92c" targetNamespace="http://schemas.microsoft.com/office/2006/metadata/properties" ma:root="true" ma:fieldsID="5e393012214ad580c20b08749580cba1" ns3:_="">
    <xsd:import namespace="c72a1869-58d2-4854-bbb7-6c82a609f92c"/>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2a1869-58d2-4854-bbb7-6c82a609f9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79EEEB4-116B-45D7-A00E-4485C1BF495A}">
  <ds:schemaRefs>
    <ds:schemaRef ds:uri="http://schemas.microsoft.com/sharepoint/v3/contenttype/forms"/>
  </ds:schemaRefs>
</ds:datastoreItem>
</file>

<file path=customXml/itemProps2.xml><?xml version="1.0" encoding="utf-8"?>
<ds:datastoreItem xmlns:ds="http://schemas.openxmlformats.org/officeDocument/2006/customXml" ds:itemID="{E8238861-3DAC-4F8A-8FBD-A33F14A90246}">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c72a1869-58d2-4854-bbb7-6c82a609f92c"/>
    <ds:schemaRef ds:uri="http://purl.org/dc/term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09578BFD-1561-42AB-94F0-EAB23BDB96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72a1869-58d2-4854-bbb7-6c82a609f9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DesignAllianz Benutzerfarben</Template>
  <TotalTime>0</TotalTime>
  <Words>5062</Words>
  <Application>Microsoft Office PowerPoint</Application>
  <PresentationFormat>Breitbild</PresentationFormat>
  <Paragraphs>895</Paragraphs>
  <Slides>56</Slides>
  <Notes>13</Notes>
  <HiddenSlides>1</HiddenSlides>
  <MMClips>0</MMClips>
  <ScaleCrop>false</ScaleCrop>
  <HeadingPairs>
    <vt:vector size="8" baseType="variant">
      <vt:variant>
        <vt:lpstr>Verwendete Schriftarten</vt:lpstr>
      </vt:variant>
      <vt:variant>
        <vt:i4>8</vt:i4>
      </vt:variant>
      <vt:variant>
        <vt:lpstr>Design</vt:lpstr>
      </vt:variant>
      <vt:variant>
        <vt:i4>25</vt:i4>
      </vt:variant>
      <vt:variant>
        <vt:lpstr>Eingebettete OLE-Server</vt:lpstr>
      </vt:variant>
      <vt:variant>
        <vt:i4>1</vt:i4>
      </vt:variant>
      <vt:variant>
        <vt:lpstr>Folientitel</vt:lpstr>
      </vt:variant>
      <vt:variant>
        <vt:i4>56</vt:i4>
      </vt:variant>
    </vt:vector>
  </HeadingPairs>
  <TitlesOfParts>
    <vt:vector size="90" baseType="lpstr">
      <vt:lpstr>Arial Unicode MS</vt:lpstr>
      <vt:lpstr>MS PGothic</vt:lpstr>
      <vt:lpstr>宋体</vt:lpstr>
      <vt:lpstr>Allianz Neo</vt:lpstr>
      <vt:lpstr>Arial</vt:lpstr>
      <vt:lpstr>Calibri</vt:lpstr>
      <vt:lpstr>Symbol</vt:lpstr>
      <vt:lpstr>Wingdings</vt:lpstr>
      <vt:lpstr>Content charts white</vt:lpstr>
      <vt:lpstr>Title charts</vt:lpstr>
      <vt:lpstr>Content charts white</vt:lpstr>
      <vt:lpstr>Content charts white</vt:lpstr>
      <vt:lpstr>Content charts white</vt:lpstr>
      <vt:lpstr>Content charts white</vt:lpstr>
      <vt:lpstr>Content charts white</vt:lpstr>
      <vt:lpstr>Title charts</vt:lpstr>
      <vt:lpstr>Content charts white</vt:lpstr>
      <vt:lpstr>Content charts white</vt:lpstr>
      <vt:lpstr>Content charts white</vt:lpstr>
      <vt:lpstr>Content charts white</vt:lpstr>
      <vt:lpstr>Content charts white</vt:lpstr>
      <vt:lpstr>Content charts white</vt:lpstr>
      <vt:lpstr>Content charts white</vt:lpstr>
      <vt:lpstr>Content charts white</vt:lpstr>
      <vt:lpstr>Content charts white</vt:lpstr>
      <vt:lpstr>Content charts white</vt:lpstr>
      <vt:lpstr>Content charts white</vt:lpstr>
      <vt:lpstr>Content charts white</vt:lpstr>
      <vt:lpstr>Content charts white</vt:lpstr>
      <vt:lpstr>Title charts</vt:lpstr>
      <vt:lpstr>Content charts white</vt:lpstr>
      <vt:lpstr>Content charts white</vt:lpstr>
      <vt:lpstr>Content charts white</vt:lpstr>
      <vt:lpstr>think-cell Folie</vt:lpstr>
      <vt:lpstr>Allianz Zeitwertkonten 
mit Garantie</vt:lpstr>
      <vt:lpstr>Produkt-</vt:lpstr>
      <vt:lpstr>Das bietet ein Zeitwertkonto </vt:lpstr>
      <vt:lpstr>Auf einen Blick</vt:lpstr>
      <vt:lpstr>Die wichtigsten Vorteile für Arbeitgeber</vt:lpstr>
      <vt:lpstr>Die wichtigsten Vorteile für Arbeitnehmer</vt:lpstr>
      <vt:lpstr>Funktion</vt:lpstr>
      <vt:lpstr>Eckdaten zu Allianz Zeitwertkonten im Überblick</vt:lpstr>
      <vt:lpstr>Kunden-</vt:lpstr>
      <vt:lpstr>Wann ist das Allianz Zeitwertkonto für Arbeitgeber ideal?</vt:lpstr>
      <vt:lpstr>Wann ist das Allianz Zeitwertkonto für Arbeitnehmer ideal?</vt:lpstr>
      <vt:lpstr>Zeitwertkonten sind für alle eine echtes Win-Win-Erlebnis</vt:lpstr>
      <vt:lpstr>Für welche Arbeitgeber ist das Allianz Zeitwertkonto geeignet?</vt:lpstr>
      <vt:lpstr>Für welche Arbeitnehmer ist das Allianz Zeitwertkonto geeignet?</vt:lpstr>
      <vt:lpstr>Fallbeispiel</vt:lpstr>
      <vt:lpstr>Fallbeispiel Vorruhestand</vt:lpstr>
      <vt:lpstr>Rente</vt:lpstr>
      <vt:lpstr>Teilzeit und Rente</vt:lpstr>
      <vt:lpstr>Freistellung vor Rente</vt:lpstr>
      <vt:lpstr>Aufgestockte Teilzeit und Rente</vt:lpstr>
      <vt:lpstr>Aufgestockte Teilzeit, Freistellung und Rente</vt:lpstr>
      <vt:lpstr>Um</vt:lpstr>
      <vt:lpstr>Die innerbetriebliche Umsetzung von Zeitwertkonten in fünf Schritten</vt:lpstr>
      <vt:lpstr>1. Festlegung der Rahmenbedingungen</vt:lpstr>
      <vt:lpstr>2. Klärung betriebsinterner Fragen</vt:lpstr>
      <vt:lpstr>3. Wahl der Finanzierungsart</vt:lpstr>
      <vt:lpstr>4. Wahl der Insolvenzsicherung</vt:lpstr>
      <vt:lpstr>5. Umsetzung</vt:lpstr>
      <vt:lpstr>Kombination bAV und Zeitwertkonten</vt:lpstr>
      <vt:lpstr>Markt-</vt:lpstr>
      <vt:lpstr>Das spricht für uns</vt:lpstr>
      <vt:lpstr>Rundum-Service durch die Allianz – maximale Entlastung der Unternehmen</vt:lpstr>
      <vt:lpstr>Fragen</vt:lpstr>
      <vt:lpstr>FAQ</vt:lpstr>
      <vt:lpstr>FAQ</vt:lpstr>
      <vt:lpstr>FAQ</vt:lpstr>
      <vt:lpstr>back</vt:lpstr>
      <vt:lpstr>Rechtliche Anforderungen</vt:lpstr>
      <vt:lpstr>Wertguthaben vereinfacht</vt:lpstr>
      <vt:lpstr>Wertguthaben</vt:lpstr>
      <vt:lpstr>Garantien</vt:lpstr>
      <vt:lpstr>Abgrenzung Arbeitszeitregelung</vt:lpstr>
      <vt:lpstr>Portabilität</vt:lpstr>
      <vt:lpstr>STÖRFALL Steuer &amp; Sozialversicherung</vt:lpstr>
      <vt:lpstr>Ausschluss - Teilnehmer und Dotierungen</vt:lpstr>
      <vt:lpstr>Produkt und Insolvenzschutz</vt:lpstr>
      <vt:lpstr>Allianz Kapitalanlagen für Wertkonten</vt:lpstr>
      <vt:lpstr>Einzelrückdeckung ZKR9 laufzeitabhängige Verzinsung</vt:lpstr>
      <vt:lpstr>Einzelrückdeckung ZKR9</vt:lpstr>
      <vt:lpstr>Mitarbeiterinformation</vt:lpstr>
      <vt:lpstr>CTA (Contracutal Trust Arrangement) </vt:lpstr>
      <vt:lpstr>Verpfändungsmodell</vt:lpstr>
      <vt:lpstr>Verpfändungsvereinbarung</vt:lpstr>
      <vt:lpstr>Insolvenznachweis Verpfändungsmodell</vt:lpstr>
      <vt:lpstr>Allianz Zeitwertkonten mit Garantie</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Folienpool Export</dc:title>
  <dc:creator>Allianz Deutschland AG</dc:creator>
  <cp:lastModifiedBy>Buric, Tomislav (Allianz Deutschland)</cp:lastModifiedBy>
  <cp:revision>513</cp:revision>
  <dcterms:created xsi:type="dcterms:W3CDTF">2021-05-25T12:15:33Z</dcterms:created>
  <dcterms:modified xsi:type="dcterms:W3CDTF">2023-07-11T06:37:09Z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0x0101004A505927623E8B47B4D5AF9D79FABE67</vt:lpwstr>
  </property>
  <property fmtid="{D5CDD505-2E9C-101B-9397-08002B2CF9AE}" pid="4" name="MSIP_Label_ce5f591a-3248-43e9-9b70-1ad50135772d_ActionId">
    <vt:lpwstr>cae8452c-7462-4e0b-86f6-dfc751feef05</vt:lpwstr>
  </property>
  <property fmtid="{D5CDD505-2E9C-101B-9397-08002B2CF9AE}" pid="5" name="MSIP_Label_ce5f591a-3248-43e9-9b70-1ad50135772d_ContentBits">
    <vt:lpwstr>0</vt:lpwstr>
  </property>
  <property fmtid="{D5CDD505-2E9C-101B-9397-08002B2CF9AE}" pid="6" name="MSIP_Label_ce5f591a-3248-43e9-9b70-1ad50135772d_Enabled">
    <vt:lpwstr>true</vt:lpwstr>
  </property>
  <property fmtid="{D5CDD505-2E9C-101B-9397-08002B2CF9AE}" pid="7" name="MSIP_Label_ce5f591a-3248-43e9-9b70-1ad50135772d_Method">
    <vt:lpwstr>Privileged</vt:lpwstr>
  </property>
  <property fmtid="{D5CDD505-2E9C-101B-9397-08002B2CF9AE}" pid="8" name="MSIP_Label_ce5f591a-3248-43e9-9b70-1ad50135772d_Name">
    <vt:lpwstr>ce5f591a-3248-43e9-9b70-1ad50135772d</vt:lpwstr>
  </property>
  <property fmtid="{D5CDD505-2E9C-101B-9397-08002B2CF9AE}" pid="9" name="MSIP_Label_ce5f591a-3248-43e9-9b70-1ad50135772d_SetDate">
    <vt:lpwstr>2021-07-29T09:20:11Z</vt:lpwstr>
  </property>
  <property fmtid="{D5CDD505-2E9C-101B-9397-08002B2CF9AE}" pid="10" name="MSIP_Label_ce5f591a-3248-43e9-9b70-1ad50135772d_SiteId">
    <vt:lpwstr>6e06e42d-6925-47c6-b9e7-9581c7ca302a</vt:lpwstr>
  </property>
</Properties>
</file>