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5"/>
    <p:sldMasterId id="2147483729" r:id="rId6"/>
    <p:sldMasterId id="2147483648" r:id="rId7"/>
    <p:sldMasterId id="2147483668" r:id="rId8"/>
  </p:sldMasterIdLst>
  <p:notesMasterIdLst>
    <p:notesMasterId r:id="rId15"/>
  </p:notesMasterIdLst>
  <p:sldIdLst>
    <p:sldId id="256" r:id="rId9"/>
    <p:sldId id="344" r:id="rId10"/>
    <p:sldId id="340" r:id="rId11"/>
    <p:sldId id="343" r:id="rId12"/>
    <p:sldId id="342" r:id="rId13"/>
    <p:sldId id="339" r:id="rId14"/>
  </p:sldIdLst>
  <p:sldSz cx="12192000" cy="6858000"/>
  <p:notesSz cx="6858000" cy="9144000"/>
  <p:defaultTex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en, Rahel (Allianz Lebensversicherungs AG)" initials="UR(LA" lastIdx="9" clrIdx="0">
    <p:extLst>
      <p:ext uri="{19B8F6BF-5375-455C-9EA6-DF929625EA0E}">
        <p15:presenceInfo xmlns:p15="http://schemas.microsoft.com/office/powerpoint/2012/main" userId="S-1-5-21-2006190760-3459553193-1651965558-5370466" providerId="AD"/>
      </p:ext>
    </p:extLst>
  </p:cmAuthor>
  <p:cmAuthor id="2" name="Schroeder, Dr. Nina (Allianz Lebensversicherungs AG)" initials="SDN(LA" lastIdx="1" clrIdx="1">
    <p:extLst>
      <p:ext uri="{19B8F6BF-5375-455C-9EA6-DF929625EA0E}">
        <p15:presenceInfo xmlns:p15="http://schemas.microsoft.com/office/powerpoint/2012/main" userId="S-1-5-21-2006190760-3459553193-1651965558-41116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2EB024-6C16-5444-6C4C-2DFC9D383658}" v="161" dt="2022-12-23T14:54:03.25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showGuides="1">
      <p:cViewPr varScale="1">
        <p:scale>
          <a:sx n="112" d="100"/>
          <a:sy n="112" d="100"/>
        </p:scale>
        <p:origin x="552" y="114"/>
      </p:cViewPr>
      <p:guideLst/>
    </p:cSldViewPr>
  </p:slideViewPr>
  <p:notesTextViewPr>
    <p:cViewPr>
      <p:scale>
        <a:sx n="1" d="1"/>
        <a:sy n="1" d="1"/>
      </p:scale>
      <p:origin x="0" y="0"/>
    </p:cViewPr>
  </p:notesTextViewPr>
  <p:sorterViewPr>
    <p:cViewPr>
      <p:scale>
        <a:sx n="100" d="100"/>
        <a:sy n="100" d="100"/>
      </p:scale>
      <p:origin x="0" y="-13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ergle, Alexander (Allianz Lebensversicherungs-AG)" userId="S::alexander.buergle@allianz.de::54c0d25c-3542-43da-93a5-d7194b226830" providerId="AD" clId="Web-{862EB024-6C16-5444-6C4C-2DFC9D383658}"/>
    <pc:docChg chg="modSld">
      <pc:chgData name="Buergle, Alexander (Allianz Lebensversicherungs-AG)" userId="S::alexander.buergle@allianz.de::54c0d25c-3542-43da-93a5-d7194b226830" providerId="AD" clId="Web-{862EB024-6C16-5444-6C4C-2DFC9D383658}" dt="2022-12-23T14:54:03.237" v="139"/>
      <pc:docMkLst>
        <pc:docMk/>
      </pc:docMkLst>
      <pc:sldChg chg="modSp">
        <pc:chgData name="Buergle, Alexander (Allianz Lebensversicherungs-AG)" userId="S::alexander.buergle@allianz.de::54c0d25c-3542-43da-93a5-d7194b226830" providerId="AD" clId="Web-{862EB024-6C16-5444-6C4C-2DFC9D383658}" dt="2022-12-23T14:54:03.237" v="139"/>
        <pc:sldMkLst>
          <pc:docMk/>
          <pc:sldMk cId="509474872" sldId="257"/>
        </pc:sldMkLst>
        <pc:spChg chg="mod">
          <ac:chgData name="Buergle, Alexander (Allianz Lebensversicherungs-AG)" userId="S::alexander.buergle@allianz.de::54c0d25c-3542-43da-93a5-d7194b226830" providerId="AD" clId="Web-{862EB024-6C16-5444-6C4C-2DFC9D383658}" dt="2022-12-23T14:53:56.049" v="137"/>
          <ac:spMkLst>
            <pc:docMk/>
            <pc:sldMk cId="509474872" sldId="257"/>
            <ac:spMk id="10" creationId="{00000000-0000-0000-0000-000000000000}"/>
          </ac:spMkLst>
        </pc:spChg>
        <pc:spChg chg="mod">
          <ac:chgData name="Buergle, Alexander (Allianz Lebensversicherungs-AG)" userId="S::alexander.buergle@allianz.de::54c0d25c-3542-43da-93a5-d7194b226830" providerId="AD" clId="Web-{862EB024-6C16-5444-6C4C-2DFC9D383658}" dt="2022-12-23T14:54:03.237" v="139"/>
          <ac:spMkLst>
            <pc:docMk/>
            <pc:sldMk cId="509474872" sldId="257"/>
            <ac:spMk id="11" creationId="{00000000-0000-0000-0000-000000000000}"/>
          </ac:spMkLst>
        </pc:spChg>
        <pc:spChg chg="mod">
          <ac:chgData name="Buergle, Alexander (Allianz Lebensversicherungs-AG)" userId="S::alexander.buergle@allianz.de::54c0d25c-3542-43da-93a5-d7194b226830" providerId="AD" clId="Web-{862EB024-6C16-5444-6C4C-2DFC9D383658}" dt="2022-12-23T14:53:59.987" v="138"/>
          <ac:spMkLst>
            <pc:docMk/>
            <pc:sldMk cId="509474872" sldId="257"/>
            <ac:spMk id="12" creationId="{00000000-0000-0000-0000-000000000000}"/>
          </ac:spMkLst>
        </pc:spChg>
      </pc:sldChg>
      <pc:sldChg chg="modSp">
        <pc:chgData name="Buergle, Alexander (Allianz Lebensversicherungs-AG)" userId="S::alexander.buergle@allianz.de::54c0d25c-3542-43da-93a5-d7194b226830" providerId="AD" clId="Web-{862EB024-6C16-5444-6C4C-2DFC9D383658}" dt="2022-12-23T14:52:22.282" v="136"/>
        <pc:sldMkLst>
          <pc:docMk/>
          <pc:sldMk cId="3093898115" sldId="343"/>
        </pc:sldMkLst>
        <pc:spChg chg="mod">
          <ac:chgData name="Buergle, Alexander (Allianz Lebensversicherungs-AG)" userId="S::alexander.buergle@allianz.de::54c0d25c-3542-43da-93a5-d7194b226830" providerId="AD" clId="Web-{862EB024-6C16-5444-6C4C-2DFC9D383658}" dt="2022-12-23T14:46:02.663" v="8" actId="20577"/>
          <ac:spMkLst>
            <pc:docMk/>
            <pc:sldMk cId="3093898115" sldId="343"/>
            <ac:spMk id="29" creationId="{E008407B-23BE-5241-98FC-E13343FF29EB}"/>
          </ac:spMkLst>
        </pc:spChg>
        <pc:graphicFrameChg chg="mod modGraphic">
          <ac:chgData name="Buergle, Alexander (Allianz Lebensversicherungs-AG)" userId="S::alexander.buergle@allianz.de::54c0d25c-3542-43da-93a5-d7194b226830" providerId="AD" clId="Web-{862EB024-6C16-5444-6C4C-2DFC9D383658}" dt="2022-12-23T14:52:22.282" v="136"/>
          <ac:graphicFrameMkLst>
            <pc:docMk/>
            <pc:sldMk cId="3093898115" sldId="343"/>
            <ac:graphicFrameMk id="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C3D90-D258-41E1-BFE3-29A340648A7E}" type="datetimeFigureOut">
              <a:rPr lang="de-DE" smtClean="0"/>
              <a:t>23.12.2022</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E0F7A-EA63-40E1-97FB-D173EE3BA0CC}" type="slidenum">
              <a:rPr lang="de-DE" smtClean="0"/>
              <a:t>‹Nr.›</a:t>
            </a:fld>
            <a:endParaRPr lang="de-DE" dirty="0"/>
          </a:p>
        </p:txBody>
      </p:sp>
    </p:spTree>
    <p:extLst>
      <p:ext uri="{BB962C8B-B14F-4D97-AF65-F5344CB8AC3E}">
        <p14:creationId xmlns:p14="http://schemas.microsoft.com/office/powerpoint/2010/main" val="944430142"/>
      </p:ext>
    </p:extLst>
  </p:cSld>
  <p:clrMap bg1="lt1" tx1="dk1" bg2="lt2" tx2="dk2" accent1="accent1" accent2="accent2" accent3="accent3" accent4="accent4" accent5="accent5" accent6="accent6" hlink="hlink" folHlink="folHlink"/>
  <p:notesStyle>
    <a:lvl1pPr marL="0" algn="l" defTabSz="967514" rtl="0" eaLnBrk="1" latinLnBrk="0" hangingPunct="1">
      <a:defRPr sz="1270" kern="1200">
        <a:solidFill>
          <a:schemeClr val="tx1"/>
        </a:solidFill>
        <a:latin typeface="+mn-lt"/>
        <a:ea typeface="+mn-ea"/>
        <a:cs typeface="+mn-cs"/>
      </a:defRPr>
    </a:lvl1pPr>
    <a:lvl2pPr marL="483757" algn="l" defTabSz="967514" rtl="0" eaLnBrk="1" latinLnBrk="0" hangingPunct="1">
      <a:defRPr sz="1270" kern="1200">
        <a:solidFill>
          <a:schemeClr val="tx1"/>
        </a:solidFill>
        <a:latin typeface="+mn-lt"/>
        <a:ea typeface="+mn-ea"/>
        <a:cs typeface="+mn-cs"/>
      </a:defRPr>
    </a:lvl2pPr>
    <a:lvl3pPr marL="967514" algn="l" defTabSz="967514" rtl="0" eaLnBrk="1" latinLnBrk="0" hangingPunct="1">
      <a:defRPr sz="1270" kern="1200">
        <a:solidFill>
          <a:schemeClr val="tx1"/>
        </a:solidFill>
        <a:latin typeface="+mn-lt"/>
        <a:ea typeface="+mn-ea"/>
        <a:cs typeface="+mn-cs"/>
      </a:defRPr>
    </a:lvl3pPr>
    <a:lvl4pPr marL="1451272" algn="l" defTabSz="967514" rtl="0" eaLnBrk="1" latinLnBrk="0" hangingPunct="1">
      <a:defRPr sz="1270" kern="1200">
        <a:solidFill>
          <a:schemeClr val="tx1"/>
        </a:solidFill>
        <a:latin typeface="+mn-lt"/>
        <a:ea typeface="+mn-ea"/>
        <a:cs typeface="+mn-cs"/>
      </a:defRPr>
    </a:lvl4pPr>
    <a:lvl5pPr marL="1935029" algn="l" defTabSz="967514" rtl="0" eaLnBrk="1" latinLnBrk="0" hangingPunct="1">
      <a:defRPr sz="1270" kern="1200">
        <a:solidFill>
          <a:schemeClr val="tx1"/>
        </a:solidFill>
        <a:latin typeface="+mn-lt"/>
        <a:ea typeface="+mn-ea"/>
        <a:cs typeface="+mn-cs"/>
      </a:defRPr>
    </a:lvl5pPr>
    <a:lvl6pPr marL="2418787" algn="l" defTabSz="967514" rtl="0" eaLnBrk="1" latinLnBrk="0" hangingPunct="1">
      <a:defRPr sz="1270" kern="1200">
        <a:solidFill>
          <a:schemeClr val="tx1"/>
        </a:solidFill>
        <a:latin typeface="+mn-lt"/>
        <a:ea typeface="+mn-ea"/>
        <a:cs typeface="+mn-cs"/>
      </a:defRPr>
    </a:lvl6pPr>
    <a:lvl7pPr marL="2902544" algn="l" defTabSz="967514" rtl="0" eaLnBrk="1" latinLnBrk="0" hangingPunct="1">
      <a:defRPr sz="1270" kern="1200">
        <a:solidFill>
          <a:schemeClr val="tx1"/>
        </a:solidFill>
        <a:latin typeface="+mn-lt"/>
        <a:ea typeface="+mn-ea"/>
        <a:cs typeface="+mn-cs"/>
      </a:defRPr>
    </a:lvl7pPr>
    <a:lvl8pPr marL="3386301" algn="l" defTabSz="967514" rtl="0" eaLnBrk="1" latinLnBrk="0" hangingPunct="1">
      <a:defRPr sz="1270" kern="1200">
        <a:solidFill>
          <a:schemeClr val="tx1"/>
        </a:solidFill>
        <a:latin typeface="+mn-lt"/>
        <a:ea typeface="+mn-ea"/>
        <a:cs typeface="+mn-cs"/>
      </a:defRPr>
    </a:lvl8pPr>
    <a:lvl9pPr marL="3870059" algn="l" defTabSz="967514" rtl="0" eaLnBrk="1" latinLnBrk="0" hangingPunct="1">
      <a:defRPr sz="127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rgbClr val="122B54"/>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FA13754-0890-465C-BA8A-E18B554E317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79425" y="476250"/>
            <a:ext cx="2057313" cy="509277"/>
          </a:xfrm>
          <a:prstGeom prst="rect">
            <a:avLst/>
          </a:prstGeom>
        </p:spPr>
      </p:pic>
      <p:sp>
        <p:nvSpPr>
          <p:cNvPr id="7" name="Titel 1">
            <a:extLst>
              <a:ext uri="{FF2B5EF4-FFF2-40B4-BE49-F238E27FC236}">
                <a16:creationId xmlns:a16="http://schemas.microsoft.com/office/drawing/2014/main" id="{855A5846-4501-444B-8F41-805425817451}"/>
              </a:ext>
            </a:extLst>
          </p:cNvPr>
          <p:cNvSpPr>
            <a:spLocks noGrp="1"/>
          </p:cNvSpPr>
          <p:nvPr>
            <p:ph type="ctrTitle"/>
          </p:nvPr>
        </p:nvSpPr>
        <p:spPr>
          <a:xfrm>
            <a:off x="479424" y="1773239"/>
            <a:ext cx="11233151" cy="1620000"/>
          </a:xfrm>
        </p:spPr>
        <p:txBody>
          <a:bodyPr rIns="216000" anchor="b" anchorCtr="0"/>
          <a:lstStyle>
            <a:lvl1pPr algn="l">
              <a:lnSpc>
                <a:spcPts val="8500"/>
              </a:lnSpc>
              <a:defRPr sz="8500">
                <a:solidFill>
                  <a:schemeClr val="tx1"/>
                </a:solidFill>
              </a:defRPr>
            </a:lvl1pPr>
          </a:lstStyle>
          <a:p>
            <a:r>
              <a:rPr lang="de-DE"/>
              <a:t>Mastertitel</a:t>
            </a:r>
          </a:p>
        </p:txBody>
      </p:sp>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295776" y="3384000"/>
            <a:ext cx="7416800" cy="1656000"/>
          </a:xfrm>
        </p:spPr>
        <p:txBody>
          <a:bodyPr rIns="216000"/>
          <a:lstStyle>
            <a:lvl1pPr marL="0" indent="0" algn="l">
              <a:lnSpc>
                <a:spcPts val="8500"/>
              </a:lnSpc>
              <a:buNone/>
              <a:defRPr sz="85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tx1"/>
                </a:solidFill>
              </a:defRPr>
            </a:lvl1pPr>
          </a:lstStyle>
          <a:p>
            <a:pPr lvl="0"/>
            <a:r>
              <a:rPr lang="de-DE"/>
              <a:t>Erste Ebene</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tx1"/>
                </a:solidFill>
              </a:defRPr>
            </a:lvl1pPr>
          </a:lstStyle>
          <a:p>
            <a:pPr lvl="0"/>
            <a:r>
              <a:rPr lang="de-DE"/>
              <a:t>Erste Ebene</a:t>
            </a:r>
          </a:p>
          <a:p>
            <a:pPr lvl="0"/>
            <a:r>
              <a:rPr lang="de-DE"/>
              <a:t>Zweite Zeile</a:t>
            </a:r>
          </a:p>
        </p:txBody>
      </p:sp>
      <p:sp>
        <p:nvSpPr>
          <p:cNvPr id="11" name="Datumsplatzhalter 9">
            <a:extLst>
              <a:ext uri="{FF2B5EF4-FFF2-40B4-BE49-F238E27FC236}">
                <a16:creationId xmlns:a16="http://schemas.microsoft.com/office/drawing/2014/main" id="{179C16DE-E856-43D9-8CC3-1F8444D9F578}"/>
              </a:ext>
            </a:extLst>
          </p:cNvPr>
          <p:cNvSpPr txBox="1">
            <a:spLocks/>
          </p:cNvSpPr>
          <p:nvPr userDrawn="1"/>
        </p:nvSpPr>
        <p:spPr>
          <a:xfrm rot="16200000">
            <a:off x="11016000" y="5772439"/>
            <a:ext cx="1282161" cy="144000"/>
          </a:xfrm>
          <a:prstGeom prst="rect">
            <a:avLst/>
          </a:prstGeom>
        </p:spPr>
        <p:txBody>
          <a:bodyPr vert="horz" lIns="0" tIns="0" rIns="0" bIns="0" rtlCol="0" anchor="b" anchorCtr="0">
            <a:noAutofit/>
          </a:bodyPr>
          <a:lstStyle>
            <a:defPPr>
              <a:defRPr lang="de-DE"/>
            </a:defPPr>
            <a:lvl1pPr marL="0" algn="l" defTabSz="914303" rtl="0" eaLnBrk="1" latinLnBrk="0" hangingPunct="1">
              <a:lnSpc>
                <a:spcPct val="100000"/>
              </a:lnSpc>
              <a:defRPr sz="11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r>
              <a:rPr lang="de-DE" sz="800" dirty="0">
                <a:solidFill>
                  <a:schemeClr val="tx1"/>
                </a:solidFill>
              </a:rPr>
              <a:t>© Allianz 2021</a:t>
            </a:r>
          </a:p>
        </p:txBody>
      </p:sp>
    </p:spTree>
    <p:extLst>
      <p:ext uri="{BB962C8B-B14F-4D97-AF65-F5344CB8AC3E}">
        <p14:creationId xmlns:p14="http://schemas.microsoft.com/office/powerpoint/2010/main" val="155821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blue + image">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19988-30BF-4574-85B3-793CCEE20F44}"/>
              </a:ext>
            </a:extLst>
          </p:cNvPr>
          <p:cNvSpPr>
            <a:spLocks noGrp="1"/>
          </p:cNvSpPr>
          <p:nvPr>
            <p:ph type="title"/>
          </p:nvPr>
        </p:nvSpPr>
        <p:spPr>
          <a:xfrm>
            <a:off x="479427" y="476250"/>
            <a:ext cx="3600448" cy="1080000"/>
          </a:xfrm>
        </p:spPr>
        <p:txBody>
          <a:bodyPr/>
          <a:lstStyle>
            <a:lvl1pPr>
              <a:defRPr>
                <a:solidFill>
                  <a:schemeClr val="tx1"/>
                </a:solidFill>
              </a:defRPr>
            </a:lvl1pPr>
          </a:lstStyle>
          <a:p>
            <a:r>
              <a:rPr lang="de-DE"/>
              <a:t>Mastertitelformat bearbeiten</a:t>
            </a:r>
          </a:p>
        </p:txBody>
      </p:sp>
      <p:sp>
        <p:nvSpPr>
          <p:cNvPr id="4" name="Foliennummernplatzhalter 3">
            <a:extLst>
              <a:ext uri="{FF2B5EF4-FFF2-40B4-BE49-F238E27FC236}">
                <a16:creationId xmlns:a16="http://schemas.microsoft.com/office/drawing/2014/main" id="{2BDBAB04-1D2E-4D8E-B3D2-20C3A531B512}"/>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pPr/>
              <a:t>‹Nr.›</a:t>
            </a:fld>
            <a:endParaRPr lang="de-DE" dirty="0"/>
          </a:p>
        </p:txBody>
      </p:sp>
      <p:sp>
        <p:nvSpPr>
          <p:cNvPr id="5" name="Bildplatzhalter 6">
            <a:extLst>
              <a:ext uri="{FF2B5EF4-FFF2-40B4-BE49-F238E27FC236}">
                <a16:creationId xmlns:a16="http://schemas.microsoft.com/office/drawing/2014/main" id="{CE71AF72-2FFB-40A2-ADC6-9889A3507C4C}"/>
              </a:ext>
            </a:extLst>
          </p:cNvPr>
          <p:cNvSpPr>
            <a:spLocks noGrp="1"/>
          </p:cNvSpPr>
          <p:nvPr>
            <p:ph type="pic" sz="quarter" idx="13"/>
          </p:nvPr>
        </p:nvSpPr>
        <p:spPr>
          <a:xfrm>
            <a:off x="5148001" y="0"/>
            <a:ext cx="7044000" cy="4968000"/>
          </a:xfrm>
          <a:solidFill>
            <a:schemeClr val="tx2"/>
          </a:solidFill>
        </p:spPr>
        <p:txBody>
          <a:bodyPr/>
          <a:lstStyle/>
          <a:p>
            <a:endParaRPr lang="de-DE" dirty="0"/>
          </a:p>
        </p:txBody>
      </p:sp>
      <p:sp>
        <p:nvSpPr>
          <p:cNvPr id="6" name="Bildplatzhalter 9">
            <a:extLst>
              <a:ext uri="{FF2B5EF4-FFF2-40B4-BE49-F238E27FC236}">
                <a16:creationId xmlns:a16="http://schemas.microsoft.com/office/drawing/2014/main" id="{783CECED-A8D5-4BD6-A656-0D10C41795B8}"/>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xmlns="" r:embed="rId3"/>
                </a:ext>
              </a:extLst>
            </a:blip>
            <a:stretch>
              <a:fillRect/>
            </a:stretch>
          </a:blipFill>
        </p:spPr>
        <p:txBody>
          <a:bodyPr/>
          <a:lstStyle>
            <a:lvl1pPr>
              <a:defRPr sz="800">
                <a:solidFill>
                  <a:schemeClr val="tx1">
                    <a:alpha val="0"/>
                  </a:schemeClr>
                </a:solidFill>
              </a:defRPr>
            </a:lvl1pPr>
          </a:lstStyle>
          <a:p>
            <a:endParaRPr lang="de-DE" dirty="0"/>
          </a:p>
        </p:txBody>
      </p:sp>
      <p:sp>
        <p:nvSpPr>
          <p:cNvPr id="8" name="Textplatzhalter 7">
            <a:extLst>
              <a:ext uri="{FF2B5EF4-FFF2-40B4-BE49-F238E27FC236}">
                <a16:creationId xmlns:a16="http://schemas.microsoft.com/office/drawing/2014/main" id="{469759C4-BC62-4FF7-9444-30229490F126}"/>
              </a:ext>
            </a:extLst>
          </p:cNvPr>
          <p:cNvSpPr>
            <a:spLocks noGrp="1"/>
          </p:cNvSpPr>
          <p:nvPr>
            <p:ph type="body" sz="quarter" idx="18"/>
          </p:nvPr>
        </p:nvSpPr>
        <p:spPr>
          <a:xfrm>
            <a:off x="479425" y="3600000"/>
            <a:ext cx="3816350" cy="1947863"/>
          </a:xfrm>
        </p:spPr>
        <p:txBody>
          <a:bodyPr/>
          <a:lstStyle>
            <a:lvl1pPr>
              <a:defRPr sz="16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6304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white +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19988-30BF-4574-85B3-793CCEE20F44}"/>
              </a:ext>
            </a:extLst>
          </p:cNvPr>
          <p:cNvSpPr>
            <a:spLocks noGrp="1"/>
          </p:cNvSpPr>
          <p:nvPr>
            <p:ph type="title"/>
          </p:nvPr>
        </p:nvSpPr>
        <p:spPr>
          <a:xfrm>
            <a:off x="479427" y="476250"/>
            <a:ext cx="3600448" cy="1080000"/>
          </a:xfrm>
        </p:spPr>
        <p:txBody>
          <a:bodyPr/>
          <a:lstStyle/>
          <a:p>
            <a:r>
              <a:rPr lang="de-DE"/>
              <a:t>Mastertitelformat bearbeiten</a:t>
            </a:r>
          </a:p>
        </p:txBody>
      </p:sp>
      <p:sp>
        <p:nvSpPr>
          <p:cNvPr id="4" name="Foliennummernplatzhalter 3">
            <a:extLst>
              <a:ext uri="{FF2B5EF4-FFF2-40B4-BE49-F238E27FC236}">
                <a16:creationId xmlns:a16="http://schemas.microsoft.com/office/drawing/2014/main" id="{2BDBAB04-1D2E-4D8E-B3D2-20C3A531B512}"/>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Bildplatzhalter 6">
            <a:extLst>
              <a:ext uri="{FF2B5EF4-FFF2-40B4-BE49-F238E27FC236}">
                <a16:creationId xmlns:a16="http://schemas.microsoft.com/office/drawing/2014/main" id="{CE71AF72-2FFB-40A2-ADC6-9889A3507C4C}"/>
              </a:ext>
            </a:extLst>
          </p:cNvPr>
          <p:cNvSpPr>
            <a:spLocks noGrp="1"/>
          </p:cNvSpPr>
          <p:nvPr>
            <p:ph type="pic" sz="quarter" idx="13"/>
          </p:nvPr>
        </p:nvSpPr>
        <p:spPr>
          <a:xfrm>
            <a:off x="5148001" y="0"/>
            <a:ext cx="7044000" cy="4968000"/>
          </a:xfrm>
          <a:solidFill>
            <a:schemeClr val="tx2"/>
          </a:solidFill>
        </p:spPr>
        <p:txBody>
          <a:bodyPr/>
          <a:lstStyle/>
          <a:p>
            <a:endParaRPr lang="de-DE" dirty="0"/>
          </a:p>
        </p:txBody>
      </p:sp>
      <p:sp>
        <p:nvSpPr>
          <p:cNvPr id="6" name="Bildplatzhalter 9">
            <a:extLst>
              <a:ext uri="{FF2B5EF4-FFF2-40B4-BE49-F238E27FC236}">
                <a16:creationId xmlns:a16="http://schemas.microsoft.com/office/drawing/2014/main" id="{783CECED-A8D5-4BD6-A656-0D10C41795B8}"/>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xmlns="" r:embed="rId3"/>
                </a:ext>
              </a:extLst>
            </a:blip>
            <a:stretch>
              <a:fillRect/>
            </a:stretch>
          </a:blipFill>
        </p:spPr>
        <p:txBody>
          <a:bodyPr/>
          <a:lstStyle>
            <a:lvl1pPr>
              <a:defRPr sz="800">
                <a:solidFill>
                  <a:schemeClr val="tx1">
                    <a:alpha val="0"/>
                  </a:schemeClr>
                </a:solidFill>
              </a:defRPr>
            </a:lvl1pPr>
          </a:lstStyle>
          <a:p>
            <a:endParaRPr lang="de-DE" dirty="0"/>
          </a:p>
        </p:txBody>
      </p:sp>
      <p:sp>
        <p:nvSpPr>
          <p:cNvPr id="8" name="Textplatzhalter 7">
            <a:extLst>
              <a:ext uri="{FF2B5EF4-FFF2-40B4-BE49-F238E27FC236}">
                <a16:creationId xmlns:a16="http://schemas.microsoft.com/office/drawing/2014/main" id="{469759C4-BC62-4FF7-9444-30229490F126}"/>
              </a:ext>
            </a:extLst>
          </p:cNvPr>
          <p:cNvSpPr>
            <a:spLocks noGrp="1"/>
          </p:cNvSpPr>
          <p:nvPr>
            <p:ph type="body" sz="quarter" idx="18"/>
          </p:nvPr>
        </p:nvSpPr>
        <p:spPr>
          <a:xfrm>
            <a:off x="479425" y="3600000"/>
            <a:ext cx="3816350" cy="1947863"/>
          </a:xfrm>
        </p:spPr>
        <p:txBody>
          <a:bodyPr/>
          <a:lstStyle>
            <a:lvl1pPr>
              <a:defRPr sz="160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71969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chart">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E761017-7A9E-407D-8DCD-CEDEF7758D25}"/>
              </a:ext>
            </a:extLst>
          </p:cNvPr>
          <p:cNvSpPr>
            <a:spLocks noGrp="1"/>
          </p:cNvSpPr>
          <p:nvPr>
            <p:ph type="sldNum" sz="quarter" idx="11"/>
          </p:nvPr>
        </p:nvSpPr>
        <p:spPr/>
        <p:txBody>
          <a:bodyPr/>
          <a:lstStyle/>
          <a:p>
            <a:fld id="{56C449F3-BD9D-48DC-BFF1-0F66671DA7C6}" type="slidenum">
              <a:rPr lang="de-DE" smtClean="0"/>
              <a:pPr/>
              <a:t>‹Nr.›</a:t>
            </a:fld>
            <a:endParaRPr lang="de-DE" dirty="0"/>
          </a:p>
        </p:txBody>
      </p:sp>
      <p:pic>
        <p:nvPicPr>
          <p:cNvPr id="5" name="Bildplatzhalter 11">
            <a:extLst>
              <a:ext uri="{FF2B5EF4-FFF2-40B4-BE49-F238E27FC236}">
                <a16:creationId xmlns:a16="http://schemas.microsoft.com/office/drawing/2014/main" id="{727A807A-44F9-421E-99A3-97AA646802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6" name="Grafik 13">
            <a:extLst>
              <a:ext uri="{FF2B5EF4-FFF2-40B4-BE49-F238E27FC236}">
                <a16:creationId xmlns:a16="http://schemas.microsoft.com/office/drawing/2014/main" id="{CE079E16-C310-4874-A85B-DA706D4C21CA}"/>
              </a:ext>
            </a:extLst>
          </p:cNvPr>
          <p:cNvSpPr>
            <a:spLocks noChangeAspect="1"/>
          </p:cNvSpPr>
          <p:nvPr userDrawn="1"/>
        </p:nvSpPr>
        <p:spPr>
          <a:xfrm>
            <a:off x="3810098" y="1143097"/>
            <a:ext cx="4571808" cy="4571807"/>
          </a:xfrm>
          <a:custGeom>
            <a:avLst/>
            <a:gdLst>
              <a:gd name="connsiteX0" fmla="*/ 3048606 w 5327650"/>
              <a:gd name="connsiteY0" fmla="*/ 4158431 h 5327649"/>
              <a:gd name="connsiteX1" fmla="*/ 3048606 w 5327650"/>
              <a:gd name="connsiteY1" fmla="*/ 1218444 h 5327649"/>
              <a:gd name="connsiteX2" fmla="*/ 2737659 w 5327650"/>
              <a:gd name="connsiteY2" fmla="*/ 905364 h 5327649"/>
              <a:gd name="connsiteX3" fmla="*/ 2049870 w 5327650"/>
              <a:gd name="connsiteY3" fmla="*/ 905364 h 5327649"/>
              <a:gd name="connsiteX4" fmla="*/ 2049870 w 5327650"/>
              <a:gd name="connsiteY4" fmla="*/ 1233529 h 5327649"/>
              <a:gd name="connsiteX5" fmla="*/ 2090888 w 5327650"/>
              <a:gd name="connsiteY5" fmla="*/ 1233529 h 5327649"/>
              <a:gd name="connsiteX6" fmla="*/ 2278251 w 5327650"/>
              <a:gd name="connsiteY6" fmla="*/ 1458216 h 5327649"/>
              <a:gd name="connsiteX7" fmla="*/ 2278251 w 5327650"/>
              <a:gd name="connsiteY7" fmla="*/ 4158431 h 5327649"/>
              <a:gd name="connsiteX8" fmla="*/ 3048606 w 5327650"/>
              <a:gd name="connsiteY8" fmla="*/ 4158431 h 5327649"/>
              <a:gd name="connsiteX9" fmla="*/ 3387869 w 5327650"/>
              <a:gd name="connsiteY9" fmla="*/ 4158431 h 5327649"/>
              <a:gd name="connsiteX10" fmla="*/ 4152137 w 5327650"/>
              <a:gd name="connsiteY10" fmla="*/ 4158431 h 5327649"/>
              <a:gd name="connsiteX11" fmla="*/ 4152137 w 5327650"/>
              <a:gd name="connsiteY11" fmla="*/ 1868687 h 5327649"/>
              <a:gd name="connsiteX12" fmla="*/ 3839602 w 5327650"/>
              <a:gd name="connsiteY12" fmla="*/ 1556136 h 5327649"/>
              <a:gd name="connsiteX13" fmla="*/ 3387869 w 5327650"/>
              <a:gd name="connsiteY13" fmla="*/ 1556136 h 5327649"/>
              <a:gd name="connsiteX14" fmla="*/ 3387869 w 5327650"/>
              <a:gd name="connsiteY14" fmla="*/ 4158431 h 5327649"/>
              <a:gd name="connsiteX15" fmla="*/ 1940840 w 5327650"/>
              <a:gd name="connsiteY15" fmla="*/ 4158431 h 5327649"/>
              <a:gd name="connsiteX16" fmla="*/ 1940840 w 5327650"/>
              <a:gd name="connsiteY16" fmla="*/ 1556136 h 5327649"/>
              <a:gd name="connsiteX17" fmla="*/ 1488048 w 5327650"/>
              <a:gd name="connsiteY17" fmla="*/ 1556136 h 5327649"/>
              <a:gd name="connsiteX18" fmla="*/ 1176307 w 5327650"/>
              <a:gd name="connsiteY18" fmla="*/ 1868687 h 5327649"/>
              <a:gd name="connsiteX19" fmla="*/ 1176307 w 5327650"/>
              <a:gd name="connsiteY19" fmla="*/ 4158431 h 5327649"/>
              <a:gd name="connsiteX20" fmla="*/ 1940840 w 5327650"/>
              <a:gd name="connsiteY20" fmla="*/ 4158431 h 5327649"/>
              <a:gd name="connsiteX21" fmla="*/ 4875123 w 5327650"/>
              <a:gd name="connsiteY21" fmla="*/ 2664222 h 5327649"/>
              <a:gd name="connsiteX22" fmla="*/ 2664090 w 5327650"/>
              <a:gd name="connsiteY22" fmla="*/ 4901565 h 5327649"/>
              <a:gd name="connsiteX23" fmla="*/ 452792 w 5327650"/>
              <a:gd name="connsiteY23" fmla="*/ 2664222 h 5327649"/>
              <a:gd name="connsiteX24" fmla="*/ 2664090 w 5327650"/>
              <a:gd name="connsiteY24" fmla="*/ 426350 h 5327649"/>
              <a:gd name="connsiteX25" fmla="*/ 4875123 w 5327650"/>
              <a:gd name="connsiteY25" fmla="*/ 2664222 h 5327649"/>
              <a:gd name="connsiteX26" fmla="*/ 5327650 w 5327650"/>
              <a:gd name="connsiteY26" fmla="*/ 2657341 h 5327649"/>
              <a:gd name="connsiteX27" fmla="*/ 2667530 w 5327650"/>
              <a:gd name="connsiteY27" fmla="*/ 0 h 5327649"/>
              <a:gd name="connsiteX28" fmla="*/ 2660649 w 5327650"/>
              <a:gd name="connsiteY28" fmla="*/ 0 h 5327649"/>
              <a:gd name="connsiteX29" fmla="*/ 0 w 5327650"/>
              <a:gd name="connsiteY29" fmla="*/ 2664222 h 5327649"/>
              <a:gd name="connsiteX30" fmla="*/ 2664090 w 5327650"/>
              <a:gd name="connsiteY30" fmla="*/ 5327650 h 5327649"/>
              <a:gd name="connsiteX31" fmla="*/ 5327650 w 5327650"/>
              <a:gd name="connsiteY31" fmla="*/ 2670838 h 5327649"/>
              <a:gd name="connsiteX32" fmla="*/ 5327650 w 5327650"/>
              <a:gd name="connsiteY32" fmla="*/ 2657341 h 532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27650" h="5327649">
                <a:moveTo>
                  <a:pt x="3048606" y="4158431"/>
                </a:moveTo>
                <a:lnTo>
                  <a:pt x="3048606" y="1218444"/>
                </a:lnTo>
                <a:cubicBezTo>
                  <a:pt x="3048606" y="984230"/>
                  <a:pt x="2965245" y="905364"/>
                  <a:pt x="2737659" y="905364"/>
                </a:cubicBezTo>
                <a:lnTo>
                  <a:pt x="2049870" y="905364"/>
                </a:lnTo>
                <a:lnTo>
                  <a:pt x="2049870" y="1233529"/>
                </a:lnTo>
                <a:lnTo>
                  <a:pt x="2090888" y="1233529"/>
                </a:lnTo>
                <a:cubicBezTo>
                  <a:pt x="2248082" y="1233529"/>
                  <a:pt x="2278251" y="1268992"/>
                  <a:pt x="2278251" y="1458216"/>
                </a:cubicBezTo>
                <a:lnTo>
                  <a:pt x="2278251" y="4158431"/>
                </a:lnTo>
                <a:lnTo>
                  <a:pt x="3048606" y="4158431"/>
                </a:lnTo>
                <a:close/>
                <a:moveTo>
                  <a:pt x="3387869" y="4158431"/>
                </a:moveTo>
                <a:lnTo>
                  <a:pt x="4152137" y="4158431"/>
                </a:lnTo>
                <a:lnTo>
                  <a:pt x="4152137" y="1868687"/>
                </a:lnTo>
                <a:cubicBezTo>
                  <a:pt x="4152137" y="1638972"/>
                  <a:pt x="4063484" y="1556136"/>
                  <a:pt x="3839602" y="1556136"/>
                </a:cubicBezTo>
                <a:lnTo>
                  <a:pt x="3387869" y="1556136"/>
                </a:lnTo>
                <a:lnTo>
                  <a:pt x="3387869" y="4158431"/>
                </a:lnTo>
                <a:close/>
                <a:moveTo>
                  <a:pt x="1940840" y="4158431"/>
                </a:moveTo>
                <a:lnTo>
                  <a:pt x="1940840" y="1556136"/>
                </a:lnTo>
                <a:lnTo>
                  <a:pt x="1488048" y="1556136"/>
                </a:lnTo>
                <a:cubicBezTo>
                  <a:pt x="1264166" y="1556136"/>
                  <a:pt x="1176307" y="1638972"/>
                  <a:pt x="1176307" y="1868687"/>
                </a:cubicBezTo>
                <a:lnTo>
                  <a:pt x="1176307" y="4158431"/>
                </a:lnTo>
                <a:lnTo>
                  <a:pt x="1940840" y="4158431"/>
                </a:lnTo>
                <a:close/>
                <a:moveTo>
                  <a:pt x="4875123" y="2664222"/>
                </a:moveTo>
                <a:cubicBezTo>
                  <a:pt x="4875123" y="3959679"/>
                  <a:pt x="3943869" y="4901565"/>
                  <a:pt x="2664090" y="4901565"/>
                </a:cubicBezTo>
                <a:cubicBezTo>
                  <a:pt x="1384310" y="4901565"/>
                  <a:pt x="452792" y="3959679"/>
                  <a:pt x="452792" y="2664222"/>
                </a:cubicBezTo>
                <a:cubicBezTo>
                  <a:pt x="452792" y="1368500"/>
                  <a:pt x="1384310" y="426350"/>
                  <a:pt x="2664090" y="426350"/>
                </a:cubicBezTo>
                <a:cubicBezTo>
                  <a:pt x="3943869" y="426350"/>
                  <a:pt x="4875123" y="1374323"/>
                  <a:pt x="4875123" y="2664222"/>
                </a:cubicBezTo>
                <a:close/>
                <a:moveTo>
                  <a:pt x="5327650" y="2657341"/>
                </a:moveTo>
                <a:cubicBezTo>
                  <a:pt x="5324210" y="1138520"/>
                  <a:pt x="4187599" y="1588"/>
                  <a:pt x="2667530" y="0"/>
                </a:cubicBezTo>
                <a:lnTo>
                  <a:pt x="2660649" y="0"/>
                </a:lnTo>
                <a:cubicBezTo>
                  <a:pt x="1137670" y="1588"/>
                  <a:pt x="0" y="1141961"/>
                  <a:pt x="0" y="2664222"/>
                </a:cubicBezTo>
                <a:cubicBezTo>
                  <a:pt x="0" y="4189395"/>
                  <a:pt x="1139258" y="5327650"/>
                  <a:pt x="2664090" y="5327650"/>
                </a:cubicBezTo>
                <a:cubicBezTo>
                  <a:pt x="4186011" y="5327650"/>
                  <a:pt x="5324210" y="4192835"/>
                  <a:pt x="5327650" y="2670838"/>
                </a:cubicBezTo>
                <a:lnTo>
                  <a:pt x="5327650" y="2657341"/>
                </a:lnTo>
                <a:close/>
              </a:path>
            </a:pathLst>
          </a:custGeom>
          <a:gradFill flip="none" rotWithShape="1">
            <a:gsLst>
              <a:gs pos="0">
                <a:schemeClr val="bg1">
                  <a:lumMod val="75000"/>
                </a:schemeClr>
              </a:gs>
              <a:gs pos="100000">
                <a:schemeClr val="bg1">
                  <a:alpha val="25000"/>
                  <a:lumMod val="100000"/>
                </a:schemeClr>
              </a:gs>
            </a:gsLst>
            <a:lin ang="18900000" scaled="1"/>
            <a:tileRect/>
          </a:gradFill>
          <a:ln w="264" cap="flat">
            <a:noFill/>
            <a:prstDash val="solid"/>
            <a:miter/>
          </a:ln>
        </p:spPr>
        <p:txBody>
          <a:bodyPr rtlCol="0" anchor="ctr"/>
          <a:lstStyle/>
          <a:p>
            <a:endParaRPr lang="de-DE" sz="1905" dirty="0"/>
          </a:p>
        </p:txBody>
      </p:sp>
    </p:spTree>
    <p:extLst>
      <p:ext uri="{BB962C8B-B14F-4D97-AF65-F5344CB8AC3E}">
        <p14:creationId xmlns:p14="http://schemas.microsoft.com/office/powerpoint/2010/main" val="64813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06A92110-7759-4818-B8AB-E43CF4F0B5E2}"/>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
        <p:nvSpPr>
          <p:cNvPr id="10" name="Fußzeilenplatzhalter 9">
            <a:extLst>
              <a:ext uri="{FF2B5EF4-FFF2-40B4-BE49-F238E27FC236}">
                <a16:creationId xmlns:a16="http://schemas.microsoft.com/office/drawing/2014/main" id="{AF63EA58-623B-4C98-B0B3-106149A9567E}"/>
              </a:ext>
            </a:extLst>
          </p:cNvPr>
          <p:cNvSpPr>
            <a:spLocks noGrp="1"/>
          </p:cNvSpPr>
          <p:nvPr>
            <p:ph type="ftr" sz="quarter" idx="13"/>
          </p:nvPr>
        </p:nvSpPr>
        <p:spPr/>
        <p:txBody>
          <a:bodyPr/>
          <a:lstStyle/>
          <a:p>
            <a:endParaRPr lang="de-DE" dirty="0"/>
          </a:p>
        </p:txBody>
      </p:sp>
      <p:sp>
        <p:nvSpPr>
          <p:cNvPr id="11" name="Foliennummernplatzhalter 10">
            <a:extLst>
              <a:ext uri="{FF2B5EF4-FFF2-40B4-BE49-F238E27FC236}">
                <a16:creationId xmlns:a16="http://schemas.microsoft.com/office/drawing/2014/main" id="{284ABCF1-F66C-42C3-892B-72AE24E22DF2}"/>
              </a:ext>
            </a:extLst>
          </p:cNvPr>
          <p:cNvSpPr>
            <a:spLocks noGrp="1"/>
          </p:cNvSpPr>
          <p:nvPr>
            <p:ph type="sldNum" sz="quarter" idx="14"/>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57612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 Column - No top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4" name="Fußzeilenplatzhalter 3">
            <a:extLst>
              <a:ext uri="{FF2B5EF4-FFF2-40B4-BE49-F238E27FC236}">
                <a16:creationId xmlns:a16="http://schemas.microsoft.com/office/drawing/2014/main" id="{B4C13493-086D-4789-9703-1D3FC7137859}"/>
              </a:ext>
            </a:extLst>
          </p:cNvPr>
          <p:cNvSpPr>
            <a:spLocks noGrp="1"/>
          </p:cNvSpPr>
          <p:nvPr>
            <p:ph type="ftr" sz="quarter" idx="12"/>
          </p:nvPr>
        </p:nvSpPr>
        <p:spPr/>
        <p:txBody>
          <a:bodyPr/>
          <a:lstStyle/>
          <a:p>
            <a:endParaRPr lang="de-DE" dirty="0"/>
          </a:p>
        </p:txBody>
      </p:sp>
    </p:spTree>
    <p:extLst>
      <p:ext uri="{BB962C8B-B14F-4D97-AF65-F5344CB8AC3E}">
        <p14:creationId xmlns:p14="http://schemas.microsoft.com/office/powerpoint/2010/main" val="168984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79424" y="1808163"/>
            <a:ext cx="5508625"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6203950" y="1808163"/>
            <a:ext cx="5508625"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5" name="Fußzeilenplatzhalter 4">
            <a:extLst>
              <a:ext uri="{FF2B5EF4-FFF2-40B4-BE49-F238E27FC236}">
                <a16:creationId xmlns:a16="http://schemas.microsoft.com/office/drawing/2014/main" id="{104BDB62-A86B-4312-84AC-605A043A529A}"/>
              </a:ext>
            </a:extLst>
          </p:cNvPr>
          <p:cNvSpPr>
            <a:spLocks noGrp="1"/>
          </p:cNvSpPr>
          <p:nvPr>
            <p:ph type="ftr" sz="quarter" idx="10"/>
          </p:nvPr>
        </p:nvSpPr>
        <p:spPr/>
        <p:txBody>
          <a:bodyPr/>
          <a:lstStyle/>
          <a:p>
            <a:endParaRPr lang="de-DE" dirty="0"/>
          </a:p>
        </p:txBody>
      </p:sp>
      <p:sp>
        <p:nvSpPr>
          <p:cNvPr id="6" name="Foliennummernplatzhalter 5">
            <a:extLst>
              <a:ext uri="{FF2B5EF4-FFF2-40B4-BE49-F238E27FC236}">
                <a16:creationId xmlns:a16="http://schemas.microsoft.com/office/drawing/2014/main" id="{B49D2575-F934-4AA7-8FDB-F583B1E8E3A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extplatzhalter 4">
            <a:extLst>
              <a:ext uri="{FF2B5EF4-FFF2-40B4-BE49-F238E27FC236}">
                <a16:creationId xmlns:a16="http://schemas.microsoft.com/office/drawing/2014/main" id="{7A1C0ECB-E7FD-4CFC-BB65-99367A5A0F32}"/>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34966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79427" y="875309"/>
            <a:ext cx="9324974" cy="932854"/>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dirty="0"/>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pPr/>
              <a:t>‹Nr.›</a:t>
            </a:fld>
            <a:endParaRPr lang="de-DE" dirty="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79424" y="1808163"/>
            <a:ext cx="3600451"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29577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811212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0" name="Textplatzhalter 4">
            <a:extLst>
              <a:ext uri="{FF2B5EF4-FFF2-40B4-BE49-F238E27FC236}">
                <a16:creationId xmlns:a16="http://schemas.microsoft.com/office/drawing/2014/main" id="{8D43DDA6-9E28-4292-8A58-91764D9BF32A}"/>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40169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s +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79427" y="875309"/>
            <a:ext cx="9324974" cy="932854"/>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dirty="0"/>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pPr/>
              <a:t>‹Nr.›</a:t>
            </a:fld>
            <a:endParaRPr lang="de-DE" dirty="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79424" y="4185851"/>
            <a:ext cx="3600451"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295776" y="4185851"/>
            <a:ext cx="3600449"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8112126" y="4185851"/>
            <a:ext cx="3600449"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Bildplatzhalter 3">
            <a:extLst>
              <a:ext uri="{FF2B5EF4-FFF2-40B4-BE49-F238E27FC236}">
                <a16:creationId xmlns:a16="http://schemas.microsoft.com/office/drawing/2014/main" id="{7F6E1E7D-62F9-4031-8EDE-4D54A0DCE14F}"/>
              </a:ext>
            </a:extLst>
          </p:cNvPr>
          <p:cNvSpPr>
            <a:spLocks noGrp="1"/>
          </p:cNvSpPr>
          <p:nvPr>
            <p:ph type="pic" sz="quarter" idx="17"/>
          </p:nvPr>
        </p:nvSpPr>
        <p:spPr>
          <a:xfrm>
            <a:off x="479425" y="1808163"/>
            <a:ext cx="3600450" cy="1980000"/>
          </a:xfrm>
          <a:solidFill>
            <a:schemeClr val="tx2">
              <a:lumMod val="90000"/>
            </a:schemeClr>
          </a:solidFill>
        </p:spPr>
        <p:txBody>
          <a:bodyPr/>
          <a:lstStyle/>
          <a:p>
            <a:endParaRPr lang="de-DE" dirty="0"/>
          </a:p>
        </p:txBody>
      </p:sp>
      <p:sp>
        <p:nvSpPr>
          <p:cNvPr id="10" name="Bildplatzhalter 3">
            <a:extLst>
              <a:ext uri="{FF2B5EF4-FFF2-40B4-BE49-F238E27FC236}">
                <a16:creationId xmlns:a16="http://schemas.microsoft.com/office/drawing/2014/main" id="{F92E55E2-AF52-4C0E-A959-DF683F5CEFEB}"/>
              </a:ext>
            </a:extLst>
          </p:cNvPr>
          <p:cNvSpPr>
            <a:spLocks noGrp="1"/>
          </p:cNvSpPr>
          <p:nvPr>
            <p:ph type="pic" sz="quarter" idx="18"/>
          </p:nvPr>
        </p:nvSpPr>
        <p:spPr>
          <a:xfrm>
            <a:off x="4295776" y="1808163"/>
            <a:ext cx="3600450" cy="1980000"/>
          </a:xfrm>
          <a:solidFill>
            <a:schemeClr val="tx2">
              <a:lumMod val="90000"/>
            </a:schemeClr>
          </a:solidFill>
        </p:spPr>
        <p:txBody>
          <a:bodyPr/>
          <a:lstStyle/>
          <a:p>
            <a:endParaRPr lang="de-DE" dirty="0"/>
          </a:p>
        </p:txBody>
      </p:sp>
      <p:sp>
        <p:nvSpPr>
          <p:cNvPr id="11" name="Bildplatzhalter 3">
            <a:extLst>
              <a:ext uri="{FF2B5EF4-FFF2-40B4-BE49-F238E27FC236}">
                <a16:creationId xmlns:a16="http://schemas.microsoft.com/office/drawing/2014/main" id="{34A88299-44D9-4594-9216-B685B545498A}"/>
              </a:ext>
            </a:extLst>
          </p:cNvPr>
          <p:cNvSpPr>
            <a:spLocks noGrp="1"/>
          </p:cNvSpPr>
          <p:nvPr>
            <p:ph type="pic" sz="quarter" idx="19"/>
          </p:nvPr>
        </p:nvSpPr>
        <p:spPr>
          <a:xfrm>
            <a:off x="8112126" y="1808163"/>
            <a:ext cx="3600450" cy="1980000"/>
          </a:xfrm>
          <a:solidFill>
            <a:schemeClr val="tx2">
              <a:lumMod val="90000"/>
            </a:schemeClr>
          </a:solidFill>
        </p:spPr>
        <p:txBody>
          <a:bodyPr/>
          <a:lstStyle/>
          <a:p>
            <a:endParaRPr lang="de-DE" dirty="0"/>
          </a:p>
        </p:txBody>
      </p:sp>
      <p:sp>
        <p:nvSpPr>
          <p:cNvPr id="15" name="Textplatzhalter 4">
            <a:extLst>
              <a:ext uri="{FF2B5EF4-FFF2-40B4-BE49-F238E27FC236}">
                <a16:creationId xmlns:a16="http://schemas.microsoft.com/office/drawing/2014/main" id="{C551487E-C11A-4467-98A1-8C3C5A14A957}"/>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130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image +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8928000" cy="6084000"/>
          </a:xfrm>
          <a:solidFill>
            <a:schemeClr val="tx2">
              <a:lumMod val="90000"/>
            </a:schemeClr>
          </a:solidFill>
        </p:spPr>
        <p:txBody>
          <a:bodyPr/>
          <a:lstStyle/>
          <a:p>
            <a:endParaRPr lang="de-DE"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9252000" y="1332000"/>
            <a:ext cx="2460575" cy="4752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E626A08E-050C-4C68-BDE6-F1BB5A27A38B}"/>
              </a:ext>
            </a:extLst>
          </p:cNvPr>
          <p:cNvSpPr>
            <a:spLocks noGrp="1"/>
          </p:cNvSpPr>
          <p:nvPr>
            <p:ph type="ftr" sz="quarter" idx="14"/>
          </p:nvPr>
        </p:nvSpPr>
        <p:spPr/>
        <p:txBody>
          <a:bodyPr/>
          <a:lstStyle/>
          <a:p>
            <a:endParaRPr lang="de-DE" dirty="0"/>
          </a:p>
        </p:txBody>
      </p:sp>
    </p:spTree>
    <p:extLst>
      <p:ext uri="{BB962C8B-B14F-4D97-AF65-F5344CB8AC3E}">
        <p14:creationId xmlns:p14="http://schemas.microsoft.com/office/powerpoint/2010/main" val="56097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image + headline 01">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7056000" cy="5940000"/>
          </a:xfrm>
          <a:solidFill>
            <a:schemeClr val="tx2">
              <a:lumMod val="90000"/>
            </a:schemeClr>
          </a:solidFill>
        </p:spPr>
        <p:txBody>
          <a:bodyPr/>
          <a:lstStyle/>
          <a:p>
            <a:endParaRPr lang="de-DE"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632000" y="1808163"/>
            <a:ext cx="4080575" cy="4131838"/>
          </a:xfrm>
        </p:spPr>
        <p:txBody>
          <a:bodyPr/>
          <a:lstStyle>
            <a:lvl1pPr>
              <a:lnSpc>
                <a:spcPts val="3800"/>
              </a:lnSpc>
              <a:spcAft>
                <a:spcPts val="2400"/>
              </a:spcAft>
              <a:defRPr sz="3800" b="0"/>
            </a:lvl1pPr>
            <a:lvl2pPr marL="0" indent="0">
              <a:buNone/>
              <a:defRPr sz="20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0589E36F-7715-457D-8887-3CAB56AFC0AD}"/>
              </a:ext>
            </a:extLst>
          </p:cNvPr>
          <p:cNvSpPr>
            <a:spLocks noGrp="1"/>
          </p:cNvSpPr>
          <p:nvPr>
            <p:ph type="ftr" sz="quarter" idx="14"/>
          </p:nvPr>
        </p:nvSpPr>
        <p:spPr/>
        <p:txBody>
          <a:bodyPr/>
          <a:lstStyle/>
          <a:p>
            <a:endParaRPr lang="de-DE" dirty="0"/>
          </a:p>
        </p:txBody>
      </p:sp>
    </p:spTree>
    <p:extLst>
      <p:ext uri="{BB962C8B-B14F-4D97-AF65-F5344CB8AC3E}">
        <p14:creationId xmlns:p14="http://schemas.microsoft.com/office/powerpoint/2010/main" val="308746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FA13754-0890-465C-BA8A-E18B554E317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79425" y="476250"/>
            <a:ext cx="2057313" cy="509277"/>
          </a:xfrm>
          <a:prstGeom prst="rect">
            <a:avLst/>
          </a:prstGeom>
        </p:spPr>
      </p:pic>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78800" y="2315702"/>
            <a:ext cx="11233776" cy="2887655"/>
          </a:xfrm>
        </p:spPr>
        <p:txBody>
          <a:bodyPr rIns="216000"/>
          <a:lstStyle>
            <a:lvl1pPr marL="0" indent="0" algn="l">
              <a:lnSpc>
                <a:spcPts val="8500"/>
              </a:lnSpc>
              <a:buNone/>
              <a:defRPr sz="8500">
                <a:solidFill>
                  <a:schemeClr val="bg1"/>
                </a:solidFill>
              </a:defRPr>
            </a:lvl1pPr>
            <a:lvl2pPr marL="0" indent="0" algn="l">
              <a:lnSpc>
                <a:spcPts val="8500"/>
              </a:lnSpc>
              <a:buNone/>
              <a:defRPr sz="8500">
                <a:solidFill>
                  <a:srgbClr val="13A0D3"/>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Mastertitel</a:t>
            </a:r>
          </a:p>
          <a:p>
            <a:pPr lvl="1"/>
            <a:r>
              <a:rPr lang="de-DE"/>
              <a:t>Untertitelformat</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1" name="Datumsplatzhalter 9">
            <a:extLst>
              <a:ext uri="{FF2B5EF4-FFF2-40B4-BE49-F238E27FC236}">
                <a16:creationId xmlns:a16="http://schemas.microsoft.com/office/drawing/2014/main" id="{86C3196C-51EB-4FB9-9C8C-351F403DEE68}"/>
              </a:ext>
            </a:extLst>
          </p:cNvPr>
          <p:cNvSpPr txBox="1">
            <a:spLocks/>
          </p:cNvSpPr>
          <p:nvPr userDrawn="1"/>
        </p:nvSpPr>
        <p:spPr>
          <a:xfrm rot="16200000">
            <a:off x="11016000" y="5772439"/>
            <a:ext cx="1282161" cy="144000"/>
          </a:xfrm>
          <a:prstGeom prst="rect">
            <a:avLst/>
          </a:prstGeom>
        </p:spPr>
        <p:txBody>
          <a:bodyPr vert="horz" lIns="0" tIns="0" rIns="0" bIns="0" rtlCol="0" anchor="b" anchorCtr="0">
            <a:noAutofit/>
          </a:bodyPr>
          <a:lstStyle>
            <a:defPPr>
              <a:defRPr lang="de-DE"/>
            </a:defPPr>
            <a:lvl1pPr marL="0" algn="l" defTabSz="914303" rtl="0" eaLnBrk="1" latinLnBrk="0" hangingPunct="1">
              <a:lnSpc>
                <a:spcPct val="100000"/>
              </a:lnSpc>
              <a:defRPr sz="11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r>
              <a:rPr lang="de-DE" sz="800" dirty="0">
                <a:solidFill>
                  <a:schemeClr val="bg1"/>
                </a:solidFill>
              </a:rPr>
              <a:t>© Allianz 2021</a:t>
            </a:r>
          </a:p>
        </p:txBody>
      </p:sp>
    </p:spTree>
    <p:extLst>
      <p:ext uri="{BB962C8B-B14F-4D97-AF65-F5344CB8AC3E}">
        <p14:creationId xmlns:p14="http://schemas.microsoft.com/office/powerpoint/2010/main" val="229612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arge image + headline 02">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4295775" y="-1"/>
            <a:ext cx="7896225" cy="4968000"/>
          </a:xfrm>
          <a:solidFill>
            <a:schemeClr val="tx2"/>
          </a:solidFill>
        </p:spPr>
        <p:txBody>
          <a:bodyPr/>
          <a:lstStyle/>
          <a:p>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2563200"/>
            <a:ext cx="3600449" cy="2404799"/>
          </a:xfrm>
        </p:spPr>
        <p:txBody>
          <a:bodyPr anchor="b" anchorCtr="0"/>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9">
            <a:extLst>
              <a:ext uri="{FF2B5EF4-FFF2-40B4-BE49-F238E27FC236}">
                <a16:creationId xmlns:a16="http://schemas.microsoft.com/office/drawing/2014/main" id="{CEB6A8EB-A666-4A27-9824-30E6CEF93D5D}"/>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xmlns="" r:embed="rId3"/>
                </a:ext>
              </a:extLst>
            </a:blip>
            <a:stretch>
              <a:fillRect/>
            </a:stretch>
          </a:blipFill>
        </p:spPr>
        <p:txBody>
          <a:bodyPr/>
          <a:lstStyle>
            <a:lvl1pPr>
              <a:defRPr sz="800">
                <a:solidFill>
                  <a:schemeClr val="tx1">
                    <a:alpha val="0"/>
                  </a:schemeClr>
                </a:solidFill>
              </a:defRPr>
            </a:lvl1pPr>
          </a:lstStyle>
          <a:p>
            <a:endParaRPr lang="de-DE" dirty="0"/>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dirty="0"/>
          </a:p>
        </p:txBody>
      </p:sp>
      <p:sp>
        <p:nvSpPr>
          <p:cNvPr id="8" name="Textplatzhalter 4">
            <a:extLst>
              <a:ext uri="{FF2B5EF4-FFF2-40B4-BE49-F238E27FC236}">
                <a16:creationId xmlns:a16="http://schemas.microsoft.com/office/drawing/2014/main" id="{E0780CC6-0AAA-43D9-B97A-2EF6ED7D8C4B}"/>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76068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image + headline 03">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5988050" y="1008001"/>
            <a:ext cx="6203950" cy="5850000"/>
          </a:xfrm>
          <a:solidFill>
            <a:schemeClr val="tx2"/>
          </a:solidFill>
        </p:spPr>
        <p:txBody>
          <a:bodyPr/>
          <a:lstStyle/>
          <a:p>
            <a:endParaRPr lang="de-DE" dirty="0"/>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pPr/>
              <a:t>‹Nr.›</a:t>
            </a:fld>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3168000"/>
            <a:ext cx="3600449" cy="2997850"/>
          </a:xfrm>
        </p:spPr>
        <p:txBody>
          <a:bodyPr anchor="t" anchorCtr="0"/>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dirty="0"/>
          </a:p>
        </p:txBody>
      </p:sp>
      <p:sp>
        <p:nvSpPr>
          <p:cNvPr id="8" name="Textplatzhalter 4">
            <a:extLst>
              <a:ext uri="{FF2B5EF4-FFF2-40B4-BE49-F238E27FC236}">
                <a16:creationId xmlns:a16="http://schemas.microsoft.com/office/drawing/2014/main" id="{DB4B0E92-1B2C-41F7-B669-32B6FD56635A}"/>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2110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ld headline + images and text">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6203952" y="1044000"/>
            <a:ext cx="2088000" cy="2232000"/>
          </a:xfrm>
          <a:solidFill>
            <a:schemeClr val="tx2"/>
          </a:solidFill>
        </p:spPr>
        <p:txBody>
          <a:bodyPr/>
          <a:lstStyle/>
          <a:p>
            <a:endParaRPr lang="de-DE" dirty="0"/>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bg1"/>
                </a:solidFill>
              </a:defRPr>
            </a:lvl1pPr>
          </a:lstStyle>
          <a:p>
            <a:fld id="{56C449F3-BD9D-48DC-BFF1-0F66671DA7C6}" type="slidenum">
              <a:rPr lang="de-DE" smtClean="0"/>
              <a:pPr/>
              <a:t>‹Nr.›</a:t>
            </a:fld>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5508626" cy="1439863"/>
          </a:xfrm>
        </p:spPr>
        <p:txBody>
          <a:bodyPr/>
          <a:lstStyle>
            <a:lvl1pPr>
              <a:lnSpc>
                <a:spcPts val="8500"/>
              </a:lnSpc>
              <a:defRPr sz="8500"/>
            </a:lvl1p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4176000"/>
            <a:ext cx="3816349" cy="1989850"/>
          </a:xfrm>
        </p:spPr>
        <p:txBody>
          <a:bodyPr anchor="t"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dirty="0"/>
          </a:p>
        </p:txBody>
      </p:sp>
      <p:sp>
        <p:nvSpPr>
          <p:cNvPr id="8" name="Textplatzhalter 9">
            <a:extLst>
              <a:ext uri="{FF2B5EF4-FFF2-40B4-BE49-F238E27FC236}">
                <a16:creationId xmlns:a16="http://schemas.microsoft.com/office/drawing/2014/main" id="{3838915D-D3FB-443D-B066-9871FCA0D90C}"/>
              </a:ext>
            </a:extLst>
          </p:cNvPr>
          <p:cNvSpPr>
            <a:spLocks noGrp="1"/>
          </p:cNvSpPr>
          <p:nvPr>
            <p:ph type="body" sz="quarter" idx="19"/>
          </p:nvPr>
        </p:nvSpPr>
        <p:spPr>
          <a:xfrm>
            <a:off x="8640000" y="1044000"/>
            <a:ext cx="2376000" cy="2232000"/>
          </a:xfrm>
        </p:spPr>
        <p:txBody>
          <a:bodyPr anchor="ctr"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6">
            <a:extLst>
              <a:ext uri="{FF2B5EF4-FFF2-40B4-BE49-F238E27FC236}">
                <a16:creationId xmlns:a16="http://schemas.microsoft.com/office/drawing/2014/main" id="{53DA06E5-3D83-444D-925F-F4A41465D64C}"/>
              </a:ext>
            </a:extLst>
          </p:cNvPr>
          <p:cNvSpPr>
            <a:spLocks noGrp="1"/>
          </p:cNvSpPr>
          <p:nvPr>
            <p:ph type="pic" sz="quarter" idx="20"/>
          </p:nvPr>
        </p:nvSpPr>
        <p:spPr>
          <a:xfrm>
            <a:off x="6203952" y="3582001"/>
            <a:ext cx="2088000" cy="2232000"/>
          </a:xfrm>
          <a:solidFill>
            <a:schemeClr val="tx2"/>
          </a:solidFill>
        </p:spPr>
        <p:txBody>
          <a:bodyPr/>
          <a:lstStyle/>
          <a:p>
            <a:endParaRPr lang="de-DE" dirty="0"/>
          </a:p>
        </p:txBody>
      </p:sp>
      <p:sp>
        <p:nvSpPr>
          <p:cNvPr id="11" name="Textplatzhalter 9">
            <a:extLst>
              <a:ext uri="{FF2B5EF4-FFF2-40B4-BE49-F238E27FC236}">
                <a16:creationId xmlns:a16="http://schemas.microsoft.com/office/drawing/2014/main" id="{8A4C057F-21D1-4235-9674-D17DA9EE80C1}"/>
              </a:ext>
            </a:extLst>
          </p:cNvPr>
          <p:cNvSpPr>
            <a:spLocks noGrp="1"/>
          </p:cNvSpPr>
          <p:nvPr>
            <p:ph type="body" sz="quarter" idx="21"/>
          </p:nvPr>
        </p:nvSpPr>
        <p:spPr>
          <a:xfrm>
            <a:off x="8640000" y="3582001"/>
            <a:ext cx="2376000" cy="2232000"/>
          </a:xfrm>
        </p:spPr>
        <p:txBody>
          <a:bodyPr anchor="ctr"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89F8AF55-CD46-430D-AC56-3428F98D0CCF}"/>
              </a:ext>
            </a:extLst>
          </p:cNvPr>
          <p:cNvSpPr>
            <a:spLocks noGrp="1"/>
          </p:cNvSpPr>
          <p:nvPr>
            <p:ph type="body" sz="quarter" idx="12" hasCustomPrompt="1"/>
          </p:nvPr>
        </p:nvSpPr>
        <p:spPr>
          <a:xfrm>
            <a:off x="479425" y="476250"/>
            <a:ext cx="550862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33025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ld headline on blue/whit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8112125" cy="6858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79427" y="1808162"/>
            <a:ext cx="5724523" cy="4357687"/>
          </a:xfrm>
        </p:spPr>
        <p:txBody>
          <a:bodyPr/>
          <a:lstStyle>
            <a:lvl1pPr>
              <a:lnSpc>
                <a:spcPts val="8500"/>
              </a:lnSpc>
              <a:defRPr sz="8500">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8772525" y="1808163"/>
            <a:ext cx="2940050" cy="4357687"/>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C600EDD0-042C-48C5-946C-9122C18A1125}"/>
              </a:ext>
            </a:extLst>
          </p:cNvPr>
          <p:cNvSpPr>
            <a:spLocks noGrp="1"/>
          </p:cNvSpPr>
          <p:nvPr>
            <p:ph type="ftr" sz="quarter" idx="13"/>
          </p:nvPr>
        </p:nvSpPr>
        <p:spPr/>
        <p:txBody>
          <a:bodyPr/>
          <a:lstStyle>
            <a:lvl1pPr>
              <a:defRPr>
                <a:solidFill>
                  <a:schemeClr val="tx1"/>
                </a:solidFill>
              </a:defRPr>
            </a:lvl1pPr>
          </a:lstStyle>
          <a:p>
            <a:endParaRPr lang="de-DE" dirty="0"/>
          </a:p>
        </p:txBody>
      </p:sp>
      <p:sp>
        <p:nvSpPr>
          <p:cNvPr id="9" name="Textplatzhalter 4">
            <a:extLst>
              <a:ext uri="{FF2B5EF4-FFF2-40B4-BE49-F238E27FC236}">
                <a16:creationId xmlns:a16="http://schemas.microsoft.com/office/drawing/2014/main" id="{65CB8C84-525E-4B57-BAF4-5CD06402D3A1}"/>
              </a:ext>
            </a:extLst>
          </p:cNvPr>
          <p:cNvSpPr>
            <a:spLocks noGrp="1"/>
          </p:cNvSpPr>
          <p:nvPr>
            <p:ph type="body" sz="quarter" idx="14" hasCustomPrompt="1"/>
          </p:nvPr>
        </p:nvSpPr>
        <p:spPr>
          <a:xfrm>
            <a:off x="479425" y="476250"/>
            <a:ext cx="5724525"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8742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ld headline on blue/white + imag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7020000" cy="6858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79427" y="1808162"/>
            <a:ext cx="5724523" cy="4357687"/>
          </a:xfrm>
        </p:spPr>
        <p:txBody>
          <a:bodyPr/>
          <a:lstStyle>
            <a:lvl1pPr>
              <a:lnSpc>
                <a:spcPts val="8500"/>
              </a:lnSpc>
              <a:defRPr sz="8500">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7560000" y="3024000"/>
            <a:ext cx="4152573" cy="3141849"/>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Bildplatzhalter 2">
            <a:extLst>
              <a:ext uri="{FF2B5EF4-FFF2-40B4-BE49-F238E27FC236}">
                <a16:creationId xmlns:a16="http://schemas.microsoft.com/office/drawing/2014/main" id="{C3A37E33-1BC4-4258-8988-7DB0EC8D5A84}"/>
              </a:ext>
            </a:extLst>
          </p:cNvPr>
          <p:cNvSpPr>
            <a:spLocks noGrp="1"/>
          </p:cNvSpPr>
          <p:nvPr>
            <p:ph type="pic" sz="quarter" idx="13"/>
          </p:nvPr>
        </p:nvSpPr>
        <p:spPr>
          <a:xfrm>
            <a:off x="5700300" y="0"/>
            <a:ext cx="4320000" cy="2340000"/>
          </a:xfrm>
          <a:solidFill>
            <a:schemeClr val="tx2">
              <a:lumMod val="90000"/>
            </a:schemeClr>
          </a:solidFill>
        </p:spPr>
        <p:txBody>
          <a:bodyPr/>
          <a:lstStyle>
            <a:lvl1pPr>
              <a:defRPr>
                <a:solidFill>
                  <a:schemeClr val="tx1"/>
                </a:solidFill>
              </a:defRPr>
            </a:lvl1pPr>
          </a:lstStyle>
          <a:p>
            <a:endParaRPr lang="de-DE" dirty="0"/>
          </a:p>
        </p:txBody>
      </p:sp>
      <p:sp>
        <p:nvSpPr>
          <p:cNvPr id="2" name="Fußzeilenplatzhalter 1">
            <a:extLst>
              <a:ext uri="{FF2B5EF4-FFF2-40B4-BE49-F238E27FC236}">
                <a16:creationId xmlns:a16="http://schemas.microsoft.com/office/drawing/2014/main" id="{7C631362-B5E9-4A03-8563-BC489D509F80}"/>
              </a:ext>
            </a:extLst>
          </p:cNvPr>
          <p:cNvSpPr>
            <a:spLocks noGrp="1"/>
          </p:cNvSpPr>
          <p:nvPr>
            <p:ph type="ftr" sz="quarter" idx="14"/>
          </p:nvPr>
        </p:nvSpPr>
        <p:spPr/>
        <p:txBody>
          <a:bodyPr/>
          <a:lstStyle>
            <a:lvl1pPr>
              <a:defRPr>
                <a:solidFill>
                  <a:schemeClr val="tx1"/>
                </a:solidFill>
              </a:defRPr>
            </a:lvl1pPr>
          </a:lstStyle>
          <a:p>
            <a:endParaRPr lang="de-DE" dirty="0"/>
          </a:p>
        </p:txBody>
      </p:sp>
      <p:sp>
        <p:nvSpPr>
          <p:cNvPr id="9" name="Textplatzhalter 4">
            <a:extLst>
              <a:ext uri="{FF2B5EF4-FFF2-40B4-BE49-F238E27FC236}">
                <a16:creationId xmlns:a16="http://schemas.microsoft.com/office/drawing/2014/main" id="{86895624-7DAF-4916-BF2D-DA99D815DD92}"/>
              </a:ext>
            </a:extLst>
          </p:cNvPr>
          <p:cNvSpPr>
            <a:spLocks noGrp="1"/>
          </p:cNvSpPr>
          <p:nvPr>
            <p:ph type="body" sz="quarter" idx="15" hasCustomPrompt="1"/>
          </p:nvPr>
        </p:nvSpPr>
        <p:spPr>
          <a:xfrm>
            <a:off x="479425" y="476250"/>
            <a:ext cx="5025082"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8940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 toplin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Textplatzhalter 4">
            <a:extLst>
              <a:ext uri="{FF2B5EF4-FFF2-40B4-BE49-F238E27FC236}">
                <a16:creationId xmlns:a16="http://schemas.microsoft.com/office/drawing/2014/main" id="{2CBF6088-36A1-4310-BB51-1649635E7893}"/>
              </a:ext>
            </a:extLst>
          </p:cNvPr>
          <p:cNvSpPr>
            <a:spLocks noGrp="1"/>
          </p:cNvSpPr>
          <p:nvPr>
            <p:ph type="body" sz="quarter" idx="12" hasCustomPrompt="1"/>
          </p:nvPr>
        </p:nvSpPr>
        <p:spPr>
          <a:xfrm>
            <a:off x="479424" y="476250"/>
            <a:ext cx="932497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99506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 topline only b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lvl1pPr>
              <a:lnSpc>
                <a:spcPts val="8500"/>
              </a:lnSpc>
              <a:defRPr sz="8500"/>
            </a:lvl1p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Textplatzhalter 4">
            <a:extLst>
              <a:ext uri="{FF2B5EF4-FFF2-40B4-BE49-F238E27FC236}">
                <a16:creationId xmlns:a16="http://schemas.microsoft.com/office/drawing/2014/main" id="{08E58946-949A-488B-8C82-A425EDC09E3F}"/>
              </a:ext>
            </a:extLst>
          </p:cNvPr>
          <p:cNvSpPr>
            <a:spLocks noGrp="1"/>
          </p:cNvSpPr>
          <p:nvPr>
            <p:ph type="body" sz="quarter" idx="12" hasCustomPrompt="1"/>
          </p:nvPr>
        </p:nvSpPr>
        <p:spPr>
          <a:xfrm>
            <a:off x="479424" y="476250"/>
            <a:ext cx="932497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43401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1CCF6E46-F87C-4B64-99C8-86D0AD8F84AE}"/>
              </a:ext>
            </a:extLst>
          </p:cNvPr>
          <p:cNvSpPr>
            <a:spLocks noGrp="1"/>
          </p:cNvSpPr>
          <p:nvPr>
            <p:ph type="ftr" sz="quarter" idx="10"/>
          </p:nvPr>
        </p:nvSpPr>
        <p:spPr/>
        <p:txBody>
          <a:bodyPr/>
          <a:lstStyle/>
          <a:p>
            <a:endParaRPr lang="de-DE" dirty="0"/>
          </a:p>
        </p:txBody>
      </p:sp>
      <p:sp>
        <p:nvSpPr>
          <p:cNvPr id="6" name="Foliennummernplatzhalter 5">
            <a:extLst>
              <a:ext uri="{FF2B5EF4-FFF2-40B4-BE49-F238E27FC236}">
                <a16:creationId xmlns:a16="http://schemas.microsoft.com/office/drawing/2014/main" id="{9A238627-407D-4004-A6C9-31955AAD8E8C}"/>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276491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FB93F98-2502-4A46-903A-C90B11A87B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78800" y="-152396"/>
            <a:ext cx="1104853" cy="937345"/>
          </a:xfrm>
          <a:prstGeom prst="rect">
            <a:avLst/>
          </a:prstGeom>
        </p:spPr>
      </p:pic>
      <p:sp>
        <p:nvSpPr>
          <p:cNvPr id="5" name="Foliennummernplatzhalter 4">
            <a:extLst>
              <a:ext uri="{FF2B5EF4-FFF2-40B4-BE49-F238E27FC236}">
                <a16:creationId xmlns:a16="http://schemas.microsoft.com/office/drawing/2014/main" id="{B8864DFD-E38D-49D7-BB64-174EB574BF44}"/>
              </a:ext>
            </a:extLst>
          </p:cNvPr>
          <p:cNvSpPr>
            <a:spLocks noGrp="1"/>
          </p:cNvSpPr>
          <p:nvPr>
            <p:ph type="sldNum" sz="quarter" idx="17"/>
          </p:nvPr>
        </p:nvSpPr>
        <p:spPr/>
        <p:txBody>
          <a:bodyPr/>
          <a:lstStyle/>
          <a:p>
            <a:fld id="{56C449F3-BD9D-48DC-BFF1-0F66671DA7C6}" type="slidenum">
              <a:rPr lang="de-DE" smtClean="0"/>
              <a:pPr/>
              <a:t>‹Nr.›</a:t>
            </a:fld>
            <a:endParaRPr lang="de-DE" dirty="0"/>
          </a:p>
        </p:txBody>
      </p:sp>
      <p:sp>
        <p:nvSpPr>
          <p:cNvPr id="9" name="Textplatzhalter 9">
            <a:extLst>
              <a:ext uri="{FF2B5EF4-FFF2-40B4-BE49-F238E27FC236}">
                <a16:creationId xmlns:a16="http://schemas.microsoft.com/office/drawing/2014/main" id="{E68A33C7-022A-46B7-AC45-09A692D08C4A}"/>
              </a:ext>
            </a:extLst>
          </p:cNvPr>
          <p:cNvSpPr>
            <a:spLocks noGrp="1"/>
          </p:cNvSpPr>
          <p:nvPr>
            <p:ph type="body" sz="quarter" idx="18"/>
          </p:nvPr>
        </p:nvSpPr>
        <p:spPr>
          <a:xfrm>
            <a:off x="495610" y="1808162"/>
            <a:ext cx="7400615" cy="4357687"/>
          </a:xfrm>
        </p:spPr>
        <p:txBody>
          <a:bodyPr/>
          <a:lstStyle>
            <a:lvl1pPr>
              <a:lnSpc>
                <a:spcPts val="3800"/>
              </a:lnSpc>
              <a:spcAft>
                <a:spcPts val="3000"/>
              </a:spcAft>
              <a:defRPr sz="3800"/>
            </a:lvl1pPr>
            <a:lvl2pPr marL="0" indent="0">
              <a:buFont typeface="Arial" panose="020B0604020202020204" pitchFamily="34" charset="0"/>
              <a:buNone/>
              <a:defRPr sz="16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F20E780E-8236-45DA-A6AF-143D4C7283C7}"/>
              </a:ext>
            </a:extLst>
          </p:cNvPr>
          <p:cNvSpPr>
            <a:spLocks noGrp="1"/>
          </p:cNvSpPr>
          <p:nvPr>
            <p:ph type="ftr" sz="quarter" idx="19"/>
          </p:nvPr>
        </p:nvSpPr>
        <p:spPr/>
        <p:txBody>
          <a:bodyPr/>
          <a:lstStyle/>
          <a:p>
            <a:endParaRPr lang="de-DE" dirty="0"/>
          </a:p>
        </p:txBody>
      </p:sp>
    </p:spTree>
    <p:extLst>
      <p:ext uri="{BB962C8B-B14F-4D97-AF65-F5344CB8AC3E}">
        <p14:creationId xmlns:p14="http://schemas.microsoft.com/office/powerpoint/2010/main" val="260169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blead imag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543F4184-F695-473F-B37A-0DA4B8E546ED}"/>
              </a:ext>
            </a:extLst>
          </p:cNvPr>
          <p:cNvSpPr>
            <a:spLocks noGrp="1"/>
          </p:cNvSpPr>
          <p:nvPr>
            <p:ph type="pic" sz="quarter" idx="13"/>
          </p:nvPr>
        </p:nvSpPr>
        <p:spPr>
          <a:xfrm>
            <a:off x="0" y="2"/>
            <a:ext cx="12192000" cy="6858000"/>
          </a:xfrm>
          <a:solidFill>
            <a:schemeClr val="tx2">
              <a:lumMod val="90000"/>
            </a:schemeClr>
          </a:solidFill>
        </p:spPr>
        <p:txBody>
          <a:bodyPr/>
          <a:lstStyle>
            <a:lvl1pPr>
              <a:defRPr>
                <a:solidFill>
                  <a:schemeClr val="tx1"/>
                </a:solidFill>
              </a:defRPr>
            </a:lvl1pPr>
          </a:lstStyle>
          <a:p>
            <a:endParaRPr lang="de-DE" dirty="0"/>
          </a:p>
        </p:txBody>
      </p:sp>
      <p:sp>
        <p:nvSpPr>
          <p:cNvPr id="9" name="Textplatzhalter 8">
            <a:extLst>
              <a:ext uri="{FF2B5EF4-FFF2-40B4-BE49-F238E27FC236}">
                <a16:creationId xmlns:a16="http://schemas.microsoft.com/office/drawing/2014/main" id="{86BD1BC4-FEF0-4830-B116-C4AAB3BFE068}"/>
              </a:ext>
            </a:extLst>
          </p:cNvPr>
          <p:cNvSpPr>
            <a:spLocks noGrp="1"/>
          </p:cNvSpPr>
          <p:nvPr>
            <p:ph type="body" sz="quarter" idx="14"/>
          </p:nvPr>
        </p:nvSpPr>
        <p:spPr>
          <a:xfrm>
            <a:off x="2880000" y="3024000"/>
            <a:ext cx="5232125" cy="2248991"/>
          </a:xfrm>
        </p:spPr>
        <p:txBody>
          <a:bodyPr/>
          <a:lstStyle>
            <a:lvl1pPr>
              <a:lnSpc>
                <a:spcPts val="3800"/>
              </a:lnSpc>
              <a:defRPr sz="3800">
                <a:solidFill>
                  <a:schemeClr val="tx1"/>
                </a:solidFill>
              </a:defRPr>
            </a:lvl1pPr>
            <a:lvl2pPr marL="0" indent="0" algn="r">
              <a:lnSpc>
                <a:spcPts val="3800"/>
              </a:lnSpc>
              <a:buNone/>
              <a:defRPr sz="3800">
                <a:solidFill>
                  <a:srgbClr val="13A0D3"/>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p:txBody>
      </p:sp>
      <p:sp>
        <p:nvSpPr>
          <p:cNvPr id="6" name="Foliennummernplatzhalter 5">
            <a:extLst>
              <a:ext uri="{FF2B5EF4-FFF2-40B4-BE49-F238E27FC236}">
                <a16:creationId xmlns:a16="http://schemas.microsoft.com/office/drawing/2014/main" id="{B41AAF74-D43E-4774-9DEC-557D0F40A220}"/>
              </a:ext>
            </a:extLst>
          </p:cNvPr>
          <p:cNvSpPr>
            <a:spLocks noGrp="1"/>
          </p:cNvSpPr>
          <p:nvPr>
            <p:ph type="sldNum" sz="quarter" idx="16"/>
          </p:nvPr>
        </p:nvSpPr>
        <p:spPr/>
        <p:txBody>
          <a:bodyPr/>
          <a:lstStyle>
            <a:lvl1pPr>
              <a:defRPr>
                <a:solidFill>
                  <a:schemeClr val="tx1"/>
                </a:solidFill>
              </a:defRPr>
            </a:lvl1pPr>
          </a:lstStyle>
          <a:p>
            <a:fld id="{56C449F3-BD9D-48DC-BFF1-0F66671DA7C6}" type="slidenum">
              <a:rPr lang="de-DE" smtClean="0"/>
              <a:pPr/>
              <a:t>‹Nr.›</a:t>
            </a:fld>
            <a:endParaRPr lang="de-DE" dirty="0"/>
          </a:p>
        </p:txBody>
      </p:sp>
      <p:sp>
        <p:nvSpPr>
          <p:cNvPr id="10" name="Bildplatzhalter 9">
            <a:extLst>
              <a:ext uri="{FF2B5EF4-FFF2-40B4-BE49-F238E27FC236}">
                <a16:creationId xmlns:a16="http://schemas.microsoft.com/office/drawing/2014/main" id="{7F2B9096-2D8C-433C-8C26-F6A72A4C0219}"/>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xmlns="" r:embed="rId3"/>
                </a:ext>
              </a:extLst>
            </a:blip>
            <a:stretch>
              <a:fillRect/>
            </a:stretch>
          </a:blipFill>
        </p:spPr>
        <p:txBody>
          <a:bodyPr/>
          <a:lstStyle>
            <a:lvl1pPr>
              <a:defRPr sz="800">
                <a:solidFill>
                  <a:schemeClr val="tx1">
                    <a:alpha val="0"/>
                  </a:schemeClr>
                </a:solidFill>
              </a:defRPr>
            </a:lvl1pPr>
          </a:lstStyle>
          <a:p>
            <a:endParaRPr lang="de-DE" dirty="0"/>
          </a:p>
        </p:txBody>
      </p:sp>
    </p:spTree>
    <p:extLst>
      <p:ext uri="{BB962C8B-B14F-4D97-AF65-F5344CB8AC3E}">
        <p14:creationId xmlns:p14="http://schemas.microsoft.com/office/powerpoint/2010/main" val="15526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335200" y="2"/>
            <a:ext cx="6858000" cy="6858000"/>
          </a:xfrm>
          <a:solidFill>
            <a:schemeClr val="tx2"/>
          </a:solidFill>
        </p:spPr>
        <p:txBody>
          <a:bodyPr/>
          <a:lstStyle/>
          <a:p>
            <a:endParaRPr lang="de-DE" dirty="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8800" y="1836000"/>
            <a:ext cx="4680000" cy="2400235"/>
          </a:xfrm>
        </p:spPr>
        <p:txBody>
          <a:bodyPr rIns="216000" anchor="ctr" anchorCtr="0"/>
          <a:lstStyle>
            <a:lvl1pPr algn="l">
              <a:lnSpc>
                <a:spcPts val="7000"/>
              </a:lnSpc>
              <a:defRPr sz="7000"/>
            </a:lvl1pPr>
          </a:lstStyle>
          <a:p>
            <a:r>
              <a:rPr lang="de-DE"/>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78800" y="4788000"/>
            <a:ext cx="4680000" cy="562065"/>
          </a:xfrm>
        </p:spPr>
        <p:txBody>
          <a:bodyPr rIns="216000"/>
          <a:lstStyle>
            <a:lvl1pPr marL="0" indent="0" algn="l">
              <a:buNone/>
              <a:defRPr sz="1600"/>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Master-Untertitelformat bearbeiten</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79425" y="476250"/>
            <a:ext cx="2057313" cy="509277"/>
          </a:xfrm>
          <a:prstGeom prst="rect">
            <a:avLst/>
          </a:prstGeom>
        </p:spPr>
      </p:pic>
      <p:sp>
        <p:nvSpPr>
          <p:cNvPr id="12" name="Textplatzhalter 14">
            <a:extLst>
              <a:ext uri="{FF2B5EF4-FFF2-40B4-BE49-F238E27FC236}">
                <a16:creationId xmlns:a16="http://schemas.microsoft.com/office/drawing/2014/main" id="{010BB3A1-81DC-451B-8834-303DDC61D17D}"/>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4" name="Textplatzhalter 14">
            <a:extLst>
              <a:ext uri="{FF2B5EF4-FFF2-40B4-BE49-F238E27FC236}">
                <a16:creationId xmlns:a16="http://schemas.microsoft.com/office/drawing/2014/main" id="{C2200793-2927-4E26-AE27-C3EF192AC9F7}"/>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5" name="Textplatzhalter 4">
            <a:extLst>
              <a:ext uri="{FF2B5EF4-FFF2-40B4-BE49-F238E27FC236}">
                <a16:creationId xmlns:a16="http://schemas.microsoft.com/office/drawing/2014/main" id="{644D99D3-D209-4B5F-AFD8-F759B2994FFA}"/>
              </a:ext>
            </a:extLst>
          </p:cNvPr>
          <p:cNvSpPr>
            <a:spLocks noGrp="1"/>
          </p:cNvSpPr>
          <p:nvPr>
            <p:ph type="body" sz="quarter" idx="15"/>
          </p:nvPr>
        </p:nvSpPr>
        <p:spPr>
          <a:xfrm rot="-5400000">
            <a:off x="11016000" y="5772158"/>
            <a:ext cx="1281600" cy="144000"/>
          </a:xfrm>
        </p:spPr>
        <p:txBody>
          <a:bodyPr anchor="b" anchorCtr="0"/>
          <a:lstStyle>
            <a:lvl1pPr>
              <a:defRPr sz="800">
                <a:solidFill>
                  <a:schemeClr val="tx1"/>
                </a:solidFill>
              </a:defRPr>
            </a:lvl1pPr>
            <a:lvl5pPr marL="288000" indent="0">
              <a:buNone/>
              <a:defRPr/>
            </a:lvl5pPr>
          </a:lstStyle>
          <a:p>
            <a:pPr lvl="0"/>
            <a:r>
              <a:rPr lang="de-DE"/>
              <a:t>Mastertextformat bearbeiten</a:t>
            </a:r>
          </a:p>
        </p:txBody>
      </p:sp>
    </p:spTree>
    <p:extLst>
      <p:ext uri="{BB962C8B-B14F-4D97-AF65-F5344CB8AC3E}">
        <p14:creationId xmlns:p14="http://schemas.microsoft.com/office/powerpoint/2010/main" val="274094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4" name="Bildplatzhalter 3">
            <a:extLst>
              <a:ext uri="{FF2B5EF4-FFF2-40B4-BE49-F238E27FC236}">
                <a16:creationId xmlns:a16="http://schemas.microsoft.com/office/drawing/2014/main" id="{91DF75E5-F9FE-4B14-8C90-B1BF90164CF4}"/>
              </a:ext>
            </a:extLst>
          </p:cNvPr>
          <p:cNvSpPr>
            <a:spLocks noGrp="1" noChangeAspect="1"/>
          </p:cNvSpPr>
          <p:nvPr>
            <p:ph type="pic" sz="quarter" idx="12"/>
          </p:nvPr>
        </p:nvSpPr>
        <p:spPr>
          <a:xfrm>
            <a:off x="524691" y="1836000"/>
            <a:ext cx="1872000" cy="1872000"/>
          </a:xfrm>
          <a:prstGeom prst="ellipse">
            <a:avLst/>
          </a:prstGeom>
          <a:solidFill>
            <a:schemeClr val="tx2">
              <a:lumMod val="90000"/>
            </a:schemeClr>
          </a:solidFill>
          <a:ln w="127000">
            <a:solidFill>
              <a:schemeClr val="bg1"/>
            </a:solidFill>
          </a:ln>
        </p:spPr>
        <p:txBody>
          <a:bodyPr/>
          <a:lstStyle/>
          <a:p>
            <a:endParaRPr lang="de-DE" dirty="0"/>
          </a:p>
        </p:txBody>
      </p:sp>
      <p:sp>
        <p:nvSpPr>
          <p:cNvPr id="8" name="Textplatzhalter 7">
            <a:extLst>
              <a:ext uri="{FF2B5EF4-FFF2-40B4-BE49-F238E27FC236}">
                <a16:creationId xmlns:a16="http://schemas.microsoft.com/office/drawing/2014/main" id="{80E809D7-298E-4784-9AE3-F5FC40D20485}"/>
              </a:ext>
            </a:extLst>
          </p:cNvPr>
          <p:cNvSpPr>
            <a:spLocks noGrp="1"/>
          </p:cNvSpPr>
          <p:nvPr>
            <p:ph type="body" sz="quarter" idx="13"/>
          </p:nvPr>
        </p:nvSpPr>
        <p:spPr>
          <a:xfrm>
            <a:off x="479427"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3">
            <a:extLst>
              <a:ext uri="{FF2B5EF4-FFF2-40B4-BE49-F238E27FC236}">
                <a16:creationId xmlns:a16="http://schemas.microsoft.com/office/drawing/2014/main" id="{B7EEF68F-5357-4EC1-854D-F85E9950B8DD}"/>
              </a:ext>
            </a:extLst>
          </p:cNvPr>
          <p:cNvSpPr>
            <a:spLocks noGrp="1" noChangeAspect="1"/>
          </p:cNvSpPr>
          <p:nvPr>
            <p:ph type="pic" sz="quarter" idx="14"/>
          </p:nvPr>
        </p:nvSpPr>
        <p:spPr>
          <a:xfrm>
            <a:off x="4341040" y="1836000"/>
            <a:ext cx="1872000" cy="1872000"/>
          </a:xfrm>
          <a:prstGeom prst="ellipse">
            <a:avLst/>
          </a:prstGeom>
          <a:solidFill>
            <a:schemeClr val="tx2">
              <a:lumMod val="90000"/>
            </a:schemeClr>
          </a:solidFill>
          <a:ln w="127000">
            <a:solidFill>
              <a:schemeClr val="bg1"/>
            </a:solidFill>
          </a:ln>
        </p:spPr>
        <p:txBody>
          <a:bodyPr/>
          <a:lstStyle/>
          <a:p>
            <a:endParaRPr lang="de-DE" dirty="0"/>
          </a:p>
        </p:txBody>
      </p:sp>
      <p:sp>
        <p:nvSpPr>
          <p:cNvPr id="11" name="Bildplatzhalter 3">
            <a:extLst>
              <a:ext uri="{FF2B5EF4-FFF2-40B4-BE49-F238E27FC236}">
                <a16:creationId xmlns:a16="http://schemas.microsoft.com/office/drawing/2014/main" id="{F40182DB-D138-4445-9088-170FAB7AB943}"/>
              </a:ext>
            </a:extLst>
          </p:cNvPr>
          <p:cNvSpPr>
            <a:spLocks noGrp="1" noChangeAspect="1"/>
          </p:cNvSpPr>
          <p:nvPr>
            <p:ph type="pic" sz="quarter" idx="16"/>
          </p:nvPr>
        </p:nvSpPr>
        <p:spPr>
          <a:xfrm>
            <a:off x="8157390" y="1836000"/>
            <a:ext cx="1872000" cy="1872000"/>
          </a:xfrm>
          <a:prstGeom prst="ellipse">
            <a:avLst/>
          </a:prstGeom>
          <a:solidFill>
            <a:schemeClr val="tx2">
              <a:lumMod val="90000"/>
            </a:schemeClr>
          </a:solidFill>
          <a:ln w="127000">
            <a:solidFill>
              <a:schemeClr val="bg1"/>
            </a:solidFill>
          </a:ln>
        </p:spPr>
        <p:txBody>
          <a:bodyPr/>
          <a:lstStyle/>
          <a:p>
            <a:endParaRPr lang="de-DE" dirty="0"/>
          </a:p>
        </p:txBody>
      </p:sp>
      <p:sp>
        <p:nvSpPr>
          <p:cNvPr id="13" name="Textplatzhalter 7">
            <a:extLst>
              <a:ext uri="{FF2B5EF4-FFF2-40B4-BE49-F238E27FC236}">
                <a16:creationId xmlns:a16="http://schemas.microsoft.com/office/drawing/2014/main" id="{4FD059CA-F54D-436B-83BF-7C80E05A47BC}"/>
              </a:ext>
            </a:extLst>
          </p:cNvPr>
          <p:cNvSpPr>
            <a:spLocks noGrp="1"/>
          </p:cNvSpPr>
          <p:nvPr>
            <p:ph type="body" sz="quarter" idx="17"/>
          </p:nvPr>
        </p:nvSpPr>
        <p:spPr>
          <a:xfrm>
            <a:off x="429577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7">
            <a:extLst>
              <a:ext uri="{FF2B5EF4-FFF2-40B4-BE49-F238E27FC236}">
                <a16:creationId xmlns:a16="http://schemas.microsoft.com/office/drawing/2014/main" id="{3F0C00D3-5C3B-4DEC-B521-74B05D0D8186}"/>
              </a:ext>
            </a:extLst>
          </p:cNvPr>
          <p:cNvSpPr>
            <a:spLocks noGrp="1"/>
          </p:cNvSpPr>
          <p:nvPr>
            <p:ph type="body" sz="quarter" idx="18"/>
          </p:nvPr>
        </p:nvSpPr>
        <p:spPr>
          <a:xfrm>
            <a:off x="811212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97955563-D116-42F8-9493-607FD96D811B}"/>
              </a:ext>
            </a:extLst>
          </p:cNvPr>
          <p:cNvSpPr>
            <a:spLocks noGrp="1"/>
          </p:cNvSpPr>
          <p:nvPr>
            <p:ph type="body" sz="quarter" idx="19"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8957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5" y="1808163"/>
            <a:ext cx="11233150" cy="435768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B1B47329-9857-4D53-8AEE-0DA821EB3F10}"/>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9" name="Titel 8">
            <a:extLst>
              <a:ext uri="{FF2B5EF4-FFF2-40B4-BE49-F238E27FC236}">
                <a16:creationId xmlns:a16="http://schemas.microsoft.com/office/drawing/2014/main" id="{82ED1243-6147-42B8-9521-E858A8855D1C}"/>
              </a:ext>
            </a:extLst>
          </p:cNvPr>
          <p:cNvSpPr>
            <a:spLocks noGrp="1"/>
          </p:cNvSpPr>
          <p:nvPr>
            <p:ph type="title"/>
          </p:nvPr>
        </p:nvSpPr>
        <p:spPr/>
        <p:txBody>
          <a:bodyPr/>
          <a:lstStyle/>
          <a:p>
            <a:r>
              <a:rPr lang="de-DE"/>
              <a:t>Mastertitelformat bearbeiten</a:t>
            </a:r>
          </a:p>
        </p:txBody>
      </p:sp>
      <p:sp>
        <p:nvSpPr>
          <p:cNvPr id="6" name="Textplatzhalter 4">
            <a:extLst>
              <a:ext uri="{FF2B5EF4-FFF2-40B4-BE49-F238E27FC236}">
                <a16:creationId xmlns:a16="http://schemas.microsoft.com/office/drawing/2014/main" id="{CBA18CC5-0EE1-4A52-A8DC-E8A87E5CEB62}"/>
              </a:ext>
            </a:extLst>
          </p:cNvPr>
          <p:cNvSpPr>
            <a:spLocks noGrp="1"/>
          </p:cNvSpPr>
          <p:nvPr>
            <p:ph type="body" sz="quarter" idx="12"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8695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 Column - No top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4" name="Fußzeilenplatzhalter 3">
            <a:extLst>
              <a:ext uri="{FF2B5EF4-FFF2-40B4-BE49-F238E27FC236}">
                <a16:creationId xmlns:a16="http://schemas.microsoft.com/office/drawing/2014/main" id="{F066B618-3572-4A35-AE43-3071208EAA47}"/>
              </a:ext>
            </a:extLst>
          </p:cNvPr>
          <p:cNvSpPr>
            <a:spLocks noGrp="1"/>
          </p:cNvSpPr>
          <p:nvPr>
            <p:ph type="ftr" sz="quarter" idx="12"/>
          </p:nvPr>
        </p:nvSpPr>
        <p:spPr/>
        <p:txBody>
          <a:bodyPr/>
          <a:lstStyle/>
          <a:p>
            <a:endParaRPr lang="de-DE" dirty="0"/>
          </a:p>
        </p:txBody>
      </p:sp>
    </p:spTree>
    <p:extLst>
      <p:ext uri="{BB962C8B-B14F-4D97-AF65-F5344CB8AC3E}">
        <p14:creationId xmlns:p14="http://schemas.microsoft.com/office/powerpoint/2010/main" val="294283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7"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79424" y="1808163"/>
            <a:ext cx="5508626" cy="435768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6203949" y="1808163"/>
            <a:ext cx="5508626" cy="435768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F05D0B0C-A748-4D32-9576-AC3B06930A3D}"/>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itel 6">
            <a:extLst>
              <a:ext uri="{FF2B5EF4-FFF2-40B4-BE49-F238E27FC236}">
                <a16:creationId xmlns:a16="http://schemas.microsoft.com/office/drawing/2014/main" id="{103C9E28-168F-4D13-868D-27257D6C9ADC}"/>
              </a:ext>
            </a:extLst>
          </p:cNvPr>
          <p:cNvSpPr>
            <a:spLocks noGrp="1"/>
          </p:cNvSpPr>
          <p:nvPr>
            <p:ph type="title"/>
          </p:nvPr>
        </p:nvSpPr>
        <p:spPr/>
        <p:txBody>
          <a:bodyPr/>
          <a:lstStyle/>
          <a:p>
            <a:r>
              <a:rPr lang="de-DE"/>
              <a:t>Mastertitelformat bearbeiten</a:t>
            </a:r>
          </a:p>
        </p:txBody>
      </p:sp>
      <p:sp>
        <p:nvSpPr>
          <p:cNvPr id="2" name="Fußzeilenplatzhalter 1">
            <a:extLst>
              <a:ext uri="{FF2B5EF4-FFF2-40B4-BE49-F238E27FC236}">
                <a16:creationId xmlns:a16="http://schemas.microsoft.com/office/drawing/2014/main" id="{90A950C1-7AA2-4F73-AC21-33D3D0370B47}"/>
              </a:ext>
            </a:extLst>
          </p:cNvPr>
          <p:cNvSpPr>
            <a:spLocks noGrp="1"/>
          </p:cNvSpPr>
          <p:nvPr>
            <p:ph type="ftr" sz="quarter" idx="12"/>
          </p:nvPr>
        </p:nvSpPr>
        <p:spPr/>
        <p:txBody>
          <a:bodyPr/>
          <a:lstStyle/>
          <a:p>
            <a:endParaRPr lang="de-DE" dirty="0"/>
          </a:p>
        </p:txBody>
      </p:sp>
      <p:sp>
        <p:nvSpPr>
          <p:cNvPr id="8" name="Textplatzhalter 4">
            <a:extLst>
              <a:ext uri="{FF2B5EF4-FFF2-40B4-BE49-F238E27FC236}">
                <a16:creationId xmlns:a16="http://schemas.microsoft.com/office/drawing/2014/main" id="{38466069-A1D4-43E3-9D57-F1BB85187B72}"/>
              </a:ext>
            </a:extLst>
          </p:cNvPr>
          <p:cNvSpPr>
            <a:spLocks noGrp="1"/>
          </p:cNvSpPr>
          <p:nvPr>
            <p:ph type="body" sz="quarter" idx="13" hasCustomPrompt="1"/>
          </p:nvPr>
        </p:nvSpPr>
        <p:spPr>
          <a:xfrm>
            <a:off x="479424" y="476250"/>
            <a:ext cx="9324975"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33330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AC96B8A2-A7F5-4CCA-9AAF-45B703C2E4A4}"/>
              </a:ext>
            </a:extLst>
          </p:cNvPr>
          <p:cNvSpPr>
            <a:spLocks noGrp="1"/>
          </p:cNvSpPr>
          <p:nvPr>
            <p:ph type="sldNum" sz="quarter" idx="15"/>
          </p:nvPr>
        </p:nvSpPr>
        <p:spPr/>
        <p:txBody>
          <a:bodyPr/>
          <a:lstStyle/>
          <a:p>
            <a:fld id="{56C449F3-BD9D-48DC-BFF1-0F66671DA7C6}" type="slidenum">
              <a:rPr lang="de-DE" smtClean="0"/>
              <a:pPr/>
              <a:t>‹Nr.›</a:t>
            </a:fld>
            <a:endParaRPr lang="de-DE" dirty="0"/>
          </a:p>
        </p:txBody>
      </p:sp>
      <p:sp>
        <p:nvSpPr>
          <p:cNvPr id="10" name="Titel 9">
            <a:extLst>
              <a:ext uri="{FF2B5EF4-FFF2-40B4-BE49-F238E27FC236}">
                <a16:creationId xmlns:a16="http://schemas.microsoft.com/office/drawing/2014/main" id="{C1CFEB79-DAF0-459A-90C1-93E72C7A1A54}"/>
              </a:ext>
            </a:extLst>
          </p:cNvPr>
          <p:cNvSpPr>
            <a:spLocks noGrp="1"/>
          </p:cNvSpPr>
          <p:nvPr>
            <p:ph type="title"/>
          </p:nvPr>
        </p:nvSpPr>
        <p:spPr>
          <a:xfrm>
            <a:off x="479427" y="875309"/>
            <a:ext cx="9324974" cy="932854"/>
          </a:xfrm>
        </p:spPr>
        <p:txBody>
          <a:bodyPr/>
          <a:lstStyle/>
          <a:p>
            <a:r>
              <a:rPr lang="de-DE"/>
              <a:t>Mastertitelformat bearbeiten</a:t>
            </a:r>
          </a:p>
        </p:txBody>
      </p:sp>
      <p:sp>
        <p:nvSpPr>
          <p:cNvPr id="12" name="Inhaltsplatzhalter 2">
            <a:extLst>
              <a:ext uri="{FF2B5EF4-FFF2-40B4-BE49-F238E27FC236}">
                <a16:creationId xmlns:a16="http://schemas.microsoft.com/office/drawing/2014/main" id="{95C63E0E-3BF5-4908-9362-9309FED383A9}"/>
              </a:ext>
            </a:extLst>
          </p:cNvPr>
          <p:cNvSpPr>
            <a:spLocks noGrp="1"/>
          </p:cNvSpPr>
          <p:nvPr>
            <p:ph sz="half" idx="1"/>
          </p:nvPr>
        </p:nvSpPr>
        <p:spPr>
          <a:xfrm>
            <a:off x="479424" y="1808163"/>
            <a:ext cx="3600451"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0DFEF79D-1387-4178-94B9-1DC016DC9A2E}"/>
              </a:ext>
            </a:extLst>
          </p:cNvPr>
          <p:cNvSpPr>
            <a:spLocks noGrp="1"/>
          </p:cNvSpPr>
          <p:nvPr>
            <p:ph sz="half" idx="2"/>
          </p:nvPr>
        </p:nvSpPr>
        <p:spPr>
          <a:xfrm>
            <a:off x="429577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D142C95E-C2F8-4F78-A54D-A69241CB1210}"/>
              </a:ext>
            </a:extLst>
          </p:cNvPr>
          <p:cNvSpPr>
            <a:spLocks noGrp="1"/>
          </p:cNvSpPr>
          <p:nvPr>
            <p:ph sz="half" idx="16"/>
          </p:nvPr>
        </p:nvSpPr>
        <p:spPr>
          <a:xfrm>
            <a:off x="811212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2" name="Fußzeilenplatzhalter 1">
            <a:extLst>
              <a:ext uri="{FF2B5EF4-FFF2-40B4-BE49-F238E27FC236}">
                <a16:creationId xmlns:a16="http://schemas.microsoft.com/office/drawing/2014/main" id="{2EAE339A-6B80-4E81-A55D-5C7A743CA5BE}"/>
              </a:ext>
            </a:extLst>
          </p:cNvPr>
          <p:cNvSpPr>
            <a:spLocks noGrp="1"/>
          </p:cNvSpPr>
          <p:nvPr>
            <p:ph type="ftr" sz="quarter" idx="17"/>
          </p:nvPr>
        </p:nvSpPr>
        <p:spPr/>
        <p:txBody>
          <a:bodyPr/>
          <a:lstStyle/>
          <a:p>
            <a:endParaRPr lang="de-DE" dirty="0"/>
          </a:p>
        </p:txBody>
      </p:sp>
      <p:sp>
        <p:nvSpPr>
          <p:cNvPr id="11" name="Textplatzhalter 4">
            <a:extLst>
              <a:ext uri="{FF2B5EF4-FFF2-40B4-BE49-F238E27FC236}">
                <a16:creationId xmlns:a16="http://schemas.microsoft.com/office/drawing/2014/main" id="{DF867C49-9429-44E7-8D7C-BE8830218871}"/>
              </a:ext>
            </a:extLst>
          </p:cNvPr>
          <p:cNvSpPr>
            <a:spLocks noGrp="1"/>
          </p:cNvSpPr>
          <p:nvPr>
            <p:ph type="body" sz="quarter" idx="12"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13138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rge image + headlin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7056000" cy="5940000"/>
          </a:xfrm>
          <a:solidFill>
            <a:schemeClr val="tx2">
              <a:lumMod val="90000"/>
            </a:schemeClr>
          </a:solidFill>
        </p:spPr>
        <p:txBody>
          <a:bodyPr/>
          <a:lstStyle/>
          <a:p>
            <a:endParaRPr lang="de-DE"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632000" y="1808163"/>
            <a:ext cx="4080575" cy="4131838"/>
          </a:xfrm>
        </p:spPr>
        <p:txBody>
          <a:bodyPr/>
          <a:lstStyle>
            <a:lvl1pPr>
              <a:lnSpc>
                <a:spcPts val="3800"/>
              </a:lnSpc>
              <a:spcAft>
                <a:spcPts val="2400"/>
              </a:spcAft>
              <a:defRPr sz="3800" b="0"/>
            </a:lvl1pPr>
            <a:lvl2pPr marL="0" indent="0">
              <a:buNone/>
              <a:defRPr sz="20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79133B21-53A9-4C10-9A93-A4D7F9A0390F}"/>
              </a:ext>
            </a:extLst>
          </p:cNvPr>
          <p:cNvSpPr>
            <a:spLocks noGrp="1"/>
          </p:cNvSpPr>
          <p:nvPr>
            <p:ph type="ftr" sz="quarter" idx="14"/>
          </p:nvPr>
        </p:nvSpPr>
        <p:spPr/>
        <p:txBody>
          <a:bodyPr/>
          <a:lstStyle/>
          <a:p>
            <a:endParaRPr lang="de-DE" dirty="0"/>
          </a:p>
        </p:txBody>
      </p:sp>
    </p:spTree>
    <p:extLst>
      <p:ext uri="{BB962C8B-B14F-4D97-AF65-F5344CB8AC3E}">
        <p14:creationId xmlns:p14="http://schemas.microsoft.com/office/powerpoint/2010/main" val="159743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 topline only">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BDFD4E2-0908-44C9-B61C-E96E93B119CC}"/>
              </a:ext>
            </a:extLst>
          </p:cNvPr>
          <p:cNvSpPr>
            <a:spLocks noGrp="1"/>
          </p:cNvSpPr>
          <p:nvPr>
            <p:ph type="title"/>
          </p:nvPr>
        </p:nvSpPr>
        <p:spPr/>
        <p:txBody>
          <a:bodyPr/>
          <a:lstStyle/>
          <a:p>
            <a:r>
              <a:rPr lang="de-DE"/>
              <a:t>Mastertitelformat bearbeiten</a:t>
            </a:r>
          </a:p>
        </p:txBody>
      </p:sp>
      <p:sp>
        <p:nvSpPr>
          <p:cNvPr id="8" name="Foliennummernplatzhalter 7">
            <a:extLst>
              <a:ext uri="{FF2B5EF4-FFF2-40B4-BE49-F238E27FC236}">
                <a16:creationId xmlns:a16="http://schemas.microsoft.com/office/drawing/2014/main" id="{85560388-B2D9-46A0-B80F-A4F52B824173}"/>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2" name="Fußzeilenplatzhalter 1">
            <a:extLst>
              <a:ext uri="{FF2B5EF4-FFF2-40B4-BE49-F238E27FC236}">
                <a16:creationId xmlns:a16="http://schemas.microsoft.com/office/drawing/2014/main" id="{0DB801B0-E6B4-4F96-8CE5-F9E84D58C40E}"/>
              </a:ext>
            </a:extLst>
          </p:cNvPr>
          <p:cNvSpPr>
            <a:spLocks noGrp="1"/>
          </p:cNvSpPr>
          <p:nvPr>
            <p:ph type="ftr" sz="quarter" idx="12"/>
          </p:nvPr>
        </p:nvSpPr>
        <p:spPr/>
        <p:txBody>
          <a:bodyPr/>
          <a:lstStyle/>
          <a:p>
            <a:endParaRPr lang="de-DE" dirty="0"/>
          </a:p>
        </p:txBody>
      </p:sp>
      <p:sp>
        <p:nvSpPr>
          <p:cNvPr id="9" name="Textplatzhalter 4">
            <a:extLst>
              <a:ext uri="{FF2B5EF4-FFF2-40B4-BE49-F238E27FC236}">
                <a16:creationId xmlns:a16="http://schemas.microsoft.com/office/drawing/2014/main" id="{B5A5C9BE-C1FB-44B5-B87B-4817825EC396}"/>
              </a:ext>
            </a:extLst>
          </p:cNvPr>
          <p:cNvSpPr>
            <a:spLocks noGrp="1"/>
          </p:cNvSpPr>
          <p:nvPr>
            <p:ph type="body" sz="quarter" idx="13"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04019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51ED9665-CC57-45BB-925F-9031ABDF5D7D}"/>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2" name="Fußzeilenplatzhalter 1">
            <a:extLst>
              <a:ext uri="{FF2B5EF4-FFF2-40B4-BE49-F238E27FC236}">
                <a16:creationId xmlns:a16="http://schemas.microsoft.com/office/drawing/2014/main" id="{7AA99CC9-05C0-45B6-8C99-173138DC6555}"/>
              </a:ext>
            </a:extLst>
          </p:cNvPr>
          <p:cNvSpPr>
            <a:spLocks noGrp="1"/>
          </p:cNvSpPr>
          <p:nvPr>
            <p:ph type="ftr" sz="quarter" idx="12"/>
          </p:nvPr>
        </p:nvSpPr>
        <p:spPr/>
        <p:txBody>
          <a:bodyPr/>
          <a:lstStyle/>
          <a:p>
            <a:endParaRPr lang="de-DE" dirty="0"/>
          </a:p>
        </p:txBody>
      </p:sp>
      <p:sp>
        <p:nvSpPr>
          <p:cNvPr id="7" name="Textplatzhalter 4">
            <a:extLst>
              <a:ext uri="{FF2B5EF4-FFF2-40B4-BE49-F238E27FC236}">
                <a16:creationId xmlns:a16="http://schemas.microsoft.com/office/drawing/2014/main" id="{C59C485C-B44D-40A1-BE56-1CA8AA189B93}"/>
              </a:ext>
            </a:extLst>
          </p:cNvPr>
          <p:cNvSpPr>
            <a:spLocks noGrp="1"/>
          </p:cNvSpPr>
          <p:nvPr>
            <p:ph type="body" sz="quarter" idx="13"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78221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Content side by side">
    <p:bg>
      <p:bgPr>
        <a:solidFill>
          <a:srgbClr val="122B54"/>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1BBB61B-6E7A-4BFF-9CB2-ED26389C4FCF}"/>
              </a:ext>
            </a:extLst>
          </p:cNvPr>
          <p:cNvSpPr>
            <a:spLocks noGrp="1"/>
          </p:cNvSpPr>
          <p:nvPr>
            <p:ph type="title"/>
          </p:nvPr>
        </p:nvSpPr>
        <p:spPr>
          <a:xfrm>
            <a:off x="495611" y="1808162"/>
            <a:ext cx="3584264" cy="4357687"/>
          </a:xfrm>
          <a:prstGeom prst="rect">
            <a:avLst/>
          </a:prstGeom>
        </p:spPr>
        <p:txBody>
          <a:bodyPr/>
          <a:lstStyle>
            <a:lvl1pPr>
              <a:defRPr>
                <a:solidFill>
                  <a:schemeClr val="tx1"/>
                </a:solidFill>
              </a:defRPr>
            </a:lvl1pPr>
          </a:lstStyle>
          <a:p>
            <a:r>
              <a:rPr lang="de-DE"/>
              <a:t>Mastertitelformat bearbeiten</a:t>
            </a:r>
          </a:p>
        </p:txBody>
      </p:sp>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4295775" y="1808162"/>
            <a:ext cx="7416800" cy="4357687"/>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8" name="Foliennummernplatzhalter 7">
            <a:extLst>
              <a:ext uri="{FF2B5EF4-FFF2-40B4-BE49-F238E27FC236}">
                <a16:creationId xmlns:a16="http://schemas.microsoft.com/office/drawing/2014/main" id="{1DA1E9D5-A24F-4523-B6CC-0D44E010C45A}"/>
              </a:ext>
            </a:extLst>
          </p:cNvPr>
          <p:cNvSpPr>
            <a:spLocks noGrp="1"/>
          </p:cNvSpPr>
          <p:nvPr>
            <p:ph type="sldNum" sz="quarter" idx="17"/>
          </p:nvPr>
        </p:nvSpPr>
        <p:spPr/>
        <p:txBody>
          <a:bodyPr/>
          <a:lstStyle/>
          <a:p>
            <a:fld id="{56C449F3-BD9D-48DC-BFF1-0F66671DA7C6}" type="slidenum">
              <a:rPr lang="de-DE" smtClean="0"/>
              <a:pPr/>
              <a:t>‹Nr.›</a:t>
            </a:fld>
            <a:endParaRPr lang="de-DE" dirty="0"/>
          </a:p>
        </p:txBody>
      </p:sp>
      <p:sp>
        <p:nvSpPr>
          <p:cNvPr id="4" name="Fußzeilenplatzhalter 3">
            <a:extLst>
              <a:ext uri="{FF2B5EF4-FFF2-40B4-BE49-F238E27FC236}">
                <a16:creationId xmlns:a16="http://schemas.microsoft.com/office/drawing/2014/main" id="{21E89875-00B9-49CB-9A52-F4F62C2F70C5}"/>
              </a:ext>
            </a:extLst>
          </p:cNvPr>
          <p:cNvSpPr>
            <a:spLocks noGrp="1"/>
          </p:cNvSpPr>
          <p:nvPr>
            <p:ph type="ftr" sz="quarter" idx="18"/>
          </p:nvPr>
        </p:nvSpPr>
        <p:spPr/>
        <p:txBody>
          <a:bodyPr/>
          <a:lstStyle/>
          <a:p>
            <a:endParaRPr lang="de-DE" dirty="0"/>
          </a:p>
        </p:txBody>
      </p:sp>
      <p:sp>
        <p:nvSpPr>
          <p:cNvPr id="9" name="Textplatzhalter 4">
            <a:extLst>
              <a:ext uri="{FF2B5EF4-FFF2-40B4-BE49-F238E27FC236}">
                <a16:creationId xmlns:a16="http://schemas.microsoft.com/office/drawing/2014/main" id="{E701F698-4425-4620-94EB-05146EF47E6E}"/>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92168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122B54"/>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7A28BB5-45D7-4A7F-B5F7-BB60CFEF37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78800" y="-152396"/>
            <a:ext cx="1103268" cy="936000"/>
          </a:xfrm>
          <a:prstGeom prst="rect">
            <a:avLst/>
          </a:prstGeom>
        </p:spPr>
      </p:pic>
      <p:sp>
        <p:nvSpPr>
          <p:cNvPr id="7" name="Foliennummernplatzhalter 6">
            <a:extLst>
              <a:ext uri="{FF2B5EF4-FFF2-40B4-BE49-F238E27FC236}">
                <a16:creationId xmlns:a16="http://schemas.microsoft.com/office/drawing/2014/main" id="{73AAFA79-6410-48B1-BD41-CB373E0AA926}"/>
              </a:ext>
            </a:extLst>
          </p:cNvPr>
          <p:cNvSpPr>
            <a:spLocks noGrp="1"/>
          </p:cNvSpPr>
          <p:nvPr>
            <p:ph type="sldNum" sz="quarter" idx="17"/>
          </p:nvPr>
        </p:nvSpPr>
        <p:spPr/>
        <p:txBody>
          <a:bodyPr/>
          <a:lstStyle/>
          <a:p>
            <a:fld id="{56C449F3-BD9D-48DC-BFF1-0F66671DA7C6}" type="slidenum">
              <a:rPr lang="de-DE" smtClean="0"/>
              <a:pPr/>
              <a:t>‹Nr.›</a:t>
            </a:fld>
            <a:endParaRPr lang="de-DE" dirty="0"/>
          </a:p>
        </p:txBody>
      </p:sp>
      <p:sp>
        <p:nvSpPr>
          <p:cNvPr id="10" name="Textplatzhalter 9">
            <a:extLst>
              <a:ext uri="{FF2B5EF4-FFF2-40B4-BE49-F238E27FC236}">
                <a16:creationId xmlns:a16="http://schemas.microsoft.com/office/drawing/2014/main" id="{C7FF25BD-BB7E-4BA1-98E8-46EBC01F6100}"/>
              </a:ext>
            </a:extLst>
          </p:cNvPr>
          <p:cNvSpPr>
            <a:spLocks noGrp="1"/>
          </p:cNvSpPr>
          <p:nvPr>
            <p:ph type="body" sz="quarter" idx="18"/>
          </p:nvPr>
        </p:nvSpPr>
        <p:spPr>
          <a:xfrm>
            <a:off x="495610" y="1808162"/>
            <a:ext cx="7400615" cy="4357687"/>
          </a:xfrm>
        </p:spPr>
        <p:txBody>
          <a:bodyPr/>
          <a:lstStyle>
            <a:lvl1pPr>
              <a:lnSpc>
                <a:spcPts val="3800"/>
              </a:lnSpc>
              <a:spcAft>
                <a:spcPts val="3000"/>
              </a:spcAft>
              <a:defRPr sz="3800"/>
            </a:lvl1pPr>
            <a:lvl2pPr marL="0" indent="0">
              <a:buFont typeface="Arial" panose="020B0604020202020204" pitchFamily="34" charset="0"/>
              <a:buNone/>
              <a:defRPr sz="16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0D1C1F5E-AD8D-491B-B3B3-0EF68361C677}"/>
              </a:ext>
            </a:extLst>
          </p:cNvPr>
          <p:cNvSpPr>
            <a:spLocks noGrp="1"/>
          </p:cNvSpPr>
          <p:nvPr>
            <p:ph type="ftr" sz="quarter" idx="19"/>
          </p:nvPr>
        </p:nvSpPr>
        <p:spPr/>
        <p:txBody>
          <a:bodyPr/>
          <a:lstStyle/>
          <a:p>
            <a:endParaRPr lang="de-DE" dirty="0"/>
          </a:p>
        </p:txBody>
      </p:sp>
    </p:spTree>
    <p:extLst>
      <p:ext uri="{BB962C8B-B14F-4D97-AF65-F5344CB8AC3E}">
        <p14:creationId xmlns:p14="http://schemas.microsoft.com/office/powerpoint/2010/main" val="56096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06A92110-7759-4818-B8AB-E43CF4F0B5E2}"/>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
        <p:nvSpPr>
          <p:cNvPr id="10" name="Fußzeilenplatzhalter 9">
            <a:extLst>
              <a:ext uri="{FF2B5EF4-FFF2-40B4-BE49-F238E27FC236}">
                <a16:creationId xmlns:a16="http://schemas.microsoft.com/office/drawing/2014/main" id="{AF63EA58-623B-4C98-B0B3-106149A9567E}"/>
              </a:ext>
            </a:extLst>
          </p:cNvPr>
          <p:cNvSpPr>
            <a:spLocks noGrp="1"/>
          </p:cNvSpPr>
          <p:nvPr>
            <p:ph type="ftr" sz="quarter" idx="13"/>
          </p:nvPr>
        </p:nvSpPr>
        <p:spPr/>
        <p:txBody>
          <a:bodyPr/>
          <a:lstStyle/>
          <a:p>
            <a:endParaRPr lang="de-DE" dirty="0"/>
          </a:p>
        </p:txBody>
      </p:sp>
      <p:sp>
        <p:nvSpPr>
          <p:cNvPr id="11" name="Foliennummernplatzhalter 10">
            <a:extLst>
              <a:ext uri="{FF2B5EF4-FFF2-40B4-BE49-F238E27FC236}">
                <a16:creationId xmlns:a16="http://schemas.microsoft.com/office/drawing/2014/main" id="{284ABCF1-F66C-42C3-892B-72AE24E22DF2}"/>
              </a:ext>
            </a:extLst>
          </p:cNvPr>
          <p:cNvSpPr>
            <a:spLocks noGrp="1"/>
          </p:cNvSpPr>
          <p:nvPr>
            <p:ph type="sldNum" sz="quarter" idx="14"/>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40247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1CCF6E46-F87C-4B64-99C8-86D0AD8F84AE}"/>
              </a:ext>
            </a:extLst>
          </p:cNvPr>
          <p:cNvSpPr>
            <a:spLocks noGrp="1"/>
          </p:cNvSpPr>
          <p:nvPr>
            <p:ph type="ftr" sz="quarter" idx="10"/>
          </p:nvPr>
        </p:nvSpPr>
        <p:spPr/>
        <p:txBody>
          <a:bodyPr/>
          <a:lstStyle/>
          <a:p>
            <a:endParaRPr lang="de-DE" dirty="0"/>
          </a:p>
        </p:txBody>
      </p:sp>
      <p:sp>
        <p:nvSpPr>
          <p:cNvPr id="6" name="Foliennummernplatzhalter 5">
            <a:extLst>
              <a:ext uri="{FF2B5EF4-FFF2-40B4-BE49-F238E27FC236}">
                <a16:creationId xmlns:a16="http://schemas.microsoft.com/office/drawing/2014/main" id="{9A238627-407D-4004-A6C9-31955AAD8E8C}"/>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392234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rIns="216000" anchor="b" anchorCtr="0"/>
          <a:lstStyle>
            <a:lvl1pPr algn="l">
              <a:lnSpc>
                <a:spcPts val="8500"/>
              </a:lnSpc>
              <a:defRPr sz="8500">
                <a:solidFill>
                  <a:srgbClr val="122B54"/>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ts val="8500"/>
              </a:lnSpc>
              <a:buNone/>
              <a:defRPr sz="8500">
                <a:solidFill>
                  <a:schemeClr val="tx1"/>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79424" y="496800"/>
            <a:ext cx="1692275" cy="1044000"/>
          </a:xfrm>
        </p:spPr>
        <p:txBody>
          <a:bodyPr anchor="t" anchorCtr="0"/>
          <a:lstStyle>
            <a:lvl1pPr algn="l">
              <a:lnSpc>
                <a:spcPct val="80000"/>
              </a:lnSpc>
              <a:defRPr sz="3800">
                <a:solidFill>
                  <a:srgbClr val="122B54"/>
                </a:solidFill>
              </a:defRPr>
            </a:lvl1pPr>
          </a:lstStyle>
          <a:p>
            <a:pPr lvl="0"/>
            <a:r>
              <a:rPr lang="de-DE"/>
              <a:t>Erste Ebene</a:t>
            </a:r>
          </a:p>
        </p:txBody>
      </p:sp>
      <p:pic>
        <p:nvPicPr>
          <p:cNvPr id="7" name="Grafik 6">
            <a:extLst>
              <a:ext uri="{FF2B5EF4-FFF2-40B4-BE49-F238E27FC236}">
                <a16:creationId xmlns:a16="http://schemas.microsoft.com/office/drawing/2014/main" id="{A692D22C-1315-4D74-BBBB-BCE2FB7714B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92000" y="504000"/>
            <a:ext cx="1017998" cy="252000"/>
          </a:xfrm>
          <a:prstGeom prst="rect">
            <a:avLst/>
          </a:prstGeom>
        </p:spPr>
      </p:pic>
      <p:sp>
        <p:nvSpPr>
          <p:cNvPr id="9" name="Fußzeilenplatzhalter 8">
            <a:extLst>
              <a:ext uri="{FF2B5EF4-FFF2-40B4-BE49-F238E27FC236}">
                <a16:creationId xmlns:a16="http://schemas.microsoft.com/office/drawing/2014/main" id="{BC2789B9-E108-4B68-95AC-2F43EFACBD44}"/>
              </a:ext>
            </a:extLst>
          </p:cNvPr>
          <p:cNvSpPr>
            <a:spLocks noGrp="1"/>
          </p:cNvSpPr>
          <p:nvPr>
            <p:ph type="ftr" sz="quarter" idx="12"/>
          </p:nvPr>
        </p:nvSpPr>
        <p:spPr/>
        <p:txBody>
          <a:bodyPr/>
          <a:lstStyle/>
          <a:p>
            <a:endParaRPr lang="de-DE" dirty="0"/>
          </a:p>
        </p:txBody>
      </p:sp>
      <p:sp>
        <p:nvSpPr>
          <p:cNvPr id="10" name="Foliennummernplatzhalter 9">
            <a:extLst>
              <a:ext uri="{FF2B5EF4-FFF2-40B4-BE49-F238E27FC236}">
                <a16:creationId xmlns:a16="http://schemas.microsoft.com/office/drawing/2014/main" id="{0A76155D-28BD-4C10-BAB6-57A10E8FE88E}"/>
              </a:ext>
            </a:extLst>
          </p:cNvPr>
          <p:cNvSpPr>
            <a:spLocks noGrp="1"/>
          </p:cNvSpPr>
          <p:nvPr>
            <p:ph type="sldNum" sz="quarter" idx="13"/>
          </p:nvPr>
        </p:nvSpPr>
        <p:spPr/>
        <p:txBody>
          <a:bodyPr/>
          <a:lstStyle>
            <a:lvl1pPr>
              <a:defRPr>
                <a:solidFill>
                  <a:schemeClr val="tx1"/>
                </a:solidFill>
              </a:defRPr>
            </a:lvl1p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9131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whit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rIns="216000" anchor="b" anchorCtr="0"/>
          <a:lstStyle>
            <a:lvl1pPr algn="l">
              <a:lnSpc>
                <a:spcPct val="80000"/>
              </a:lnSpc>
              <a:defRPr sz="8500">
                <a:solidFill>
                  <a:schemeClr val="bg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ct val="80000"/>
              </a:lnSpc>
              <a:buNone/>
              <a:defRPr sz="8500">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79425" y="496800"/>
            <a:ext cx="1692275" cy="1044000"/>
          </a:xfrm>
        </p:spPr>
        <p:txBody>
          <a:bodyPr anchor="t" anchorCtr="0"/>
          <a:lstStyle>
            <a:lvl1pPr algn="l">
              <a:lnSpc>
                <a:spcPct val="80000"/>
              </a:lnSpc>
              <a:defRPr sz="3800">
                <a:solidFill>
                  <a:schemeClr val="bg1"/>
                </a:solidFill>
              </a:defRPr>
            </a:lvl1pPr>
          </a:lstStyle>
          <a:p>
            <a:pPr lvl="0"/>
            <a:r>
              <a:rPr lang="de-DE"/>
              <a:t>Erste Ebene</a:t>
            </a:r>
          </a:p>
        </p:txBody>
      </p:sp>
      <p:sp>
        <p:nvSpPr>
          <p:cNvPr id="5" name="Foliennummernplatzhalter 4">
            <a:extLst>
              <a:ext uri="{FF2B5EF4-FFF2-40B4-BE49-F238E27FC236}">
                <a16:creationId xmlns:a16="http://schemas.microsoft.com/office/drawing/2014/main" id="{A896FE83-F99B-4339-865C-D01C13BF52C4}"/>
              </a:ext>
            </a:extLst>
          </p:cNvPr>
          <p:cNvSpPr>
            <a:spLocks noGrp="1"/>
          </p:cNvSpPr>
          <p:nvPr>
            <p:ph type="sldNum" sz="quarter" idx="13"/>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210440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bold typo blue">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a:prstGeom prst="rect">
            <a:avLst/>
          </a:prstGeom>
        </p:spPr>
        <p:txBody>
          <a:bodyPr rIns="216000" anchor="b" anchorCtr="0"/>
          <a:lstStyle>
            <a:lvl1pPr algn="r">
              <a:lnSpc>
                <a:spcPct val="80000"/>
              </a:lnSpc>
              <a:defRPr sz="20002">
                <a:solidFill>
                  <a:schemeClr val="tx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a:prstGeom prst="rect">
            <a:avLst/>
          </a:prstGeom>
        </p:spPr>
        <p:txBody>
          <a:bodyPr rIns="216000"/>
          <a:lstStyle>
            <a:lvl1pPr marL="0" indent="0" algn="l">
              <a:lnSpc>
                <a:spcPct val="80000"/>
              </a:lnSpc>
              <a:buNone/>
              <a:defRPr sz="20002">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a:t>
            </a:r>
          </a:p>
        </p:txBody>
      </p:sp>
      <p:sp>
        <p:nvSpPr>
          <p:cNvPr id="9" name="Foliennummernplatzhalter 8">
            <a:extLst>
              <a:ext uri="{FF2B5EF4-FFF2-40B4-BE49-F238E27FC236}">
                <a16:creationId xmlns:a16="http://schemas.microsoft.com/office/drawing/2014/main" id="{584903B4-6642-4AFF-90D9-E8903BFF6D06}"/>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pPr/>
              <a:t>‹Nr.›</a:t>
            </a:fld>
            <a:endParaRPr lang="de-DE" dirty="0"/>
          </a:p>
        </p:txBody>
      </p:sp>
      <p:pic>
        <p:nvPicPr>
          <p:cNvPr id="5" name="Grafik 4">
            <a:extLst>
              <a:ext uri="{FF2B5EF4-FFF2-40B4-BE49-F238E27FC236}">
                <a16:creationId xmlns:a16="http://schemas.microsoft.com/office/drawing/2014/main" id="{374A9CB5-CAA2-4A49-8F24-799255B5E57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92000" y="504000"/>
            <a:ext cx="1017998" cy="252000"/>
          </a:xfrm>
          <a:prstGeom prst="rect">
            <a:avLst/>
          </a:prstGeom>
        </p:spPr>
      </p:pic>
    </p:spTree>
    <p:extLst>
      <p:ext uri="{BB962C8B-B14F-4D97-AF65-F5344CB8AC3E}">
        <p14:creationId xmlns:p14="http://schemas.microsoft.com/office/powerpoint/2010/main" val="87325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bold typo whit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p:spPr>
        <p:txBody>
          <a:bodyPr rIns="216000" anchor="b" anchorCtr="0"/>
          <a:lstStyle>
            <a:lvl1pPr algn="r">
              <a:lnSpc>
                <a:spcPct val="80000"/>
              </a:lnSpc>
              <a:defRPr sz="20002">
                <a:solidFill>
                  <a:schemeClr val="bg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p:spPr>
        <p:txBody>
          <a:bodyPr rIns="216000"/>
          <a:lstStyle>
            <a:lvl1pPr marL="0" indent="0" algn="l">
              <a:lnSpc>
                <a:spcPct val="80000"/>
              </a:lnSpc>
              <a:buNone/>
              <a:defRPr sz="20002">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a:t>
            </a:r>
          </a:p>
        </p:txBody>
      </p:sp>
      <p:sp>
        <p:nvSpPr>
          <p:cNvPr id="9" name="Foliennummernplatzhalter 8">
            <a:extLst>
              <a:ext uri="{FF2B5EF4-FFF2-40B4-BE49-F238E27FC236}">
                <a16:creationId xmlns:a16="http://schemas.microsoft.com/office/drawing/2014/main" id="{FD4BF3A5-0D07-42B9-83A0-4BB19773B0E4}"/>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147462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2.svg"/><Relationship Id="rId4" Type="http://schemas.openxmlformats.org/officeDocument/2006/relationships/slideLayout" Target="../slideLayouts/slideLayout9.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2.sv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4.sv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2.png"/><Relationship Id="rId5" Type="http://schemas.openxmlformats.org/officeDocument/2006/relationships/slideLayout" Target="../slideLayouts/slideLayout35.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pic>
        <p:nvPicPr>
          <p:cNvPr id="7" name="Grafik 6">
            <a:extLst>
              <a:ext uri="{FF2B5EF4-FFF2-40B4-BE49-F238E27FC236}">
                <a16:creationId xmlns:a16="http://schemas.microsoft.com/office/drawing/2014/main" id="{E69A9FCF-4D55-4AF3-8D50-049F0279B78E}"/>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10692000" y="504000"/>
            <a:ext cx="1017998" cy="252000"/>
          </a:xfrm>
          <a:prstGeom prst="rect">
            <a:avLst/>
          </a:prstGeom>
        </p:spPr>
      </p:pic>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3226497336"/>
      </p:ext>
    </p:extLst>
  </p:cSld>
  <p:clrMap bg1="dk1" tx1="lt1" bg2="dk2" tx2="lt2" accent1="accent1" accent2="accent2" accent3="accent3" accent4="accent4" accent5="accent5" accent6="accent6" hlink="hlink" folHlink="folHlink"/>
  <p:sldLayoutIdLst>
    <p:sldLayoutId id="2147483670" r:id="rId1"/>
    <p:sldLayoutId id="2147483707" r:id="rId2"/>
    <p:sldLayoutId id="2147483708" r:id="rId3"/>
    <p:sldLayoutId id="2147483739" r:id="rId4"/>
    <p:sldLayoutId id="2147483742"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pic>
        <p:nvPicPr>
          <p:cNvPr id="7" name="Grafik 6">
            <a:extLst>
              <a:ext uri="{FF2B5EF4-FFF2-40B4-BE49-F238E27FC236}">
                <a16:creationId xmlns:a16="http://schemas.microsoft.com/office/drawing/2014/main" id="{E69A9FCF-4D55-4AF3-8D50-049F0279B78E}"/>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10692000" y="504000"/>
            <a:ext cx="1017998" cy="252000"/>
          </a:xfrm>
          <a:prstGeom prst="rect">
            <a:avLst/>
          </a:prstGeom>
        </p:spPr>
      </p:pic>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pPr/>
              <a:t>‹Nr.›</a:t>
            </a:fld>
            <a:endParaRPr lang="de-DE" dirty="0"/>
          </a:p>
        </p:txBody>
      </p:sp>
      <p:sp>
        <p:nvSpPr>
          <p:cNvPr id="9" name="Fußzeilenplatzhalter 4">
            <a:extLst>
              <a:ext uri="{FF2B5EF4-FFF2-40B4-BE49-F238E27FC236}">
                <a16:creationId xmlns:a16="http://schemas.microsoft.com/office/drawing/2014/main" id="{DA2F4508-9777-4819-A665-39ABDE4929CC}"/>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alpha val="0"/>
                  </a:schemeClr>
                </a:solidFill>
              </a:defRPr>
            </a:lvl1pPr>
          </a:lstStyle>
          <a:p>
            <a:endParaRPr lang="de-DE" dirty="0"/>
          </a:p>
        </p:txBody>
      </p:sp>
    </p:spTree>
    <p:extLst>
      <p:ext uri="{BB962C8B-B14F-4D97-AF65-F5344CB8AC3E}">
        <p14:creationId xmlns:p14="http://schemas.microsoft.com/office/powerpoint/2010/main" val="3857584298"/>
      </p:ext>
    </p:extLst>
  </p:cSld>
  <p:clrMap bg1="dk1" tx1="lt1" bg2="dk2" tx2="lt2" accent1="accent1" accent2="accent2" accent3="accent3" accent4="accent4" accent5="accent5" accent6="accent6" hlink="hlink" folHlink="folHlink"/>
  <p:sldLayoutIdLst>
    <p:sldLayoutId id="2147483737" r:id="rId1"/>
    <p:sldLayoutId id="2147483734" r:id="rId2"/>
    <p:sldLayoutId id="2147483736" r:id="rId3"/>
    <p:sldLayoutId id="2147483733" r:id="rId4"/>
    <p:sldLayoutId id="2147483735" r:id="rId5"/>
    <p:sldLayoutId id="2147483738" r:id="rId6"/>
    <p:sldLayoutId id="2147483705"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guide id="23" orient="horz" pos="87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solidFill>
              </a:defRPr>
            </a:lvl1pPr>
          </a:lstStyle>
          <a:p>
            <a:endParaRPr lang="de-DE" dirty="0"/>
          </a:p>
        </p:txBody>
      </p:sp>
      <p:pic>
        <p:nvPicPr>
          <p:cNvPr id="7" name="Grafik 6">
            <a:extLst>
              <a:ext uri="{FF2B5EF4-FFF2-40B4-BE49-F238E27FC236}">
                <a16:creationId xmlns:a16="http://schemas.microsoft.com/office/drawing/2014/main" id="{E69A9FCF-4D55-4AF3-8D50-049F0279B78E}"/>
              </a:ext>
            </a:extLst>
          </p:cNvPr>
          <p:cNvPicPr>
            <a:picLocks noChangeAspect="1"/>
          </p:cNvPicPr>
          <p:nvPr userDrawn="1"/>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xmlns="" r:embed="rId21"/>
              </a:ext>
            </a:extLst>
          </a:blip>
          <a:stretch>
            <a:fillRect/>
          </a:stretch>
        </p:blipFill>
        <p:spPr>
          <a:xfrm>
            <a:off x="10692000" y="504000"/>
            <a:ext cx="1017998" cy="252000"/>
          </a:xfrm>
          <a:prstGeom prst="rect">
            <a:avLst/>
          </a:prstGeom>
        </p:spPr>
      </p:pic>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971295014"/>
      </p:ext>
    </p:extLst>
  </p:cSld>
  <p:clrMap bg1="dk1" tx1="lt1" bg2="dk2" tx2="lt2" accent1="accent1" accent2="accent2" accent3="accent3" accent4="accent4" accent5="accent5" accent6="accent6" hlink="hlink" folHlink="folHlink"/>
  <p:sldLayoutIdLst>
    <p:sldLayoutId id="2147483650" r:id="rId1"/>
    <p:sldLayoutId id="2147483692" r:id="rId2"/>
    <p:sldLayoutId id="2147483652" r:id="rId3"/>
    <p:sldLayoutId id="2147483663" r:id="rId4"/>
    <p:sldLayoutId id="2147483698" r:id="rId5"/>
    <p:sldLayoutId id="2147483655" r:id="rId6"/>
    <p:sldLayoutId id="2147483695" r:id="rId7"/>
    <p:sldLayoutId id="2147483696" r:id="rId8"/>
    <p:sldLayoutId id="2147483697" r:id="rId9"/>
    <p:sldLayoutId id="2147483699" r:id="rId10"/>
    <p:sldLayoutId id="2147483684" r:id="rId11"/>
    <p:sldLayoutId id="2147483694" r:id="rId12"/>
    <p:sldLayoutId id="2147483654" r:id="rId13"/>
    <p:sldLayoutId id="2147483702" r:id="rId14"/>
    <p:sldLayoutId id="2147483687" r:id="rId15"/>
    <p:sldLayoutId id="2147483688" r:id="rId16"/>
    <p:sldLayoutId id="2147483661" r:id="rId17"/>
    <p:sldLayoutId id="2147483704"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guide id="23" orient="horz" pos="87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22B54"/>
        </a:solidFill>
        <a:effectLst/>
      </p:bgPr>
    </p:bg>
    <p:spTree>
      <p:nvGrpSpPr>
        <p:cNvPr id="1" name=""/>
        <p:cNvGrpSpPr/>
        <p:nvPr/>
      </p:nvGrpSpPr>
      <p:grpSpPr>
        <a:xfrm>
          <a:off x="0" y="0"/>
          <a:ext cx="0" cy="0"/>
          <a:chOff x="0" y="0"/>
          <a:chExt cx="0" cy="0"/>
        </a:xfrm>
      </p:grpSpPr>
      <p:sp>
        <p:nvSpPr>
          <p:cNvPr id="7" name="Titelplatzhalter 1">
            <a:extLst>
              <a:ext uri="{FF2B5EF4-FFF2-40B4-BE49-F238E27FC236}">
                <a16:creationId xmlns:a16="http://schemas.microsoft.com/office/drawing/2014/main" id="{C537BF08-75BA-421A-99FE-E0E5618D75C3}"/>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8" name="Textplatzhalter 2">
            <a:extLst>
              <a:ext uri="{FF2B5EF4-FFF2-40B4-BE49-F238E27FC236}">
                <a16:creationId xmlns:a16="http://schemas.microsoft.com/office/drawing/2014/main" id="{6B4F9080-C8C2-406E-9CAD-3E76991ABDBB}"/>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pic>
        <p:nvPicPr>
          <p:cNvPr id="10" name="Grafik 9">
            <a:extLst>
              <a:ext uri="{FF2B5EF4-FFF2-40B4-BE49-F238E27FC236}">
                <a16:creationId xmlns:a16="http://schemas.microsoft.com/office/drawing/2014/main" id="{31AF2E81-26A4-440F-A8A4-A0986FA3C603}"/>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10692000" y="504000"/>
            <a:ext cx="1017998" cy="252000"/>
          </a:xfrm>
          <a:prstGeom prst="rect">
            <a:avLst/>
          </a:prstGeom>
        </p:spPr>
      </p:pic>
      <p:sp>
        <p:nvSpPr>
          <p:cNvPr id="11" name="Foliennummernplatzhalter 9">
            <a:extLst>
              <a:ext uri="{FF2B5EF4-FFF2-40B4-BE49-F238E27FC236}">
                <a16:creationId xmlns:a16="http://schemas.microsoft.com/office/drawing/2014/main" id="{135B86A6-138A-4A28-AB13-4C24B97CD432}"/>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tx1"/>
                </a:solidFill>
                <a:latin typeface="+mn-lt"/>
                <a:ea typeface="+mn-ea"/>
                <a:cs typeface="+mn-cs"/>
              </a:defRPr>
            </a:lvl1pPr>
          </a:lstStyle>
          <a:p>
            <a:fld id="{56C449F3-BD9D-48DC-BFF1-0F66671DA7C6}" type="slidenum">
              <a:rPr lang="de-DE" smtClean="0"/>
              <a:pPr/>
              <a:t>‹Nr.›</a:t>
            </a:fld>
            <a:endParaRPr lang="de-DE" dirty="0"/>
          </a:p>
        </p:txBody>
      </p:sp>
      <p:sp>
        <p:nvSpPr>
          <p:cNvPr id="12" name="Fußzeilenplatzhalter 4">
            <a:extLst>
              <a:ext uri="{FF2B5EF4-FFF2-40B4-BE49-F238E27FC236}">
                <a16:creationId xmlns:a16="http://schemas.microsoft.com/office/drawing/2014/main" id="{D88D4DA1-666E-4D7E-9EEA-96C021035FA4}"/>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tx1"/>
                </a:solidFill>
              </a:defRPr>
            </a:lvl1pPr>
          </a:lstStyle>
          <a:p>
            <a:endParaRPr lang="de-DE" dirty="0"/>
          </a:p>
        </p:txBody>
      </p:sp>
    </p:spTree>
    <p:extLst>
      <p:ext uri="{BB962C8B-B14F-4D97-AF65-F5344CB8AC3E}">
        <p14:creationId xmlns:p14="http://schemas.microsoft.com/office/powerpoint/2010/main" val="159715595"/>
      </p:ext>
    </p:extLst>
  </p:cSld>
  <p:clrMap bg1="dk1" tx1="lt1" bg2="dk2" tx2="lt2" accent1="accent1" accent2="accent2" accent3="accent3" accent4="accent4" accent5="accent5" accent6="accent6" hlink="hlink" folHlink="folHlink"/>
  <p:sldLayoutIdLst>
    <p:sldLayoutId id="2147483673" r:id="rId1"/>
    <p:sldLayoutId id="2147483693" r:id="rId2"/>
    <p:sldLayoutId id="2147483678" r:id="rId3"/>
    <p:sldLayoutId id="2147483679" r:id="rId4"/>
    <p:sldLayoutId id="2147483703" r:id="rId5"/>
    <p:sldLayoutId id="2147483681" r:id="rId6"/>
    <p:sldLayoutId id="2147483683" r:id="rId7"/>
    <p:sldLayoutId id="2147483671" r:id="rId8"/>
    <p:sldLayoutId id="214748367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67710" rtl="0" eaLnBrk="1" latinLnBrk="0" hangingPunct="1">
        <a:lnSpc>
          <a:spcPts val="3800"/>
        </a:lnSpc>
        <a:spcBef>
          <a:spcPct val="0"/>
        </a:spcBef>
        <a:buNone/>
        <a:defRPr sz="38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tx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5110" userDrawn="1">
          <p15:clr>
            <a:srgbClr val="F26B43"/>
          </p15:clr>
        </p15:guide>
        <p15:guide id="16" pos="4974" userDrawn="1">
          <p15:clr>
            <a:srgbClr val="F26B43"/>
          </p15:clr>
        </p15:guide>
        <p15:guide id="17" pos="6312" userDrawn="1">
          <p15:clr>
            <a:srgbClr val="F26B43"/>
          </p15:clr>
        </p15:guide>
        <p15:guide id="18" pos="6176" userDrawn="1">
          <p15:clr>
            <a:srgbClr val="F26B43"/>
          </p15:clr>
        </p15:guide>
        <p15:guide id="19" orient="horz" pos="550" userDrawn="1">
          <p15:clr>
            <a:srgbClr val="F26B43"/>
          </p15:clr>
        </p15:guide>
        <p15:guide id="21" orient="horz" pos="11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4"/>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28777" r="16775"/>
          <a:stretch/>
        </p:blipFill>
        <p:spPr>
          <a:xfrm>
            <a:off x="6568069" y="-5269"/>
            <a:ext cx="5623932" cy="6886113"/>
          </a:xfrm>
        </p:spPr>
      </p:pic>
      <p:sp>
        <p:nvSpPr>
          <p:cNvPr id="8" name="Titel 7">
            <a:extLst>
              <a:ext uri="{FF2B5EF4-FFF2-40B4-BE49-F238E27FC236}">
                <a16:creationId xmlns:a16="http://schemas.microsoft.com/office/drawing/2014/main" id="{7AD26D70-5616-4C05-9FA2-2E55246088AA}"/>
              </a:ext>
            </a:extLst>
          </p:cNvPr>
          <p:cNvSpPr>
            <a:spLocks noGrp="1"/>
          </p:cNvSpPr>
          <p:nvPr>
            <p:ph type="ctrTitle"/>
          </p:nvPr>
        </p:nvSpPr>
        <p:spPr>
          <a:xfrm>
            <a:off x="478799" y="1477783"/>
            <a:ext cx="6449901" cy="1444528"/>
          </a:xfrm>
        </p:spPr>
        <p:txBody>
          <a:bodyPr/>
          <a:lstStyle/>
          <a:p>
            <a:pPr>
              <a:lnSpc>
                <a:spcPct val="100000"/>
              </a:lnSpc>
            </a:pPr>
            <a:r>
              <a:rPr lang="de-DE" sz="6000" dirty="0"/>
              <a:t>Stufenmodell</a:t>
            </a:r>
            <a:endParaRPr lang="de-DE" sz="6000" dirty="0">
              <a:solidFill>
                <a:schemeClr val="accent4"/>
              </a:solidFill>
            </a:endParaRPr>
          </a:p>
        </p:txBody>
      </p:sp>
      <p:sp>
        <p:nvSpPr>
          <p:cNvPr id="17" name="Textplatzhalter 23">
            <a:extLst>
              <a:ext uri="{FF2B5EF4-FFF2-40B4-BE49-F238E27FC236}">
                <a16:creationId xmlns:a16="http://schemas.microsoft.com/office/drawing/2014/main" id="{1E1A45A6-AAFC-4D86-9200-4A15BD3453D8}"/>
              </a:ext>
            </a:extLst>
          </p:cNvPr>
          <p:cNvSpPr>
            <a:spLocks noGrp="1"/>
          </p:cNvSpPr>
          <p:nvPr>
            <p:ph type="body" sz="quarter" idx="15"/>
          </p:nvPr>
        </p:nvSpPr>
        <p:spPr>
          <a:xfrm rot="-5400000">
            <a:off x="10874771" y="5643979"/>
            <a:ext cx="1855808" cy="130950"/>
          </a:xfrm>
        </p:spPr>
        <p:txBody>
          <a:bodyPr/>
          <a:lstStyle/>
          <a:p>
            <a:r>
              <a:rPr lang="de-DE" dirty="0"/>
              <a:t>© Allianz Lebensversicherungs-AG 2023</a:t>
            </a:r>
          </a:p>
        </p:txBody>
      </p:sp>
      <p:sp>
        <p:nvSpPr>
          <p:cNvPr id="18" name="Titel 7">
            <a:extLst>
              <a:ext uri="{FF2B5EF4-FFF2-40B4-BE49-F238E27FC236}">
                <a16:creationId xmlns:a16="http://schemas.microsoft.com/office/drawing/2014/main" id="{7AD26D70-5616-4C05-9FA2-2E55246088AA}"/>
              </a:ext>
            </a:extLst>
          </p:cNvPr>
          <p:cNvSpPr txBox="1">
            <a:spLocks/>
          </p:cNvSpPr>
          <p:nvPr/>
        </p:nvSpPr>
        <p:spPr>
          <a:xfrm>
            <a:off x="489876" y="3042166"/>
            <a:ext cx="5694108" cy="1118304"/>
          </a:xfrm>
          <a:prstGeom prst="rect">
            <a:avLst/>
          </a:prstGeom>
        </p:spPr>
        <p:txBody>
          <a:bodyPr vert="horz" lIns="0" tIns="0" rIns="216000" bIns="0" rtlCol="0" anchor="ctr" anchorCtr="0">
            <a:noAutofit/>
          </a:bodyPr>
          <a:lstStyle>
            <a:lvl1pPr algn="l" defTabSz="967710" rtl="0" eaLnBrk="1" latinLnBrk="0" hangingPunct="1">
              <a:lnSpc>
                <a:spcPts val="7000"/>
              </a:lnSpc>
              <a:spcBef>
                <a:spcPct val="0"/>
              </a:spcBef>
              <a:buNone/>
              <a:defRPr sz="70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100000"/>
              </a:lnSpc>
            </a:pPr>
            <a:r>
              <a:rPr lang="de-DE" sz="6000" dirty="0">
                <a:solidFill>
                  <a:schemeClr val="accent4"/>
                </a:solidFill>
              </a:rPr>
              <a:t>Perspektive</a:t>
            </a:r>
          </a:p>
        </p:txBody>
      </p:sp>
      <p:sp>
        <p:nvSpPr>
          <p:cNvPr id="19" name="Textplatzhalter 10">
            <a:extLst>
              <a:ext uri="{FF2B5EF4-FFF2-40B4-BE49-F238E27FC236}">
                <a16:creationId xmlns:a16="http://schemas.microsoft.com/office/drawing/2014/main" id="{0640EE29-55AD-44B8-8A13-3651BA1F87F0}"/>
              </a:ext>
            </a:extLst>
          </p:cNvPr>
          <p:cNvSpPr>
            <a:spLocks noGrp="1"/>
          </p:cNvSpPr>
          <p:nvPr>
            <p:ph type="body" sz="quarter" idx="11"/>
          </p:nvPr>
        </p:nvSpPr>
        <p:spPr>
          <a:xfrm>
            <a:off x="478800" y="5968800"/>
            <a:ext cx="1692900" cy="546124"/>
          </a:xfrm>
        </p:spPr>
        <p:txBody>
          <a:bodyPr/>
          <a:lstStyle/>
          <a:p>
            <a:r>
              <a:rPr lang="de-DE" dirty="0"/>
              <a:t>Kundenlösungen und Grundsatzfragen</a:t>
            </a:r>
          </a:p>
          <a:p>
            <a:r>
              <a:rPr lang="de-DE" dirty="0"/>
              <a:t>L-FK-KGF</a:t>
            </a:r>
          </a:p>
        </p:txBody>
      </p:sp>
      <p:sp>
        <p:nvSpPr>
          <p:cNvPr id="20" name="Textplatzhalter 11">
            <a:extLst>
              <a:ext uri="{FF2B5EF4-FFF2-40B4-BE49-F238E27FC236}">
                <a16:creationId xmlns:a16="http://schemas.microsoft.com/office/drawing/2014/main" id="{D7288FB4-8D6E-4564-A0F7-0020F4D3B75D}"/>
              </a:ext>
            </a:extLst>
          </p:cNvPr>
          <p:cNvSpPr txBox="1">
            <a:spLocks/>
          </p:cNvSpPr>
          <p:nvPr/>
        </p:nvSpPr>
        <p:spPr>
          <a:xfrm>
            <a:off x="2387600" y="5968800"/>
            <a:ext cx="1692900" cy="546124"/>
          </a:xfrm>
          <a:prstGeom prst="rect">
            <a:avLst/>
          </a:prstGeom>
        </p:spPr>
        <p:txBody>
          <a:bodyPr vert="horz" lIns="0" tIns="0" rIns="0" bIns="0" rtlCol="0" anchor="b" anchorCtr="0">
            <a:noAutofit/>
          </a:bodyPr>
          <a:lstStyle>
            <a:lvl1pPr marL="0" indent="0" algn="l" defTabSz="967710" rtl="0" eaLnBrk="1" latinLnBrk="0" hangingPunct="1">
              <a:lnSpc>
                <a:spcPct val="100000"/>
              </a:lnSpc>
              <a:spcBef>
                <a:spcPts val="0"/>
              </a:spcBef>
              <a:buFont typeface="+mj-lt"/>
              <a:buNone/>
              <a:defRPr sz="11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dirty="0"/>
              <a:t>Stuttgart,</a:t>
            </a:r>
          </a:p>
          <a:p>
            <a:r>
              <a:rPr lang="de-DE" dirty="0"/>
              <a:t>Januar, 2023</a:t>
            </a:r>
          </a:p>
        </p:txBody>
      </p:sp>
    </p:spTree>
    <p:extLst>
      <p:ext uri="{BB962C8B-B14F-4D97-AF65-F5344CB8AC3E}">
        <p14:creationId xmlns:p14="http://schemas.microsoft.com/office/powerpoint/2010/main" val="178661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4E8AA75-8F1B-4C70-AF9A-1675F5D2AD04}"/>
              </a:ext>
            </a:extLst>
          </p:cNvPr>
          <p:cNvSpPr>
            <a:spLocks noGrp="1"/>
          </p:cNvSpPr>
          <p:nvPr>
            <p:ph type="sldNum" sz="quarter" idx="14"/>
          </p:nvPr>
        </p:nvSpPr>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2</a:t>
            </a:fld>
            <a:endParaRPr kumimoji="0" lang="de-DE" sz="800" b="1" i="0" u="none" strike="noStrike" kern="1200" cap="none" spc="0" normalizeH="0" baseline="0" noProof="0">
              <a:ln>
                <a:noFill/>
              </a:ln>
              <a:solidFill>
                <a:srgbClr val="003781"/>
              </a:solidFill>
              <a:effectLst/>
              <a:uLnTx/>
              <a:uFillTx/>
              <a:latin typeface="Arial" panose="020B0604020202020204"/>
              <a:ea typeface="+mn-ea"/>
              <a:cs typeface="+mn-cs"/>
            </a:endParaRPr>
          </a:p>
        </p:txBody>
      </p:sp>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a:t>Stufenmodell perspektive</a:t>
            </a:r>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9324974" cy="529745"/>
          </a:xfrm>
        </p:spPr>
        <p:txBody>
          <a:bodyPr/>
          <a:lstStyle/>
          <a:p>
            <a:r>
              <a:rPr lang="de-DE" sz="3600" dirty="0"/>
              <a:t>Struktur</a:t>
            </a:r>
            <a:endParaRPr lang="de-DE" sz="3600" dirty="0">
              <a:solidFill>
                <a:srgbClr val="13A0D3"/>
              </a:solidFill>
            </a:endParaRPr>
          </a:p>
        </p:txBody>
      </p:sp>
      <p:sp>
        <p:nvSpPr>
          <p:cNvPr id="8" name="Textplatzhalter 23">
            <a:extLst>
              <a:ext uri="{FF2B5EF4-FFF2-40B4-BE49-F238E27FC236}">
                <a16:creationId xmlns:a16="http://schemas.microsoft.com/office/drawing/2014/main" id="{1E1A45A6-AAFC-4D86-9200-4A15BD3453D8}"/>
              </a:ext>
            </a:extLst>
          </p:cNvPr>
          <p:cNvSpPr txBox="1">
            <a:spLocks/>
          </p:cNvSpPr>
          <p:nvPr/>
        </p:nvSpPr>
        <p:spPr>
          <a:xfrm rot="-5400000">
            <a:off x="10173096" y="4910554"/>
            <a:ext cx="3290908" cy="162700"/>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800" dirty="0"/>
              <a:t>© Allianz Lebensversicherungs-AG 2023</a:t>
            </a:r>
          </a:p>
        </p:txBody>
      </p:sp>
      <p:sp>
        <p:nvSpPr>
          <p:cNvPr id="25" name="Foliennummernplatzhalter 4">
            <a:extLst>
              <a:ext uri="{FF2B5EF4-FFF2-40B4-BE49-F238E27FC236}">
                <a16:creationId xmlns:a16="http://schemas.microsoft.com/office/drawing/2014/main" id="{F4E8AA75-8F1B-4C70-AF9A-1675F5D2AD04}"/>
              </a:ext>
            </a:extLst>
          </p:cNvPr>
          <p:cNvSpPr txBox="1">
            <a:spLocks/>
          </p:cNvSpPr>
          <p:nvPr/>
        </p:nvSpPr>
        <p:spPr>
          <a:xfrm>
            <a:off x="11443580" y="6372000"/>
            <a:ext cx="268995" cy="144000"/>
          </a:xfrm>
          <a:prstGeom prst="rect">
            <a:avLst/>
          </a:prstGeom>
        </p:spPr>
        <p:txBody>
          <a:bodyPr vert="horz" lIns="0" tIns="0" rIns="0" bIns="0" rtlCol="0" anchor="ctr"/>
          <a:lstStyle>
            <a:defPPr>
              <a:defRPr lang="de-DE"/>
            </a:defPPr>
            <a:lvl1pPr marL="0" algn="r" defTabSz="914205" rtl="0" eaLnBrk="1" latinLnBrk="0" hangingPunct="1">
              <a:lnSpc>
                <a:spcPts val="1000"/>
              </a:lnSpc>
              <a:defRPr lang="de-DE" sz="800" b="1" kern="1200" smtClean="0">
                <a:solidFill>
                  <a:schemeClr val="bg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a:defRPr/>
            </a:pPr>
            <a:fld id="{56C449F3-BD9D-48DC-BFF1-0F66671DA7C6}" type="slidenum">
              <a:rPr lang="de-DE" smtClean="0">
                <a:solidFill>
                  <a:srgbClr val="003781"/>
                </a:solidFill>
                <a:latin typeface="Arial" panose="020B0604020202020204"/>
              </a:rPr>
              <a:pPr>
                <a:defRPr/>
              </a:pPr>
              <a:t>2</a:t>
            </a:fld>
            <a:endParaRPr lang="de-DE">
              <a:solidFill>
                <a:srgbClr val="003781"/>
              </a:solidFill>
              <a:latin typeface="Arial" panose="020B0604020202020204"/>
            </a:endParaRPr>
          </a:p>
        </p:txBody>
      </p:sp>
      <p:grpSp>
        <p:nvGrpSpPr>
          <p:cNvPr id="2" name="Gruppieren 1"/>
          <p:cNvGrpSpPr/>
          <p:nvPr/>
        </p:nvGrpSpPr>
        <p:grpSpPr>
          <a:xfrm>
            <a:off x="1572426" y="1684232"/>
            <a:ext cx="8430990" cy="3342278"/>
            <a:chOff x="479424" y="1308094"/>
            <a:chExt cx="11233151" cy="4967294"/>
          </a:xfrm>
        </p:grpSpPr>
        <p:sp>
          <p:nvSpPr>
            <p:cNvPr id="26" name="Text Box 3">
              <a:extLst>
                <a:ext uri="{FF2B5EF4-FFF2-40B4-BE49-F238E27FC236}">
                  <a16:creationId xmlns:a16="http://schemas.microsoft.com/office/drawing/2014/main" id="{B84CA0AA-EAB2-4D0B-AA21-892D68D1959C}"/>
                </a:ext>
              </a:extLst>
            </p:cNvPr>
            <p:cNvSpPr txBox="1">
              <a:spLocks noChangeArrowheads="1"/>
            </p:cNvSpPr>
            <p:nvPr/>
          </p:nvSpPr>
          <p:spPr bwMode="gray">
            <a:xfrm>
              <a:off x="8618335" y="1384300"/>
              <a:ext cx="3094240" cy="1072291"/>
            </a:xfrm>
            <a:prstGeom prst="roundRect">
              <a:avLst>
                <a:gd name="adj" fmla="val 8415"/>
              </a:avLst>
            </a:prstGeom>
            <a:solidFill>
              <a:schemeClr val="accent4"/>
            </a:solidFill>
            <a:ln>
              <a:noFill/>
            </a:ln>
            <a:effectLst/>
          </p:spPr>
          <p:txBody>
            <a:bodyPr lIns="78381" tIns="90009" rIns="78381" bIns="90009" anchor="ctr"/>
            <a:lstStyle>
              <a:lvl1pPr algn="l" defTabSz="784225" eaLnBrk="0" hangingPunct="0">
                <a:defRPr sz="2000">
                  <a:solidFill>
                    <a:schemeClr val="accent1"/>
                  </a:solidFill>
                  <a:latin typeface="Arial" pitchFamily="34" charset="0"/>
                </a:defRPr>
              </a:lvl1pPr>
              <a:lvl2pPr marL="742950" indent="-285750" algn="l" defTabSz="784225" eaLnBrk="0" hangingPunct="0">
                <a:defRPr>
                  <a:solidFill>
                    <a:schemeClr val="tx1"/>
                  </a:solidFill>
                  <a:latin typeface="Arial" pitchFamily="34" charset="0"/>
                </a:defRPr>
              </a:lvl2pPr>
              <a:lvl3pPr marL="784225" indent="-188913" algn="l" defTabSz="784225" eaLnBrk="0" hangingPunct="0">
                <a:buChar char="§"/>
                <a:defRPr>
                  <a:solidFill>
                    <a:schemeClr val="tx1"/>
                  </a:solidFill>
                  <a:latin typeface="Arial" pitchFamily="34" charset="0"/>
                </a:defRPr>
              </a:lvl3pPr>
              <a:lvl4pPr marL="1176338" indent="-190500" algn="l" defTabSz="784225" eaLnBrk="0" hangingPunct="0">
                <a:buClr>
                  <a:schemeClr val="tx1"/>
                </a:buClr>
                <a:buChar char="-"/>
                <a:defRPr>
                  <a:solidFill>
                    <a:schemeClr val="tx1"/>
                  </a:solidFill>
                  <a:latin typeface="Arial" pitchFamily="34" charset="0"/>
                </a:defRPr>
              </a:lvl4pPr>
              <a:lvl5pPr marL="1566863" indent="-177800" algn="l" defTabSz="784225" eaLnBrk="0" hangingPunct="0">
                <a:buClr>
                  <a:schemeClr val="tx1"/>
                </a:buClr>
                <a:buChar char="-"/>
                <a:defRPr>
                  <a:solidFill>
                    <a:schemeClr val="tx1"/>
                  </a:solidFill>
                  <a:latin typeface="Arial" pitchFamily="34" charset="0"/>
                </a:defRPr>
              </a:lvl5pPr>
              <a:lvl6pPr marL="2024063" indent="-177800" defTabSz="784225" eaLnBrk="0" fontAlgn="base" hangingPunct="0">
                <a:spcBef>
                  <a:spcPct val="0"/>
                </a:spcBef>
                <a:spcAft>
                  <a:spcPct val="30000"/>
                </a:spcAft>
                <a:buClr>
                  <a:schemeClr val="tx1"/>
                </a:buClr>
                <a:buChar char="-"/>
                <a:defRPr>
                  <a:solidFill>
                    <a:schemeClr val="tx1"/>
                  </a:solidFill>
                  <a:latin typeface="Arial" pitchFamily="34" charset="0"/>
                </a:defRPr>
              </a:lvl6pPr>
              <a:lvl7pPr marL="2481263" indent="-177800" defTabSz="784225" eaLnBrk="0" fontAlgn="base" hangingPunct="0">
                <a:spcBef>
                  <a:spcPct val="0"/>
                </a:spcBef>
                <a:spcAft>
                  <a:spcPct val="30000"/>
                </a:spcAft>
                <a:buClr>
                  <a:schemeClr val="tx1"/>
                </a:buClr>
                <a:buChar char="-"/>
                <a:defRPr>
                  <a:solidFill>
                    <a:schemeClr val="tx1"/>
                  </a:solidFill>
                  <a:latin typeface="Arial" pitchFamily="34" charset="0"/>
                </a:defRPr>
              </a:lvl7pPr>
              <a:lvl8pPr marL="2938463" indent="-177800" defTabSz="784225" eaLnBrk="0" fontAlgn="base" hangingPunct="0">
                <a:spcBef>
                  <a:spcPct val="0"/>
                </a:spcBef>
                <a:spcAft>
                  <a:spcPct val="30000"/>
                </a:spcAft>
                <a:buClr>
                  <a:schemeClr val="tx1"/>
                </a:buClr>
                <a:buChar char="-"/>
                <a:defRPr>
                  <a:solidFill>
                    <a:schemeClr val="tx1"/>
                  </a:solidFill>
                  <a:latin typeface="Arial" pitchFamily="34" charset="0"/>
                </a:defRPr>
              </a:lvl8pPr>
              <a:lvl9pPr marL="3395663" indent="-177800" defTabSz="784225" eaLnBrk="0" fontAlgn="base" hangingPunct="0">
                <a:spcBef>
                  <a:spcPct val="0"/>
                </a:spcBef>
                <a:spcAft>
                  <a:spcPct val="30000"/>
                </a:spcAft>
                <a:buClr>
                  <a:schemeClr val="tx1"/>
                </a:buClr>
                <a:buChar char="-"/>
                <a:defRPr>
                  <a:solidFill>
                    <a:schemeClr val="tx1"/>
                  </a:solidFill>
                  <a:latin typeface="Arial" pitchFamily="34" charset="0"/>
                </a:defRPr>
              </a:lvl9pPr>
            </a:lstStyle>
            <a:p>
              <a:pPr algn="ctr">
                <a:spcAft>
                  <a:spcPct val="0"/>
                </a:spcAft>
                <a:buClrTx/>
                <a:buFontTx/>
                <a:buNone/>
              </a:pPr>
              <a:r>
                <a:rPr lang="de-DE" altLang="de-DE" sz="1400" b="1" dirty="0">
                  <a:solidFill>
                    <a:schemeClr val="tx1"/>
                  </a:solidFill>
                </a:rPr>
                <a:t>Allianz</a:t>
              </a:r>
            </a:p>
          </p:txBody>
        </p:sp>
        <p:sp>
          <p:nvSpPr>
            <p:cNvPr id="27" name="Text Box 4">
              <a:extLst>
                <a:ext uri="{FF2B5EF4-FFF2-40B4-BE49-F238E27FC236}">
                  <a16:creationId xmlns:a16="http://schemas.microsoft.com/office/drawing/2014/main" id="{8CB7F75B-4789-4796-94D6-52D29B8922C2}"/>
                </a:ext>
              </a:extLst>
            </p:cNvPr>
            <p:cNvSpPr txBox="1">
              <a:spLocks noChangeArrowheads="1"/>
            </p:cNvSpPr>
            <p:nvPr/>
          </p:nvSpPr>
          <p:spPr bwMode="gray">
            <a:xfrm>
              <a:off x="479424" y="1384300"/>
              <a:ext cx="3094240" cy="1072291"/>
            </a:xfrm>
            <a:prstGeom prst="roundRect">
              <a:avLst>
                <a:gd name="adj" fmla="val 8415"/>
              </a:avLst>
            </a:prstGeom>
            <a:solidFill>
              <a:schemeClr val="accent4"/>
            </a:solidFill>
            <a:ln>
              <a:noFill/>
            </a:ln>
            <a:effectLst/>
          </p:spPr>
          <p:txBody>
            <a:bodyPr lIns="78381" tIns="90009" rIns="78381" bIns="90009" anchor="ctr"/>
            <a:lstStyle>
              <a:lvl1pPr algn="l" defTabSz="784225" eaLnBrk="0" hangingPunct="0">
                <a:defRPr sz="2000">
                  <a:solidFill>
                    <a:schemeClr val="accent1"/>
                  </a:solidFill>
                  <a:latin typeface="Arial" pitchFamily="34" charset="0"/>
                </a:defRPr>
              </a:lvl1pPr>
              <a:lvl2pPr marL="742950" indent="-285750" algn="l" defTabSz="784225" eaLnBrk="0" hangingPunct="0">
                <a:defRPr>
                  <a:solidFill>
                    <a:schemeClr val="tx1"/>
                  </a:solidFill>
                  <a:latin typeface="Arial" pitchFamily="34" charset="0"/>
                </a:defRPr>
              </a:lvl2pPr>
              <a:lvl3pPr marL="784225" indent="-188913" algn="l" defTabSz="784225" eaLnBrk="0" hangingPunct="0">
                <a:buChar char="§"/>
                <a:defRPr>
                  <a:solidFill>
                    <a:schemeClr val="tx1"/>
                  </a:solidFill>
                  <a:latin typeface="Arial" pitchFamily="34" charset="0"/>
                </a:defRPr>
              </a:lvl3pPr>
              <a:lvl4pPr marL="1176338" indent="-190500" algn="l" defTabSz="784225" eaLnBrk="0" hangingPunct="0">
                <a:buClr>
                  <a:schemeClr val="tx1"/>
                </a:buClr>
                <a:buChar char="-"/>
                <a:defRPr>
                  <a:solidFill>
                    <a:schemeClr val="tx1"/>
                  </a:solidFill>
                  <a:latin typeface="Arial" pitchFamily="34" charset="0"/>
                </a:defRPr>
              </a:lvl4pPr>
              <a:lvl5pPr marL="1566863" indent="-177800" algn="l" defTabSz="784225" eaLnBrk="0" hangingPunct="0">
                <a:buClr>
                  <a:schemeClr val="tx1"/>
                </a:buClr>
                <a:buChar char="-"/>
                <a:defRPr>
                  <a:solidFill>
                    <a:schemeClr val="tx1"/>
                  </a:solidFill>
                  <a:latin typeface="Arial" pitchFamily="34" charset="0"/>
                </a:defRPr>
              </a:lvl5pPr>
              <a:lvl6pPr marL="2024063" indent="-177800" defTabSz="784225" eaLnBrk="0" fontAlgn="base" hangingPunct="0">
                <a:spcBef>
                  <a:spcPct val="0"/>
                </a:spcBef>
                <a:spcAft>
                  <a:spcPct val="30000"/>
                </a:spcAft>
                <a:buClr>
                  <a:schemeClr val="tx1"/>
                </a:buClr>
                <a:buChar char="-"/>
                <a:defRPr>
                  <a:solidFill>
                    <a:schemeClr val="tx1"/>
                  </a:solidFill>
                  <a:latin typeface="Arial" pitchFamily="34" charset="0"/>
                </a:defRPr>
              </a:lvl6pPr>
              <a:lvl7pPr marL="2481263" indent="-177800" defTabSz="784225" eaLnBrk="0" fontAlgn="base" hangingPunct="0">
                <a:spcBef>
                  <a:spcPct val="0"/>
                </a:spcBef>
                <a:spcAft>
                  <a:spcPct val="30000"/>
                </a:spcAft>
                <a:buClr>
                  <a:schemeClr val="tx1"/>
                </a:buClr>
                <a:buChar char="-"/>
                <a:defRPr>
                  <a:solidFill>
                    <a:schemeClr val="tx1"/>
                  </a:solidFill>
                  <a:latin typeface="Arial" pitchFamily="34" charset="0"/>
                </a:defRPr>
              </a:lvl7pPr>
              <a:lvl8pPr marL="2938463" indent="-177800" defTabSz="784225" eaLnBrk="0" fontAlgn="base" hangingPunct="0">
                <a:spcBef>
                  <a:spcPct val="0"/>
                </a:spcBef>
                <a:spcAft>
                  <a:spcPct val="30000"/>
                </a:spcAft>
                <a:buClr>
                  <a:schemeClr val="tx1"/>
                </a:buClr>
                <a:buChar char="-"/>
                <a:defRPr>
                  <a:solidFill>
                    <a:schemeClr val="tx1"/>
                  </a:solidFill>
                  <a:latin typeface="Arial" pitchFamily="34" charset="0"/>
                </a:defRPr>
              </a:lvl8pPr>
              <a:lvl9pPr marL="3395663" indent="-177800" defTabSz="784225" eaLnBrk="0" fontAlgn="base" hangingPunct="0">
                <a:spcBef>
                  <a:spcPct val="0"/>
                </a:spcBef>
                <a:spcAft>
                  <a:spcPct val="30000"/>
                </a:spcAft>
                <a:buClr>
                  <a:schemeClr val="tx1"/>
                </a:buClr>
                <a:buChar char="-"/>
                <a:defRPr>
                  <a:solidFill>
                    <a:schemeClr val="tx1"/>
                  </a:solidFill>
                  <a:latin typeface="Arial" pitchFamily="34" charset="0"/>
                </a:defRPr>
              </a:lvl9pPr>
            </a:lstStyle>
            <a:p>
              <a:pPr algn="ctr">
                <a:spcAft>
                  <a:spcPct val="0"/>
                </a:spcAft>
                <a:buClrTx/>
                <a:buFontTx/>
                <a:buNone/>
              </a:pPr>
              <a:r>
                <a:rPr lang="de-DE" altLang="de-DE" sz="1400" b="1" dirty="0">
                  <a:solidFill>
                    <a:schemeClr val="tx1"/>
                  </a:solidFill>
                </a:rPr>
                <a:t>Arbeitgeber = </a:t>
              </a:r>
            </a:p>
            <a:p>
              <a:pPr algn="ctr">
                <a:spcAft>
                  <a:spcPct val="0"/>
                </a:spcAft>
                <a:buClrTx/>
                <a:buFontTx/>
                <a:buNone/>
              </a:pPr>
              <a:r>
                <a:rPr lang="de-DE" altLang="de-DE" sz="1400" b="1" dirty="0">
                  <a:solidFill>
                    <a:schemeClr val="tx1"/>
                  </a:solidFill>
                </a:rPr>
                <a:t>Versicherungsnehmer</a:t>
              </a:r>
            </a:p>
          </p:txBody>
        </p:sp>
        <p:sp>
          <p:nvSpPr>
            <p:cNvPr id="28" name="Text Box 7">
              <a:extLst>
                <a:ext uri="{FF2B5EF4-FFF2-40B4-BE49-F238E27FC236}">
                  <a16:creationId xmlns:a16="http://schemas.microsoft.com/office/drawing/2014/main" id="{B013F82D-57BE-4A8E-9667-BA6C5701930C}"/>
                </a:ext>
              </a:extLst>
            </p:cNvPr>
            <p:cNvSpPr txBox="1">
              <a:spLocks noChangeArrowheads="1"/>
            </p:cNvSpPr>
            <p:nvPr/>
          </p:nvSpPr>
          <p:spPr bwMode="gray">
            <a:xfrm>
              <a:off x="479424" y="5100373"/>
              <a:ext cx="3094240" cy="1072291"/>
            </a:xfrm>
            <a:prstGeom prst="roundRect">
              <a:avLst>
                <a:gd name="adj" fmla="val 8415"/>
              </a:avLst>
            </a:prstGeom>
            <a:solidFill>
              <a:schemeClr val="accent4"/>
            </a:solidFill>
            <a:ln>
              <a:noFill/>
            </a:ln>
            <a:effectLst/>
          </p:spPr>
          <p:txBody>
            <a:bodyPr lIns="78381" tIns="39191" rIns="78381" bIns="39191" anchor="ctr"/>
            <a:lstStyle>
              <a:lvl1pPr algn="l" defTabSz="784225" eaLnBrk="0" hangingPunct="0">
                <a:defRPr sz="2000">
                  <a:solidFill>
                    <a:schemeClr val="accent1"/>
                  </a:solidFill>
                  <a:latin typeface="Arial" pitchFamily="34" charset="0"/>
                </a:defRPr>
              </a:lvl1pPr>
              <a:lvl2pPr marL="742950" indent="-285750" algn="l" defTabSz="784225" eaLnBrk="0" hangingPunct="0">
                <a:defRPr>
                  <a:solidFill>
                    <a:schemeClr val="tx1"/>
                  </a:solidFill>
                  <a:latin typeface="Arial" pitchFamily="34" charset="0"/>
                </a:defRPr>
              </a:lvl2pPr>
              <a:lvl3pPr marL="784225" indent="-188913" algn="l" defTabSz="784225" eaLnBrk="0" hangingPunct="0">
                <a:buChar char="§"/>
                <a:defRPr>
                  <a:solidFill>
                    <a:schemeClr val="tx1"/>
                  </a:solidFill>
                  <a:latin typeface="Arial" pitchFamily="34" charset="0"/>
                </a:defRPr>
              </a:lvl3pPr>
              <a:lvl4pPr marL="1176338" indent="-190500" algn="l" defTabSz="784225" eaLnBrk="0" hangingPunct="0">
                <a:buClr>
                  <a:schemeClr val="tx1"/>
                </a:buClr>
                <a:buChar char="-"/>
                <a:defRPr>
                  <a:solidFill>
                    <a:schemeClr val="tx1"/>
                  </a:solidFill>
                  <a:latin typeface="Arial" pitchFamily="34" charset="0"/>
                </a:defRPr>
              </a:lvl4pPr>
              <a:lvl5pPr marL="1566863" indent="-177800" algn="l" defTabSz="784225" eaLnBrk="0" hangingPunct="0">
                <a:buClr>
                  <a:schemeClr val="tx1"/>
                </a:buClr>
                <a:buChar char="-"/>
                <a:defRPr>
                  <a:solidFill>
                    <a:schemeClr val="tx1"/>
                  </a:solidFill>
                  <a:latin typeface="Arial" pitchFamily="34" charset="0"/>
                </a:defRPr>
              </a:lvl5pPr>
              <a:lvl6pPr marL="2024063" indent="-177800" defTabSz="784225" eaLnBrk="0" fontAlgn="base" hangingPunct="0">
                <a:spcBef>
                  <a:spcPct val="0"/>
                </a:spcBef>
                <a:spcAft>
                  <a:spcPct val="30000"/>
                </a:spcAft>
                <a:buClr>
                  <a:schemeClr val="tx1"/>
                </a:buClr>
                <a:buChar char="-"/>
                <a:defRPr>
                  <a:solidFill>
                    <a:schemeClr val="tx1"/>
                  </a:solidFill>
                  <a:latin typeface="Arial" pitchFamily="34" charset="0"/>
                </a:defRPr>
              </a:lvl6pPr>
              <a:lvl7pPr marL="2481263" indent="-177800" defTabSz="784225" eaLnBrk="0" fontAlgn="base" hangingPunct="0">
                <a:spcBef>
                  <a:spcPct val="0"/>
                </a:spcBef>
                <a:spcAft>
                  <a:spcPct val="30000"/>
                </a:spcAft>
                <a:buClr>
                  <a:schemeClr val="tx1"/>
                </a:buClr>
                <a:buChar char="-"/>
                <a:defRPr>
                  <a:solidFill>
                    <a:schemeClr val="tx1"/>
                  </a:solidFill>
                  <a:latin typeface="Arial" pitchFamily="34" charset="0"/>
                </a:defRPr>
              </a:lvl7pPr>
              <a:lvl8pPr marL="2938463" indent="-177800" defTabSz="784225" eaLnBrk="0" fontAlgn="base" hangingPunct="0">
                <a:spcBef>
                  <a:spcPct val="0"/>
                </a:spcBef>
                <a:spcAft>
                  <a:spcPct val="30000"/>
                </a:spcAft>
                <a:buClr>
                  <a:schemeClr val="tx1"/>
                </a:buClr>
                <a:buChar char="-"/>
                <a:defRPr>
                  <a:solidFill>
                    <a:schemeClr val="tx1"/>
                  </a:solidFill>
                  <a:latin typeface="Arial" pitchFamily="34" charset="0"/>
                </a:defRPr>
              </a:lvl8pPr>
              <a:lvl9pPr marL="3395663" indent="-177800" defTabSz="784225" eaLnBrk="0" fontAlgn="base" hangingPunct="0">
                <a:spcBef>
                  <a:spcPct val="0"/>
                </a:spcBef>
                <a:spcAft>
                  <a:spcPct val="30000"/>
                </a:spcAft>
                <a:buClr>
                  <a:schemeClr val="tx1"/>
                </a:buClr>
                <a:buChar char="-"/>
                <a:defRPr>
                  <a:solidFill>
                    <a:schemeClr val="tx1"/>
                  </a:solidFill>
                  <a:latin typeface="Arial" pitchFamily="34" charset="0"/>
                </a:defRPr>
              </a:lvl9pPr>
            </a:lstStyle>
            <a:p>
              <a:pPr algn="ctr">
                <a:spcAft>
                  <a:spcPct val="0"/>
                </a:spcAft>
                <a:buClrTx/>
                <a:buFontTx/>
                <a:buNone/>
              </a:pPr>
              <a:r>
                <a:rPr lang="de-DE" altLang="de-DE" sz="1400" b="1" dirty="0">
                  <a:solidFill>
                    <a:schemeClr val="tx1"/>
                  </a:solidFill>
                </a:rPr>
                <a:t>Arbeitnehmer =</a:t>
              </a:r>
            </a:p>
            <a:p>
              <a:pPr algn="ctr">
                <a:spcAft>
                  <a:spcPct val="0"/>
                </a:spcAft>
                <a:buClrTx/>
                <a:buFontTx/>
                <a:buNone/>
              </a:pPr>
              <a:r>
                <a:rPr lang="de-DE" altLang="de-DE" sz="1400" b="1" dirty="0">
                  <a:solidFill>
                    <a:schemeClr val="tx1"/>
                  </a:solidFill>
                </a:rPr>
                <a:t>versicherte Person</a:t>
              </a:r>
            </a:p>
          </p:txBody>
        </p:sp>
        <p:grpSp>
          <p:nvGrpSpPr>
            <p:cNvPr id="31" name="Group 8">
              <a:extLst>
                <a:ext uri="{FF2B5EF4-FFF2-40B4-BE49-F238E27FC236}">
                  <a16:creationId xmlns:a16="http://schemas.microsoft.com/office/drawing/2014/main" id="{22EE4691-9B66-491B-9356-3F247289B4DA}"/>
                </a:ext>
              </a:extLst>
            </p:cNvPr>
            <p:cNvGrpSpPr/>
            <p:nvPr/>
          </p:nvGrpSpPr>
          <p:grpSpPr>
            <a:xfrm>
              <a:off x="3573663" y="2456591"/>
              <a:ext cx="6949364" cy="3818797"/>
              <a:chOff x="3573663" y="2456591"/>
              <a:chExt cx="6949364" cy="3818797"/>
            </a:xfrm>
          </p:grpSpPr>
          <p:sp>
            <p:nvSpPr>
              <p:cNvPr id="32" name="Text Box 23">
                <a:extLst>
                  <a:ext uri="{FF2B5EF4-FFF2-40B4-BE49-F238E27FC236}">
                    <a16:creationId xmlns:a16="http://schemas.microsoft.com/office/drawing/2014/main" id="{556DF487-92A2-46AE-82A2-31CB80003A94}"/>
                  </a:ext>
                </a:extLst>
              </p:cNvPr>
              <p:cNvSpPr txBox="1">
                <a:spLocks noChangeArrowheads="1"/>
              </p:cNvSpPr>
              <p:nvPr/>
            </p:nvSpPr>
            <p:spPr bwMode="gray">
              <a:xfrm>
                <a:off x="5047195" y="4920194"/>
                <a:ext cx="2097604" cy="309968"/>
              </a:xfrm>
              <a:prstGeom prst="rect">
                <a:avLst/>
              </a:prstGeom>
              <a:noFill/>
              <a:ln>
                <a:noFill/>
              </a:ln>
              <a:effectLst/>
            </p:spPr>
            <p:txBody>
              <a:bodyPr wrap="square" lIns="90009" tIns="46805" rIns="90009" bIns="46805">
                <a:spAutoFit/>
              </a:bodyPr>
              <a:lstStyle>
                <a:defPPr>
                  <a:defRPr lang="de-DE"/>
                </a:defPPr>
                <a:lvl1pPr algn="ctr">
                  <a:defRPr sz="1400" b="1">
                    <a:solidFill>
                      <a:srgbClr val="00908D"/>
                    </a:solidFill>
                    <a:latin typeface="Arial" pitchFamily="34" charset="0"/>
                  </a:defRPr>
                </a:lvl1pPr>
                <a:lvl2pPr marL="742950" indent="-285750" eaLnBrk="0" hangingPunct="0">
                  <a:defRPr>
                    <a:latin typeface="Arial" pitchFamily="34" charset="0"/>
                  </a:defRPr>
                </a:lvl2pPr>
                <a:lvl3pPr marL="1143000" indent="-228600" eaLnBrk="0" hangingPunct="0">
                  <a:buChar char="§"/>
                  <a:defRPr>
                    <a:latin typeface="Arial" pitchFamily="34" charset="0"/>
                  </a:defRPr>
                </a:lvl3pPr>
                <a:lvl4pPr marL="1600200" indent="-228600" eaLnBrk="0" hangingPunct="0">
                  <a:buClr>
                    <a:schemeClr val="tx1"/>
                  </a:buClr>
                  <a:buChar char="-"/>
                  <a:defRPr>
                    <a:latin typeface="Arial" pitchFamily="34" charset="0"/>
                  </a:defRPr>
                </a:lvl4pPr>
                <a:lvl5pPr marL="2057400" indent="-228600" eaLnBrk="0" hangingPunct="0">
                  <a:buClr>
                    <a:schemeClr val="tx1"/>
                  </a:buClr>
                  <a:buChar char="-"/>
                  <a:defRPr>
                    <a:latin typeface="Arial" pitchFamily="34" charset="0"/>
                  </a:defRPr>
                </a:lvl5pPr>
                <a:lvl6pPr marL="2514600" indent="-228600" eaLnBrk="0" fontAlgn="base" hangingPunct="0">
                  <a:spcBef>
                    <a:spcPct val="0"/>
                  </a:spcBef>
                  <a:spcAft>
                    <a:spcPct val="30000"/>
                  </a:spcAft>
                  <a:buClr>
                    <a:schemeClr val="tx1"/>
                  </a:buClr>
                  <a:buChar char="-"/>
                  <a:defRPr>
                    <a:latin typeface="Arial" pitchFamily="34" charset="0"/>
                  </a:defRPr>
                </a:lvl6pPr>
                <a:lvl7pPr marL="2971800" indent="-228600" eaLnBrk="0" fontAlgn="base" hangingPunct="0">
                  <a:spcBef>
                    <a:spcPct val="0"/>
                  </a:spcBef>
                  <a:spcAft>
                    <a:spcPct val="30000"/>
                  </a:spcAft>
                  <a:buClr>
                    <a:schemeClr val="tx1"/>
                  </a:buClr>
                  <a:buChar char="-"/>
                  <a:defRPr>
                    <a:latin typeface="Arial" pitchFamily="34" charset="0"/>
                  </a:defRPr>
                </a:lvl7pPr>
                <a:lvl8pPr marL="3429000" indent="-228600" eaLnBrk="0" fontAlgn="base" hangingPunct="0">
                  <a:spcBef>
                    <a:spcPct val="0"/>
                  </a:spcBef>
                  <a:spcAft>
                    <a:spcPct val="30000"/>
                  </a:spcAft>
                  <a:buClr>
                    <a:schemeClr val="tx1"/>
                  </a:buClr>
                  <a:buChar char="-"/>
                  <a:defRPr>
                    <a:latin typeface="Arial" pitchFamily="34" charset="0"/>
                  </a:defRPr>
                </a:lvl8pPr>
                <a:lvl9pPr marL="3886200" indent="-228600" eaLnBrk="0" fontAlgn="base" hangingPunct="0">
                  <a:spcBef>
                    <a:spcPct val="0"/>
                  </a:spcBef>
                  <a:spcAft>
                    <a:spcPct val="30000"/>
                  </a:spcAft>
                  <a:buClr>
                    <a:schemeClr val="tx1"/>
                  </a:buClr>
                  <a:buChar char="-"/>
                  <a:defRPr>
                    <a:latin typeface="Arial" pitchFamily="34" charset="0"/>
                  </a:defRPr>
                </a:lvl9pPr>
              </a:lstStyle>
              <a:p>
                <a:r>
                  <a:rPr lang="de-DE" altLang="de-DE" b="0" dirty="0">
                    <a:solidFill>
                      <a:schemeClr val="bg1"/>
                    </a:solidFill>
                  </a:rPr>
                  <a:t>Rechtsanspruch</a:t>
                </a:r>
              </a:p>
            </p:txBody>
          </p:sp>
          <p:sp>
            <p:nvSpPr>
              <p:cNvPr id="33" name="Text Box 24">
                <a:extLst>
                  <a:ext uri="{FF2B5EF4-FFF2-40B4-BE49-F238E27FC236}">
                    <a16:creationId xmlns:a16="http://schemas.microsoft.com/office/drawing/2014/main" id="{2BC0D78B-2EFC-454D-A435-E264F1B1C6B4}"/>
                  </a:ext>
                </a:extLst>
              </p:cNvPr>
              <p:cNvSpPr txBox="1">
                <a:spLocks noChangeArrowheads="1"/>
              </p:cNvSpPr>
              <p:nvPr/>
            </p:nvSpPr>
            <p:spPr bwMode="gray">
              <a:xfrm>
                <a:off x="3731006" y="5494522"/>
                <a:ext cx="5044670" cy="780866"/>
              </a:xfrm>
              <a:prstGeom prst="rect">
                <a:avLst/>
              </a:prstGeom>
              <a:noFill/>
              <a:ln>
                <a:noFill/>
              </a:ln>
              <a:effectLst/>
            </p:spPr>
            <p:txBody>
              <a:bodyPr wrap="square" lIns="90009" tIns="46805" rIns="90009" bIns="46805">
                <a:spAutoFit/>
              </a:bodyPr>
              <a:lstStyle>
                <a:defPPr>
                  <a:defRPr lang="de-DE"/>
                </a:defPPr>
                <a:lvl1pPr algn="ctr">
                  <a:defRPr sz="1400" b="1">
                    <a:solidFill>
                      <a:srgbClr val="00908D"/>
                    </a:solidFill>
                    <a:latin typeface="Arial" pitchFamily="34" charset="0"/>
                  </a:defRPr>
                </a:lvl1pPr>
                <a:lvl2pPr marL="742950" indent="-285750" eaLnBrk="0" hangingPunct="0">
                  <a:defRPr>
                    <a:latin typeface="Arial" pitchFamily="34" charset="0"/>
                  </a:defRPr>
                </a:lvl2pPr>
                <a:lvl3pPr marL="1143000" indent="-228600" eaLnBrk="0" hangingPunct="0">
                  <a:buChar char="§"/>
                  <a:defRPr>
                    <a:latin typeface="Arial" pitchFamily="34" charset="0"/>
                  </a:defRPr>
                </a:lvl3pPr>
                <a:lvl4pPr marL="1600200" indent="-228600" eaLnBrk="0" hangingPunct="0">
                  <a:buClr>
                    <a:schemeClr val="tx1"/>
                  </a:buClr>
                  <a:buChar char="-"/>
                  <a:defRPr>
                    <a:latin typeface="Arial" pitchFamily="34" charset="0"/>
                  </a:defRPr>
                </a:lvl4pPr>
                <a:lvl5pPr marL="2057400" indent="-228600" eaLnBrk="0" hangingPunct="0">
                  <a:buClr>
                    <a:schemeClr val="tx1"/>
                  </a:buClr>
                  <a:buChar char="-"/>
                  <a:defRPr>
                    <a:latin typeface="Arial" pitchFamily="34" charset="0"/>
                  </a:defRPr>
                </a:lvl5pPr>
                <a:lvl6pPr marL="2514600" indent="-228600" eaLnBrk="0" fontAlgn="base" hangingPunct="0">
                  <a:spcBef>
                    <a:spcPct val="0"/>
                  </a:spcBef>
                  <a:spcAft>
                    <a:spcPct val="30000"/>
                  </a:spcAft>
                  <a:buClr>
                    <a:schemeClr val="tx1"/>
                  </a:buClr>
                  <a:buChar char="-"/>
                  <a:defRPr>
                    <a:latin typeface="Arial" pitchFamily="34" charset="0"/>
                  </a:defRPr>
                </a:lvl6pPr>
                <a:lvl7pPr marL="2971800" indent="-228600" eaLnBrk="0" fontAlgn="base" hangingPunct="0">
                  <a:spcBef>
                    <a:spcPct val="0"/>
                  </a:spcBef>
                  <a:spcAft>
                    <a:spcPct val="30000"/>
                  </a:spcAft>
                  <a:buClr>
                    <a:schemeClr val="tx1"/>
                  </a:buClr>
                  <a:buChar char="-"/>
                  <a:defRPr>
                    <a:latin typeface="Arial" pitchFamily="34" charset="0"/>
                  </a:defRPr>
                </a:lvl7pPr>
                <a:lvl8pPr marL="3429000" indent="-228600" eaLnBrk="0" fontAlgn="base" hangingPunct="0">
                  <a:spcBef>
                    <a:spcPct val="0"/>
                  </a:spcBef>
                  <a:spcAft>
                    <a:spcPct val="30000"/>
                  </a:spcAft>
                  <a:buClr>
                    <a:schemeClr val="tx1"/>
                  </a:buClr>
                  <a:buChar char="-"/>
                  <a:defRPr>
                    <a:latin typeface="Arial" pitchFamily="34" charset="0"/>
                  </a:defRPr>
                </a:lvl8pPr>
                <a:lvl9pPr marL="3886200" indent="-228600" eaLnBrk="0" fontAlgn="base" hangingPunct="0">
                  <a:spcBef>
                    <a:spcPct val="0"/>
                  </a:spcBef>
                  <a:spcAft>
                    <a:spcPct val="30000"/>
                  </a:spcAft>
                  <a:buClr>
                    <a:schemeClr val="tx1"/>
                  </a:buClr>
                  <a:buChar char="-"/>
                  <a:defRPr>
                    <a:latin typeface="Arial" pitchFamily="34" charset="0"/>
                  </a:defRPr>
                </a:lvl9pPr>
              </a:lstStyle>
              <a:p>
                <a:r>
                  <a:rPr lang="de-DE" altLang="de-DE" b="0" dirty="0" smtClean="0">
                    <a:solidFill>
                      <a:schemeClr val="bg1"/>
                    </a:solidFill>
                  </a:rPr>
                  <a:t>Versicherungsleistung (entsprechend der aktuellen Zusage)</a:t>
                </a:r>
                <a:endParaRPr lang="de-DE" altLang="de-DE" b="0" dirty="0">
                  <a:solidFill>
                    <a:schemeClr val="bg1"/>
                  </a:solidFill>
                </a:endParaRPr>
              </a:p>
            </p:txBody>
          </p:sp>
          <p:grpSp>
            <p:nvGrpSpPr>
              <p:cNvPr id="34" name="Group 2">
                <a:extLst>
                  <a:ext uri="{FF2B5EF4-FFF2-40B4-BE49-F238E27FC236}">
                    <a16:creationId xmlns:a16="http://schemas.microsoft.com/office/drawing/2014/main" id="{1EE0405B-BD1E-4294-902A-D82FE0919C6C}"/>
                  </a:ext>
                </a:extLst>
              </p:cNvPr>
              <p:cNvGrpSpPr/>
              <p:nvPr/>
            </p:nvGrpSpPr>
            <p:grpSpPr>
              <a:xfrm>
                <a:off x="3573663" y="2456591"/>
                <a:ext cx="6949364" cy="3433669"/>
                <a:chOff x="3573663" y="2456591"/>
                <a:chExt cx="6949364" cy="3433669"/>
              </a:xfrm>
            </p:grpSpPr>
            <p:grpSp>
              <p:nvGrpSpPr>
                <p:cNvPr id="37" name="Group 12">
                  <a:extLst>
                    <a:ext uri="{FF2B5EF4-FFF2-40B4-BE49-F238E27FC236}">
                      <a16:creationId xmlns:a16="http://schemas.microsoft.com/office/drawing/2014/main" id="{395B5544-1519-4BB7-8B1F-FEDCAABFA48A}"/>
                    </a:ext>
                  </a:extLst>
                </p:cNvPr>
                <p:cNvGrpSpPr/>
                <p:nvPr/>
              </p:nvGrpSpPr>
              <p:grpSpPr>
                <a:xfrm>
                  <a:off x="3573663" y="2456592"/>
                  <a:ext cx="6315707" cy="2854548"/>
                  <a:chOff x="3573664" y="2456592"/>
                  <a:chExt cx="5425556" cy="2854548"/>
                </a:xfrm>
              </p:grpSpPr>
              <p:cxnSp>
                <p:nvCxnSpPr>
                  <p:cNvPr id="41" name="Straight Arrow Connector 7">
                    <a:extLst>
                      <a:ext uri="{FF2B5EF4-FFF2-40B4-BE49-F238E27FC236}">
                        <a16:creationId xmlns:a16="http://schemas.microsoft.com/office/drawing/2014/main" id="{B83BA6F7-0696-4AEF-8290-10F78803CA05}"/>
                      </a:ext>
                    </a:extLst>
                  </p:cNvPr>
                  <p:cNvCxnSpPr>
                    <a:cxnSpLocks/>
                  </p:cNvCxnSpPr>
                  <p:nvPr/>
                </p:nvCxnSpPr>
                <p:spPr>
                  <a:xfrm flipV="1">
                    <a:off x="8988083" y="2456592"/>
                    <a:ext cx="0" cy="2854548"/>
                  </a:xfrm>
                  <a:prstGeom prst="straightConnector1">
                    <a:avLst/>
                  </a:prstGeom>
                  <a:ln>
                    <a:solidFill>
                      <a:srgbClr val="5FCD8A"/>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10">
                    <a:extLst>
                      <a:ext uri="{FF2B5EF4-FFF2-40B4-BE49-F238E27FC236}">
                        <a16:creationId xmlns:a16="http://schemas.microsoft.com/office/drawing/2014/main" id="{DC811810-095F-4DE0-AE82-5DB78F3E2D27}"/>
                      </a:ext>
                    </a:extLst>
                  </p:cNvPr>
                  <p:cNvCxnSpPr/>
                  <p:nvPr/>
                </p:nvCxnSpPr>
                <p:spPr>
                  <a:xfrm>
                    <a:off x="3573664" y="5311140"/>
                    <a:ext cx="5425556" cy="0"/>
                  </a:xfrm>
                  <a:prstGeom prst="line">
                    <a:avLst/>
                  </a:prstGeom>
                  <a:ln>
                    <a:solidFill>
                      <a:srgbClr val="5FCD8A"/>
                    </a:solidFill>
                  </a:ln>
                </p:spPr>
                <p:style>
                  <a:lnRef idx="1">
                    <a:schemeClr val="accent1"/>
                  </a:lnRef>
                  <a:fillRef idx="0">
                    <a:schemeClr val="accent1"/>
                  </a:fillRef>
                  <a:effectRef idx="0">
                    <a:schemeClr val="accent1"/>
                  </a:effectRef>
                  <a:fontRef idx="minor">
                    <a:schemeClr val="tx1"/>
                  </a:fontRef>
                </p:style>
              </p:cxnSp>
            </p:grpSp>
            <p:grpSp>
              <p:nvGrpSpPr>
                <p:cNvPr id="38" name="Group 42">
                  <a:extLst>
                    <a:ext uri="{FF2B5EF4-FFF2-40B4-BE49-F238E27FC236}">
                      <a16:creationId xmlns:a16="http://schemas.microsoft.com/office/drawing/2014/main" id="{CCB8054A-8F78-4374-979E-EBE2D07B452C}"/>
                    </a:ext>
                  </a:extLst>
                </p:cNvPr>
                <p:cNvGrpSpPr/>
                <p:nvPr/>
              </p:nvGrpSpPr>
              <p:grpSpPr>
                <a:xfrm>
                  <a:off x="3573664" y="2456591"/>
                  <a:ext cx="6949363" cy="3433669"/>
                  <a:chOff x="3573664" y="2456592"/>
                  <a:chExt cx="5425556" cy="2854548"/>
                </a:xfrm>
              </p:grpSpPr>
              <p:cxnSp>
                <p:nvCxnSpPr>
                  <p:cNvPr id="39" name="Straight Arrow Connector 43">
                    <a:extLst>
                      <a:ext uri="{FF2B5EF4-FFF2-40B4-BE49-F238E27FC236}">
                        <a16:creationId xmlns:a16="http://schemas.microsoft.com/office/drawing/2014/main" id="{63D536D6-D446-4090-BD62-DF6542120DA8}"/>
                      </a:ext>
                    </a:extLst>
                  </p:cNvPr>
                  <p:cNvCxnSpPr>
                    <a:cxnSpLocks/>
                  </p:cNvCxnSpPr>
                  <p:nvPr/>
                </p:nvCxnSpPr>
                <p:spPr>
                  <a:xfrm flipV="1">
                    <a:off x="8988083" y="2456592"/>
                    <a:ext cx="0" cy="2854548"/>
                  </a:xfrm>
                  <a:prstGeom prst="straightConnector1">
                    <a:avLst/>
                  </a:prstGeom>
                  <a:ln>
                    <a:solidFill>
                      <a:srgbClr val="5FCD8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44">
                    <a:extLst>
                      <a:ext uri="{FF2B5EF4-FFF2-40B4-BE49-F238E27FC236}">
                        <a16:creationId xmlns:a16="http://schemas.microsoft.com/office/drawing/2014/main" id="{542E5A7F-C878-4B4B-875F-BFBEF1AD1A08}"/>
                      </a:ext>
                    </a:extLst>
                  </p:cNvPr>
                  <p:cNvCxnSpPr/>
                  <p:nvPr/>
                </p:nvCxnSpPr>
                <p:spPr>
                  <a:xfrm>
                    <a:off x="3573664" y="5311140"/>
                    <a:ext cx="5425556" cy="0"/>
                  </a:xfrm>
                  <a:prstGeom prst="line">
                    <a:avLst/>
                  </a:prstGeom>
                  <a:ln>
                    <a:solidFill>
                      <a:srgbClr val="5FCD8A"/>
                    </a:solidFill>
                    <a:headEnd type="triangle"/>
                  </a:ln>
                </p:spPr>
                <p:style>
                  <a:lnRef idx="1">
                    <a:schemeClr val="accent1"/>
                  </a:lnRef>
                  <a:fillRef idx="0">
                    <a:schemeClr val="accent1"/>
                  </a:fillRef>
                  <a:effectRef idx="0">
                    <a:schemeClr val="accent1"/>
                  </a:effectRef>
                  <a:fontRef idx="minor">
                    <a:schemeClr val="tx1"/>
                  </a:fontRef>
                </p:style>
              </p:cxnSp>
            </p:grpSp>
          </p:grpSp>
        </p:grpSp>
        <p:grpSp>
          <p:nvGrpSpPr>
            <p:cNvPr id="43" name="Group 1">
              <a:extLst>
                <a:ext uri="{FF2B5EF4-FFF2-40B4-BE49-F238E27FC236}">
                  <a16:creationId xmlns:a16="http://schemas.microsoft.com/office/drawing/2014/main" id="{2F508C0C-3BBF-4B31-B59B-7879A8329D7C}"/>
                </a:ext>
              </a:extLst>
            </p:cNvPr>
            <p:cNvGrpSpPr/>
            <p:nvPr/>
          </p:nvGrpSpPr>
          <p:grpSpPr>
            <a:xfrm>
              <a:off x="3573663" y="1308094"/>
              <a:ext cx="5044672" cy="1331881"/>
              <a:chOff x="3573663" y="1308094"/>
              <a:chExt cx="5044672" cy="1331881"/>
            </a:xfrm>
          </p:grpSpPr>
          <p:sp>
            <p:nvSpPr>
              <p:cNvPr id="44" name="Text Box 10">
                <a:extLst>
                  <a:ext uri="{FF2B5EF4-FFF2-40B4-BE49-F238E27FC236}">
                    <a16:creationId xmlns:a16="http://schemas.microsoft.com/office/drawing/2014/main" id="{5FD986DF-0231-4FCC-8A30-F234A519C7D1}"/>
                  </a:ext>
                </a:extLst>
              </p:cNvPr>
              <p:cNvSpPr txBox="1">
                <a:spLocks noChangeArrowheads="1"/>
              </p:cNvSpPr>
              <p:nvPr/>
            </p:nvSpPr>
            <p:spPr bwMode="gray">
              <a:xfrm>
                <a:off x="4282382" y="2179300"/>
                <a:ext cx="3941919" cy="460675"/>
              </a:xfrm>
              <a:prstGeom prst="rect">
                <a:avLst/>
              </a:prstGeom>
              <a:noFill/>
              <a:ln>
                <a:noFill/>
              </a:ln>
              <a:effectLst/>
            </p:spPr>
            <p:txBody>
              <a:bodyPr wrap="square" lIns="90009" tIns="46805" rIns="90009" bIns="46805">
                <a:spAutoFit/>
              </a:bodyPr>
              <a:lstStyle>
                <a:defPPr>
                  <a:defRPr lang="de-DE"/>
                </a:defPPr>
                <a:lvl1pPr algn="ctr">
                  <a:defRPr sz="1400" b="1">
                    <a:solidFill>
                      <a:srgbClr val="00908D"/>
                    </a:solidFill>
                    <a:latin typeface="Arial" pitchFamily="34" charset="0"/>
                  </a:defRPr>
                </a:lvl1pPr>
                <a:lvl2pPr marL="742950" indent="-285750" eaLnBrk="0" hangingPunct="0">
                  <a:defRPr>
                    <a:latin typeface="Arial" pitchFamily="34" charset="0"/>
                  </a:defRPr>
                </a:lvl2pPr>
                <a:lvl3pPr marL="1143000" indent="-228600" eaLnBrk="0" hangingPunct="0">
                  <a:buChar char="§"/>
                  <a:defRPr>
                    <a:latin typeface="Arial" pitchFamily="34" charset="0"/>
                  </a:defRPr>
                </a:lvl3pPr>
                <a:lvl4pPr marL="1600200" indent="-228600" eaLnBrk="0" hangingPunct="0">
                  <a:buClr>
                    <a:schemeClr val="tx1"/>
                  </a:buClr>
                  <a:buChar char="-"/>
                  <a:defRPr>
                    <a:latin typeface="Arial" pitchFamily="34" charset="0"/>
                  </a:defRPr>
                </a:lvl4pPr>
                <a:lvl5pPr marL="2057400" indent="-228600" eaLnBrk="0" hangingPunct="0">
                  <a:buClr>
                    <a:schemeClr val="tx1"/>
                  </a:buClr>
                  <a:buChar char="-"/>
                  <a:defRPr>
                    <a:latin typeface="Arial" pitchFamily="34" charset="0"/>
                  </a:defRPr>
                </a:lvl5pPr>
                <a:lvl6pPr marL="2514600" indent="-228600" eaLnBrk="0" fontAlgn="base" hangingPunct="0">
                  <a:spcBef>
                    <a:spcPct val="0"/>
                  </a:spcBef>
                  <a:spcAft>
                    <a:spcPct val="30000"/>
                  </a:spcAft>
                  <a:buClr>
                    <a:schemeClr val="tx1"/>
                  </a:buClr>
                  <a:buChar char="-"/>
                  <a:defRPr>
                    <a:latin typeface="Arial" pitchFamily="34" charset="0"/>
                  </a:defRPr>
                </a:lvl6pPr>
                <a:lvl7pPr marL="2971800" indent="-228600" eaLnBrk="0" fontAlgn="base" hangingPunct="0">
                  <a:spcBef>
                    <a:spcPct val="0"/>
                  </a:spcBef>
                  <a:spcAft>
                    <a:spcPct val="30000"/>
                  </a:spcAft>
                  <a:buClr>
                    <a:schemeClr val="tx1"/>
                  </a:buClr>
                  <a:buChar char="-"/>
                  <a:defRPr>
                    <a:latin typeface="Arial" pitchFamily="34" charset="0"/>
                  </a:defRPr>
                </a:lvl7pPr>
                <a:lvl8pPr marL="3429000" indent="-228600" eaLnBrk="0" fontAlgn="base" hangingPunct="0">
                  <a:spcBef>
                    <a:spcPct val="0"/>
                  </a:spcBef>
                  <a:spcAft>
                    <a:spcPct val="30000"/>
                  </a:spcAft>
                  <a:buClr>
                    <a:schemeClr val="tx1"/>
                  </a:buClr>
                  <a:buChar char="-"/>
                  <a:defRPr>
                    <a:latin typeface="Arial" pitchFamily="34" charset="0"/>
                  </a:defRPr>
                </a:lvl8pPr>
                <a:lvl9pPr marL="3886200" indent="-228600" eaLnBrk="0" fontAlgn="base" hangingPunct="0">
                  <a:spcBef>
                    <a:spcPct val="0"/>
                  </a:spcBef>
                  <a:spcAft>
                    <a:spcPct val="30000"/>
                  </a:spcAft>
                  <a:buClr>
                    <a:schemeClr val="tx1"/>
                  </a:buClr>
                  <a:buChar char="-"/>
                  <a:defRPr>
                    <a:latin typeface="Arial" pitchFamily="34" charset="0"/>
                  </a:defRPr>
                </a:lvl9pPr>
              </a:lstStyle>
              <a:p>
                <a:r>
                  <a:rPr lang="de-DE" altLang="de-DE" b="0" dirty="0" smtClean="0">
                    <a:solidFill>
                      <a:schemeClr val="bg1"/>
                    </a:solidFill>
                  </a:rPr>
                  <a:t>Beitrag (zeitlich begrenzt)</a:t>
                </a:r>
                <a:endParaRPr lang="de-DE" altLang="de-DE" b="0" dirty="0">
                  <a:solidFill>
                    <a:schemeClr val="bg1"/>
                  </a:solidFill>
                </a:endParaRPr>
              </a:p>
            </p:txBody>
          </p:sp>
          <p:sp>
            <p:nvSpPr>
              <p:cNvPr id="45" name="Text Box 28">
                <a:extLst>
                  <a:ext uri="{FF2B5EF4-FFF2-40B4-BE49-F238E27FC236}">
                    <a16:creationId xmlns:a16="http://schemas.microsoft.com/office/drawing/2014/main" id="{2D19DF55-DB0E-4585-854F-9B6C9D28D521}"/>
                  </a:ext>
                </a:extLst>
              </p:cNvPr>
              <p:cNvSpPr txBox="1">
                <a:spLocks noChangeArrowheads="1"/>
              </p:cNvSpPr>
              <p:nvPr/>
            </p:nvSpPr>
            <p:spPr bwMode="gray">
              <a:xfrm>
                <a:off x="3573664" y="1308094"/>
                <a:ext cx="5044671" cy="309968"/>
              </a:xfrm>
              <a:prstGeom prst="rect">
                <a:avLst/>
              </a:prstGeom>
              <a:noFill/>
              <a:ln>
                <a:noFill/>
              </a:ln>
              <a:effectLst/>
            </p:spPr>
            <p:txBody>
              <a:bodyPr wrap="square" lIns="90009" tIns="46805" rIns="90009" bIns="46805">
                <a:spAutoFit/>
              </a:bodyPr>
              <a:lstStyle>
                <a:lvl1pPr algn="l" eaLnBrk="0" hangingPunct="0">
                  <a:defRPr sz="2000">
                    <a:solidFill>
                      <a:schemeClr val="accent1"/>
                    </a:solidFill>
                    <a:latin typeface="Arial" pitchFamily="34" charset="0"/>
                  </a:defRPr>
                </a:lvl1pPr>
                <a:lvl2pPr marL="742950" indent="-285750" algn="l" eaLnBrk="0" hangingPunct="0">
                  <a:defRPr>
                    <a:solidFill>
                      <a:schemeClr val="tx1"/>
                    </a:solidFill>
                    <a:latin typeface="Arial" pitchFamily="34" charset="0"/>
                  </a:defRPr>
                </a:lvl2pPr>
                <a:lvl3pPr marL="1143000" indent="-228600" algn="l" eaLnBrk="0" hangingPunct="0">
                  <a:buChar char="§"/>
                  <a:defRPr>
                    <a:solidFill>
                      <a:schemeClr val="tx1"/>
                    </a:solidFill>
                    <a:latin typeface="Arial" pitchFamily="34" charset="0"/>
                  </a:defRPr>
                </a:lvl3pPr>
                <a:lvl4pPr marL="1600200" indent="-228600" algn="l" eaLnBrk="0" hangingPunct="0">
                  <a:buClr>
                    <a:schemeClr val="tx1"/>
                  </a:buClr>
                  <a:buChar char="-"/>
                  <a:defRPr>
                    <a:solidFill>
                      <a:schemeClr val="tx1"/>
                    </a:solidFill>
                    <a:latin typeface="Arial" pitchFamily="34" charset="0"/>
                  </a:defRPr>
                </a:lvl4pPr>
                <a:lvl5pPr marL="2057400" indent="-228600" algn="l" eaLnBrk="0" hangingPunct="0">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eaLnBrk="1" hangingPunct="1"/>
                <a:r>
                  <a:rPr lang="de-DE" altLang="de-DE" sz="1400" dirty="0">
                    <a:solidFill>
                      <a:schemeClr val="bg1"/>
                    </a:solidFill>
                  </a:rPr>
                  <a:t>Versicherungsvertrag</a:t>
                </a:r>
              </a:p>
            </p:txBody>
          </p:sp>
          <p:cxnSp>
            <p:nvCxnSpPr>
              <p:cNvPr id="46" name="Straight Arrow Connector 14">
                <a:extLst>
                  <a:ext uri="{FF2B5EF4-FFF2-40B4-BE49-F238E27FC236}">
                    <a16:creationId xmlns:a16="http://schemas.microsoft.com/office/drawing/2014/main" id="{3CEF0B25-645A-482F-B116-0DB9C2E6FDCA}"/>
                  </a:ext>
                </a:extLst>
              </p:cNvPr>
              <p:cNvCxnSpPr/>
              <p:nvPr/>
            </p:nvCxnSpPr>
            <p:spPr>
              <a:xfrm>
                <a:off x="3573663" y="1694268"/>
                <a:ext cx="5044672" cy="0"/>
              </a:xfrm>
              <a:prstGeom prst="straightConnector1">
                <a:avLst/>
              </a:prstGeom>
              <a:ln>
                <a:solidFill>
                  <a:srgbClr val="5FCD8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16">
                <a:extLst>
                  <a:ext uri="{FF2B5EF4-FFF2-40B4-BE49-F238E27FC236}">
                    <a16:creationId xmlns:a16="http://schemas.microsoft.com/office/drawing/2014/main" id="{B38964CA-65AB-4B6F-9A4E-49C90DA6D6E4}"/>
                  </a:ext>
                </a:extLst>
              </p:cNvPr>
              <p:cNvCxnSpPr>
                <a:cxnSpLocks/>
              </p:cNvCxnSpPr>
              <p:nvPr/>
            </p:nvCxnSpPr>
            <p:spPr>
              <a:xfrm>
                <a:off x="3573663" y="2175451"/>
                <a:ext cx="5044672" cy="0"/>
              </a:xfrm>
              <a:prstGeom prst="straightConnector1">
                <a:avLst/>
              </a:prstGeom>
              <a:ln>
                <a:solidFill>
                  <a:srgbClr val="5FCD8A"/>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5">
              <a:extLst>
                <a:ext uri="{FF2B5EF4-FFF2-40B4-BE49-F238E27FC236}">
                  <a16:creationId xmlns:a16="http://schemas.microsoft.com/office/drawing/2014/main" id="{3BA12E07-B76E-47DF-9BAF-0DD7D247E745}"/>
                </a:ext>
              </a:extLst>
            </p:cNvPr>
            <p:cNvGrpSpPr/>
            <p:nvPr/>
          </p:nvGrpSpPr>
          <p:grpSpPr>
            <a:xfrm>
              <a:off x="2275426" y="2456591"/>
              <a:ext cx="349363" cy="2643782"/>
              <a:chOff x="2275426" y="2456591"/>
              <a:chExt cx="349363" cy="2643782"/>
            </a:xfrm>
          </p:grpSpPr>
          <p:sp>
            <p:nvSpPr>
              <p:cNvPr id="50" name="Text Box 16">
                <a:extLst>
                  <a:ext uri="{FF2B5EF4-FFF2-40B4-BE49-F238E27FC236}">
                    <a16:creationId xmlns:a16="http://schemas.microsoft.com/office/drawing/2014/main" id="{01AB02CF-7DA0-4683-8817-2C5CE165BD39}"/>
                  </a:ext>
                </a:extLst>
              </p:cNvPr>
              <p:cNvSpPr txBox="1">
                <a:spLocks noChangeArrowheads="1"/>
              </p:cNvSpPr>
              <p:nvPr/>
            </p:nvSpPr>
            <p:spPr bwMode="gray">
              <a:xfrm rot="16200000">
                <a:off x="1158726" y="3623498"/>
                <a:ext cx="2622157" cy="309968"/>
              </a:xfrm>
              <a:prstGeom prst="rect">
                <a:avLst/>
              </a:prstGeom>
              <a:noFill/>
              <a:ln>
                <a:noFill/>
              </a:ln>
              <a:effectLst/>
            </p:spPr>
            <p:txBody>
              <a:bodyPr wrap="square" lIns="90009" tIns="46805" rIns="90009" bIns="46805">
                <a:spAutoFit/>
              </a:bodyPr>
              <a:lstStyle>
                <a:defPPr>
                  <a:defRPr lang="de-DE"/>
                </a:defPPr>
                <a:lvl1pPr algn="ctr">
                  <a:defRPr sz="1400" b="1">
                    <a:solidFill>
                      <a:srgbClr val="00908D"/>
                    </a:solidFill>
                    <a:latin typeface="Arial" pitchFamily="34" charset="0"/>
                  </a:defRPr>
                </a:lvl1pPr>
                <a:lvl2pPr marL="742950" indent="-285750" eaLnBrk="0" hangingPunct="0">
                  <a:defRPr>
                    <a:latin typeface="Arial" pitchFamily="34" charset="0"/>
                  </a:defRPr>
                </a:lvl2pPr>
                <a:lvl3pPr marL="1143000" indent="-228600" eaLnBrk="0" hangingPunct="0">
                  <a:buChar char="§"/>
                  <a:defRPr>
                    <a:latin typeface="Arial" pitchFamily="34" charset="0"/>
                  </a:defRPr>
                </a:lvl3pPr>
                <a:lvl4pPr marL="1600200" indent="-228600" eaLnBrk="0" hangingPunct="0">
                  <a:buClr>
                    <a:schemeClr val="tx1"/>
                  </a:buClr>
                  <a:buChar char="-"/>
                  <a:defRPr>
                    <a:latin typeface="Arial" pitchFamily="34" charset="0"/>
                  </a:defRPr>
                </a:lvl4pPr>
                <a:lvl5pPr marL="2057400" indent="-228600" eaLnBrk="0" hangingPunct="0">
                  <a:buClr>
                    <a:schemeClr val="tx1"/>
                  </a:buClr>
                  <a:buChar char="-"/>
                  <a:defRPr>
                    <a:latin typeface="Arial" pitchFamily="34" charset="0"/>
                  </a:defRPr>
                </a:lvl5pPr>
                <a:lvl6pPr marL="2514600" indent="-228600" eaLnBrk="0" fontAlgn="base" hangingPunct="0">
                  <a:spcBef>
                    <a:spcPct val="0"/>
                  </a:spcBef>
                  <a:spcAft>
                    <a:spcPct val="30000"/>
                  </a:spcAft>
                  <a:buClr>
                    <a:schemeClr val="tx1"/>
                  </a:buClr>
                  <a:buChar char="-"/>
                  <a:defRPr>
                    <a:latin typeface="Arial" pitchFamily="34" charset="0"/>
                  </a:defRPr>
                </a:lvl6pPr>
                <a:lvl7pPr marL="2971800" indent="-228600" eaLnBrk="0" fontAlgn="base" hangingPunct="0">
                  <a:spcBef>
                    <a:spcPct val="0"/>
                  </a:spcBef>
                  <a:spcAft>
                    <a:spcPct val="30000"/>
                  </a:spcAft>
                  <a:buClr>
                    <a:schemeClr val="tx1"/>
                  </a:buClr>
                  <a:buChar char="-"/>
                  <a:defRPr>
                    <a:latin typeface="Arial" pitchFamily="34" charset="0"/>
                  </a:defRPr>
                </a:lvl7pPr>
                <a:lvl8pPr marL="3429000" indent="-228600" eaLnBrk="0" fontAlgn="base" hangingPunct="0">
                  <a:spcBef>
                    <a:spcPct val="0"/>
                  </a:spcBef>
                  <a:spcAft>
                    <a:spcPct val="30000"/>
                  </a:spcAft>
                  <a:buClr>
                    <a:schemeClr val="tx1"/>
                  </a:buClr>
                  <a:buChar char="-"/>
                  <a:defRPr>
                    <a:latin typeface="Arial" pitchFamily="34" charset="0"/>
                  </a:defRPr>
                </a:lvl8pPr>
                <a:lvl9pPr marL="3886200" indent="-228600" eaLnBrk="0" fontAlgn="base" hangingPunct="0">
                  <a:spcBef>
                    <a:spcPct val="0"/>
                  </a:spcBef>
                  <a:spcAft>
                    <a:spcPct val="30000"/>
                  </a:spcAft>
                  <a:buClr>
                    <a:schemeClr val="tx1"/>
                  </a:buClr>
                  <a:buChar char="-"/>
                  <a:defRPr>
                    <a:latin typeface="Arial" pitchFamily="34" charset="0"/>
                  </a:defRPr>
                </a:lvl9pPr>
              </a:lstStyle>
              <a:p>
                <a:r>
                  <a:rPr lang="de-DE" altLang="de-DE" b="0" dirty="0">
                    <a:solidFill>
                      <a:schemeClr val="bg1"/>
                    </a:solidFill>
                  </a:rPr>
                  <a:t>Versorgungszusage</a:t>
                </a:r>
              </a:p>
            </p:txBody>
          </p:sp>
          <p:cxnSp>
            <p:nvCxnSpPr>
              <p:cNvPr id="52" name="Straight Connector 52">
                <a:extLst>
                  <a:ext uri="{FF2B5EF4-FFF2-40B4-BE49-F238E27FC236}">
                    <a16:creationId xmlns:a16="http://schemas.microsoft.com/office/drawing/2014/main" id="{B3929725-CC50-47D5-B00A-4B4668FA5532}"/>
                  </a:ext>
                </a:extLst>
              </p:cNvPr>
              <p:cNvCxnSpPr>
                <a:cxnSpLocks/>
              </p:cNvCxnSpPr>
              <p:nvPr/>
            </p:nvCxnSpPr>
            <p:spPr>
              <a:xfrm>
                <a:off x="2275426" y="2456591"/>
                <a:ext cx="0" cy="2643782"/>
              </a:xfrm>
              <a:prstGeom prst="line">
                <a:avLst/>
              </a:prstGeom>
              <a:ln>
                <a:solidFill>
                  <a:srgbClr val="5FCD8A"/>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53" name="Rectangle 3"/>
          <p:cNvSpPr txBox="1">
            <a:spLocks noChangeArrowheads="1"/>
          </p:cNvSpPr>
          <p:nvPr/>
        </p:nvSpPr>
        <p:spPr>
          <a:xfrm>
            <a:off x="479424" y="5118100"/>
            <a:ext cx="10322459" cy="1420885"/>
          </a:xfrm>
          <a:prstGeom prst="rect">
            <a:avLst/>
          </a:prstGeom>
          <a:solidFill>
            <a:schemeClr val="accent4">
              <a:lumMod val="20000"/>
              <a:lumOff val="80000"/>
            </a:schemeClr>
          </a:solidFill>
        </p:spPr>
        <p:txBody>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6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600" kern="1200" noProof="0" dirty="0" smtClean="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288925" lvl="2" indent="-285750">
              <a:spcAft>
                <a:spcPts val="600"/>
              </a:spcAft>
              <a:buFont typeface="Arial" panose="020B0604020202020204" pitchFamily="34" charset="0"/>
              <a:buChar char="•"/>
              <a:tabLst>
                <a:tab pos="447675" algn="l"/>
              </a:tabLst>
            </a:pPr>
            <a:r>
              <a:rPr lang="de-DE" altLang="de-DE" dirty="0">
                <a:solidFill>
                  <a:schemeClr val="bg1">
                    <a:lumMod val="50000"/>
                  </a:schemeClr>
                </a:solidFill>
              </a:rPr>
              <a:t>Abschluss einer</a:t>
            </a:r>
            <a:r>
              <a:rPr lang="de-DE" altLang="de-DE" b="1" dirty="0">
                <a:solidFill>
                  <a:schemeClr val="bg1">
                    <a:lumMod val="50000"/>
                  </a:schemeClr>
                </a:solidFill>
              </a:rPr>
              <a:t> arbeitgeberfinanzierten </a:t>
            </a:r>
            <a:r>
              <a:rPr lang="de-DE" altLang="de-DE" dirty="0">
                <a:solidFill>
                  <a:schemeClr val="bg1">
                    <a:lumMod val="50000"/>
                  </a:schemeClr>
                </a:solidFill>
              </a:rPr>
              <a:t>Direktversicherung </a:t>
            </a:r>
          </a:p>
          <a:p>
            <a:pPr marL="288925" lvl="2" indent="-285750">
              <a:spcAft>
                <a:spcPts val="600"/>
              </a:spcAft>
              <a:buFont typeface="Arial" panose="020B0604020202020204" pitchFamily="34" charset="0"/>
              <a:buChar char="•"/>
              <a:tabLst>
                <a:tab pos="447675" algn="l"/>
              </a:tabLst>
            </a:pPr>
            <a:r>
              <a:rPr lang="de-DE" altLang="de-DE" dirty="0">
                <a:solidFill>
                  <a:schemeClr val="bg1">
                    <a:lumMod val="50000"/>
                  </a:schemeClr>
                </a:solidFill>
              </a:rPr>
              <a:t>Erteilung einer Versicherungszusage über Leistungen, die sich bei </a:t>
            </a:r>
            <a:br>
              <a:rPr lang="de-DE" altLang="de-DE" dirty="0">
                <a:solidFill>
                  <a:schemeClr val="bg1">
                    <a:lumMod val="50000"/>
                  </a:schemeClr>
                </a:solidFill>
              </a:rPr>
            </a:br>
            <a:r>
              <a:rPr lang="de-DE" altLang="de-DE" dirty="0">
                <a:solidFill>
                  <a:schemeClr val="bg1">
                    <a:lumMod val="50000"/>
                  </a:schemeClr>
                </a:solidFill>
              </a:rPr>
              <a:t>einer auf 5 Jahre begrenzten Beitragszahlungsdauer ergeben</a:t>
            </a:r>
          </a:p>
          <a:p>
            <a:pPr marL="288925" lvl="2" indent="-285750">
              <a:spcAft>
                <a:spcPts val="600"/>
              </a:spcAft>
              <a:buFont typeface="Arial" panose="020B0604020202020204" pitchFamily="34" charset="0"/>
              <a:buChar char="•"/>
              <a:tabLst>
                <a:tab pos="447675" algn="l"/>
              </a:tabLst>
            </a:pPr>
            <a:r>
              <a:rPr lang="de-DE" altLang="de-DE" dirty="0">
                <a:solidFill>
                  <a:schemeClr val="bg1">
                    <a:lumMod val="50000"/>
                  </a:schemeClr>
                </a:solidFill>
              </a:rPr>
              <a:t>Danach kann – in Dreijahresabständen – immer wieder neu über die Fortsetzung der Beitragszahlung entschieden werden (Anpassung der Versorgungsbescheinigung mit neuen Leistungswerten)</a:t>
            </a:r>
          </a:p>
        </p:txBody>
      </p:sp>
    </p:spTree>
    <p:extLst>
      <p:ext uri="{BB962C8B-B14F-4D97-AF65-F5344CB8AC3E}">
        <p14:creationId xmlns:p14="http://schemas.microsoft.com/office/powerpoint/2010/main" val="415072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4E8AA75-8F1B-4C70-AF9A-1675F5D2AD04}"/>
              </a:ext>
            </a:extLst>
          </p:cNvPr>
          <p:cNvSpPr>
            <a:spLocks noGrp="1"/>
          </p:cNvSpPr>
          <p:nvPr>
            <p:ph type="sldNum" sz="quarter" idx="14"/>
          </p:nvPr>
        </p:nvSpPr>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3</a:t>
            </a:fld>
            <a:endParaRPr kumimoji="0" lang="de-DE" sz="800" b="1" i="0" u="none" strike="noStrike" kern="1200" cap="none" spc="0" normalizeH="0" baseline="0" noProof="0">
              <a:ln>
                <a:noFill/>
              </a:ln>
              <a:solidFill>
                <a:srgbClr val="003781"/>
              </a:solidFill>
              <a:effectLst/>
              <a:uLnTx/>
              <a:uFillTx/>
              <a:latin typeface="Arial" panose="020B0604020202020204"/>
              <a:ea typeface="+mn-ea"/>
              <a:cs typeface="+mn-cs"/>
            </a:endParaRPr>
          </a:p>
        </p:txBody>
      </p:sp>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a:t>Stufenmodell perspektive</a:t>
            </a:r>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9324974" cy="529745"/>
          </a:xfrm>
        </p:spPr>
        <p:txBody>
          <a:bodyPr/>
          <a:lstStyle/>
          <a:p>
            <a:r>
              <a:rPr lang="de-DE" sz="3600" dirty="0"/>
              <a:t>Gestaltungsmöglichkeiten</a:t>
            </a:r>
            <a:endParaRPr lang="de-DE" sz="3600" dirty="0">
              <a:solidFill>
                <a:srgbClr val="13A0D3"/>
              </a:solidFill>
            </a:endParaRPr>
          </a:p>
        </p:txBody>
      </p:sp>
      <p:sp>
        <p:nvSpPr>
          <p:cNvPr id="8" name="Textplatzhalter 23">
            <a:extLst>
              <a:ext uri="{FF2B5EF4-FFF2-40B4-BE49-F238E27FC236}">
                <a16:creationId xmlns:a16="http://schemas.microsoft.com/office/drawing/2014/main" id="{1E1A45A6-AAFC-4D86-9200-4A15BD3453D8}"/>
              </a:ext>
            </a:extLst>
          </p:cNvPr>
          <p:cNvSpPr txBox="1">
            <a:spLocks/>
          </p:cNvSpPr>
          <p:nvPr/>
        </p:nvSpPr>
        <p:spPr>
          <a:xfrm rot="-5400000">
            <a:off x="10173096" y="4910554"/>
            <a:ext cx="3290908" cy="162700"/>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800" dirty="0"/>
              <a:t>© Allianz Lebensversicherungs-AG 2023</a:t>
            </a:r>
          </a:p>
        </p:txBody>
      </p:sp>
      <p:sp>
        <p:nvSpPr>
          <p:cNvPr id="25" name="Rectangle 8"/>
          <p:cNvSpPr>
            <a:spLocks noGrp="1" noChangeArrowheads="1"/>
          </p:cNvSpPr>
          <p:nvPr>
            <p:ph sz="quarter" idx="13"/>
          </p:nvPr>
        </p:nvSpPr>
        <p:spPr bwMode="gray">
          <a:xfrm>
            <a:off x="499236" y="1965846"/>
            <a:ext cx="10944343" cy="4098072"/>
          </a:xfrm>
          <a:prstGeom prst="rect">
            <a:avLst/>
          </a:prstGeom>
          <a:noFill/>
          <a:ln w="28575" algn="ctr">
            <a:noFill/>
            <a:miter lim="800000"/>
            <a:headEnd/>
            <a:tailEnd/>
          </a:ln>
          <a:effectLst/>
        </p:spPr>
        <p:txBody>
          <a:bodyPr lIns="90000" tIns="288000" rIns="90000" bIns="46800"/>
          <a:lstStyle>
            <a:lvl1pPr marL="180975" indent="-180975" algn="l" eaLnBrk="0" hangingPunct="0">
              <a:defRPr sz="2000">
                <a:solidFill>
                  <a:schemeClr val="accent1"/>
                </a:solidFill>
                <a:latin typeface="Arial" pitchFamily="34" charset="0"/>
              </a:defRPr>
            </a:lvl1pPr>
            <a:lvl2pPr marL="742950" indent="-285750" algn="l" eaLnBrk="0" hangingPunct="0">
              <a:defRPr>
                <a:solidFill>
                  <a:schemeClr val="tx1"/>
                </a:solidFill>
                <a:latin typeface="Arial" pitchFamily="34" charset="0"/>
              </a:defRPr>
            </a:lvl2pPr>
            <a:lvl3pPr marL="192088" indent="-188913" algn="l" eaLnBrk="0" hangingPunct="0">
              <a:buChar char="§"/>
              <a:defRPr>
                <a:solidFill>
                  <a:schemeClr val="tx1"/>
                </a:solidFill>
                <a:latin typeface="Arial" pitchFamily="34" charset="0"/>
              </a:defRPr>
            </a:lvl3pPr>
            <a:lvl4pPr marL="384175" indent="-190500" algn="l" eaLnBrk="0" hangingPunct="0">
              <a:buClr>
                <a:schemeClr val="tx1"/>
              </a:buClr>
              <a:buChar char="-"/>
              <a:defRPr>
                <a:solidFill>
                  <a:schemeClr val="tx1"/>
                </a:solidFill>
                <a:latin typeface="Arial" pitchFamily="34" charset="0"/>
              </a:defRPr>
            </a:lvl4pPr>
            <a:lvl5pPr marL="574675" indent="-177800" algn="l" eaLnBrk="0" hangingPunct="0">
              <a:buClr>
                <a:schemeClr val="tx1"/>
              </a:buClr>
              <a:buChar char="-"/>
              <a:defRPr>
                <a:solidFill>
                  <a:schemeClr val="tx1"/>
                </a:solidFill>
                <a:latin typeface="Arial" pitchFamily="34" charset="0"/>
              </a:defRPr>
            </a:lvl5pPr>
            <a:lvl6pPr marL="1031875" indent="-177800" eaLnBrk="0" fontAlgn="base" hangingPunct="0">
              <a:spcBef>
                <a:spcPct val="0"/>
              </a:spcBef>
              <a:spcAft>
                <a:spcPct val="30000"/>
              </a:spcAft>
              <a:buClr>
                <a:schemeClr val="tx1"/>
              </a:buClr>
              <a:buChar char="-"/>
              <a:defRPr>
                <a:solidFill>
                  <a:schemeClr val="tx1"/>
                </a:solidFill>
                <a:latin typeface="Arial" pitchFamily="34" charset="0"/>
              </a:defRPr>
            </a:lvl6pPr>
            <a:lvl7pPr marL="1489075" indent="-177800" eaLnBrk="0" fontAlgn="base" hangingPunct="0">
              <a:spcBef>
                <a:spcPct val="0"/>
              </a:spcBef>
              <a:spcAft>
                <a:spcPct val="30000"/>
              </a:spcAft>
              <a:buClr>
                <a:schemeClr val="tx1"/>
              </a:buClr>
              <a:buChar char="-"/>
              <a:defRPr>
                <a:solidFill>
                  <a:schemeClr val="tx1"/>
                </a:solidFill>
                <a:latin typeface="Arial" pitchFamily="34" charset="0"/>
              </a:defRPr>
            </a:lvl7pPr>
            <a:lvl8pPr marL="1946275" indent="-177800" eaLnBrk="0" fontAlgn="base" hangingPunct="0">
              <a:spcBef>
                <a:spcPct val="0"/>
              </a:spcBef>
              <a:spcAft>
                <a:spcPct val="30000"/>
              </a:spcAft>
              <a:buClr>
                <a:schemeClr val="tx1"/>
              </a:buClr>
              <a:buChar char="-"/>
              <a:defRPr>
                <a:solidFill>
                  <a:schemeClr val="tx1"/>
                </a:solidFill>
                <a:latin typeface="Arial" pitchFamily="34" charset="0"/>
              </a:defRPr>
            </a:lvl8pPr>
            <a:lvl9pPr marL="2403475" indent="-177800" eaLnBrk="0" fontAlgn="base" hangingPunct="0">
              <a:spcBef>
                <a:spcPct val="0"/>
              </a:spcBef>
              <a:spcAft>
                <a:spcPct val="30000"/>
              </a:spcAft>
              <a:buClr>
                <a:schemeClr val="tx1"/>
              </a:buClr>
              <a:buChar char="-"/>
              <a:defRPr>
                <a:solidFill>
                  <a:schemeClr val="tx1"/>
                </a:solidFill>
                <a:latin typeface="Arial" pitchFamily="34" charset="0"/>
              </a:defRPr>
            </a:lvl9pPr>
          </a:lstStyle>
          <a:p>
            <a:pPr marL="285750" indent="-285750">
              <a:spcAft>
                <a:spcPts val="600"/>
              </a:spcAft>
              <a:buClr>
                <a:schemeClr val="tx1"/>
              </a:buClr>
              <a:buFont typeface="Wingdings" panose="05000000000000000000" pitchFamily="2" charset="2"/>
              <a:buChar char="§"/>
              <a:defRPr/>
            </a:pPr>
            <a:r>
              <a:rPr lang="de-DE" altLang="de-DE" sz="1400" b="1" dirty="0">
                <a:solidFill>
                  <a:schemeClr val="bg1">
                    <a:lumMod val="50000"/>
                  </a:schemeClr>
                </a:solidFill>
              </a:rPr>
              <a:t>Durchführungsweg: </a:t>
            </a:r>
            <a:r>
              <a:rPr lang="de-DE" altLang="de-DE" sz="1400" dirty="0">
                <a:solidFill>
                  <a:schemeClr val="bg1">
                    <a:lumMod val="50000"/>
                  </a:schemeClr>
                </a:solidFill>
              </a:rPr>
              <a:t>Direktversicherung</a:t>
            </a:r>
          </a:p>
          <a:p>
            <a:pPr marL="285750" indent="-285750">
              <a:spcAft>
                <a:spcPts val="600"/>
              </a:spcAft>
              <a:buClr>
                <a:schemeClr val="tx1"/>
              </a:buClr>
              <a:buFont typeface="Wingdings" panose="05000000000000000000" pitchFamily="2" charset="2"/>
              <a:buChar char="§"/>
              <a:defRPr/>
            </a:pPr>
            <a:r>
              <a:rPr lang="de-DE" altLang="de-DE" sz="1400" b="1" dirty="0">
                <a:solidFill>
                  <a:schemeClr val="bg1">
                    <a:lumMod val="50000"/>
                  </a:schemeClr>
                </a:solidFill>
              </a:rPr>
              <a:t>Tarif</a:t>
            </a:r>
            <a:r>
              <a:rPr lang="de-DE" altLang="de-DE" sz="1400" dirty="0">
                <a:solidFill>
                  <a:schemeClr val="bg1">
                    <a:lumMod val="50000"/>
                  </a:schemeClr>
                </a:solidFill>
              </a:rPr>
              <a:t>: Perspektive </a:t>
            </a:r>
          </a:p>
          <a:p>
            <a:pPr marL="285750" indent="-285750">
              <a:spcAft>
                <a:spcPts val="600"/>
              </a:spcAft>
              <a:buClr>
                <a:schemeClr val="tx1"/>
              </a:buClr>
              <a:buFont typeface="Wingdings" panose="05000000000000000000" pitchFamily="2" charset="2"/>
              <a:buChar char="§"/>
              <a:defRPr/>
            </a:pPr>
            <a:r>
              <a:rPr lang="de-DE" altLang="de-DE" sz="1400" b="1" dirty="0" err="1">
                <a:solidFill>
                  <a:schemeClr val="bg1">
                    <a:lumMod val="50000"/>
                  </a:schemeClr>
                </a:solidFill>
              </a:rPr>
              <a:t>Zusageart</a:t>
            </a:r>
            <a:r>
              <a:rPr lang="de-DE" altLang="de-DE" sz="1400" dirty="0">
                <a:solidFill>
                  <a:schemeClr val="bg1">
                    <a:lumMod val="50000"/>
                  </a:schemeClr>
                </a:solidFill>
              </a:rPr>
              <a:t>: </a:t>
            </a:r>
          </a:p>
          <a:p>
            <a:pPr marL="285750" indent="-285750">
              <a:spcAft>
                <a:spcPts val="600"/>
              </a:spcAft>
              <a:buClr>
                <a:schemeClr val="tx1"/>
              </a:buClr>
              <a:buFont typeface="Wingdings" panose="05000000000000000000" pitchFamily="2" charset="2"/>
              <a:buChar char="§"/>
              <a:defRPr/>
            </a:pPr>
            <a:r>
              <a:rPr lang="de-DE" altLang="de-DE" sz="1400" dirty="0">
                <a:solidFill>
                  <a:schemeClr val="bg1">
                    <a:lumMod val="50000"/>
                  </a:schemeClr>
                </a:solidFill>
              </a:rPr>
              <a:t>Beitragsorientierte Leistungszusage – RSKU1 im Tarifbereich O,S,G (oder IPV) oder StRSKU1 im Tarifbereich G (C bei Einschluss von Beitragsbefreiung bei Berufsunfähigkeit)</a:t>
            </a:r>
          </a:p>
          <a:p>
            <a:pPr marL="285750" indent="-285750">
              <a:spcAft>
                <a:spcPts val="600"/>
              </a:spcAft>
              <a:buClr>
                <a:schemeClr val="tx1"/>
              </a:buClr>
              <a:buFont typeface="Wingdings" panose="05000000000000000000" pitchFamily="2" charset="2"/>
              <a:buChar char="§"/>
              <a:defRPr/>
            </a:pPr>
            <a:r>
              <a:rPr lang="de-DE" altLang="de-DE" sz="1400" b="1" dirty="0">
                <a:solidFill>
                  <a:schemeClr val="bg1">
                    <a:lumMod val="50000"/>
                  </a:schemeClr>
                </a:solidFill>
              </a:rPr>
              <a:t>Zusatzbausteine</a:t>
            </a:r>
            <a:r>
              <a:rPr lang="de-DE" altLang="de-DE" sz="1400" dirty="0">
                <a:solidFill>
                  <a:schemeClr val="bg1">
                    <a:lumMod val="50000"/>
                  </a:schemeClr>
                </a:solidFill>
              </a:rPr>
              <a:t>: </a:t>
            </a:r>
          </a:p>
          <a:p>
            <a:pPr marL="285750" indent="-285750">
              <a:spcAft>
                <a:spcPts val="600"/>
              </a:spcAft>
              <a:buClr>
                <a:schemeClr val="tx1"/>
              </a:buClr>
              <a:buFont typeface="Wingdings" panose="05000000000000000000" pitchFamily="2" charset="2"/>
              <a:buChar char="§"/>
              <a:defRPr/>
            </a:pPr>
            <a:r>
              <a:rPr lang="de-DE" altLang="de-DE" sz="1400" dirty="0">
                <a:solidFill>
                  <a:schemeClr val="bg1">
                    <a:lumMod val="50000"/>
                  </a:schemeClr>
                </a:solidFill>
              </a:rPr>
              <a:t>Beitragsbefreiung bei Berufsunfähigkeit (optional) </a:t>
            </a:r>
          </a:p>
          <a:p>
            <a:pPr marL="285750" indent="-285750">
              <a:spcAft>
                <a:spcPts val="600"/>
              </a:spcAft>
              <a:buClr>
                <a:schemeClr val="tx1"/>
              </a:buClr>
              <a:buFont typeface="Wingdings" panose="05000000000000000000" pitchFamily="2" charset="2"/>
              <a:buChar char="§"/>
              <a:defRPr/>
            </a:pPr>
            <a:r>
              <a:rPr lang="de-DE" altLang="de-DE" sz="1400" dirty="0">
                <a:solidFill>
                  <a:schemeClr val="bg1">
                    <a:lumMod val="50000"/>
                  </a:schemeClr>
                </a:solidFill>
              </a:rPr>
              <a:t>Leistung bei Unfalltod (optional)</a:t>
            </a:r>
          </a:p>
          <a:p>
            <a:pPr marL="285750" indent="-285750">
              <a:spcAft>
                <a:spcPts val="600"/>
              </a:spcAft>
              <a:buClr>
                <a:schemeClr val="tx1"/>
              </a:buClr>
              <a:buFont typeface="Wingdings" panose="05000000000000000000" pitchFamily="2" charset="2"/>
              <a:buChar char="§"/>
              <a:defRPr/>
            </a:pPr>
            <a:r>
              <a:rPr lang="de-DE" altLang="de-DE" sz="1400" b="1" dirty="0">
                <a:solidFill>
                  <a:schemeClr val="bg1">
                    <a:lumMod val="50000"/>
                  </a:schemeClr>
                </a:solidFill>
              </a:rPr>
              <a:t>Finanzierungsart:</a:t>
            </a:r>
            <a:r>
              <a:rPr lang="de-DE" altLang="de-DE" sz="1400" dirty="0">
                <a:solidFill>
                  <a:schemeClr val="bg1">
                    <a:lumMod val="50000"/>
                  </a:schemeClr>
                </a:solidFill>
              </a:rPr>
              <a:t> Ausschließlich arbeitgeberfinanzierte Beiträge</a:t>
            </a:r>
          </a:p>
          <a:p>
            <a:pPr marL="285750" indent="-285750">
              <a:spcAft>
                <a:spcPts val="600"/>
              </a:spcAft>
              <a:buClr>
                <a:schemeClr val="tx1"/>
              </a:buClr>
              <a:buFont typeface="Wingdings" panose="05000000000000000000" pitchFamily="2" charset="2"/>
              <a:buChar char="§"/>
              <a:defRPr/>
            </a:pPr>
            <a:r>
              <a:rPr lang="de-DE" altLang="de-DE" sz="1400" b="1" dirty="0">
                <a:solidFill>
                  <a:schemeClr val="bg1">
                    <a:lumMod val="50000"/>
                  </a:schemeClr>
                </a:solidFill>
              </a:rPr>
              <a:t>Beitragszahlung:</a:t>
            </a:r>
            <a:r>
              <a:rPr lang="de-DE" altLang="de-DE" sz="1400" dirty="0">
                <a:solidFill>
                  <a:schemeClr val="bg1">
                    <a:lumMod val="50000"/>
                  </a:schemeClr>
                </a:solidFill>
              </a:rPr>
              <a:t> Automatische Verlängerung nach Ablauf der ersten 5 Jahre sowie der anschließenden jeweiligen 3-Jahres Phasen, sofern der Arbeitgeber nicht mitteilt, dass er die Beitragszahlung nicht fortführen wird</a:t>
            </a:r>
          </a:p>
          <a:p>
            <a:pPr marL="0" indent="0">
              <a:spcAft>
                <a:spcPts val="600"/>
              </a:spcAft>
              <a:defRPr/>
            </a:pPr>
            <a:endParaRPr lang="de-DE" altLang="de-DE" sz="1600" dirty="0">
              <a:solidFill>
                <a:schemeClr val="bg1">
                  <a:lumMod val="50000"/>
                </a:schemeClr>
              </a:solidFill>
            </a:endParaRPr>
          </a:p>
        </p:txBody>
      </p:sp>
    </p:spTree>
    <p:extLst>
      <p:ext uri="{BB962C8B-B14F-4D97-AF65-F5344CB8AC3E}">
        <p14:creationId xmlns:p14="http://schemas.microsoft.com/office/powerpoint/2010/main" val="123536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4E8AA75-8F1B-4C70-AF9A-1675F5D2AD04}"/>
              </a:ext>
            </a:extLst>
          </p:cNvPr>
          <p:cNvSpPr>
            <a:spLocks noGrp="1"/>
          </p:cNvSpPr>
          <p:nvPr>
            <p:ph type="sldNum" sz="quarter" idx="14"/>
          </p:nvPr>
        </p:nvSpPr>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4</a:t>
            </a:fld>
            <a:endParaRPr kumimoji="0" lang="de-DE" sz="800" b="1" i="0" u="none" strike="noStrike" kern="1200" cap="none" spc="0" normalizeH="0" baseline="0" noProof="0">
              <a:ln>
                <a:noFill/>
              </a:ln>
              <a:solidFill>
                <a:srgbClr val="003781"/>
              </a:solidFill>
              <a:effectLst/>
              <a:uLnTx/>
              <a:uFillTx/>
              <a:latin typeface="Arial" panose="020B0604020202020204"/>
              <a:ea typeface="+mn-ea"/>
              <a:cs typeface="+mn-cs"/>
            </a:endParaRPr>
          </a:p>
        </p:txBody>
      </p:sp>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a:t>Stufenmodell perspektive</a:t>
            </a:r>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9324974" cy="529745"/>
          </a:xfrm>
        </p:spPr>
        <p:txBody>
          <a:bodyPr/>
          <a:lstStyle/>
          <a:p>
            <a:r>
              <a:rPr lang="de-DE" sz="3600" dirty="0"/>
              <a:t>Stufenmodell Perspektive</a:t>
            </a:r>
            <a:endParaRPr lang="de-DE" sz="3600" dirty="0">
              <a:solidFill>
                <a:srgbClr val="13A0D3"/>
              </a:solidFill>
            </a:endParaRPr>
          </a:p>
        </p:txBody>
      </p:sp>
      <p:sp>
        <p:nvSpPr>
          <p:cNvPr id="8" name="Textplatzhalter 23">
            <a:extLst>
              <a:ext uri="{FF2B5EF4-FFF2-40B4-BE49-F238E27FC236}">
                <a16:creationId xmlns:a16="http://schemas.microsoft.com/office/drawing/2014/main" id="{1E1A45A6-AAFC-4D86-9200-4A15BD3453D8}"/>
              </a:ext>
            </a:extLst>
          </p:cNvPr>
          <p:cNvSpPr txBox="1">
            <a:spLocks/>
          </p:cNvSpPr>
          <p:nvPr/>
        </p:nvSpPr>
        <p:spPr>
          <a:xfrm rot="-5400000">
            <a:off x="10173096" y="4910554"/>
            <a:ext cx="3290908" cy="162700"/>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800" dirty="0"/>
              <a:t>© Allianz Lebensversicherungs-AG 2023</a:t>
            </a:r>
          </a:p>
        </p:txBody>
      </p:sp>
      <p:sp>
        <p:nvSpPr>
          <p:cNvPr id="2" name="Fußzeilenplatzhalter 1"/>
          <p:cNvSpPr>
            <a:spLocks noGrp="1"/>
          </p:cNvSpPr>
          <p:nvPr>
            <p:ph type="ftr" sz="quarter" idx="13"/>
          </p:nvPr>
        </p:nvSpPr>
        <p:spPr/>
        <p:txBody>
          <a:bodyPr/>
          <a:lstStyle/>
          <a:p>
            <a:endParaRPr lang="de-DE"/>
          </a:p>
        </p:txBody>
      </p:sp>
      <p:sp>
        <p:nvSpPr>
          <p:cNvPr id="9" name="Rectangle 3"/>
          <p:cNvSpPr txBox="1">
            <a:spLocks noChangeArrowheads="1"/>
          </p:cNvSpPr>
          <p:nvPr/>
        </p:nvSpPr>
        <p:spPr>
          <a:xfrm>
            <a:off x="479424" y="1834901"/>
            <a:ext cx="11293642" cy="344277"/>
          </a:xfrm>
          <a:prstGeom prst="rect">
            <a:avLst/>
          </a:prstGeom>
          <a:noFill/>
        </p:spPr>
        <p:txBody>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6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600" kern="1200" noProof="0" dirty="0" smtClean="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lvl="1" indent="0">
              <a:buNone/>
            </a:pPr>
            <a:r>
              <a:rPr lang="de-DE" altLang="de-DE" sz="1400" dirty="0">
                <a:solidFill>
                  <a:schemeClr val="bg1">
                    <a:lumMod val="50000"/>
                  </a:schemeClr>
                </a:solidFill>
              </a:rPr>
              <a:t>Beispiel: </a:t>
            </a:r>
            <a:r>
              <a:rPr lang="de-DE" altLang="de-DE" sz="1400" dirty="0" err="1">
                <a:solidFill>
                  <a:schemeClr val="bg1">
                    <a:lumMod val="50000"/>
                  </a:schemeClr>
                </a:solidFill>
              </a:rPr>
              <a:t>Arbeitnehmer:in</a:t>
            </a:r>
            <a:r>
              <a:rPr lang="de-DE" altLang="de-DE" sz="1400" dirty="0">
                <a:solidFill>
                  <a:schemeClr val="bg1">
                    <a:lumMod val="50000"/>
                  </a:schemeClr>
                </a:solidFill>
              </a:rPr>
              <a:t> (35 J.), </a:t>
            </a:r>
            <a:r>
              <a:rPr lang="de-DE" altLang="de-DE" sz="1400" dirty="0" err="1">
                <a:solidFill>
                  <a:schemeClr val="bg1">
                    <a:lumMod val="50000"/>
                  </a:schemeClr>
                </a:solidFill>
              </a:rPr>
              <a:t>Endalter</a:t>
            </a:r>
            <a:r>
              <a:rPr lang="de-DE" altLang="de-DE" sz="1400" dirty="0">
                <a:solidFill>
                  <a:schemeClr val="bg1">
                    <a:lumMod val="50000"/>
                  </a:schemeClr>
                </a:solidFill>
              </a:rPr>
              <a:t> 67, mtl. Beitrag 100 EUR, Beginn 01.01.2023, Beitragsorientierte Leistungszusage</a:t>
            </a:r>
          </a:p>
        </p:txBody>
      </p:sp>
      <p:sp>
        <p:nvSpPr>
          <p:cNvPr id="29" name="Rechteck 28">
            <a:extLst>
              <a:ext uri="{FF2B5EF4-FFF2-40B4-BE49-F238E27FC236}">
                <a16:creationId xmlns:a16="http://schemas.microsoft.com/office/drawing/2014/main" id="{E008407B-23BE-5241-98FC-E13343FF29EB}"/>
              </a:ext>
            </a:extLst>
          </p:cNvPr>
          <p:cNvSpPr/>
          <p:nvPr/>
        </p:nvSpPr>
        <p:spPr>
          <a:xfrm>
            <a:off x="560301" y="6161686"/>
            <a:ext cx="10168291" cy="420628"/>
          </a:xfrm>
          <a:prstGeom prst="rect">
            <a:avLst/>
          </a:prstGeom>
          <a:noFill/>
        </p:spPr>
        <p:txBody>
          <a:bodyPr wrap="square" lIns="0" tIns="0" rIns="0" bIns="0" anchor="t">
            <a:spAutoFit/>
          </a:bodyPr>
          <a:lstStyle/>
          <a:p>
            <a:pPr marL="0" lvl="8">
              <a:spcBef>
                <a:spcPts val="200"/>
              </a:spcBef>
              <a:spcAft>
                <a:spcPts val="200"/>
              </a:spcAft>
            </a:pPr>
            <a:r>
              <a:rPr lang="de-DE" sz="800" b="1" dirty="0">
                <a:solidFill>
                  <a:schemeClr val="bg1">
                    <a:lumMod val="50000"/>
                  </a:schemeClr>
                </a:solidFill>
              </a:rPr>
              <a:t>Hinweise:</a:t>
            </a:r>
          </a:p>
          <a:p>
            <a:pPr marL="0" lvl="8">
              <a:spcBef>
                <a:spcPts val="200"/>
              </a:spcBef>
              <a:spcAft>
                <a:spcPts val="200"/>
              </a:spcAft>
            </a:pPr>
            <a:r>
              <a:rPr lang="de-DE" sz="800" dirty="0">
                <a:solidFill>
                  <a:schemeClr val="bg1">
                    <a:lumMod val="50000"/>
                  </a:schemeClr>
                </a:solidFill>
              </a:rPr>
              <a:t>Tarif: </a:t>
            </a:r>
            <a:r>
              <a:rPr lang="pl-PL" sz="800" dirty="0">
                <a:solidFill>
                  <a:schemeClr val="bg1">
                    <a:lumMod val="50000"/>
                  </a:schemeClr>
                </a:solidFill>
              </a:rPr>
              <a:t>StRSKU1U</a:t>
            </a:r>
            <a:r>
              <a:rPr lang="de-DE" sz="800" dirty="0">
                <a:solidFill>
                  <a:schemeClr val="bg1">
                    <a:lumMod val="50000"/>
                  </a:schemeClr>
                </a:solidFill>
              </a:rPr>
              <a:t>.TB</a:t>
            </a:r>
            <a:r>
              <a:rPr lang="pl-PL" sz="800" dirty="0">
                <a:solidFill>
                  <a:schemeClr val="bg1">
                    <a:lumMod val="50000"/>
                  </a:schemeClr>
                </a:solidFill>
              </a:rPr>
              <a:t>(</a:t>
            </a:r>
            <a:r>
              <a:rPr lang="de-DE" sz="800" dirty="0">
                <a:solidFill>
                  <a:schemeClr val="bg1">
                    <a:lumMod val="50000"/>
                  </a:schemeClr>
                </a:solidFill>
              </a:rPr>
              <a:t>C)</a:t>
            </a:r>
            <a:r>
              <a:rPr lang="pl-PL" sz="800" dirty="0">
                <a:solidFill>
                  <a:schemeClr val="bg1">
                    <a:lumMod val="50000"/>
                  </a:schemeClr>
                </a:solidFill>
              </a:rPr>
              <a:t> / RL3.T</a:t>
            </a:r>
            <a:r>
              <a:rPr lang="de-DE" sz="800" dirty="0">
                <a:solidFill>
                  <a:schemeClr val="bg1">
                    <a:lumMod val="50000"/>
                  </a:schemeClr>
                </a:solidFill>
              </a:rPr>
              <a:t> – Perspektive mit Beitragsbefreiung bei Berufsunfähigkeit, Berufsgruppe B4, Überschussverwendung in der Anwartschaftsphase Kapitalbonus; </a:t>
            </a:r>
            <a:r>
              <a:rPr lang="de-DE" sz="800" dirty="0">
                <a:solidFill>
                  <a:schemeClr val="bg1">
                    <a:lumMod val="50000"/>
                  </a:schemeClr>
                </a:solidFill>
                <a:latin typeface="Arial"/>
                <a:cs typeface="Arial"/>
              </a:rPr>
              <a:t>im Rentenbezug Zusatzrente, </a:t>
            </a:r>
            <a:r>
              <a:rPr lang="de-DE" sz="800" dirty="0">
                <a:solidFill>
                  <a:schemeClr val="bg1">
                    <a:lumMod val="50000"/>
                  </a:schemeClr>
                </a:solidFill>
              </a:rPr>
              <a:t>TFL: maximal, Kapital auf volle Euros gerundet</a:t>
            </a:r>
            <a:endParaRPr lang="de-DE" sz="2000" dirty="0">
              <a:solidFill>
                <a:schemeClr val="bg1">
                  <a:lumMod val="50000"/>
                </a:schemeClr>
              </a:solidFill>
            </a:endParaRPr>
          </a:p>
        </p:txBody>
      </p:sp>
      <p:graphicFrame>
        <p:nvGraphicFramePr>
          <p:cNvPr id="3" name="Tabelle 2"/>
          <p:cNvGraphicFramePr>
            <a:graphicFrameLocks noGrp="1"/>
          </p:cNvGraphicFramePr>
          <p:nvPr>
            <p:extLst>
              <p:ext uri="{D42A27DB-BD31-4B8C-83A1-F6EECF244321}">
                <p14:modId xmlns:p14="http://schemas.microsoft.com/office/powerpoint/2010/main" val="3560491210"/>
              </p:ext>
            </p:extLst>
          </p:nvPr>
        </p:nvGraphicFramePr>
        <p:xfrm>
          <a:off x="604852" y="2249363"/>
          <a:ext cx="10079190" cy="2372360"/>
        </p:xfrm>
        <a:graphic>
          <a:graphicData uri="http://schemas.openxmlformats.org/drawingml/2006/table">
            <a:tbl>
              <a:tblPr firstRow="1" bandRow="1">
                <a:tableStyleId>{F5AB1C69-6EDB-4FF4-983F-18BD219EF322}</a:tableStyleId>
              </a:tblPr>
              <a:tblGrid>
                <a:gridCol w="3762049">
                  <a:extLst>
                    <a:ext uri="{9D8B030D-6E8A-4147-A177-3AD203B41FA5}">
                      <a16:colId xmlns:a16="http://schemas.microsoft.com/office/drawing/2014/main" val="972702195"/>
                    </a:ext>
                  </a:extLst>
                </a:gridCol>
                <a:gridCol w="3170490">
                  <a:extLst>
                    <a:ext uri="{9D8B030D-6E8A-4147-A177-3AD203B41FA5}">
                      <a16:colId xmlns:a16="http://schemas.microsoft.com/office/drawing/2014/main" val="1497647331"/>
                    </a:ext>
                  </a:extLst>
                </a:gridCol>
                <a:gridCol w="3146651">
                  <a:extLst>
                    <a:ext uri="{9D8B030D-6E8A-4147-A177-3AD203B41FA5}">
                      <a16:colId xmlns:a16="http://schemas.microsoft.com/office/drawing/2014/main" val="1211953686"/>
                    </a:ext>
                  </a:extLst>
                </a:gridCol>
              </a:tblGrid>
              <a:tr h="370840">
                <a:tc>
                  <a:txBody>
                    <a:bodyPr/>
                    <a:lstStyle/>
                    <a:p>
                      <a:endParaRPr lang="de-DE" sz="1400" dirty="0"/>
                    </a:p>
                  </a:txBody>
                  <a:tcPr/>
                </a:tc>
                <a:tc>
                  <a:txBody>
                    <a:bodyPr/>
                    <a:lstStyle/>
                    <a:p>
                      <a:r>
                        <a:rPr lang="de-DE" sz="1400" dirty="0"/>
                        <a:t>Monatliche Gesamtrente</a:t>
                      </a:r>
                    </a:p>
                  </a:txBody>
                  <a:tcPr/>
                </a:tc>
                <a:tc>
                  <a:txBody>
                    <a:bodyPr/>
                    <a:lstStyle/>
                    <a:p>
                      <a:r>
                        <a:rPr lang="de-DE" sz="1400" dirty="0"/>
                        <a:t>Gesamtkapital</a:t>
                      </a:r>
                    </a:p>
                  </a:txBody>
                  <a:tcPr/>
                </a:tc>
                <a:extLst>
                  <a:ext uri="{0D108BD9-81ED-4DB2-BD59-A6C34878D82A}">
                    <a16:rowId xmlns:a16="http://schemas.microsoft.com/office/drawing/2014/main" val="4094285257"/>
                  </a:ext>
                </a:extLst>
              </a:tr>
              <a:tr h="37084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altLang="de-DE" sz="1400" dirty="0"/>
                        <a:t>Beitragsfreistellung nach 5 Jahren</a:t>
                      </a:r>
                      <a:endParaRPr lang="de-DE" sz="1400" dirty="0"/>
                    </a:p>
                  </a:txBody>
                  <a:tcPr/>
                </a:tc>
                <a:tc>
                  <a:txBody>
                    <a:bodyPr/>
                    <a:lstStyle/>
                    <a:p>
                      <a:pPr algn="ctr"/>
                      <a:r>
                        <a:rPr lang="de-DE" sz="1400" dirty="0"/>
                        <a:t>33 EUR</a:t>
                      </a:r>
                    </a:p>
                  </a:txBody>
                  <a:tcPr/>
                </a:tc>
                <a:tc>
                  <a:txBody>
                    <a:bodyPr/>
                    <a:lstStyle/>
                    <a:p>
                      <a:pPr lvl="0" algn="ctr">
                        <a:buNone/>
                      </a:pPr>
                      <a:r>
                        <a:rPr lang="de-DE" sz="1400" u="none" strike="noStrike" noProof="0" dirty="0"/>
                        <a:t>12.839 EUR</a:t>
                      </a:r>
                      <a:endParaRPr lang="de-DE"/>
                    </a:p>
                  </a:txBody>
                  <a:tcPr/>
                </a:tc>
                <a:extLst>
                  <a:ext uri="{0D108BD9-81ED-4DB2-BD59-A6C34878D82A}">
                    <a16:rowId xmlns:a16="http://schemas.microsoft.com/office/drawing/2014/main" val="2638339941"/>
                  </a:ext>
                </a:extLst>
              </a:tr>
              <a:tr h="37084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altLang="de-DE" sz="1400" dirty="0"/>
                        <a:t>Beitragsfreistellung nach 8 Jahren</a:t>
                      </a:r>
                      <a:endParaRPr lang="de-DE" sz="1400" dirty="0"/>
                    </a:p>
                  </a:txBody>
                  <a:tcPr/>
                </a:tc>
                <a:tc>
                  <a:txBody>
                    <a:bodyPr/>
                    <a:lstStyle/>
                    <a:p>
                      <a:pPr algn="ctr"/>
                      <a:r>
                        <a:rPr lang="de-DE" sz="1400" dirty="0"/>
                        <a:t>51 EUR</a:t>
                      </a:r>
                    </a:p>
                  </a:txBody>
                  <a:tcPr/>
                </a:tc>
                <a:tc>
                  <a:txBody>
                    <a:bodyPr/>
                    <a:lstStyle/>
                    <a:p>
                      <a:pPr lvl="0" algn="ctr">
                        <a:buNone/>
                      </a:pPr>
                      <a:r>
                        <a:rPr lang="de-DE" sz="1400" u="none" strike="noStrike" noProof="0" dirty="0"/>
                        <a:t>19.811 EUR</a:t>
                      </a:r>
                      <a:endParaRPr lang="de-DE"/>
                    </a:p>
                  </a:txBody>
                  <a:tcPr/>
                </a:tc>
                <a:extLst>
                  <a:ext uri="{0D108BD9-81ED-4DB2-BD59-A6C34878D82A}">
                    <a16:rowId xmlns:a16="http://schemas.microsoft.com/office/drawing/2014/main" val="852766639"/>
                  </a:ext>
                </a:extLst>
              </a:tr>
              <a:tr h="37084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altLang="de-DE" sz="1400" dirty="0"/>
                        <a:t>Beitragsfreistellung nach 11 Jahren</a:t>
                      </a:r>
                      <a:endParaRPr lang="de-DE" sz="1400" dirty="0"/>
                    </a:p>
                  </a:txBody>
                  <a:tcPr/>
                </a:tc>
                <a:tc>
                  <a:txBody>
                    <a:bodyPr/>
                    <a:lstStyle/>
                    <a:p>
                      <a:pPr lvl="0" algn="ctr">
                        <a:buNone/>
                      </a:pPr>
                      <a:r>
                        <a:rPr lang="de-DE" sz="1400" u="none" strike="noStrike" noProof="0" dirty="0"/>
                        <a:t>68 EUR</a:t>
                      </a:r>
                      <a:endParaRPr lang="de-DE"/>
                    </a:p>
                  </a:txBody>
                  <a:tcPr/>
                </a:tc>
                <a:tc>
                  <a:txBody>
                    <a:bodyPr/>
                    <a:lstStyle/>
                    <a:p>
                      <a:pPr lvl="0" algn="ctr">
                        <a:buNone/>
                      </a:pPr>
                      <a:r>
                        <a:rPr lang="de-DE" sz="1400" u="none" strike="noStrike" noProof="0" dirty="0"/>
                        <a:t>26.283 EUR</a:t>
                      </a:r>
                      <a:endParaRPr lang="de-DE"/>
                    </a:p>
                  </a:txBody>
                  <a:tcPr/>
                </a:tc>
                <a:extLst>
                  <a:ext uri="{0D108BD9-81ED-4DB2-BD59-A6C34878D82A}">
                    <a16:rowId xmlns:a16="http://schemas.microsoft.com/office/drawing/2014/main" val="1730533003"/>
                  </a:ext>
                </a:extLst>
              </a:tr>
              <a:tr h="37084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altLang="de-DE" sz="1400" dirty="0"/>
                        <a:t>Beitragsfreistellung nach 14 Jahren</a:t>
                      </a:r>
                      <a:endParaRPr lang="de-DE" sz="1400" dirty="0"/>
                    </a:p>
                  </a:txBody>
                  <a:tcPr/>
                </a:tc>
                <a:tc>
                  <a:txBody>
                    <a:bodyPr/>
                    <a:lstStyle/>
                    <a:p>
                      <a:pPr lvl="0" algn="ctr">
                        <a:buNone/>
                      </a:pPr>
                      <a:r>
                        <a:rPr lang="de-DE" sz="1400" u="none" strike="noStrike" noProof="0" dirty="0"/>
                        <a:t>83 EUR</a:t>
                      </a:r>
                      <a:endParaRPr lang="de-DE"/>
                    </a:p>
                  </a:txBody>
                  <a:tcPr/>
                </a:tc>
                <a:tc>
                  <a:txBody>
                    <a:bodyPr/>
                    <a:lstStyle/>
                    <a:p>
                      <a:pPr lvl="0" algn="ctr">
                        <a:buNone/>
                      </a:pPr>
                      <a:r>
                        <a:rPr lang="de-DE" sz="1400" u="none" strike="noStrike" noProof="0" dirty="0"/>
                        <a:t>32.302 EUR</a:t>
                      </a:r>
                      <a:endParaRPr lang="de-DE"/>
                    </a:p>
                  </a:txBody>
                  <a:tcPr/>
                </a:tc>
                <a:extLst>
                  <a:ext uri="{0D108BD9-81ED-4DB2-BD59-A6C34878D82A}">
                    <a16:rowId xmlns:a16="http://schemas.microsoft.com/office/drawing/2014/main" val="2137984059"/>
                  </a:ext>
                </a:extLst>
              </a:tr>
              <a:tr h="37084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altLang="de-DE" sz="1400" dirty="0"/>
                        <a:t>Durchgehende Beitragszahlung </a:t>
                      </a:r>
                      <a:br>
                        <a:rPr lang="de-DE" altLang="de-DE" sz="1400" dirty="0"/>
                      </a:br>
                      <a:r>
                        <a:rPr lang="de-DE" altLang="de-DE" sz="1400" dirty="0"/>
                        <a:t>(bis Endalter 67)</a:t>
                      </a:r>
                    </a:p>
                  </a:txBody>
                  <a:tcPr/>
                </a:tc>
                <a:tc>
                  <a:txBody>
                    <a:bodyPr/>
                    <a:lstStyle/>
                    <a:p>
                      <a:pPr lvl="0" algn="ctr">
                        <a:buNone/>
                      </a:pPr>
                      <a:r>
                        <a:rPr lang="de-DE" sz="1400" u="none" strike="noStrike" noProof="0" dirty="0"/>
                        <a:t>155 EUR</a:t>
                      </a:r>
                      <a:endParaRPr lang="de-DE"/>
                    </a:p>
                  </a:txBody>
                  <a:tcPr/>
                </a:tc>
                <a:tc>
                  <a:txBody>
                    <a:bodyPr/>
                    <a:lstStyle/>
                    <a:p>
                      <a:pPr lvl="0" algn="ctr">
                        <a:buNone/>
                      </a:pPr>
                      <a:r>
                        <a:rPr lang="de-DE" sz="1400" u="none" strike="noStrike" noProof="0" dirty="0"/>
                        <a:t>60.396 EUR</a:t>
                      </a:r>
                      <a:endParaRPr lang="de-DE"/>
                    </a:p>
                  </a:txBody>
                  <a:tcPr/>
                </a:tc>
                <a:extLst>
                  <a:ext uri="{0D108BD9-81ED-4DB2-BD59-A6C34878D82A}">
                    <a16:rowId xmlns:a16="http://schemas.microsoft.com/office/drawing/2014/main" val="1806958126"/>
                  </a:ext>
                </a:extLst>
              </a:tr>
            </a:tbl>
          </a:graphicData>
        </a:graphic>
      </p:graphicFrame>
    </p:spTree>
    <p:extLst>
      <p:ext uri="{BB962C8B-B14F-4D97-AF65-F5344CB8AC3E}">
        <p14:creationId xmlns:p14="http://schemas.microsoft.com/office/powerpoint/2010/main" val="309389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4E8AA75-8F1B-4C70-AF9A-1675F5D2AD04}"/>
              </a:ext>
            </a:extLst>
          </p:cNvPr>
          <p:cNvSpPr>
            <a:spLocks noGrp="1"/>
          </p:cNvSpPr>
          <p:nvPr>
            <p:ph type="sldNum" sz="quarter" idx="14"/>
          </p:nvPr>
        </p:nvSpPr>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5</a:t>
            </a:fld>
            <a:endParaRPr kumimoji="0" lang="de-DE" sz="800" b="1" i="0" u="none" strike="noStrike" kern="1200" cap="none" spc="0" normalizeH="0" baseline="0" noProof="0">
              <a:ln>
                <a:noFill/>
              </a:ln>
              <a:solidFill>
                <a:srgbClr val="003781"/>
              </a:solidFill>
              <a:effectLst/>
              <a:uLnTx/>
              <a:uFillTx/>
              <a:latin typeface="Arial" panose="020B0604020202020204"/>
              <a:ea typeface="+mn-ea"/>
              <a:cs typeface="+mn-cs"/>
            </a:endParaRPr>
          </a:p>
        </p:txBody>
      </p:sp>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a:t>Stufenmodell perspektive</a:t>
            </a:r>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9324974" cy="529745"/>
          </a:xfrm>
        </p:spPr>
        <p:txBody>
          <a:bodyPr/>
          <a:lstStyle/>
          <a:p>
            <a:r>
              <a:rPr lang="de-DE" sz="3600" dirty="0"/>
              <a:t>Besondere Vorteile</a:t>
            </a:r>
            <a:endParaRPr lang="de-DE" sz="3600" dirty="0">
              <a:solidFill>
                <a:srgbClr val="13A0D3"/>
              </a:solidFill>
            </a:endParaRPr>
          </a:p>
        </p:txBody>
      </p:sp>
      <p:sp>
        <p:nvSpPr>
          <p:cNvPr id="8" name="Textplatzhalter 23">
            <a:extLst>
              <a:ext uri="{FF2B5EF4-FFF2-40B4-BE49-F238E27FC236}">
                <a16:creationId xmlns:a16="http://schemas.microsoft.com/office/drawing/2014/main" id="{1E1A45A6-AAFC-4D86-9200-4A15BD3453D8}"/>
              </a:ext>
            </a:extLst>
          </p:cNvPr>
          <p:cNvSpPr txBox="1">
            <a:spLocks/>
          </p:cNvSpPr>
          <p:nvPr/>
        </p:nvSpPr>
        <p:spPr>
          <a:xfrm rot="-5400000">
            <a:off x="10173096" y="4910554"/>
            <a:ext cx="3290908" cy="162700"/>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800" dirty="0"/>
              <a:t>© Allianz Lebensversicherungs-AG 2023</a:t>
            </a:r>
          </a:p>
        </p:txBody>
      </p:sp>
      <p:sp>
        <p:nvSpPr>
          <p:cNvPr id="2" name="Fußzeilenplatzhalter 1"/>
          <p:cNvSpPr>
            <a:spLocks noGrp="1"/>
          </p:cNvSpPr>
          <p:nvPr>
            <p:ph type="ftr" sz="quarter" idx="13"/>
          </p:nvPr>
        </p:nvSpPr>
        <p:spPr/>
        <p:txBody>
          <a:bodyPr/>
          <a:lstStyle/>
          <a:p>
            <a:endParaRPr lang="de-DE"/>
          </a:p>
        </p:txBody>
      </p:sp>
      <p:sp>
        <p:nvSpPr>
          <p:cNvPr id="30" name="Inhaltsplatzhalter 2"/>
          <p:cNvSpPr>
            <a:spLocks noGrp="1"/>
          </p:cNvSpPr>
          <p:nvPr>
            <p:ph idx="1"/>
          </p:nvPr>
        </p:nvSpPr>
        <p:spPr>
          <a:xfrm>
            <a:off x="479424" y="1709655"/>
            <a:ext cx="11233151" cy="2050500"/>
          </a:xfrm>
        </p:spPr>
        <p:txBody>
          <a:bodyPr/>
          <a:lstStyle/>
          <a:p>
            <a:pPr marL="444500">
              <a:spcBef>
                <a:spcPts val="1200"/>
              </a:spcBef>
              <a:spcAft>
                <a:spcPts val="600"/>
              </a:spcAft>
            </a:pPr>
            <a:r>
              <a:rPr lang="de-DE" altLang="de-DE" sz="1400" b="1" dirty="0">
                <a:solidFill>
                  <a:schemeClr val="bg1">
                    <a:lumMod val="50000"/>
                  </a:schemeClr>
                </a:solidFill>
              </a:rPr>
              <a:t>Neben den allgemeinen Vorteilen der Direktversicherung, </a:t>
            </a:r>
            <a:br>
              <a:rPr lang="de-DE" altLang="de-DE" sz="1400" b="1" dirty="0">
                <a:solidFill>
                  <a:schemeClr val="bg1">
                    <a:lumMod val="50000"/>
                  </a:schemeClr>
                </a:solidFill>
              </a:rPr>
            </a:br>
            <a:r>
              <a:rPr lang="de-DE" altLang="de-DE" sz="1400" b="1" dirty="0">
                <a:solidFill>
                  <a:schemeClr val="bg1">
                    <a:lumMod val="50000"/>
                  </a:schemeClr>
                </a:solidFill>
              </a:rPr>
              <a:t>wie z. B. … </a:t>
            </a:r>
          </a:p>
          <a:p>
            <a:pPr marL="288925" lvl="2" indent="-285750">
              <a:spcAft>
                <a:spcPts val="600"/>
              </a:spcAft>
            </a:pPr>
            <a:r>
              <a:rPr lang="de-DE" altLang="de-DE" sz="1400" dirty="0"/>
              <a:t>Verwaltung und Abwicklung durch die Allianz</a:t>
            </a:r>
          </a:p>
          <a:p>
            <a:pPr marL="288925" lvl="2" indent="-285750">
              <a:spcAft>
                <a:spcPts val="600"/>
              </a:spcAft>
            </a:pPr>
            <a:r>
              <a:rPr lang="de-DE" altLang="de-DE" sz="1400" dirty="0"/>
              <a:t>Keine zusätzlichen Kosten</a:t>
            </a:r>
          </a:p>
          <a:p>
            <a:pPr marL="288925" lvl="2" indent="-285750">
              <a:spcAft>
                <a:spcPts val="600"/>
              </a:spcAft>
            </a:pPr>
            <a:r>
              <a:rPr lang="de-DE" altLang="de-DE" sz="1400" dirty="0"/>
              <a:t>Ersparnis von Sozialabgaben für Arbeitnehmer und Arbeitgeber</a:t>
            </a:r>
          </a:p>
          <a:p>
            <a:pPr marL="288925" lvl="2" indent="-285750">
              <a:spcAft>
                <a:spcPts val="600"/>
              </a:spcAft>
            </a:pPr>
            <a:r>
              <a:rPr lang="de-DE" altLang="de-DE" sz="1400" dirty="0"/>
              <a:t>Besteuerung der Leistungen im Rentenalter</a:t>
            </a:r>
          </a:p>
        </p:txBody>
      </p:sp>
      <p:sp>
        <p:nvSpPr>
          <p:cNvPr id="31" name="Inhaltsplatzhalter 2"/>
          <p:cNvSpPr txBox="1">
            <a:spLocks/>
          </p:cNvSpPr>
          <p:nvPr/>
        </p:nvSpPr>
        <p:spPr>
          <a:xfrm>
            <a:off x="666749" y="3978468"/>
            <a:ext cx="11233151" cy="2393532"/>
          </a:xfrm>
          <a:prstGeom prst="rect">
            <a:avLst/>
          </a:prstGeom>
        </p:spPr>
        <p:txBody>
          <a:bodyPr vert="horz" lIns="0" tIns="0" rIns="0" bIns="0" rtlCol="0" anchor="t" anchorCtr="0">
            <a:no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444500">
              <a:spcBef>
                <a:spcPts val="1200"/>
              </a:spcBef>
              <a:spcAft>
                <a:spcPts val="600"/>
              </a:spcAft>
            </a:pPr>
            <a:r>
              <a:rPr lang="de-DE" altLang="de-DE" sz="1400" b="1" dirty="0">
                <a:solidFill>
                  <a:schemeClr val="bg1">
                    <a:lumMod val="50000"/>
                  </a:schemeClr>
                </a:solidFill>
              </a:rPr>
              <a:t>… bietet das Stufenmodell Perspektive noch weitere </a:t>
            </a:r>
            <a:br>
              <a:rPr lang="de-DE" altLang="de-DE" sz="1400" b="1" dirty="0">
                <a:solidFill>
                  <a:schemeClr val="bg1">
                    <a:lumMod val="50000"/>
                  </a:schemeClr>
                </a:solidFill>
              </a:rPr>
            </a:br>
            <a:r>
              <a:rPr lang="de-DE" altLang="de-DE" sz="1400" b="1" dirty="0">
                <a:solidFill>
                  <a:schemeClr val="bg1">
                    <a:lumMod val="50000"/>
                  </a:schemeClr>
                </a:solidFill>
              </a:rPr>
              <a:t>besondere Vorteile:</a:t>
            </a:r>
          </a:p>
          <a:p>
            <a:pPr marL="288925" lvl="2" indent="-285750">
              <a:spcAft>
                <a:spcPts val="600"/>
              </a:spcAft>
            </a:pPr>
            <a:r>
              <a:rPr lang="de-DE" altLang="de-DE" sz="1400" dirty="0"/>
              <a:t>Begrenzter Zahlungsverpflichtungszeitraum</a:t>
            </a:r>
          </a:p>
          <a:p>
            <a:pPr marL="288925" lvl="2" indent="-285750">
              <a:spcAft>
                <a:spcPts val="600"/>
              </a:spcAft>
            </a:pPr>
            <a:r>
              <a:rPr lang="de-DE" altLang="de-DE" sz="1400" dirty="0"/>
              <a:t>Freie Entscheidung über Fortführung der Beitragszahlung</a:t>
            </a:r>
          </a:p>
          <a:p>
            <a:pPr marL="288925" lvl="2" indent="-285750">
              <a:spcAft>
                <a:spcPts val="600"/>
              </a:spcAft>
            </a:pPr>
            <a:r>
              <a:rPr lang="de-DE" altLang="de-DE" sz="1400" dirty="0"/>
              <a:t>Attraktive Konditionen</a:t>
            </a:r>
          </a:p>
          <a:p>
            <a:pPr marL="288925" lvl="2" indent="-285750">
              <a:spcAft>
                <a:spcPts val="600"/>
              </a:spcAft>
            </a:pPr>
            <a:r>
              <a:rPr lang="de-DE" altLang="de-DE" sz="1400" dirty="0"/>
              <a:t>Vereinfachte Annahmerichtlinien i. R. der Gesundheitsprüfung</a:t>
            </a:r>
          </a:p>
          <a:p>
            <a:endParaRPr lang="de-DE" sz="1400" dirty="0"/>
          </a:p>
        </p:txBody>
      </p:sp>
    </p:spTree>
    <p:extLst>
      <p:ext uri="{BB962C8B-B14F-4D97-AF65-F5344CB8AC3E}">
        <p14:creationId xmlns:p14="http://schemas.microsoft.com/office/powerpoint/2010/main" val="396536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68EDFDF6-81B8-48E4-BED7-8527D2C92C3C}"/>
              </a:ext>
            </a:extLst>
          </p:cNvPr>
          <p:cNvSpPr txBox="1">
            <a:spLocks/>
          </p:cNvSpPr>
          <p:nvPr/>
        </p:nvSpPr>
        <p:spPr>
          <a:xfrm>
            <a:off x="479425" y="891464"/>
            <a:ext cx="9324974" cy="1080000"/>
          </a:xfrm>
          <a:prstGeom prst="rect">
            <a:avLst/>
          </a:prstGeom>
        </p:spPr>
        <p:txBody>
          <a:bodyPr lIns="0" tIns="0" rIns="0" bIns="0"/>
          <a:lst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3600" dirty="0"/>
              <a:t>Disclaimer</a:t>
            </a:r>
          </a:p>
        </p:txBody>
      </p:sp>
      <p:sp>
        <p:nvSpPr>
          <p:cNvPr id="12" name="Textfeld 11">
            <a:extLst>
              <a:ext uri="{FF2B5EF4-FFF2-40B4-BE49-F238E27FC236}">
                <a16:creationId xmlns:a16="http://schemas.microsoft.com/office/drawing/2014/main" id="{2291E445-F9DD-412A-BB70-5244BD282E62}"/>
              </a:ext>
            </a:extLst>
          </p:cNvPr>
          <p:cNvSpPr txBox="1"/>
          <p:nvPr/>
        </p:nvSpPr>
        <p:spPr>
          <a:xfrm>
            <a:off x="479425" y="1803930"/>
            <a:ext cx="6745240" cy="4357687"/>
          </a:xfrm>
          <a:prstGeom prst="rect">
            <a:avLst/>
          </a:prstGeom>
          <a:noFill/>
        </p:spPr>
        <p:txBody>
          <a:bodyPr wrap="square" lIns="0" tIns="0" rIns="0" bIns="0" anchor="b" anchorCtr="0">
            <a:noAutofit/>
          </a:bodyPr>
          <a:lstStyle/>
          <a:p>
            <a:pPr>
              <a:spcAft>
                <a:spcPts val="1200"/>
              </a:spcAft>
            </a:pPr>
            <a:r>
              <a:rPr lang="de-DE" altLang="de-DE" sz="1400" dirty="0">
                <a:solidFill>
                  <a:schemeClr val="bg1"/>
                </a:solidFill>
              </a:rPr>
              <a:t>Wir weisen ausdrücklich darauf hin, dass Angaben, die sich auf Mitbewerber von Allianz Leben beziehen, Presseartikeln, Geschäftsberichten und Modellrechnungen Dritter entnommen sind. Für eventuelle Fehler oder missverständliche Darstellungen kann daher keine Gewähr oder Haftung übernommen werden.</a:t>
            </a:r>
          </a:p>
          <a:p>
            <a:pPr>
              <a:spcAft>
                <a:spcPts val="1200"/>
              </a:spcAft>
            </a:pPr>
            <a:r>
              <a:rPr lang="de-DE" altLang="de-DE" sz="1400" dirty="0">
                <a:solidFill>
                  <a:schemeClr val="bg1"/>
                </a:solidFill>
              </a:rPr>
              <a:t>Die Inhalte dieser Präsentation sind das geistige Eigentum der Allianz Lebensversicherungs-AG. Jede weitere Verwendung sowie die Weitergabe an Dritte im Original, als Kopie, in Auszügen, in elektronischer Form oder durch eine inhaltsähnliche Darstellung bedarf der Zustimmung der Allianz Lebensversicherungs-AG.</a:t>
            </a:r>
            <a:endParaRPr lang="de-DE" sz="1400" dirty="0">
              <a:solidFill>
                <a:schemeClr val="bg1"/>
              </a:solidFill>
            </a:endParaRPr>
          </a:p>
        </p:txBody>
      </p:sp>
      <p:sp>
        <p:nvSpPr>
          <p:cNvPr id="6" name="Textplatzhalter 23">
            <a:extLst>
              <a:ext uri="{FF2B5EF4-FFF2-40B4-BE49-F238E27FC236}">
                <a16:creationId xmlns:a16="http://schemas.microsoft.com/office/drawing/2014/main" id="{1E1A45A6-AAFC-4D86-9200-4A15BD3453D8}"/>
              </a:ext>
            </a:extLst>
          </p:cNvPr>
          <p:cNvSpPr txBox="1">
            <a:spLocks/>
          </p:cNvSpPr>
          <p:nvPr/>
        </p:nvSpPr>
        <p:spPr>
          <a:xfrm rot="-5400000">
            <a:off x="10173096" y="4910554"/>
            <a:ext cx="3290908" cy="162700"/>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800" dirty="0"/>
              <a:t>© Allianz Lebensversicherungs-AG 2022</a:t>
            </a:r>
          </a:p>
        </p:txBody>
      </p:sp>
    </p:spTree>
    <p:extLst>
      <p:ext uri="{BB962C8B-B14F-4D97-AF65-F5344CB8AC3E}">
        <p14:creationId xmlns:p14="http://schemas.microsoft.com/office/powerpoint/2010/main" val="99666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charts">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2.xml><?xml version="1.0" encoding="utf-8"?>
<a:theme xmlns:a="http://schemas.openxmlformats.org/drawingml/2006/main" name="Divider + end charts">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3.xml><?xml version="1.0" encoding="utf-8"?>
<a:theme xmlns:a="http://schemas.openxmlformats.org/drawingml/2006/main" name="Content charts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4.xml><?xml version="1.0" encoding="utf-8"?>
<a:theme xmlns:a="http://schemas.openxmlformats.org/drawingml/2006/main" name="Content charts blu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tx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3A89DEFCD1167458DCD256E74FE9133" ma:contentTypeVersion="32" ma:contentTypeDescription="Ein neues Dokument erstellen." ma:contentTypeScope="" ma:versionID="37c7d5f7b3c5e2c574a6c7b75aa63a3a">
  <xsd:schema xmlns:xsd="http://www.w3.org/2001/XMLSchema" xmlns:xs="http://www.w3.org/2001/XMLSchema" xmlns:p="http://schemas.microsoft.com/office/2006/metadata/properties" xmlns:ns1="http://schemas.microsoft.com/sharepoint/v3" xmlns:ns2="795fb423-0e96-4e35-8d9b-38ca63b170e2" xmlns:ns3="e82d94bd-d206-4927-8084-8ffac771e01f" targetNamespace="http://schemas.microsoft.com/office/2006/metadata/properties" ma:root="true" ma:fieldsID="71fb414475cc2bfa6c2910ce5054d422" ns1:_="" ns2:_="" ns3:_="">
    <xsd:import namespace="http://schemas.microsoft.com/sharepoint/v3"/>
    <xsd:import namespace="795fb423-0e96-4e35-8d9b-38ca63b170e2"/>
    <xsd:import namespace="e82d94bd-d206-4927-8084-8ffac771e01f"/>
    <xsd:element name="properties">
      <xsd:complexType>
        <xsd:sequence>
          <xsd:element name="documentManagement">
            <xsd:complexType>
              <xsd:all>
                <xsd:element ref="ns2:_dlc_DocId" minOccurs="0"/>
                <xsd:element ref="ns2:_dlc_DocIdUrl" minOccurs="0"/>
                <xsd:element ref="ns2:_dlc_DocIdPersistId" minOccurs="0"/>
                <xsd:element ref="ns2:MailPreviewData" minOccurs="0"/>
                <xsd:element ref="ns2:fe138191b0b149e6886bf23f9a7178ba" minOccurs="0"/>
                <xsd:element ref="ns2:TaxCatchAll" minOccurs="0"/>
                <xsd:element ref="ns2:TaxCatchAllLabel" minOccurs="0"/>
                <xsd:element ref="ns2:DossierOwner" minOccurs="0"/>
                <xsd:element ref="ns2:DossierStatus" minOccurs="0"/>
                <xsd:element ref="ns2:ContractExpirationDate" minOccurs="0"/>
                <xsd:element ref="ns1:_ip_UnifiedCompliancePolicyProperties" minOccurs="0"/>
                <xsd:element ref="ns1:_ip_UnifiedCompliancePolicyUIAction" minOccurs="0"/>
                <xsd:element ref="ns3:MediaServiceMetadata" minOccurs="0"/>
                <xsd:element ref="ns3:MediaServiceFastMetadata" minOccurs="0"/>
                <xsd:element ref="ns3:lcf76f155ced4ddcb4097134ff3c332f"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Eigenschaften der einheitlichen Compliancerichtlinie" ma:hidden="true" ma:internalName="_ip_UnifiedCompliancePolicyProperties">
      <xsd:simpleType>
        <xsd:restriction base="dms:Note"/>
      </xsd:simpleType>
    </xsd:element>
    <xsd:element name="_ip_UnifiedCompliancePolicyUIAction" ma:index="20" nillable="true" ma:displayName="UI-Aktion der einheitlichen Compliancerichtlini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5fb423-0e96-4e35-8d9b-38ca63b170e2"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dexed="true"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MailPreviewData" ma:index="11" nillable="true" ma:displayName="Mail Vorschau" ma:description="Dateivorschau für Harmonie." ma:hidden="true" ma:internalName="MailPreviewData" ma:readOnly="false">
      <xsd:simpleType>
        <xsd:restriction base="dms:Note"/>
      </xsd:simpleType>
    </xsd:element>
    <xsd:element name="fe138191b0b149e6886bf23f9a7178ba" ma:index="12" nillable="true" ma:taxonomy="true" ma:internalName="fe138191b0b149e6886bf23f9a7178ba" ma:taxonomyFieldName="Document_Class" ma:displayName="Dokumentenklasse" ma:readOnly="false" ma:fieldId="{fe138191-b0b1-49e6-886b-f23f9a7178ba}" ma:sspId="10820af1-e82f-496e-bbcb-d9502914b7b2" ma:termSetId="d602dc91-467f-4bac-9bdc-247d235c31e0"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fbce4407-4158-466e-a0ad-15cdab82d603}" ma:internalName="TaxCatchAll" ma:showField="CatchAllData" ma:web="795fb423-0e96-4e35-8d9b-38ca63b170e2">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fbce4407-4158-466e-a0ad-15cdab82d603}" ma:internalName="TaxCatchAllLabel" ma:readOnly="true" ma:showField="CatchAllDataLabel" ma:web="795fb423-0e96-4e35-8d9b-38ca63b170e2">
      <xsd:complexType>
        <xsd:complexContent>
          <xsd:extension base="dms:MultiChoiceLookup">
            <xsd:sequence>
              <xsd:element name="Value" type="dms:Lookup" maxOccurs="unbounded" minOccurs="0" nillable="true"/>
            </xsd:sequence>
          </xsd:extension>
        </xsd:complexContent>
      </xsd:complexType>
    </xsd:element>
    <xsd:element name="DossierOwner" ma:index="16" nillable="true" ma:displayName="Dossier Verantwortliche(r)" ma:description="Person(en), die für die Informationen in diesem Dossier verantwortlich sind." ma:hidden="true" ma:internalName="Dossier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ssierStatus" ma:index="17" nillable="true" ma:displayName="Dossier Status" ma:description="Status des Dossiers" ma:hidden="true" ma:internalName="DossierStatus" ma:readOnly="false">
      <xsd:simpleType>
        <xsd:restriction base="dms:Choice">
          <xsd:enumeration value="Offen"/>
          <xsd:enumeration value="Geschlossen"/>
        </xsd:restriction>
      </xsd:simpleType>
    </xsd:element>
    <xsd:element name="ContractExpirationDate" ma:index="18" nillable="true" ma:displayName="Ablaufdatum" ma:description="Das formale Ablaufdatum der Angelegenheit bzw. des Vertragsgegenstandes, entweder aufgrund der vertraglichen Vereinbarung oder weil eine Kündigung (rechtlich) wirksam geworden ist." ma:format="DateOnly" ma:hidden="true" ma:internalName="ContractExpirationDate" ma:readOnly="false">
      <xsd:simpleType>
        <xsd:restriction base="dms:DateTime"/>
      </xsd:simpleType>
    </xsd:element>
    <xsd:element name="SharedWithUsers" ma:index="3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2"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2d94bd-d206-4927-8084-8ffac771e01f" elementFormDefault="qualified">
    <xsd:import namespace="http://schemas.microsoft.com/office/2006/documentManagement/types"/>
    <xsd:import namespace="http://schemas.microsoft.com/office/infopath/2007/PartnerControls"/>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lcf76f155ced4ddcb4097134ff3c332f" ma:index="24" nillable="true" ma:taxonomy="true" ma:internalName="lcf76f155ced4ddcb4097134ff3c332f" ma:taxonomyFieldName="MediaServiceImageTags" ma:displayName="Bildmarkierungen" ma:readOnly="false" ma:fieldId="{5cf76f15-5ced-4ddc-b409-7134ff3c332f}" ma:taxonomyMulti="true" ma:sspId="10820af1-e82f-496e-bbcb-d9502914b7b2" ma:termSetId="09814cd3-568e-fe90-9814-8d621ff8fb84" ma:anchorId="fba54fb3-c3e1-fe81-a776-ca4b69148c4d" ma:open="true" ma:isKeyword="false">
      <xsd:complexType>
        <xsd:sequence>
          <xsd:element ref="pc:Terms" minOccurs="0" maxOccurs="1"/>
        </xsd:sequence>
      </xsd:complex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DateTaken" ma:index="28" nillable="true" ma:displayName="MediaServiceDateTaken" ma:hidden="true" ma:indexed="true" ma:internalName="MediaServiceDateTaken" ma:readOnly="true">
      <xsd:simpleType>
        <xsd:restriction base="dms:Text"/>
      </xsd:simpleType>
    </xsd:element>
    <xsd:element name="MediaLengthInSeconds" ma:index="29" nillable="true" ma:displayName="MediaLengthInSeconds" ma:hidden="true" ma:internalName="MediaLengthInSeconds" ma:readOnly="true">
      <xsd:simpleType>
        <xsd:restriction base="dms:Unknown"/>
      </xsd:simpleType>
    </xsd:element>
    <xsd:element name="MediaServiceLocation" ma:index="30"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ContractExpirationDate xmlns="795fb423-0e96-4e35-8d9b-38ca63b170e2" xsi:nil="true"/>
    <DossierOwner xmlns="795fb423-0e96-4e35-8d9b-38ca63b170e2">
      <UserInfo>
        <DisplayName/>
        <AccountId xsi:nil="true"/>
        <AccountType/>
      </UserInfo>
    </DossierOwner>
    <TaxCatchAll xmlns="795fb423-0e96-4e35-8d9b-38ca63b170e2" xsi:nil="true"/>
    <DossierStatus xmlns="795fb423-0e96-4e35-8d9b-38ca63b170e2" xsi:nil="true"/>
    <_dlc_DocId xmlns="795fb423-0e96-4e35-8d9b-38ca63b170e2">6XR5UCZ2DA7J-1913325328-22605</_dlc_DocId>
    <_dlc_DocIdUrl xmlns="795fb423-0e96-4e35-8d9b-38ca63b170e2">
      <Url>https://allianzms.sharepoint.com/teams/DE0028-4329737/_layouts/15/DocIdRedir.aspx?ID=6XR5UCZ2DA7J-1913325328-22605</Url>
      <Description>6XR5UCZ2DA7J-1913325328-22605</Description>
    </_dlc_DocIdUrl>
    <_ip_UnifiedCompliancePolicyUIAction xmlns="http://schemas.microsoft.com/sharepoint/v3" xsi:nil="true"/>
    <fe138191b0b149e6886bf23f9a7178ba xmlns="795fb423-0e96-4e35-8d9b-38ca63b170e2">
      <Terms xmlns="http://schemas.microsoft.com/office/infopath/2007/PartnerControls"/>
    </fe138191b0b149e6886bf23f9a7178ba>
    <_ip_UnifiedCompliancePolicyProperties xmlns="http://schemas.microsoft.com/sharepoint/v3" xsi:nil="true"/>
    <MailPreviewData xmlns="795fb423-0e96-4e35-8d9b-38ca63b170e2" xsi:nil="true"/>
    <lcf76f155ced4ddcb4097134ff3c332f xmlns="e82d94bd-d206-4927-8084-8ffac771e01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24BB343-D370-4620-9DEE-4775BC910D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95fb423-0e96-4e35-8d9b-38ca63b170e2"/>
    <ds:schemaRef ds:uri="e82d94bd-d206-4927-8084-8ffac771e0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9EEEB4-116B-45D7-A00E-4485C1BF495A}">
  <ds:schemaRefs>
    <ds:schemaRef ds:uri="http://schemas.microsoft.com/sharepoint/v3/contenttype/forms"/>
  </ds:schemaRefs>
</ds:datastoreItem>
</file>

<file path=customXml/itemProps3.xml><?xml version="1.0" encoding="utf-8"?>
<ds:datastoreItem xmlns:ds="http://schemas.openxmlformats.org/officeDocument/2006/customXml" ds:itemID="{3EBF2B28-B9EB-4F5C-AE54-F28E8674471A}">
  <ds:schemaRefs>
    <ds:schemaRef ds:uri="http://schemas.microsoft.com/sharepoint/events"/>
  </ds:schemaRefs>
</ds:datastoreItem>
</file>

<file path=customXml/itemProps4.xml><?xml version="1.0" encoding="utf-8"?>
<ds:datastoreItem xmlns:ds="http://schemas.openxmlformats.org/officeDocument/2006/customXml" ds:itemID="{E8238861-3DAC-4F8A-8FBD-A33F14A90246}">
  <ds:schemaRefs>
    <ds:schemaRef ds:uri="http://schemas.openxmlformats.org/package/2006/metadata/core-properties"/>
    <ds:schemaRef ds:uri="e82d94bd-d206-4927-8084-8ffac771e01f"/>
    <ds:schemaRef ds:uri="http://schemas.microsoft.com/office/2006/documentManagement/types"/>
    <ds:schemaRef ds:uri="http://schemas.microsoft.com/office/infopath/2007/PartnerControls"/>
    <ds:schemaRef ds:uri="795fb423-0e96-4e35-8d9b-38ca63b170e2"/>
    <ds:schemaRef ds:uri="http://purl.org/dc/elements/1.1/"/>
    <ds:schemaRef ds:uri="http://schemas.microsoft.com/office/2006/metadata/properties"/>
    <ds:schemaRef ds:uri="http://schemas.microsoft.com/sharepoint/v3"/>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DesignAllianz Benutzerfarben</Template>
  <TotalTime>0</TotalTime>
  <Words>463</Words>
  <Application>Microsoft Office PowerPoint</Application>
  <PresentationFormat>Breitbild</PresentationFormat>
  <Paragraphs>80</Paragraphs>
  <Slides>6</Slides>
  <Notes>0</Notes>
  <HiddenSlides>0</HiddenSlides>
  <MMClips>0</MMClips>
  <ScaleCrop>false</ScaleCrop>
  <HeadingPairs>
    <vt:vector size="6" baseType="variant">
      <vt:variant>
        <vt:lpstr>Verwendete Schriftarten</vt:lpstr>
      </vt:variant>
      <vt:variant>
        <vt:i4>4</vt:i4>
      </vt:variant>
      <vt:variant>
        <vt:lpstr>Design</vt:lpstr>
      </vt:variant>
      <vt:variant>
        <vt:i4>4</vt:i4>
      </vt:variant>
      <vt:variant>
        <vt:lpstr>Folientitel</vt:lpstr>
      </vt:variant>
      <vt:variant>
        <vt:i4>6</vt:i4>
      </vt:variant>
    </vt:vector>
  </HeadingPairs>
  <TitlesOfParts>
    <vt:vector size="14" baseType="lpstr">
      <vt:lpstr>Arial</vt:lpstr>
      <vt:lpstr>Calibri</vt:lpstr>
      <vt:lpstr>Symbol</vt:lpstr>
      <vt:lpstr>Wingdings</vt:lpstr>
      <vt:lpstr>Title charts</vt:lpstr>
      <vt:lpstr>Divider + end charts</vt:lpstr>
      <vt:lpstr>Content charts white</vt:lpstr>
      <vt:lpstr>Content charts blue</vt:lpstr>
      <vt:lpstr>Stufenmodell</vt:lpstr>
      <vt:lpstr>Struktur</vt:lpstr>
      <vt:lpstr>Gestaltungsmöglichkeiten</vt:lpstr>
      <vt:lpstr>Stufenmodell Perspektive</vt:lpstr>
      <vt:lpstr>Besondere Vorteile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 Schulz</dc:creator>
  <cp:lastModifiedBy>Alexander Buergle</cp:lastModifiedBy>
  <cp:revision>1122</cp:revision>
  <dcterms:created xsi:type="dcterms:W3CDTF">2021-05-25T12:15:33Z</dcterms:created>
  <dcterms:modified xsi:type="dcterms:W3CDTF">2022-12-23T15:09:21Z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0x01010023A89DEFCD1167458DCD256E74FE9133</vt:lpwstr>
  </property>
  <property fmtid="{D5CDD505-2E9C-101B-9397-08002B2CF9AE}" pid="3" name="_AdHocReviewCycleID">
    <vt:i4>226763222</vt:i4>
  </property>
  <property fmtid="{D5CDD505-2E9C-101B-9397-08002B2CF9AE}" pid="4" name="_NewReviewCycle">
    <vt:lpwstr/>
  </property>
  <property fmtid="{D5CDD505-2E9C-101B-9397-08002B2CF9AE}" pid="5" name="_EmailSubject">
    <vt:lpwstr>PPT Master finale Version</vt:lpwstr>
  </property>
  <property fmtid="{D5CDD505-2E9C-101B-9397-08002B2CF9AE}" pid="6" name="_AuthorEmail">
    <vt:lpwstr>TOBIAS.GRUENEWALD@ALLIANZ.COM</vt:lpwstr>
  </property>
  <property fmtid="{D5CDD505-2E9C-101B-9397-08002B2CF9AE}" pid="7" name="_AuthorEmailDisplayName">
    <vt:lpwstr>Gruenewald, Tobias (Allianz SE)</vt:lpwstr>
  </property>
  <property fmtid="{D5CDD505-2E9C-101B-9397-08002B2CF9AE}" pid="8" name="MSIP_Label_ce5f591a-3248-43e9-9b70-1ad50135772d_Enabled">
    <vt:lpwstr>true</vt:lpwstr>
  </property>
  <property fmtid="{D5CDD505-2E9C-101B-9397-08002B2CF9AE}" pid="9" name="MSIP_Label_ce5f591a-3248-43e9-9b70-1ad50135772d_SetDate">
    <vt:lpwstr>2021-07-29T09:20:11Z</vt:lpwstr>
  </property>
  <property fmtid="{D5CDD505-2E9C-101B-9397-08002B2CF9AE}" pid="10" name="MSIP_Label_ce5f591a-3248-43e9-9b70-1ad50135772d_Method">
    <vt:lpwstr>Privileged</vt:lpwstr>
  </property>
  <property fmtid="{D5CDD505-2E9C-101B-9397-08002B2CF9AE}" pid="11" name="MSIP_Label_ce5f591a-3248-43e9-9b70-1ad50135772d_Name">
    <vt:lpwstr>ce5f591a-3248-43e9-9b70-1ad50135772d</vt:lpwstr>
  </property>
  <property fmtid="{D5CDD505-2E9C-101B-9397-08002B2CF9AE}" pid="12" name="MSIP_Label_ce5f591a-3248-43e9-9b70-1ad50135772d_SiteId">
    <vt:lpwstr>6e06e42d-6925-47c6-b9e7-9581c7ca302a</vt:lpwstr>
  </property>
  <property fmtid="{D5CDD505-2E9C-101B-9397-08002B2CF9AE}" pid="13" name="MSIP_Label_ce5f591a-3248-43e9-9b70-1ad50135772d_ActionId">
    <vt:lpwstr>cae8452c-7462-4e0b-86f6-dfc751feef05</vt:lpwstr>
  </property>
  <property fmtid="{D5CDD505-2E9C-101B-9397-08002B2CF9AE}" pid="14" name="MSIP_Label_ce5f591a-3248-43e9-9b70-1ad50135772d_ContentBits">
    <vt:lpwstr>0</vt:lpwstr>
  </property>
  <property fmtid="{D5CDD505-2E9C-101B-9397-08002B2CF9AE}" pid="15" name="_PreviousAdHocReviewCycleID">
    <vt:i4>187749390</vt:i4>
  </property>
  <property fmtid="{D5CDD505-2E9C-101B-9397-08002B2CF9AE}" pid="16" name="_dlc_DocIdItemGuid">
    <vt:lpwstr>48238531-4e37-4c18-9c21-8522123be406</vt:lpwstr>
  </property>
  <property fmtid="{D5CDD505-2E9C-101B-9397-08002B2CF9AE}" pid="17" name="DossierDepartment">
    <vt:lpwstr/>
  </property>
  <property fmtid="{D5CDD505-2E9C-101B-9397-08002B2CF9AE}" pid="18" name="j6e4f8ff3fc847de81dc6e3c5c67e906">
    <vt:lpwstr/>
  </property>
  <property fmtid="{D5CDD505-2E9C-101B-9397-08002B2CF9AE}" pid="19" name="AllianzContractingParties">
    <vt:lpwstr/>
  </property>
  <property fmtid="{D5CDD505-2E9C-101B-9397-08002B2CF9AE}" pid="20" name="MediaServiceImageTags">
    <vt:lpwstr/>
  </property>
  <property fmtid="{D5CDD505-2E9C-101B-9397-08002B2CF9AE}" pid="21" name="g9970c581c834ed29bbca531e32a167e">
    <vt:lpwstr/>
  </property>
  <property fmtid="{D5CDD505-2E9C-101B-9397-08002B2CF9AE}" pid="22" name="Document_Class">
    <vt:lpwstr/>
  </property>
</Properties>
</file>