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4"/>
    <p:sldMasterId id="2147483668" r:id="rId5"/>
  </p:sldMasterIdLst>
  <p:notesMasterIdLst>
    <p:notesMasterId r:id="rId19"/>
  </p:notesMasterIdLst>
  <p:sldIdLst>
    <p:sldId id="258" r:id="rId6"/>
    <p:sldId id="301" r:id="rId7"/>
    <p:sldId id="311" r:id="rId8"/>
    <p:sldId id="317" r:id="rId9"/>
    <p:sldId id="319" r:id="rId10"/>
    <p:sldId id="320" r:id="rId11"/>
    <p:sldId id="321" r:id="rId12"/>
    <p:sldId id="322" r:id="rId13"/>
    <p:sldId id="323" r:id="rId14"/>
    <p:sldId id="313" r:id="rId15"/>
    <p:sldId id="315" r:id="rId16"/>
    <p:sldId id="316" r:id="rId17"/>
    <p:sldId id="318" r:id="rId18"/>
  </p:sldIdLst>
  <p:sldSz cx="11520488" cy="6480175"/>
  <p:notesSz cx="6858000" cy="9144000"/>
  <p:embeddedFontLst>
    <p:embeddedFont>
      <p:font typeface="Calibri" panose="020F0502020204030204" pitchFamily="34" charset="0"/>
      <p:regular r:id="rId20"/>
      <p:bold r:id="rId21"/>
      <p:italic r:id="rId22"/>
      <p:boldItalic r:id="rId23"/>
    </p:embeddedFont>
    <p:embeddedFont>
      <p:font typeface="Allianz Neo PPT" panose="020B0604020202020204" charset="0"/>
      <p:regular r:id="rId24"/>
      <p:bold r:id="rId25"/>
      <p:italic r:id="rId26"/>
      <p:boldItalic r:id="rId27"/>
    </p:embeddedFont>
    <p:embeddedFont>
      <p:font typeface="Allianz Neo" panose="020B0504020203020204" pitchFamily="34" charset="0"/>
      <p:regular r:id="rId28"/>
      <p:bold r:id="rId29"/>
      <p:italic r:id="rId30"/>
      <p:boldItalic r:id="rId31"/>
    </p:embeddedFont>
    <p:embeddedFont>
      <p:font typeface="Arial Unicode MS" panose="020B0604020202020204" charset="-128"/>
      <p:regular r:id="rId32"/>
    </p:embeddedFont>
  </p:embeddedFontLst>
  <p:defaultTextStyle>
    <a:defPPr>
      <a:defRPr lang="de-DE"/>
    </a:defPPr>
    <a:lvl1pPr marL="0" algn="l" defTabSz="864017" rtl="0" eaLnBrk="1" latinLnBrk="0" hangingPunct="1">
      <a:defRPr sz="1701" kern="1200">
        <a:solidFill>
          <a:schemeClr val="tx1"/>
        </a:solidFill>
        <a:latin typeface="+mn-lt"/>
        <a:ea typeface="+mn-ea"/>
        <a:cs typeface="+mn-cs"/>
      </a:defRPr>
    </a:lvl1pPr>
    <a:lvl2pPr marL="432008" algn="l" defTabSz="864017" rtl="0" eaLnBrk="1" latinLnBrk="0" hangingPunct="1">
      <a:defRPr sz="1701" kern="1200">
        <a:solidFill>
          <a:schemeClr val="tx1"/>
        </a:solidFill>
        <a:latin typeface="+mn-lt"/>
        <a:ea typeface="+mn-ea"/>
        <a:cs typeface="+mn-cs"/>
      </a:defRPr>
    </a:lvl2pPr>
    <a:lvl3pPr marL="864017" algn="l" defTabSz="864017" rtl="0" eaLnBrk="1" latinLnBrk="0" hangingPunct="1">
      <a:defRPr sz="1701" kern="1200">
        <a:solidFill>
          <a:schemeClr val="tx1"/>
        </a:solidFill>
        <a:latin typeface="+mn-lt"/>
        <a:ea typeface="+mn-ea"/>
        <a:cs typeface="+mn-cs"/>
      </a:defRPr>
    </a:lvl3pPr>
    <a:lvl4pPr marL="1296025" algn="l" defTabSz="864017" rtl="0" eaLnBrk="1" latinLnBrk="0" hangingPunct="1">
      <a:defRPr sz="1701" kern="1200">
        <a:solidFill>
          <a:schemeClr val="tx1"/>
        </a:solidFill>
        <a:latin typeface="+mn-lt"/>
        <a:ea typeface="+mn-ea"/>
        <a:cs typeface="+mn-cs"/>
      </a:defRPr>
    </a:lvl4pPr>
    <a:lvl5pPr marL="1728033" algn="l" defTabSz="864017" rtl="0" eaLnBrk="1" latinLnBrk="0" hangingPunct="1">
      <a:defRPr sz="1701" kern="1200">
        <a:solidFill>
          <a:schemeClr val="tx1"/>
        </a:solidFill>
        <a:latin typeface="+mn-lt"/>
        <a:ea typeface="+mn-ea"/>
        <a:cs typeface="+mn-cs"/>
      </a:defRPr>
    </a:lvl5pPr>
    <a:lvl6pPr marL="2160041" algn="l" defTabSz="864017" rtl="0" eaLnBrk="1" latinLnBrk="0" hangingPunct="1">
      <a:defRPr sz="1701" kern="1200">
        <a:solidFill>
          <a:schemeClr val="tx1"/>
        </a:solidFill>
        <a:latin typeface="+mn-lt"/>
        <a:ea typeface="+mn-ea"/>
        <a:cs typeface="+mn-cs"/>
      </a:defRPr>
    </a:lvl6pPr>
    <a:lvl7pPr marL="2592050" algn="l" defTabSz="864017" rtl="0" eaLnBrk="1" latinLnBrk="0" hangingPunct="1">
      <a:defRPr sz="1701" kern="1200">
        <a:solidFill>
          <a:schemeClr val="tx1"/>
        </a:solidFill>
        <a:latin typeface="+mn-lt"/>
        <a:ea typeface="+mn-ea"/>
        <a:cs typeface="+mn-cs"/>
      </a:defRPr>
    </a:lvl7pPr>
    <a:lvl8pPr marL="3024058" algn="l" defTabSz="864017" rtl="0" eaLnBrk="1" latinLnBrk="0" hangingPunct="1">
      <a:defRPr sz="1701" kern="1200">
        <a:solidFill>
          <a:schemeClr val="tx1"/>
        </a:solidFill>
        <a:latin typeface="+mn-lt"/>
        <a:ea typeface="+mn-ea"/>
        <a:cs typeface="+mn-cs"/>
      </a:defRPr>
    </a:lvl8pPr>
    <a:lvl9pPr marL="3456066" algn="l" defTabSz="864017" rtl="0" eaLnBrk="1" latinLnBrk="0" hangingPunct="1">
      <a:defRPr sz="1701"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on Tschammer, Arne (Allianz Deutschland)" initials="vTA(D" lastIdx="1" clrIdx="0">
    <p:extLst>
      <p:ext uri="{19B8F6BF-5375-455C-9EA6-DF929625EA0E}">
        <p15:presenceInfo xmlns:p15="http://schemas.microsoft.com/office/powerpoint/2012/main" userId="S-1-5-21-2006190760-3459553193-1651965558-4937732" providerId="AD"/>
      </p:ext>
    </p:extLst>
  </p:cmAuthor>
  <p:cmAuthor id="2" name="Birgit Schach" initials="BS" lastIdx="7" clrIdx="1">
    <p:extLst>
      <p:ext uri="{19B8F6BF-5375-455C-9EA6-DF929625EA0E}">
        <p15:presenceInfo xmlns:p15="http://schemas.microsoft.com/office/powerpoint/2012/main" userId="Birgit Schac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C9A683-8FA2-4587-82FA-A242C26CFA71}" v="50" dt="2022-04-29T13:43:49.772"/>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964" autoAdjust="0"/>
    <p:restoredTop sz="94660"/>
  </p:normalViewPr>
  <p:slideViewPr>
    <p:cSldViewPr snapToGrid="0" showGuides="1">
      <p:cViewPr varScale="1">
        <p:scale>
          <a:sx n="113" d="100"/>
          <a:sy n="113" d="100"/>
        </p:scale>
        <p:origin x="114" y="1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7.fntdata"/><Relationship Id="rId39"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font" Target="fonts/font2.fntdata"/><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6.fntdata"/><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tableStyles" Target="tableStyles.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on Tschammer, Arne (Allianz Kunde und Markt)" userId="S::arne.von-tschammer@allianz.de::052f4853-5977-4a42-acc0-739442858c30" providerId="AD" clId="Web-{4BC9A683-8FA2-4587-82FA-A242C26CFA71}"/>
    <pc:docChg chg="modSld">
      <pc:chgData name="von Tschammer, Arne (Allianz Kunde und Markt)" userId="S::arne.von-tschammer@allianz.de::052f4853-5977-4a42-acc0-739442858c30" providerId="AD" clId="Web-{4BC9A683-8FA2-4587-82FA-A242C26CFA71}" dt="2022-04-29T13:43:49.772" v="48" actId="1076"/>
      <pc:docMkLst>
        <pc:docMk/>
      </pc:docMkLst>
      <pc:sldChg chg="modSp">
        <pc:chgData name="von Tschammer, Arne (Allianz Kunde und Markt)" userId="S::arne.von-tschammer@allianz.de::052f4853-5977-4a42-acc0-739442858c30" providerId="AD" clId="Web-{4BC9A683-8FA2-4587-82FA-A242C26CFA71}" dt="2022-04-29T13:42:48.739" v="44" actId="1076"/>
        <pc:sldMkLst>
          <pc:docMk/>
          <pc:sldMk cId="154280272" sldId="311"/>
        </pc:sldMkLst>
        <pc:spChg chg="mod">
          <ac:chgData name="von Tschammer, Arne (Allianz Kunde und Markt)" userId="S::arne.von-tschammer@allianz.de::052f4853-5977-4a42-acc0-739442858c30" providerId="AD" clId="Web-{4BC9A683-8FA2-4587-82FA-A242C26CFA71}" dt="2022-04-29T13:42:48.739" v="44" actId="1076"/>
          <ac:spMkLst>
            <pc:docMk/>
            <pc:sldMk cId="154280272" sldId="311"/>
            <ac:spMk id="51" creationId="{369AD165-F01B-F746-9A61-8A7AE571B1FD}"/>
          </ac:spMkLst>
        </pc:spChg>
        <pc:spChg chg="mod">
          <ac:chgData name="von Tschammer, Arne (Allianz Kunde und Markt)" userId="S::arne.von-tschammer@allianz.de::052f4853-5977-4a42-acc0-739442858c30" providerId="AD" clId="Web-{4BC9A683-8FA2-4587-82FA-A242C26CFA71}" dt="2022-04-29T13:42:31.832" v="42" actId="1076"/>
          <ac:spMkLst>
            <pc:docMk/>
            <pc:sldMk cId="154280272" sldId="311"/>
            <ac:spMk id="53" creationId="{DDE2F08C-B5B7-3C44-BB23-E4CB70F7F124}"/>
          </ac:spMkLst>
        </pc:spChg>
        <pc:spChg chg="mod">
          <ac:chgData name="von Tschammer, Arne (Allianz Kunde und Markt)" userId="S::arne.von-tschammer@allianz.de::052f4853-5977-4a42-acc0-739442858c30" providerId="AD" clId="Web-{4BC9A683-8FA2-4587-82FA-A242C26CFA71}" dt="2022-04-29T13:42:38.270" v="43" actId="14100"/>
          <ac:spMkLst>
            <pc:docMk/>
            <pc:sldMk cId="154280272" sldId="311"/>
            <ac:spMk id="54" creationId="{50EFE8D4-36C6-864B-8D36-F0E26027F663}"/>
          </ac:spMkLst>
        </pc:spChg>
        <pc:spChg chg="mod">
          <ac:chgData name="von Tschammer, Arne (Allianz Kunde und Markt)" userId="S::arne.von-tschammer@allianz.de::052f4853-5977-4a42-acc0-739442858c30" providerId="AD" clId="Web-{4BC9A683-8FA2-4587-82FA-A242C26CFA71}" dt="2022-04-29T13:42:29.785" v="41" actId="1076"/>
          <ac:spMkLst>
            <pc:docMk/>
            <pc:sldMk cId="154280272" sldId="311"/>
            <ac:spMk id="55" creationId="{9FB006D4-2C63-1848-BC92-6C8C872FE1D4}"/>
          </ac:spMkLst>
        </pc:spChg>
        <pc:spChg chg="mod">
          <ac:chgData name="von Tschammer, Arne (Allianz Kunde und Markt)" userId="S::arne.von-tschammer@allianz.de::052f4853-5977-4a42-acc0-739442858c30" providerId="AD" clId="Web-{4BC9A683-8FA2-4587-82FA-A242C26CFA71}" dt="2022-04-29T13:40:56.049" v="32" actId="20577"/>
          <ac:spMkLst>
            <pc:docMk/>
            <pc:sldMk cId="154280272" sldId="311"/>
            <ac:spMk id="58" creationId="{A9384A88-15C4-7E4E-A656-18493A6C52E3}"/>
          </ac:spMkLst>
        </pc:spChg>
        <pc:spChg chg="mod">
          <ac:chgData name="von Tschammer, Arne (Allianz Kunde und Markt)" userId="S::arne.von-tschammer@allianz.de::052f4853-5977-4a42-acc0-739442858c30" providerId="AD" clId="Web-{4BC9A683-8FA2-4587-82FA-A242C26CFA71}" dt="2022-04-29T13:41:39.175" v="34" actId="1076"/>
          <ac:spMkLst>
            <pc:docMk/>
            <pc:sldMk cId="154280272" sldId="311"/>
            <ac:spMk id="59" creationId="{369AD165-F01B-F746-9A61-8A7AE571B1FD}"/>
          </ac:spMkLst>
        </pc:spChg>
        <pc:spChg chg="mod">
          <ac:chgData name="von Tschammer, Arne (Allianz Kunde und Markt)" userId="S::arne.von-tschammer@allianz.de::052f4853-5977-4a42-acc0-739442858c30" providerId="AD" clId="Web-{4BC9A683-8FA2-4587-82FA-A242C26CFA71}" dt="2022-04-29T13:41:35.081" v="33" actId="1076"/>
          <ac:spMkLst>
            <pc:docMk/>
            <pc:sldMk cId="154280272" sldId="311"/>
            <ac:spMk id="61" creationId="{482EF981-97E8-E04A-859B-FF01F2637D7A}"/>
          </ac:spMkLst>
        </pc:spChg>
      </pc:sldChg>
      <pc:sldChg chg="modSp">
        <pc:chgData name="von Tschammer, Arne (Allianz Kunde und Markt)" userId="S::arne.von-tschammer@allianz.de::052f4853-5977-4a42-acc0-739442858c30" providerId="AD" clId="Web-{4BC9A683-8FA2-4587-82FA-A242C26CFA71}" dt="2022-04-29T13:43:49.772" v="48" actId="1076"/>
        <pc:sldMkLst>
          <pc:docMk/>
          <pc:sldMk cId="4169410127" sldId="316"/>
        </pc:sldMkLst>
        <pc:spChg chg="mod">
          <ac:chgData name="von Tschammer, Arne (Allianz Kunde und Markt)" userId="S::arne.von-tschammer@allianz.de::052f4853-5977-4a42-acc0-739442858c30" providerId="AD" clId="Web-{4BC9A683-8FA2-4587-82FA-A242C26CFA71}" dt="2022-04-29T13:43:44.990" v="47" actId="20577"/>
          <ac:spMkLst>
            <pc:docMk/>
            <pc:sldMk cId="4169410127" sldId="316"/>
            <ac:spMk id="13" creationId="{FEB5A2FD-ECD2-0344-A0BA-2B99327B85CB}"/>
          </ac:spMkLst>
        </pc:spChg>
        <pc:grpChg chg="mod">
          <ac:chgData name="von Tschammer, Arne (Allianz Kunde und Markt)" userId="S::arne.von-tschammer@allianz.de::052f4853-5977-4a42-acc0-739442858c30" providerId="AD" clId="Web-{4BC9A683-8FA2-4587-82FA-A242C26CFA71}" dt="2022-04-29T13:43:49.772" v="48" actId="1076"/>
          <ac:grpSpMkLst>
            <pc:docMk/>
            <pc:sldMk cId="4169410127" sldId="316"/>
            <ac:grpSpMk id="14" creationId="{13522417-AB54-44C1-A662-F051CB5189FF}"/>
          </ac:grpSpMkLst>
        </pc:gr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2" dt="2023-05-26T08:24:57.408" idx="5">
    <p:pos x="3250" y="782"/>
    <p:text>Link aktualisieren für 2023</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3-05-26T08:26:00.331" idx="6">
    <p:pos x="6218" y="2625"/>
    <p:text>als link sollte man hier den link der Seite im Maklerportal für das ACA nutzen. die Makler können das ACA nur über die legitimierung im Maklerportal aufrufen.
Die anderen links fehlen noch und werden wahrscheinlich noch eingebaut.</p:text>
    <p:extLst mod="1">
      <p:ext uri="{C676402C-5697-4E1C-873F-D02D1690AC5C}">
        <p15:threadingInfo xmlns:p15="http://schemas.microsoft.com/office/powerpoint/2012/main" timeZoneBias="-120"/>
      </p:ext>
    </p:extLst>
  </p:cm>
  <p:cm authorId="2" dt="2023-05-26T08:30:02.519" idx="7">
    <p:pos x="3953" y="2855"/>
    <p:text>Riester.bestandsbearbeitung, nicht BU :-)
Link noch aktualisieren</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8C3D90-D258-41E1-BFE3-29A340648A7E}" type="datetimeFigureOut">
              <a:rPr lang="de-DE" smtClean="0"/>
              <a:t>02.06.2023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3E0F7A-EA63-40E1-97FB-D173EE3BA0CC}" type="slidenum">
              <a:rPr lang="de-DE" smtClean="0"/>
              <a:t>‹Nr.›</a:t>
            </a:fld>
            <a:endParaRPr lang="de-DE"/>
          </a:p>
        </p:txBody>
      </p:sp>
    </p:spTree>
    <p:extLst>
      <p:ext uri="{BB962C8B-B14F-4D97-AF65-F5344CB8AC3E}">
        <p14:creationId xmlns:p14="http://schemas.microsoft.com/office/powerpoint/2010/main" val="944430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13" name="Bildplatzhalter 12">
            <a:extLst>
              <a:ext uri="{FF2B5EF4-FFF2-40B4-BE49-F238E27FC236}">
                <a16:creationId xmlns:a16="http://schemas.microsoft.com/office/drawing/2014/main" id="{E2581BF6-597A-45B4-8AC9-E60836C8E9B7}"/>
              </a:ext>
            </a:extLst>
          </p:cNvPr>
          <p:cNvSpPr>
            <a:spLocks noGrp="1"/>
          </p:cNvSpPr>
          <p:nvPr>
            <p:ph type="pic" sz="quarter" idx="10"/>
          </p:nvPr>
        </p:nvSpPr>
        <p:spPr>
          <a:xfrm>
            <a:off x="5651500" y="0"/>
            <a:ext cx="5868988" cy="6480175"/>
          </a:xfrm>
          <a:solidFill>
            <a:schemeClr val="tx2"/>
          </a:solidFill>
        </p:spPr>
        <p:txBody>
          <a:bodyPr/>
          <a:lstStyle/>
          <a:p>
            <a:endParaRPr lang="de-DE"/>
          </a:p>
        </p:txBody>
      </p:sp>
      <p:sp>
        <p:nvSpPr>
          <p:cNvPr id="2" name="Titel 1">
            <a:extLst>
              <a:ext uri="{FF2B5EF4-FFF2-40B4-BE49-F238E27FC236}">
                <a16:creationId xmlns:a16="http://schemas.microsoft.com/office/drawing/2014/main" id="{54344D3D-750E-4AA5-BD45-F6CFA3D07F07}"/>
              </a:ext>
            </a:extLst>
          </p:cNvPr>
          <p:cNvSpPr>
            <a:spLocks noGrp="1"/>
          </p:cNvSpPr>
          <p:nvPr>
            <p:ph type="ctrTitle"/>
          </p:nvPr>
        </p:nvSpPr>
        <p:spPr>
          <a:xfrm>
            <a:off x="468313" y="1799999"/>
            <a:ext cx="5075237" cy="2268000"/>
          </a:xfrm>
        </p:spPr>
        <p:txBody>
          <a:bodyPr rIns="216000" anchor="ctr" anchorCtr="0"/>
          <a:lstStyle>
            <a:lvl1pPr algn="l">
              <a:lnSpc>
                <a:spcPct val="80000"/>
              </a:lnSpc>
              <a:defRPr sz="7000"/>
            </a:lvl1pPr>
          </a:lstStyle>
          <a:p>
            <a:r>
              <a:rPr lang="de-DE"/>
              <a:t>Mastertitelformat bearbeiten</a:t>
            </a:r>
          </a:p>
        </p:txBody>
      </p:sp>
      <p:sp>
        <p:nvSpPr>
          <p:cNvPr id="3" name="Untertitel 2">
            <a:extLst>
              <a:ext uri="{FF2B5EF4-FFF2-40B4-BE49-F238E27FC236}">
                <a16:creationId xmlns:a16="http://schemas.microsoft.com/office/drawing/2014/main" id="{9F4A5A7B-32F1-4538-86EC-D0B2317455D4}"/>
              </a:ext>
            </a:extLst>
          </p:cNvPr>
          <p:cNvSpPr>
            <a:spLocks noGrp="1"/>
          </p:cNvSpPr>
          <p:nvPr>
            <p:ph type="subTitle" idx="1"/>
          </p:nvPr>
        </p:nvSpPr>
        <p:spPr>
          <a:xfrm>
            <a:off x="468313" y="4536000"/>
            <a:ext cx="5075237" cy="531099"/>
          </a:xfrm>
        </p:spPr>
        <p:txBody>
          <a:bodyPr rIns="216000"/>
          <a:lstStyle>
            <a:lvl1pPr marL="0" indent="0" algn="l">
              <a:buNone/>
              <a:defRPr sz="15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1" name="Grafik 10">
            <a:extLst>
              <a:ext uri="{FF2B5EF4-FFF2-40B4-BE49-F238E27FC236}">
                <a16:creationId xmlns:a16="http://schemas.microsoft.com/office/drawing/2014/main" id="{9DB0C78F-5BF6-4741-8EF4-0317AF8FB6B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68313" y="468313"/>
            <a:ext cx="1944000" cy="481220"/>
          </a:xfrm>
          <a:prstGeom prst="rect">
            <a:avLst/>
          </a:prstGeom>
        </p:spPr>
      </p:pic>
      <p:sp>
        <p:nvSpPr>
          <p:cNvPr id="15" name="Textplatzhalter 14">
            <a:extLst>
              <a:ext uri="{FF2B5EF4-FFF2-40B4-BE49-F238E27FC236}">
                <a16:creationId xmlns:a16="http://schemas.microsoft.com/office/drawing/2014/main" id="{453A991D-E53C-4B2C-9CE8-F24616E7F33B}"/>
              </a:ext>
            </a:extLst>
          </p:cNvPr>
          <p:cNvSpPr>
            <a:spLocks noGrp="1"/>
          </p:cNvSpPr>
          <p:nvPr>
            <p:ph type="body" sz="quarter" idx="11" hasCustomPrompt="1"/>
          </p:nvPr>
        </p:nvSpPr>
        <p:spPr>
          <a:xfrm>
            <a:off x="468314" y="5760000"/>
            <a:ext cx="1547812" cy="360000"/>
          </a:xfrm>
        </p:spPr>
        <p:txBody>
          <a:bodyPr anchor="b" anchorCtr="0"/>
          <a:lstStyle>
            <a:lvl1pPr>
              <a:defRPr sz="750"/>
            </a:lvl1pPr>
          </a:lstStyle>
          <a:p>
            <a:pPr lvl="0"/>
            <a:r>
              <a:rPr lang="de-DE"/>
              <a:t>Erste Ebene</a:t>
            </a:r>
          </a:p>
        </p:txBody>
      </p:sp>
      <p:sp>
        <p:nvSpPr>
          <p:cNvPr id="16" name="Textplatzhalter 14">
            <a:extLst>
              <a:ext uri="{FF2B5EF4-FFF2-40B4-BE49-F238E27FC236}">
                <a16:creationId xmlns:a16="http://schemas.microsoft.com/office/drawing/2014/main" id="{CED49C62-4C22-4829-ACC8-9191840D3A35}"/>
              </a:ext>
            </a:extLst>
          </p:cNvPr>
          <p:cNvSpPr>
            <a:spLocks noGrp="1"/>
          </p:cNvSpPr>
          <p:nvPr>
            <p:ph type="body" sz="quarter" idx="12" hasCustomPrompt="1"/>
          </p:nvPr>
        </p:nvSpPr>
        <p:spPr>
          <a:xfrm>
            <a:off x="2232026" y="5760000"/>
            <a:ext cx="1547812" cy="360000"/>
          </a:xfrm>
        </p:spPr>
        <p:txBody>
          <a:bodyPr anchor="b" anchorCtr="0"/>
          <a:lstStyle>
            <a:lvl1pPr>
              <a:defRPr sz="750"/>
            </a:lvl1pPr>
          </a:lstStyle>
          <a:p>
            <a:pPr lvl="0"/>
            <a:r>
              <a:rPr lang="de-DE"/>
              <a:t>Erste Ebene</a:t>
            </a:r>
          </a:p>
        </p:txBody>
      </p:sp>
    </p:spTree>
    <p:extLst>
      <p:ext uri="{BB962C8B-B14F-4D97-AF65-F5344CB8AC3E}">
        <p14:creationId xmlns:p14="http://schemas.microsoft.com/office/powerpoint/2010/main" val="2636316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Z Keyvisual">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id="{543F4184-F695-473F-B37A-0DA4B8E546ED}"/>
              </a:ext>
            </a:extLst>
          </p:cNvPr>
          <p:cNvSpPr>
            <a:spLocks noGrp="1"/>
          </p:cNvSpPr>
          <p:nvPr>
            <p:ph type="pic" sz="quarter" idx="13"/>
          </p:nvPr>
        </p:nvSpPr>
        <p:spPr>
          <a:xfrm>
            <a:off x="0" y="0"/>
            <a:ext cx="11520488" cy="6480175"/>
          </a:xfrm>
          <a:solidFill>
            <a:schemeClr val="bg2"/>
          </a:solidFill>
        </p:spPr>
        <p:txBody>
          <a:bodyPr/>
          <a:lstStyle>
            <a:lvl1pPr>
              <a:defRPr>
                <a:solidFill>
                  <a:schemeClr val="tx1"/>
                </a:solidFill>
              </a:defRPr>
            </a:lvl1pPr>
          </a:lstStyle>
          <a:p>
            <a:endParaRPr lang="de-DE"/>
          </a:p>
        </p:txBody>
      </p:sp>
      <p:sp>
        <p:nvSpPr>
          <p:cNvPr id="3" name="Datumsplatzhalter 2">
            <a:extLst>
              <a:ext uri="{FF2B5EF4-FFF2-40B4-BE49-F238E27FC236}">
                <a16:creationId xmlns:a16="http://schemas.microsoft.com/office/drawing/2014/main" id="{22F37F0F-CC12-4317-9811-C30269EDD386}"/>
              </a:ext>
            </a:extLst>
          </p:cNvPr>
          <p:cNvSpPr>
            <a:spLocks noGrp="1"/>
          </p:cNvSpPr>
          <p:nvPr>
            <p:ph type="dt" sz="half" idx="10"/>
          </p:nvPr>
        </p:nvSpPr>
        <p:spPr/>
        <p:txBody>
          <a:bodyPr/>
          <a:lstStyle>
            <a:lvl1pPr>
              <a:defRPr>
                <a:solidFill>
                  <a:schemeClr val="tx1"/>
                </a:solidFill>
              </a:defRPr>
            </a:lvl1pPr>
          </a:lstStyle>
          <a:p>
            <a:r>
              <a:rPr lang="de-DE"/>
              <a:t>© Allianz 2021</a:t>
            </a:r>
          </a:p>
        </p:txBody>
      </p:sp>
      <p:sp>
        <p:nvSpPr>
          <p:cNvPr id="5" name="Foliennummernplatzhalter 4">
            <a:extLst>
              <a:ext uri="{FF2B5EF4-FFF2-40B4-BE49-F238E27FC236}">
                <a16:creationId xmlns:a16="http://schemas.microsoft.com/office/drawing/2014/main" id="{A69577E3-FEC7-432A-BEA6-FED227457CE8}"/>
              </a:ext>
            </a:extLst>
          </p:cNvPr>
          <p:cNvSpPr>
            <a:spLocks noGrp="1"/>
          </p:cNvSpPr>
          <p:nvPr>
            <p:ph type="sldNum" sz="quarter" idx="12"/>
          </p:nvPr>
        </p:nvSpPr>
        <p:spPr/>
        <p:txBody>
          <a:bodyPr/>
          <a:lstStyle>
            <a:lvl1pPr>
              <a:defRPr>
                <a:solidFill>
                  <a:schemeClr val="tx1"/>
                </a:solidFill>
              </a:defRPr>
            </a:lvl1pPr>
          </a:lstStyle>
          <a:p>
            <a:fld id="{0F96B16C-3F5F-44BC-AFCC-8CBCBD90898D}" type="slidenum">
              <a:rPr lang="de-DE" smtClean="0"/>
              <a:pPr/>
              <a:t>‹Nr.›</a:t>
            </a:fld>
            <a:endParaRPr lang="de-DE"/>
          </a:p>
        </p:txBody>
      </p:sp>
      <p:sp>
        <p:nvSpPr>
          <p:cNvPr id="9" name="Textplatzhalter 8">
            <a:extLst>
              <a:ext uri="{FF2B5EF4-FFF2-40B4-BE49-F238E27FC236}">
                <a16:creationId xmlns:a16="http://schemas.microsoft.com/office/drawing/2014/main" id="{86BD1BC4-FEF0-4830-B116-C4AAB3BFE068}"/>
              </a:ext>
            </a:extLst>
          </p:cNvPr>
          <p:cNvSpPr>
            <a:spLocks noGrp="1"/>
          </p:cNvSpPr>
          <p:nvPr>
            <p:ph type="body" sz="quarter" idx="14"/>
          </p:nvPr>
        </p:nvSpPr>
        <p:spPr>
          <a:xfrm>
            <a:off x="2988000" y="3528000"/>
            <a:ext cx="5544000" cy="2125088"/>
          </a:xfrm>
        </p:spPr>
        <p:txBody>
          <a:bodyPr/>
          <a:lstStyle>
            <a:lvl1pPr>
              <a:lnSpc>
                <a:spcPct val="80000"/>
              </a:lnSpc>
              <a:defRPr sz="4700">
                <a:solidFill>
                  <a:schemeClr val="tx1"/>
                </a:solidFill>
              </a:defRPr>
            </a:lvl1pPr>
            <a:lvl2pPr algn="r">
              <a:lnSpc>
                <a:spcPct val="80000"/>
              </a:lnSpc>
              <a:defRPr sz="4700">
                <a:solidFill>
                  <a:srgbClr val="13A0D3"/>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e-DE"/>
              <a:t>Mastertextformat bearbeiten</a:t>
            </a:r>
          </a:p>
          <a:p>
            <a:pPr lvl="1"/>
            <a:r>
              <a:rPr lang="de-DE"/>
              <a:t>Zweite Ebene</a:t>
            </a:r>
          </a:p>
        </p:txBody>
      </p:sp>
    </p:spTree>
    <p:extLst>
      <p:ext uri="{BB962C8B-B14F-4D97-AF65-F5344CB8AC3E}">
        <p14:creationId xmlns:p14="http://schemas.microsoft.com/office/powerpoint/2010/main" val="155263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Z Chapter Divider">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344D3D-750E-4AA5-BD45-F6CFA3D07F07}"/>
              </a:ext>
            </a:extLst>
          </p:cNvPr>
          <p:cNvSpPr>
            <a:spLocks noGrp="1"/>
          </p:cNvSpPr>
          <p:nvPr>
            <p:ph type="ctrTitle" hasCustomPrompt="1"/>
          </p:nvPr>
        </p:nvSpPr>
        <p:spPr>
          <a:xfrm>
            <a:off x="-216000" y="1296000"/>
            <a:ext cx="12096000" cy="2520000"/>
          </a:xfrm>
        </p:spPr>
        <p:txBody>
          <a:bodyPr rIns="216000" anchor="b" anchorCtr="0"/>
          <a:lstStyle>
            <a:lvl1pPr algn="r">
              <a:lnSpc>
                <a:spcPct val="80000"/>
              </a:lnSpc>
              <a:defRPr sz="18900">
                <a:solidFill>
                  <a:schemeClr val="bg1"/>
                </a:solidFill>
              </a:defRPr>
            </a:lvl1pPr>
          </a:lstStyle>
          <a:p>
            <a:r>
              <a:rPr lang="de-DE"/>
              <a:t>Titel</a:t>
            </a:r>
          </a:p>
        </p:txBody>
      </p:sp>
      <p:sp>
        <p:nvSpPr>
          <p:cNvPr id="3" name="Untertitel 2">
            <a:extLst>
              <a:ext uri="{FF2B5EF4-FFF2-40B4-BE49-F238E27FC236}">
                <a16:creationId xmlns:a16="http://schemas.microsoft.com/office/drawing/2014/main" id="{9F4A5A7B-32F1-4538-86EC-D0B2317455D4}"/>
              </a:ext>
            </a:extLst>
          </p:cNvPr>
          <p:cNvSpPr>
            <a:spLocks noGrp="1"/>
          </p:cNvSpPr>
          <p:nvPr>
            <p:ph type="subTitle" idx="1" hasCustomPrompt="1"/>
          </p:nvPr>
        </p:nvSpPr>
        <p:spPr>
          <a:xfrm>
            <a:off x="-216000" y="3384000"/>
            <a:ext cx="12096000" cy="3384549"/>
          </a:xfrm>
        </p:spPr>
        <p:txBody>
          <a:bodyPr rIns="216000"/>
          <a:lstStyle>
            <a:lvl1pPr marL="0" indent="0" algn="l">
              <a:lnSpc>
                <a:spcPct val="80000"/>
              </a:lnSpc>
              <a:buNone/>
              <a:defRPr sz="18900">
                <a:solidFill>
                  <a:srgbClr val="13A0D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Unter</a:t>
            </a:r>
          </a:p>
        </p:txBody>
      </p:sp>
      <p:sp>
        <p:nvSpPr>
          <p:cNvPr id="4" name="Datumsplatzhalter 3">
            <a:extLst>
              <a:ext uri="{FF2B5EF4-FFF2-40B4-BE49-F238E27FC236}">
                <a16:creationId xmlns:a16="http://schemas.microsoft.com/office/drawing/2014/main" id="{6DC5BE87-8858-4487-A7B7-4B925CB9F291}"/>
              </a:ext>
            </a:extLst>
          </p:cNvPr>
          <p:cNvSpPr>
            <a:spLocks noGrp="1"/>
          </p:cNvSpPr>
          <p:nvPr>
            <p:ph type="dt" sz="half" idx="10"/>
          </p:nvPr>
        </p:nvSpPr>
        <p:spPr/>
        <p:txBody>
          <a:bodyPr/>
          <a:lstStyle>
            <a:lvl1pPr>
              <a:defRPr>
                <a:solidFill>
                  <a:schemeClr val="tx1"/>
                </a:solidFill>
              </a:defRPr>
            </a:lvl1pPr>
          </a:lstStyle>
          <a:p>
            <a:r>
              <a:rPr lang="de-DE"/>
              <a:t>© Allianz 2021</a:t>
            </a:r>
          </a:p>
        </p:txBody>
      </p:sp>
      <p:sp>
        <p:nvSpPr>
          <p:cNvPr id="6" name="Foliennummernplatzhalter 5">
            <a:extLst>
              <a:ext uri="{FF2B5EF4-FFF2-40B4-BE49-F238E27FC236}">
                <a16:creationId xmlns:a16="http://schemas.microsoft.com/office/drawing/2014/main" id="{B126D94C-7A9E-4443-A1F8-19DBCAF0842F}"/>
              </a:ext>
            </a:extLst>
          </p:cNvPr>
          <p:cNvSpPr>
            <a:spLocks noGrp="1"/>
          </p:cNvSpPr>
          <p:nvPr>
            <p:ph type="sldNum" sz="quarter" idx="12"/>
          </p:nvPr>
        </p:nvSpPr>
        <p:spPr/>
        <p:txBody>
          <a:bodyPr/>
          <a:lstStyle>
            <a:lvl1pPr>
              <a:defRPr>
                <a:solidFill>
                  <a:schemeClr val="tx1"/>
                </a:solidFill>
              </a:defRPr>
            </a:lvl1pPr>
          </a:lstStyle>
          <a:p>
            <a:fld id="{0F96B16C-3F5F-44BC-AFCC-8CBCBD90898D}" type="slidenum">
              <a:rPr lang="de-DE" smtClean="0"/>
              <a:pPr/>
              <a:t>‹Nr.›</a:t>
            </a:fld>
            <a:endParaRPr lang="de-DE"/>
          </a:p>
        </p:txBody>
      </p:sp>
      <p:pic>
        <p:nvPicPr>
          <p:cNvPr id="8" name="Grafik 7">
            <a:extLst>
              <a:ext uri="{FF2B5EF4-FFF2-40B4-BE49-F238E27FC236}">
                <a16:creationId xmlns:a16="http://schemas.microsoft.com/office/drawing/2014/main" id="{461BDC56-BD94-4C43-90E8-CBB9A53F269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68313" y="468313"/>
            <a:ext cx="1944000" cy="481220"/>
          </a:xfrm>
          <a:prstGeom prst="rect">
            <a:avLst/>
          </a:prstGeom>
        </p:spPr>
      </p:pic>
    </p:spTree>
    <p:extLst>
      <p:ext uri="{BB962C8B-B14F-4D97-AF65-F5344CB8AC3E}">
        <p14:creationId xmlns:p14="http://schemas.microsoft.com/office/powerpoint/2010/main" val="32377693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Z Chapter Divider2">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344D3D-750E-4AA5-BD45-F6CFA3D07F07}"/>
              </a:ext>
            </a:extLst>
          </p:cNvPr>
          <p:cNvSpPr>
            <a:spLocks noGrp="1"/>
          </p:cNvSpPr>
          <p:nvPr>
            <p:ph type="ctrTitle"/>
          </p:nvPr>
        </p:nvSpPr>
        <p:spPr>
          <a:xfrm>
            <a:off x="468312" y="1692000"/>
            <a:ext cx="10367963" cy="1584000"/>
          </a:xfrm>
        </p:spPr>
        <p:txBody>
          <a:bodyPr rIns="216000" anchor="b" anchorCtr="0"/>
          <a:lstStyle>
            <a:lvl1pPr algn="l">
              <a:lnSpc>
                <a:spcPct val="80000"/>
              </a:lnSpc>
              <a:defRPr sz="9400">
                <a:solidFill>
                  <a:schemeClr val="bg1"/>
                </a:solidFill>
              </a:defRPr>
            </a:lvl1pPr>
          </a:lstStyle>
          <a:p>
            <a:r>
              <a:rPr lang="de-DE"/>
              <a:t>Mastertitel</a:t>
            </a:r>
          </a:p>
        </p:txBody>
      </p:sp>
      <p:sp>
        <p:nvSpPr>
          <p:cNvPr id="3" name="Untertitel 2">
            <a:extLst>
              <a:ext uri="{FF2B5EF4-FFF2-40B4-BE49-F238E27FC236}">
                <a16:creationId xmlns:a16="http://schemas.microsoft.com/office/drawing/2014/main" id="{9F4A5A7B-32F1-4538-86EC-D0B2317455D4}"/>
              </a:ext>
            </a:extLst>
          </p:cNvPr>
          <p:cNvSpPr>
            <a:spLocks noGrp="1"/>
          </p:cNvSpPr>
          <p:nvPr>
            <p:ph type="subTitle" idx="1" hasCustomPrompt="1"/>
          </p:nvPr>
        </p:nvSpPr>
        <p:spPr>
          <a:xfrm>
            <a:off x="4068763" y="3168000"/>
            <a:ext cx="6767512" cy="1584000"/>
          </a:xfrm>
        </p:spPr>
        <p:txBody>
          <a:bodyPr rIns="216000"/>
          <a:lstStyle>
            <a:lvl1pPr marL="0" indent="0" algn="l">
              <a:lnSpc>
                <a:spcPct val="80000"/>
              </a:lnSpc>
              <a:buNone/>
              <a:defRPr sz="9400">
                <a:solidFill>
                  <a:srgbClr val="13A0D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Untertitelformat</a:t>
            </a:r>
          </a:p>
        </p:txBody>
      </p:sp>
      <p:sp>
        <p:nvSpPr>
          <p:cNvPr id="15" name="Textplatzhalter 14">
            <a:extLst>
              <a:ext uri="{FF2B5EF4-FFF2-40B4-BE49-F238E27FC236}">
                <a16:creationId xmlns:a16="http://schemas.microsoft.com/office/drawing/2014/main" id="{453A991D-E53C-4B2C-9CE8-F24616E7F33B}"/>
              </a:ext>
            </a:extLst>
          </p:cNvPr>
          <p:cNvSpPr>
            <a:spLocks noGrp="1"/>
          </p:cNvSpPr>
          <p:nvPr>
            <p:ph type="body" sz="quarter" idx="11" hasCustomPrompt="1"/>
          </p:nvPr>
        </p:nvSpPr>
        <p:spPr>
          <a:xfrm>
            <a:off x="9288464" y="468313"/>
            <a:ext cx="1547812" cy="1223687"/>
          </a:xfrm>
        </p:spPr>
        <p:txBody>
          <a:bodyPr anchor="t" anchorCtr="0"/>
          <a:lstStyle>
            <a:lvl1pPr algn="r">
              <a:lnSpc>
                <a:spcPct val="80000"/>
              </a:lnSpc>
              <a:defRPr sz="4700">
                <a:solidFill>
                  <a:srgbClr val="122B54"/>
                </a:solidFill>
              </a:defRPr>
            </a:lvl1pPr>
          </a:lstStyle>
          <a:p>
            <a:pPr lvl="0"/>
            <a:r>
              <a:rPr lang="de-DE"/>
              <a:t>Erste Ebene</a:t>
            </a:r>
          </a:p>
        </p:txBody>
      </p:sp>
      <p:pic>
        <p:nvPicPr>
          <p:cNvPr id="6" name="Grafik 5">
            <a:extLst>
              <a:ext uri="{FF2B5EF4-FFF2-40B4-BE49-F238E27FC236}">
                <a16:creationId xmlns:a16="http://schemas.microsoft.com/office/drawing/2014/main" id="{D030324D-388D-4C97-AE26-194C8D2A9E1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68313" y="468313"/>
            <a:ext cx="1944000" cy="481220"/>
          </a:xfrm>
          <a:prstGeom prst="rect">
            <a:avLst/>
          </a:prstGeom>
        </p:spPr>
      </p:pic>
    </p:spTree>
    <p:extLst>
      <p:ext uri="{BB962C8B-B14F-4D97-AF65-F5344CB8AC3E}">
        <p14:creationId xmlns:p14="http://schemas.microsoft.com/office/powerpoint/2010/main" val="1130070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Z Chapter Divider3">
    <p:bg>
      <p:bgPr>
        <a:solidFill>
          <a:schemeClr val="accent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344D3D-750E-4AA5-BD45-F6CFA3D07F07}"/>
              </a:ext>
            </a:extLst>
          </p:cNvPr>
          <p:cNvSpPr>
            <a:spLocks noGrp="1"/>
          </p:cNvSpPr>
          <p:nvPr>
            <p:ph type="ctrTitle"/>
          </p:nvPr>
        </p:nvSpPr>
        <p:spPr>
          <a:xfrm>
            <a:off x="468312" y="1692000"/>
            <a:ext cx="10367963" cy="1584000"/>
          </a:xfrm>
        </p:spPr>
        <p:txBody>
          <a:bodyPr rIns="216000" anchor="b" anchorCtr="0"/>
          <a:lstStyle>
            <a:lvl1pPr algn="l">
              <a:lnSpc>
                <a:spcPct val="80000"/>
              </a:lnSpc>
              <a:defRPr sz="9400">
                <a:solidFill>
                  <a:srgbClr val="122B54"/>
                </a:solidFill>
              </a:defRPr>
            </a:lvl1pPr>
          </a:lstStyle>
          <a:p>
            <a:r>
              <a:rPr lang="de-DE"/>
              <a:t>Mastertitel</a:t>
            </a:r>
          </a:p>
        </p:txBody>
      </p:sp>
      <p:sp>
        <p:nvSpPr>
          <p:cNvPr id="3" name="Untertitel 2">
            <a:extLst>
              <a:ext uri="{FF2B5EF4-FFF2-40B4-BE49-F238E27FC236}">
                <a16:creationId xmlns:a16="http://schemas.microsoft.com/office/drawing/2014/main" id="{9F4A5A7B-32F1-4538-86EC-D0B2317455D4}"/>
              </a:ext>
            </a:extLst>
          </p:cNvPr>
          <p:cNvSpPr>
            <a:spLocks noGrp="1"/>
          </p:cNvSpPr>
          <p:nvPr>
            <p:ph type="subTitle" idx="1" hasCustomPrompt="1"/>
          </p:nvPr>
        </p:nvSpPr>
        <p:spPr>
          <a:xfrm>
            <a:off x="4068763" y="3168000"/>
            <a:ext cx="6767512" cy="1584000"/>
          </a:xfrm>
        </p:spPr>
        <p:txBody>
          <a:bodyPr rIns="216000"/>
          <a:lstStyle>
            <a:lvl1pPr marL="0" indent="0" algn="l">
              <a:lnSpc>
                <a:spcPct val="80000"/>
              </a:lnSpc>
              <a:buNone/>
              <a:defRPr sz="9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Untertitelformat</a:t>
            </a:r>
          </a:p>
        </p:txBody>
      </p:sp>
      <p:sp>
        <p:nvSpPr>
          <p:cNvPr id="15" name="Textplatzhalter 14">
            <a:extLst>
              <a:ext uri="{FF2B5EF4-FFF2-40B4-BE49-F238E27FC236}">
                <a16:creationId xmlns:a16="http://schemas.microsoft.com/office/drawing/2014/main" id="{453A991D-E53C-4B2C-9CE8-F24616E7F33B}"/>
              </a:ext>
            </a:extLst>
          </p:cNvPr>
          <p:cNvSpPr>
            <a:spLocks noGrp="1"/>
          </p:cNvSpPr>
          <p:nvPr>
            <p:ph type="body" sz="quarter" idx="11" hasCustomPrompt="1"/>
          </p:nvPr>
        </p:nvSpPr>
        <p:spPr>
          <a:xfrm>
            <a:off x="9288464" y="468313"/>
            <a:ext cx="1547812" cy="1223687"/>
          </a:xfrm>
        </p:spPr>
        <p:txBody>
          <a:bodyPr anchor="t" anchorCtr="0"/>
          <a:lstStyle>
            <a:lvl1pPr algn="r">
              <a:lnSpc>
                <a:spcPct val="80000"/>
              </a:lnSpc>
              <a:defRPr sz="4700">
                <a:solidFill>
                  <a:srgbClr val="122B54"/>
                </a:solidFill>
              </a:defRPr>
            </a:lvl1pPr>
          </a:lstStyle>
          <a:p>
            <a:pPr lvl="0"/>
            <a:r>
              <a:rPr lang="de-DE"/>
              <a:t>Erste Ebene</a:t>
            </a:r>
          </a:p>
        </p:txBody>
      </p:sp>
      <p:pic>
        <p:nvPicPr>
          <p:cNvPr id="5" name="Grafik 4">
            <a:extLst>
              <a:ext uri="{FF2B5EF4-FFF2-40B4-BE49-F238E27FC236}">
                <a16:creationId xmlns:a16="http://schemas.microsoft.com/office/drawing/2014/main" id="{0CFDCE14-724D-49F7-8BAD-435E832695F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68313" y="468313"/>
            <a:ext cx="1944000" cy="481220"/>
          </a:xfrm>
          <a:prstGeom prst="rect">
            <a:avLst/>
          </a:prstGeom>
        </p:spPr>
      </p:pic>
    </p:spTree>
    <p:extLst>
      <p:ext uri="{BB962C8B-B14F-4D97-AF65-F5344CB8AC3E}">
        <p14:creationId xmlns:p14="http://schemas.microsoft.com/office/powerpoint/2010/main" val="40487655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Z 3 Column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6D3917-AE3D-4FCF-A7A1-1898AD29193D}"/>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EBEE051C-6EF3-470E-8A6F-3ACCAEC2B8D9}"/>
              </a:ext>
            </a:extLst>
          </p:cNvPr>
          <p:cNvSpPr>
            <a:spLocks noGrp="1"/>
          </p:cNvSpPr>
          <p:nvPr>
            <p:ph sz="half" idx="1"/>
          </p:nvPr>
        </p:nvSpPr>
        <p:spPr>
          <a:xfrm>
            <a:off x="468315" y="2268538"/>
            <a:ext cx="3311524" cy="33845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54F1D8F2-5ECC-4655-A1DA-16D1D9E2965D}"/>
              </a:ext>
            </a:extLst>
          </p:cNvPr>
          <p:cNvSpPr>
            <a:spLocks noGrp="1"/>
          </p:cNvSpPr>
          <p:nvPr>
            <p:ph sz="half" idx="2"/>
          </p:nvPr>
        </p:nvSpPr>
        <p:spPr>
          <a:xfrm>
            <a:off x="3995738" y="2268538"/>
            <a:ext cx="3313112" cy="33845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3">
            <a:extLst>
              <a:ext uri="{FF2B5EF4-FFF2-40B4-BE49-F238E27FC236}">
                <a16:creationId xmlns:a16="http://schemas.microsoft.com/office/drawing/2014/main" id="{AC653B4F-70E3-43C6-9A6A-30D34B126E80}"/>
              </a:ext>
            </a:extLst>
          </p:cNvPr>
          <p:cNvSpPr>
            <a:spLocks noGrp="1"/>
          </p:cNvSpPr>
          <p:nvPr>
            <p:ph sz="half" idx="13"/>
          </p:nvPr>
        </p:nvSpPr>
        <p:spPr>
          <a:xfrm>
            <a:off x="7524750" y="2268000"/>
            <a:ext cx="3311525" cy="33845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BEED9CC3-FB9A-433A-B0C4-CCC2B5C9EF07}"/>
              </a:ext>
            </a:extLst>
          </p:cNvPr>
          <p:cNvSpPr>
            <a:spLocks noGrp="1"/>
          </p:cNvSpPr>
          <p:nvPr>
            <p:ph type="dt" sz="half" idx="14"/>
          </p:nvPr>
        </p:nvSpPr>
        <p:spPr/>
        <p:txBody>
          <a:bodyPr/>
          <a:lstStyle/>
          <a:p>
            <a:r>
              <a:rPr lang="de-DE"/>
              <a:t>© Allianz 2021</a:t>
            </a:r>
          </a:p>
        </p:txBody>
      </p:sp>
      <p:sp>
        <p:nvSpPr>
          <p:cNvPr id="6" name="Fußzeilenplatzhalter 5">
            <a:extLst>
              <a:ext uri="{FF2B5EF4-FFF2-40B4-BE49-F238E27FC236}">
                <a16:creationId xmlns:a16="http://schemas.microsoft.com/office/drawing/2014/main" id="{60DA8F77-D054-4725-9E94-DAAB8C08F067}"/>
              </a:ext>
            </a:extLst>
          </p:cNvPr>
          <p:cNvSpPr>
            <a:spLocks noGrp="1"/>
          </p:cNvSpPr>
          <p:nvPr>
            <p:ph type="ftr" sz="quarter" idx="15"/>
          </p:nvPr>
        </p:nvSpPr>
        <p:spPr/>
        <p:txBody>
          <a:bodyPr/>
          <a:lstStyle/>
          <a:p>
            <a:r>
              <a:rPr lang="de-DE"/>
              <a:t>Topline goes here</a:t>
            </a:r>
          </a:p>
        </p:txBody>
      </p:sp>
      <p:sp>
        <p:nvSpPr>
          <p:cNvPr id="7" name="Foliennummernplatzhalter 6">
            <a:extLst>
              <a:ext uri="{FF2B5EF4-FFF2-40B4-BE49-F238E27FC236}">
                <a16:creationId xmlns:a16="http://schemas.microsoft.com/office/drawing/2014/main" id="{7EC8D8D1-129B-451D-A656-331AE3E87DF3}"/>
              </a:ext>
            </a:extLst>
          </p:cNvPr>
          <p:cNvSpPr>
            <a:spLocks noGrp="1"/>
          </p:cNvSpPr>
          <p:nvPr>
            <p:ph type="sldNum" sz="quarter" idx="16"/>
          </p:nvPr>
        </p:nvSpPr>
        <p:spPr/>
        <p:txBody>
          <a:bodyPr/>
          <a:lstStyle/>
          <a:p>
            <a:fld id="{0F96B16C-3F5F-44BC-AFCC-8CBCBD90898D}" type="slidenum">
              <a:rPr lang="de-DE" smtClean="0"/>
              <a:pPr/>
              <a:t>‹Nr.›</a:t>
            </a:fld>
            <a:endParaRPr lang="de-DE"/>
          </a:p>
        </p:txBody>
      </p:sp>
    </p:spTree>
    <p:extLst>
      <p:ext uri="{BB962C8B-B14F-4D97-AF65-F5344CB8AC3E}">
        <p14:creationId xmlns:p14="http://schemas.microsoft.com/office/powerpoint/2010/main" val="3401694197"/>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 image">
    <p:spTree>
      <p:nvGrpSpPr>
        <p:cNvPr id="1" name=""/>
        <p:cNvGrpSpPr/>
        <p:nvPr/>
      </p:nvGrpSpPr>
      <p:grpSpPr>
        <a:xfrm>
          <a:off x="0" y="0"/>
          <a:ext cx="0" cy="0"/>
          <a:chOff x="0" y="0"/>
          <a:chExt cx="0" cy="0"/>
        </a:xfrm>
      </p:grpSpPr>
      <p:sp>
        <p:nvSpPr>
          <p:cNvPr id="6" name="Textplatzhalter 5"/>
          <p:cNvSpPr>
            <a:spLocks noGrp="1"/>
          </p:cNvSpPr>
          <p:nvPr>
            <p:ph type="body" sz="quarter" idx="13" hasCustomPrompt="1"/>
          </p:nvPr>
        </p:nvSpPr>
        <p:spPr>
          <a:xfrm>
            <a:off x="477838" y="468000"/>
            <a:ext cx="10294937" cy="695325"/>
          </a:xfrm>
        </p:spPr>
        <p:txBody>
          <a:bodyPr/>
          <a:lstStyle>
            <a:lvl1pPr>
              <a:lnSpc>
                <a:spcPts val="4500"/>
              </a:lnSpc>
              <a:defRPr sz="4700" baseline="0">
                <a:solidFill>
                  <a:srgbClr val="13A0D3"/>
                </a:solidFill>
                <a:latin typeface="Allianz Neo" panose="020B0504020203020204" pitchFamily="34" charset="0"/>
              </a:defRPr>
            </a:lvl1pPr>
            <a:lvl2pPr>
              <a:defRPr sz="4700">
                <a:latin typeface="Allianz Neo" panose="020B0504020203020204" pitchFamily="34" charset="0"/>
              </a:defRPr>
            </a:lvl2pPr>
            <a:lvl3pPr>
              <a:defRPr sz="4700">
                <a:latin typeface="Allianz Neo" panose="020B0504020203020204" pitchFamily="34" charset="0"/>
              </a:defRPr>
            </a:lvl3pPr>
            <a:lvl4pPr>
              <a:defRPr sz="4700">
                <a:latin typeface="Allianz Neo" panose="020B0504020203020204" pitchFamily="34" charset="0"/>
              </a:defRPr>
            </a:lvl4pPr>
            <a:lvl5pPr>
              <a:defRPr sz="4700">
                <a:latin typeface="Allianz Neo" panose="020B0504020203020204" pitchFamily="34" charset="0"/>
              </a:defRPr>
            </a:lvl5pPr>
          </a:lstStyle>
          <a:p>
            <a:pPr lvl="0"/>
            <a:r>
              <a:rPr lang="de-DE" dirty="0" smtClean="0"/>
              <a:t>So funktioniert</a:t>
            </a:r>
          </a:p>
          <a:p>
            <a:pPr lvl="0"/>
            <a:r>
              <a:rPr lang="de-DE" dirty="0" smtClean="0"/>
              <a:t>die Aktion</a:t>
            </a:r>
            <a:endParaRPr lang="de-DE" dirty="0"/>
          </a:p>
        </p:txBody>
      </p:sp>
      <p:sp>
        <p:nvSpPr>
          <p:cNvPr id="15" name="Datumsplatzhalter 2">
            <a:extLst>
              <a:ext uri="{FF2B5EF4-FFF2-40B4-BE49-F238E27FC236}">
                <a16:creationId xmlns:a16="http://schemas.microsoft.com/office/drawing/2014/main" id="{0605AB15-DA03-45D2-994B-0725B277F5CB}"/>
              </a:ext>
            </a:extLst>
          </p:cNvPr>
          <p:cNvSpPr>
            <a:spLocks noGrp="1"/>
          </p:cNvSpPr>
          <p:nvPr>
            <p:ph type="dt" sz="half" idx="10"/>
          </p:nvPr>
        </p:nvSpPr>
        <p:spPr>
          <a:xfrm rot="-5400000">
            <a:off x="10833188" y="4965837"/>
            <a:ext cx="906122" cy="468305"/>
          </a:xfrm>
        </p:spPr>
        <p:txBody>
          <a:bodyPr/>
          <a:lstStyle/>
          <a:p>
            <a:pPr defTabSz="864006"/>
            <a:r>
              <a:rPr lang="de-DE" dirty="0">
                <a:solidFill>
                  <a:srgbClr val="003781"/>
                </a:solidFill>
                <a:latin typeface="Allianz Neo PPT"/>
              </a:rPr>
              <a:t>© Allianz </a:t>
            </a:r>
            <a:r>
              <a:rPr lang="de-DE" dirty="0" smtClean="0">
                <a:solidFill>
                  <a:srgbClr val="003781"/>
                </a:solidFill>
                <a:latin typeface="Allianz Neo PPT"/>
              </a:rPr>
              <a:t>2022</a:t>
            </a:r>
            <a:endParaRPr lang="de-DE" dirty="0">
              <a:solidFill>
                <a:srgbClr val="003781"/>
              </a:solidFill>
              <a:latin typeface="Allianz Neo PPT"/>
            </a:endParaRPr>
          </a:p>
        </p:txBody>
      </p:sp>
      <p:sp>
        <p:nvSpPr>
          <p:cNvPr id="16" name="Foliennummernplatzhalter 6">
            <a:extLst>
              <a:ext uri="{FF2B5EF4-FFF2-40B4-BE49-F238E27FC236}">
                <a16:creationId xmlns:a16="http://schemas.microsoft.com/office/drawing/2014/main" id="{01B67B75-DBB7-4AB5-98D0-194D2FE8383F}"/>
              </a:ext>
            </a:extLst>
          </p:cNvPr>
          <p:cNvSpPr>
            <a:spLocks noGrp="1"/>
          </p:cNvSpPr>
          <p:nvPr>
            <p:ph type="sldNum" sz="quarter" idx="12"/>
          </p:nvPr>
        </p:nvSpPr>
        <p:spPr>
          <a:xfrm>
            <a:off x="11052174" y="5653089"/>
            <a:ext cx="468313" cy="827086"/>
          </a:xfrm>
        </p:spPr>
        <p:txBody>
          <a:bodyPr/>
          <a:lstStyle/>
          <a:p>
            <a:pPr defTabSz="864006"/>
            <a:fld id="{0F96B16C-3F5F-44BC-AFCC-8CBCBD90898D}" type="slidenum">
              <a:rPr lang="de-DE">
                <a:solidFill>
                  <a:srgbClr val="003781"/>
                </a:solidFill>
                <a:latin typeface="Allianz Neo PPT"/>
              </a:rPr>
              <a:pPr defTabSz="864006"/>
              <a:t>‹Nr.›</a:t>
            </a:fld>
            <a:endParaRPr lang="de-DE">
              <a:solidFill>
                <a:srgbClr val="003781"/>
              </a:solidFill>
              <a:latin typeface="Allianz Neo PPT"/>
            </a:endParaRPr>
          </a:p>
        </p:txBody>
      </p:sp>
      <p:sp>
        <p:nvSpPr>
          <p:cNvPr id="8" name="Textplatzhalter 7"/>
          <p:cNvSpPr>
            <a:spLocks noGrp="1"/>
          </p:cNvSpPr>
          <p:nvPr>
            <p:ph type="body" sz="quarter" idx="14" hasCustomPrompt="1"/>
          </p:nvPr>
        </p:nvSpPr>
        <p:spPr>
          <a:xfrm>
            <a:off x="468000" y="1868400"/>
            <a:ext cx="10390187" cy="4057650"/>
          </a:xfrm>
        </p:spPr>
        <p:txBody>
          <a:bodyPr/>
          <a:lstStyle>
            <a:lvl1pPr>
              <a:defRPr sz="2000">
                <a:latin typeface="Allianz Neo" panose="020B0504020203020204" pitchFamily="34" charset="0"/>
              </a:defRPr>
            </a:lvl1pPr>
            <a:lvl2pPr>
              <a:defRPr sz="1600">
                <a:latin typeface="Allianz Neo" panose="020B0504020203020204" pitchFamily="34" charset="0"/>
              </a:defRPr>
            </a:lvl2pPr>
            <a:lvl3pPr>
              <a:defRPr sz="1600">
                <a:latin typeface="Allianz Neo" panose="020B0504020203020204" pitchFamily="34" charset="0"/>
              </a:defRPr>
            </a:lvl3pPr>
            <a:lvl4pPr>
              <a:defRPr sz="1600">
                <a:latin typeface="Allianz Neo" panose="020B0504020203020204" pitchFamily="34" charset="0"/>
              </a:defRPr>
            </a:lvl4pPr>
            <a:lvl5pPr>
              <a:defRPr sz="2000">
                <a:latin typeface="Allianz Neo" panose="020B0504020203020204" pitchFamily="34" charset="0"/>
              </a:defRPr>
            </a:lvl5pPr>
          </a:lstStyle>
          <a:p>
            <a:pPr lvl="0"/>
            <a:r>
              <a:rPr lang="de-DE" dirty="0" smtClean="0"/>
              <a:t>Text</a:t>
            </a:r>
          </a:p>
        </p:txBody>
      </p:sp>
    </p:spTree>
    <p:extLst>
      <p:ext uri="{BB962C8B-B14F-4D97-AF65-F5344CB8AC3E}">
        <p14:creationId xmlns:p14="http://schemas.microsoft.com/office/powerpoint/2010/main" val="35003476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folie">
    <p:bg>
      <p:bgPr>
        <a:solidFill>
          <a:srgbClr val="122B5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344D3D-750E-4AA5-BD45-F6CFA3D07F07}"/>
              </a:ext>
            </a:extLst>
          </p:cNvPr>
          <p:cNvSpPr>
            <a:spLocks noGrp="1"/>
          </p:cNvSpPr>
          <p:nvPr>
            <p:ph type="ctrTitle"/>
          </p:nvPr>
        </p:nvSpPr>
        <p:spPr>
          <a:xfrm>
            <a:off x="-216000" y="1692000"/>
            <a:ext cx="11736000" cy="1584000"/>
          </a:xfrm>
        </p:spPr>
        <p:txBody>
          <a:bodyPr rIns="216000" anchor="b" anchorCtr="0"/>
          <a:lstStyle>
            <a:lvl1pPr algn="l">
              <a:lnSpc>
                <a:spcPct val="80000"/>
              </a:lnSpc>
              <a:defRPr sz="12200">
                <a:solidFill>
                  <a:schemeClr val="tx1"/>
                </a:solidFill>
              </a:defRPr>
            </a:lvl1pPr>
          </a:lstStyle>
          <a:p>
            <a:r>
              <a:rPr lang="de-DE"/>
              <a:t>Mastertitel</a:t>
            </a:r>
          </a:p>
        </p:txBody>
      </p:sp>
      <p:sp>
        <p:nvSpPr>
          <p:cNvPr id="3" name="Untertitel 2">
            <a:extLst>
              <a:ext uri="{FF2B5EF4-FFF2-40B4-BE49-F238E27FC236}">
                <a16:creationId xmlns:a16="http://schemas.microsoft.com/office/drawing/2014/main" id="{9F4A5A7B-32F1-4538-86EC-D0B2317455D4}"/>
              </a:ext>
            </a:extLst>
          </p:cNvPr>
          <p:cNvSpPr>
            <a:spLocks noGrp="1"/>
          </p:cNvSpPr>
          <p:nvPr>
            <p:ph type="subTitle" idx="1" hasCustomPrompt="1"/>
          </p:nvPr>
        </p:nvSpPr>
        <p:spPr>
          <a:xfrm>
            <a:off x="1" y="3168000"/>
            <a:ext cx="11880000" cy="1584000"/>
          </a:xfrm>
        </p:spPr>
        <p:txBody>
          <a:bodyPr rIns="216000"/>
          <a:lstStyle>
            <a:lvl1pPr marL="0" indent="0" algn="r">
              <a:lnSpc>
                <a:spcPct val="80000"/>
              </a:lnSpc>
              <a:buNone/>
              <a:defRPr sz="12200">
                <a:solidFill>
                  <a:srgbClr val="13A0D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Untertitelformat</a:t>
            </a:r>
          </a:p>
        </p:txBody>
      </p:sp>
      <p:pic>
        <p:nvPicPr>
          <p:cNvPr id="11" name="Grafik 10">
            <a:extLst>
              <a:ext uri="{FF2B5EF4-FFF2-40B4-BE49-F238E27FC236}">
                <a16:creationId xmlns:a16="http://schemas.microsoft.com/office/drawing/2014/main" id="{9DB0C78F-5BF6-4741-8EF4-0317AF8FB6B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68313" y="468313"/>
            <a:ext cx="1944000" cy="481220"/>
          </a:xfrm>
          <a:prstGeom prst="rect">
            <a:avLst/>
          </a:prstGeom>
        </p:spPr>
      </p:pic>
      <p:sp>
        <p:nvSpPr>
          <p:cNvPr id="15" name="Textplatzhalter 14">
            <a:extLst>
              <a:ext uri="{FF2B5EF4-FFF2-40B4-BE49-F238E27FC236}">
                <a16:creationId xmlns:a16="http://schemas.microsoft.com/office/drawing/2014/main" id="{453A991D-E53C-4B2C-9CE8-F24616E7F33B}"/>
              </a:ext>
            </a:extLst>
          </p:cNvPr>
          <p:cNvSpPr>
            <a:spLocks noGrp="1"/>
          </p:cNvSpPr>
          <p:nvPr>
            <p:ph type="body" sz="quarter" idx="11" hasCustomPrompt="1"/>
          </p:nvPr>
        </p:nvSpPr>
        <p:spPr>
          <a:xfrm>
            <a:off x="468312" y="5760000"/>
            <a:ext cx="5183187" cy="360000"/>
          </a:xfrm>
        </p:spPr>
        <p:txBody>
          <a:bodyPr anchor="b" anchorCtr="0"/>
          <a:lstStyle>
            <a:lvl1pPr>
              <a:lnSpc>
                <a:spcPct val="100000"/>
              </a:lnSpc>
              <a:defRPr sz="1500">
                <a:solidFill>
                  <a:schemeClr val="tx1"/>
                </a:solidFill>
              </a:defRPr>
            </a:lvl1pPr>
          </a:lstStyle>
          <a:p>
            <a:pPr lvl="0"/>
            <a:r>
              <a:rPr lang="de-DE"/>
              <a:t>Erste Ebene</a:t>
            </a:r>
          </a:p>
        </p:txBody>
      </p:sp>
    </p:spTree>
    <p:extLst>
      <p:ext uri="{BB962C8B-B14F-4D97-AF65-F5344CB8AC3E}">
        <p14:creationId xmlns:p14="http://schemas.microsoft.com/office/powerpoint/2010/main" val="15582171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6FDAA8-8B2C-4943-A92E-AA894087B98A}"/>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B44BE1ED-5593-43E7-90D4-F1D53BC3E973}"/>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0C7B7FF-9A37-439A-9428-51EF0135364C}"/>
              </a:ext>
            </a:extLst>
          </p:cNvPr>
          <p:cNvSpPr>
            <a:spLocks noGrp="1"/>
          </p:cNvSpPr>
          <p:nvPr>
            <p:ph type="dt" sz="half" idx="10"/>
          </p:nvPr>
        </p:nvSpPr>
        <p:spPr/>
        <p:txBody>
          <a:bodyPr/>
          <a:lstStyle/>
          <a:p>
            <a:r>
              <a:rPr lang="de-DE"/>
              <a:t>© Allianz 2021</a:t>
            </a:r>
          </a:p>
        </p:txBody>
      </p:sp>
      <p:sp>
        <p:nvSpPr>
          <p:cNvPr id="5" name="Fußzeilenplatzhalter 4">
            <a:extLst>
              <a:ext uri="{FF2B5EF4-FFF2-40B4-BE49-F238E27FC236}">
                <a16:creationId xmlns:a16="http://schemas.microsoft.com/office/drawing/2014/main" id="{5513B6A4-8638-4E3B-9F05-55866D8738B3}"/>
              </a:ext>
            </a:extLst>
          </p:cNvPr>
          <p:cNvSpPr>
            <a:spLocks noGrp="1"/>
          </p:cNvSpPr>
          <p:nvPr>
            <p:ph type="ftr" sz="quarter" idx="11"/>
          </p:nvPr>
        </p:nvSpPr>
        <p:spPr/>
        <p:txBody>
          <a:bodyPr/>
          <a:lstStyle/>
          <a:p>
            <a:r>
              <a:rPr lang="de-DE"/>
              <a:t>Topline goes here</a:t>
            </a:r>
          </a:p>
        </p:txBody>
      </p:sp>
      <p:sp>
        <p:nvSpPr>
          <p:cNvPr id="6" name="Foliennummernplatzhalter 5">
            <a:extLst>
              <a:ext uri="{FF2B5EF4-FFF2-40B4-BE49-F238E27FC236}">
                <a16:creationId xmlns:a16="http://schemas.microsoft.com/office/drawing/2014/main" id="{37C0E379-F9CC-4794-962C-33148E5C7DEF}"/>
              </a:ext>
            </a:extLst>
          </p:cNvPr>
          <p:cNvSpPr>
            <a:spLocks noGrp="1"/>
          </p:cNvSpPr>
          <p:nvPr>
            <p:ph type="sldNum" sz="quarter" idx="12"/>
          </p:nvPr>
        </p:nvSpPr>
        <p:spPr/>
        <p:txBody>
          <a:bodyPr/>
          <a:lstStyle/>
          <a:p>
            <a:fld id="{0F96B16C-3F5F-44BC-AFCC-8CBCBD90898D}" type="slidenum">
              <a:rPr lang="de-DE" smtClean="0"/>
              <a:pPr/>
              <a:t>‹Nr.›</a:t>
            </a:fld>
            <a:endParaRPr lang="de-DE"/>
          </a:p>
        </p:txBody>
      </p:sp>
    </p:spTree>
    <p:extLst>
      <p:ext uri="{BB962C8B-B14F-4D97-AF65-F5344CB8AC3E}">
        <p14:creationId xmlns:p14="http://schemas.microsoft.com/office/powerpoint/2010/main" val="41869539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6D3917-AE3D-4FCF-A7A1-1898AD29193D}"/>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EBEE051C-6EF3-470E-8A6F-3ACCAEC2B8D9}"/>
              </a:ext>
            </a:extLst>
          </p:cNvPr>
          <p:cNvSpPr>
            <a:spLocks noGrp="1"/>
          </p:cNvSpPr>
          <p:nvPr>
            <p:ph sz="half" idx="1"/>
          </p:nvPr>
        </p:nvSpPr>
        <p:spPr>
          <a:xfrm>
            <a:off x="468314" y="2268538"/>
            <a:ext cx="5075236" cy="33845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54F1D8F2-5ECC-4655-A1DA-16D1D9E2965D}"/>
              </a:ext>
            </a:extLst>
          </p:cNvPr>
          <p:cNvSpPr>
            <a:spLocks noGrp="1"/>
          </p:cNvSpPr>
          <p:nvPr>
            <p:ph sz="half" idx="2"/>
          </p:nvPr>
        </p:nvSpPr>
        <p:spPr>
          <a:xfrm>
            <a:off x="5761039" y="2268538"/>
            <a:ext cx="5075236" cy="33845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Datumsplatzhalter 10">
            <a:extLst>
              <a:ext uri="{FF2B5EF4-FFF2-40B4-BE49-F238E27FC236}">
                <a16:creationId xmlns:a16="http://schemas.microsoft.com/office/drawing/2014/main" id="{3871759D-1483-4B12-A222-90C19F204673}"/>
              </a:ext>
            </a:extLst>
          </p:cNvPr>
          <p:cNvSpPr>
            <a:spLocks noGrp="1"/>
          </p:cNvSpPr>
          <p:nvPr>
            <p:ph type="dt" sz="half" idx="10"/>
          </p:nvPr>
        </p:nvSpPr>
        <p:spPr/>
        <p:txBody>
          <a:bodyPr/>
          <a:lstStyle/>
          <a:p>
            <a:r>
              <a:rPr lang="de-DE"/>
              <a:t>© Allianz 2021</a:t>
            </a:r>
          </a:p>
        </p:txBody>
      </p:sp>
      <p:sp>
        <p:nvSpPr>
          <p:cNvPr id="12" name="Fußzeilenplatzhalter 11">
            <a:extLst>
              <a:ext uri="{FF2B5EF4-FFF2-40B4-BE49-F238E27FC236}">
                <a16:creationId xmlns:a16="http://schemas.microsoft.com/office/drawing/2014/main" id="{F36FFF93-5CB5-4BD1-B035-C1234D6E6957}"/>
              </a:ext>
            </a:extLst>
          </p:cNvPr>
          <p:cNvSpPr>
            <a:spLocks noGrp="1"/>
          </p:cNvSpPr>
          <p:nvPr>
            <p:ph type="ftr" sz="quarter" idx="11"/>
          </p:nvPr>
        </p:nvSpPr>
        <p:spPr/>
        <p:txBody>
          <a:bodyPr/>
          <a:lstStyle/>
          <a:p>
            <a:r>
              <a:rPr lang="de-DE"/>
              <a:t>Topline goes here</a:t>
            </a:r>
          </a:p>
        </p:txBody>
      </p:sp>
      <p:sp>
        <p:nvSpPr>
          <p:cNvPr id="13" name="Foliennummernplatzhalter 12">
            <a:extLst>
              <a:ext uri="{FF2B5EF4-FFF2-40B4-BE49-F238E27FC236}">
                <a16:creationId xmlns:a16="http://schemas.microsoft.com/office/drawing/2014/main" id="{E3D4074F-A8C9-4F58-86BF-73ADF6ECBF34}"/>
              </a:ext>
            </a:extLst>
          </p:cNvPr>
          <p:cNvSpPr>
            <a:spLocks noGrp="1"/>
          </p:cNvSpPr>
          <p:nvPr>
            <p:ph type="sldNum" sz="quarter" idx="12"/>
          </p:nvPr>
        </p:nvSpPr>
        <p:spPr/>
        <p:txBody>
          <a:bodyPr/>
          <a:lstStyle/>
          <a:p>
            <a:fld id="{0F96B16C-3F5F-44BC-AFCC-8CBCBD90898D}" type="slidenum">
              <a:rPr lang="de-DE" smtClean="0"/>
              <a:pPr/>
              <a:t>‹Nr.›</a:t>
            </a:fld>
            <a:endParaRPr lang="de-DE"/>
          </a:p>
        </p:txBody>
      </p:sp>
    </p:spTree>
    <p:extLst>
      <p:ext uri="{BB962C8B-B14F-4D97-AF65-F5344CB8AC3E}">
        <p14:creationId xmlns:p14="http://schemas.microsoft.com/office/powerpoint/2010/main" val="2333302065"/>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E0FA48-9F47-4B37-94C3-D2CE80E96A54}"/>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57C99564-206A-4E78-879E-461DE1C1E398}"/>
              </a:ext>
            </a:extLst>
          </p:cNvPr>
          <p:cNvSpPr>
            <a:spLocks noGrp="1"/>
          </p:cNvSpPr>
          <p:nvPr>
            <p:ph type="dt" sz="half" idx="10"/>
          </p:nvPr>
        </p:nvSpPr>
        <p:spPr/>
        <p:txBody>
          <a:bodyPr/>
          <a:lstStyle/>
          <a:p>
            <a:r>
              <a:rPr lang="de-DE"/>
              <a:t>© Allianz 2021</a:t>
            </a:r>
          </a:p>
        </p:txBody>
      </p:sp>
      <p:sp>
        <p:nvSpPr>
          <p:cNvPr id="4" name="Fußzeilenplatzhalter 3">
            <a:extLst>
              <a:ext uri="{FF2B5EF4-FFF2-40B4-BE49-F238E27FC236}">
                <a16:creationId xmlns:a16="http://schemas.microsoft.com/office/drawing/2014/main" id="{61E6CE44-58CD-4A81-8691-BCFF761164B2}"/>
              </a:ext>
            </a:extLst>
          </p:cNvPr>
          <p:cNvSpPr>
            <a:spLocks noGrp="1"/>
          </p:cNvSpPr>
          <p:nvPr>
            <p:ph type="ftr" sz="quarter" idx="11"/>
          </p:nvPr>
        </p:nvSpPr>
        <p:spPr/>
        <p:txBody>
          <a:bodyPr/>
          <a:lstStyle/>
          <a:p>
            <a:r>
              <a:rPr lang="de-DE"/>
              <a:t>Topline goes here</a:t>
            </a:r>
          </a:p>
        </p:txBody>
      </p:sp>
      <p:sp>
        <p:nvSpPr>
          <p:cNvPr id="5" name="Foliennummernplatzhalter 4">
            <a:extLst>
              <a:ext uri="{FF2B5EF4-FFF2-40B4-BE49-F238E27FC236}">
                <a16:creationId xmlns:a16="http://schemas.microsoft.com/office/drawing/2014/main" id="{E8C3DA5C-4C9C-4ACC-A420-FC8EA23DD6CB}"/>
              </a:ext>
            </a:extLst>
          </p:cNvPr>
          <p:cNvSpPr>
            <a:spLocks noGrp="1"/>
          </p:cNvSpPr>
          <p:nvPr>
            <p:ph type="sldNum" sz="quarter" idx="12"/>
          </p:nvPr>
        </p:nvSpPr>
        <p:spPr/>
        <p:txBody>
          <a:bodyPr/>
          <a:lstStyle/>
          <a:p>
            <a:fld id="{0F96B16C-3F5F-44BC-AFCC-8CBCBD90898D}" type="slidenum">
              <a:rPr lang="de-DE" smtClean="0"/>
              <a:pPr/>
              <a:t>‹Nr.›</a:t>
            </a:fld>
            <a:endParaRPr lang="de-DE"/>
          </a:p>
        </p:txBody>
      </p:sp>
    </p:spTree>
    <p:extLst>
      <p:ext uri="{BB962C8B-B14F-4D97-AF65-F5344CB8AC3E}">
        <p14:creationId xmlns:p14="http://schemas.microsoft.com/office/powerpoint/2010/main" val="3040198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6FDAA8-8B2C-4943-A92E-AA894087B98A}"/>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B44BE1ED-5593-43E7-90D4-F1D53BC3E973}"/>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0C7B7FF-9A37-439A-9428-51EF0135364C}"/>
              </a:ext>
            </a:extLst>
          </p:cNvPr>
          <p:cNvSpPr>
            <a:spLocks noGrp="1"/>
          </p:cNvSpPr>
          <p:nvPr>
            <p:ph type="dt" sz="half" idx="10"/>
          </p:nvPr>
        </p:nvSpPr>
        <p:spPr/>
        <p:txBody>
          <a:bodyPr/>
          <a:lstStyle/>
          <a:p>
            <a:r>
              <a:rPr lang="de-DE"/>
              <a:t>© Allianz 2021</a:t>
            </a:r>
          </a:p>
        </p:txBody>
      </p:sp>
      <p:sp>
        <p:nvSpPr>
          <p:cNvPr id="5" name="Fußzeilenplatzhalter 4">
            <a:extLst>
              <a:ext uri="{FF2B5EF4-FFF2-40B4-BE49-F238E27FC236}">
                <a16:creationId xmlns:a16="http://schemas.microsoft.com/office/drawing/2014/main" id="{5513B6A4-8638-4E3B-9F05-55866D8738B3}"/>
              </a:ext>
            </a:extLst>
          </p:cNvPr>
          <p:cNvSpPr>
            <a:spLocks noGrp="1"/>
          </p:cNvSpPr>
          <p:nvPr>
            <p:ph type="ftr" sz="quarter" idx="11"/>
          </p:nvPr>
        </p:nvSpPr>
        <p:spPr/>
        <p:txBody>
          <a:bodyPr/>
          <a:lstStyle/>
          <a:p>
            <a:r>
              <a:rPr lang="de-DE"/>
              <a:t>Topline goes here</a:t>
            </a:r>
          </a:p>
        </p:txBody>
      </p:sp>
      <p:sp>
        <p:nvSpPr>
          <p:cNvPr id="6" name="Foliennummernplatzhalter 5">
            <a:extLst>
              <a:ext uri="{FF2B5EF4-FFF2-40B4-BE49-F238E27FC236}">
                <a16:creationId xmlns:a16="http://schemas.microsoft.com/office/drawing/2014/main" id="{37C0E379-F9CC-4794-962C-33148E5C7DEF}"/>
              </a:ext>
            </a:extLst>
          </p:cNvPr>
          <p:cNvSpPr>
            <a:spLocks noGrp="1"/>
          </p:cNvSpPr>
          <p:nvPr>
            <p:ph type="sldNum" sz="quarter" idx="12"/>
          </p:nvPr>
        </p:nvSpPr>
        <p:spPr/>
        <p:txBody>
          <a:bodyPr/>
          <a:lstStyle/>
          <a:p>
            <a:fld id="{0F96B16C-3F5F-44BC-AFCC-8CBCBD90898D}" type="slidenum">
              <a:rPr lang="de-DE" smtClean="0"/>
              <a:pPr/>
              <a:t>‹Nr.›</a:t>
            </a:fld>
            <a:endParaRPr lang="de-DE"/>
          </a:p>
        </p:txBody>
      </p:sp>
    </p:spTree>
    <p:extLst>
      <p:ext uri="{BB962C8B-B14F-4D97-AF65-F5344CB8AC3E}">
        <p14:creationId xmlns:p14="http://schemas.microsoft.com/office/powerpoint/2010/main" val="5761276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1790E4B-B7EA-42D3-8131-523E32566A31}"/>
              </a:ext>
            </a:extLst>
          </p:cNvPr>
          <p:cNvSpPr>
            <a:spLocks noGrp="1"/>
          </p:cNvSpPr>
          <p:nvPr>
            <p:ph type="dt" sz="half" idx="10"/>
          </p:nvPr>
        </p:nvSpPr>
        <p:spPr/>
        <p:txBody>
          <a:bodyPr/>
          <a:lstStyle/>
          <a:p>
            <a:r>
              <a:rPr lang="de-DE"/>
              <a:t>© Allianz 2021</a:t>
            </a:r>
          </a:p>
        </p:txBody>
      </p:sp>
      <p:sp>
        <p:nvSpPr>
          <p:cNvPr id="3" name="Fußzeilenplatzhalter 2">
            <a:extLst>
              <a:ext uri="{FF2B5EF4-FFF2-40B4-BE49-F238E27FC236}">
                <a16:creationId xmlns:a16="http://schemas.microsoft.com/office/drawing/2014/main" id="{5B144D67-8CAD-43A4-B13B-256079466C55}"/>
              </a:ext>
            </a:extLst>
          </p:cNvPr>
          <p:cNvSpPr>
            <a:spLocks noGrp="1"/>
          </p:cNvSpPr>
          <p:nvPr>
            <p:ph type="ftr" sz="quarter" idx="11"/>
          </p:nvPr>
        </p:nvSpPr>
        <p:spPr/>
        <p:txBody>
          <a:bodyPr/>
          <a:lstStyle/>
          <a:p>
            <a:r>
              <a:rPr lang="de-DE"/>
              <a:t>Topline goes here</a:t>
            </a:r>
          </a:p>
        </p:txBody>
      </p:sp>
      <p:sp>
        <p:nvSpPr>
          <p:cNvPr id="4" name="Foliennummernplatzhalter 3">
            <a:extLst>
              <a:ext uri="{FF2B5EF4-FFF2-40B4-BE49-F238E27FC236}">
                <a16:creationId xmlns:a16="http://schemas.microsoft.com/office/drawing/2014/main" id="{C4BD1200-5847-478B-A5E7-429A56DAB0DB}"/>
              </a:ext>
            </a:extLst>
          </p:cNvPr>
          <p:cNvSpPr>
            <a:spLocks noGrp="1"/>
          </p:cNvSpPr>
          <p:nvPr>
            <p:ph type="sldNum" sz="quarter" idx="12"/>
          </p:nvPr>
        </p:nvSpPr>
        <p:spPr/>
        <p:txBody>
          <a:bodyPr/>
          <a:lstStyle/>
          <a:p>
            <a:fld id="{0F96B16C-3F5F-44BC-AFCC-8CBCBD90898D}" type="slidenum">
              <a:rPr lang="de-DE" smtClean="0"/>
              <a:pPr/>
              <a:t>‹Nr.›</a:t>
            </a:fld>
            <a:endParaRPr lang="de-DE"/>
          </a:p>
        </p:txBody>
      </p:sp>
    </p:spTree>
    <p:extLst>
      <p:ext uri="{BB962C8B-B14F-4D97-AF65-F5344CB8AC3E}">
        <p14:creationId xmlns:p14="http://schemas.microsoft.com/office/powerpoint/2010/main" val="782219000"/>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AZ Blank + Logo">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1790E4B-B7EA-42D3-8131-523E32566A31}"/>
              </a:ext>
            </a:extLst>
          </p:cNvPr>
          <p:cNvSpPr>
            <a:spLocks noGrp="1"/>
          </p:cNvSpPr>
          <p:nvPr>
            <p:ph type="dt" sz="half" idx="10"/>
          </p:nvPr>
        </p:nvSpPr>
        <p:spPr/>
        <p:txBody>
          <a:bodyPr/>
          <a:lstStyle/>
          <a:p>
            <a:r>
              <a:rPr lang="de-DE"/>
              <a:t>© Allianz 2021</a:t>
            </a:r>
          </a:p>
        </p:txBody>
      </p:sp>
      <p:sp>
        <p:nvSpPr>
          <p:cNvPr id="4" name="Foliennummernplatzhalter 3">
            <a:extLst>
              <a:ext uri="{FF2B5EF4-FFF2-40B4-BE49-F238E27FC236}">
                <a16:creationId xmlns:a16="http://schemas.microsoft.com/office/drawing/2014/main" id="{C4BD1200-5847-478B-A5E7-429A56DAB0DB}"/>
              </a:ext>
            </a:extLst>
          </p:cNvPr>
          <p:cNvSpPr>
            <a:spLocks noGrp="1"/>
          </p:cNvSpPr>
          <p:nvPr>
            <p:ph type="sldNum" sz="quarter" idx="12"/>
          </p:nvPr>
        </p:nvSpPr>
        <p:spPr/>
        <p:txBody>
          <a:bodyPr/>
          <a:lstStyle/>
          <a:p>
            <a:fld id="{0F96B16C-3F5F-44BC-AFCC-8CBCBD90898D}" type="slidenum">
              <a:rPr lang="de-DE" smtClean="0"/>
              <a:pPr/>
              <a:t>‹Nr.›</a:t>
            </a:fld>
            <a:endParaRPr lang="de-DE"/>
          </a:p>
        </p:txBody>
      </p:sp>
      <p:pic>
        <p:nvPicPr>
          <p:cNvPr id="5" name="Grafik 4">
            <a:extLst>
              <a:ext uri="{FF2B5EF4-FFF2-40B4-BE49-F238E27FC236}">
                <a16:creationId xmlns:a16="http://schemas.microsoft.com/office/drawing/2014/main" id="{5A3795C5-4CD6-4FB0-947E-23522017299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68313" y="468313"/>
            <a:ext cx="1944000" cy="481220"/>
          </a:xfrm>
          <a:prstGeom prst="rect">
            <a:avLst/>
          </a:prstGeom>
        </p:spPr>
      </p:pic>
    </p:spTree>
    <p:extLst>
      <p:ext uri="{BB962C8B-B14F-4D97-AF65-F5344CB8AC3E}">
        <p14:creationId xmlns:p14="http://schemas.microsoft.com/office/powerpoint/2010/main" val="3037178920"/>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Z Text+Fond">
    <p:bg>
      <p:bgPr>
        <a:solidFill>
          <a:srgbClr val="122B54"/>
        </a:solidFill>
        <a:effectLst/>
      </p:bgPr>
    </p:bg>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51BBB61B-6E7A-4BFF-9CB2-ED26389C4FCF}"/>
              </a:ext>
            </a:extLst>
          </p:cNvPr>
          <p:cNvSpPr>
            <a:spLocks noGrp="1"/>
          </p:cNvSpPr>
          <p:nvPr>
            <p:ph type="title"/>
          </p:nvPr>
        </p:nvSpPr>
        <p:spPr>
          <a:xfrm>
            <a:off x="468314" y="1152524"/>
            <a:ext cx="3311524" cy="4500564"/>
          </a:xfrm>
        </p:spPr>
        <p:txBody>
          <a:bodyPr/>
          <a:lstStyle>
            <a:lvl1pPr>
              <a:defRPr>
                <a:solidFill>
                  <a:schemeClr val="tx1"/>
                </a:solidFill>
              </a:defRPr>
            </a:lvl1pPr>
          </a:lstStyle>
          <a:p>
            <a:r>
              <a:rPr lang="de-DE"/>
              <a:t>Mastertitelformat bearbeiten</a:t>
            </a:r>
          </a:p>
        </p:txBody>
      </p:sp>
      <p:sp>
        <p:nvSpPr>
          <p:cNvPr id="3" name="Inhaltsplatzhalter 2">
            <a:extLst>
              <a:ext uri="{FF2B5EF4-FFF2-40B4-BE49-F238E27FC236}">
                <a16:creationId xmlns:a16="http://schemas.microsoft.com/office/drawing/2014/main" id="{5D17BF0A-6C84-41F6-BF3F-CBB13FEE33E8}"/>
              </a:ext>
            </a:extLst>
          </p:cNvPr>
          <p:cNvSpPr>
            <a:spLocks noGrp="1"/>
          </p:cNvSpPr>
          <p:nvPr>
            <p:ph sz="quarter" idx="15"/>
          </p:nvPr>
        </p:nvSpPr>
        <p:spPr>
          <a:xfrm>
            <a:off x="3995738" y="1152525"/>
            <a:ext cx="6840537" cy="450056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7B125DD-B218-4B65-A292-A67AEC69AB51}"/>
              </a:ext>
            </a:extLst>
          </p:cNvPr>
          <p:cNvSpPr>
            <a:spLocks noGrp="1"/>
          </p:cNvSpPr>
          <p:nvPr>
            <p:ph type="dt" sz="half" idx="16"/>
          </p:nvPr>
        </p:nvSpPr>
        <p:spPr/>
        <p:txBody>
          <a:bodyPr/>
          <a:lstStyle/>
          <a:p>
            <a:r>
              <a:rPr lang="de-DE"/>
              <a:t>© Allianz 2021</a:t>
            </a:r>
          </a:p>
        </p:txBody>
      </p:sp>
      <p:sp>
        <p:nvSpPr>
          <p:cNvPr id="5" name="Fußzeilenplatzhalter 4">
            <a:extLst>
              <a:ext uri="{FF2B5EF4-FFF2-40B4-BE49-F238E27FC236}">
                <a16:creationId xmlns:a16="http://schemas.microsoft.com/office/drawing/2014/main" id="{190E4D6E-27A0-4B8A-8544-9BB76F9CE2F6}"/>
              </a:ext>
            </a:extLst>
          </p:cNvPr>
          <p:cNvSpPr>
            <a:spLocks noGrp="1"/>
          </p:cNvSpPr>
          <p:nvPr>
            <p:ph type="ftr" sz="quarter" idx="17"/>
          </p:nvPr>
        </p:nvSpPr>
        <p:spPr/>
        <p:txBody>
          <a:bodyPr/>
          <a:lstStyle/>
          <a:p>
            <a:r>
              <a:rPr lang="de-DE"/>
              <a:t>Topline goes here</a:t>
            </a:r>
          </a:p>
        </p:txBody>
      </p:sp>
      <p:sp>
        <p:nvSpPr>
          <p:cNvPr id="6" name="Foliennummernplatzhalter 5">
            <a:extLst>
              <a:ext uri="{FF2B5EF4-FFF2-40B4-BE49-F238E27FC236}">
                <a16:creationId xmlns:a16="http://schemas.microsoft.com/office/drawing/2014/main" id="{87E3945F-1854-4B62-BEAE-A859F45E3985}"/>
              </a:ext>
            </a:extLst>
          </p:cNvPr>
          <p:cNvSpPr>
            <a:spLocks noGrp="1"/>
          </p:cNvSpPr>
          <p:nvPr>
            <p:ph type="sldNum" sz="quarter" idx="18"/>
          </p:nvPr>
        </p:nvSpPr>
        <p:spPr/>
        <p:txBody>
          <a:bodyPr/>
          <a:lstStyle/>
          <a:p>
            <a:fld id="{0F96B16C-3F5F-44BC-AFCC-8CBCBD90898D}" type="slidenum">
              <a:rPr lang="de-DE" smtClean="0"/>
              <a:pPr/>
              <a:t>‹Nr.›</a:t>
            </a:fld>
            <a:endParaRPr lang="de-DE"/>
          </a:p>
        </p:txBody>
      </p:sp>
    </p:spTree>
    <p:extLst>
      <p:ext uri="{BB962C8B-B14F-4D97-AF65-F5344CB8AC3E}">
        <p14:creationId xmlns:p14="http://schemas.microsoft.com/office/powerpoint/2010/main" val="19216819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Z Quote">
    <p:bg>
      <p:bgPr>
        <a:solidFill>
          <a:srgbClr val="122B54"/>
        </a:solidFill>
        <a:effectLst/>
      </p:bgPr>
    </p:bg>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5D17BF0A-6C84-41F6-BF3F-CBB13FEE33E8}"/>
              </a:ext>
            </a:extLst>
          </p:cNvPr>
          <p:cNvSpPr>
            <a:spLocks noGrp="1"/>
          </p:cNvSpPr>
          <p:nvPr>
            <p:ph sz="quarter" idx="15"/>
          </p:nvPr>
        </p:nvSpPr>
        <p:spPr>
          <a:xfrm>
            <a:off x="468313" y="1368425"/>
            <a:ext cx="10367962" cy="4284663"/>
          </a:xfrm>
        </p:spPr>
        <p:txBody>
          <a:bodyPr/>
          <a:lstStyle>
            <a:lvl1pPr>
              <a:lnSpc>
                <a:spcPct val="80000"/>
              </a:lnSpc>
              <a:spcAft>
                <a:spcPts val="2400"/>
              </a:spcAft>
              <a:defRPr sz="47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8" name="Datumsplatzhalter 7">
            <a:extLst>
              <a:ext uri="{FF2B5EF4-FFF2-40B4-BE49-F238E27FC236}">
                <a16:creationId xmlns:a16="http://schemas.microsoft.com/office/drawing/2014/main" id="{FC5EB96C-1978-4B37-B940-72FCA15AA234}"/>
              </a:ext>
            </a:extLst>
          </p:cNvPr>
          <p:cNvSpPr>
            <a:spLocks noGrp="1"/>
          </p:cNvSpPr>
          <p:nvPr>
            <p:ph type="dt" sz="half" idx="16"/>
          </p:nvPr>
        </p:nvSpPr>
        <p:spPr/>
        <p:txBody>
          <a:bodyPr/>
          <a:lstStyle>
            <a:lvl1pPr>
              <a:defRPr>
                <a:solidFill>
                  <a:schemeClr val="tx1"/>
                </a:solidFill>
              </a:defRPr>
            </a:lvl1pPr>
          </a:lstStyle>
          <a:p>
            <a:r>
              <a:rPr lang="de-DE"/>
              <a:t>© Allianz 2021</a:t>
            </a:r>
          </a:p>
        </p:txBody>
      </p:sp>
      <p:sp>
        <p:nvSpPr>
          <p:cNvPr id="11" name="Foliennummernplatzhalter 10">
            <a:extLst>
              <a:ext uri="{FF2B5EF4-FFF2-40B4-BE49-F238E27FC236}">
                <a16:creationId xmlns:a16="http://schemas.microsoft.com/office/drawing/2014/main" id="{DA316743-3033-4FC9-8ADF-C75E03C1806D}"/>
              </a:ext>
            </a:extLst>
          </p:cNvPr>
          <p:cNvSpPr>
            <a:spLocks noGrp="1"/>
          </p:cNvSpPr>
          <p:nvPr>
            <p:ph type="sldNum" sz="quarter" idx="18"/>
          </p:nvPr>
        </p:nvSpPr>
        <p:spPr/>
        <p:txBody>
          <a:bodyPr/>
          <a:lstStyle>
            <a:lvl1pPr>
              <a:defRPr>
                <a:solidFill>
                  <a:schemeClr val="tx1"/>
                </a:solidFill>
              </a:defRPr>
            </a:lvl1pPr>
          </a:lstStyle>
          <a:p>
            <a:fld id="{0F96B16C-3F5F-44BC-AFCC-8CBCBD90898D}" type="slidenum">
              <a:rPr lang="de-DE" smtClean="0"/>
              <a:pPr/>
              <a:t>‹Nr.›</a:t>
            </a:fld>
            <a:endParaRPr lang="de-DE"/>
          </a:p>
        </p:txBody>
      </p:sp>
      <p:pic>
        <p:nvPicPr>
          <p:cNvPr id="4" name="Grafik 3">
            <a:extLst>
              <a:ext uri="{FF2B5EF4-FFF2-40B4-BE49-F238E27FC236}">
                <a16:creationId xmlns:a16="http://schemas.microsoft.com/office/drawing/2014/main" id="{37A28BB5-45D7-4A7F-B5F7-BB60CFEF37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68313" y="-144000"/>
            <a:ext cx="1044000" cy="885704"/>
          </a:xfrm>
          <a:prstGeom prst="rect">
            <a:avLst/>
          </a:prstGeom>
        </p:spPr>
      </p:pic>
    </p:spTree>
    <p:extLst>
      <p:ext uri="{BB962C8B-B14F-4D97-AF65-F5344CB8AC3E}">
        <p14:creationId xmlns:p14="http://schemas.microsoft.com/office/powerpoint/2010/main" val="5609636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Z Chapter Divider">
    <p:bg>
      <p:bgPr>
        <a:solidFill>
          <a:srgbClr val="122B5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344D3D-750E-4AA5-BD45-F6CFA3D07F07}"/>
              </a:ext>
            </a:extLst>
          </p:cNvPr>
          <p:cNvSpPr>
            <a:spLocks noGrp="1"/>
          </p:cNvSpPr>
          <p:nvPr>
            <p:ph type="ctrTitle" hasCustomPrompt="1"/>
          </p:nvPr>
        </p:nvSpPr>
        <p:spPr>
          <a:xfrm>
            <a:off x="-216000" y="1296000"/>
            <a:ext cx="12096000" cy="2520000"/>
          </a:xfrm>
        </p:spPr>
        <p:txBody>
          <a:bodyPr rIns="216000" anchor="b" anchorCtr="0"/>
          <a:lstStyle>
            <a:lvl1pPr algn="r">
              <a:lnSpc>
                <a:spcPct val="80000"/>
              </a:lnSpc>
              <a:defRPr sz="18900">
                <a:solidFill>
                  <a:schemeClr val="tx1"/>
                </a:solidFill>
              </a:defRPr>
            </a:lvl1pPr>
          </a:lstStyle>
          <a:p>
            <a:r>
              <a:rPr lang="de-DE"/>
              <a:t>Titel</a:t>
            </a:r>
          </a:p>
        </p:txBody>
      </p:sp>
      <p:sp>
        <p:nvSpPr>
          <p:cNvPr id="3" name="Untertitel 2">
            <a:extLst>
              <a:ext uri="{FF2B5EF4-FFF2-40B4-BE49-F238E27FC236}">
                <a16:creationId xmlns:a16="http://schemas.microsoft.com/office/drawing/2014/main" id="{9F4A5A7B-32F1-4538-86EC-D0B2317455D4}"/>
              </a:ext>
            </a:extLst>
          </p:cNvPr>
          <p:cNvSpPr>
            <a:spLocks noGrp="1"/>
          </p:cNvSpPr>
          <p:nvPr>
            <p:ph type="subTitle" idx="1" hasCustomPrompt="1"/>
          </p:nvPr>
        </p:nvSpPr>
        <p:spPr>
          <a:xfrm>
            <a:off x="-216000" y="3384000"/>
            <a:ext cx="12096000" cy="3384549"/>
          </a:xfrm>
        </p:spPr>
        <p:txBody>
          <a:bodyPr rIns="216000"/>
          <a:lstStyle>
            <a:lvl1pPr marL="0" indent="0" algn="l">
              <a:lnSpc>
                <a:spcPct val="80000"/>
              </a:lnSpc>
              <a:buNone/>
              <a:defRPr sz="18900">
                <a:solidFill>
                  <a:srgbClr val="13A0D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Unter</a:t>
            </a:r>
          </a:p>
        </p:txBody>
      </p:sp>
      <p:sp>
        <p:nvSpPr>
          <p:cNvPr id="4" name="Datumsplatzhalter 3">
            <a:extLst>
              <a:ext uri="{FF2B5EF4-FFF2-40B4-BE49-F238E27FC236}">
                <a16:creationId xmlns:a16="http://schemas.microsoft.com/office/drawing/2014/main" id="{6DC5BE87-8858-4487-A7B7-4B925CB9F291}"/>
              </a:ext>
            </a:extLst>
          </p:cNvPr>
          <p:cNvSpPr>
            <a:spLocks noGrp="1"/>
          </p:cNvSpPr>
          <p:nvPr>
            <p:ph type="dt" sz="half" idx="10"/>
          </p:nvPr>
        </p:nvSpPr>
        <p:spPr/>
        <p:txBody>
          <a:bodyPr/>
          <a:lstStyle>
            <a:lvl1pPr>
              <a:defRPr>
                <a:solidFill>
                  <a:schemeClr val="tx1"/>
                </a:solidFill>
              </a:defRPr>
            </a:lvl1pPr>
          </a:lstStyle>
          <a:p>
            <a:r>
              <a:rPr lang="de-DE"/>
              <a:t>© Allianz 2021</a:t>
            </a:r>
          </a:p>
        </p:txBody>
      </p:sp>
      <p:sp>
        <p:nvSpPr>
          <p:cNvPr id="6" name="Foliennummernplatzhalter 5">
            <a:extLst>
              <a:ext uri="{FF2B5EF4-FFF2-40B4-BE49-F238E27FC236}">
                <a16:creationId xmlns:a16="http://schemas.microsoft.com/office/drawing/2014/main" id="{B126D94C-7A9E-4443-A1F8-19DBCAF0842F}"/>
              </a:ext>
            </a:extLst>
          </p:cNvPr>
          <p:cNvSpPr>
            <a:spLocks noGrp="1"/>
          </p:cNvSpPr>
          <p:nvPr>
            <p:ph type="sldNum" sz="quarter" idx="12"/>
          </p:nvPr>
        </p:nvSpPr>
        <p:spPr/>
        <p:txBody>
          <a:bodyPr/>
          <a:lstStyle>
            <a:lvl1pPr>
              <a:defRPr>
                <a:solidFill>
                  <a:schemeClr val="tx1"/>
                </a:solidFill>
              </a:defRPr>
            </a:lvl1pPr>
          </a:lstStyle>
          <a:p>
            <a:fld id="{0F96B16C-3F5F-44BC-AFCC-8CBCBD90898D}" type="slidenum">
              <a:rPr lang="de-DE" smtClean="0"/>
              <a:pPr/>
              <a:t>‹Nr.›</a:t>
            </a:fld>
            <a:endParaRPr lang="de-DE"/>
          </a:p>
        </p:txBody>
      </p:sp>
      <p:pic>
        <p:nvPicPr>
          <p:cNvPr id="7" name="Grafik 6">
            <a:extLst>
              <a:ext uri="{FF2B5EF4-FFF2-40B4-BE49-F238E27FC236}">
                <a16:creationId xmlns:a16="http://schemas.microsoft.com/office/drawing/2014/main" id="{8ED41466-DBEC-42EF-BA33-38FB35FBA91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68313" y="468313"/>
            <a:ext cx="1944000" cy="481220"/>
          </a:xfrm>
          <a:prstGeom prst="rect">
            <a:avLst/>
          </a:prstGeom>
        </p:spPr>
      </p:pic>
    </p:spTree>
    <p:extLst>
      <p:ext uri="{BB962C8B-B14F-4D97-AF65-F5344CB8AC3E}">
        <p14:creationId xmlns:p14="http://schemas.microsoft.com/office/powerpoint/2010/main" val="25090650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Z 3 Column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6D3917-AE3D-4FCF-A7A1-1898AD29193D}"/>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EBEE051C-6EF3-470E-8A6F-3ACCAEC2B8D9}"/>
              </a:ext>
            </a:extLst>
          </p:cNvPr>
          <p:cNvSpPr>
            <a:spLocks noGrp="1"/>
          </p:cNvSpPr>
          <p:nvPr>
            <p:ph sz="half" idx="1"/>
          </p:nvPr>
        </p:nvSpPr>
        <p:spPr>
          <a:xfrm>
            <a:off x="468315" y="2268538"/>
            <a:ext cx="3311524" cy="33845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54F1D8F2-5ECC-4655-A1DA-16D1D9E2965D}"/>
              </a:ext>
            </a:extLst>
          </p:cNvPr>
          <p:cNvSpPr>
            <a:spLocks noGrp="1"/>
          </p:cNvSpPr>
          <p:nvPr>
            <p:ph sz="half" idx="2"/>
          </p:nvPr>
        </p:nvSpPr>
        <p:spPr>
          <a:xfrm>
            <a:off x="3995738" y="2268538"/>
            <a:ext cx="3311524" cy="33845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3">
            <a:extLst>
              <a:ext uri="{FF2B5EF4-FFF2-40B4-BE49-F238E27FC236}">
                <a16:creationId xmlns:a16="http://schemas.microsoft.com/office/drawing/2014/main" id="{AC653B4F-70E3-43C6-9A6A-30D34B126E80}"/>
              </a:ext>
            </a:extLst>
          </p:cNvPr>
          <p:cNvSpPr>
            <a:spLocks noGrp="1"/>
          </p:cNvSpPr>
          <p:nvPr>
            <p:ph sz="half" idx="13"/>
          </p:nvPr>
        </p:nvSpPr>
        <p:spPr>
          <a:xfrm>
            <a:off x="7524750" y="2268000"/>
            <a:ext cx="3311524" cy="33845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BEED9CC3-FB9A-433A-B0C4-CCC2B5C9EF07}"/>
              </a:ext>
            </a:extLst>
          </p:cNvPr>
          <p:cNvSpPr>
            <a:spLocks noGrp="1"/>
          </p:cNvSpPr>
          <p:nvPr>
            <p:ph type="dt" sz="half" idx="14"/>
          </p:nvPr>
        </p:nvSpPr>
        <p:spPr/>
        <p:txBody>
          <a:bodyPr/>
          <a:lstStyle/>
          <a:p>
            <a:r>
              <a:rPr lang="de-DE"/>
              <a:t>© Allianz 2021</a:t>
            </a:r>
          </a:p>
        </p:txBody>
      </p:sp>
      <p:sp>
        <p:nvSpPr>
          <p:cNvPr id="6" name="Fußzeilenplatzhalter 5">
            <a:extLst>
              <a:ext uri="{FF2B5EF4-FFF2-40B4-BE49-F238E27FC236}">
                <a16:creationId xmlns:a16="http://schemas.microsoft.com/office/drawing/2014/main" id="{60DA8F77-D054-4725-9E94-DAAB8C08F067}"/>
              </a:ext>
            </a:extLst>
          </p:cNvPr>
          <p:cNvSpPr>
            <a:spLocks noGrp="1"/>
          </p:cNvSpPr>
          <p:nvPr>
            <p:ph type="ftr" sz="quarter" idx="15"/>
          </p:nvPr>
        </p:nvSpPr>
        <p:spPr/>
        <p:txBody>
          <a:bodyPr/>
          <a:lstStyle/>
          <a:p>
            <a:r>
              <a:rPr lang="de-DE"/>
              <a:t>Topline goes here</a:t>
            </a:r>
          </a:p>
        </p:txBody>
      </p:sp>
      <p:sp>
        <p:nvSpPr>
          <p:cNvPr id="7" name="Foliennummernplatzhalter 6">
            <a:extLst>
              <a:ext uri="{FF2B5EF4-FFF2-40B4-BE49-F238E27FC236}">
                <a16:creationId xmlns:a16="http://schemas.microsoft.com/office/drawing/2014/main" id="{7EC8D8D1-129B-451D-A656-331AE3E87DF3}"/>
              </a:ext>
            </a:extLst>
          </p:cNvPr>
          <p:cNvSpPr>
            <a:spLocks noGrp="1"/>
          </p:cNvSpPr>
          <p:nvPr>
            <p:ph type="sldNum" sz="quarter" idx="16"/>
          </p:nvPr>
        </p:nvSpPr>
        <p:spPr/>
        <p:txBody>
          <a:bodyPr/>
          <a:lstStyle/>
          <a:p>
            <a:fld id="{0F96B16C-3F5F-44BC-AFCC-8CBCBD90898D}" type="slidenum">
              <a:rPr lang="de-DE" smtClean="0"/>
              <a:pPr/>
              <a:t>‹Nr.›</a:t>
            </a:fld>
            <a:endParaRPr lang="de-DE"/>
          </a:p>
        </p:txBody>
      </p:sp>
    </p:spTree>
    <p:extLst>
      <p:ext uri="{BB962C8B-B14F-4D97-AF65-F5344CB8AC3E}">
        <p14:creationId xmlns:p14="http://schemas.microsoft.com/office/powerpoint/2010/main" val="2131385634"/>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6D3917-AE3D-4FCF-A7A1-1898AD29193D}"/>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EBEE051C-6EF3-470E-8A6F-3ACCAEC2B8D9}"/>
              </a:ext>
            </a:extLst>
          </p:cNvPr>
          <p:cNvSpPr>
            <a:spLocks noGrp="1"/>
          </p:cNvSpPr>
          <p:nvPr>
            <p:ph sz="half" idx="1"/>
          </p:nvPr>
        </p:nvSpPr>
        <p:spPr>
          <a:xfrm>
            <a:off x="468314" y="2268538"/>
            <a:ext cx="5075236" cy="33845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54F1D8F2-5ECC-4655-A1DA-16D1D9E2965D}"/>
              </a:ext>
            </a:extLst>
          </p:cNvPr>
          <p:cNvSpPr>
            <a:spLocks noGrp="1"/>
          </p:cNvSpPr>
          <p:nvPr>
            <p:ph sz="half" idx="2"/>
          </p:nvPr>
        </p:nvSpPr>
        <p:spPr>
          <a:xfrm>
            <a:off x="5751734" y="2268538"/>
            <a:ext cx="5075237" cy="33845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Datumsplatzhalter 10">
            <a:extLst>
              <a:ext uri="{FF2B5EF4-FFF2-40B4-BE49-F238E27FC236}">
                <a16:creationId xmlns:a16="http://schemas.microsoft.com/office/drawing/2014/main" id="{3871759D-1483-4B12-A222-90C19F204673}"/>
              </a:ext>
            </a:extLst>
          </p:cNvPr>
          <p:cNvSpPr>
            <a:spLocks noGrp="1"/>
          </p:cNvSpPr>
          <p:nvPr>
            <p:ph type="dt" sz="half" idx="10"/>
          </p:nvPr>
        </p:nvSpPr>
        <p:spPr/>
        <p:txBody>
          <a:bodyPr/>
          <a:lstStyle/>
          <a:p>
            <a:r>
              <a:rPr lang="de-DE"/>
              <a:t>© Allianz 2021</a:t>
            </a:r>
          </a:p>
        </p:txBody>
      </p:sp>
      <p:sp>
        <p:nvSpPr>
          <p:cNvPr id="12" name="Fußzeilenplatzhalter 11">
            <a:extLst>
              <a:ext uri="{FF2B5EF4-FFF2-40B4-BE49-F238E27FC236}">
                <a16:creationId xmlns:a16="http://schemas.microsoft.com/office/drawing/2014/main" id="{F36FFF93-5CB5-4BD1-B035-C1234D6E6957}"/>
              </a:ext>
            </a:extLst>
          </p:cNvPr>
          <p:cNvSpPr>
            <a:spLocks noGrp="1"/>
          </p:cNvSpPr>
          <p:nvPr>
            <p:ph type="ftr" sz="quarter" idx="11"/>
          </p:nvPr>
        </p:nvSpPr>
        <p:spPr/>
        <p:txBody>
          <a:bodyPr/>
          <a:lstStyle/>
          <a:p>
            <a:r>
              <a:rPr lang="de-DE"/>
              <a:t>Topline goes here</a:t>
            </a:r>
          </a:p>
        </p:txBody>
      </p:sp>
      <p:sp>
        <p:nvSpPr>
          <p:cNvPr id="13" name="Foliennummernplatzhalter 12">
            <a:extLst>
              <a:ext uri="{FF2B5EF4-FFF2-40B4-BE49-F238E27FC236}">
                <a16:creationId xmlns:a16="http://schemas.microsoft.com/office/drawing/2014/main" id="{E3D4074F-A8C9-4F58-86BF-73ADF6ECBF34}"/>
              </a:ext>
            </a:extLst>
          </p:cNvPr>
          <p:cNvSpPr>
            <a:spLocks noGrp="1"/>
          </p:cNvSpPr>
          <p:nvPr>
            <p:ph type="sldNum" sz="quarter" idx="12"/>
          </p:nvPr>
        </p:nvSpPr>
        <p:spPr/>
        <p:txBody>
          <a:bodyPr/>
          <a:lstStyle/>
          <a:p>
            <a:fld id="{0F96B16C-3F5F-44BC-AFCC-8CBCBD90898D}" type="slidenum">
              <a:rPr lang="de-DE" smtClean="0"/>
              <a:pPr/>
              <a:t>‹Nr.›</a:t>
            </a:fld>
            <a:endParaRPr lang="de-DE"/>
          </a:p>
        </p:txBody>
      </p:sp>
    </p:spTree>
    <p:extLst>
      <p:ext uri="{BB962C8B-B14F-4D97-AF65-F5344CB8AC3E}">
        <p14:creationId xmlns:p14="http://schemas.microsoft.com/office/powerpoint/2010/main" val="2349666448"/>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E0FA48-9F47-4B37-94C3-D2CE80E96A54}"/>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57C99564-206A-4E78-879E-461DE1C1E398}"/>
              </a:ext>
            </a:extLst>
          </p:cNvPr>
          <p:cNvSpPr>
            <a:spLocks noGrp="1"/>
          </p:cNvSpPr>
          <p:nvPr>
            <p:ph type="dt" sz="half" idx="10"/>
          </p:nvPr>
        </p:nvSpPr>
        <p:spPr/>
        <p:txBody>
          <a:bodyPr/>
          <a:lstStyle/>
          <a:p>
            <a:r>
              <a:rPr lang="de-DE"/>
              <a:t>© Allianz 2021</a:t>
            </a:r>
          </a:p>
        </p:txBody>
      </p:sp>
      <p:sp>
        <p:nvSpPr>
          <p:cNvPr id="4" name="Fußzeilenplatzhalter 3">
            <a:extLst>
              <a:ext uri="{FF2B5EF4-FFF2-40B4-BE49-F238E27FC236}">
                <a16:creationId xmlns:a16="http://schemas.microsoft.com/office/drawing/2014/main" id="{61E6CE44-58CD-4A81-8691-BCFF761164B2}"/>
              </a:ext>
            </a:extLst>
          </p:cNvPr>
          <p:cNvSpPr>
            <a:spLocks noGrp="1"/>
          </p:cNvSpPr>
          <p:nvPr>
            <p:ph type="ftr" sz="quarter" idx="11"/>
          </p:nvPr>
        </p:nvSpPr>
        <p:spPr/>
        <p:txBody>
          <a:bodyPr/>
          <a:lstStyle/>
          <a:p>
            <a:r>
              <a:rPr lang="de-DE"/>
              <a:t>Topline goes here</a:t>
            </a:r>
          </a:p>
        </p:txBody>
      </p:sp>
      <p:sp>
        <p:nvSpPr>
          <p:cNvPr id="5" name="Foliennummernplatzhalter 4">
            <a:extLst>
              <a:ext uri="{FF2B5EF4-FFF2-40B4-BE49-F238E27FC236}">
                <a16:creationId xmlns:a16="http://schemas.microsoft.com/office/drawing/2014/main" id="{E8C3DA5C-4C9C-4ACC-A420-FC8EA23DD6CB}"/>
              </a:ext>
            </a:extLst>
          </p:cNvPr>
          <p:cNvSpPr>
            <a:spLocks noGrp="1"/>
          </p:cNvSpPr>
          <p:nvPr>
            <p:ph type="sldNum" sz="quarter" idx="12"/>
          </p:nvPr>
        </p:nvSpPr>
        <p:spPr/>
        <p:txBody>
          <a:bodyPr/>
          <a:lstStyle/>
          <a:p>
            <a:fld id="{0F96B16C-3F5F-44BC-AFCC-8CBCBD90898D}" type="slidenum">
              <a:rPr lang="de-DE" smtClean="0"/>
              <a:pPr/>
              <a:t>‹Nr.›</a:t>
            </a:fld>
            <a:endParaRPr lang="de-DE"/>
          </a:p>
        </p:txBody>
      </p:sp>
    </p:spTree>
    <p:extLst>
      <p:ext uri="{BB962C8B-B14F-4D97-AF65-F5344CB8AC3E}">
        <p14:creationId xmlns:p14="http://schemas.microsoft.com/office/powerpoint/2010/main" val="1995060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1790E4B-B7EA-42D3-8131-523E32566A31}"/>
              </a:ext>
            </a:extLst>
          </p:cNvPr>
          <p:cNvSpPr>
            <a:spLocks noGrp="1"/>
          </p:cNvSpPr>
          <p:nvPr>
            <p:ph type="dt" sz="half" idx="10"/>
          </p:nvPr>
        </p:nvSpPr>
        <p:spPr/>
        <p:txBody>
          <a:bodyPr/>
          <a:lstStyle/>
          <a:p>
            <a:r>
              <a:rPr lang="de-DE"/>
              <a:t>© Allianz 2021</a:t>
            </a:r>
          </a:p>
        </p:txBody>
      </p:sp>
      <p:sp>
        <p:nvSpPr>
          <p:cNvPr id="3" name="Fußzeilenplatzhalter 2">
            <a:extLst>
              <a:ext uri="{FF2B5EF4-FFF2-40B4-BE49-F238E27FC236}">
                <a16:creationId xmlns:a16="http://schemas.microsoft.com/office/drawing/2014/main" id="{5B144D67-8CAD-43A4-B13B-256079466C55}"/>
              </a:ext>
            </a:extLst>
          </p:cNvPr>
          <p:cNvSpPr>
            <a:spLocks noGrp="1"/>
          </p:cNvSpPr>
          <p:nvPr>
            <p:ph type="ftr" sz="quarter" idx="11"/>
          </p:nvPr>
        </p:nvSpPr>
        <p:spPr/>
        <p:txBody>
          <a:bodyPr/>
          <a:lstStyle/>
          <a:p>
            <a:r>
              <a:rPr lang="de-DE"/>
              <a:t>Topline goes here</a:t>
            </a:r>
          </a:p>
        </p:txBody>
      </p:sp>
      <p:sp>
        <p:nvSpPr>
          <p:cNvPr id="4" name="Foliennummernplatzhalter 3">
            <a:extLst>
              <a:ext uri="{FF2B5EF4-FFF2-40B4-BE49-F238E27FC236}">
                <a16:creationId xmlns:a16="http://schemas.microsoft.com/office/drawing/2014/main" id="{C4BD1200-5847-478B-A5E7-429A56DAB0DB}"/>
              </a:ext>
            </a:extLst>
          </p:cNvPr>
          <p:cNvSpPr>
            <a:spLocks noGrp="1"/>
          </p:cNvSpPr>
          <p:nvPr>
            <p:ph type="sldNum" sz="quarter" idx="12"/>
          </p:nvPr>
        </p:nvSpPr>
        <p:spPr/>
        <p:txBody>
          <a:bodyPr/>
          <a:lstStyle/>
          <a:p>
            <a:fld id="{0F96B16C-3F5F-44BC-AFCC-8CBCBD90898D}" type="slidenum">
              <a:rPr lang="de-DE" smtClean="0"/>
              <a:pPr/>
              <a:t>‹Nr.›</a:t>
            </a:fld>
            <a:endParaRPr lang="de-DE"/>
          </a:p>
        </p:txBody>
      </p:sp>
    </p:spTree>
    <p:extLst>
      <p:ext uri="{BB962C8B-B14F-4D97-AF65-F5344CB8AC3E}">
        <p14:creationId xmlns:p14="http://schemas.microsoft.com/office/powerpoint/2010/main" val="560970737"/>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AZ Blank + Colo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1790E4B-B7EA-42D3-8131-523E32566A31}"/>
              </a:ext>
            </a:extLst>
          </p:cNvPr>
          <p:cNvSpPr>
            <a:spLocks noGrp="1"/>
          </p:cNvSpPr>
          <p:nvPr>
            <p:ph type="dt" sz="half" idx="10"/>
          </p:nvPr>
        </p:nvSpPr>
        <p:spPr/>
        <p:txBody>
          <a:bodyPr/>
          <a:lstStyle/>
          <a:p>
            <a:r>
              <a:rPr lang="de-DE"/>
              <a:t>© Allianz 2021</a:t>
            </a:r>
          </a:p>
        </p:txBody>
      </p:sp>
      <p:sp>
        <p:nvSpPr>
          <p:cNvPr id="3" name="Fußzeilenplatzhalter 2">
            <a:extLst>
              <a:ext uri="{FF2B5EF4-FFF2-40B4-BE49-F238E27FC236}">
                <a16:creationId xmlns:a16="http://schemas.microsoft.com/office/drawing/2014/main" id="{5B144D67-8CAD-43A4-B13B-256079466C55}"/>
              </a:ext>
            </a:extLst>
          </p:cNvPr>
          <p:cNvSpPr>
            <a:spLocks noGrp="1"/>
          </p:cNvSpPr>
          <p:nvPr>
            <p:ph type="ftr" sz="quarter" idx="11"/>
          </p:nvPr>
        </p:nvSpPr>
        <p:spPr/>
        <p:txBody>
          <a:bodyPr/>
          <a:lstStyle>
            <a:lvl1pPr>
              <a:defRPr>
                <a:solidFill>
                  <a:schemeClr val="tx1"/>
                </a:solidFill>
              </a:defRPr>
            </a:lvl1pPr>
          </a:lstStyle>
          <a:p>
            <a:r>
              <a:rPr lang="de-DE"/>
              <a:t>Topline goes here</a:t>
            </a:r>
          </a:p>
        </p:txBody>
      </p:sp>
      <p:sp>
        <p:nvSpPr>
          <p:cNvPr id="4" name="Foliennummernplatzhalter 3">
            <a:extLst>
              <a:ext uri="{FF2B5EF4-FFF2-40B4-BE49-F238E27FC236}">
                <a16:creationId xmlns:a16="http://schemas.microsoft.com/office/drawing/2014/main" id="{C4BD1200-5847-478B-A5E7-429A56DAB0DB}"/>
              </a:ext>
            </a:extLst>
          </p:cNvPr>
          <p:cNvSpPr>
            <a:spLocks noGrp="1"/>
          </p:cNvSpPr>
          <p:nvPr>
            <p:ph type="sldNum" sz="quarter" idx="12"/>
          </p:nvPr>
        </p:nvSpPr>
        <p:spPr/>
        <p:txBody>
          <a:bodyPr/>
          <a:lstStyle/>
          <a:p>
            <a:fld id="{0F96B16C-3F5F-44BC-AFCC-8CBCBD90898D}" type="slidenum">
              <a:rPr lang="de-DE" smtClean="0"/>
              <a:pPr/>
              <a:t>‹Nr.›</a:t>
            </a:fld>
            <a:endParaRPr lang="de-DE"/>
          </a:p>
        </p:txBody>
      </p:sp>
    </p:spTree>
    <p:extLst>
      <p:ext uri="{BB962C8B-B14F-4D97-AF65-F5344CB8AC3E}">
        <p14:creationId xmlns:p14="http://schemas.microsoft.com/office/powerpoint/2010/main" val="487427554"/>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AZ Blank + Logo">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1790E4B-B7EA-42D3-8131-523E32566A31}"/>
              </a:ext>
            </a:extLst>
          </p:cNvPr>
          <p:cNvSpPr>
            <a:spLocks noGrp="1"/>
          </p:cNvSpPr>
          <p:nvPr>
            <p:ph type="dt" sz="half" idx="10"/>
          </p:nvPr>
        </p:nvSpPr>
        <p:spPr/>
        <p:txBody>
          <a:bodyPr/>
          <a:lstStyle/>
          <a:p>
            <a:r>
              <a:rPr lang="de-DE"/>
              <a:t>© Allianz 2021</a:t>
            </a:r>
          </a:p>
        </p:txBody>
      </p:sp>
      <p:sp>
        <p:nvSpPr>
          <p:cNvPr id="4" name="Foliennummernplatzhalter 3">
            <a:extLst>
              <a:ext uri="{FF2B5EF4-FFF2-40B4-BE49-F238E27FC236}">
                <a16:creationId xmlns:a16="http://schemas.microsoft.com/office/drawing/2014/main" id="{C4BD1200-5847-478B-A5E7-429A56DAB0DB}"/>
              </a:ext>
            </a:extLst>
          </p:cNvPr>
          <p:cNvSpPr>
            <a:spLocks noGrp="1"/>
          </p:cNvSpPr>
          <p:nvPr>
            <p:ph type="sldNum" sz="quarter" idx="12"/>
          </p:nvPr>
        </p:nvSpPr>
        <p:spPr/>
        <p:txBody>
          <a:bodyPr/>
          <a:lstStyle/>
          <a:p>
            <a:fld id="{0F96B16C-3F5F-44BC-AFCC-8CBCBD90898D}" type="slidenum">
              <a:rPr lang="de-DE" smtClean="0"/>
              <a:pPr/>
              <a:t>‹Nr.›</a:t>
            </a:fld>
            <a:endParaRPr lang="de-DE"/>
          </a:p>
        </p:txBody>
      </p:sp>
      <p:pic>
        <p:nvPicPr>
          <p:cNvPr id="5" name="Grafik 4">
            <a:extLst>
              <a:ext uri="{FF2B5EF4-FFF2-40B4-BE49-F238E27FC236}">
                <a16:creationId xmlns:a16="http://schemas.microsoft.com/office/drawing/2014/main" id="{174F1EA0-7738-46BE-A0A5-83AD2F0E505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68313" y="468313"/>
            <a:ext cx="1944000" cy="481220"/>
          </a:xfrm>
          <a:prstGeom prst="rect">
            <a:avLst/>
          </a:prstGeom>
        </p:spPr>
      </p:pic>
    </p:spTree>
    <p:extLst>
      <p:ext uri="{BB962C8B-B14F-4D97-AF65-F5344CB8AC3E}">
        <p14:creationId xmlns:p14="http://schemas.microsoft.com/office/powerpoint/2010/main" val="1837406930"/>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AZ Blank without Topline">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1790E4B-B7EA-42D3-8131-523E32566A31}"/>
              </a:ext>
            </a:extLst>
          </p:cNvPr>
          <p:cNvSpPr>
            <a:spLocks noGrp="1"/>
          </p:cNvSpPr>
          <p:nvPr>
            <p:ph type="dt" sz="half" idx="10"/>
          </p:nvPr>
        </p:nvSpPr>
        <p:spPr/>
        <p:txBody>
          <a:bodyPr/>
          <a:lstStyle/>
          <a:p>
            <a:r>
              <a:rPr lang="de-DE"/>
              <a:t>© Allianz 2021</a:t>
            </a:r>
          </a:p>
        </p:txBody>
      </p:sp>
      <p:sp>
        <p:nvSpPr>
          <p:cNvPr id="4" name="Foliennummernplatzhalter 3">
            <a:extLst>
              <a:ext uri="{FF2B5EF4-FFF2-40B4-BE49-F238E27FC236}">
                <a16:creationId xmlns:a16="http://schemas.microsoft.com/office/drawing/2014/main" id="{C4BD1200-5847-478B-A5E7-429A56DAB0DB}"/>
              </a:ext>
            </a:extLst>
          </p:cNvPr>
          <p:cNvSpPr>
            <a:spLocks noGrp="1"/>
          </p:cNvSpPr>
          <p:nvPr>
            <p:ph type="sldNum" sz="quarter" idx="12"/>
          </p:nvPr>
        </p:nvSpPr>
        <p:spPr/>
        <p:txBody>
          <a:bodyPr/>
          <a:lstStyle/>
          <a:p>
            <a:fld id="{0F96B16C-3F5F-44BC-AFCC-8CBCBD90898D}" type="slidenum">
              <a:rPr lang="de-DE" smtClean="0"/>
              <a:pPr/>
              <a:t>‹Nr.›</a:t>
            </a:fld>
            <a:endParaRPr lang="de-DE"/>
          </a:p>
        </p:txBody>
      </p:sp>
    </p:spTree>
    <p:extLst>
      <p:ext uri="{BB962C8B-B14F-4D97-AF65-F5344CB8AC3E}">
        <p14:creationId xmlns:p14="http://schemas.microsoft.com/office/powerpoint/2010/main" val="2764915960"/>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Z Quote">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F0C7B7FF-9A37-439A-9428-51EF0135364C}"/>
              </a:ext>
            </a:extLst>
          </p:cNvPr>
          <p:cNvSpPr>
            <a:spLocks noGrp="1"/>
          </p:cNvSpPr>
          <p:nvPr>
            <p:ph type="dt" sz="half" idx="10"/>
          </p:nvPr>
        </p:nvSpPr>
        <p:spPr/>
        <p:txBody>
          <a:bodyPr/>
          <a:lstStyle/>
          <a:p>
            <a:r>
              <a:rPr lang="de-DE"/>
              <a:t>© Allianz 2021</a:t>
            </a:r>
          </a:p>
        </p:txBody>
      </p:sp>
      <p:sp>
        <p:nvSpPr>
          <p:cNvPr id="6" name="Foliennummernplatzhalter 5">
            <a:extLst>
              <a:ext uri="{FF2B5EF4-FFF2-40B4-BE49-F238E27FC236}">
                <a16:creationId xmlns:a16="http://schemas.microsoft.com/office/drawing/2014/main" id="{37C0E379-F9CC-4794-962C-33148E5C7DEF}"/>
              </a:ext>
            </a:extLst>
          </p:cNvPr>
          <p:cNvSpPr>
            <a:spLocks noGrp="1"/>
          </p:cNvSpPr>
          <p:nvPr>
            <p:ph type="sldNum" sz="quarter" idx="12"/>
          </p:nvPr>
        </p:nvSpPr>
        <p:spPr/>
        <p:txBody>
          <a:bodyPr/>
          <a:lstStyle/>
          <a:p>
            <a:fld id="{0F96B16C-3F5F-44BC-AFCC-8CBCBD90898D}" type="slidenum">
              <a:rPr lang="de-DE" smtClean="0"/>
              <a:pPr/>
              <a:t>‹Nr.›</a:t>
            </a:fld>
            <a:endParaRPr lang="de-DE"/>
          </a:p>
        </p:txBody>
      </p:sp>
      <p:pic>
        <p:nvPicPr>
          <p:cNvPr id="7" name="Grafik 6">
            <a:extLst>
              <a:ext uri="{FF2B5EF4-FFF2-40B4-BE49-F238E27FC236}">
                <a16:creationId xmlns:a16="http://schemas.microsoft.com/office/drawing/2014/main" id="{FFB93F98-2502-4A46-903A-C90B11A87BA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68313" y="-144000"/>
            <a:ext cx="1044000" cy="885704"/>
          </a:xfrm>
          <a:prstGeom prst="rect">
            <a:avLst/>
          </a:prstGeom>
        </p:spPr>
      </p:pic>
      <p:sp>
        <p:nvSpPr>
          <p:cNvPr id="8" name="Inhaltsplatzhalter 2">
            <a:extLst>
              <a:ext uri="{FF2B5EF4-FFF2-40B4-BE49-F238E27FC236}">
                <a16:creationId xmlns:a16="http://schemas.microsoft.com/office/drawing/2014/main" id="{A1DB0DDD-4B70-4A6A-9137-29788C242895}"/>
              </a:ext>
            </a:extLst>
          </p:cNvPr>
          <p:cNvSpPr>
            <a:spLocks noGrp="1"/>
          </p:cNvSpPr>
          <p:nvPr>
            <p:ph sz="quarter" idx="15"/>
          </p:nvPr>
        </p:nvSpPr>
        <p:spPr>
          <a:xfrm>
            <a:off x="468313" y="1368425"/>
            <a:ext cx="10367962" cy="4284663"/>
          </a:xfrm>
        </p:spPr>
        <p:txBody>
          <a:bodyPr/>
          <a:lstStyle>
            <a:lvl1pPr>
              <a:lnSpc>
                <a:spcPct val="80000"/>
              </a:lnSpc>
              <a:spcAft>
                <a:spcPts val="2400"/>
              </a:spcAft>
              <a:defRPr sz="4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601692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theme" Target="../theme/theme2.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DE283E6-A5BA-4B3C-88E4-54966FAC3487}"/>
              </a:ext>
            </a:extLst>
          </p:cNvPr>
          <p:cNvSpPr>
            <a:spLocks noGrp="1"/>
          </p:cNvSpPr>
          <p:nvPr>
            <p:ph type="title"/>
          </p:nvPr>
        </p:nvSpPr>
        <p:spPr>
          <a:xfrm>
            <a:off x="468314" y="1152524"/>
            <a:ext cx="10367962" cy="900114"/>
          </a:xfrm>
          <a:prstGeom prst="rect">
            <a:avLst/>
          </a:prstGeom>
        </p:spPr>
        <p:txBody>
          <a:bodyPr vert="horz" lIns="0" tIns="0" rIns="0" bIns="0" rtlCol="0" anchor="t" anchorCtr="0">
            <a:noAutofit/>
          </a:bodyPr>
          <a:lstStyle/>
          <a:p>
            <a:r>
              <a:rPr lang="de-DE"/>
              <a:t>Mastertitelformat bearbeiten</a:t>
            </a:r>
          </a:p>
        </p:txBody>
      </p:sp>
      <p:sp>
        <p:nvSpPr>
          <p:cNvPr id="3" name="Textplatzhalter 2">
            <a:extLst>
              <a:ext uri="{FF2B5EF4-FFF2-40B4-BE49-F238E27FC236}">
                <a16:creationId xmlns:a16="http://schemas.microsoft.com/office/drawing/2014/main" id="{9C845E14-909C-4B3E-8D6E-D6710B870348}"/>
              </a:ext>
            </a:extLst>
          </p:cNvPr>
          <p:cNvSpPr>
            <a:spLocks noGrp="1"/>
          </p:cNvSpPr>
          <p:nvPr>
            <p:ph type="body" idx="1"/>
          </p:nvPr>
        </p:nvSpPr>
        <p:spPr>
          <a:xfrm>
            <a:off x="468314" y="2268538"/>
            <a:ext cx="10367961" cy="3384550"/>
          </a:xfrm>
          <a:prstGeom prst="rect">
            <a:avLst/>
          </a:prstGeom>
        </p:spPr>
        <p:txBody>
          <a:bodyPr vert="horz" lIns="0" tIns="0" rIns="0" bIns="0" rtlCol="0" anchor="t" anchorCtr="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a:p>
            <a:pPr lvl="5"/>
            <a:r>
              <a:rPr lang="de-DE"/>
              <a:t>Sechste Ebene nicht verwenden</a:t>
            </a:r>
          </a:p>
        </p:txBody>
      </p:sp>
      <p:sp>
        <p:nvSpPr>
          <p:cNvPr id="4" name="Datumsplatzhalter 3">
            <a:extLst>
              <a:ext uri="{FF2B5EF4-FFF2-40B4-BE49-F238E27FC236}">
                <a16:creationId xmlns:a16="http://schemas.microsoft.com/office/drawing/2014/main" id="{2C011674-EBDC-44CC-9043-F666555AC269}"/>
              </a:ext>
            </a:extLst>
          </p:cNvPr>
          <p:cNvSpPr>
            <a:spLocks noGrp="1"/>
          </p:cNvSpPr>
          <p:nvPr>
            <p:ph type="dt" sz="half" idx="2"/>
          </p:nvPr>
        </p:nvSpPr>
        <p:spPr>
          <a:xfrm rot="-5400000">
            <a:off x="9594058" y="3726657"/>
            <a:ext cx="3384550" cy="468312"/>
          </a:xfrm>
          <a:prstGeom prst="rect">
            <a:avLst/>
          </a:prstGeom>
        </p:spPr>
        <p:txBody>
          <a:bodyPr vert="horz" lIns="0" tIns="36000" rIns="0" bIns="0" rtlCol="0" anchor="t" anchorCtr="0">
            <a:noAutofit/>
          </a:bodyPr>
          <a:lstStyle>
            <a:lvl1pPr algn="l">
              <a:defRPr sz="750">
                <a:solidFill>
                  <a:schemeClr val="bg1"/>
                </a:solidFill>
              </a:defRPr>
            </a:lvl1pPr>
          </a:lstStyle>
          <a:p>
            <a:r>
              <a:rPr lang="de-DE"/>
              <a:t>© Allianz 2021</a:t>
            </a:r>
          </a:p>
        </p:txBody>
      </p:sp>
      <p:sp>
        <p:nvSpPr>
          <p:cNvPr id="5" name="Fußzeilenplatzhalter 4">
            <a:extLst>
              <a:ext uri="{FF2B5EF4-FFF2-40B4-BE49-F238E27FC236}">
                <a16:creationId xmlns:a16="http://schemas.microsoft.com/office/drawing/2014/main" id="{288440D7-D4EC-4E78-AA22-CBC23D0FE46F}"/>
              </a:ext>
            </a:extLst>
          </p:cNvPr>
          <p:cNvSpPr>
            <a:spLocks noGrp="1"/>
          </p:cNvSpPr>
          <p:nvPr>
            <p:ph type="ftr" sz="quarter" idx="3"/>
          </p:nvPr>
        </p:nvSpPr>
        <p:spPr>
          <a:xfrm>
            <a:off x="468313" y="468000"/>
            <a:ext cx="5075237" cy="252000"/>
          </a:xfrm>
          <a:prstGeom prst="rect">
            <a:avLst/>
          </a:prstGeom>
        </p:spPr>
        <p:txBody>
          <a:bodyPr vert="horz" lIns="0" tIns="0" rIns="0" bIns="0" rtlCol="0" anchor="t" anchorCtr="0">
            <a:noAutofit/>
          </a:bodyPr>
          <a:lstStyle>
            <a:lvl1pPr algn="l">
              <a:defRPr sz="1200" b="1" cap="all" spc="60" baseline="0">
                <a:solidFill>
                  <a:schemeClr val="bg1"/>
                </a:solidFill>
              </a:defRPr>
            </a:lvl1pPr>
          </a:lstStyle>
          <a:p>
            <a:r>
              <a:rPr lang="de-DE"/>
              <a:t>Topline goes here</a:t>
            </a:r>
          </a:p>
        </p:txBody>
      </p:sp>
      <p:sp>
        <p:nvSpPr>
          <p:cNvPr id="6" name="Foliennummernplatzhalter 5">
            <a:extLst>
              <a:ext uri="{FF2B5EF4-FFF2-40B4-BE49-F238E27FC236}">
                <a16:creationId xmlns:a16="http://schemas.microsoft.com/office/drawing/2014/main" id="{ECFEBF46-B211-4AF6-9DBD-FCB5138157CA}"/>
              </a:ext>
            </a:extLst>
          </p:cNvPr>
          <p:cNvSpPr>
            <a:spLocks noGrp="1"/>
          </p:cNvSpPr>
          <p:nvPr>
            <p:ph type="sldNum" sz="quarter" idx="4"/>
          </p:nvPr>
        </p:nvSpPr>
        <p:spPr>
          <a:xfrm>
            <a:off x="11052174" y="5653089"/>
            <a:ext cx="468313" cy="827086"/>
          </a:xfrm>
          <a:prstGeom prst="rect">
            <a:avLst/>
          </a:prstGeom>
        </p:spPr>
        <p:txBody>
          <a:bodyPr vert="horz" lIns="72000" tIns="0" rIns="0" bIns="0" rtlCol="0" anchor="ctr" anchorCtr="0">
            <a:noAutofit/>
          </a:bodyPr>
          <a:lstStyle>
            <a:lvl1pPr algn="l">
              <a:defRPr sz="750" b="1">
                <a:solidFill>
                  <a:schemeClr val="bg1"/>
                </a:solidFill>
              </a:defRPr>
            </a:lvl1pPr>
          </a:lstStyle>
          <a:p>
            <a:fld id="{0F96B16C-3F5F-44BC-AFCC-8CBCBD90898D}" type="slidenum">
              <a:rPr lang="de-DE" smtClean="0"/>
              <a:pPr/>
              <a:t>‹Nr.›</a:t>
            </a:fld>
            <a:endParaRPr lang="de-DE"/>
          </a:p>
        </p:txBody>
      </p:sp>
      <p:sp>
        <p:nvSpPr>
          <p:cNvPr id="7" name="MSIPCMContentMarking" descr="{&quot;HashCode&quot;:417909460,&quot;Placement&quot;:&quot;Header&quot;,&quot;Top&quot;:0.0,&quot;Left&quot;:426.85788,&quot;SlideWidth&quot;:907,&quot;SlideHeight&quot;:510}"/>
          <p:cNvSpPr txBox="1"/>
          <p:nvPr userDrawn="1"/>
        </p:nvSpPr>
        <p:spPr>
          <a:xfrm>
            <a:off x="5421095" y="0"/>
            <a:ext cx="678298" cy="262344"/>
          </a:xfrm>
          <a:prstGeom prst="rect">
            <a:avLst/>
          </a:prstGeom>
        </p:spPr>
        <p:txBody>
          <a:bodyPr vert="horz" wrap="square" lIns="0" tIns="0" rIns="0" bIns="0" rtlCol="0" anchor="ctr" anchorCtr="1">
            <a:spAutoFit/>
          </a:bodyPr>
          <a:lstStyle/>
          <a:p>
            <a:pPr algn="ctr">
              <a:spcBef>
                <a:spcPts val="0"/>
              </a:spcBef>
              <a:spcAft>
                <a:spcPts val="0"/>
              </a:spcAft>
            </a:pPr>
            <a:r>
              <a:rPr lang="de-DE" sz="1000" b="1" spc="100" smtClean="0">
                <a:solidFill>
                  <a:srgbClr val="000000"/>
                </a:solidFill>
                <a:latin typeface="Calibri" panose="020F0502020204030204" pitchFamily="34" charset="0"/>
              </a:rPr>
              <a:t>Internal</a:t>
            </a:r>
          </a:p>
        </p:txBody>
      </p:sp>
    </p:spTree>
    <p:extLst>
      <p:ext uri="{BB962C8B-B14F-4D97-AF65-F5344CB8AC3E}">
        <p14:creationId xmlns:p14="http://schemas.microsoft.com/office/powerpoint/2010/main" val="971295014"/>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84" r:id="rId6"/>
    <p:sldLayoutId id="2147483686" r:id="rId7"/>
    <p:sldLayoutId id="2147483687" r:id="rId8"/>
    <p:sldLayoutId id="2147483688" r:id="rId9"/>
    <p:sldLayoutId id="2147483661" r:id="rId10"/>
    <p:sldLayoutId id="2147483689" r:id="rId11"/>
    <p:sldLayoutId id="2147483690" r:id="rId12"/>
    <p:sldLayoutId id="2147483665" r:id="rId13"/>
    <p:sldLayoutId id="2147483663" r:id="rId14"/>
    <p:sldLayoutId id="2147483691" r:id="rId15"/>
  </p:sldLayoutIdLst>
  <p:hf hdr="0"/>
  <p:txStyles>
    <p:titleStyle>
      <a:lvl1pPr algn="l" defTabSz="914400" rtl="0" eaLnBrk="1" latinLnBrk="0" hangingPunct="1">
        <a:lnSpc>
          <a:spcPct val="80000"/>
        </a:lnSpc>
        <a:spcBef>
          <a:spcPct val="0"/>
        </a:spcBef>
        <a:buNone/>
        <a:defRPr sz="4700" kern="1200">
          <a:solidFill>
            <a:schemeClr val="bg1"/>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914400" rtl="0" eaLnBrk="1" latinLnBrk="0" hangingPunct="1">
        <a:lnSpc>
          <a:spcPct val="100000"/>
        </a:lnSpc>
        <a:spcBef>
          <a:spcPts val="0"/>
        </a:spcBef>
        <a:buFont typeface="+mj-lt"/>
        <a:buNone/>
        <a:defRPr sz="1800" kern="1200">
          <a:solidFill>
            <a:schemeClr val="bg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500" kern="1200">
          <a:solidFill>
            <a:schemeClr val="bg1"/>
          </a:solidFill>
          <a:latin typeface="+mn-lt"/>
          <a:ea typeface="+mn-ea"/>
          <a:cs typeface="+mn-cs"/>
        </a:defRPr>
      </a:lvl2pPr>
      <a:lvl3pPr marL="216000" indent="-216000" algn="l" defTabSz="914400" rtl="0" eaLnBrk="1" latinLnBrk="0" hangingPunct="1">
        <a:lnSpc>
          <a:spcPct val="100000"/>
        </a:lnSpc>
        <a:spcBef>
          <a:spcPts val="0"/>
        </a:spcBef>
        <a:buFont typeface="Arial" panose="020B0604020202020204" pitchFamily="34" charset="0"/>
        <a:buChar char="•"/>
        <a:defRPr sz="1500" kern="1200">
          <a:solidFill>
            <a:schemeClr val="bg1"/>
          </a:solidFill>
          <a:latin typeface="+mn-lt"/>
          <a:ea typeface="+mn-ea"/>
          <a:cs typeface="+mn-cs"/>
        </a:defRPr>
      </a:lvl3pPr>
      <a:lvl4pPr marL="216000" indent="-216000" algn="l" defTabSz="914400" rtl="0" eaLnBrk="1" latinLnBrk="0" hangingPunct="1">
        <a:lnSpc>
          <a:spcPct val="100000"/>
        </a:lnSpc>
        <a:spcBef>
          <a:spcPts val="0"/>
        </a:spcBef>
        <a:buFont typeface="+mj-lt"/>
        <a:buAutoNum type="arabicPeriod"/>
        <a:defRPr sz="1500" kern="1200">
          <a:solidFill>
            <a:schemeClr val="bg1"/>
          </a:solidFill>
          <a:latin typeface="+mn-lt"/>
          <a:ea typeface="+mn-ea"/>
          <a:cs typeface="+mn-cs"/>
        </a:defRPr>
      </a:lvl4pPr>
      <a:lvl5pPr marL="216000" indent="-216000" algn="l" defTabSz="914400" rtl="0" eaLnBrk="1" latinLnBrk="0" hangingPunct="1">
        <a:lnSpc>
          <a:spcPct val="100000"/>
        </a:lnSpc>
        <a:spcBef>
          <a:spcPts val="0"/>
        </a:spcBef>
        <a:buFont typeface="+mj-lt"/>
        <a:buAutoNum type="arabicPeriod"/>
        <a:defRPr sz="1800" kern="1200">
          <a:solidFill>
            <a:schemeClr val="bg1"/>
          </a:solidFill>
          <a:latin typeface="+mn-lt"/>
          <a:ea typeface="+mn-ea"/>
          <a:cs typeface="+mn-cs"/>
        </a:defRPr>
      </a:lvl5pPr>
      <a:lvl6pPr marL="360000" indent="0" algn="l" defTabSz="914400" rtl="0" eaLnBrk="1" latinLnBrk="0" hangingPunct="1">
        <a:lnSpc>
          <a:spcPct val="90000"/>
        </a:lnSpc>
        <a:spcBef>
          <a:spcPts val="600"/>
        </a:spcBef>
        <a:buFont typeface="Arial" panose="020B0604020202020204" pitchFamily="34" charset="0"/>
        <a:buNone/>
        <a:defRPr sz="1800" kern="1200">
          <a:solidFill>
            <a:srgbClr val="FF000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95" userDrawn="1">
          <p15:clr>
            <a:srgbClr val="F26B43"/>
          </p15:clr>
        </p15:guide>
        <p15:guide id="2" pos="6826" userDrawn="1">
          <p15:clr>
            <a:srgbClr val="F26B43"/>
          </p15:clr>
        </p15:guide>
        <p15:guide id="3" orient="horz" pos="295" userDrawn="1">
          <p15:clr>
            <a:srgbClr val="F26B43"/>
          </p15:clr>
        </p15:guide>
        <p15:guide id="6" orient="horz" pos="3561" userDrawn="1">
          <p15:clr>
            <a:srgbClr val="F26B43"/>
          </p15:clr>
        </p15:guide>
        <p15:guide id="9" pos="1270" userDrawn="1">
          <p15:clr>
            <a:srgbClr val="F26B43"/>
          </p15:clr>
        </p15:guide>
        <p15:guide id="10" pos="1406" userDrawn="1">
          <p15:clr>
            <a:srgbClr val="F26B43"/>
          </p15:clr>
        </p15:guide>
        <p15:guide id="11" pos="2381" userDrawn="1">
          <p15:clr>
            <a:srgbClr val="F26B43"/>
          </p15:clr>
        </p15:guide>
        <p15:guide id="12" pos="2517" userDrawn="1">
          <p15:clr>
            <a:srgbClr val="F26B43"/>
          </p15:clr>
        </p15:guide>
        <p15:guide id="13" pos="3492" userDrawn="1">
          <p15:clr>
            <a:srgbClr val="F26B43"/>
          </p15:clr>
        </p15:guide>
        <p15:guide id="14" pos="3629" userDrawn="1">
          <p15:clr>
            <a:srgbClr val="F26B43"/>
          </p15:clr>
        </p15:guide>
        <p15:guide id="15" pos="4604" userDrawn="1">
          <p15:clr>
            <a:srgbClr val="F26B43"/>
          </p15:clr>
        </p15:guide>
        <p15:guide id="16" pos="4740" userDrawn="1">
          <p15:clr>
            <a:srgbClr val="F26B43"/>
          </p15:clr>
        </p15:guide>
        <p15:guide id="17" pos="5715" userDrawn="1">
          <p15:clr>
            <a:srgbClr val="F26B43"/>
          </p15:clr>
        </p15:guide>
        <p15:guide id="18" pos="5851" userDrawn="1">
          <p15:clr>
            <a:srgbClr val="F26B43"/>
          </p15:clr>
        </p15:guide>
        <p15:guide id="19" orient="horz" pos="726" userDrawn="1">
          <p15:clr>
            <a:srgbClr val="F26B43"/>
          </p15:clr>
        </p15:guide>
        <p15:guide id="20" orient="horz" pos="862" userDrawn="1">
          <p15:clr>
            <a:srgbClr val="F26B43"/>
          </p15:clr>
        </p15:guide>
        <p15:guide id="21" orient="horz" pos="1293" userDrawn="1">
          <p15:clr>
            <a:srgbClr val="F26B43"/>
          </p15:clr>
        </p15:guide>
        <p15:guide id="22" orient="horz" pos="142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122B54"/>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DE283E6-A5BA-4B3C-88E4-54966FAC3487}"/>
              </a:ext>
            </a:extLst>
          </p:cNvPr>
          <p:cNvSpPr>
            <a:spLocks noGrp="1"/>
          </p:cNvSpPr>
          <p:nvPr>
            <p:ph type="title"/>
          </p:nvPr>
        </p:nvSpPr>
        <p:spPr>
          <a:xfrm>
            <a:off x="468314" y="1152524"/>
            <a:ext cx="10367962" cy="900114"/>
          </a:xfrm>
          <a:prstGeom prst="rect">
            <a:avLst/>
          </a:prstGeom>
        </p:spPr>
        <p:txBody>
          <a:bodyPr vert="horz" lIns="0" tIns="0" rIns="0" bIns="0" rtlCol="0" anchor="t" anchorCtr="0">
            <a:noAutofit/>
          </a:bodyPr>
          <a:lstStyle/>
          <a:p>
            <a:r>
              <a:rPr lang="de-DE"/>
              <a:t>Mastertitelformat bearbeiten</a:t>
            </a:r>
          </a:p>
        </p:txBody>
      </p:sp>
      <p:sp>
        <p:nvSpPr>
          <p:cNvPr id="3" name="Textplatzhalter 2">
            <a:extLst>
              <a:ext uri="{FF2B5EF4-FFF2-40B4-BE49-F238E27FC236}">
                <a16:creationId xmlns:a16="http://schemas.microsoft.com/office/drawing/2014/main" id="{9C845E14-909C-4B3E-8D6E-D6710B870348}"/>
              </a:ext>
            </a:extLst>
          </p:cNvPr>
          <p:cNvSpPr>
            <a:spLocks noGrp="1"/>
          </p:cNvSpPr>
          <p:nvPr>
            <p:ph type="body" idx="1"/>
          </p:nvPr>
        </p:nvSpPr>
        <p:spPr>
          <a:xfrm>
            <a:off x="468314" y="2268538"/>
            <a:ext cx="10367962" cy="3384550"/>
          </a:xfrm>
          <a:prstGeom prst="rect">
            <a:avLst/>
          </a:prstGeom>
        </p:spPr>
        <p:txBody>
          <a:bodyPr vert="horz" lIns="0" tIns="0" rIns="0" bIns="0" rtlCol="0" anchor="t" anchorCtr="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a:p>
            <a:pPr lvl="5"/>
            <a:r>
              <a:rPr lang="de-DE"/>
              <a:t>Sechste Ebene nicht verwenden</a:t>
            </a:r>
          </a:p>
        </p:txBody>
      </p:sp>
      <p:sp>
        <p:nvSpPr>
          <p:cNvPr id="4" name="Datumsplatzhalter 3">
            <a:extLst>
              <a:ext uri="{FF2B5EF4-FFF2-40B4-BE49-F238E27FC236}">
                <a16:creationId xmlns:a16="http://schemas.microsoft.com/office/drawing/2014/main" id="{2C011674-EBDC-44CC-9043-F666555AC269}"/>
              </a:ext>
            </a:extLst>
          </p:cNvPr>
          <p:cNvSpPr>
            <a:spLocks noGrp="1"/>
          </p:cNvSpPr>
          <p:nvPr>
            <p:ph type="dt" sz="half" idx="2"/>
          </p:nvPr>
        </p:nvSpPr>
        <p:spPr>
          <a:xfrm rot="-5400000">
            <a:off x="9594058" y="3726657"/>
            <a:ext cx="3384550" cy="468312"/>
          </a:xfrm>
          <a:prstGeom prst="rect">
            <a:avLst/>
          </a:prstGeom>
        </p:spPr>
        <p:txBody>
          <a:bodyPr vert="horz" lIns="0" tIns="36000" rIns="0" bIns="0" rtlCol="0" anchor="t" anchorCtr="0">
            <a:noAutofit/>
          </a:bodyPr>
          <a:lstStyle>
            <a:lvl1pPr algn="l">
              <a:defRPr sz="750">
                <a:solidFill>
                  <a:schemeClr val="tx1"/>
                </a:solidFill>
              </a:defRPr>
            </a:lvl1pPr>
          </a:lstStyle>
          <a:p>
            <a:r>
              <a:rPr lang="de-DE"/>
              <a:t>© Allianz 2021</a:t>
            </a:r>
          </a:p>
        </p:txBody>
      </p:sp>
      <p:sp>
        <p:nvSpPr>
          <p:cNvPr id="5" name="Fußzeilenplatzhalter 4">
            <a:extLst>
              <a:ext uri="{FF2B5EF4-FFF2-40B4-BE49-F238E27FC236}">
                <a16:creationId xmlns:a16="http://schemas.microsoft.com/office/drawing/2014/main" id="{288440D7-D4EC-4E78-AA22-CBC23D0FE46F}"/>
              </a:ext>
            </a:extLst>
          </p:cNvPr>
          <p:cNvSpPr>
            <a:spLocks noGrp="1"/>
          </p:cNvSpPr>
          <p:nvPr>
            <p:ph type="ftr" sz="quarter" idx="3"/>
          </p:nvPr>
        </p:nvSpPr>
        <p:spPr>
          <a:xfrm>
            <a:off x="468313" y="468000"/>
            <a:ext cx="5075237" cy="252000"/>
          </a:xfrm>
          <a:prstGeom prst="rect">
            <a:avLst/>
          </a:prstGeom>
        </p:spPr>
        <p:txBody>
          <a:bodyPr vert="horz" lIns="0" tIns="0" rIns="0" bIns="0" rtlCol="0" anchor="t" anchorCtr="0">
            <a:noAutofit/>
          </a:bodyPr>
          <a:lstStyle>
            <a:lvl1pPr algn="l">
              <a:defRPr sz="1200" b="1" cap="all" spc="60" baseline="0">
                <a:solidFill>
                  <a:schemeClr val="tx1"/>
                </a:solidFill>
              </a:defRPr>
            </a:lvl1pPr>
          </a:lstStyle>
          <a:p>
            <a:r>
              <a:rPr lang="de-DE"/>
              <a:t>Topline goes here</a:t>
            </a:r>
          </a:p>
        </p:txBody>
      </p:sp>
      <p:sp>
        <p:nvSpPr>
          <p:cNvPr id="6" name="Foliennummernplatzhalter 5">
            <a:extLst>
              <a:ext uri="{FF2B5EF4-FFF2-40B4-BE49-F238E27FC236}">
                <a16:creationId xmlns:a16="http://schemas.microsoft.com/office/drawing/2014/main" id="{ECFEBF46-B211-4AF6-9DBD-FCB5138157CA}"/>
              </a:ext>
            </a:extLst>
          </p:cNvPr>
          <p:cNvSpPr>
            <a:spLocks noGrp="1"/>
          </p:cNvSpPr>
          <p:nvPr>
            <p:ph type="sldNum" sz="quarter" idx="4"/>
          </p:nvPr>
        </p:nvSpPr>
        <p:spPr>
          <a:xfrm>
            <a:off x="11052174" y="5653089"/>
            <a:ext cx="468313" cy="827086"/>
          </a:xfrm>
          <a:prstGeom prst="rect">
            <a:avLst/>
          </a:prstGeom>
        </p:spPr>
        <p:txBody>
          <a:bodyPr vert="horz" lIns="72000" tIns="0" rIns="0" bIns="0" rtlCol="0" anchor="ctr" anchorCtr="0">
            <a:noAutofit/>
          </a:bodyPr>
          <a:lstStyle>
            <a:lvl1pPr algn="l">
              <a:defRPr sz="750" b="1">
                <a:solidFill>
                  <a:schemeClr val="tx1"/>
                </a:solidFill>
              </a:defRPr>
            </a:lvl1pPr>
          </a:lstStyle>
          <a:p>
            <a:fld id="{0F96B16C-3F5F-44BC-AFCC-8CBCBD90898D}" type="slidenum">
              <a:rPr lang="de-DE" smtClean="0"/>
              <a:pPr/>
              <a:t>‹Nr.›</a:t>
            </a:fld>
            <a:endParaRPr lang="de-DE"/>
          </a:p>
        </p:txBody>
      </p:sp>
      <p:sp>
        <p:nvSpPr>
          <p:cNvPr id="7" name="MSIPCMContentMarking" descr="{&quot;HashCode&quot;:417909460,&quot;Placement&quot;:&quot;Header&quot;,&quot;Top&quot;:0.0,&quot;Left&quot;:426.85788,&quot;SlideWidth&quot;:907,&quot;SlideHeight&quot;:510}"/>
          <p:cNvSpPr txBox="1"/>
          <p:nvPr userDrawn="1"/>
        </p:nvSpPr>
        <p:spPr>
          <a:xfrm>
            <a:off x="5421095" y="0"/>
            <a:ext cx="678298" cy="262344"/>
          </a:xfrm>
          <a:prstGeom prst="rect">
            <a:avLst/>
          </a:prstGeom>
        </p:spPr>
        <p:txBody>
          <a:bodyPr vert="horz" wrap="square" lIns="0" tIns="0" rIns="0" bIns="0" rtlCol="0" anchor="ctr" anchorCtr="1">
            <a:spAutoFit/>
          </a:bodyPr>
          <a:lstStyle/>
          <a:p>
            <a:pPr algn="ctr">
              <a:spcBef>
                <a:spcPts val="0"/>
              </a:spcBef>
              <a:spcAft>
                <a:spcPts val="0"/>
              </a:spcAft>
            </a:pPr>
            <a:r>
              <a:rPr lang="de-DE" sz="1000" b="1" spc="100" smtClean="0">
                <a:solidFill>
                  <a:srgbClr val="000000"/>
                </a:solidFill>
                <a:latin typeface="Calibri" panose="020F0502020204030204" pitchFamily="34" charset="0"/>
              </a:rPr>
              <a:t>Internal</a:t>
            </a:r>
          </a:p>
        </p:txBody>
      </p:sp>
    </p:spTree>
    <p:extLst>
      <p:ext uri="{BB962C8B-B14F-4D97-AF65-F5344CB8AC3E}">
        <p14:creationId xmlns:p14="http://schemas.microsoft.com/office/powerpoint/2010/main" val="159715595"/>
      </p:ext>
    </p:extLst>
  </p:cSld>
  <p:clrMap bg1="dk1" tx1="lt1" bg2="dk2" tx2="lt2" accent1="accent1" accent2="accent2" accent3="accent3" accent4="accent4" accent5="accent5" accent6="accent6" hlink="hlink" folHlink="folHlink"/>
  <p:sldLayoutIdLst>
    <p:sldLayoutId id="2147483670" r:id="rId1"/>
    <p:sldLayoutId id="2147483673" r:id="rId2"/>
    <p:sldLayoutId id="2147483678" r:id="rId3"/>
    <p:sldLayoutId id="2147483681" r:id="rId4"/>
    <p:sldLayoutId id="2147483683" r:id="rId5"/>
    <p:sldLayoutId id="2147483685" r:id="rId6"/>
    <p:sldLayoutId id="2147483671" r:id="rId7"/>
    <p:sldLayoutId id="2147483672" r:id="rId8"/>
    <p:sldLayoutId id="2147483675" r:id="rId9"/>
    <p:sldLayoutId id="2147483679" r:id="rId10"/>
  </p:sldLayoutIdLst>
  <p:hf hdr="0"/>
  <p:txStyles>
    <p:titleStyle>
      <a:lvl1pPr algn="l" defTabSz="914400" rtl="0" eaLnBrk="1" latinLnBrk="0" hangingPunct="1">
        <a:lnSpc>
          <a:spcPct val="80000"/>
        </a:lnSpc>
        <a:spcBef>
          <a:spcPct val="0"/>
        </a:spcBef>
        <a:buNone/>
        <a:defRPr sz="4700" kern="1200">
          <a:solidFill>
            <a:schemeClr val="tx1"/>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500" kern="1200">
          <a:solidFill>
            <a:schemeClr val="tx1"/>
          </a:solidFill>
          <a:latin typeface="+mn-lt"/>
          <a:ea typeface="+mn-ea"/>
          <a:cs typeface="+mn-cs"/>
        </a:defRPr>
      </a:lvl2pPr>
      <a:lvl3pPr marL="216000" indent="-216000" algn="l" defTabSz="914400" rtl="0" eaLnBrk="1" latinLnBrk="0" hangingPunct="1">
        <a:lnSpc>
          <a:spcPct val="100000"/>
        </a:lnSpc>
        <a:spcBef>
          <a:spcPts val="0"/>
        </a:spcBef>
        <a:buFont typeface="Arial" panose="020B0604020202020204" pitchFamily="34" charset="0"/>
        <a:buChar char="•"/>
        <a:defRPr sz="1500" kern="1200">
          <a:solidFill>
            <a:schemeClr val="tx1"/>
          </a:solidFill>
          <a:latin typeface="+mn-lt"/>
          <a:ea typeface="+mn-ea"/>
          <a:cs typeface="+mn-cs"/>
        </a:defRPr>
      </a:lvl3pPr>
      <a:lvl4pPr marL="216000" indent="-216000" algn="l" defTabSz="914400" rtl="0" eaLnBrk="1" latinLnBrk="0" hangingPunct="1">
        <a:lnSpc>
          <a:spcPct val="100000"/>
        </a:lnSpc>
        <a:spcBef>
          <a:spcPts val="0"/>
        </a:spcBef>
        <a:buFont typeface="+mj-lt"/>
        <a:buAutoNum type="arabicPeriod"/>
        <a:defRPr sz="1500" kern="1200">
          <a:solidFill>
            <a:schemeClr val="tx1"/>
          </a:solidFill>
          <a:latin typeface="+mn-lt"/>
          <a:ea typeface="+mn-ea"/>
          <a:cs typeface="+mn-cs"/>
        </a:defRPr>
      </a:lvl4pPr>
      <a:lvl5pPr marL="216000" indent="-216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5pPr>
      <a:lvl6pPr marL="360000" indent="0" algn="l" defTabSz="914400" rtl="0" eaLnBrk="1" latinLnBrk="0" hangingPunct="1">
        <a:lnSpc>
          <a:spcPct val="90000"/>
        </a:lnSpc>
        <a:spcBef>
          <a:spcPts val="600"/>
        </a:spcBef>
        <a:buFont typeface="Arial" panose="020B0604020202020204" pitchFamily="34" charset="0"/>
        <a:buNone/>
        <a:defRPr sz="1800" kern="1200">
          <a:solidFill>
            <a:srgbClr val="FF000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95">
          <p15:clr>
            <a:srgbClr val="F26B43"/>
          </p15:clr>
        </p15:guide>
        <p15:guide id="2" pos="6826" userDrawn="1">
          <p15:clr>
            <a:srgbClr val="F26B43"/>
          </p15:clr>
        </p15:guide>
        <p15:guide id="3" orient="horz" pos="295">
          <p15:clr>
            <a:srgbClr val="F26B43"/>
          </p15:clr>
        </p15:guide>
        <p15:guide id="6" orient="horz" pos="3561">
          <p15:clr>
            <a:srgbClr val="F26B43"/>
          </p15:clr>
        </p15:guide>
        <p15:guide id="9" pos="1270" userDrawn="1">
          <p15:clr>
            <a:srgbClr val="F26B43"/>
          </p15:clr>
        </p15:guide>
        <p15:guide id="10" pos="1406" userDrawn="1">
          <p15:clr>
            <a:srgbClr val="F26B43"/>
          </p15:clr>
        </p15:guide>
        <p15:guide id="11" pos="2381" userDrawn="1">
          <p15:clr>
            <a:srgbClr val="F26B43"/>
          </p15:clr>
        </p15:guide>
        <p15:guide id="12" pos="2517" userDrawn="1">
          <p15:clr>
            <a:srgbClr val="F26B43"/>
          </p15:clr>
        </p15:guide>
        <p15:guide id="13" pos="3492" userDrawn="1">
          <p15:clr>
            <a:srgbClr val="F26B43"/>
          </p15:clr>
        </p15:guide>
        <p15:guide id="14" pos="3629" userDrawn="1">
          <p15:clr>
            <a:srgbClr val="F26B43"/>
          </p15:clr>
        </p15:guide>
        <p15:guide id="15" pos="4604" userDrawn="1">
          <p15:clr>
            <a:srgbClr val="F26B43"/>
          </p15:clr>
        </p15:guide>
        <p15:guide id="16" pos="4740" userDrawn="1">
          <p15:clr>
            <a:srgbClr val="F26B43"/>
          </p15:clr>
        </p15:guide>
        <p15:guide id="17" pos="5715" userDrawn="1">
          <p15:clr>
            <a:srgbClr val="F26B43"/>
          </p15:clr>
        </p15:guide>
        <p15:guide id="18" pos="5851" userDrawn="1">
          <p15:clr>
            <a:srgbClr val="F26B43"/>
          </p15:clr>
        </p15:guide>
        <p15:guide id="19" orient="horz" pos="726">
          <p15:clr>
            <a:srgbClr val="F26B43"/>
          </p15:clr>
        </p15:guide>
        <p15:guide id="20" orient="horz" pos="862">
          <p15:clr>
            <a:srgbClr val="F26B43"/>
          </p15:clr>
        </p15:guide>
        <p15:guide id="21" orient="horz" pos="1293">
          <p15:clr>
            <a:srgbClr val="F26B43"/>
          </p15:clr>
        </p15:guide>
        <p15:guide id="22" orient="horz" pos="1429">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comments" Target="../comments/comment1.xml"/><Relationship Id="rId3" Type="http://schemas.openxmlformats.org/officeDocument/2006/relationships/hyperlink" Target="https://makler.allianz.de/leben/marketing-medien/verkaufsfoerderung/Aktionen_und_Bestandsinformationen/riester-bestandsbearbeitung-2022.html" TargetMode="External"/><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image" Target="../media/image17.png"/><Relationship Id="rId1" Type="http://schemas.openxmlformats.org/officeDocument/2006/relationships/slideLayout" Target="../slideLayouts/slideLayout8.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hyperlink" Target="mailto:werbewiderspruch@allianz.de" TargetMode="Externa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hyperlink" Target="https://makler.allianz.de/leben/privat/produkte/altersvorsorge/allianz-riesterrente.html" TargetMode="External"/><Relationship Id="rId2" Type="http://schemas.openxmlformats.org/officeDocument/2006/relationships/hyperlink" Target="https://makler.allianz.de/leben/marketing-medien/verkaufsfoerderung/Aktionen_und_Bestandsinformationen/riester-bestandsbearbeitung-2022.html" TargetMode="External"/><Relationship Id="rId1" Type="http://schemas.openxmlformats.org/officeDocument/2006/relationships/slideLayout" Target="../slideLayouts/slideLayout15.xml"/><Relationship Id="rId4" Type="http://schemas.openxmlformats.org/officeDocument/2006/relationships/comments" Target="../comments/commen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hyperlink" Target="https://www.allianz.de/angebot/vorsorge/lebensversicherung/mehrdrin/?AZMEDID=Offline_PR-LP.AV.PrivatrenteMVK_KA-2021.08.09|2021.10.31|Altersvorsorge_ME-TV_MV-Standard" TargetMode="External"/><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G"/><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eg"/><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7AD26D70-5616-4C05-9FA2-2E55246088AA}"/>
              </a:ext>
            </a:extLst>
          </p:cNvPr>
          <p:cNvSpPr>
            <a:spLocks noGrp="1"/>
          </p:cNvSpPr>
          <p:nvPr>
            <p:ph type="ctrTitle"/>
          </p:nvPr>
        </p:nvSpPr>
        <p:spPr/>
        <p:txBody>
          <a:bodyPr/>
          <a:lstStyle/>
          <a:p>
            <a:r>
              <a:rPr lang="de-DE" dirty="0">
                <a:latin typeface="Allianz Neo" panose="020B0504020203020204" pitchFamily="34" charset="0"/>
              </a:rPr>
              <a:t>Vertriebs-</a:t>
            </a:r>
            <a:br>
              <a:rPr lang="de-DE" dirty="0">
                <a:latin typeface="Allianz Neo" panose="020B0504020203020204" pitchFamily="34" charset="0"/>
              </a:rPr>
            </a:br>
            <a:r>
              <a:rPr lang="de-DE" dirty="0">
                <a:latin typeface="Allianz Neo" panose="020B0504020203020204" pitchFamily="34" charset="0"/>
              </a:rPr>
              <a:t>Information   </a:t>
            </a:r>
            <a:br>
              <a:rPr lang="de-DE" dirty="0">
                <a:latin typeface="Allianz Neo" panose="020B0504020203020204" pitchFamily="34" charset="0"/>
              </a:rPr>
            </a:br>
            <a:r>
              <a:rPr lang="de-DE" dirty="0">
                <a:solidFill>
                  <a:srgbClr val="13A0D3"/>
                </a:solidFill>
                <a:latin typeface="Allianz Neo" panose="020B0504020203020204" pitchFamily="34" charset="0"/>
              </a:rPr>
              <a:t>Riester</a:t>
            </a:r>
          </a:p>
        </p:txBody>
      </p:sp>
      <p:sp>
        <p:nvSpPr>
          <p:cNvPr id="9" name="Untertitel 8">
            <a:extLst>
              <a:ext uri="{FF2B5EF4-FFF2-40B4-BE49-F238E27FC236}">
                <a16:creationId xmlns:a16="http://schemas.microsoft.com/office/drawing/2014/main" id="{D57B8FD9-B4C3-47DC-BF32-3A803969BCBF}"/>
              </a:ext>
            </a:extLst>
          </p:cNvPr>
          <p:cNvSpPr>
            <a:spLocks noGrp="1"/>
          </p:cNvSpPr>
          <p:nvPr>
            <p:ph type="subTitle" idx="1"/>
          </p:nvPr>
        </p:nvSpPr>
        <p:spPr/>
        <p:txBody>
          <a:bodyPr/>
          <a:lstStyle/>
          <a:p>
            <a:r>
              <a:rPr lang="de-DE" dirty="0">
                <a:latin typeface="Allianz Neo" panose="020B0504020203020204" pitchFamily="34" charset="0"/>
              </a:rPr>
              <a:t>Aktion </a:t>
            </a:r>
            <a:r>
              <a:rPr lang="de-DE" dirty="0" smtClean="0">
                <a:latin typeface="Allianz Neo" panose="020B0504020203020204" pitchFamily="34" charset="0"/>
              </a:rPr>
              <a:t>21540</a:t>
            </a:r>
            <a:endParaRPr lang="de-DE" dirty="0">
              <a:latin typeface="Allianz Neo" panose="020B0504020203020204" pitchFamily="34" charset="0"/>
            </a:endParaRPr>
          </a:p>
          <a:p>
            <a:r>
              <a:rPr lang="de-DE" dirty="0" smtClean="0">
                <a:latin typeface="Allianz Neo" panose="020B0504020203020204" pitchFamily="34" charset="0"/>
              </a:rPr>
              <a:t>P Leben M - Riester Bestandsbearbeitung 2023</a:t>
            </a:r>
            <a:endParaRPr lang="de-DE" dirty="0">
              <a:latin typeface="Allianz Neo" panose="020B0504020203020204" pitchFamily="34" charset="0"/>
            </a:endParaRPr>
          </a:p>
        </p:txBody>
      </p:sp>
      <p:sp>
        <p:nvSpPr>
          <p:cNvPr id="11" name="Textplatzhalter 10">
            <a:extLst>
              <a:ext uri="{FF2B5EF4-FFF2-40B4-BE49-F238E27FC236}">
                <a16:creationId xmlns:a16="http://schemas.microsoft.com/office/drawing/2014/main" id="{0640EE29-55AD-44B8-8A13-3651BA1F87F0}"/>
              </a:ext>
            </a:extLst>
          </p:cNvPr>
          <p:cNvSpPr>
            <a:spLocks noGrp="1"/>
          </p:cNvSpPr>
          <p:nvPr>
            <p:ph type="body" sz="quarter" idx="11"/>
          </p:nvPr>
        </p:nvSpPr>
        <p:spPr/>
        <p:txBody>
          <a:bodyPr/>
          <a:lstStyle/>
          <a:p>
            <a:r>
              <a:rPr lang="de-DE" dirty="0">
                <a:latin typeface="Allianz Neo" panose="020B0504020203020204" pitchFamily="34" charset="0"/>
              </a:rPr>
              <a:t>Riester Bestandsbearbeitung </a:t>
            </a:r>
            <a:r>
              <a:rPr lang="de-DE" dirty="0" smtClean="0">
                <a:latin typeface="Allianz Neo" panose="020B0504020203020204" pitchFamily="34" charset="0"/>
              </a:rPr>
              <a:t>2023</a:t>
            </a:r>
            <a:endParaRPr lang="de-DE" dirty="0">
              <a:latin typeface="Allianz Neo" panose="020B0504020203020204" pitchFamily="34" charset="0"/>
            </a:endParaRPr>
          </a:p>
          <a:p>
            <a:r>
              <a:rPr lang="de-DE" dirty="0" smtClean="0">
                <a:latin typeface="Allianz Neo" panose="020B0504020203020204" pitchFamily="34" charset="0"/>
              </a:rPr>
              <a:t>M-MKK-MK-VAB</a:t>
            </a:r>
            <a:endParaRPr lang="de-DE" dirty="0">
              <a:latin typeface="Allianz Neo" panose="020B0504020203020204" pitchFamily="34" charset="0"/>
            </a:endParaRPr>
          </a:p>
        </p:txBody>
      </p:sp>
      <p:sp>
        <p:nvSpPr>
          <p:cNvPr id="12" name="Textplatzhalter 11">
            <a:extLst>
              <a:ext uri="{FF2B5EF4-FFF2-40B4-BE49-F238E27FC236}">
                <a16:creationId xmlns:a16="http://schemas.microsoft.com/office/drawing/2014/main" id="{D7288FB4-8D6E-4564-A0F7-0020F4D3B75D}"/>
              </a:ext>
            </a:extLst>
          </p:cNvPr>
          <p:cNvSpPr>
            <a:spLocks noGrp="1"/>
          </p:cNvSpPr>
          <p:nvPr>
            <p:ph type="body" sz="quarter" idx="12"/>
          </p:nvPr>
        </p:nvSpPr>
        <p:spPr/>
        <p:txBody>
          <a:bodyPr/>
          <a:lstStyle/>
          <a:p>
            <a:r>
              <a:rPr lang="de-DE" dirty="0" err="1">
                <a:latin typeface="Allianz Neo" panose="020B0504020203020204" pitchFamily="34" charset="0"/>
              </a:rPr>
              <a:t>Munich</a:t>
            </a:r>
            <a:endParaRPr lang="de-DE" dirty="0">
              <a:latin typeface="Allianz Neo" panose="020B0504020203020204" pitchFamily="34" charset="0"/>
            </a:endParaRPr>
          </a:p>
          <a:p>
            <a:r>
              <a:rPr lang="de-DE" dirty="0" smtClean="0">
                <a:latin typeface="Allianz Neo" panose="020B0504020203020204" pitchFamily="34" charset="0"/>
              </a:rPr>
              <a:t>Mai 2023</a:t>
            </a:r>
            <a:endParaRPr lang="de-DE" dirty="0">
              <a:latin typeface="Allianz Neo" panose="020B0504020203020204" pitchFamily="34" charset="0"/>
            </a:endParaRPr>
          </a:p>
        </p:txBody>
      </p:sp>
      <p:sp>
        <p:nvSpPr>
          <p:cNvPr id="2" name="Bildplatzhalter 1"/>
          <p:cNvSpPr>
            <a:spLocks noGrp="1"/>
          </p:cNvSpPr>
          <p:nvPr>
            <p:ph type="pic" sz="quarter" idx="10"/>
          </p:nvPr>
        </p:nvSpPr>
        <p:spPr/>
      </p:sp>
      <p:pic>
        <p:nvPicPr>
          <p:cNvPr id="10" name="Grafik 9"/>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651499" y="0"/>
            <a:ext cx="5868989" cy="6480175"/>
          </a:xfrm>
          <a:prstGeom prst="rect">
            <a:avLst/>
          </a:prstGeom>
        </p:spPr>
      </p:pic>
    </p:spTree>
    <p:extLst>
      <p:ext uri="{BB962C8B-B14F-4D97-AF65-F5344CB8AC3E}">
        <p14:creationId xmlns:p14="http://schemas.microsoft.com/office/powerpoint/2010/main" val="26158663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507934" y="1378079"/>
            <a:ext cx="10220015" cy="4573988"/>
          </a:xfrm>
          <a:prstGeom prst="rect">
            <a:avLst/>
          </a:prstGeom>
          <a:solidFill>
            <a:srgbClr val="F4F2F2"/>
          </a:solidFill>
          <a:ln>
            <a:noFill/>
          </a:ln>
        </p:spPr>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defTabSz="1219170">
              <a:spcBef>
                <a:spcPts val="100"/>
              </a:spcBef>
              <a:spcAft>
                <a:spcPts val="100"/>
              </a:spcAft>
            </a:pPr>
            <a:endParaRPr lang="de-DE" sz="1400" dirty="0">
              <a:solidFill>
                <a:srgbClr val="000000"/>
              </a:solidFill>
              <a:latin typeface="Allianz Neo" panose="020B0504020203020204" pitchFamily="34" charset="0"/>
            </a:endParaRPr>
          </a:p>
        </p:txBody>
      </p:sp>
      <p:pic>
        <p:nvPicPr>
          <p:cNvPr id="6" name="Grafik 5"/>
          <p:cNvPicPr>
            <a:picLocks noChangeAspect="1"/>
          </p:cNvPicPr>
          <p:nvPr/>
        </p:nvPicPr>
        <p:blipFill>
          <a:blip r:embed="rId2"/>
          <a:stretch>
            <a:fillRect/>
          </a:stretch>
        </p:blipFill>
        <p:spPr>
          <a:xfrm>
            <a:off x="9381250" y="3993624"/>
            <a:ext cx="1111827" cy="1573433"/>
          </a:xfrm>
          <a:prstGeom prst="rect">
            <a:avLst/>
          </a:prstGeom>
        </p:spPr>
      </p:pic>
      <p:sp>
        <p:nvSpPr>
          <p:cNvPr id="11" name="TextBox 4">
            <a:extLst>
              <a:ext uri="{FF2B5EF4-FFF2-40B4-BE49-F238E27FC236}">
                <a16:creationId xmlns:a16="http://schemas.microsoft.com/office/drawing/2014/main" id="{369AD165-F01B-F746-9A61-8A7AE571B1FD}"/>
              </a:ext>
            </a:extLst>
          </p:cNvPr>
          <p:cNvSpPr txBox="1"/>
          <p:nvPr/>
        </p:nvSpPr>
        <p:spPr>
          <a:xfrm>
            <a:off x="507932" y="1378185"/>
            <a:ext cx="10220017" cy="451342"/>
          </a:xfrm>
          <a:prstGeom prst="rect">
            <a:avLst/>
          </a:prstGeom>
          <a:solidFill>
            <a:srgbClr val="49648C">
              <a:alpha val="50000"/>
            </a:srgbClr>
          </a:solidFill>
        </p:spPr>
        <p:txBody>
          <a:bodyPr wrap="square" lIns="144000" tIns="60960" rIns="144000" bIns="60960" rtlCol="0" anchor="b" anchorCtr="0">
            <a:sp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de-DE" sz="2133" b="0" i="0" u="none" strike="noStrike" kern="0" cap="none" spc="0" normalizeH="0" baseline="0" noProof="0" dirty="0">
                <a:ln>
                  <a:noFill/>
                </a:ln>
                <a:solidFill>
                  <a:srgbClr val="FFFFFF"/>
                </a:solidFill>
                <a:effectLst/>
                <a:uLnTx/>
                <a:uFillTx/>
                <a:latin typeface="Allianz Neo" panose="020B0504020203020204" pitchFamily="34" charset="0"/>
              </a:rPr>
              <a:t>Aktionsunterlagen </a:t>
            </a:r>
            <a:r>
              <a:rPr kumimoji="0" lang="de-DE" sz="2133" b="0" i="0" u="none" strike="noStrike" kern="0" cap="none" spc="0" normalizeH="0" baseline="0" noProof="0" dirty="0" smtClean="0">
                <a:ln>
                  <a:noFill/>
                </a:ln>
                <a:solidFill>
                  <a:srgbClr val="FFFFFF"/>
                </a:solidFill>
                <a:effectLst/>
                <a:uLnTx/>
                <a:uFillTx/>
                <a:latin typeface="Allianz Neo" panose="020B0504020203020204" pitchFamily="34" charset="0"/>
              </a:rPr>
              <a:t>im Maklerportal (</a:t>
            </a:r>
            <a:r>
              <a:rPr kumimoji="0" lang="de-DE" sz="2133" b="0" i="0" u="none" strike="noStrike" kern="0" cap="none" spc="0" normalizeH="0" baseline="0" noProof="0" dirty="0" smtClean="0">
                <a:ln>
                  <a:noFill/>
                </a:ln>
                <a:solidFill>
                  <a:srgbClr val="FFFFFF"/>
                </a:solidFill>
                <a:effectLst/>
                <a:uLnTx/>
                <a:uFillTx/>
                <a:latin typeface="Allianz Neo" panose="020B0504020203020204" pitchFamily="34" charset="0"/>
                <a:hlinkClick r:id="rId3"/>
              </a:rPr>
              <a:t>Link</a:t>
            </a:r>
            <a:r>
              <a:rPr kumimoji="0" lang="de-DE" sz="2133" b="0" i="0" u="none" strike="noStrike" kern="0" cap="none" spc="0" normalizeH="0" baseline="0" noProof="0" dirty="0" smtClean="0">
                <a:ln>
                  <a:noFill/>
                </a:ln>
                <a:solidFill>
                  <a:srgbClr val="FFFFFF"/>
                </a:solidFill>
                <a:effectLst/>
                <a:uLnTx/>
                <a:uFillTx/>
                <a:latin typeface="Allianz Neo" panose="020B0504020203020204" pitchFamily="34" charset="0"/>
              </a:rPr>
              <a:t>)</a:t>
            </a:r>
            <a:endParaRPr kumimoji="0" lang="de-DE" sz="2133" b="0" i="0" u="none" strike="noStrike" kern="0" cap="none" spc="0" normalizeH="0" baseline="0" noProof="0" dirty="0">
              <a:ln>
                <a:noFill/>
              </a:ln>
              <a:solidFill>
                <a:srgbClr val="FFFFFF"/>
              </a:solidFill>
              <a:effectLst/>
              <a:uLnTx/>
              <a:uFillTx/>
              <a:latin typeface="Allianz Neo" panose="020B0504020203020204" pitchFamily="34" charset="0"/>
            </a:endParaRPr>
          </a:p>
        </p:txBody>
      </p:sp>
      <p:sp>
        <p:nvSpPr>
          <p:cNvPr id="3" name="Datumsplatzhalter 2">
            <a:extLst>
              <a:ext uri="{FF2B5EF4-FFF2-40B4-BE49-F238E27FC236}">
                <a16:creationId xmlns:a16="http://schemas.microsoft.com/office/drawing/2014/main" id="{0605AB15-DA03-45D2-994B-0725B277F5CB}"/>
              </a:ext>
            </a:extLst>
          </p:cNvPr>
          <p:cNvSpPr>
            <a:spLocks noGrp="1"/>
          </p:cNvSpPr>
          <p:nvPr>
            <p:ph type="dt" sz="half" idx="10"/>
          </p:nvPr>
        </p:nvSpPr>
        <p:spPr/>
        <p:txBody>
          <a:bodyPr/>
          <a:lstStyle/>
          <a:p>
            <a:pPr marL="0" marR="0" lvl="0" indent="0" algn="l" defTabSz="864017" rtl="0" eaLnBrk="1" fontAlgn="auto" latinLnBrk="0" hangingPunct="1">
              <a:lnSpc>
                <a:spcPct val="100000"/>
              </a:lnSpc>
              <a:spcBef>
                <a:spcPts val="0"/>
              </a:spcBef>
              <a:spcAft>
                <a:spcPts val="0"/>
              </a:spcAft>
              <a:buClrTx/>
              <a:buSzTx/>
              <a:buFontTx/>
              <a:buNone/>
              <a:tabLst/>
              <a:defRPr/>
            </a:pPr>
            <a:r>
              <a:rPr kumimoji="0" lang="de-DE" sz="750" b="0" i="0" u="none" strike="noStrike" kern="1200" cap="none" spc="0" normalizeH="0" baseline="0" noProof="0" dirty="0">
                <a:ln>
                  <a:noFill/>
                </a:ln>
                <a:solidFill>
                  <a:srgbClr val="003781"/>
                </a:solidFill>
                <a:effectLst/>
                <a:uLnTx/>
                <a:uFillTx/>
                <a:latin typeface="Allianz Neo" panose="020B0504020203020204" pitchFamily="34" charset="0"/>
              </a:rPr>
              <a:t>© Allianz </a:t>
            </a:r>
            <a:r>
              <a:rPr kumimoji="0" lang="de-DE" sz="750" b="0" i="0" u="none" strike="noStrike" kern="1200" cap="none" spc="0" normalizeH="0" baseline="0" noProof="0" dirty="0" smtClean="0">
                <a:ln>
                  <a:noFill/>
                </a:ln>
                <a:solidFill>
                  <a:srgbClr val="003781"/>
                </a:solidFill>
                <a:effectLst/>
                <a:uLnTx/>
                <a:uFillTx/>
                <a:latin typeface="Allianz Neo" panose="020B0504020203020204" pitchFamily="34" charset="0"/>
              </a:rPr>
              <a:t>2023</a:t>
            </a:r>
            <a:endParaRPr kumimoji="0" lang="de-DE" sz="750" b="0" i="0" u="none" strike="noStrike" kern="1200" cap="none" spc="0" normalizeH="0" baseline="0" noProof="0" dirty="0">
              <a:ln>
                <a:noFill/>
              </a:ln>
              <a:solidFill>
                <a:srgbClr val="003781"/>
              </a:solidFill>
              <a:effectLst/>
              <a:uLnTx/>
              <a:uFillTx/>
              <a:latin typeface="Allianz Neo" panose="020B0504020203020204" pitchFamily="34" charset="0"/>
            </a:endParaRPr>
          </a:p>
        </p:txBody>
      </p:sp>
      <p:sp>
        <p:nvSpPr>
          <p:cNvPr id="7" name="Foliennummernplatzhalter 6">
            <a:extLst>
              <a:ext uri="{FF2B5EF4-FFF2-40B4-BE49-F238E27FC236}">
                <a16:creationId xmlns:a16="http://schemas.microsoft.com/office/drawing/2014/main" id="{01B67B75-DBB7-4AB5-98D0-194D2FE8383F}"/>
              </a:ext>
            </a:extLst>
          </p:cNvPr>
          <p:cNvSpPr>
            <a:spLocks noGrp="1"/>
          </p:cNvSpPr>
          <p:nvPr>
            <p:ph type="sldNum" sz="quarter" idx="12"/>
          </p:nvPr>
        </p:nvSpPr>
        <p:spPr/>
        <p:txBody>
          <a:bodyPr/>
          <a:lstStyle/>
          <a:p>
            <a:pPr marL="0" marR="0" lvl="0" indent="0" algn="l" defTabSz="864017" rtl="0" eaLnBrk="1" fontAlgn="auto" latinLnBrk="0" hangingPunct="1">
              <a:lnSpc>
                <a:spcPct val="100000"/>
              </a:lnSpc>
              <a:spcBef>
                <a:spcPts val="0"/>
              </a:spcBef>
              <a:spcAft>
                <a:spcPts val="0"/>
              </a:spcAft>
              <a:buClrTx/>
              <a:buSzTx/>
              <a:buFontTx/>
              <a:buNone/>
              <a:tabLst/>
              <a:defRPr/>
            </a:pPr>
            <a:fld id="{0F96B16C-3F5F-44BC-AFCC-8CBCBD90898D}" type="slidenum">
              <a:rPr kumimoji="0" lang="de-DE" sz="750" b="1" i="0" u="none" strike="noStrike" kern="1200" cap="none" spc="0" normalizeH="0" baseline="0" noProof="0" smtClean="0">
                <a:ln>
                  <a:noFill/>
                </a:ln>
                <a:solidFill>
                  <a:srgbClr val="003781"/>
                </a:solidFill>
                <a:effectLst/>
                <a:uLnTx/>
                <a:uFillTx/>
                <a:latin typeface="Allianz Neo" panose="020B0504020203020204" pitchFamily="34" charset="0"/>
              </a:rPr>
              <a:pPr marL="0" marR="0" lvl="0" indent="0" algn="l" defTabSz="864017" rtl="0" eaLnBrk="1" fontAlgn="auto" latinLnBrk="0" hangingPunct="1">
                <a:lnSpc>
                  <a:spcPct val="100000"/>
                </a:lnSpc>
                <a:spcBef>
                  <a:spcPts val="0"/>
                </a:spcBef>
                <a:spcAft>
                  <a:spcPts val="0"/>
                </a:spcAft>
                <a:buClrTx/>
                <a:buSzTx/>
                <a:buFontTx/>
                <a:buNone/>
                <a:tabLst/>
                <a:defRPr/>
              </a:pPr>
              <a:t>10</a:t>
            </a:fld>
            <a:endParaRPr kumimoji="0" lang="de-DE" sz="750" b="1" i="0" u="none" strike="noStrike" kern="1200" cap="none" spc="0" normalizeH="0" baseline="0" noProof="0">
              <a:ln>
                <a:noFill/>
              </a:ln>
              <a:solidFill>
                <a:srgbClr val="003781"/>
              </a:solidFill>
              <a:effectLst/>
              <a:uLnTx/>
              <a:uFillTx/>
              <a:latin typeface="Allianz Neo" panose="020B0504020203020204" pitchFamily="34" charset="0"/>
            </a:endParaRPr>
          </a:p>
        </p:txBody>
      </p:sp>
      <p:sp>
        <p:nvSpPr>
          <p:cNvPr id="12" name="Titel 3">
            <a:extLst>
              <a:ext uri="{FF2B5EF4-FFF2-40B4-BE49-F238E27FC236}">
                <a16:creationId xmlns:a16="http://schemas.microsoft.com/office/drawing/2014/main" id="{00DE7A36-8B57-4026-A5E6-D8D486341B39}"/>
              </a:ext>
            </a:extLst>
          </p:cNvPr>
          <p:cNvSpPr txBox="1">
            <a:spLocks/>
          </p:cNvSpPr>
          <p:nvPr/>
        </p:nvSpPr>
        <p:spPr>
          <a:xfrm>
            <a:off x="468313" y="468313"/>
            <a:ext cx="10367962" cy="684212"/>
          </a:xfrm>
          <a:prstGeom prst="rect">
            <a:avLst/>
          </a:prstGeom>
        </p:spPr>
        <p:txBody>
          <a:bodyPr vert="horz" lIns="0" tIns="0" rIns="0" bIns="0" rtlCol="0" anchor="t" anchorCtr="0">
            <a:noAutofit/>
          </a:bodyPr>
          <a:lstStyle>
            <a:lvl1pPr algn="l" defTabSz="914400" rtl="0" eaLnBrk="1" latinLnBrk="0" hangingPunct="1">
              <a:lnSpc>
                <a:spcPct val="80000"/>
              </a:lnSpc>
              <a:spcBef>
                <a:spcPct val="0"/>
              </a:spcBef>
              <a:buNone/>
              <a:defRPr sz="4700" kern="1200">
                <a:solidFill>
                  <a:schemeClr val="bg1"/>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1" fontAlgn="auto" latinLnBrk="0" hangingPunct="1">
              <a:lnSpc>
                <a:spcPct val="80000"/>
              </a:lnSpc>
              <a:spcBef>
                <a:spcPct val="0"/>
              </a:spcBef>
              <a:spcAft>
                <a:spcPts val="0"/>
              </a:spcAft>
              <a:buClrTx/>
              <a:buSzTx/>
              <a:buFontTx/>
              <a:buNone/>
              <a:tabLst/>
              <a:defRPr/>
            </a:pPr>
            <a:r>
              <a:rPr lang="de-DE" dirty="0" smtClean="0">
                <a:solidFill>
                  <a:srgbClr val="003781"/>
                </a:solidFill>
                <a:latin typeface="Allianz Neo" panose="020B0504020203020204" pitchFamily="34" charset="0"/>
              </a:rPr>
              <a:t>Aktionsunterlagen/Formulare</a:t>
            </a:r>
            <a:endParaRPr kumimoji="0" lang="de-DE" sz="4700" b="0" i="0" u="none" strike="noStrike" kern="1200" cap="none" spc="0" normalizeH="0" baseline="0" noProof="0" dirty="0">
              <a:ln>
                <a:noFill/>
              </a:ln>
              <a:solidFill>
                <a:srgbClr val="00B0F0"/>
              </a:solidFill>
              <a:effectLst/>
              <a:uLnTx/>
              <a:uFillTx/>
              <a:latin typeface="Allianz Neo" panose="020B0504020203020204" pitchFamily="34" charset="0"/>
            </a:endParaRPr>
          </a:p>
        </p:txBody>
      </p:sp>
      <p:pic>
        <p:nvPicPr>
          <p:cNvPr id="13" name="Grafik 12"/>
          <p:cNvPicPr>
            <a:picLocks noChangeAspect="1"/>
          </p:cNvPicPr>
          <p:nvPr/>
        </p:nvPicPr>
        <p:blipFill>
          <a:blip r:embed="rId4"/>
          <a:stretch>
            <a:fillRect/>
          </a:stretch>
        </p:blipFill>
        <p:spPr>
          <a:xfrm>
            <a:off x="7745446" y="1980540"/>
            <a:ext cx="1170331" cy="1645696"/>
          </a:xfrm>
          <a:prstGeom prst="rect">
            <a:avLst/>
          </a:prstGeom>
          <a:effectLst>
            <a:outerShdw blurRad="50800" dist="38100" dir="2700000" algn="tl" rotWithShape="0">
              <a:prstClr val="black">
                <a:alpha val="40000"/>
              </a:prstClr>
            </a:outerShdw>
          </a:effectLst>
        </p:spPr>
      </p:pic>
      <p:pic>
        <p:nvPicPr>
          <p:cNvPr id="2" name="Grafik 1"/>
          <p:cNvPicPr>
            <a:picLocks noChangeAspect="1"/>
          </p:cNvPicPr>
          <p:nvPr/>
        </p:nvPicPr>
        <p:blipFill>
          <a:blip r:embed="rId5"/>
          <a:stretch>
            <a:fillRect/>
          </a:stretch>
        </p:blipFill>
        <p:spPr>
          <a:xfrm>
            <a:off x="739860" y="1980539"/>
            <a:ext cx="1968705" cy="1104501"/>
          </a:xfrm>
          <a:prstGeom prst="rect">
            <a:avLst/>
          </a:prstGeom>
          <a:effectLst>
            <a:outerShdw blurRad="50800" dist="38100" dir="2700000" algn="tl" rotWithShape="0">
              <a:prstClr val="black">
                <a:alpha val="40000"/>
              </a:prstClr>
            </a:outerShdw>
          </a:effectLst>
        </p:spPr>
      </p:pic>
      <p:pic>
        <p:nvPicPr>
          <p:cNvPr id="4" name="Grafik 3"/>
          <p:cNvPicPr>
            <a:picLocks noChangeAspect="1"/>
          </p:cNvPicPr>
          <p:nvPr/>
        </p:nvPicPr>
        <p:blipFill>
          <a:blip r:embed="rId6"/>
          <a:stretch>
            <a:fillRect/>
          </a:stretch>
        </p:blipFill>
        <p:spPr>
          <a:xfrm>
            <a:off x="739859" y="3993625"/>
            <a:ext cx="1965389" cy="1104899"/>
          </a:xfrm>
          <a:prstGeom prst="rect">
            <a:avLst/>
          </a:prstGeom>
          <a:effectLst>
            <a:outerShdw blurRad="50800" dist="38100" dir="2700000" algn="tl" rotWithShape="0">
              <a:prstClr val="black">
                <a:alpha val="40000"/>
              </a:prstClr>
            </a:outerShdw>
          </a:effectLst>
        </p:spPr>
      </p:pic>
      <p:pic>
        <p:nvPicPr>
          <p:cNvPr id="22" name="Grafik 21"/>
          <p:cNvPicPr>
            <a:picLocks noChangeAspect="1"/>
          </p:cNvPicPr>
          <p:nvPr/>
        </p:nvPicPr>
        <p:blipFill>
          <a:blip r:embed="rId7"/>
          <a:stretch>
            <a:fillRect/>
          </a:stretch>
        </p:blipFill>
        <p:spPr>
          <a:xfrm>
            <a:off x="4617621" y="1980540"/>
            <a:ext cx="1160005" cy="1646102"/>
          </a:xfrm>
          <a:prstGeom prst="rect">
            <a:avLst/>
          </a:prstGeom>
          <a:effectLst>
            <a:outerShdw blurRad="50800" dist="38100" dir="2700000" algn="tl" rotWithShape="0">
              <a:prstClr val="black">
                <a:alpha val="40000"/>
              </a:prstClr>
            </a:outerShdw>
          </a:effectLst>
        </p:spPr>
      </p:pic>
      <p:sp>
        <p:nvSpPr>
          <p:cNvPr id="25" name="Textfeld 24"/>
          <p:cNvSpPr txBox="1"/>
          <p:nvPr/>
        </p:nvSpPr>
        <p:spPr>
          <a:xfrm>
            <a:off x="3386136" y="5137967"/>
            <a:ext cx="1237518" cy="138499"/>
          </a:xfrm>
          <a:prstGeom prst="rect">
            <a:avLst/>
          </a:prstGeom>
        </p:spPr>
        <p:txBody>
          <a:bodyPr wrap="none" lIns="0" tIns="0" rIns="0" bIns="0" rtlCol="0">
            <a:spAutoFit/>
          </a:bodyPr>
          <a:lstStyle/>
          <a:p>
            <a:pPr algn="ctr">
              <a:spcAft>
                <a:spcPts val="600"/>
              </a:spcAft>
            </a:pPr>
            <a:r>
              <a:rPr lang="de-DE" sz="900" spc="100" dirty="0" smtClean="0">
                <a:solidFill>
                  <a:schemeClr val="bg2"/>
                </a:solidFill>
                <a:latin typeface="Allianz Neo" panose="020B0504020203020204" pitchFamily="34" charset="0"/>
              </a:rPr>
              <a:t>Briefprozess Riester</a:t>
            </a:r>
          </a:p>
        </p:txBody>
      </p:sp>
      <p:sp>
        <p:nvSpPr>
          <p:cNvPr id="26" name="Textfeld 25"/>
          <p:cNvSpPr txBox="1"/>
          <p:nvPr/>
        </p:nvSpPr>
        <p:spPr>
          <a:xfrm>
            <a:off x="4457837" y="3669189"/>
            <a:ext cx="1479572" cy="138499"/>
          </a:xfrm>
          <a:prstGeom prst="rect">
            <a:avLst/>
          </a:prstGeom>
        </p:spPr>
        <p:txBody>
          <a:bodyPr wrap="none" lIns="0" tIns="0" rIns="0" bIns="0" rtlCol="0">
            <a:spAutoFit/>
          </a:bodyPr>
          <a:lstStyle/>
          <a:p>
            <a:pPr algn="ctr">
              <a:spcAft>
                <a:spcPts val="600"/>
              </a:spcAft>
            </a:pPr>
            <a:r>
              <a:rPr lang="de-DE" sz="900" spc="100" dirty="0" smtClean="0">
                <a:solidFill>
                  <a:schemeClr val="bg2"/>
                </a:solidFill>
                <a:latin typeface="Allianz Neo" panose="020B0504020203020204" pitchFamily="34" charset="0"/>
              </a:rPr>
              <a:t>SEPA-Lastschriftmandat</a:t>
            </a:r>
          </a:p>
        </p:txBody>
      </p:sp>
      <p:sp>
        <p:nvSpPr>
          <p:cNvPr id="27" name="Textfeld 26"/>
          <p:cNvSpPr txBox="1"/>
          <p:nvPr/>
        </p:nvSpPr>
        <p:spPr>
          <a:xfrm>
            <a:off x="1143992" y="3121111"/>
            <a:ext cx="860813" cy="138499"/>
          </a:xfrm>
          <a:prstGeom prst="rect">
            <a:avLst/>
          </a:prstGeom>
        </p:spPr>
        <p:txBody>
          <a:bodyPr wrap="none" lIns="0" tIns="0" rIns="0" bIns="0" rtlCol="0">
            <a:spAutoFit/>
          </a:bodyPr>
          <a:lstStyle/>
          <a:p>
            <a:pPr algn="ctr">
              <a:spcAft>
                <a:spcPts val="600"/>
              </a:spcAft>
            </a:pPr>
            <a:r>
              <a:rPr lang="de-DE" sz="900" spc="100" dirty="0" smtClean="0">
                <a:solidFill>
                  <a:schemeClr val="bg2"/>
                </a:solidFill>
                <a:latin typeface="Allianz Neo" panose="020B0504020203020204" pitchFamily="34" charset="0"/>
              </a:rPr>
              <a:t>Vertriebs-Info</a:t>
            </a:r>
          </a:p>
        </p:txBody>
      </p:sp>
      <p:sp>
        <p:nvSpPr>
          <p:cNvPr id="28" name="Textfeld 27"/>
          <p:cNvSpPr txBox="1"/>
          <p:nvPr/>
        </p:nvSpPr>
        <p:spPr>
          <a:xfrm>
            <a:off x="932395" y="5137967"/>
            <a:ext cx="1231106" cy="276999"/>
          </a:xfrm>
          <a:prstGeom prst="rect">
            <a:avLst/>
          </a:prstGeom>
        </p:spPr>
        <p:txBody>
          <a:bodyPr wrap="none" lIns="0" tIns="0" rIns="0" bIns="0" rtlCol="0">
            <a:spAutoFit/>
          </a:bodyPr>
          <a:lstStyle/>
          <a:p>
            <a:pPr algn="ctr">
              <a:spcAft>
                <a:spcPts val="600"/>
              </a:spcAft>
            </a:pPr>
            <a:r>
              <a:rPr lang="de-DE" sz="900" spc="100" dirty="0" smtClean="0">
                <a:solidFill>
                  <a:schemeClr val="bg2"/>
                </a:solidFill>
                <a:latin typeface="Allianz Neo" panose="020B0504020203020204" pitchFamily="34" charset="0"/>
              </a:rPr>
              <a:t>Foliensatz</a:t>
            </a:r>
            <a:br>
              <a:rPr lang="de-DE" sz="900" spc="100" dirty="0" smtClean="0">
                <a:solidFill>
                  <a:schemeClr val="bg2"/>
                </a:solidFill>
                <a:latin typeface="Allianz Neo" panose="020B0504020203020204" pitchFamily="34" charset="0"/>
              </a:rPr>
            </a:br>
            <a:r>
              <a:rPr lang="de-DE" sz="900" spc="100" dirty="0" smtClean="0">
                <a:solidFill>
                  <a:schemeClr val="bg2"/>
                </a:solidFill>
                <a:latin typeface="Allianz Neo" panose="020B0504020203020204" pitchFamily="34" charset="0"/>
              </a:rPr>
              <a:t> Bestandsbetreuung</a:t>
            </a:r>
          </a:p>
        </p:txBody>
      </p:sp>
      <p:sp>
        <p:nvSpPr>
          <p:cNvPr id="32" name="Textfeld 31"/>
          <p:cNvSpPr txBox="1"/>
          <p:nvPr/>
        </p:nvSpPr>
        <p:spPr>
          <a:xfrm>
            <a:off x="6117363" y="5641905"/>
            <a:ext cx="1290418" cy="138499"/>
          </a:xfrm>
          <a:prstGeom prst="rect">
            <a:avLst/>
          </a:prstGeom>
        </p:spPr>
        <p:txBody>
          <a:bodyPr wrap="none" lIns="0" tIns="0" rIns="0" bIns="0" rtlCol="0">
            <a:spAutoFit/>
          </a:bodyPr>
          <a:lstStyle/>
          <a:p>
            <a:pPr algn="ctr">
              <a:spcAft>
                <a:spcPts val="600"/>
              </a:spcAft>
            </a:pPr>
            <a:r>
              <a:rPr lang="de-DE" sz="900" spc="100" dirty="0" smtClean="0">
                <a:solidFill>
                  <a:schemeClr val="bg2"/>
                </a:solidFill>
                <a:latin typeface="Allianz Neo" panose="020B0504020203020204" pitchFamily="34" charset="0"/>
              </a:rPr>
              <a:t>Umstellungsformular</a:t>
            </a:r>
          </a:p>
        </p:txBody>
      </p:sp>
      <p:pic>
        <p:nvPicPr>
          <p:cNvPr id="33" name="Grafik 32"/>
          <p:cNvPicPr>
            <a:picLocks noChangeAspect="1"/>
          </p:cNvPicPr>
          <p:nvPr/>
        </p:nvPicPr>
        <p:blipFill>
          <a:blip r:embed="rId8"/>
          <a:stretch>
            <a:fillRect/>
          </a:stretch>
        </p:blipFill>
        <p:spPr>
          <a:xfrm>
            <a:off x="6191264" y="3995206"/>
            <a:ext cx="1131384" cy="1613536"/>
          </a:xfrm>
          <a:prstGeom prst="rect">
            <a:avLst/>
          </a:prstGeom>
          <a:effectLst>
            <a:outerShdw blurRad="50800" dist="38100" dir="2700000" algn="tl" rotWithShape="0">
              <a:prstClr val="black">
                <a:alpha val="40000"/>
              </a:prstClr>
            </a:outerShdw>
          </a:effectLst>
        </p:spPr>
      </p:pic>
      <p:pic>
        <p:nvPicPr>
          <p:cNvPr id="14" name="Grafik 13"/>
          <p:cNvPicPr>
            <a:picLocks noChangeAspect="1"/>
          </p:cNvPicPr>
          <p:nvPr/>
        </p:nvPicPr>
        <p:blipFill>
          <a:blip r:embed="rId9"/>
          <a:stretch>
            <a:fillRect/>
          </a:stretch>
        </p:blipFill>
        <p:spPr>
          <a:xfrm>
            <a:off x="6191264" y="1980540"/>
            <a:ext cx="1149416" cy="1645696"/>
          </a:xfrm>
          <a:prstGeom prst="rect">
            <a:avLst/>
          </a:prstGeom>
          <a:effectLst>
            <a:outerShdw blurRad="50800" dist="38100" dir="2700000" algn="tl" rotWithShape="0">
              <a:prstClr val="black">
                <a:alpha val="40000"/>
              </a:prstClr>
            </a:outerShdw>
          </a:effectLst>
        </p:spPr>
      </p:pic>
      <p:sp>
        <p:nvSpPr>
          <p:cNvPr id="35" name="Textfeld 34"/>
          <p:cNvSpPr txBox="1"/>
          <p:nvPr/>
        </p:nvSpPr>
        <p:spPr>
          <a:xfrm>
            <a:off x="6305910" y="3657315"/>
            <a:ext cx="920124" cy="276999"/>
          </a:xfrm>
          <a:prstGeom prst="rect">
            <a:avLst/>
          </a:prstGeom>
        </p:spPr>
        <p:txBody>
          <a:bodyPr wrap="none" lIns="0" tIns="0" rIns="0" bIns="0" rtlCol="0">
            <a:spAutoFit/>
          </a:bodyPr>
          <a:lstStyle/>
          <a:p>
            <a:pPr algn="ctr">
              <a:spcAft>
                <a:spcPts val="600"/>
              </a:spcAft>
            </a:pPr>
            <a:r>
              <a:rPr lang="de-DE" sz="900" spc="100" dirty="0" smtClean="0">
                <a:solidFill>
                  <a:schemeClr val="bg2"/>
                </a:solidFill>
                <a:latin typeface="Allianz Neo" panose="020B0504020203020204" pitchFamily="34" charset="0"/>
              </a:rPr>
              <a:t>Infoschreiben </a:t>
            </a:r>
            <a:br>
              <a:rPr lang="de-DE" sz="900" spc="100" dirty="0" smtClean="0">
                <a:solidFill>
                  <a:schemeClr val="bg2"/>
                </a:solidFill>
                <a:latin typeface="Allianz Neo" panose="020B0504020203020204" pitchFamily="34" charset="0"/>
              </a:rPr>
            </a:br>
            <a:r>
              <a:rPr lang="de-DE" sz="900" spc="100" dirty="0" smtClean="0">
                <a:solidFill>
                  <a:schemeClr val="bg2"/>
                </a:solidFill>
                <a:latin typeface="Allianz Neo" panose="020B0504020203020204" pitchFamily="34" charset="0"/>
              </a:rPr>
              <a:t>Zulagenantrag</a:t>
            </a:r>
          </a:p>
        </p:txBody>
      </p:sp>
      <p:pic>
        <p:nvPicPr>
          <p:cNvPr id="36" name="Grafik 35"/>
          <p:cNvPicPr>
            <a:picLocks noChangeAspect="1"/>
          </p:cNvPicPr>
          <p:nvPr/>
        </p:nvPicPr>
        <p:blipFill>
          <a:blip r:embed="rId10"/>
          <a:stretch>
            <a:fillRect/>
          </a:stretch>
        </p:blipFill>
        <p:spPr>
          <a:xfrm>
            <a:off x="7745446" y="3995206"/>
            <a:ext cx="1110681" cy="1571852"/>
          </a:xfrm>
          <a:prstGeom prst="rect">
            <a:avLst/>
          </a:prstGeom>
          <a:effectLst>
            <a:outerShdw blurRad="50800" dist="38100" dir="2700000" algn="tl" rotWithShape="0">
              <a:prstClr val="black">
                <a:alpha val="40000"/>
              </a:prstClr>
            </a:outerShdw>
          </a:effectLst>
        </p:spPr>
      </p:pic>
      <p:sp>
        <p:nvSpPr>
          <p:cNvPr id="37" name="Textfeld 36"/>
          <p:cNvSpPr txBox="1"/>
          <p:nvPr/>
        </p:nvSpPr>
        <p:spPr>
          <a:xfrm>
            <a:off x="7715058" y="3669188"/>
            <a:ext cx="1231106" cy="276999"/>
          </a:xfrm>
          <a:prstGeom prst="rect">
            <a:avLst/>
          </a:prstGeom>
        </p:spPr>
        <p:txBody>
          <a:bodyPr wrap="none" lIns="0" tIns="0" rIns="0" bIns="0" rtlCol="0">
            <a:spAutoFit/>
          </a:bodyPr>
          <a:lstStyle/>
          <a:p>
            <a:pPr algn="ctr">
              <a:spcAft>
                <a:spcPts val="600"/>
              </a:spcAft>
            </a:pPr>
            <a:r>
              <a:rPr lang="de-DE" sz="900" spc="100" dirty="0" smtClean="0">
                <a:solidFill>
                  <a:schemeClr val="bg2"/>
                </a:solidFill>
                <a:latin typeface="Allianz Neo" panose="020B0504020203020204" pitchFamily="34" charset="0"/>
              </a:rPr>
              <a:t>Antrag Festsetzung </a:t>
            </a:r>
            <a:br>
              <a:rPr lang="de-DE" sz="900" spc="100" dirty="0" smtClean="0">
                <a:solidFill>
                  <a:schemeClr val="bg2"/>
                </a:solidFill>
                <a:latin typeface="Allianz Neo" panose="020B0504020203020204" pitchFamily="34" charset="0"/>
              </a:rPr>
            </a:br>
            <a:r>
              <a:rPr lang="de-DE" sz="900" spc="100" dirty="0" smtClean="0">
                <a:solidFill>
                  <a:schemeClr val="bg2"/>
                </a:solidFill>
                <a:latin typeface="Allianz Neo" panose="020B0504020203020204" pitchFamily="34" charset="0"/>
              </a:rPr>
              <a:t>Zulage</a:t>
            </a:r>
          </a:p>
        </p:txBody>
      </p:sp>
      <p:sp>
        <p:nvSpPr>
          <p:cNvPr id="38" name="Textfeld 37"/>
          <p:cNvSpPr txBox="1"/>
          <p:nvPr/>
        </p:nvSpPr>
        <p:spPr>
          <a:xfrm>
            <a:off x="7809305" y="5616077"/>
            <a:ext cx="1074012" cy="276999"/>
          </a:xfrm>
          <a:prstGeom prst="rect">
            <a:avLst/>
          </a:prstGeom>
        </p:spPr>
        <p:txBody>
          <a:bodyPr wrap="none" lIns="0" tIns="0" rIns="0" bIns="0" rtlCol="0">
            <a:spAutoFit/>
          </a:bodyPr>
          <a:lstStyle/>
          <a:p>
            <a:pPr algn="ctr">
              <a:spcAft>
                <a:spcPts val="600"/>
              </a:spcAft>
            </a:pPr>
            <a:r>
              <a:rPr lang="de-DE" sz="900" spc="100" dirty="0" smtClean="0">
                <a:solidFill>
                  <a:schemeClr val="bg2"/>
                </a:solidFill>
                <a:latin typeface="Allianz Neo" panose="020B0504020203020204" pitchFamily="34" charset="0"/>
              </a:rPr>
              <a:t>AANW </a:t>
            </a:r>
            <a:br>
              <a:rPr lang="de-DE" sz="900" spc="100" dirty="0" smtClean="0">
                <a:solidFill>
                  <a:schemeClr val="bg2"/>
                </a:solidFill>
                <a:latin typeface="Allianz Neo" panose="020B0504020203020204" pitchFamily="34" charset="0"/>
              </a:rPr>
            </a:br>
            <a:r>
              <a:rPr lang="de-DE" sz="900" spc="100" dirty="0" smtClean="0">
                <a:solidFill>
                  <a:schemeClr val="bg2"/>
                </a:solidFill>
                <a:latin typeface="Allianz Neo" panose="020B0504020203020204" pitchFamily="34" charset="0"/>
              </a:rPr>
              <a:t>Festsetzungshilfe</a:t>
            </a:r>
          </a:p>
        </p:txBody>
      </p:sp>
      <p:pic>
        <p:nvPicPr>
          <p:cNvPr id="39" name="Grafik 38"/>
          <p:cNvPicPr>
            <a:picLocks noChangeAspect="1"/>
          </p:cNvPicPr>
          <p:nvPr/>
        </p:nvPicPr>
        <p:blipFill>
          <a:blip r:embed="rId11"/>
          <a:stretch>
            <a:fillRect/>
          </a:stretch>
        </p:blipFill>
        <p:spPr>
          <a:xfrm>
            <a:off x="9229461" y="1980540"/>
            <a:ext cx="1311804" cy="928762"/>
          </a:xfrm>
          <a:prstGeom prst="rect">
            <a:avLst/>
          </a:prstGeom>
          <a:effectLst>
            <a:outerShdw blurRad="50800" dist="38100" dir="2700000" algn="tl" rotWithShape="0">
              <a:prstClr val="black">
                <a:alpha val="40000"/>
              </a:prstClr>
            </a:outerShdw>
          </a:effectLst>
        </p:spPr>
      </p:pic>
      <p:sp>
        <p:nvSpPr>
          <p:cNvPr id="40" name="Textfeld 39"/>
          <p:cNvSpPr txBox="1"/>
          <p:nvPr/>
        </p:nvSpPr>
        <p:spPr>
          <a:xfrm>
            <a:off x="9322727" y="2989082"/>
            <a:ext cx="1126912" cy="276999"/>
          </a:xfrm>
          <a:prstGeom prst="rect">
            <a:avLst/>
          </a:prstGeom>
        </p:spPr>
        <p:txBody>
          <a:bodyPr wrap="none" lIns="0" tIns="0" rIns="0" bIns="0" rtlCol="0">
            <a:spAutoFit/>
          </a:bodyPr>
          <a:lstStyle/>
          <a:p>
            <a:pPr algn="ctr">
              <a:spcAft>
                <a:spcPts val="600"/>
              </a:spcAft>
            </a:pPr>
            <a:r>
              <a:rPr lang="de-DE" sz="900" spc="100" dirty="0" smtClean="0">
                <a:solidFill>
                  <a:schemeClr val="bg2"/>
                </a:solidFill>
                <a:latin typeface="Allianz Neo" panose="020B0504020203020204" pitchFamily="34" charset="0"/>
              </a:rPr>
              <a:t>Berechnungsblatt </a:t>
            </a:r>
            <a:br>
              <a:rPr lang="de-DE" sz="900" spc="100" dirty="0" smtClean="0">
                <a:solidFill>
                  <a:schemeClr val="bg2"/>
                </a:solidFill>
                <a:latin typeface="Allianz Neo" panose="020B0504020203020204" pitchFamily="34" charset="0"/>
              </a:rPr>
            </a:br>
            <a:r>
              <a:rPr lang="de-DE" sz="900" spc="100" dirty="0" smtClean="0">
                <a:solidFill>
                  <a:schemeClr val="bg2"/>
                </a:solidFill>
                <a:latin typeface="Allianz Neo" panose="020B0504020203020204" pitchFamily="34" charset="0"/>
              </a:rPr>
              <a:t>Eigenbetrag</a:t>
            </a:r>
          </a:p>
        </p:txBody>
      </p:sp>
      <p:sp>
        <p:nvSpPr>
          <p:cNvPr id="42" name="Textfeld 41"/>
          <p:cNvSpPr txBox="1"/>
          <p:nvPr/>
        </p:nvSpPr>
        <p:spPr>
          <a:xfrm>
            <a:off x="9416114" y="5600383"/>
            <a:ext cx="1041952" cy="138499"/>
          </a:xfrm>
          <a:prstGeom prst="rect">
            <a:avLst/>
          </a:prstGeom>
        </p:spPr>
        <p:txBody>
          <a:bodyPr wrap="none" lIns="0" tIns="0" rIns="0" bIns="0" rtlCol="0">
            <a:spAutoFit/>
          </a:bodyPr>
          <a:lstStyle/>
          <a:p>
            <a:pPr algn="ctr">
              <a:spcAft>
                <a:spcPts val="600"/>
              </a:spcAft>
            </a:pPr>
            <a:r>
              <a:rPr lang="de-DE" sz="900" spc="100" dirty="0" smtClean="0">
                <a:solidFill>
                  <a:schemeClr val="bg2"/>
                </a:solidFill>
                <a:latin typeface="Allianz Neo" panose="020B0504020203020204" pitchFamily="34" charset="0"/>
              </a:rPr>
              <a:t>Riester-Formular</a:t>
            </a:r>
          </a:p>
        </p:txBody>
      </p:sp>
      <p:pic>
        <p:nvPicPr>
          <p:cNvPr id="34" name="Grafik 33"/>
          <p:cNvPicPr>
            <a:picLocks noChangeAspect="1"/>
          </p:cNvPicPr>
          <p:nvPr/>
        </p:nvPicPr>
        <p:blipFill>
          <a:blip r:embed="rId12"/>
          <a:stretch>
            <a:fillRect/>
          </a:stretch>
        </p:blipFill>
        <p:spPr>
          <a:xfrm>
            <a:off x="3029476" y="3993624"/>
            <a:ext cx="1964092" cy="1104900"/>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871643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0605AB15-DA03-45D2-994B-0725B277F5CB}"/>
              </a:ext>
            </a:extLst>
          </p:cNvPr>
          <p:cNvSpPr>
            <a:spLocks noGrp="1"/>
          </p:cNvSpPr>
          <p:nvPr>
            <p:ph type="dt" sz="half" idx="10"/>
          </p:nvPr>
        </p:nvSpPr>
        <p:spPr/>
        <p:txBody>
          <a:bodyPr/>
          <a:lstStyle/>
          <a:p>
            <a:pPr marL="0" marR="0" lvl="0" indent="0" algn="l" defTabSz="864017" rtl="0" eaLnBrk="1" fontAlgn="auto" latinLnBrk="0" hangingPunct="1">
              <a:lnSpc>
                <a:spcPct val="100000"/>
              </a:lnSpc>
              <a:spcBef>
                <a:spcPts val="0"/>
              </a:spcBef>
              <a:spcAft>
                <a:spcPts val="0"/>
              </a:spcAft>
              <a:buClrTx/>
              <a:buSzTx/>
              <a:buFontTx/>
              <a:buNone/>
              <a:tabLst/>
              <a:defRPr/>
            </a:pPr>
            <a:r>
              <a:rPr kumimoji="0" lang="de-DE" sz="750" b="0" i="0" u="none" strike="noStrike" kern="1200" cap="none" spc="0" normalizeH="0" baseline="0" noProof="0" dirty="0">
                <a:ln>
                  <a:noFill/>
                </a:ln>
                <a:solidFill>
                  <a:srgbClr val="003781"/>
                </a:solidFill>
                <a:effectLst/>
                <a:uLnTx/>
                <a:uFillTx/>
                <a:latin typeface="Allianz Neo" panose="020B0504020203020204" pitchFamily="34" charset="0"/>
              </a:rPr>
              <a:t>© Allianz </a:t>
            </a:r>
            <a:r>
              <a:rPr kumimoji="0" lang="de-DE" sz="750" b="0" i="0" u="none" strike="noStrike" kern="1200" cap="none" spc="0" normalizeH="0" baseline="0" noProof="0" dirty="0" smtClean="0">
                <a:ln>
                  <a:noFill/>
                </a:ln>
                <a:solidFill>
                  <a:srgbClr val="003781"/>
                </a:solidFill>
                <a:effectLst/>
                <a:uLnTx/>
                <a:uFillTx/>
                <a:latin typeface="Allianz Neo" panose="020B0504020203020204" pitchFamily="34" charset="0"/>
              </a:rPr>
              <a:t>2023</a:t>
            </a:r>
            <a:endParaRPr kumimoji="0" lang="de-DE" sz="750" b="0" i="0" u="none" strike="noStrike" kern="1200" cap="none" spc="0" normalizeH="0" baseline="0" noProof="0" dirty="0">
              <a:ln>
                <a:noFill/>
              </a:ln>
              <a:solidFill>
                <a:srgbClr val="003781"/>
              </a:solidFill>
              <a:effectLst/>
              <a:uLnTx/>
              <a:uFillTx/>
              <a:latin typeface="Allianz Neo" panose="020B0504020203020204" pitchFamily="34" charset="0"/>
            </a:endParaRPr>
          </a:p>
        </p:txBody>
      </p:sp>
      <p:sp>
        <p:nvSpPr>
          <p:cNvPr id="7" name="Foliennummernplatzhalter 6">
            <a:extLst>
              <a:ext uri="{FF2B5EF4-FFF2-40B4-BE49-F238E27FC236}">
                <a16:creationId xmlns:a16="http://schemas.microsoft.com/office/drawing/2014/main" id="{01B67B75-DBB7-4AB5-98D0-194D2FE8383F}"/>
              </a:ext>
            </a:extLst>
          </p:cNvPr>
          <p:cNvSpPr>
            <a:spLocks noGrp="1"/>
          </p:cNvSpPr>
          <p:nvPr>
            <p:ph type="sldNum" sz="quarter" idx="12"/>
          </p:nvPr>
        </p:nvSpPr>
        <p:spPr/>
        <p:txBody>
          <a:bodyPr/>
          <a:lstStyle/>
          <a:p>
            <a:pPr marL="0" marR="0" lvl="0" indent="0" algn="l" defTabSz="864017" rtl="0" eaLnBrk="1" fontAlgn="auto" latinLnBrk="0" hangingPunct="1">
              <a:lnSpc>
                <a:spcPct val="100000"/>
              </a:lnSpc>
              <a:spcBef>
                <a:spcPts val="0"/>
              </a:spcBef>
              <a:spcAft>
                <a:spcPts val="0"/>
              </a:spcAft>
              <a:buClrTx/>
              <a:buSzTx/>
              <a:buFontTx/>
              <a:buNone/>
              <a:tabLst/>
              <a:defRPr/>
            </a:pPr>
            <a:fld id="{0F96B16C-3F5F-44BC-AFCC-8CBCBD90898D}" type="slidenum">
              <a:rPr kumimoji="0" lang="de-DE" sz="750" b="1" i="0" u="none" strike="noStrike" kern="1200" cap="none" spc="0" normalizeH="0" baseline="0" noProof="0" smtClean="0">
                <a:ln>
                  <a:noFill/>
                </a:ln>
                <a:solidFill>
                  <a:srgbClr val="003781"/>
                </a:solidFill>
                <a:effectLst/>
                <a:uLnTx/>
                <a:uFillTx/>
                <a:latin typeface="Allianz Neo" panose="020B0504020203020204" pitchFamily="34" charset="0"/>
              </a:rPr>
              <a:pPr marL="0" marR="0" lvl="0" indent="0" algn="l" defTabSz="864017" rtl="0" eaLnBrk="1" fontAlgn="auto" latinLnBrk="0" hangingPunct="1">
                <a:lnSpc>
                  <a:spcPct val="100000"/>
                </a:lnSpc>
                <a:spcBef>
                  <a:spcPts val="0"/>
                </a:spcBef>
                <a:spcAft>
                  <a:spcPts val="0"/>
                </a:spcAft>
                <a:buClrTx/>
                <a:buSzTx/>
                <a:buFontTx/>
                <a:buNone/>
                <a:tabLst/>
                <a:defRPr/>
              </a:pPr>
              <a:t>11</a:t>
            </a:fld>
            <a:endParaRPr kumimoji="0" lang="de-DE" sz="750" b="1" i="0" u="none" strike="noStrike" kern="1200" cap="none" spc="0" normalizeH="0" baseline="0" noProof="0">
              <a:ln>
                <a:noFill/>
              </a:ln>
              <a:solidFill>
                <a:srgbClr val="003781"/>
              </a:solidFill>
              <a:effectLst/>
              <a:uLnTx/>
              <a:uFillTx/>
              <a:latin typeface="Allianz Neo" panose="020B0504020203020204" pitchFamily="34" charset="0"/>
            </a:endParaRPr>
          </a:p>
        </p:txBody>
      </p:sp>
      <p:sp>
        <p:nvSpPr>
          <p:cNvPr id="12" name="Titel 3">
            <a:extLst>
              <a:ext uri="{FF2B5EF4-FFF2-40B4-BE49-F238E27FC236}">
                <a16:creationId xmlns:a16="http://schemas.microsoft.com/office/drawing/2014/main" id="{00DE7A36-8B57-4026-A5E6-D8D486341B39}"/>
              </a:ext>
            </a:extLst>
          </p:cNvPr>
          <p:cNvSpPr txBox="1">
            <a:spLocks/>
          </p:cNvSpPr>
          <p:nvPr/>
        </p:nvSpPr>
        <p:spPr>
          <a:xfrm>
            <a:off x="468313" y="468313"/>
            <a:ext cx="10367962" cy="684212"/>
          </a:xfrm>
          <a:prstGeom prst="rect">
            <a:avLst/>
          </a:prstGeom>
        </p:spPr>
        <p:txBody>
          <a:bodyPr vert="horz" lIns="0" tIns="0" rIns="0" bIns="0" rtlCol="0" anchor="t" anchorCtr="0">
            <a:noAutofit/>
          </a:bodyPr>
          <a:lstStyle>
            <a:lvl1pPr algn="l" defTabSz="914400" rtl="0" eaLnBrk="1" latinLnBrk="0" hangingPunct="1">
              <a:lnSpc>
                <a:spcPct val="80000"/>
              </a:lnSpc>
              <a:spcBef>
                <a:spcPct val="0"/>
              </a:spcBef>
              <a:buNone/>
              <a:defRPr sz="4700" kern="1200">
                <a:solidFill>
                  <a:schemeClr val="bg1"/>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1" fontAlgn="auto" latinLnBrk="0" hangingPunct="1">
              <a:lnSpc>
                <a:spcPct val="80000"/>
              </a:lnSpc>
              <a:spcBef>
                <a:spcPct val="0"/>
              </a:spcBef>
              <a:spcAft>
                <a:spcPts val="0"/>
              </a:spcAft>
              <a:buClrTx/>
              <a:buSzTx/>
              <a:buFontTx/>
              <a:buNone/>
              <a:tabLst/>
              <a:defRPr/>
            </a:pPr>
            <a:r>
              <a:rPr lang="de-DE" noProof="0" dirty="0">
                <a:solidFill>
                  <a:srgbClr val="003781"/>
                </a:solidFill>
                <a:latin typeface="Allianz Neo" panose="020B0504020203020204" pitchFamily="34" charset="0"/>
              </a:rPr>
              <a:t>Informationen zum </a:t>
            </a:r>
            <a:r>
              <a:rPr lang="de-DE" noProof="0" dirty="0">
                <a:solidFill>
                  <a:srgbClr val="00B0F0"/>
                </a:solidFill>
                <a:latin typeface="Allianz Neo" panose="020B0504020203020204" pitchFamily="34" charset="0"/>
              </a:rPr>
              <a:t>Datenschutz</a:t>
            </a:r>
            <a:endParaRPr kumimoji="0" lang="de-DE" sz="4700" b="0" i="0" u="none" strike="noStrike" kern="1200" cap="none" spc="0" normalizeH="0" baseline="0" noProof="0" dirty="0">
              <a:ln>
                <a:noFill/>
              </a:ln>
              <a:solidFill>
                <a:srgbClr val="00B0F0"/>
              </a:solidFill>
              <a:effectLst/>
              <a:uLnTx/>
              <a:uFillTx/>
              <a:latin typeface="Allianz Neo" panose="020B0504020203020204" pitchFamily="34" charset="0"/>
            </a:endParaRPr>
          </a:p>
        </p:txBody>
      </p:sp>
      <p:sp>
        <p:nvSpPr>
          <p:cNvPr id="21" name="Inhaltsplatzhalter 1">
            <a:extLst>
              <a:ext uri="{FF2B5EF4-FFF2-40B4-BE49-F238E27FC236}">
                <a16:creationId xmlns:a16="http://schemas.microsoft.com/office/drawing/2014/main" id="{FEB5A2FD-ECD2-0344-A0BA-2B99327B85CB}"/>
              </a:ext>
            </a:extLst>
          </p:cNvPr>
          <p:cNvSpPr txBox="1">
            <a:spLocks/>
          </p:cNvSpPr>
          <p:nvPr/>
        </p:nvSpPr>
        <p:spPr>
          <a:xfrm>
            <a:off x="507930" y="1621868"/>
            <a:ext cx="9852473" cy="4650745"/>
          </a:xfrm>
          <a:prstGeom prst="rect">
            <a:avLst/>
          </a:prstGeom>
        </p:spPr>
        <p:txBody>
          <a:bodyPr/>
          <a:lstStyle>
            <a:lvl1pPr marL="0" indent="0" algn="l" defTabSz="914400" rtl="0" eaLnBrk="1" latinLnBrk="0" hangingPunct="1">
              <a:lnSpc>
                <a:spcPct val="100000"/>
              </a:lnSpc>
              <a:spcBef>
                <a:spcPts val="0"/>
              </a:spcBef>
              <a:buFont typeface="+mj-lt"/>
              <a:buNone/>
              <a:defRPr sz="1800" kern="1200">
                <a:solidFill>
                  <a:schemeClr val="bg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500" kern="1200">
                <a:solidFill>
                  <a:schemeClr val="bg1"/>
                </a:solidFill>
                <a:latin typeface="+mn-lt"/>
                <a:ea typeface="+mn-ea"/>
                <a:cs typeface="+mn-cs"/>
              </a:defRPr>
            </a:lvl2pPr>
            <a:lvl3pPr marL="216000" indent="-216000" algn="l" defTabSz="914400" rtl="0" eaLnBrk="1" latinLnBrk="0" hangingPunct="1">
              <a:lnSpc>
                <a:spcPct val="100000"/>
              </a:lnSpc>
              <a:spcBef>
                <a:spcPts val="0"/>
              </a:spcBef>
              <a:buFont typeface="Arial" panose="020B0604020202020204" pitchFamily="34" charset="0"/>
              <a:buChar char="•"/>
              <a:defRPr sz="1500" kern="1200">
                <a:solidFill>
                  <a:schemeClr val="bg1"/>
                </a:solidFill>
                <a:latin typeface="+mn-lt"/>
                <a:ea typeface="+mn-ea"/>
                <a:cs typeface="+mn-cs"/>
              </a:defRPr>
            </a:lvl3pPr>
            <a:lvl4pPr marL="216000" indent="-216000" algn="l" defTabSz="914400" rtl="0" eaLnBrk="1" latinLnBrk="0" hangingPunct="1">
              <a:lnSpc>
                <a:spcPct val="100000"/>
              </a:lnSpc>
              <a:spcBef>
                <a:spcPts val="0"/>
              </a:spcBef>
              <a:buFont typeface="+mj-lt"/>
              <a:buAutoNum type="arabicPeriod"/>
              <a:defRPr sz="1500" kern="1200">
                <a:solidFill>
                  <a:schemeClr val="bg1"/>
                </a:solidFill>
                <a:latin typeface="+mn-lt"/>
                <a:ea typeface="+mn-ea"/>
                <a:cs typeface="+mn-cs"/>
              </a:defRPr>
            </a:lvl4pPr>
            <a:lvl5pPr marL="216000" indent="-216000" algn="l" defTabSz="914400" rtl="0" eaLnBrk="1" latinLnBrk="0" hangingPunct="1">
              <a:lnSpc>
                <a:spcPct val="100000"/>
              </a:lnSpc>
              <a:spcBef>
                <a:spcPts val="0"/>
              </a:spcBef>
              <a:buFont typeface="+mj-lt"/>
              <a:buAutoNum type="arabicPeriod"/>
              <a:defRPr sz="1800" kern="1200">
                <a:solidFill>
                  <a:schemeClr val="bg1"/>
                </a:solidFill>
                <a:latin typeface="+mn-lt"/>
                <a:ea typeface="+mn-ea"/>
                <a:cs typeface="+mn-cs"/>
              </a:defRPr>
            </a:lvl5pPr>
            <a:lvl6pPr marL="360000" indent="0" algn="l" defTabSz="914400" rtl="0" eaLnBrk="1" latinLnBrk="0" hangingPunct="1">
              <a:lnSpc>
                <a:spcPct val="90000"/>
              </a:lnSpc>
              <a:spcBef>
                <a:spcPts val="600"/>
              </a:spcBef>
              <a:buFont typeface="Arial" panose="020B0604020202020204" pitchFamily="34" charset="0"/>
              <a:buNone/>
              <a:defRPr sz="1800" kern="1200">
                <a:solidFill>
                  <a:srgbClr val="FF000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400" dirty="0">
                <a:latin typeface="Allianz Neo" panose="020B0504020203020204" pitchFamily="34" charset="0"/>
              </a:rPr>
              <a:t>Briefe an Bestandskunden mit werblichem Inhalt erfordern keine explizite Einwilligung des Kunden. Jedoch können Kunden postalischer Werbung widersprechen. Ein solcher Widerspruch führt zum Ausschluss bei künftigen Werbeaktionen. Kunden, die einen solchen Werbewiderspruch bereits vermerkt haben, werden aus der Aktion ausgeschlossen. </a:t>
            </a:r>
          </a:p>
          <a:p>
            <a:endParaRPr lang="de-DE" sz="1400" dirty="0">
              <a:latin typeface="Allianz Neo" panose="020B0504020203020204" pitchFamily="34" charset="0"/>
            </a:endParaRPr>
          </a:p>
          <a:p>
            <a:r>
              <a:rPr lang="de-DE" sz="1400" dirty="0">
                <a:latin typeface="Allianz Neo" panose="020B0504020203020204" pitchFamily="34" charset="0"/>
              </a:rPr>
              <a:t>Werbewidersprüche, die Kunden Ihnen gegenüber </a:t>
            </a:r>
            <a:r>
              <a:rPr lang="de-DE" sz="1400" dirty="0" smtClean="0">
                <a:latin typeface="Allianz Neo" panose="020B0504020203020204" pitchFamily="34" charset="0"/>
              </a:rPr>
              <a:t>aussprechen, </a:t>
            </a:r>
            <a:r>
              <a:rPr lang="de-DE" sz="1400" dirty="0">
                <a:latin typeface="Allianz Neo" panose="020B0504020203020204" pitchFamily="34" charset="0"/>
              </a:rPr>
              <a:t>bitte immer an </a:t>
            </a:r>
            <a:r>
              <a:rPr lang="de-DE" sz="1400" dirty="0">
                <a:latin typeface="Allianz Neo" panose="020B0504020203020204" pitchFamily="34" charset="0"/>
                <a:hlinkClick r:id="rId2"/>
              </a:rPr>
              <a:t>werbewiderspruch@allianz.de</a:t>
            </a:r>
            <a:r>
              <a:rPr lang="de-DE" sz="1400" dirty="0">
                <a:latin typeface="Allianz Neo" panose="020B0504020203020204" pitchFamily="34" charset="0"/>
              </a:rPr>
              <a:t> senden, da nur so die Eintragung eines umfassenden Werbewiderspruchs in den zentralen Systemen sichergestellt ist. </a:t>
            </a:r>
          </a:p>
          <a:p>
            <a:endParaRPr lang="de-DE" sz="1400" u="sng" dirty="0">
              <a:latin typeface="Allianz Neo" panose="020B0504020203020204" pitchFamily="34" charset="0"/>
            </a:endParaRPr>
          </a:p>
          <a:p>
            <a:endParaRPr lang="de-DE" sz="1400" dirty="0">
              <a:latin typeface="Allianz Neo" panose="020B0504020203020204" pitchFamily="34" charset="0"/>
            </a:endParaRPr>
          </a:p>
          <a:p>
            <a:pPr>
              <a:tabLst>
                <a:tab pos="1527175" algn="l"/>
              </a:tabLst>
            </a:pPr>
            <a:r>
              <a:rPr lang="de-DE" sz="1400" b="1" dirty="0">
                <a:latin typeface="Allianz Neo" panose="020B0504020203020204" pitchFamily="34" charset="0"/>
              </a:rPr>
              <a:t>	</a:t>
            </a:r>
            <a:r>
              <a:rPr lang="de-DE" sz="1400" b="1" dirty="0" smtClean="0">
                <a:latin typeface="Allianz Neo" panose="020B0504020203020204" pitchFamily="34" charset="0"/>
              </a:rPr>
              <a:t>Bitte </a:t>
            </a:r>
            <a:r>
              <a:rPr lang="de-DE" sz="1400" b="1" dirty="0">
                <a:latin typeface="Allianz Neo" panose="020B0504020203020204" pitchFamily="34" charset="0"/>
              </a:rPr>
              <a:t>prüfen Sie vor einer Kontaktaufnahme Ihres Kunden per Telefon oder per E-Mail 		immer, ob eine gültige Werbeeinwilligung des Kunden vorliegt oder ob er bei Ansprache </a:t>
            </a:r>
            <a:br>
              <a:rPr lang="de-DE" sz="1400" b="1" dirty="0">
                <a:latin typeface="Allianz Neo" panose="020B0504020203020204" pitchFamily="34" charset="0"/>
              </a:rPr>
            </a:br>
            <a:r>
              <a:rPr lang="de-DE" sz="1400" b="1" dirty="0">
                <a:latin typeface="Allianz Neo" panose="020B0504020203020204" pitchFamily="34" charset="0"/>
              </a:rPr>
              <a:t>	über Brief eine Werbesperre hinterlegt hat.</a:t>
            </a:r>
            <a:endParaRPr lang="de-DE" sz="1400" dirty="0">
              <a:latin typeface="Allianz Neo" panose="020B0504020203020204" pitchFamily="34" charset="0"/>
            </a:endParaRPr>
          </a:p>
          <a:p>
            <a:endParaRPr lang="de-DE" sz="1400" dirty="0">
              <a:solidFill>
                <a:srgbClr val="003781"/>
              </a:solidFill>
              <a:latin typeface="Allianz Neo" panose="020B0504020203020204" pitchFamily="34" charset="0"/>
            </a:endParaRPr>
          </a:p>
        </p:txBody>
      </p:sp>
      <p:grpSp>
        <p:nvGrpSpPr>
          <p:cNvPr id="25" name="Gruppieren 24">
            <a:extLst>
              <a:ext uri="{FF2B5EF4-FFF2-40B4-BE49-F238E27FC236}">
                <a16:creationId xmlns:a16="http://schemas.microsoft.com/office/drawing/2014/main" id="{725D6766-E903-4999-A826-992557535930}"/>
              </a:ext>
            </a:extLst>
          </p:cNvPr>
          <p:cNvGrpSpPr>
            <a:grpSpLocks noChangeAspect="1"/>
          </p:cNvGrpSpPr>
          <p:nvPr/>
        </p:nvGrpSpPr>
        <p:grpSpPr>
          <a:xfrm>
            <a:off x="1356572" y="3421410"/>
            <a:ext cx="539621" cy="540000"/>
            <a:chOff x="10898718" y="2971740"/>
            <a:chExt cx="328296" cy="328528"/>
          </a:xfrm>
          <a:solidFill>
            <a:srgbClr val="007AB3"/>
          </a:solidFill>
        </p:grpSpPr>
        <p:sp>
          <p:nvSpPr>
            <p:cNvPr id="26" name="Freihandform 1775">
              <a:extLst>
                <a:ext uri="{FF2B5EF4-FFF2-40B4-BE49-F238E27FC236}">
                  <a16:creationId xmlns:a16="http://schemas.microsoft.com/office/drawing/2014/main" id="{63835935-1FD4-44D9-A7E3-37D1C429495F}"/>
                </a:ext>
              </a:extLst>
            </p:cNvPr>
            <p:cNvSpPr/>
            <p:nvPr/>
          </p:nvSpPr>
          <p:spPr>
            <a:xfrm>
              <a:off x="10898718" y="2971740"/>
              <a:ext cx="328296" cy="328528"/>
            </a:xfrm>
            <a:custGeom>
              <a:avLst/>
              <a:gdLst/>
              <a:ahLst/>
              <a:cxnLst>
                <a:cxn ang="3cd4">
                  <a:pos x="hc" y="t"/>
                </a:cxn>
                <a:cxn ang="cd2">
                  <a:pos x="l" y="vc"/>
                </a:cxn>
                <a:cxn ang="cd4">
                  <a:pos x="hc" y="b"/>
                </a:cxn>
                <a:cxn ang="0">
                  <a:pos x="r" y="vc"/>
                </a:cxn>
              </a:cxnLst>
              <a:rect l="l" t="t" r="r" b="b"/>
              <a:pathLst>
                <a:path w="1411" h="1412">
                  <a:moveTo>
                    <a:pt x="704" y="1376"/>
                  </a:moveTo>
                  <a:cubicBezTo>
                    <a:pt x="336" y="1376"/>
                    <a:pt x="36" y="1075"/>
                    <a:pt x="36" y="705"/>
                  </a:cubicBezTo>
                  <a:cubicBezTo>
                    <a:pt x="36" y="337"/>
                    <a:pt x="336" y="36"/>
                    <a:pt x="704" y="36"/>
                  </a:cubicBezTo>
                  <a:cubicBezTo>
                    <a:pt x="1075" y="36"/>
                    <a:pt x="1375" y="337"/>
                    <a:pt x="1375" y="705"/>
                  </a:cubicBezTo>
                  <a:cubicBezTo>
                    <a:pt x="1375" y="1075"/>
                    <a:pt x="1075" y="1376"/>
                    <a:pt x="704" y="1376"/>
                  </a:cubicBezTo>
                  <a:close/>
                  <a:moveTo>
                    <a:pt x="704" y="0"/>
                  </a:moveTo>
                  <a:cubicBezTo>
                    <a:pt x="317" y="0"/>
                    <a:pt x="0" y="318"/>
                    <a:pt x="0" y="705"/>
                  </a:cubicBezTo>
                  <a:cubicBezTo>
                    <a:pt x="0" y="1094"/>
                    <a:pt x="317" y="1412"/>
                    <a:pt x="704" y="1412"/>
                  </a:cubicBezTo>
                  <a:cubicBezTo>
                    <a:pt x="1094" y="1412"/>
                    <a:pt x="1411" y="1094"/>
                    <a:pt x="1411" y="705"/>
                  </a:cubicBezTo>
                  <a:cubicBezTo>
                    <a:pt x="1411" y="318"/>
                    <a:pt x="1094" y="0"/>
                    <a:pt x="704"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de-DE" sz="1800" b="0" i="0" u="none" strike="noStrike" kern="1200">
                <a:ln>
                  <a:noFill/>
                </a:ln>
                <a:latin typeface="Allianz Neo" panose="020B0504020203020204" pitchFamily="34" charset="0"/>
                <a:ea typeface="Arial Unicode MS" pitchFamily="2"/>
                <a:cs typeface="Arial Unicode MS" pitchFamily="2"/>
              </a:endParaRPr>
            </a:p>
          </p:txBody>
        </p:sp>
        <p:sp>
          <p:nvSpPr>
            <p:cNvPr id="27" name="Freihandform 1776">
              <a:extLst>
                <a:ext uri="{FF2B5EF4-FFF2-40B4-BE49-F238E27FC236}">
                  <a16:creationId xmlns:a16="http://schemas.microsoft.com/office/drawing/2014/main" id="{E887B834-1767-4788-9EF2-C42C9C24A7DA}"/>
                </a:ext>
              </a:extLst>
            </p:cNvPr>
            <p:cNvSpPr/>
            <p:nvPr/>
          </p:nvSpPr>
          <p:spPr>
            <a:xfrm>
              <a:off x="10972060" y="3054163"/>
              <a:ext cx="181610" cy="163682"/>
            </a:xfrm>
            <a:custGeom>
              <a:avLst/>
              <a:gdLst/>
              <a:ahLst/>
              <a:cxnLst>
                <a:cxn ang="3cd4">
                  <a:pos x="hc" y="t"/>
                </a:cxn>
                <a:cxn ang="cd2">
                  <a:pos x="l" y="vc"/>
                </a:cxn>
                <a:cxn ang="cd4">
                  <a:pos x="hc" y="b"/>
                </a:cxn>
                <a:cxn ang="0">
                  <a:pos x="r" y="vc"/>
                </a:cxn>
              </a:cxnLst>
              <a:rect l="l" t="t" r="r" b="b"/>
              <a:pathLst>
                <a:path w="781" h="704">
                  <a:moveTo>
                    <a:pt x="743" y="662"/>
                  </a:moveTo>
                  <a:cubicBezTo>
                    <a:pt x="741" y="664"/>
                    <a:pt x="739" y="668"/>
                    <a:pt x="726" y="668"/>
                  </a:cubicBezTo>
                  <a:lnTo>
                    <a:pt x="55" y="668"/>
                  </a:lnTo>
                  <a:cubicBezTo>
                    <a:pt x="42" y="668"/>
                    <a:pt x="40" y="664"/>
                    <a:pt x="38" y="662"/>
                  </a:cubicBezTo>
                  <a:cubicBezTo>
                    <a:pt x="32" y="651"/>
                    <a:pt x="34" y="635"/>
                    <a:pt x="44" y="620"/>
                  </a:cubicBezTo>
                  <a:lnTo>
                    <a:pt x="370" y="50"/>
                  </a:lnTo>
                  <a:cubicBezTo>
                    <a:pt x="381" y="29"/>
                    <a:pt x="398" y="29"/>
                    <a:pt x="411" y="50"/>
                  </a:cubicBezTo>
                  <a:lnTo>
                    <a:pt x="737" y="620"/>
                  </a:lnTo>
                  <a:cubicBezTo>
                    <a:pt x="745" y="635"/>
                    <a:pt x="747" y="651"/>
                    <a:pt x="743" y="662"/>
                  </a:cubicBezTo>
                  <a:close/>
                  <a:moveTo>
                    <a:pt x="442" y="33"/>
                  </a:moveTo>
                  <a:cubicBezTo>
                    <a:pt x="417" y="-11"/>
                    <a:pt x="364" y="-11"/>
                    <a:pt x="339" y="33"/>
                  </a:cubicBezTo>
                  <a:lnTo>
                    <a:pt x="13" y="601"/>
                  </a:lnTo>
                  <a:cubicBezTo>
                    <a:pt x="-2" y="628"/>
                    <a:pt x="-4" y="658"/>
                    <a:pt x="8" y="679"/>
                  </a:cubicBezTo>
                  <a:cubicBezTo>
                    <a:pt x="17" y="696"/>
                    <a:pt x="34" y="704"/>
                    <a:pt x="55" y="704"/>
                  </a:cubicBezTo>
                  <a:lnTo>
                    <a:pt x="726" y="704"/>
                  </a:lnTo>
                  <a:cubicBezTo>
                    <a:pt x="747" y="704"/>
                    <a:pt x="764" y="696"/>
                    <a:pt x="773" y="679"/>
                  </a:cubicBezTo>
                  <a:cubicBezTo>
                    <a:pt x="785" y="658"/>
                    <a:pt x="783" y="628"/>
                    <a:pt x="768" y="601"/>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de-DE" sz="1800" b="0" i="0" u="none" strike="noStrike" kern="1200">
                <a:ln>
                  <a:noFill/>
                </a:ln>
                <a:latin typeface="Allianz Neo" panose="020B0504020203020204" pitchFamily="34" charset="0"/>
                <a:ea typeface="Arial Unicode MS" pitchFamily="2"/>
                <a:cs typeface="Arial Unicode MS" pitchFamily="2"/>
              </a:endParaRPr>
            </a:p>
          </p:txBody>
        </p:sp>
        <p:sp>
          <p:nvSpPr>
            <p:cNvPr id="28" name="Freihandform 1777">
              <a:extLst>
                <a:ext uri="{FF2B5EF4-FFF2-40B4-BE49-F238E27FC236}">
                  <a16:creationId xmlns:a16="http://schemas.microsoft.com/office/drawing/2014/main" id="{7A2CD851-06A3-4746-8793-D70F2FF734E7}"/>
                </a:ext>
              </a:extLst>
            </p:cNvPr>
            <p:cNvSpPr/>
            <p:nvPr/>
          </p:nvSpPr>
          <p:spPr>
            <a:xfrm>
              <a:off x="11058675" y="3111208"/>
              <a:ext cx="8149" cy="57510"/>
            </a:xfrm>
            <a:custGeom>
              <a:avLst/>
              <a:gdLst/>
              <a:ahLst/>
              <a:cxnLst>
                <a:cxn ang="3cd4">
                  <a:pos x="hc" y="t"/>
                </a:cxn>
                <a:cxn ang="cd2">
                  <a:pos x="l" y="vc"/>
                </a:cxn>
                <a:cxn ang="cd4">
                  <a:pos x="hc" y="b"/>
                </a:cxn>
                <a:cxn ang="0">
                  <a:pos x="r" y="vc"/>
                </a:cxn>
              </a:cxnLst>
              <a:rect l="l" t="t" r="r" b="b"/>
              <a:pathLst>
                <a:path w="36" h="248">
                  <a:moveTo>
                    <a:pt x="17" y="0"/>
                  </a:moveTo>
                  <a:cubicBezTo>
                    <a:pt x="9" y="0"/>
                    <a:pt x="0" y="9"/>
                    <a:pt x="0" y="19"/>
                  </a:cubicBezTo>
                  <a:lnTo>
                    <a:pt x="0" y="231"/>
                  </a:lnTo>
                  <a:cubicBezTo>
                    <a:pt x="0" y="239"/>
                    <a:pt x="9" y="248"/>
                    <a:pt x="17" y="248"/>
                  </a:cubicBezTo>
                  <a:cubicBezTo>
                    <a:pt x="28" y="248"/>
                    <a:pt x="36" y="239"/>
                    <a:pt x="36" y="231"/>
                  </a:cubicBezTo>
                  <a:lnTo>
                    <a:pt x="36" y="19"/>
                  </a:lnTo>
                  <a:cubicBezTo>
                    <a:pt x="36" y="9"/>
                    <a:pt x="28" y="0"/>
                    <a:pt x="17"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de-DE" sz="1800" b="0" i="0" u="none" strike="noStrike" kern="1200">
                <a:ln>
                  <a:noFill/>
                </a:ln>
                <a:latin typeface="Allianz Neo" panose="020B0504020203020204" pitchFamily="34" charset="0"/>
                <a:ea typeface="Arial Unicode MS" pitchFamily="2"/>
                <a:cs typeface="Arial Unicode MS" pitchFamily="2"/>
              </a:endParaRPr>
            </a:p>
          </p:txBody>
        </p:sp>
        <p:sp>
          <p:nvSpPr>
            <p:cNvPr id="29" name="Freihandform 1778">
              <a:extLst>
                <a:ext uri="{FF2B5EF4-FFF2-40B4-BE49-F238E27FC236}">
                  <a16:creationId xmlns:a16="http://schemas.microsoft.com/office/drawing/2014/main" id="{3D8B5E55-2675-4A65-B623-8B8260DD362B}"/>
                </a:ext>
              </a:extLst>
            </p:cNvPr>
            <p:cNvSpPr/>
            <p:nvPr/>
          </p:nvSpPr>
          <p:spPr>
            <a:xfrm>
              <a:off x="11058675" y="3185249"/>
              <a:ext cx="8149" cy="8149"/>
            </a:xfrm>
            <a:custGeom>
              <a:avLst/>
              <a:gdLst/>
              <a:ahLst/>
              <a:cxnLst>
                <a:cxn ang="3cd4">
                  <a:pos x="hc" y="t"/>
                </a:cxn>
                <a:cxn ang="cd2">
                  <a:pos x="l" y="vc"/>
                </a:cxn>
                <a:cxn ang="cd4">
                  <a:pos x="hc" y="b"/>
                </a:cxn>
                <a:cxn ang="0">
                  <a:pos x="r" y="vc"/>
                </a:cxn>
              </a:cxnLst>
              <a:rect l="l" t="t" r="r" b="b"/>
              <a:pathLst>
                <a:path w="36" h="36">
                  <a:moveTo>
                    <a:pt x="17" y="0"/>
                  </a:moveTo>
                  <a:cubicBezTo>
                    <a:pt x="9" y="0"/>
                    <a:pt x="0" y="8"/>
                    <a:pt x="0" y="19"/>
                  </a:cubicBezTo>
                  <a:cubicBezTo>
                    <a:pt x="0" y="27"/>
                    <a:pt x="9" y="36"/>
                    <a:pt x="17" y="36"/>
                  </a:cubicBezTo>
                  <a:cubicBezTo>
                    <a:pt x="28" y="36"/>
                    <a:pt x="36" y="27"/>
                    <a:pt x="36" y="19"/>
                  </a:cubicBezTo>
                  <a:cubicBezTo>
                    <a:pt x="36" y="8"/>
                    <a:pt x="28" y="0"/>
                    <a:pt x="17"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de-DE" sz="1800" b="0" i="0" u="none" strike="noStrike" kern="1200">
                <a:ln>
                  <a:noFill/>
                </a:ln>
                <a:latin typeface="Allianz Neo" panose="020B0504020203020204" pitchFamily="34" charset="0"/>
                <a:ea typeface="Arial Unicode MS" pitchFamily="2"/>
                <a:cs typeface="Arial Unicode MS" pitchFamily="2"/>
              </a:endParaRPr>
            </a:p>
          </p:txBody>
        </p:sp>
      </p:grpSp>
    </p:spTree>
    <p:extLst>
      <p:ext uri="{BB962C8B-B14F-4D97-AF65-F5344CB8AC3E}">
        <p14:creationId xmlns:p14="http://schemas.microsoft.com/office/powerpoint/2010/main" val="31592240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0605AB15-DA03-45D2-994B-0725B277F5CB}"/>
              </a:ext>
            </a:extLst>
          </p:cNvPr>
          <p:cNvSpPr>
            <a:spLocks noGrp="1"/>
          </p:cNvSpPr>
          <p:nvPr>
            <p:ph type="dt" sz="half" idx="10"/>
          </p:nvPr>
        </p:nvSpPr>
        <p:spPr/>
        <p:txBody>
          <a:bodyPr/>
          <a:lstStyle/>
          <a:p>
            <a:pPr marL="0" marR="0" lvl="0" indent="0" algn="l" defTabSz="864017" rtl="0" eaLnBrk="1" fontAlgn="auto" latinLnBrk="0" hangingPunct="1">
              <a:lnSpc>
                <a:spcPct val="100000"/>
              </a:lnSpc>
              <a:spcBef>
                <a:spcPts val="0"/>
              </a:spcBef>
              <a:spcAft>
                <a:spcPts val="0"/>
              </a:spcAft>
              <a:buClrTx/>
              <a:buSzTx/>
              <a:buFontTx/>
              <a:buNone/>
              <a:tabLst/>
              <a:defRPr/>
            </a:pPr>
            <a:r>
              <a:rPr kumimoji="0" lang="de-DE" sz="750" b="0" i="0" u="none" strike="noStrike" kern="1200" cap="none" spc="0" normalizeH="0" baseline="0" noProof="0" dirty="0">
                <a:ln>
                  <a:noFill/>
                </a:ln>
                <a:solidFill>
                  <a:srgbClr val="003781"/>
                </a:solidFill>
                <a:effectLst/>
                <a:uLnTx/>
                <a:uFillTx/>
                <a:latin typeface="Allianz Neo" panose="020B0504020203020204" pitchFamily="34" charset="0"/>
              </a:rPr>
              <a:t>© Allianz 2022</a:t>
            </a:r>
          </a:p>
        </p:txBody>
      </p:sp>
      <p:sp>
        <p:nvSpPr>
          <p:cNvPr id="7" name="Foliennummernplatzhalter 6">
            <a:extLst>
              <a:ext uri="{FF2B5EF4-FFF2-40B4-BE49-F238E27FC236}">
                <a16:creationId xmlns:a16="http://schemas.microsoft.com/office/drawing/2014/main" id="{01B67B75-DBB7-4AB5-98D0-194D2FE8383F}"/>
              </a:ext>
            </a:extLst>
          </p:cNvPr>
          <p:cNvSpPr>
            <a:spLocks noGrp="1"/>
          </p:cNvSpPr>
          <p:nvPr>
            <p:ph type="sldNum" sz="quarter" idx="12"/>
          </p:nvPr>
        </p:nvSpPr>
        <p:spPr/>
        <p:txBody>
          <a:bodyPr/>
          <a:lstStyle/>
          <a:p>
            <a:pPr marL="0" marR="0" lvl="0" indent="0" algn="l" defTabSz="864017" rtl="0" eaLnBrk="1" fontAlgn="auto" latinLnBrk="0" hangingPunct="1">
              <a:lnSpc>
                <a:spcPct val="100000"/>
              </a:lnSpc>
              <a:spcBef>
                <a:spcPts val="0"/>
              </a:spcBef>
              <a:spcAft>
                <a:spcPts val="0"/>
              </a:spcAft>
              <a:buClrTx/>
              <a:buSzTx/>
              <a:buFontTx/>
              <a:buNone/>
              <a:tabLst/>
              <a:defRPr/>
            </a:pPr>
            <a:fld id="{0F96B16C-3F5F-44BC-AFCC-8CBCBD90898D}" type="slidenum">
              <a:rPr kumimoji="0" lang="de-DE" sz="750" b="1" i="0" u="none" strike="noStrike" kern="1200" cap="none" spc="0" normalizeH="0" baseline="0" noProof="0" smtClean="0">
                <a:ln>
                  <a:noFill/>
                </a:ln>
                <a:solidFill>
                  <a:srgbClr val="003781"/>
                </a:solidFill>
                <a:effectLst/>
                <a:uLnTx/>
                <a:uFillTx/>
                <a:latin typeface="Allianz Neo" panose="020B0504020203020204" pitchFamily="34" charset="0"/>
              </a:rPr>
              <a:pPr marL="0" marR="0" lvl="0" indent="0" algn="l" defTabSz="864017" rtl="0" eaLnBrk="1" fontAlgn="auto" latinLnBrk="0" hangingPunct="1">
                <a:lnSpc>
                  <a:spcPct val="100000"/>
                </a:lnSpc>
                <a:spcBef>
                  <a:spcPts val="0"/>
                </a:spcBef>
                <a:spcAft>
                  <a:spcPts val="0"/>
                </a:spcAft>
                <a:buClrTx/>
                <a:buSzTx/>
                <a:buFontTx/>
                <a:buNone/>
                <a:tabLst/>
                <a:defRPr/>
              </a:pPr>
              <a:t>12</a:t>
            </a:fld>
            <a:endParaRPr kumimoji="0" lang="de-DE" sz="750" b="1" i="0" u="none" strike="noStrike" kern="1200" cap="none" spc="0" normalizeH="0" baseline="0" noProof="0">
              <a:ln>
                <a:noFill/>
              </a:ln>
              <a:solidFill>
                <a:srgbClr val="003781"/>
              </a:solidFill>
              <a:effectLst/>
              <a:uLnTx/>
              <a:uFillTx/>
              <a:latin typeface="Allianz Neo" panose="020B0504020203020204" pitchFamily="34" charset="0"/>
            </a:endParaRPr>
          </a:p>
        </p:txBody>
      </p:sp>
      <p:sp>
        <p:nvSpPr>
          <p:cNvPr id="12" name="Titel 3">
            <a:extLst>
              <a:ext uri="{FF2B5EF4-FFF2-40B4-BE49-F238E27FC236}">
                <a16:creationId xmlns:a16="http://schemas.microsoft.com/office/drawing/2014/main" id="{00DE7A36-8B57-4026-A5E6-D8D486341B39}"/>
              </a:ext>
            </a:extLst>
          </p:cNvPr>
          <p:cNvSpPr txBox="1">
            <a:spLocks/>
          </p:cNvSpPr>
          <p:nvPr/>
        </p:nvSpPr>
        <p:spPr>
          <a:xfrm>
            <a:off x="468313" y="468313"/>
            <a:ext cx="10367962" cy="684212"/>
          </a:xfrm>
          <a:prstGeom prst="rect">
            <a:avLst/>
          </a:prstGeom>
        </p:spPr>
        <p:txBody>
          <a:bodyPr vert="horz" lIns="0" tIns="0" rIns="0" bIns="0" rtlCol="0" anchor="t" anchorCtr="0">
            <a:noAutofit/>
          </a:bodyPr>
          <a:lstStyle>
            <a:lvl1pPr algn="l" defTabSz="914400" rtl="0" eaLnBrk="1" latinLnBrk="0" hangingPunct="1">
              <a:lnSpc>
                <a:spcPct val="80000"/>
              </a:lnSpc>
              <a:spcBef>
                <a:spcPct val="0"/>
              </a:spcBef>
              <a:buNone/>
              <a:defRPr sz="4700" kern="1200">
                <a:solidFill>
                  <a:schemeClr val="bg1"/>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1" fontAlgn="auto" latinLnBrk="0" hangingPunct="1">
              <a:lnSpc>
                <a:spcPct val="80000"/>
              </a:lnSpc>
              <a:spcBef>
                <a:spcPct val="0"/>
              </a:spcBef>
              <a:spcAft>
                <a:spcPts val="0"/>
              </a:spcAft>
              <a:buClrTx/>
              <a:buSzTx/>
              <a:buFontTx/>
              <a:buNone/>
              <a:tabLst/>
              <a:defRPr/>
            </a:pPr>
            <a:r>
              <a:rPr lang="de-DE" dirty="0">
                <a:solidFill>
                  <a:srgbClr val="003781"/>
                </a:solidFill>
                <a:latin typeface="Allianz Neo" panose="020B0504020203020204" pitchFamily="34" charset="0"/>
              </a:rPr>
              <a:t>Alles startklar für</a:t>
            </a:r>
            <a:r>
              <a:rPr lang="de-DE" noProof="0" dirty="0">
                <a:solidFill>
                  <a:srgbClr val="003781"/>
                </a:solidFill>
                <a:latin typeface="Allianz Neo" panose="020B0504020203020204" pitchFamily="34" charset="0"/>
              </a:rPr>
              <a:t> </a:t>
            </a:r>
            <a:r>
              <a:rPr lang="de-DE" dirty="0">
                <a:solidFill>
                  <a:srgbClr val="00B0F0"/>
                </a:solidFill>
                <a:latin typeface="Allianz Neo" panose="020B0504020203020204" pitchFamily="34" charset="0"/>
              </a:rPr>
              <a:t>Ihren Erfolg!</a:t>
            </a:r>
            <a:endParaRPr kumimoji="0" lang="de-DE" sz="4700" b="0" i="0" u="none" strike="noStrike" kern="1200" cap="none" spc="0" normalizeH="0" baseline="0" noProof="0" dirty="0">
              <a:ln>
                <a:noFill/>
              </a:ln>
              <a:solidFill>
                <a:srgbClr val="00B0F0"/>
              </a:solidFill>
              <a:effectLst/>
              <a:uLnTx/>
              <a:uFillTx/>
              <a:latin typeface="Allianz Neo" panose="020B0504020203020204" pitchFamily="34" charset="0"/>
            </a:endParaRPr>
          </a:p>
        </p:txBody>
      </p:sp>
      <p:sp>
        <p:nvSpPr>
          <p:cNvPr id="13" name="Inhaltsplatzhalter 1">
            <a:extLst>
              <a:ext uri="{FF2B5EF4-FFF2-40B4-BE49-F238E27FC236}">
                <a16:creationId xmlns:a16="http://schemas.microsoft.com/office/drawing/2014/main" id="{FEB5A2FD-ECD2-0344-A0BA-2B99327B85CB}"/>
              </a:ext>
            </a:extLst>
          </p:cNvPr>
          <p:cNvSpPr txBox="1">
            <a:spLocks/>
          </p:cNvSpPr>
          <p:nvPr/>
        </p:nvSpPr>
        <p:spPr>
          <a:xfrm>
            <a:off x="2203124" y="2597015"/>
            <a:ext cx="6445925" cy="1938894"/>
          </a:xfrm>
          <a:prstGeom prst="rect">
            <a:avLst/>
          </a:prstGeom>
        </p:spPr>
        <p:txBody>
          <a:bodyPr vert="horz" lIns="0" tIns="0" rIns="0" bIns="0" rtlCol="0" anchor="ctr" anchorCtr="0">
            <a:noAutofit/>
          </a:bodyPr>
          <a:lstStyle>
            <a:lvl1pPr marL="0" indent="0" algn="l" defTabSz="1219170" rtl="0" eaLnBrk="1" latinLnBrk="0" hangingPunct="1">
              <a:lnSpc>
                <a:spcPts val="1920"/>
              </a:lnSpc>
              <a:spcBef>
                <a:spcPts val="200"/>
              </a:spcBef>
              <a:spcAft>
                <a:spcPts val="0"/>
              </a:spcAft>
              <a:buFont typeface="Arial" panose="020B0604020202020204" pitchFamily="34" charset="0"/>
              <a:buNone/>
              <a:defRPr lang="en-GB" sz="1800" b="0" kern="1200" cap="none" baseline="0" noProof="0" dirty="0" smtClean="0">
                <a:solidFill>
                  <a:schemeClr val="tx1"/>
                </a:solidFill>
                <a:latin typeface="+mn-lt"/>
                <a:ea typeface="+mn-ea"/>
                <a:cs typeface="+mn-cs"/>
              </a:defRPr>
            </a:lvl1pPr>
            <a:lvl2pPr marL="179388" marR="0" indent="-179388" algn="l" defTabSz="1219170" rtl="0" eaLnBrk="1" fontAlgn="auto" latinLnBrk="0" hangingPunct="1">
              <a:lnSpc>
                <a:spcPct val="100000"/>
              </a:lnSpc>
              <a:spcBef>
                <a:spcPts val="200"/>
              </a:spcBef>
              <a:spcAft>
                <a:spcPts val="200"/>
              </a:spcAft>
              <a:buClrTx/>
              <a:buSzTx/>
              <a:buFont typeface="Arial" panose="020B0604020202020204" pitchFamily="34" charset="0"/>
              <a:buChar char="•"/>
              <a:tabLst/>
              <a:defRPr lang="de-DE" sz="1800" kern="1200" noProof="0" dirty="0" smtClean="0">
                <a:solidFill>
                  <a:schemeClr val="tx1"/>
                </a:solidFill>
                <a:latin typeface="+mn-lt"/>
                <a:ea typeface="+mn-ea"/>
                <a:cs typeface="+mn-cs"/>
              </a:defRPr>
            </a:lvl2pPr>
            <a:lvl3pPr marL="354013" indent="-179388" algn="l" defTabSz="1219170" rtl="0" eaLnBrk="1" latinLnBrk="0" hangingPunct="1">
              <a:lnSpc>
                <a:spcPct val="100000"/>
              </a:lnSpc>
              <a:spcBef>
                <a:spcPts val="200"/>
              </a:spcBef>
              <a:spcAft>
                <a:spcPts val="200"/>
              </a:spcAft>
              <a:buFont typeface="Symbol" panose="05050102010706020507" pitchFamily="18" charset="2"/>
              <a:buChar char="-"/>
              <a:defRPr sz="1600" kern="1200">
                <a:solidFill>
                  <a:schemeClr val="tx1"/>
                </a:solidFill>
                <a:latin typeface="+mn-lt"/>
                <a:ea typeface="+mn-ea"/>
                <a:cs typeface="+mn-cs"/>
              </a:defRPr>
            </a:lvl3pPr>
            <a:lvl4pPr marL="237061" indent="-237061" algn="l" defTabSz="1219170" rtl="0" eaLnBrk="1" latinLnBrk="0" hangingPunct="1">
              <a:lnSpc>
                <a:spcPct val="100000"/>
              </a:lnSpc>
              <a:spcBef>
                <a:spcPts val="200"/>
              </a:spcBef>
              <a:spcAft>
                <a:spcPts val="200"/>
              </a:spcAft>
              <a:buClr>
                <a:schemeClr val="tx1"/>
              </a:buClr>
              <a:buFont typeface="+mj-lt"/>
              <a:buAutoNum type="arabicPeriod"/>
              <a:defRPr sz="1600" kern="1200">
                <a:solidFill>
                  <a:schemeClr val="tx1"/>
                </a:solidFill>
                <a:latin typeface="+mn-lt"/>
                <a:ea typeface="+mn-ea"/>
                <a:cs typeface="+mn-cs"/>
              </a:defRPr>
            </a:lvl4pPr>
            <a:lvl5pPr marL="0" indent="0" algn="l" defTabSz="1219170" rtl="0" eaLnBrk="1" latinLnBrk="0" hangingPunct="1">
              <a:lnSpc>
                <a:spcPct val="100000"/>
              </a:lnSpc>
              <a:spcBef>
                <a:spcPts val="200"/>
              </a:spcBef>
              <a:spcAft>
                <a:spcPts val="200"/>
              </a:spcAft>
              <a:buFont typeface="Arial" panose="020B0604020202020204" pitchFamily="34" charset="0"/>
              <a:buNone/>
              <a:defRPr sz="1500" kern="1200" baseline="0">
                <a:solidFill>
                  <a:schemeClr val="tx1"/>
                </a:solidFill>
                <a:latin typeface="+mn-lt"/>
                <a:ea typeface="+mn-ea"/>
                <a:cs typeface="+mn-cs"/>
              </a:defRPr>
            </a:lvl5pPr>
            <a:lvl6pPr marL="179388" indent="-179388" algn="l" defTabSz="1219170" rtl="0" eaLnBrk="1" latinLnBrk="0" hangingPunct="1">
              <a:lnSpc>
                <a:spcPct val="100000"/>
              </a:lnSpc>
              <a:spcBef>
                <a:spcPts val="200"/>
              </a:spcBef>
              <a:spcAft>
                <a:spcPts val="200"/>
              </a:spcAft>
              <a:buFont typeface="Symbol" panose="05050102010706020507" pitchFamily="18" charset="2"/>
              <a:buChar char="-"/>
              <a:defRPr sz="1500" kern="1200">
                <a:solidFill>
                  <a:schemeClr val="tx1"/>
                </a:solidFill>
                <a:latin typeface="+mn-lt"/>
                <a:ea typeface="+mn-ea"/>
                <a:cs typeface="+mn-cs"/>
              </a:defRPr>
            </a:lvl6pPr>
            <a:lvl7pPr marL="0" indent="0" algn="l" defTabSz="1219170" rtl="0" eaLnBrk="1" latinLnBrk="0" hangingPunct="1">
              <a:lnSpc>
                <a:spcPct val="100000"/>
              </a:lnSpc>
              <a:spcBef>
                <a:spcPts val="200"/>
              </a:spcBef>
              <a:spcAft>
                <a:spcPts val="200"/>
              </a:spcAft>
              <a:buFont typeface="Arial" panose="020B0604020202020204" pitchFamily="34" charset="0"/>
              <a:buNone/>
              <a:defRPr sz="1400" kern="1200">
                <a:solidFill>
                  <a:schemeClr val="tx1"/>
                </a:solidFill>
                <a:latin typeface="+mn-lt"/>
                <a:ea typeface="+mn-ea"/>
                <a:cs typeface="+mn-cs"/>
              </a:defRPr>
            </a:lvl7pPr>
            <a:lvl8pPr marL="0" indent="0" algn="l" defTabSz="1219170" rtl="0" eaLnBrk="1" latinLnBrk="0" hangingPunct="1">
              <a:lnSpc>
                <a:spcPct val="100000"/>
              </a:lnSpc>
              <a:spcBef>
                <a:spcPts val="200"/>
              </a:spcBef>
              <a:spcAft>
                <a:spcPts val="200"/>
              </a:spcAft>
              <a:buFont typeface="Arial" panose="020B0604020202020204" pitchFamily="34" charset="0"/>
              <a:buNone/>
              <a:defRPr sz="1200" kern="1200">
                <a:solidFill>
                  <a:schemeClr val="tx1"/>
                </a:solidFill>
                <a:latin typeface="+mn-lt"/>
                <a:ea typeface="+mn-ea"/>
                <a:cs typeface="+mn-cs"/>
              </a:defRPr>
            </a:lvl8pPr>
            <a:lvl9pPr marL="122764" indent="-122764" algn="l" defTabSz="1219170" rtl="0" eaLnBrk="1" latinLnBrk="0" hangingPunct="1">
              <a:lnSpc>
                <a:spcPct val="100000"/>
              </a:lnSpc>
              <a:spcBef>
                <a:spcPts val="200"/>
              </a:spcBef>
              <a:spcAft>
                <a:spcPts val="200"/>
              </a:spcAft>
              <a:buFont typeface="+mj-lt"/>
              <a:buAutoNum type="arabicParenR"/>
              <a:defRPr sz="800" kern="1200">
                <a:solidFill>
                  <a:schemeClr val="tx1"/>
                </a:solidFill>
                <a:latin typeface="+mn-lt"/>
                <a:ea typeface="+mn-ea"/>
                <a:cs typeface="+mn-cs"/>
              </a:defRPr>
            </a:lvl9pPr>
          </a:lstStyle>
          <a:p>
            <a:pPr marL="0" marR="0" lvl="0" indent="0" algn="ctr" defTabSz="1219170" rtl="0" eaLnBrk="1" fontAlgn="auto" latinLnBrk="0" hangingPunct="1">
              <a:lnSpc>
                <a:spcPts val="1920"/>
              </a:lnSpc>
              <a:spcBef>
                <a:spcPts val="200"/>
              </a:spcBef>
              <a:spcAft>
                <a:spcPts val="0"/>
              </a:spcAft>
              <a:buClrTx/>
              <a:buSzTx/>
              <a:buFont typeface="Arial" panose="020B0604020202020204" pitchFamily="34" charset="0"/>
              <a:buNone/>
              <a:tabLst/>
              <a:defRPr/>
            </a:pPr>
            <a:endParaRPr kumimoji="0" lang="de-DE" sz="1600" b="1" i="0" u="none" strike="noStrike" kern="1200" cap="none" spc="0" normalizeH="0" baseline="0" noProof="0" dirty="0">
              <a:ln>
                <a:noFill/>
              </a:ln>
              <a:solidFill>
                <a:srgbClr val="000000">
                  <a:lumMod val="85000"/>
                  <a:lumOff val="15000"/>
                </a:srgbClr>
              </a:solidFill>
              <a:effectLst/>
              <a:uLnTx/>
              <a:uFillTx/>
              <a:latin typeface="Allianz Neo" panose="020B0504020203020204" pitchFamily="34" charset="0"/>
            </a:endParaRPr>
          </a:p>
          <a:p>
            <a:pPr marL="0" marR="0" lvl="0" indent="0" algn="ctr" defTabSz="1219170" rtl="0" eaLnBrk="1" fontAlgn="auto" latinLnBrk="0" hangingPunct="1">
              <a:lnSpc>
                <a:spcPts val="1920"/>
              </a:lnSpc>
              <a:spcBef>
                <a:spcPts val="200"/>
              </a:spcBef>
              <a:spcAft>
                <a:spcPts val="0"/>
              </a:spcAft>
              <a:buClrTx/>
              <a:buSzTx/>
              <a:buFont typeface="Arial" panose="020B0604020202020204" pitchFamily="34" charset="0"/>
              <a:buNone/>
              <a:tabLst/>
              <a:defRPr/>
            </a:pPr>
            <a:r>
              <a:rPr kumimoji="0" lang="de-DE" sz="1600" b="1" i="0" u="none" strike="noStrike" kern="1200" cap="none" spc="0" normalizeH="0" baseline="0" noProof="0" dirty="0">
                <a:ln>
                  <a:noFill/>
                </a:ln>
                <a:solidFill>
                  <a:srgbClr val="002060"/>
                </a:solidFill>
                <a:effectLst/>
                <a:uLnTx/>
                <a:uFillTx/>
                <a:latin typeface="Allianz Neo" panose="020B0504020203020204" pitchFamily="34" charset="0"/>
              </a:rPr>
              <a:t>Worauf warten Sie</a:t>
            </a:r>
            <a:r>
              <a:rPr kumimoji="0" lang="de-DE" sz="1600" b="1" i="0" u="none" strike="noStrike" kern="1200" cap="none" spc="0" normalizeH="0" noProof="0" dirty="0">
                <a:ln>
                  <a:noFill/>
                </a:ln>
                <a:solidFill>
                  <a:srgbClr val="002060"/>
                </a:solidFill>
                <a:effectLst/>
                <a:uLnTx/>
                <a:uFillTx/>
                <a:latin typeface="Allianz Neo" panose="020B0504020203020204" pitchFamily="34" charset="0"/>
              </a:rPr>
              <a:t> noch?</a:t>
            </a:r>
          </a:p>
          <a:p>
            <a:pPr marL="0" marR="0" lvl="0" indent="0" algn="ctr" defTabSz="1219170" rtl="0" eaLnBrk="1" fontAlgn="auto" latinLnBrk="0" hangingPunct="1">
              <a:lnSpc>
                <a:spcPts val="1920"/>
              </a:lnSpc>
              <a:spcBef>
                <a:spcPts val="200"/>
              </a:spcBef>
              <a:spcAft>
                <a:spcPts val="0"/>
              </a:spcAft>
              <a:buClrTx/>
              <a:buSzTx/>
              <a:buFont typeface="Arial" panose="020B0604020202020204" pitchFamily="34" charset="0"/>
              <a:buNone/>
              <a:tabLst/>
              <a:defRPr/>
            </a:pPr>
            <a:endParaRPr kumimoji="0" lang="de-DE" sz="1600" b="1" i="0" u="none" strike="noStrike" kern="1200" cap="none" spc="0" normalizeH="0" baseline="0" noProof="0" dirty="0">
              <a:ln>
                <a:noFill/>
              </a:ln>
              <a:solidFill>
                <a:srgbClr val="002060"/>
              </a:solidFill>
              <a:effectLst/>
              <a:uLnTx/>
              <a:uFillTx/>
              <a:latin typeface="Allianz Neo" panose="020B0504020203020204" pitchFamily="34" charset="0"/>
            </a:endParaRPr>
          </a:p>
          <a:p>
            <a:pPr marL="0" marR="0" lvl="0" indent="0" algn="ctr" defTabSz="1219170" rtl="0" eaLnBrk="1" fontAlgn="auto" latinLnBrk="0" hangingPunct="1">
              <a:lnSpc>
                <a:spcPts val="1920"/>
              </a:lnSpc>
              <a:spcBef>
                <a:spcPts val="200"/>
              </a:spcBef>
              <a:spcAft>
                <a:spcPts val="0"/>
              </a:spcAft>
              <a:buClrTx/>
              <a:buSzTx/>
              <a:buFont typeface="Arial" panose="020B0604020202020204" pitchFamily="34" charset="0"/>
              <a:buNone/>
              <a:tabLst/>
              <a:defRPr/>
            </a:pPr>
            <a:endParaRPr lang="de-DE" sz="1600" dirty="0">
              <a:solidFill>
                <a:srgbClr val="002060"/>
              </a:solidFill>
              <a:latin typeface="Allianz Neo" panose="020B0504020203020204" pitchFamily="34" charset="0"/>
            </a:endParaRPr>
          </a:p>
          <a:p>
            <a:pPr algn="ctr">
              <a:defRPr/>
            </a:pPr>
            <a:r>
              <a:rPr kumimoji="0" lang="de-DE" sz="1600" b="0" i="0" u="none" strike="noStrike" kern="1200" cap="none" spc="0" normalizeH="0" baseline="0" noProof="0" dirty="0">
                <a:ln>
                  <a:noFill/>
                </a:ln>
                <a:solidFill>
                  <a:srgbClr val="002060"/>
                </a:solidFill>
                <a:effectLst/>
                <a:uLnTx/>
                <a:uFillTx/>
                <a:latin typeface="Allianz Neo" panose="020B0504020203020204" pitchFamily="34" charset="0"/>
              </a:rPr>
              <a:t>Sie brauchen nur noch loszulegen und mit Ihren Kunden</a:t>
            </a:r>
            <a:r>
              <a:rPr lang="de-DE" sz="1600" dirty="0">
                <a:solidFill>
                  <a:srgbClr val="002060"/>
                </a:solidFill>
                <a:latin typeface="Allianz Neo" panose="020B0504020203020204" pitchFamily="34" charset="0"/>
              </a:rPr>
              <a:t> </a:t>
            </a:r>
            <a:endParaRPr lang="de-DE" sz="1600" b="0" i="0" u="none" strike="noStrike" kern="1200" cap="none" spc="0" normalizeH="0" baseline="0" noProof="0" dirty="0">
              <a:ln>
                <a:noFill/>
              </a:ln>
              <a:solidFill>
                <a:srgbClr val="002060"/>
              </a:solidFill>
              <a:effectLst/>
              <a:uLnTx/>
              <a:uFillTx/>
              <a:latin typeface="Allianz Neo" panose="020B0504020203020204" pitchFamily="34" charset="0"/>
            </a:endParaRPr>
          </a:p>
          <a:p>
            <a:pPr marL="0" marR="0" lvl="0" indent="0" algn="ctr" defTabSz="1219170" rtl="0" eaLnBrk="1" fontAlgn="auto" latinLnBrk="0" hangingPunct="1">
              <a:lnSpc>
                <a:spcPts val="1920"/>
              </a:lnSpc>
              <a:spcBef>
                <a:spcPts val="200"/>
              </a:spcBef>
              <a:spcAft>
                <a:spcPts val="0"/>
              </a:spcAft>
              <a:buClrTx/>
              <a:buSzTx/>
              <a:buFont typeface="Arial" panose="020B0604020202020204" pitchFamily="34" charset="0"/>
              <a:buNone/>
              <a:tabLst/>
              <a:defRPr/>
            </a:pPr>
            <a:r>
              <a:rPr kumimoji="0" lang="de-DE" sz="1600" b="0" i="0" u="none" strike="noStrike" kern="1200" cap="none" spc="0" normalizeH="0" baseline="0" noProof="0" dirty="0">
                <a:ln>
                  <a:noFill/>
                </a:ln>
                <a:solidFill>
                  <a:srgbClr val="002060"/>
                </a:solidFill>
                <a:effectLst/>
                <a:uLnTx/>
                <a:uFillTx/>
                <a:latin typeface="Allianz Neo" panose="020B0504020203020204" pitchFamily="34" charset="0"/>
              </a:rPr>
              <a:t>Termine zu vereinbaren.</a:t>
            </a:r>
          </a:p>
          <a:p>
            <a:pPr marL="0" marR="0" lvl="0" indent="0" algn="ctr" defTabSz="1219170" rtl="0" eaLnBrk="1" fontAlgn="auto" latinLnBrk="0" hangingPunct="1">
              <a:lnSpc>
                <a:spcPts val="1920"/>
              </a:lnSpc>
              <a:spcBef>
                <a:spcPts val="200"/>
              </a:spcBef>
              <a:spcAft>
                <a:spcPts val="0"/>
              </a:spcAft>
              <a:buClrTx/>
              <a:buSzTx/>
              <a:buFont typeface="Arial" panose="020B0604020202020204" pitchFamily="34" charset="0"/>
              <a:buNone/>
              <a:tabLst/>
              <a:defRPr/>
            </a:pPr>
            <a:endParaRPr kumimoji="0" lang="de-DE" sz="1600" b="0" i="0" u="none" strike="noStrike" kern="1200" cap="none" spc="0" normalizeH="0" baseline="0" noProof="0" dirty="0">
              <a:ln>
                <a:noFill/>
              </a:ln>
              <a:solidFill>
                <a:srgbClr val="000000">
                  <a:lumMod val="85000"/>
                  <a:lumOff val="15000"/>
                </a:srgbClr>
              </a:solidFill>
              <a:effectLst/>
              <a:uLnTx/>
              <a:uFillTx/>
              <a:latin typeface="Allianz Neo" panose="020B0504020203020204" pitchFamily="34" charset="0"/>
            </a:endParaRPr>
          </a:p>
          <a:p>
            <a:pPr marL="0" marR="0" lvl="0" indent="0" algn="ctr" defTabSz="1219170" rtl="0" eaLnBrk="1" fontAlgn="auto" latinLnBrk="0" hangingPunct="1">
              <a:lnSpc>
                <a:spcPts val="1920"/>
              </a:lnSpc>
              <a:spcBef>
                <a:spcPts val="200"/>
              </a:spcBef>
              <a:spcAft>
                <a:spcPts val="0"/>
              </a:spcAft>
              <a:buClrTx/>
              <a:buSzTx/>
              <a:buFont typeface="Arial" panose="020B0604020202020204" pitchFamily="34" charset="0"/>
              <a:buNone/>
              <a:tabLst/>
              <a:defRPr/>
            </a:pPr>
            <a:r>
              <a:rPr kumimoji="0" lang="de-DE" sz="1600" b="1" i="0" u="none" strike="noStrike" kern="1200" cap="none" spc="0" normalizeH="0" baseline="0" noProof="0" dirty="0">
                <a:ln>
                  <a:noFill/>
                </a:ln>
                <a:solidFill>
                  <a:srgbClr val="000000">
                    <a:lumMod val="85000"/>
                    <a:lumOff val="15000"/>
                  </a:srgbClr>
                </a:solidFill>
                <a:effectLst/>
                <a:uLnTx/>
                <a:uFillTx/>
                <a:latin typeface="Allianz Neo" panose="020B0504020203020204" pitchFamily="34" charset="0"/>
              </a:rPr>
              <a:t>            </a:t>
            </a:r>
            <a:r>
              <a:rPr kumimoji="0" lang="de-DE" sz="1600" b="1" i="0" u="none" strike="noStrike" kern="1200" cap="none" spc="0" normalizeH="0" baseline="0" noProof="0" dirty="0">
                <a:ln>
                  <a:noFill/>
                </a:ln>
                <a:solidFill>
                  <a:srgbClr val="00B0F0"/>
                </a:solidFill>
                <a:effectLst/>
                <a:uLnTx/>
                <a:uFillTx/>
                <a:latin typeface="Allianz Neo" panose="020B0504020203020204" pitchFamily="34" charset="0"/>
              </a:rPr>
              <a:t>Wir wünschen Ihnen viel Erfolg bei der Beratung Ihrer Riester-Kunden!</a:t>
            </a:r>
          </a:p>
          <a:p>
            <a:pPr marL="0" marR="0" lvl="0" indent="0" algn="ctr" defTabSz="1219170" rtl="0" eaLnBrk="1" fontAlgn="auto" latinLnBrk="0" hangingPunct="1">
              <a:lnSpc>
                <a:spcPts val="1920"/>
              </a:lnSpc>
              <a:spcBef>
                <a:spcPts val="200"/>
              </a:spcBef>
              <a:spcAft>
                <a:spcPts val="0"/>
              </a:spcAft>
              <a:buClrTx/>
              <a:buSzTx/>
              <a:buFont typeface="Arial" panose="020B0604020202020204" pitchFamily="34" charset="0"/>
              <a:buNone/>
              <a:tabLst/>
              <a:defRPr/>
            </a:pPr>
            <a:endParaRPr kumimoji="0" lang="de-DE" sz="1600" b="1" i="0" u="none" strike="noStrike" kern="1200" cap="none" spc="0" normalizeH="0" baseline="0" noProof="0" dirty="0">
              <a:ln>
                <a:noFill/>
              </a:ln>
              <a:solidFill>
                <a:srgbClr val="003781"/>
              </a:solidFill>
              <a:effectLst/>
              <a:uLnTx/>
              <a:uFillTx/>
              <a:latin typeface="Allianz Neo" panose="020B0504020203020204" pitchFamily="34" charset="0"/>
            </a:endParaRPr>
          </a:p>
          <a:p>
            <a:pPr marL="0" marR="0" lvl="0" indent="0" algn="ctr" defTabSz="1219170" rtl="0" eaLnBrk="1" fontAlgn="auto" latinLnBrk="0" hangingPunct="1">
              <a:lnSpc>
                <a:spcPts val="1920"/>
              </a:lnSpc>
              <a:spcBef>
                <a:spcPts val="200"/>
              </a:spcBef>
              <a:spcAft>
                <a:spcPts val="0"/>
              </a:spcAft>
              <a:buClrTx/>
              <a:buSzTx/>
              <a:buFont typeface="Arial" panose="020B0604020202020204" pitchFamily="34" charset="0"/>
              <a:buNone/>
              <a:tabLst/>
              <a:defRPr/>
            </a:pPr>
            <a:r>
              <a:rPr kumimoji="0" lang="de-DE" sz="1600" b="1" i="0" u="none" strike="noStrike" kern="1200" cap="none" spc="0" normalizeH="0" baseline="0" noProof="0" dirty="0">
                <a:ln>
                  <a:noFill/>
                </a:ln>
                <a:solidFill>
                  <a:srgbClr val="49648C"/>
                </a:solidFill>
                <a:effectLst/>
                <a:uLnTx/>
                <a:uFillTx/>
                <a:latin typeface="Allianz Neo" panose="020B0504020203020204" pitchFamily="34" charset="0"/>
              </a:rPr>
              <a:t>	</a:t>
            </a:r>
            <a:endParaRPr kumimoji="0" lang="de-DE" sz="1600" b="0" i="0" u="none" strike="noStrike" kern="1200" cap="none" spc="0" normalizeH="0" baseline="0" noProof="0" dirty="0">
              <a:ln>
                <a:noFill/>
              </a:ln>
              <a:solidFill>
                <a:srgbClr val="49648C"/>
              </a:solidFill>
              <a:effectLst/>
              <a:uLnTx/>
              <a:uFillTx/>
              <a:latin typeface="Allianz Neo" panose="020B0504020203020204" pitchFamily="34" charset="0"/>
            </a:endParaRPr>
          </a:p>
        </p:txBody>
      </p:sp>
      <p:grpSp>
        <p:nvGrpSpPr>
          <p:cNvPr id="14" name="Gruppieren 13">
            <a:extLst>
              <a:ext uri="{FF2B5EF4-FFF2-40B4-BE49-F238E27FC236}">
                <a16:creationId xmlns:a16="http://schemas.microsoft.com/office/drawing/2014/main" id="{13522417-AB54-44C1-A662-F051CB5189FF}"/>
              </a:ext>
            </a:extLst>
          </p:cNvPr>
          <p:cNvGrpSpPr>
            <a:grpSpLocks noChangeAspect="1"/>
          </p:cNvGrpSpPr>
          <p:nvPr/>
        </p:nvGrpSpPr>
        <p:grpSpPr>
          <a:xfrm>
            <a:off x="3265674" y="2207956"/>
            <a:ext cx="612000" cy="612000"/>
            <a:chOff x="8681207" y="2528192"/>
            <a:chExt cx="328528" cy="328528"/>
          </a:xfrm>
          <a:solidFill>
            <a:srgbClr val="007AB3"/>
          </a:solidFill>
        </p:grpSpPr>
        <p:sp>
          <p:nvSpPr>
            <p:cNvPr id="15" name="Freihandform 1699">
              <a:extLst>
                <a:ext uri="{FF2B5EF4-FFF2-40B4-BE49-F238E27FC236}">
                  <a16:creationId xmlns:a16="http://schemas.microsoft.com/office/drawing/2014/main" id="{96FB0A44-5E5E-4595-A809-056475992748}"/>
                </a:ext>
              </a:extLst>
            </p:cNvPr>
            <p:cNvSpPr/>
            <p:nvPr/>
          </p:nvSpPr>
          <p:spPr>
            <a:xfrm>
              <a:off x="8681207" y="2528192"/>
              <a:ext cx="328528" cy="328528"/>
            </a:xfrm>
            <a:custGeom>
              <a:avLst/>
              <a:gdLst/>
              <a:ahLst/>
              <a:cxnLst>
                <a:cxn ang="3cd4">
                  <a:pos x="hc" y="t"/>
                </a:cxn>
                <a:cxn ang="cd2">
                  <a:pos x="l" y="vc"/>
                </a:cxn>
                <a:cxn ang="cd4">
                  <a:pos x="hc" y="b"/>
                </a:cxn>
                <a:cxn ang="0">
                  <a:pos x="r" y="vc"/>
                </a:cxn>
              </a:cxnLst>
              <a:rect l="l" t="t" r="r" b="b"/>
              <a:pathLst>
                <a:path w="1412" h="1412">
                  <a:moveTo>
                    <a:pt x="705" y="1376"/>
                  </a:moveTo>
                  <a:cubicBezTo>
                    <a:pt x="336" y="1376"/>
                    <a:pt x="36" y="1075"/>
                    <a:pt x="36" y="705"/>
                  </a:cubicBezTo>
                  <a:cubicBezTo>
                    <a:pt x="36" y="337"/>
                    <a:pt x="336" y="36"/>
                    <a:pt x="705" y="36"/>
                  </a:cubicBezTo>
                  <a:cubicBezTo>
                    <a:pt x="1075" y="36"/>
                    <a:pt x="1376" y="337"/>
                    <a:pt x="1376" y="705"/>
                  </a:cubicBezTo>
                  <a:cubicBezTo>
                    <a:pt x="1376" y="1075"/>
                    <a:pt x="1075" y="1376"/>
                    <a:pt x="705" y="1376"/>
                  </a:cubicBezTo>
                  <a:close/>
                  <a:moveTo>
                    <a:pt x="705" y="0"/>
                  </a:moveTo>
                  <a:cubicBezTo>
                    <a:pt x="317" y="0"/>
                    <a:pt x="0" y="318"/>
                    <a:pt x="0" y="705"/>
                  </a:cubicBezTo>
                  <a:cubicBezTo>
                    <a:pt x="0" y="1094"/>
                    <a:pt x="317" y="1412"/>
                    <a:pt x="705" y="1412"/>
                  </a:cubicBezTo>
                  <a:cubicBezTo>
                    <a:pt x="1094" y="1412"/>
                    <a:pt x="1412" y="1094"/>
                    <a:pt x="1412" y="705"/>
                  </a:cubicBezTo>
                  <a:cubicBezTo>
                    <a:pt x="1412" y="318"/>
                    <a:pt x="1094" y="0"/>
                    <a:pt x="705"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de-DE" sz="1800" b="0" i="0" u="none" strike="noStrike" kern="1200">
                <a:ln>
                  <a:noFill/>
                </a:ln>
                <a:latin typeface="Allianz Neo" panose="020B0504020203020204" pitchFamily="34" charset="0"/>
                <a:ea typeface="Arial Unicode MS" pitchFamily="2"/>
                <a:cs typeface="Arial Unicode MS" pitchFamily="2"/>
              </a:endParaRPr>
            </a:p>
          </p:txBody>
        </p:sp>
        <p:sp>
          <p:nvSpPr>
            <p:cNvPr id="16" name="Freihandform 1700">
              <a:extLst>
                <a:ext uri="{FF2B5EF4-FFF2-40B4-BE49-F238E27FC236}">
                  <a16:creationId xmlns:a16="http://schemas.microsoft.com/office/drawing/2014/main" id="{4F7ADA44-B1F7-4223-AA1B-BDA4529952B6}"/>
                </a:ext>
              </a:extLst>
            </p:cNvPr>
            <p:cNvSpPr/>
            <p:nvPr/>
          </p:nvSpPr>
          <p:spPr>
            <a:xfrm>
              <a:off x="8799487" y="2594084"/>
              <a:ext cx="90805" cy="17695"/>
            </a:xfrm>
            <a:custGeom>
              <a:avLst/>
              <a:gdLst/>
              <a:ahLst/>
              <a:cxnLst>
                <a:cxn ang="3cd4">
                  <a:pos x="hc" y="t"/>
                </a:cxn>
                <a:cxn ang="cd2">
                  <a:pos x="l" y="vc"/>
                </a:cxn>
                <a:cxn ang="cd4">
                  <a:pos x="hc" y="b"/>
                </a:cxn>
                <a:cxn ang="0">
                  <a:pos x="r" y="vc"/>
                </a:cxn>
              </a:cxnLst>
              <a:rect l="l" t="t" r="r" b="b"/>
              <a:pathLst>
                <a:path w="391" h="77">
                  <a:moveTo>
                    <a:pt x="19" y="77"/>
                  </a:moveTo>
                  <a:cubicBezTo>
                    <a:pt x="21" y="77"/>
                    <a:pt x="23" y="75"/>
                    <a:pt x="27" y="75"/>
                  </a:cubicBezTo>
                  <a:cubicBezTo>
                    <a:pt x="133" y="22"/>
                    <a:pt x="260" y="22"/>
                    <a:pt x="366" y="73"/>
                  </a:cubicBezTo>
                  <a:cubicBezTo>
                    <a:pt x="374" y="77"/>
                    <a:pt x="385" y="73"/>
                    <a:pt x="389" y="64"/>
                  </a:cubicBezTo>
                  <a:cubicBezTo>
                    <a:pt x="394" y="56"/>
                    <a:pt x="389" y="45"/>
                    <a:pt x="381" y="41"/>
                  </a:cubicBezTo>
                  <a:cubicBezTo>
                    <a:pt x="264" y="-14"/>
                    <a:pt x="127" y="-14"/>
                    <a:pt x="10" y="43"/>
                  </a:cubicBezTo>
                  <a:cubicBezTo>
                    <a:pt x="2" y="47"/>
                    <a:pt x="-2" y="58"/>
                    <a:pt x="2" y="66"/>
                  </a:cubicBezTo>
                  <a:cubicBezTo>
                    <a:pt x="6" y="73"/>
                    <a:pt x="13" y="77"/>
                    <a:pt x="19" y="77"/>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de-DE" sz="1800" b="0" i="0" u="none" strike="noStrike" kern="1200">
                <a:ln>
                  <a:noFill/>
                </a:ln>
                <a:latin typeface="Allianz Neo" panose="020B0504020203020204" pitchFamily="34" charset="0"/>
                <a:ea typeface="Arial Unicode MS" pitchFamily="2"/>
                <a:cs typeface="Arial Unicode MS" pitchFamily="2"/>
              </a:endParaRPr>
            </a:p>
          </p:txBody>
        </p:sp>
        <p:sp>
          <p:nvSpPr>
            <p:cNvPr id="17" name="Freihandform 1701">
              <a:extLst>
                <a:ext uri="{FF2B5EF4-FFF2-40B4-BE49-F238E27FC236}">
                  <a16:creationId xmlns:a16="http://schemas.microsoft.com/office/drawing/2014/main" id="{0685994D-35DA-49B6-9EE5-B7054EEE61A4}"/>
                </a:ext>
              </a:extLst>
            </p:cNvPr>
            <p:cNvSpPr/>
            <p:nvPr/>
          </p:nvSpPr>
          <p:spPr>
            <a:xfrm>
              <a:off x="8775040" y="2755205"/>
              <a:ext cx="141097" cy="35158"/>
            </a:xfrm>
            <a:custGeom>
              <a:avLst/>
              <a:gdLst/>
              <a:ahLst/>
              <a:cxnLst>
                <a:cxn ang="3cd4">
                  <a:pos x="hc" y="t"/>
                </a:cxn>
                <a:cxn ang="cd2">
                  <a:pos x="l" y="vc"/>
                </a:cxn>
                <a:cxn ang="cd4">
                  <a:pos x="hc" y="b"/>
                </a:cxn>
                <a:cxn ang="0">
                  <a:pos x="r" y="vc"/>
                </a:cxn>
              </a:cxnLst>
              <a:rect l="l" t="t" r="r" b="b"/>
              <a:pathLst>
                <a:path w="607" h="152">
                  <a:moveTo>
                    <a:pt x="576" y="4"/>
                  </a:moveTo>
                  <a:cubicBezTo>
                    <a:pt x="502" y="78"/>
                    <a:pt x="404" y="118"/>
                    <a:pt x="301" y="118"/>
                  </a:cubicBezTo>
                  <a:cubicBezTo>
                    <a:pt x="199" y="118"/>
                    <a:pt x="102" y="78"/>
                    <a:pt x="30" y="6"/>
                  </a:cubicBezTo>
                  <a:cubicBezTo>
                    <a:pt x="23" y="0"/>
                    <a:pt x="11" y="0"/>
                    <a:pt x="4" y="6"/>
                  </a:cubicBezTo>
                  <a:cubicBezTo>
                    <a:pt x="-1" y="15"/>
                    <a:pt x="-1" y="25"/>
                    <a:pt x="4" y="32"/>
                  </a:cubicBezTo>
                  <a:cubicBezTo>
                    <a:pt x="85" y="110"/>
                    <a:pt x="191" y="152"/>
                    <a:pt x="301" y="152"/>
                  </a:cubicBezTo>
                  <a:cubicBezTo>
                    <a:pt x="415" y="152"/>
                    <a:pt x="521" y="110"/>
                    <a:pt x="601" y="29"/>
                  </a:cubicBezTo>
                  <a:cubicBezTo>
                    <a:pt x="608" y="23"/>
                    <a:pt x="608" y="10"/>
                    <a:pt x="601" y="4"/>
                  </a:cubicBezTo>
                  <a:cubicBezTo>
                    <a:pt x="593" y="-1"/>
                    <a:pt x="582" y="-1"/>
                    <a:pt x="576" y="4"/>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de-DE" sz="1800" b="0" i="0" u="none" strike="noStrike" kern="1200">
                <a:ln>
                  <a:noFill/>
                </a:ln>
                <a:latin typeface="Allianz Neo" panose="020B0504020203020204" pitchFamily="34" charset="0"/>
                <a:ea typeface="Arial Unicode MS" pitchFamily="2"/>
                <a:cs typeface="Arial Unicode MS" pitchFamily="2"/>
              </a:endParaRPr>
            </a:p>
          </p:txBody>
        </p:sp>
        <p:sp>
          <p:nvSpPr>
            <p:cNvPr id="18" name="Freihandform 1702">
              <a:extLst>
                <a:ext uri="{FF2B5EF4-FFF2-40B4-BE49-F238E27FC236}">
                  <a16:creationId xmlns:a16="http://schemas.microsoft.com/office/drawing/2014/main" id="{9DC2006D-62A3-4F5B-879D-7F3F271544BA}"/>
                </a:ext>
              </a:extLst>
            </p:cNvPr>
            <p:cNvSpPr/>
            <p:nvPr/>
          </p:nvSpPr>
          <p:spPr>
            <a:xfrm>
              <a:off x="8746633" y="2684423"/>
              <a:ext cx="90572" cy="65426"/>
            </a:xfrm>
            <a:custGeom>
              <a:avLst/>
              <a:gdLst/>
              <a:ahLst/>
              <a:cxnLst>
                <a:cxn ang="3cd4">
                  <a:pos x="hc" y="t"/>
                </a:cxn>
                <a:cxn ang="cd2">
                  <a:pos x="l" y="vc"/>
                </a:cxn>
                <a:cxn ang="cd4">
                  <a:pos x="hc" y="b"/>
                </a:cxn>
                <a:cxn ang="0">
                  <a:pos x="r" y="vc"/>
                </a:cxn>
              </a:cxnLst>
              <a:rect l="l" t="t" r="r" b="b"/>
              <a:pathLst>
                <a:path w="390" h="282">
                  <a:moveTo>
                    <a:pt x="354" y="100"/>
                  </a:moveTo>
                  <a:lnTo>
                    <a:pt x="354" y="265"/>
                  </a:lnTo>
                  <a:cubicBezTo>
                    <a:pt x="354" y="273"/>
                    <a:pt x="362" y="282"/>
                    <a:pt x="371" y="282"/>
                  </a:cubicBezTo>
                  <a:cubicBezTo>
                    <a:pt x="381" y="282"/>
                    <a:pt x="390" y="273"/>
                    <a:pt x="390" y="265"/>
                  </a:cubicBezTo>
                  <a:lnTo>
                    <a:pt x="390" y="100"/>
                  </a:lnTo>
                  <a:cubicBezTo>
                    <a:pt x="390" y="44"/>
                    <a:pt x="343" y="0"/>
                    <a:pt x="288" y="0"/>
                  </a:cubicBezTo>
                  <a:lnTo>
                    <a:pt x="102" y="0"/>
                  </a:lnTo>
                  <a:cubicBezTo>
                    <a:pt x="47" y="0"/>
                    <a:pt x="0" y="44"/>
                    <a:pt x="0" y="100"/>
                  </a:cubicBezTo>
                  <a:lnTo>
                    <a:pt x="0" y="265"/>
                  </a:lnTo>
                  <a:cubicBezTo>
                    <a:pt x="0" y="273"/>
                    <a:pt x="9" y="282"/>
                    <a:pt x="19" y="282"/>
                  </a:cubicBezTo>
                  <a:cubicBezTo>
                    <a:pt x="28" y="282"/>
                    <a:pt x="36" y="273"/>
                    <a:pt x="36" y="265"/>
                  </a:cubicBezTo>
                  <a:lnTo>
                    <a:pt x="36" y="100"/>
                  </a:lnTo>
                  <a:cubicBezTo>
                    <a:pt x="36" y="64"/>
                    <a:pt x="66" y="34"/>
                    <a:pt x="102" y="34"/>
                  </a:cubicBezTo>
                  <a:lnTo>
                    <a:pt x="288" y="34"/>
                  </a:lnTo>
                  <a:cubicBezTo>
                    <a:pt x="324" y="34"/>
                    <a:pt x="354" y="64"/>
                    <a:pt x="354" y="10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de-DE" sz="1800" b="0" i="0" u="none" strike="noStrike" kern="1200">
                <a:ln>
                  <a:noFill/>
                </a:ln>
                <a:latin typeface="Allianz Neo" panose="020B0504020203020204" pitchFamily="34" charset="0"/>
                <a:ea typeface="Arial Unicode MS" pitchFamily="2"/>
                <a:cs typeface="Arial Unicode MS" pitchFamily="2"/>
              </a:endParaRPr>
            </a:p>
          </p:txBody>
        </p:sp>
        <p:sp>
          <p:nvSpPr>
            <p:cNvPr id="19" name="Freihandform 1703">
              <a:extLst>
                <a:ext uri="{FF2B5EF4-FFF2-40B4-BE49-F238E27FC236}">
                  <a16:creationId xmlns:a16="http://schemas.microsoft.com/office/drawing/2014/main" id="{F75A17EF-44DD-446C-A7AF-97F7FD016B96}"/>
                </a:ext>
              </a:extLst>
            </p:cNvPr>
            <p:cNvSpPr/>
            <p:nvPr/>
          </p:nvSpPr>
          <p:spPr>
            <a:xfrm>
              <a:off x="8763398" y="2618298"/>
              <a:ext cx="57044" cy="57510"/>
            </a:xfrm>
            <a:custGeom>
              <a:avLst/>
              <a:gdLst/>
              <a:ahLst/>
              <a:cxnLst>
                <a:cxn ang="3cd4">
                  <a:pos x="hc" y="t"/>
                </a:cxn>
                <a:cxn ang="cd2">
                  <a:pos x="l" y="vc"/>
                </a:cxn>
                <a:cxn ang="cd4">
                  <a:pos x="hc" y="b"/>
                </a:cxn>
                <a:cxn ang="0">
                  <a:pos x="r" y="vc"/>
                </a:cxn>
              </a:cxnLst>
              <a:rect l="l" t="t" r="r" b="b"/>
              <a:pathLst>
                <a:path w="246" h="248">
                  <a:moveTo>
                    <a:pt x="123" y="36"/>
                  </a:moveTo>
                  <a:cubicBezTo>
                    <a:pt x="172" y="36"/>
                    <a:pt x="212" y="77"/>
                    <a:pt x="212" y="125"/>
                  </a:cubicBezTo>
                  <a:cubicBezTo>
                    <a:pt x="212" y="174"/>
                    <a:pt x="172" y="212"/>
                    <a:pt x="123" y="212"/>
                  </a:cubicBezTo>
                  <a:cubicBezTo>
                    <a:pt x="74" y="212"/>
                    <a:pt x="34" y="174"/>
                    <a:pt x="34" y="125"/>
                  </a:cubicBezTo>
                  <a:cubicBezTo>
                    <a:pt x="34" y="77"/>
                    <a:pt x="74" y="36"/>
                    <a:pt x="123" y="36"/>
                  </a:cubicBezTo>
                  <a:close/>
                  <a:moveTo>
                    <a:pt x="123" y="248"/>
                  </a:moveTo>
                  <a:cubicBezTo>
                    <a:pt x="191" y="248"/>
                    <a:pt x="246" y="193"/>
                    <a:pt x="246" y="125"/>
                  </a:cubicBezTo>
                  <a:cubicBezTo>
                    <a:pt x="246" y="58"/>
                    <a:pt x="191" y="0"/>
                    <a:pt x="123" y="0"/>
                  </a:cubicBezTo>
                  <a:cubicBezTo>
                    <a:pt x="55" y="0"/>
                    <a:pt x="0" y="58"/>
                    <a:pt x="0" y="125"/>
                  </a:cubicBezTo>
                  <a:cubicBezTo>
                    <a:pt x="0" y="193"/>
                    <a:pt x="55" y="248"/>
                    <a:pt x="123" y="248"/>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de-DE" sz="1800" b="0" i="0" u="none" strike="noStrike" kern="1200">
                <a:ln>
                  <a:noFill/>
                </a:ln>
                <a:latin typeface="Allianz Neo" panose="020B0504020203020204" pitchFamily="34" charset="0"/>
                <a:ea typeface="Arial Unicode MS" pitchFamily="2"/>
                <a:cs typeface="Arial Unicode MS" pitchFamily="2"/>
              </a:endParaRPr>
            </a:p>
          </p:txBody>
        </p:sp>
        <p:sp>
          <p:nvSpPr>
            <p:cNvPr id="20" name="Freihandform 1704">
              <a:extLst>
                <a:ext uri="{FF2B5EF4-FFF2-40B4-BE49-F238E27FC236}">
                  <a16:creationId xmlns:a16="http://schemas.microsoft.com/office/drawing/2014/main" id="{7FD46D51-9CFA-4F46-8E03-28F42762FFF2}"/>
                </a:ext>
              </a:extLst>
            </p:cNvPr>
            <p:cNvSpPr/>
            <p:nvPr/>
          </p:nvSpPr>
          <p:spPr>
            <a:xfrm>
              <a:off x="8870036" y="2618298"/>
              <a:ext cx="57277" cy="57510"/>
            </a:xfrm>
            <a:custGeom>
              <a:avLst/>
              <a:gdLst/>
              <a:ahLst/>
              <a:cxnLst>
                <a:cxn ang="3cd4">
                  <a:pos x="hc" y="t"/>
                </a:cxn>
                <a:cxn ang="cd2">
                  <a:pos x="l" y="vc"/>
                </a:cxn>
                <a:cxn ang="cd4">
                  <a:pos x="hc" y="b"/>
                </a:cxn>
                <a:cxn ang="0">
                  <a:pos x="r" y="vc"/>
                </a:cxn>
              </a:cxnLst>
              <a:rect l="l" t="t" r="r" b="b"/>
              <a:pathLst>
                <a:path w="247" h="248">
                  <a:moveTo>
                    <a:pt x="124" y="36"/>
                  </a:moveTo>
                  <a:cubicBezTo>
                    <a:pt x="173" y="36"/>
                    <a:pt x="211" y="77"/>
                    <a:pt x="211" y="125"/>
                  </a:cubicBezTo>
                  <a:cubicBezTo>
                    <a:pt x="211" y="174"/>
                    <a:pt x="173" y="212"/>
                    <a:pt x="124" y="212"/>
                  </a:cubicBezTo>
                  <a:cubicBezTo>
                    <a:pt x="76" y="212"/>
                    <a:pt x="35" y="174"/>
                    <a:pt x="35" y="125"/>
                  </a:cubicBezTo>
                  <a:cubicBezTo>
                    <a:pt x="35" y="77"/>
                    <a:pt x="76" y="36"/>
                    <a:pt x="124" y="36"/>
                  </a:cubicBezTo>
                  <a:close/>
                  <a:moveTo>
                    <a:pt x="0" y="125"/>
                  </a:moveTo>
                  <a:cubicBezTo>
                    <a:pt x="0" y="193"/>
                    <a:pt x="55" y="248"/>
                    <a:pt x="124" y="248"/>
                  </a:cubicBezTo>
                  <a:cubicBezTo>
                    <a:pt x="192" y="248"/>
                    <a:pt x="247" y="193"/>
                    <a:pt x="247" y="125"/>
                  </a:cubicBezTo>
                  <a:cubicBezTo>
                    <a:pt x="247" y="58"/>
                    <a:pt x="192" y="0"/>
                    <a:pt x="124" y="0"/>
                  </a:cubicBezTo>
                  <a:cubicBezTo>
                    <a:pt x="55" y="0"/>
                    <a:pt x="0" y="58"/>
                    <a:pt x="0" y="125"/>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de-DE" sz="1800" b="0" i="0" u="none" strike="noStrike" kern="1200">
                <a:ln>
                  <a:noFill/>
                </a:ln>
                <a:latin typeface="Allianz Neo" panose="020B0504020203020204" pitchFamily="34" charset="0"/>
                <a:ea typeface="Arial Unicode MS" pitchFamily="2"/>
                <a:cs typeface="Arial Unicode MS" pitchFamily="2"/>
              </a:endParaRPr>
            </a:p>
          </p:txBody>
        </p:sp>
        <p:sp>
          <p:nvSpPr>
            <p:cNvPr id="22" name="Freihandform 1705">
              <a:extLst>
                <a:ext uri="{FF2B5EF4-FFF2-40B4-BE49-F238E27FC236}">
                  <a16:creationId xmlns:a16="http://schemas.microsoft.com/office/drawing/2014/main" id="{D7824BE0-A076-40CC-9FFB-1939C90364D1}"/>
                </a:ext>
              </a:extLst>
            </p:cNvPr>
            <p:cNvSpPr/>
            <p:nvPr/>
          </p:nvSpPr>
          <p:spPr>
            <a:xfrm>
              <a:off x="8853738" y="2684423"/>
              <a:ext cx="89874" cy="65426"/>
            </a:xfrm>
            <a:custGeom>
              <a:avLst/>
              <a:gdLst/>
              <a:ahLst/>
              <a:cxnLst>
                <a:cxn ang="3cd4">
                  <a:pos x="hc" y="t"/>
                </a:cxn>
                <a:cxn ang="cd2">
                  <a:pos x="l" y="vc"/>
                </a:cxn>
                <a:cxn ang="cd4">
                  <a:pos x="hc" y="b"/>
                </a:cxn>
                <a:cxn ang="0">
                  <a:pos x="r" y="vc"/>
                </a:cxn>
              </a:cxnLst>
              <a:rect l="l" t="t" r="r" b="b"/>
              <a:pathLst>
                <a:path w="387" h="282">
                  <a:moveTo>
                    <a:pt x="288" y="0"/>
                  </a:moveTo>
                  <a:lnTo>
                    <a:pt x="101" y="0"/>
                  </a:lnTo>
                  <a:cubicBezTo>
                    <a:pt x="44" y="0"/>
                    <a:pt x="0" y="44"/>
                    <a:pt x="0" y="100"/>
                  </a:cubicBezTo>
                  <a:lnTo>
                    <a:pt x="0" y="265"/>
                  </a:lnTo>
                  <a:cubicBezTo>
                    <a:pt x="0" y="273"/>
                    <a:pt x="8" y="282"/>
                    <a:pt x="17" y="282"/>
                  </a:cubicBezTo>
                  <a:cubicBezTo>
                    <a:pt x="27" y="282"/>
                    <a:pt x="36" y="273"/>
                    <a:pt x="36" y="265"/>
                  </a:cubicBezTo>
                  <a:lnTo>
                    <a:pt x="36" y="100"/>
                  </a:lnTo>
                  <a:cubicBezTo>
                    <a:pt x="36" y="64"/>
                    <a:pt x="65" y="34"/>
                    <a:pt x="101" y="34"/>
                  </a:cubicBezTo>
                  <a:lnTo>
                    <a:pt x="288" y="34"/>
                  </a:lnTo>
                  <a:cubicBezTo>
                    <a:pt x="324" y="34"/>
                    <a:pt x="353" y="64"/>
                    <a:pt x="353" y="100"/>
                  </a:cubicBezTo>
                  <a:lnTo>
                    <a:pt x="353" y="265"/>
                  </a:lnTo>
                  <a:cubicBezTo>
                    <a:pt x="353" y="273"/>
                    <a:pt x="359" y="282"/>
                    <a:pt x="370" y="282"/>
                  </a:cubicBezTo>
                  <a:cubicBezTo>
                    <a:pt x="381" y="282"/>
                    <a:pt x="387" y="273"/>
                    <a:pt x="387" y="265"/>
                  </a:cubicBezTo>
                  <a:lnTo>
                    <a:pt x="387" y="100"/>
                  </a:lnTo>
                  <a:cubicBezTo>
                    <a:pt x="387" y="44"/>
                    <a:pt x="343" y="0"/>
                    <a:pt x="288"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de-DE" sz="1800" b="0" i="0" u="none" strike="noStrike" kern="1200">
                <a:ln>
                  <a:noFill/>
                </a:ln>
                <a:latin typeface="Allianz Neo" panose="020B0504020203020204" pitchFamily="34" charset="0"/>
                <a:ea typeface="Arial Unicode MS" pitchFamily="2"/>
                <a:cs typeface="Arial Unicode MS" pitchFamily="2"/>
              </a:endParaRPr>
            </a:p>
          </p:txBody>
        </p:sp>
      </p:grpSp>
    </p:spTree>
    <p:extLst>
      <p:ext uri="{BB962C8B-B14F-4D97-AF65-F5344CB8AC3E}">
        <p14:creationId xmlns:p14="http://schemas.microsoft.com/office/powerpoint/2010/main" val="41694101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a:xfrm>
            <a:off x="468000" y="468000"/>
            <a:ext cx="10294937" cy="695325"/>
          </a:xfrm>
        </p:spPr>
        <p:txBody>
          <a:bodyPr/>
          <a:lstStyle/>
          <a:p>
            <a:pPr defTabSz="914389"/>
            <a:r>
              <a:rPr lang="de-DE" sz="4800" dirty="0">
                <a:solidFill>
                  <a:schemeClr val="bg1"/>
                </a:solidFill>
              </a:rPr>
              <a:t>Worauf warten sie noch?</a:t>
            </a:r>
            <a:r>
              <a:rPr lang="de-DE" sz="4800" dirty="0"/>
              <a:t/>
            </a:r>
            <a:br>
              <a:rPr lang="de-DE" sz="4800" dirty="0"/>
            </a:br>
            <a:r>
              <a:rPr lang="de-DE" sz="4800" dirty="0"/>
              <a:t>Alles startklar für ihren Erfolg!</a:t>
            </a:r>
            <a:endParaRPr lang="de-DE" dirty="0"/>
          </a:p>
        </p:txBody>
      </p:sp>
      <p:sp>
        <p:nvSpPr>
          <p:cNvPr id="3" name="Datumsplatzhalter 2"/>
          <p:cNvSpPr>
            <a:spLocks noGrp="1"/>
          </p:cNvSpPr>
          <p:nvPr>
            <p:ph type="dt" sz="half" idx="10"/>
          </p:nvPr>
        </p:nvSpPr>
        <p:spPr/>
        <p:txBody>
          <a:bodyPr/>
          <a:lstStyle/>
          <a:p>
            <a:pPr defTabSz="864006"/>
            <a:r>
              <a:rPr lang="de-DE" dirty="0" smtClean="0">
                <a:solidFill>
                  <a:srgbClr val="003781"/>
                </a:solidFill>
                <a:latin typeface="Allianz Neo" panose="020B0504020203020204" pitchFamily="34" charset="0"/>
              </a:rPr>
              <a:t>© Allianz 2022</a:t>
            </a:r>
            <a:endParaRPr lang="de-DE" dirty="0">
              <a:solidFill>
                <a:srgbClr val="003781"/>
              </a:solidFill>
              <a:latin typeface="Allianz Neo" panose="020B0504020203020204" pitchFamily="34" charset="0"/>
            </a:endParaRPr>
          </a:p>
        </p:txBody>
      </p:sp>
      <p:sp>
        <p:nvSpPr>
          <p:cNvPr id="4" name="Foliennummernplatzhalter 3"/>
          <p:cNvSpPr>
            <a:spLocks noGrp="1"/>
          </p:cNvSpPr>
          <p:nvPr>
            <p:ph type="sldNum" sz="quarter" idx="12"/>
          </p:nvPr>
        </p:nvSpPr>
        <p:spPr/>
        <p:txBody>
          <a:bodyPr/>
          <a:lstStyle/>
          <a:p>
            <a:pPr defTabSz="864006"/>
            <a:fld id="{0F96B16C-3F5F-44BC-AFCC-8CBCBD90898D}" type="slidenum">
              <a:rPr lang="de-DE" smtClean="0">
                <a:solidFill>
                  <a:srgbClr val="003781"/>
                </a:solidFill>
                <a:latin typeface="Allianz Neo" panose="020B0504020203020204" pitchFamily="34" charset="0"/>
              </a:rPr>
              <a:pPr defTabSz="864006"/>
              <a:t>13</a:t>
            </a:fld>
            <a:endParaRPr lang="de-DE">
              <a:solidFill>
                <a:srgbClr val="003781"/>
              </a:solidFill>
              <a:latin typeface="Allianz Neo" panose="020B0504020203020204" pitchFamily="34" charset="0"/>
            </a:endParaRPr>
          </a:p>
        </p:txBody>
      </p:sp>
      <p:sp>
        <p:nvSpPr>
          <p:cNvPr id="6" name="Inhaltsplatzhalter 2"/>
          <p:cNvSpPr txBox="1">
            <a:spLocks/>
          </p:cNvSpPr>
          <p:nvPr/>
        </p:nvSpPr>
        <p:spPr>
          <a:xfrm>
            <a:off x="468314" y="1795299"/>
            <a:ext cx="10367961" cy="3384550"/>
          </a:xfrm>
          <a:prstGeom prst="rect">
            <a:avLst/>
          </a:prstGeom>
          <a:ln>
            <a:noFill/>
          </a:ln>
        </p:spPr>
        <p:txBody>
          <a:bodyPr/>
          <a:lstStyle>
            <a:lvl1pPr marL="0" indent="0" algn="l" defTabSz="914400" rtl="0" eaLnBrk="1" latinLnBrk="0" hangingPunct="1">
              <a:lnSpc>
                <a:spcPct val="100000"/>
              </a:lnSpc>
              <a:spcBef>
                <a:spcPts val="0"/>
              </a:spcBef>
              <a:buFont typeface="+mj-lt"/>
              <a:buNone/>
              <a:defRPr sz="1800" kern="1200">
                <a:solidFill>
                  <a:schemeClr val="bg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500" kern="1200">
                <a:solidFill>
                  <a:schemeClr val="bg1"/>
                </a:solidFill>
                <a:latin typeface="+mn-lt"/>
                <a:ea typeface="+mn-ea"/>
                <a:cs typeface="+mn-cs"/>
              </a:defRPr>
            </a:lvl2pPr>
            <a:lvl3pPr marL="216000" indent="-216000" algn="l" defTabSz="914400" rtl="0" eaLnBrk="1" latinLnBrk="0" hangingPunct="1">
              <a:lnSpc>
                <a:spcPct val="100000"/>
              </a:lnSpc>
              <a:spcBef>
                <a:spcPts val="0"/>
              </a:spcBef>
              <a:buFont typeface="Arial" panose="020B0604020202020204" pitchFamily="34" charset="0"/>
              <a:buChar char="•"/>
              <a:defRPr sz="1500" kern="1200">
                <a:solidFill>
                  <a:schemeClr val="bg1"/>
                </a:solidFill>
                <a:latin typeface="+mn-lt"/>
                <a:ea typeface="+mn-ea"/>
                <a:cs typeface="+mn-cs"/>
              </a:defRPr>
            </a:lvl3pPr>
            <a:lvl4pPr marL="216000" indent="-216000" algn="l" defTabSz="914400" rtl="0" eaLnBrk="1" latinLnBrk="0" hangingPunct="1">
              <a:lnSpc>
                <a:spcPct val="100000"/>
              </a:lnSpc>
              <a:spcBef>
                <a:spcPts val="0"/>
              </a:spcBef>
              <a:buFont typeface="+mj-lt"/>
              <a:buAutoNum type="arabicPeriod"/>
              <a:defRPr sz="1500" kern="1200">
                <a:solidFill>
                  <a:schemeClr val="bg1"/>
                </a:solidFill>
                <a:latin typeface="+mn-lt"/>
                <a:ea typeface="+mn-ea"/>
                <a:cs typeface="+mn-cs"/>
              </a:defRPr>
            </a:lvl4pPr>
            <a:lvl5pPr marL="216000" indent="-216000" algn="l" defTabSz="914400" rtl="0" eaLnBrk="1" latinLnBrk="0" hangingPunct="1">
              <a:lnSpc>
                <a:spcPct val="100000"/>
              </a:lnSpc>
              <a:spcBef>
                <a:spcPts val="0"/>
              </a:spcBef>
              <a:buFont typeface="+mj-lt"/>
              <a:buAutoNum type="arabicPeriod"/>
              <a:defRPr sz="1800" kern="1200">
                <a:solidFill>
                  <a:schemeClr val="bg1"/>
                </a:solidFill>
                <a:latin typeface="+mn-lt"/>
                <a:ea typeface="+mn-ea"/>
                <a:cs typeface="+mn-cs"/>
              </a:defRPr>
            </a:lvl5pPr>
            <a:lvl6pPr marL="360000" indent="0" algn="l" defTabSz="914400" rtl="0" eaLnBrk="1" latinLnBrk="0" hangingPunct="1">
              <a:lnSpc>
                <a:spcPct val="90000"/>
              </a:lnSpc>
              <a:spcBef>
                <a:spcPts val="600"/>
              </a:spcBef>
              <a:buFont typeface="Arial" panose="020B0604020202020204" pitchFamily="34" charset="0"/>
              <a:buNone/>
              <a:defRPr sz="1800" kern="1200">
                <a:solidFill>
                  <a:srgbClr val="FF000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smtClean="0">
                <a:latin typeface="Allianz Neo" panose="020B0504020203020204" pitchFamily="34" charset="0"/>
              </a:rPr>
              <a:t>	</a:t>
            </a:r>
          </a:p>
          <a:p>
            <a:r>
              <a:rPr lang="de-DE" sz="1600" b="1" dirty="0" smtClean="0">
                <a:latin typeface="Allianz Neo" panose="020B0504020203020204" pitchFamily="34" charset="0"/>
              </a:rPr>
              <a:t>	Viel Erfolg mit der Riester-Bestandsbearbeitung!</a:t>
            </a:r>
          </a:p>
          <a:p>
            <a:r>
              <a:rPr lang="de-DE" sz="1600" dirty="0" smtClean="0">
                <a:latin typeface="Allianz Neo" panose="020B0504020203020204" pitchFamily="34" charset="0"/>
              </a:rPr>
              <a:t>	Alle Kunden sind zum Aktionsstart in ACA erfasst. Sie brauchen nur noch loszulegen und Termine </a:t>
            </a:r>
            <a:br>
              <a:rPr lang="de-DE" sz="1600" dirty="0" smtClean="0">
                <a:latin typeface="Allianz Neo" panose="020B0504020203020204" pitchFamily="34" charset="0"/>
              </a:rPr>
            </a:br>
            <a:r>
              <a:rPr lang="de-DE" sz="1600" dirty="0" smtClean="0">
                <a:latin typeface="Allianz Neo" panose="020B0504020203020204" pitchFamily="34" charset="0"/>
              </a:rPr>
              <a:t>	vereinbaren.</a:t>
            </a:r>
          </a:p>
          <a:p>
            <a:endParaRPr lang="de-DE" sz="1600" dirty="0" smtClean="0">
              <a:latin typeface="Allianz Neo" panose="020B0504020203020204" pitchFamily="34" charset="0"/>
            </a:endParaRPr>
          </a:p>
          <a:p>
            <a:r>
              <a:rPr lang="de-DE" sz="1600" b="1" dirty="0" smtClean="0">
                <a:latin typeface="Allianz Neo" panose="020B0504020203020204" pitchFamily="34" charset="0"/>
              </a:rPr>
              <a:t>Weitere Informationen für Ihre Aktionsbearbeitung &amp; Kundenansprache:</a:t>
            </a:r>
            <a:endParaRPr lang="de-DE" sz="1600" dirty="0" smtClean="0">
              <a:latin typeface="Allianz Neo" panose="020B0504020203020204" pitchFamily="34" charset="0"/>
            </a:endParaRPr>
          </a:p>
          <a:p>
            <a:endParaRPr lang="de-DE" dirty="0">
              <a:latin typeface="Allianz Neo" panose="020B0504020203020204" pitchFamily="34" charset="0"/>
            </a:endParaRPr>
          </a:p>
        </p:txBody>
      </p:sp>
      <p:grpSp>
        <p:nvGrpSpPr>
          <p:cNvPr id="21" name="Gruppieren 20"/>
          <p:cNvGrpSpPr/>
          <p:nvPr/>
        </p:nvGrpSpPr>
        <p:grpSpPr>
          <a:xfrm>
            <a:off x="492640" y="3647857"/>
            <a:ext cx="3159275" cy="2071154"/>
            <a:chOff x="492641" y="3647857"/>
            <a:chExt cx="2523558" cy="2071154"/>
          </a:xfrm>
        </p:grpSpPr>
        <p:sp>
          <p:nvSpPr>
            <p:cNvPr id="8" name="Rechteck 7">
              <a:extLst>
                <a:ext uri="{FF2B5EF4-FFF2-40B4-BE49-F238E27FC236}">
                  <a16:creationId xmlns:a16="http://schemas.microsoft.com/office/drawing/2014/main" id="{373CECB8-A722-2D4C-BEA8-F9CB440202B6}"/>
                </a:ext>
              </a:extLst>
            </p:cNvPr>
            <p:cNvSpPr/>
            <p:nvPr/>
          </p:nvSpPr>
          <p:spPr>
            <a:xfrm>
              <a:off x="492641" y="3647857"/>
              <a:ext cx="2516651" cy="2071154"/>
            </a:xfrm>
            <a:prstGeom prst="rect">
              <a:avLst/>
            </a:prstGeom>
            <a:solidFill>
              <a:schemeClr val="bg1">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02026" tIns="102026" rIns="102026" bIns="102026" numCol="1" spcCol="0" rtlCol="0" fromWordArt="0" anchor="t" anchorCtr="0" forceAA="0" compatLnSpc="1">
              <a:prstTxWarp prst="textNoShape">
                <a:avLst/>
              </a:prstTxWarp>
              <a:noAutofit/>
            </a:bodyPr>
            <a:lstStyle/>
            <a:p>
              <a:pPr lvl="0" algn="ctr"/>
              <a:r>
                <a:rPr lang="de-DE" sz="1400" b="1" dirty="0">
                  <a:solidFill>
                    <a:schemeClr val="tx1"/>
                  </a:solidFill>
                  <a:latin typeface="Allianz Neo" panose="020B0504020203020204" pitchFamily="34" charset="0"/>
                </a:rPr>
                <a:t>Informationen </a:t>
              </a:r>
              <a:r>
                <a:rPr lang="de-DE" sz="1400" b="1" dirty="0" smtClean="0">
                  <a:solidFill>
                    <a:schemeClr val="tx1"/>
                  </a:solidFill>
                  <a:latin typeface="Allianz Neo" panose="020B0504020203020204" pitchFamily="34" charset="0"/>
                </a:rPr>
                <a:t>im ACA </a:t>
              </a:r>
              <a:endParaRPr lang="de-DE" sz="1400" b="1" dirty="0">
                <a:solidFill>
                  <a:schemeClr val="tx1"/>
                </a:solidFill>
                <a:latin typeface="Allianz Neo" panose="020B0504020203020204" pitchFamily="34" charset="0"/>
              </a:endParaRPr>
            </a:p>
          </p:txBody>
        </p:sp>
        <p:sp>
          <p:nvSpPr>
            <p:cNvPr id="10" name="Rechteck 9">
              <a:extLst>
                <a:ext uri="{FF2B5EF4-FFF2-40B4-BE49-F238E27FC236}">
                  <a16:creationId xmlns:a16="http://schemas.microsoft.com/office/drawing/2014/main" id="{373CECB8-A722-2D4C-BEA8-F9CB440202B6}"/>
                </a:ext>
              </a:extLst>
            </p:cNvPr>
            <p:cNvSpPr/>
            <p:nvPr/>
          </p:nvSpPr>
          <p:spPr>
            <a:xfrm>
              <a:off x="492641" y="4205202"/>
              <a:ext cx="2523558" cy="1511607"/>
            </a:xfrm>
            <a:prstGeom prst="rect">
              <a:avLst/>
            </a:prstGeom>
            <a:noFill/>
            <a:ln>
              <a:solidFill>
                <a:schemeClr val="tx1"/>
              </a:solidFill>
            </a:ln>
          </p:spPr>
          <p:txBody>
            <a:bodyPr rot="0" spcFirstLastPara="0" vertOverflow="overflow" horzOverflow="overflow" vert="horz" wrap="square" lIns="102026" tIns="102026" rIns="102026" bIns="102026" numCol="1" spcCol="0" rtlCol="0" fromWordArt="0" anchor="t" anchorCtr="0" forceAA="0" compatLnSpc="1">
              <a:prstTxWarp prst="textNoShape">
                <a:avLst/>
              </a:prstTxWarp>
              <a:noAutofit/>
            </a:bodyPr>
            <a:lstStyle/>
            <a:p>
              <a:pPr lvl="0"/>
              <a:r>
                <a:rPr lang="de-DE" sz="1200" dirty="0" smtClean="0">
                  <a:latin typeface="Allianz Neo" panose="020B0504020203020204" pitchFamily="34" charset="0"/>
                </a:rPr>
                <a:t>Vielfältige </a:t>
              </a:r>
              <a:r>
                <a:rPr lang="de-DE" sz="1200" dirty="0">
                  <a:latin typeface="Allianz Neo" panose="020B0504020203020204" pitchFamily="34" charset="0"/>
                </a:rPr>
                <a:t>Informationen zur Zielgruppe, Aktionsbearbeitung sowie den Sortierkriterien für Ihre </a:t>
              </a:r>
              <a:r>
                <a:rPr lang="de-DE" sz="1200" dirty="0" smtClean="0">
                  <a:latin typeface="Allianz Neo" panose="020B0504020203020204" pitchFamily="34" charset="0"/>
                </a:rPr>
                <a:t>Priorisierungen</a:t>
              </a:r>
            </a:p>
            <a:p>
              <a:pPr lvl="0"/>
              <a:endParaRPr lang="de-DE" sz="1200" dirty="0">
                <a:latin typeface="Allianz Neo" panose="020B0504020203020204" pitchFamily="34" charset="0"/>
              </a:endParaRPr>
            </a:p>
            <a:p>
              <a:r>
                <a:rPr lang="de-DE" sz="1200" dirty="0">
                  <a:latin typeface="Allianz Neo" panose="020B0504020203020204" pitchFamily="34" charset="0"/>
                  <a:sym typeface="Wingdings" panose="05000000000000000000" pitchFamily="2" charset="2"/>
                </a:rPr>
                <a:t> </a:t>
              </a:r>
              <a:r>
                <a:rPr lang="de-DE" sz="1200" dirty="0" smtClean="0">
                  <a:latin typeface="Allianz Neo" panose="020B0504020203020204" pitchFamily="34" charset="0"/>
                  <a:sym typeface="Wingdings" panose="05000000000000000000" pitchFamily="2" charset="2"/>
                </a:rPr>
                <a:t>Der Zugang erfolgt über das Makler-Portal</a:t>
              </a:r>
              <a:endParaRPr lang="de-DE" sz="1200" dirty="0">
                <a:latin typeface="Allianz Neo" panose="020B0504020203020204" pitchFamily="34" charset="0"/>
              </a:endParaRPr>
            </a:p>
            <a:p>
              <a:pPr lvl="0"/>
              <a:endParaRPr lang="de-DE" sz="1200" dirty="0">
                <a:latin typeface="Allianz Neo" panose="020B0504020203020204" pitchFamily="34" charset="0"/>
              </a:endParaRPr>
            </a:p>
          </p:txBody>
        </p:sp>
      </p:grpSp>
      <p:grpSp>
        <p:nvGrpSpPr>
          <p:cNvPr id="20" name="Gruppieren 19"/>
          <p:cNvGrpSpPr/>
          <p:nvPr/>
        </p:nvGrpSpPr>
        <p:grpSpPr>
          <a:xfrm>
            <a:off x="4106070" y="3647857"/>
            <a:ext cx="3111725" cy="2071154"/>
            <a:chOff x="3111077" y="3647857"/>
            <a:chExt cx="2485576" cy="2071154"/>
          </a:xfrm>
        </p:grpSpPr>
        <p:sp>
          <p:nvSpPr>
            <p:cNvPr id="7" name="Rechteck 6">
              <a:hlinkClick r:id="rId2"/>
              <a:extLst>
                <a:ext uri="{FF2B5EF4-FFF2-40B4-BE49-F238E27FC236}">
                  <a16:creationId xmlns:a16="http://schemas.microsoft.com/office/drawing/2014/main" id="{A31690FD-F0C7-BD47-B595-3B2A45517880}"/>
                </a:ext>
              </a:extLst>
            </p:cNvPr>
            <p:cNvSpPr/>
            <p:nvPr/>
          </p:nvSpPr>
          <p:spPr>
            <a:xfrm>
              <a:off x="3111077" y="3647857"/>
              <a:ext cx="2482642" cy="2071154"/>
            </a:xfrm>
            <a:prstGeom prst="rect">
              <a:avLst/>
            </a:prstGeom>
            <a:solidFill>
              <a:schemeClr val="bg1">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02026" tIns="102026" rIns="102026" bIns="102026" numCol="1" spcCol="0" rtlCol="0" fromWordArt="0" anchor="t" anchorCtr="0" forceAA="0" compatLnSpc="1">
              <a:prstTxWarp prst="textNoShape">
                <a:avLst/>
              </a:prstTxWarp>
              <a:noAutofit/>
            </a:bodyPr>
            <a:lstStyle/>
            <a:p>
              <a:pPr algn="ctr">
                <a:spcBef>
                  <a:spcPts val="94"/>
                </a:spcBef>
                <a:spcAft>
                  <a:spcPts val="94"/>
                </a:spcAft>
              </a:pPr>
              <a:r>
                <a:rPr lang="de-DE" sz="1400" b="1" dirty="0" smtClean="0">
                  <a:solidFill>
                    <a:schemeClr val="tx1"/>
                  </a:solidFill>
                  <a:latin typeface="Allianz Neo" panose="020B0504020203020204" pitchFamily="34" charset="0"/>
                </a:rPr>
                <a:t>Makler-Portal-Seite                                                            zur </a:t>
              </a:r>
              <a:r>
                <a:rPr lang="de-DE" sz="1400" b="1" dirty="0">
                  <a:solidFill>
                    <a:schemeClr val="tx1"/>
                  </a:solidFill>
                  <a:latin typeface="Allianz Neo" panose="020B0504020203020204" pitchFamily="34" charset="0"/>
                </a:rPr>
                <a:t>Aktion </a:t>
              </a:r>
            </a:p>
          </p:txBody>
        </p:sp>
        <p:sp>
          <p:nvSpPr>
            <p:cNvPr id="11" name="Rechteck 10">
              <a:hlinkClick r:id="rId2"/>
              <a:extLst>
                <a:ext uri="{FF2B5EF4-FFF2-40B4-BE49-F238E27FC236}">
                  <a16:creationId xmlns:a16="http://schemas.microsoft.com/office/drawing/2014/main" id="{A31690FD-F0C7-BD47-B595-3B2A45517880}"/>
                </a:ext>
              </a:extLst>
            </p:cNvPr>
            <p:cNvSpPr/>
            <p:nvPr/>
          </p:nvSpPr>
          <p:spPr>
            <a:xfrm>
              <a:off x="3111077" y="4205202"/>
              <a:ext cx="2485576" cy="1511607"/>
            </a:xfrm>
            <a:prstGeom prst="rect">
              <a:avLst/>
            </a:prstGeom>
            <a:noFill/>
            <a:ln>
              <a:solidFill>
                <a:schemeClr val="tx1"/>
              </a:solidFill>
            </a:ln>
          </p:spPr>
          <p:txBody>
            <a:bodyPr rot="0" spcFirstLastPara="0" vertOverflow="overflow" horzOverflow="overflow" vert="horz" wrap="square" lIns="102026" tIns="102026" rIns="102026" bIns="102026" numCol="1" spcCol="0" rtlCol="0" fromWordArt="0" anchor="t" anchorCtr="0" forceAA="0" compatLnSpc="1">
              <a:prstTxWarp prst="textNoShape">
                <a:avLst/>
              </a:prstTxWarp>
              <a:noAutofit/>
            </a:bodyPr>
            <a:lstStyle/>
            <a:p>
              <a:pPr>
                <a:spcBef>
                  <a:spcPts val="94"/>
                </a:spcBef>
                <a:spcAft>
                  <a:spcPts val="94"/>
                </a:spcAft>
              </a:pPr>
              <a:r>
                <a:rPr lang="de-DE" sz="1200" dirty="0" smtClean="0">
                  <a:latin typeface="Allianz Neo" panose="020B0504020203020204" pitchFamily="34" charset="0"/>
                </a:rPr>
                <a:t>Unterstützende </a:t>
              </a:r>
              <a:r>
                <a:rPr lang="de-DE" sz="1200" dirty="0">
                  <a:latin typeface="Allianz Neo" panose="020B0504020203020204" pitchFamily="34" charset="0"/>
                </a:rPr>
                <a:t>Unterlagen wie </a:t>
              </a:r>
            </a:p>
            <a:p>
              <a:pPr marL="269948" indent="-269948">
                <a:spcBef>
                  <a:spcPts val="94"/>
                </a:spcBef>
                <a:spcAft>
                  <a:spcPts val="94"/>
                </a:spcAft>
                <a:buFont typeface="Arial" panose="020B0604020202020204" pitchFamily="34" charset="0"/>
                <a:buChar char="•"/>
              </a:pPr>
              <a:r>
                <a:rPr lang="de-DE" sz="1200" dirty="0">
                  <a:latin typeface="Allianz Neo" panose="020B0504020203020204" pitchFamily="34" charset="0"/>
                </a:rPr>
                <a:t>Vertriebsinfo zur Aktion</a:t>
              </a:r>
            </a:p>
            <a:p>
              <a:pPr marL="269948" indent="-269948">
                <a:spcBef>
                  <a:spcPts val="94"/>
                </a:spcBef>
                <a:spcAft>
                  <a:spcPts val="94"/>
                </a:spcAft>
                <a:buFont typeface="Arial" panose="020B0604020202020204" pitchFamily="34" charset="0"/>
                <a:buChar char="•"/>
              </a:pPr>
              <a:r>
                <a:rPr lang="de-DE" sz="1200" dirty="0" smtClean="0">
                  <a:latin typeface="Allianz Neo" panose="020B0504020203020204" pitchFamily="34" charset="0"/>
                </a:rPr>
                <a:t>Bedienungsanleitung zur </a:t>
              </a:r>
              <a:r>
                <a:rPr lang="de-DE" sz="1200" dirty="0" smtClean="0">
                  <a:latin typeface="Allianz Neo" panose="020B0504020203020204" pitchFamily="34" charset="0"/>
                </a:rPr>
                <a:t>Riester Bestandsbearbeitung</a:t>
              </a:r>
              <a:endParaRPr lang="de-DE" sz="1200" dirty="0">
                <a:latin typeface="Allianz Neo" panose="020B0504020203020204" pitchFamily="34" charset="0"/>
              </a:endParaRPr>
            </a:p>
            <a:p>
              <a:pPr marL="269948" indent="-269948">
                <a:spcBef>
                  <a:spcPts val="94"/>
                </a:spcBef>
                <a:spcAft>
                  <a:spcPts val="94"/>
                </a:spcAft>
                <a:buFont typeface="Arial" panose="020B0604020202020204" pitchFamily="34" charset="0"/>
                <a:buChar char="•"/>
              </a:pPr>
              <a:r>
                <a:rPr lang="de-DE" sz="1200" dirty="0" smtClean="0">
                  <a:latin typeface="Allianz Neo" panose="020B0504020203020204" pitchFamily="34" charset="0"/>
                </a:rPr>
                <a:t>Formulare und Verkaufshelfer</a:t>
              </a:r>
            </a:p>
            <a:p>
              <a:pPr>
                <a:spcBef>
                  <a:spcPts val="94"/>
                </a:spcBef>
                <a:spcAft>
                  <a:spcPts val="94"/>
                </a:spcAft>
              </a:pPr>
              <a:r>
                <a:rPr lang="de-DE" sz="1200" dirty="0" smtClean="0">
                  <a:latin typeface="Allianz Neo" panose="020B0504020203020204" pitchFamily="34" charset="0"/>
                  <a:sym typeface="Wingdings" panose="05000000000000000000" pitchFamily="2" charset="2"/>
                </a:rPr>
                <a:t> </a:t>
              </a:r>
              <a:r>
                <a:rPr lang="de-DE" sz="1200" dirty="0">
                  <a:latin typeface="Allianz Neo" panose="020B0504020203020204" pitchFamily="34" charset="0"/>
                  <a:sym typeface="Wingdings" panose="05000000000000000000" pitchFamily="2" charset="2"/>
                </a:rPr>
                <a:t>Link</a:t>
              </a:r>
              <a:endParaRPr lang="de-DE" sz="1200" dirty="0">
                <a:latin typeface="Allianz Neo" panose="020B0504020203020204" pitchFamily="34" charset="0"/>
              </a:endParaRPr>
            </a:p>
            <a:p>
              <a:pPr>
                <a:spcBef>
                  <a:spcPts val="94"/>
                </a:spcBef>
                <a:spcAft>
                  <a:spcPts val="94"/>
                </a:spcAft>
              </a:pPr>
              <a:endParaRPr lang="de-DE" sz="1200" dirty="0">
                <a:latin typeface="Allianz Neo" panose="020B0504020203020204" pitchFamily="34" charset="0"/>
              </a:endParaRPr>
            </a:p>
          </p:txBody>
        </p:sp>
      </p:grpSp>
      <p:grpSp>
        <p:nvGrpSpPr>
          <p:cNvPr id="19" name="Gruppieren 18"/>
          <p:cNvGrpSpPr/>
          <p:nvPr/>
        </p:nvGrpSpPr>
        <p:grpSpPr>
          <a:xfrm>
            <a:off x="7612309" y="3647857"/>
            <a:ext cx="3150628" cy="2071154"/>
            <a:chOff x="5691531" y="3645655"/>
            <a:chExt cx="2516651" cy="2071154"/>
          </a:xfrm>
        </p:grpSpPr>
        <p:sp>
          <p:nvSpPr>
            <p:cNvPr id="13" name="Rechteck 12">
              <a:hlinkClick r:id="rId3"/>
              <a:extLst>
                <a:ext uri="{FF2B5EF4-FFF2-40B4-BE49-F238E27FC236}">
                  <a16:creationId xmlns:a16="http://schemas.microsoft.com/office/drawing/2014/main" id="{EFFB0846-6D6D-DC46-A88E-02982350F699}"/>
                </a:ext>
              </a:extLst>
            </p:cNvPr>
            <p:cNvSpPr/>
            <p:nvPr/>
          </p:nvSpPr>
          <p:spPr>
            <a:xfrm>
              <a:off x="5691531" y="3645655"/>
              <a:ext cx="2516651" cy="2071154"/>
            </a:xfrm>
            <a:prstGeom prst="rect">
              <a:avLst/>
            </a:prstGeom>
            <a:solidFill>
              <a:schemeClr val="bg1">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02026" tIns="102026" rIns="102026" bIns="102026" numCol="1" spcCol="0" rtlCol="0" fromWordArt="0" anchor="t" anchorCtr="0" forceAA="0" compatLnSpc="1">
              <a:prstTxWarp prst="textNoShape">
                <a:avLst/>
              </a:prstTxWarp>
              <a:noAutofit/>
            </a:bodyPr>
            <a:lstStyle/>
            <a:p>
              <a:pPr lvl="0" algn="ctr"/>
              <a:r>
                <a:rPr lang="de-DE" sz="1400" b="1" dirty="0" smtClean="0">
                  <a:solidFill>
                    <a:schemeClr val="tx1"/>
                  </a:solidFill>
                  <a:latin typeface="Allianz Neo" panose="020B0504020203020204" pitchFamily="34" charset="0"/>
                </a:rPr>
                <a:t>Produktseiten Riester im </a:t>
              </a:r>
              <a:br>
                <a:rPr lang="de-DE" sz="1400" b="1" dirty="0" smtClean="0">
                  <a:solidFill>
                    <a:schemeClr val="tx1"/>
                  </a:solidFill>
                  <a:latin typeface="Allianz Neo" panose="020B0504020203020204" pitchFamily="34" charset="0"/>
                </a:rPr>
              </a:br>
              <a:r>
                <a:rPr lang="de-DE" sz="1400" b="1" dirty="0" smtClean="0">
                  <a:solidFill>
                    <a:schemeClr val="tx1"/>
                  </a:solidFill>
                  <a:latin typeface="Allianz Neo" panose="020B0504020203020204" pitchFamily="34" charset="0"/>
                </a:rPr>
                <a:t>Makler-Portal</a:t>
              </a:r>
              <a:endParaRPr lang="de-DE" sz="1400" b="1" dirty="0">
                <a:solidFill>
                  <a:schemeClr val="tx1"/>
                </a:solidFill>
                <a:latin typeface="Allianz Neo" panose="020B0504020203020204" pitchFamily="34" charset="0"/>
              </a:endParaRPr>
            </a:p>
          </p:txBody>
        </p:sp>
        <p:sp>
          <p:nvSpPr>
            <p:cNvPr id="14" name="Rechteck 13">
              <a:hlinkClick r:id="rId3"/>
              <a:extLst>
                <a:ext uri="{FF2B5EF4-FFF2-40B4-BE49-F238E27FC236}">
                  <a16:creationId xmlns:a16="http://schemas.microsoft.com/office/drawing/2014/main" id="{EFFB0846-6D6D-DC46-A88E-02982350F699}"/>
                </a:ext>
              </a:extLst>
            </p:cNvPr>
            <p:cNvSpPr/>
            <p:nvPr/>
          </p:nvSpPr>
          <p:spPr>
            <a:xfrm>
              <a:off x="5691531" y="4203001"/>
              <a:ext cx="2516651" cy="1513808"/>
            </a:xfrm>
            <a:prstGeom prst="rect">
              <a:avLst/>
            </a:prstGeom>
            <a:noFill/>
            <a:ln>
              <a:solidFill>
                <a:schemeClr val="tx1"/>
              </a:solidFill>
            </a:ln>
          </p:spPr>
          <p:txBody>
            <a:bodyPr rot="0" spcFirstLastPara="0" vertOverflow="overflow" horzOverflow="overflow" vert="horz" wrap="square" lIns="102026" tIns="102026" rIns="102026" bIns="102026" numCol="1" spcCol="0" rtlCol="0" fromWordArt="0" anchor="t" anchorCtr="0" forceAA="0" compatLnSpc="1">
              <a:prstTxWarp prst="textNoShape">
                <a:avLst/>
              </a:prstTxWarp>
              <a:noAutofit/>
            </a:bodyPr>
            <a:lstStyle/>
            <a:p>
              <a:pPr lvl="0"/>
              <a:r>
                <a:rPr lang="de-DE" sz="1200" dirty="0" smtClean="0">
                  <a:latin typeface="Allianz Neo" panose="020B0504020203020204" pitchFamily="34" charset="0"/>
                </a:rPr>
                <a:t>Alle Produkt-Informationen zur Riester-Rente auf einen Blick:</a:t>
              </a:r>
            </a:p>
            <a:p>
              <a:pPr lvl="0"/>
              <a:endParaRPr lang="de-DE" sz="1200" dirty="0">
                <a:latin typeface="Allianz Neo" panose="020B0504020203020204" pitchFamily="34" charset="0"/>
              </a:endParaRPr>
            </a:p>
            <a:p>
              <a:r>
                <a:rPr lang="de-DE" sz="1200" dirty="0">
                  <a:latin typeface="Allianz Neo" panose="020B0504020203020204" pitchFamily="34" charset="0"/>
                  <a:sym typeface="Wingdings" panose="05000000000000000000" pitchFamily="2" charset="2"/>
                </a:rPr>
                <a:t> Link</a:t>
              </a:r>
              <a:endParaRPr lang="de-DE" sz="1200" dirty="0">
                <a:latin typeface="Allianz Neo" panose="020B0504020203020204" pitchFamily="34" charset="0"/>
              </a:endParaRPr>
            </a:p>
            <a:p>
              <a:pPr lvl="0"/>
              <a:endParaRPr lang="de-DE" sz="1200" dirty="0">
                <a:latin typeface="Allianz Neo" panose="020B0504020203020204" pitchFamily="34" charset="0"/>
              </a:endParaRPr>
            </a:p>
          </p:txBody>
        </p:sp>
      </p:grpSp>
      <p:sp>
        <p:nvSpPr>
          <p:cNvPr id="15" name="Oval 14">
            <a:extLst>
              <a:ext uri="{FF2B5EF4-FFF2-40B4-BE49-F238E27FC236}">
                <a16:creationId xmlns:a16="http://schemas.microsoft.com/office/drawing/2014/main" id="{49760BF6-C1B4-F94C-ACB7-844E63C9C412}"/>
              </a:ext>
            </a:extLst>
          </p:cNvPr>
          <p:cNvSpPr>
            <a:spLocks noChangeArrowheads="1"/>
          </p:cNvSpPr>
          <p:nvPr/>
        </p:nvSpPr>
        <p:spPr bwMode="auto">
          <a:xfrm>
            <a:off x="649809" y="2013098"/>
            <a:ext cx="510132" cy="510132"/>
          </a:xfrm>
          <a:prstGeom prst="ellipse">
            <a:avLst/>
          </a:prstGeom>
          <a:solidFill>
            <a:schemeClr val="tx2">
              <a:alpha val="80000"/>
            </a:schemeClr>
          </a:solidFill>
          <a:ln>
            <a:noFill/>
          </a:ln>
          <a:effectLst/>
        </p:spPr>
        <p:txBody>
          <a:bodyPr vert="horz" wrap="square" lIns="68018" tIns="43191" rIns="0" bIns="43191" numCol="1" anchor="ctr" anchorCtr="0" compatLnSpc="1">
            <a:prstTxWarp prst="textNoShape">
              <a:avLst/>
            </a:prstTxWarp>
          </a:bodyPr>
          <a:lstStyle/>
          <a:p>
            <a:endParaRPr lang="de-DE" sz="1323" dirty="0">
              <a:solidFill>
                <a:schemeClr val="bg1"/>
              </a:solidFill>
              <a:latin typeface="Allianz Neo" panose="020B0504020203020204" pitchFamily="34" charset="0"/>
            </a:endParaRPr>
          </a:p>
        </p:txBody>
      </p:sp>
      <p:sp>
        <p:nvSpPr>
          <p:cNvPr id="16" name="Freeform 46"/>
          <p:cNvSpPr>
            <a:spLocks noEditPoints="1"/>
          </p:cNvSpPr>
          <p:nvPr/>
        </p:nvSpPr>
        <p:spPr bwMode="auto">
          <a:xfrm>
            <a:off x="749643" y="2175946"/>
            <a:ext cx="335168" cy="196361"/>
          </a:xfrm>
          <a:custGeom>
            <a:avLst/>
            <a:gdLst>
              <a:gd name="T0" fmla="*/ 427 w 461"/>
              <a:gd name="T1" fmla="*/ 51 h 270"/>
              <a:gd name="T2" fmla="*/ 282 w 461"/>
              <a:gd name="T3" fmla="*/ 51 h 270"/>
              <a:gd name="T4" fmla="*/ 287 w 461"/>
              <a:gd name="T5" fmla="*/ 34 h 270"/>
              <a:gd name="T6" fmla="*/ 253 w 461"/>
              <a:gd name="T7" fmla="*/ 0 h 270"/>
              <a:gd name="T8" fmla="*/ 135 w 461"/>
              <a:gd name="T9" fmla="*/ 0 h 270"/>
              <a:gd name="T10" fmla="*/ 0 w 461"/>
              <a:gd name="T11" fmla="*/ 135 h 270"/>
              <a:gd name="T12" fmla="*/ 135 w 461"/>
              <a:gd name="T13" fmla="*/ 270 h 270"/>
              <a:gd name="T14" fmla="*/ 243 w 461"/>
              <a:gd name="T15" fmla="*/ 270 h 270"/>
              <a:gd name="T16" fmla="*/ 277 w 461"/>
              <a:gd name="T17" fmla="*/ 236 h 270"/>
              <a:gd name="T18" fmla="*/ 273 w 461"/>
              <a:gd name="T19" fmla="*/ 220 h 270"/>
              <a:gd name="T20" fmla="*/ 279 w 461"/>
              <a:gd name="T21" fmla="*/ 220 h 270"/>
              <a:gd name="T22" fmla="*/ 313 w 461"/>
              <a:gd name="T23" fmla="*/ 186 h 270"/>
              <a:gd name="T24" fmla="*/ 309 w 461"/>
              <a:gd name="T25" fmla="*/ 170 h 270"/>
              <a:gd name="T26" fmla="*/ 315 w 461"/>
              <a:gd name="T27" fmla="*/ 170 h 270"/>
              <a:gd name="T28" fmla="*/ 349 w 461"/>
              <a:gd name="T29" fmla="*/ 136 h 270"/>
              <a:gd name="T30" fmla="*/ 344 w 461"/>
              <a:gd name="T31" fmla="*/ 119 h 270"/>
              <a:gd name="T32" fmla="*/ 427 w 461"/>
              <a:gd name="T33" fmla="*/ 119 h 270"/>
              <a:gd name="T34" fmla="*/ 461 w 461"/>
              <a:gd name="T35" fmla="*/ 85 h 270"/>
              <a:gd name="T36" fmla="*/ 427 w 461"/>
              <a:gd name="T37" fmla="*/ 51 h 270"/>
              <a:gd name="T38" fmla="*/ 427 w 461"/>
              <a:gd name="T39" fmla="*/ 109 h 270"/>
              <a:gd name="T40" fmla="*/ 274 w 461"/>
              <a:gd name="T41" fmla="*/ 109 h 270"/>
              <a:gd name="T42" fmla="*/ 269 w 461"/>
              <a:gd name="T43" fmla="*/ 114 h 270"/>
              <a:gd name="T44" fmla="*/ 274 w 461"/>
              <a:gd name="T45" fmla="*/ 119 h 270"/>
              <a:gd name="T46" fmla="*/ 332 w 461"/>
              <a:gd name="T47" fmla="*/ 119 h 270"/>
              <a:gd name="T48" fmla="*/ 340 w 461"/>
              <a:gd name="T49" fmla="*/ 136 h 270"/>
              <a:gd name="T50" fmla="*/ 315 w 461"/>
              <a:gd name="T51" fmla="*/ 161 h 270"/>
              <a:gd name="T52" fmla="*/ 300 w 461"/>
              <a:gd name="T53" fmla="*/ 161 h 270"/>
              <a:gd name="T54" fmla="*/ 300 w 461"/>
              <a:gd name="T55" fmla="*/ 161 h 270"/>
              <a:gd name="T56" fmla="*/ 259 w 461"/>
              <a:gd name="T57" fmla="*/ 161 h 270"/>
              <a:gd name="T58" fmla="*/ 254 w 461"/>
              <a:gd name="T59" fmla="*/ 166 h 270"/>
              <a:gd name="T60" fmla="*/ 259 w 461"/>
              <a:gd name="T61" fmla="*/ 170 h 270"/>
              <a:gd name="T62" fmla="*/ 298 w 461"/>
              <a:gd name="T63" fmla="*/ 170 h 270"/>
              <a:gd name="T64" fmla="*/ 304 w 461"/>
              <a:gd name="T65" fmla="*/ 186 h 270"/>
              <a:gd name="T66" fmla="*/ 279 w 461"/>
              <a:gd name="T67" fmla="*/ 211 h 270"/>
              <a:gd name="T68" fmla="*/ 264 w 461"/>
              <a:gd name="T69" fmla="*/ 211 h 270"/>
              <a:gd name="T70" fmla="*/ 264 w 461"/>
              <a:gd name="T71" fmla="*/ 211 h 270"/>
              <a:gd name="T72" fmla="*/ 242 w 461"/>
              <a:gd name="T73" fmla="*/ 211 h 270"/>
              <a:gd name="T74" fmla="*/ 237 w 461"/>
              <a:gd name="T75" fmla="*/ 215 h 270"/>
              <a:gd name="T76" fmla="*/ 242 w 461"/>
              <a:gd name="T77" fmla="*/ 220 h 270"/>
              <a:gd name="T78" fmla="*/ 262 w 461"/>
              <a:gd name="T79" fmla="*/ 220 h 270"/>
              <a:gd name="T80" fmla="*/ 268 w 461"/>
              <a:gd name="T81" fmla="*/ 236 h 270"/>
              <a:gd name="T82" fmla="*/ 243 w 461"/>
              <a:gd name="T83" fmla="*/ 261 h 270"/>
              <a:gd name="T84" fmla="*/ 135 w 461"/>
              <a:gd name="T85" fmla="*/ 261 h 270"/>
              <a:gd name="T86" fmla="*/ 10 w 461"/>
              <a:gd name="T87" fmla="*/ 135 h 270"/>
              <a:gd name="T88" fmla="*/ 135 w 461"/>
              <a:gd name="T89" fmla="*/ 9 h 270"/>
              <a:gd name="T90" fmla="*/ 253 w 461"/>
              <a:gd name="T91" fmla="*/ 9 h 270"/>
              <a:gd name="T92" fmla="*/ 277 w 461"/>
              <a:gd name="T93" fmla="*/ 34 h 270"/>
              <a:gd name="T94" fmla="*/ 271 w 461"/>
              <a:gd name="T95" fmla="*/ 51 h 270"/>
              <a:gd name="T96" fmla="*/ 171 w 461"/>
              <a:gd name="T97" fmla="*/ 51 h 270"/>
              <a:gd name="T98" fmla="*/ 166 w 461"/>
              <a:gd name="T99" fmla="*/ 55 h 270"/>
              <a:gd name="T100" fmla="*/ 171 w 461"/>
              <a:gd name="T101" fmla="*/ 60 h 270"/>
              <a:gd name="T102" fmla="*/ 427 w 461"/>
              <a:gd name="T103" fmla="*/ 60 h 270"/>
              <a:gd name="T104" fmla="*/ 451 w 461"/>
              <a:gd name="T105" fmla="*/ 85 h 270"/>
              <a:gd name="T106" fmla="*/ 427 w 461"/>
              <a:gd name="T107" fmla="*/ 109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61" h="270">
                <a:moveTo>
                  <a:pt x="427" y="51"/>
                </a:moveTo>
                <a:cubicBezTo>
                  <a:pt x="282" y="51"/>
                  <a:pt x="282" y="51"/>
                  <a:pt x="282" y="51"/>
                </a:cubicBezTo>
                <a:cubicBezTo>
                  <a:pt x="285" y="46"/>
                  <a:pt x="287" y="40"/>
                  <a:pt x="287" y="34"/>
                </a:cubicBezTo>
                <a:cubicBezTo>
                  <a:pt x="287" y="15"/>
                  <a:pt x="271" y="0"/>
                  <a:pt x="253" y="0"/>
                </a:cubicBezTo>
                <a:cubicBezTo>
                  <a:pt x="135" y="0"/>
                  <a:pt x="135" y="0"/>
                  <a:pt x="135" y="0"/>
                </a:cubicBezTo>
                <a:cubicBezTo>
                  <a:pt x="61" y="0"/>
                  <a:pt x="0" y="61"/>
                  <a:pt x="0" y="135"/>
                </a:cubicBezTo>
                <a:cubicBezTo>
                  <a:pt x="0" y="210"/>
                  <a:pt x="61" y="270"/>
                  <a:pt x="135" y="270"/>
                </a:cubicBezTo>
                <a:cubicBezTo>
                  <a:pt x="243" y="270"/>
                  <a:pt x="243" y="270"/>
                  <a:pt x="243" y="270"/>
                </a:cubicBezTo>
                <a:cubicBezTo>
                  <a:pt x="262" y="270"/>
                  <a:pt x="277" y="255"/>
                  <a:pt x="277" y="236"/>
                </a:cubicBezTo>
                <a:cubicBezTo>
                  <a:pt x="277" y="231"/>
                  <a:pt x="276" y="225"/>
                  <a:pt x="273" y="220"/>
                </a:cubicBezTo>
                <a:cubicBezTo>
                  <a:pt x="279" y="220"/>
                  <a:pt x="279" y="220"/>
                  <a:pt x="279" y="220"/>
                </a:cubicBezTo>
                <a:cubicBezTo>
                  <a:pt x="298" y="220"/>
                  <a:pt x="313" y="205"/>
                  <a:pt x="313" y="186"/>
                </a:cubicBezTo>
                <a:cubicBezTo>
                  <a:pt x="313" y="181"/>
                  <a:pt x="312" y="175"/>
                  <a:pt x="309" y="170"/>
                </a:cubicBezTo>
                <a:cubicBezTo>
                  <a:pt x="315" y="170"/>
                  <a:pt x="315" y="170"/>
                  <a:pt x="315" y="170"/>
                </a:cubicBezTo>
                <a:cubicBezTo>
                  <a:pt x="334" y="170"/>
                  <a:pt x="349" y="155"/>
                  <a:pt x="349" y="136"/>
                </a:cubicBezTo>
                <a:cubicBezTo>
                  <a:pt x="349" y="130"/>
                  <a:pt x="347" y="124"/>
                  <a:pt x="344" y="119"/>
                </a:cubicBezTo>
                <a:cubicBezTo>
                  <a:pt x="427" y="119"/>
                  <a:pt x="427" y="119"/>
                  <a:pt x="427" y="119"/>
                </a:cubicBezTo>
                <a:cubicBezTo>
                  <a:pt x="446" y="119"/>
                  <a:pt x="461" y="104"/>
                  <a:pt x="461" y="85"/>
                </a:cubicBezTo>
                <a:cubicBezTo>
                  <a:pt x="461" y="66"/>
                  <a:pt x="446" y="51"/>
                  <a:pt x="427" y="51"/>
                </a:cubicBezTo>
                <a:close/>
                <a:moveTo>
                  <a:pt x="427" y="109"/>
                </a:moveTo>
                <a:cubicBezTo>
                  <a:pt x="274" y="109"/>
                  <a:pt x="274" y="109"/>
                  <a:pt x="274" y="109"/>
                </a:cubicBezTo>
                <a:cubicBezTo>
                  <a:pt x="271" y="109"/>
                  <a:pt x="269" y="112"/>
                  <a:pt x="269" y="114"/>
                </a:cubicBezTo>
                <a:cubicBezTo>
                  <a:pt x="269" y="117"/>
                  <a:pt x="271" y="119"/>
                  <a:pt x="274" y="119"/>
                </a:cubicBezTo>
                <a:cubicBezTo>
                  <a:pt x="332" y="119"/>
                  <a:pt x="332" y="119"/>
                  <a:pt x="332" y="119"/>
                </a:cubicBezTo>
                <a:cubicBezTo>
                  <a:pt x="337" y="123"/>
                  <a:pt x="340" y="130"/>
                  <a:pt x="340" y="136"/>
                </a:cubicBezTo>
                <a:cubicBezTo>
                  <a:pt x="340" y="150"/>
                  <a:pt x="329" y="161"/>
                  <a:pt x="315" y="161"/>
                </a:cubicBezTo>
                <a:cubicBezTo>
                  <a:pt x="300" y="161"/>
                  <a:pt x="300" y="161"/>
                  <a:pt x="300" y="161"/>
                </a:cubicBezTo>
                <a:cubicBezTo>
                  <a:pt x="300" y="161"/>
                  <a:pt x="300" y="161"/>
                  <a:pt x="300" y="161"/>
                </a:cubicBezTo>
                <a:cubicBezTo>
                  <a:pt x="259" y="161"/>
                  <a:pt x="259" y="161"/>
                  <a:pt x="259" y="161"/>
                </a:cubicBezTo>
                <a:cubicBezTo>
                  <a:pt x="256" y="161"/>
                  <a:pt x="254" y="163"/>
                  <a:pt x="254" y="166"/>
                </a:cubicBezTo>
                <a:cubicBezTo>
                  <a:pt x="254" y="168"/>
                  <a:pt x="256" y="170"/>
                  <a:pt x="259" y="170"/>
                </a:cubicBezTo>
                <a:cubicBezTo>
                  <a:pt x="298" y="170"/>
                  <a:pt x="298" y="170"/>
                  <a:pt x="298" y="170"/>
                </a:cubicBezTo>
                <a:cubicBezTo>
                  <a:pt x="302" y="175"/>
                  <a:pt x="304" y="180"/>
                  <a:pt x="304" y="186"/>
                </a:cubicBezTo>
                <a:cubicBezTo>
                  <a:pt x="304" y="200"/>
                  <a:pt x="293" y="211"/>
                  <a:pt x="279" y="211"/>
                </a:cubicBezTo>
                <a:cubicBezTo>
                  <a:pt x="264" y="211"/>
                  <a:pt x="264" y="211"/>
                  <a:pt x="264" y="211"/>
                </a:cubicBezTo>
                <a:cubicBezTo>
                  <a:pt x="264" y="211"/>
                  <a:pt x="264" y="211"/>
                  <a:pt x="264" y="211"/>
                </a:cubicBezTo>
                <a:cubicBezTo>
                  <a:pt x="242" y="211"/>
                  <a:pt x="242" y="211"/>
                  <a:pt x="242" y="211"/>
                </a:cubicBezTo>
                <a:cubicBezTo>
                  <a:pt x="239" y="211"/>
                  <a:pt x="237" y="213"/>
                  <a:pt x="237" y="215"/>
                </a:cubicBezTo>
                <a:cubicBezTo>
                  <a:pt x="237" y="218"/>
                  <a:pt x="239" y="220"/>
                  <a:pt x="242" y="220"/>
                </a:cubicBezTo>
                <a:cubicBezTo>
                  <a:pt x="262" y="220"/>
                  <a:pt x="262" y="220"/>
                  <a:pt x="262" y="220"/>
                </a:cubicBezTo>
                <a:cubicBezTo>
                  <a:pt x="265" y="225"/>
                  <a:pt x="268" y="230"/>
                  <a:pt x="268" y="236"/>
                </a:cubicBezTo>
                <a:cubicBezTo>
                  <a:pt x="268" y="250"/>
                  <a:pt x="257" y="261"/>
                  <a:pt x="243" y="261"/>
                </a:cubicBezTo>
                <a:cubicBezTo>
                  <a:pt x="135" y="261"/>
                  <a:pt x="135" y="261"/>
                  <a:pt x="135" y="261"/>
                </a:cubicBezTo>
                <a:cubicBezTo>
                  <a:pt x="66" y="261"/>
                  <a:pt x="10" y="205"/>
                  <a:pt x="10" y="135"/>
                </a:cubicBezTo>
                <a:cubicBezTo>
                  <a:pt x="10" y="66"/>
                  <a:pt x="66" y="9"/>
                  <a:pt x="135" y="9"/>
                </a:cubicBezTo>
                <a:cubicBezTo>
                  <a:pt x="253" y="9"/>
                  <a:pt x="253" y="9"/>
                  <a:pt x="253" y="9"/>
                </a:cubicBezTo>
                <a:cubicBezTo>
                  <a:pt x="266" y="9"/>
                  <a:pt x="277" y="20"/>
                  <a:pt x="277" y="34"/>
                </a:cubicBezTo>
                <a:cubicBezTo>
                  <a:pt x="277" y="40"/>
                  <a:pt x="275" y="46"/>
                  <a:pt x="271" y="51"/>
                </a:cubicBezTo>
                <a:cubicBezTo>
                  <a:pt x="171" y="51"/>
                  <a:pt x="171" y="51"/>
                  <a:pt x="171" y="51"/>
                </a:cubicBezTo>
                <a:cubicBezTo>
                  <a:pt x="168" y="51"/>
                  <a:pt x="166" y="53"/>
                  <a:pt x="166" y="55"/>
                </a:cubicBezTo>
                <a:cubicBezTo>
                  <a:pt x="166" y="58"/>
                  <a:pt x="168" y="60"/>
                  <a:pt x="171" y="60"/>
                </a:cubicBezTo>
                <a:cubicBezTo>
                  <a:pt x="427" y="60"/>
                  <a:pt x="427" y="60"/>
                  <a:pt x="427" y="60"/>
                </a:cubicBezTo>
                <a:cubicBezTo>
                  <a:pt x="440" y="60"/>
                  <a:pt x="451" y="71"/>
                  <a:pt x="451" y="85"/>
                </a:cubicBezTo>
                <a:cubicBezTo>
                  <a:pt x="451" y="98"/>
                  <a:pt x="440" y="109"/>
                  <a:pt x="427" y="109"/>
                </a:cubicBezTo>
                <a:close/>
              </a:path>
            </a:pathLst>
          </a:custGeom>
          <a:solidFill>
            <a:schemeClr val="bg1"/>
          </a:solidFill>
          <a:ln w="12700">
            <a:solidFill>
              <a:schemeClr val="bg1"/>
            </a:solidFill>
          </a:ln>
        </p:spPr>
        <p:txBody>
          <a:bodyPr vert="horz" wrap="square" lIns="86382" tIns="43191" rIns="86382" bIns="43191" numCol="1" anchor="t" anchorCtr="0" compatLnSpc="1">
            <a:prstTxWarp prst="textNoShape">
              <a:avLst/>
            </a:prstTxWarp>
          </a:bodyPr>
          <a:lstStyle/>
          <a:p>
            <a:endParaRPr lang="de-DE" sz="1607" dirty="0">
              <a:latin typeface="Allianz Neo" panose="020B0504020203020204" pitchFamily="34" charset="0"/>
            </a:endParaRPr>
          </a:p>
        </p:txBody>
      </p:sp>
      <p:sp>
        <p:nvSpPr>
          <p:cNvPr id="5" name="AutoShape 2" descr="https://euc-powerpoint.officeapps.live.com/pods/GetClipboardImage.ashx?Id=d5845696-f8fe-4419-93dd-bc0b9a8f5d7c&amp;DC=GEU8&amp;pkey=44dcf006-2baa-4c60-9eab-8105c3ea0da7&amp;wdwaccluster=GEU8"/>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latin typeface="Allianz Neo" panose="020B0504020203020204" pitchFamily="34" charset="0"/>
            </a:endParaRPr>
          </a:p>
        </p:txBody>
      </p:sp>
      <p:sp>
        <p:nvSpPr>
          <p:cNvPr id="17" name="AutoShape 4" descr="https://euc-powerpoint.officeapps.live.com/pods/GetClipboardImage.ashx?Id=d5845696-f8fe-4419-93dd-bc0b9a8f5d7c&amp;DC=GEU8&amp;pkey=44dcf006-2baa-4c60-9eab-8105c3ea0da7&amp;wdwaccluster=GEU8"/>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latin typeface="Allianz Neo" panose="020B0504020203020204" pitchFamily="34" charset="0"/>
            </a:endParaRPr>
          </a:p>
        </p:txBody>
      </p:sp>
    </p:spTree>
    <p:extLst>
      <p:ext uri="{BB962C8B-B14F-4D97-AF65-F5344CB8AC3E}">
        <p14:creationId xmlns:p14="http://schemas.microsoft.com/office/powerpoint/2010/main" val="17915623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0605AB15-DA03-45D2-994B-0725B277F5CB}"/>
              </a:ext>
            </a:extLst>
          </p:cNvPr>
          <p:cNvSpPr>
            <a:spLocks noGrp="1"/>
          </p:cNvSpPr>
          <p:nvPr>
            <p:ph type="dt" sz="half" idx="10"/>
          </p:nvPr>
        </p:nvSpPr>
        <p:spPr/>
        <p:txBody>
          <a:bodyPr/>
          <a:lstStyle/>
          <a:p>
            <a:r>
              <a:rPr lang="de-DE" dirty="0">
                <a:latin typeface="Allianz Neo" panose="020B0504020203020204" pitchFamily="34" charset="0"/>
              </a:rPr>
              <a:t>© Allianz </a:t>
            </a:r>
            <a:r>
              <a:rPr lang="de-DE" dirty="0" smtClean="0">
                <a:latin typeface="Allianz Neo" panose="020B0504020203020204" pitchFamily="34" charset="0"/>
              </a:rPr>
              <a:t>2023</a:t>
            </a:r>
            <a:endParaRPr lang="de-DE" dirty="0">
              <a:latin typeface="Allianz Neo" panose="020B0504020203020204" pitchFamily="34" charset="0"/>
            </a:endParaRPr>
          </a:p>
        </p:txBody>
      </p:sp>
      <p:sp>
        <p:nvSpPr>
          <p:cNvPr id="7" name="Foliennummernplatzhalter 6">
            <a:extLst>
              <a:ext uri="{FF2B5EF4-FFF2-40B4-BE49-F238E27FC236}">
                <a16:creationId xmlns:a16="http://schemas.microsoft.com/office/drawing/2014/main" id="{01B67B75-DBB7-4AB5-98D0-194D2FE8383F}"/>
              </a:ext>
            </a:extLst>
          </p:cNvPr>
          <p:cNvSpPr>
            <a:spLocks noGrp="1"/>
          </p:cNvSpPr>
          <p:nvPr>
            <p:ph type="sldNum" sz="quarter" idx="12"/>
          </p:nvPr>
        </p:nvSpPr>
        <p:spPr/>
        <p:txBody>
          <a:bodyPr/>
          <a:lstStyle/>
          <a:p>
            <a:fld id="{0F96B16C-3F5F-44BC-AFCC-8CBCBD90898D}" type="slidenum">
              <a:rPr lang="de-DE" smtClean="0">
                <a:latin typeface="Allianz Neo" panose="020B0504020203020204" pitchFamily="34" charset="0"/>
              </a:rPr>
              <a:pPr/>
              <a:t>2</a:t>
            </a:fld>
            <a:endParaRPr lang="de-DE">
              <a:latin typeface="Allianz Neo" panose="020B0504020203020204" pitchFamily="34" charset="0"/>
            </a:endParaRPr>
          </a:p>
        </p:txBody>
      </p:sp>
      <p:sp>
        <p:nvSpPr>
          <p:cNvPr id="12" name="Titel 3">
            <a:extLst>
              <a:ext uri="{FF2B5EF4-FFF2-40B4-BE49-F238E27FC236}">
                <a16:creationId xmlns:a16="http://schemas.microsoft.com/office/drawing/2014/main" id="{00DE7A36-8B57-4026-A5E6-D8D486341B39}"/>
              </a:ext>
            </a:extLst>
          </p:cNvPr>
          <p:cNvSpPr txBox="1">
            <a:spLocks/>
          </p:cNvSpPr>
          <p:nvPr/>
        </p:nvSpPr>
        <p:spPr>
          <a:xfrm>
            <a:off x="468313" y="468313"/>
            <a:ext cx="10367962" cy="684212"/>
          </a:xfrm>
          <a:prstGeom prst="rect">
            <a:avLst/>
          </a:prstGeom>
        </p:spPr>
        <p:txBody>
          <a:bodyPr vert="horz" lIns="0" tIns="0" rIns="0" bIns="0" rtlCol="0" anchor="t" anchorCtr="0">
            <a:noAutofit/>
          </a:bodyPr>
          <a:lstStyle>
            <a:lvl1pPr algn="l" defTabSz="914400" rtl="0" eaLnBrk="1" latinLnBrk="0" hangingPunct="1">
              <a:lnSpc>
                <a:spcPct val="80000"/>
              </a:lnSpc>
              <a:spcBef>
                <a:spcPct val="0"/>
              </a:spcBef>
              <a:buNone/>
              <a:defRPr sz="4700" kern="1200">
                <a:solidFill>
                  <a:schemeClr val="bg1"/>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dirty="0">
                <a:latin typeface="Allianz Neo" panose="020B0504020203020204" pitchFamily="34" charset="0"/>
              </a:rPr>
              <a:t>4 gute </a:t>
            </a:r>
            <a:r>
              <a:rPr lang="de-DE" dirty="0" smtClean="0">
                <a:latin typeface="Allianz Neo" panose="020B0504020203020204" pitchFamily="34" charset="0"/>
              </a:rPr>
              <a:t>Gründe für die </a:t>
            </a:r>
            <a:br>
              <a:rPr lang="de-DE" dirty="0" smtClean="0">
                <a:latin typeface="Allianz Neo" panose="020B0504020203020204" pitchFamily="34" charset="0"/>
              </a:rPr>
            </a:br>
            <a:r>
              <a:rPr lang="de-DE" dirty="0" smtClean="0">
                <a:solidFill>
                  <a:srgbClr val="00B0F0"/>
                </a:solidFill>
                <a:latin typeface="Allianz Neo" panose="020B0504020203020204" pitchFamily="34" charset="0"/>
              </a:rPr>
              <a:t>Bearbeitung der Aktion</a:t>
            </a:r>
            <a:endParaRPr lang="de-DE" dirty="0">
              <a:solidFill>
                <a:srgbClr val="00B0F0"/>
              </a:solidFill>
              <a:latin typeface="Allianz Neo" panose="020B0504020203020204" pitchFamily="34" charset="0"/>
            </a:endParaRPr>
          </a:p>
        </p:txBody>
      </p:sp>
      <p:grpSp>
        <p:nvGrpSpPr>
          <p:cNvPr id="19" name="Gruppieren 18"/>
          <p:cNvGrpSpPr/>
          <p:nvPr/>
        </p:nvGrpSpPr>
        <p:grpSpPr>
          <a:xfrm>
            <a:off x="2051506" y="1949013"/>
            <a:ext cx="7496392" cy="3874171"/>
            <a:chOff x="507930" y="2273621"/>
            <a:chExt cx="7496392" cy="3874171"/>
          </a:xfrm>
        </p:grpSpPr>
        <p:sp>
          <p:nvSpPr>
            <p:cNvPr id="20" name="Rechteck 19">
              <a:extLst>
                <a:ext uri="{FF2B5EF4-FFF2-40B4-BE49-F238E27FC236}">
                  <a16:creationId xmlns:a16="http://schemas.microsoft.com/office/drawing/2014/main" id="{386D4B4A-BAB2-0C4C-BDDB-EF3BDFEB3F6C}"/>
                </a:ext>
              </a:extLst>
            </p:cNvPr>
            <p:cNvSpPr/>
            <p:nvPr/>
          </p:nvSpPr>
          <p:spPr>
            <a:xfrm>
              <a:off x="4295632" y="2382726"/>
              <a:ext cx="3708000" cy="1800000"/>
            </a:xfrm>
            <a:prstGeom prst="rect">
              <a:avLst/>
            </a:prstGeom>
            <a:solidFill>
              <a:srgbClr val="49648C">
                <a:alpha val="20000"/>
              </a:srgbClr>
            </a:solidFill>
            <a:ln>
              <a:noFill/>
            </a:ln>
          </p:spPr>
          <p:txBody>
            <a:bodyPr rot="0" spcFirstLastPara="0" vertOverflow="overflow" horzOverflow="overflow" vert="horz" wrap="square" lIns="108000" tIns="324000" rIns="108000" bIns="108000" numCol="1" spcCol="0" rtlCol="0" fromWordArt="0" anchor="ctr" anchorCtr="0" forceAA="0" compatLnSpc="1">
              <a:prstTxWarp prst="textNoShape">
                <a:avLst/>
              </a:prstTxWarp>
              <a:noAutofit/>
            </a:bodyPr>
            <a:lstStyle/>
            <a:p>
              <a:pPr algn="ctr" defTabSz="1219170"/>
              <a:r>
                <a:rPr lang="de-DE" sz="1600" b="1" kern="0" dirty="0">
                  <a:solidFill>
                    <a:srgbClr val="002060"/>
                  </a:solidFill>
                  <a:latin typeface="Allianz Neo" panose="020B0504020203020204" pitchFamily="34" charset="0"/>
                </a:rPr>
                <a:t>Übersicht </a:t>
              </a:r>
              <a:r>
                <a:rPr lang="de-DE" sz="1600" b="1" kern="0" dirty="0" smtClean="0">
                  <a:solidFill>
                    <a:srgbClr val="002060"/>
                  </a:solidFill>
                  <a:latin typeface="Allianz Neo" panose="020B0504020203020204" pitchFamily="34" charset="0"/>
                </a:rPr>
                <a:t>Kundendaten</a:t>
              </a:r>
              <a:endParaRPr lang="de-DE" sz="1600" b="1" kern="0" dirty="0">
                <a:solidFill>
                  <a:srgbClr val="002060"/>
                </a:solidFill>
                <a:latin typeface="Allianz Neo" panose="020B0504020203020204" pitchFamily="34" charset="0"/>
              </a:endParaRPr>
            </a:p>
            <a:p>
              <a:pPr marL="0" marR="0" lvl="0" indent="0" algn="ctr" defTabSz="1219170" eaLnBrk="1" fontAlgn="auto" latinLnBrk="0" hangingPunct="1">
                <a:lnSpc>
                  <a:spcPct val="100000"/>
                </a:lnSpc>
                <a:spcBef>
                  <a:spcPts val="0"/>
                </a:spcBef>
                <a:spcAft>
                  <a:spcPts val="0"/>
                </a:spcAft>
                <a:buClrTx/>
                <a:buSzTx/>
                <a:buFontTx/>
                <a:buNone/>
                <a:tabLst/>
                <a:defRPr/>
              </a:pPr>
              <a:endParaRPr kumimoji="0" lang="de-DE" sz="1050" b="0" i="0" u="none" strike="sngStrike" kern="0" cap="none" spc="0" normalizeH="0" baseline="0" noProof="0" dirty="0">
                <a:ln>
                  <a:noFill/>
                </a:ln>
                <a:solidFill>
                  <a:srgbClr val="000000"/>
                </a:solidFill>
                <a:effectLst/>
                <a:uLnTx/>
                <a:uFillTx/>
                <a:latin typeface="Allianz Neo" panose="020B0504020203020204" pitchFamily="34" charset="0"/>
              </a:endParaRPr>
            </a:p>
            <a:p>
              <a:pPr marL="0" marR="0" lvl="0" indent="0" algn="ctr" defTabSz="1219170" eaLnBrk="1" fontAlgn="auto" latinLnBrk="0" hangingPunct="1">
                <a:lnSpc>
                  <a:spcPct val="100000"/>
                </a:lnSpc>
                <a:spcBef>
                  <a:spcPts val="0"/>
                </a:spcBef>
                <a:spcAft>
                  <a:spcPts val="0"/>
                </a:spcAft>
                <a:buClrTx/>
                <a:buSzTx/>
                <a:buFontTx/>
                <a:buNone/>
                <a:tabLst/>
                <a:defRPr/>
              </a:pPr>
              <a:r>
                <a:rPr lang="de-DE" sz="1050" kern="0" dirty="0" smtClean="0">
                  <a:solidFill>
                    <a:srgbClr val="002060"/>
                  </a:solidFill>
                  <a:latin typeface="Allianz Neo" panose="020B0504020203020204" pitchFamily="34" charset="0"/>
                </a:rPr>
                <a:t>Über </a:t>
              </a:r>
              <a:r>
                <a:rPr lang="de-DE" sz="1050" kern="0" dirty="0" smtClean="0">
                  <a:solidFill>
                    <a:srgbClr val="002060"/>
                  </a:solidFill>
                  <a:latin typeface="Allianz Neo" panose="020B0504020203020204" pitchFamily="34" charset="0"/>
                </a:rPr>
                <a:t>das ACA </a:t>
              </a:r>
              <a:r>
                <a:rPr lang="de-DE" sz="1050" kern="0" dirty="0" smtClean="0">
                  <a:solidFill>
                    <a:srgbClr val="002060"/>
                  </a:solidFill>
                  <a:latin typeface="Allianz Neo" panose="020B0504020203020204" pitchFamily="34" charset="0"/>
                </a:rPr>
                <a:t>stellen wir Ihnen Ihre Aktions-Kunden mit vielen Zusatzinformationen für eine sinnvolle und erfolgreiche Bestandsbearbeitung zur Verfügung</a:t>
              </a:r>
              <a:endParaRPr lang="de-DE" sz="1050" kern="0" dirty="0">
                <a:solidFill>
                  <a:srgbClr val="002060"/>
                </a:solidFill>
                <a:latin typeface="Allianz Neo" panose="020B0504020203020204" pitchFamily="34" charset="0"/>
              </a:endParaRPr>
            </a:p>
            <a:p>
              <a:pPr marL="0" marR="0" lvl="0" indent="0" algn="ctr" defTabSz="121917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000000"/>
                </a:solidFill>
                <a:effectLst/>
                <a:uLnTx/>
                <a:uFillTx/>
                <a:latin typeface="Allianz Neo" panose="020B0504020203020204" pitchFamily="34" charset="0"/>
              </a:endParaRPr>
            </a:p>
          </p:txBody>
        </p:sp>
        <p:sp>
          <p:nvSpPr>
            <p:cNvPr id="21" name="Textplatzhalter 3">
              <a:extLst>
                <a:ext uri="{FF2B5EF4-FFF2-40B4-BE49-F238E27FC236}">
                  <a16:creationId xmlns:a16="http://schemas.microsoft.com/office/drawing/2014/main" id="{8A84A691-CD2D-164A-86D4-9CBC2CD59C09}"/>
                </a:ext>
              </a:extLst>
            </p:cNvPr>
            <p:cNvSpPr txBox="1">
              <a:spLocks/>
            </p:cNvSpPr>
            <p:nvPr/>
          </p:nvSpPr>
          <p:spPr>
            <a:xfrm>
              <a:off x="507931" y="2828117"/>
              <a:ext cx="5047939" cy="1224164"/>
            </a:xfrm>
            <a:prstGeom prst="rect">
              <a:avLst/>
            </a:prstGeom>
          </p:spPr>
          <p:txBody>
            <a:bodyPr lIns="144000" tIns="144000" rIns="144000" bIns="0" anchor="t">
              <a:noAutofit/>
            </a:bodyPr>
            <a:lstStyle>
              <a:lvl1pPr marL="0" indent="0" algn="l" defTabSz="1219170" rtl="0" eaLnBrk="1" latinLnBrk="0" hangingPunct="1">
                <a:lnSpc>
                  <a:spcPct val="100000"/>
                </a:lnSpc>
                <a:spcBef>
                  <a:spcPts val="200"/>
                </a:spcBef>
                <a:spcAft>
                  <a:spcPts val="200"/>
                </a:spcAft>
                <a:buFont typeface="Arial" panose="020B0604020202020204" pitchFamily="34" charset="0"/>
                <a:buNone/>
                <a:defRPr sz="1400" b="0" kern="1200" cap="none" baseline="0">
                  <a:solidFill>
                    <a:schemeClr val="tx1"/>
                  </a:solidFill>
                  <a:latin typeface="+mn-lt"/>
                  <a:ea typeface="+mn-ea"/>
                  <a:cs typeface="+mn-cs"/>
                </a:defRPr>
              </a:lvl1pPr>
              <a:lvl2pPr marL="179388" marR="0" indent="-179388" algn="l" defTabSz="1219170" rtl="0" eaLnBrk="1" fontAlgn="auto" latinLnBrk="0" hangingPunct="1">
                <a:lnSpc>
                  <a:spcPct val="100000"/>
                </a:lnSpc>
                <a:spcBef>
                  <a:spcPts val="200"/>
                </a:spcBef>
                <a:spcAft>
                  <a:spcPts val="200"/>
                </a:spcAft>
                <a:buClrTx/>
                <a:buSzTx/>
                <a:buFont typeface="Arial" panose="020B0604020202020204" pitchFamily="34" charset="0"/>
                <a:buChar char="•"/>
                <a:tabLst/>
                <a:defRPr lang="en-GB" sz="1400" kern="1200" noProof="0">
                  <a:solidFill>
                    <a:schemeClr val="tx1"/>
                  </a:solidFill>
                  <a:latin typeface="+mn-lt"/>
                  <a:ea typeface="+mn-ea"/>
                  <a:cs typeface="+mn-cs"/>
                </a:defRPr>
              </a:lvl2pPr>
              <a:lvl3pPr marL="354013" indent="-179388" algn="l" defTabSz="1219170" rtl="0" eaLnBrk="1" latinLnBrk="0" hangingPunct="1">
                <a:lnSpc>
                  <a:spcPct val="100000"/>
                </a:lnSpc>
                <a:spcBef>
                  <a:spcPts val="200"/>
                </a:spcBef>
                <a:spcAft>
                  <a:spcPts val="200"/>
                </a:spcAft>
                <a:buFont typeface="Symbol" panose="05050102010706020507" pitchFamily="18" charset="2"/>
                <a:buChar char="-"/>
                <a:defRPr sz="1200" kern="1200">
                  <a:solidFill>
                    <a:schemeClr val="tx1"/>
                  </a:solidFill>
                  <a:latin typeface="+mn-lt"/>
                  <a:ea typeface="+mn-ea"/>
                  <a:cs typeface="+mn-cs"/>
                </a:defRPr>
              </a:lvl3pPr>
              <a:lvl4pPr marL="237061" indent="-237061" algn="l" defTabSz="1219170" rtl="0" eaLnBrk="1" latinLnBrk="0" hangingPunct="1">
                <a:lnSpc>
                  <a:spcPct val="100000"/>
                </a:lnSpc>
                <a:spcBef>
                  <a:spcPts val="200"/>
                </a:spcBef>
                <a:spcAft>
                  <a:spcPts val="200"/>
                </a:spcAft>
                <a:buClr>
                  <a:schemeClr val="tx1"/>
                </a:buClr>
                <a:buFont typeface="+mj-lt"/>
                <a:buAutoNum type="arabicPeriod"/>
                <a:defRPr sz="1200" kern="1200">
                  <a:solidFill>
                    <a:schemeClr val="tx1"/>
                  </a:solidFill>
                  <a:latin typeface="+mn-lt"/>
                  <a:ea typeface="+mn-ea"/>
                  <a:cs typeface="+mn-cs"/>
                </a:defRPr>
              </a:lvl4pPr>
              <a:lvl5pPr marL="0" indent="0" algn="l" defTabSz="1219170" rtl="0" eaLnBrk="1" latinLnBrk="0" hangingPunct="1">
                <a:lnSpc>
                  <a:spcPct val="100000"/>
                </a:lnSpc>
                <a:spcBef>
                  <a:spcPts val="200"/>
                </a:spcBef>
                <a:spcAft>
                  <a:spcPts val="200"/>
                </a:spcAft>
                <a:buFont typeface="Arial" panose="020B0604020202020204" pitchFamily="34" charset="0"/>
                <a:buNone/>
                <a:defRPr sz="1200" kern="1200" baseline="0">
                  <a:solidFill>
                    <a:schemeClr val="tx1"/>
                  </a:solidFill>
                  <a:latin typeface="+mn-lt"/>
                  <a:ea typeface="+mn-ea"/>
                  <a:cs typeface="+mn-cs"/>
                </a:defRPr>
              </a:lvl5pPr>
              <a:lvl6pPr marL="179388" indent="-179388" algn="l" defTabSz="1219170" rtl="0" eaLnBrk="1" latinLnBrk="0" hangingPunct="1">
                <a:lnSpc>
                  <a:spcPct val="100000"/>
                </a:lnSpc>
                <a:spcBef>
                  <a:spcPts val="200"/>
                </a:spcBef>
                <a:spcAft>
                  <a:spcPts val="200"/>
                </a:spcAft>
                <a:buFont typeface="Symbol" panose="05050102010706020507" pitchFamily="18" charset="2"/>
                <a:buChar char="-"/>
                <a:defRPr sz="1000" kern="1200">
                  <a:solidFill>
                    <a:schemeClr val="tx1"/>
                  </a:solidFill>
                  <a:latin typeface="+mn-lt"/>
                  <a:ea typeface="+mn-ea"/>
                  <a:cs typeface="+mn-cs"/>
                </a:defRPr>
              </a:lvl6pPr>
              <a:lvl7pPr marL="0" indent="0" algn="l" defTabSz="1219170" rtl="0" eaLnBrk="1" latinLnBrk="0" hangingPunct="1">
                <a:lnSpc>
                  <a:spcPct val="100000"/>
                </a:lnSpc>
                <a:spcBef>
                  <a:spcPts val="200"/>
                </a:spcBef>
                <a:spcAft>
                  <a:spcPts val="200"/>
                </a:spcAft>
                <a:buFont typeface="Arial" panose="020B0604020202020204" pitchFamily="34" charset="0"/>
                <a:buNone/>
                <a:defRPr sz="1000" kern="1200">
                  <a:solidFill>
                    <a:schemeClr val="tx1"/>
                  </a:solidFill>
                  <a:latin typeface="+mn-lt"/>
                  <a:ea typeface="+mn-ea"/>
                  <a:cs typeface="+mn-cs"/>
                </a:defRPr>
              </a:lvl7pPr>
              <a:lvl8pPr marL="0" indent="0" algn="l" defTabSz="1219170" rtl="0" eaLnBrk="1" latinLnBrk="0" hangingPunct="1">
                <a:lnSpc>
                  <a:spcPct val="100000"/>
                </a:lnSpc>
                <a:spcBef>
                  <a:spcPts val="200"/>
                </a:spcBef>
                <a:spcAft>
                  <a:spcPts val="200"/>
                </a:spcAft>
                <a:buFont typeface="Arial" panose="020B0604020202020204" pitchFamily="34" charset="0"/>
                <a:buNone/>
                <a:defRPr sz="800" kern="1200">
                  <a:solidFill>
                    <a:schemeClr val="tx1"/>
                  </a:solidFill>
                  <a:latin typeface="+mn-lt"/>
                  <a:ea typeface="+mn-ea"/>
                  <a:cs typeface="+mn-cs"/>
                </a:defRPr>
              </a:lvl8pPr>
              <a:lvl9pPr marL="122764" indent="-122764" algn="l" defTabSz="1219170" rtl="0" eaLnBrk="1" latinLnBrk="0" hangingPunct="1">
                <a:lnSpc>
                  <a:spcPct val="100000"/>
                </a:lnSpc>
                <a:spcBef>
                  <a:spcPts val="200"/>
                </a:spcBef>
                <a:spcAft>
                  <a:spcPts val="200"/>
                </a:spcAft>
                <a:buFont typeface="+mj-lt"/>
                <a:buAutoNum type="arabicParenR"/>
                <a:defRPr sz="6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200"/>
                </a:spcBef>
                <a:spcAft>
                  <a:spcPts val="200"/>
                </a:spcAft>
                <a:buClrTx/>
                <a:buSzTx/>
                <a:buFont typeface="Arial" panose="020B0604020202020204" pitchFamily="34" charset="0"/>
                <a:buNone/>
                <a:tabLst/>
                <a:defRPr/>
              </a:pPr>
              <a:endParaRPr kumimoji="0" lang="en-GB" sz="1400" b="0" i="0" u="none" strike="noStrike" kern="1200" cap="none" spc="0" normalizeH="0" baseline="0" noProof="0" dirty="0">
                <a:ln>
                  <a:noFill/>
                </a:ln>
                <a:solidFill>
                  <a:srgbClr val="000000"/>
                </a:solidFill>
                <a:effectLst/>
                <a:uLnTx/>
                <a:uFillTx/>
                <a:latin typeface="Allianz Neo" panose="020B0504020203020204" pitchFamily="34" charset="0"/>
              </a:endParaRPr>
            </a:p>
          </p:txBody>
        </p:sp>
        <p:sp>
          <p:nvSpPr>
            <p:cNvPr id="22" name="Rechteck 21">
              <a:extLst>
                <a:ext uri="{FF2B5EF4-FFF2-40B4-BE49-F238E27FC236}">
                  <a16:creationId xmlns:a16="http://schemas.microsoft.com/office/drawing/2014/main" id="{B8303F0C-BCB4-534B-AE03-5C03CD5304CE}"/>
                </a:ext>
              </a:extLst>
            </p:cNvPr>
            <p:cNvSpPr/>
            <p:nvPr/>
          </p:nvSpPr>
          <p:spPr>
            <a:xfrm>
              <a:off x="507930" y="4247518"/>
              <a:ext cx="3708000" cy="1800000"/>
            </a:xfrm>
            <a:prstGeom prst="rect">
              <a:avLst/>
            </a:prstGeom>
            <a:solidFill>
              <a:srgbClr val="49648C">
                <a:alpha val="20000"/>
              </a:srgbClr>
            </a:solidFill>
            <a:ln>
              <a:noFill/>
            </a:ln>
          </p:spPr>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lang="de-DE" sz="1600" b="1" kern="0" dirty="0">
                  <a:solidFill>
                    <a:srgbClr val="002060"/>
                  </a:solidFill>
                  <a:latin typeface="Allianz Neo" panose="020B0504020203020204" pitchFamily="34" charset="0"/>
                </a:rPr>
                <a:t>Steigerung der Kundenzufriedenheit und </a:t>
              </a:r>
              <a:r>
                <a:rPr lang="de-DE" sz="1600" b="1" kern="0" dirty="0" smtClean="0">
                  <a:solidFill>
                    <a:srgbClr val="002060"/>
                  </a:solidFill>
                  <a:latin typeface="Allianz Neo" panose="020B0504020203020204" pitchFamily="34" charset="0"/>
                </a:rPr>
                <a:t>Kundentreue</a:t>
              </a:r>
            </a:p>
            <a:p>
              <a:pPr marL="0" marR="0" lvl="0" indent="0" algn="ctr" defTabSz="1219170" eaLnBrk="1" fontAlgn="auto" latinLnBrk="0" hangingPunct="1">
                <a:lnSpc>
                  <a:spcPct val="100000"/>
                </a:lnSpc>
                <a:spcBef>
                  <a:spcPts val="0"/>
                </a:spcBef>
                <a:spcAft>
                  <a:spcPts val="0"/>
                </a:spcAft>
                <a:buClrTx/>
                <a:buSzTx/>
                <a:buFontTx/>
                <a:buNone/>
                <a:tabLst/>
                <a:defRPr/>
              </a:pPr>
              <a:endParaRPr lang="de-DE" sz="1600" b="1" kern="0" dirty="0">
                <a:solidFill>
                  <a:srgbClr val="002060"/>
                </a:solidFill>
                <a:latin typeface="Allianz Neo" panose="020B0504020203020204" pitchFamily="34" charset="0"/>
              </a:endParaRPr>
            </a:p>
            <a:p>
              <a:pPr lvl="0" algn="ctr" defTabSz="1219170">
                <a:defRPr/>
              </a:pPr>
              <a:r>
                <a:rPr lang="de-DE" sz="1050" kern="0" dirty="0" smtClean="0">
                  <a:solidFill>
                    <a:srgbClr val="002060"/>
                  </a:solidFill>
                  <a:latin typeface="Allianz Neo" panose="020B0504020203020204" pitchFamily="34" charset="0"/>
                </a:rPr>
                <a:t>Durch regelmäßige Pflege und Ausschöpfung der Zulagen erreichen Sie </a:t>
              </a:r>
              <a:r>
                <a:rPr lang="de-DE" sz="1050" kern="0" dirty="0">
                  <a:solidFill>
                    <a:srgbClr val="002060"/>
                  </a:solidFill>
                  <a:latin typeface="Allianz Neo" panose="020B0504020203020204" pitchFamily="34" charset="0"/>
                </a:rPr>
                <a:t>eine </a:t>
              </a:r>
              <a:r>
                <a:rPr lang="de-DE" sz="1050" kern="0" dirty="0" smtClean="0">
                  <a:solidFill>
                    <a:srgbClr val="002060"/>
                  </a:solidFill>
                  <a:latin typeface="Allianz Neo" panose="020B0504020203020204" pitchFamily="34" charset="0"/>
                </a:rPr>
                <a:t>hohe Kundenzufriedenheit </a:t>
              </a:r>
              <a:r>
                <a:rPr lang="de-DE" sz="1050" kern="0" dirty="0">
                  <a:solidFill>
                    <a:srgbClr val="002060"/>
                  </a:solidFill>
                  <a:latin typeface="Allianz Neo" panose="020B0504020203020204" pitchFamily="34" charset="0"/>
                </a:rPr>
                <a:t>und </a:t>
              </a:r>
              <a:r>
                <a:rPr lang="de-DE" sz="1050" kern="0" dirty="0" smtClean="0">
                  <a:solidFill>
                    <a:srgbClr val="002060"/>
                  </a:solidFill>
                  <a:latin typeface="Allianz Neo" panose="020B0504020203020204" pitchFamily="34" charset="0"/>
                </a:rPr>
                <a:t>Kundentreue.  </a:t>
              </a:r>
              <a:endParaRPr kumimoji="0" lang="de-DE" sz="1600" b="1" i="0" u="none" strike="noStrike" kern="0" cap="none" spc="0" normalizeH="0" baseline="0" noProof="0" dirty="0">
                <a:ln>
                  <a:noFill/>
                </a:ln>
                <a:solidFill>
                  <a:srgbClr val="000000"/>
                </a:solidFill>
                <a:effectLst/>
                <a:uLnTx/>
                <a:uFillTx/>
                <a:latin typeface="Allianz Neo" panose="020B0504020203020204" pitchFamily="34" charset="0"/>
              </a:endParaRPr>
            </a:p>
          </p:txBody>
        </p:sp>
        <p:sp>
          <p:nvSpPr>
            <p:cNvPr id="23" name="Rechteck 22">
              <a:extLst>
                <a:ext uri="{FF2B5EF4-FFF2-40B4-BE49-F238E27FC236}">
                  <a16:creationId xmlns:a16="http://schemas.microsoft.com/office/drawing/2014/main" id="{E5852AF5-81F8-A849-ADEB-6046C01E5F27}"/>
                </a:ext>
              </a:extLst>
            </p:cNvPr>
            <p:cNvSpPr/>
            <p:nvPr/>
          </p:nvSpPr>
          <p:spPr>
            <a:xfrm>
              <a:off x="4296322" y="4247518"/>
              <a:ext cx="3708000" cy="1800000"/>
            </a:xfrm>
            <a:prstGeom prst="rect">
              <a:avLst/>
            </a:prstGeom>
            <a:solidFill>
              <a:srgbClr val="49648C">
                <a:alpha val="20000"/>
              </a:srgbClr>
            </a:solidFill>
            <a:ln>
              <a:noFill/>
            </a:ln>
          </p:spPr>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lang="de-DE" sz="1600" b="1" kern="0" dirty="0" smtClean="0">
                  <a:solidFill>
                    <a:srgbClr val="002060"/>
                  </a:solidFill>
                  <a:latin typeface="Allianz Neo" panose="020B0504020203020204" pitchFamily="34" charset="0"/>
                </a:rPr>
                <a:t>Verkaufs-Chancen</a:t>
              </a:r>
              <a:endParaRPr lang="de-DE" sz="1600" b="1" kern="0" dirty="0">
                <a:solidFill>
                  <a:srgbClr val="002060"/>
                </a:solidFill>
                <a:latin typeface="Allianz Neo" panose="020B0504020203020204" pitchFamily="34" charset="0"/>
              </a:endParaRPr>
            </a:p>
            <a:p>
              <a:pPr marL="0" marR="0" lvl="0" indent="0" algn="ctr" defTabSz="1219170" eaLnBrk="1" fontAlgn="auto" latinLnBrk="0" hangingPunct="1">
                <a:lnSpc>
                  <a:spcPct val="100000"/>
                </a:lnSpc>
                <a:spcBef>
                  <a:spcPts val="0"/>
                </a:spcBef>
                <a:spcAft>
                  <a:spcPts val="0"/>
                </a:spcAft>
                <a:buClrTx/>
                <a:buSzTx/>
                <a:buFontTx/>
                <a:buNone/>
                <a:tabLst/>
                <a:defRPr/>
              </a:pPr>
              <a:r>
                <a:rPr kumimoji="0" lang="de-DE" sz="1600" b="1" i="0" u="none" strike="noStrike" kern="0" cap="none" spc="0" normalizeH="0" baseline="0" noProof="0" dirty="0">
                  <a:ln>
                    <a:noFill/>
                  </a:ln>
                  <a:solidFill>
                    <a:srgbClr val="000000"/>
                  </a:solidFill>
                  <a:effectLst/>
                  <a:uLnTx/>
                  <a:uFillTx/>
                  <a:latin typeface="Allianz Neo" panose="020B0504020203020204" pitchFamily="34" charset="0"/>
                </a:rPr>
                <a:t> </a:t>
              </a:r>
            </a:p>
            <a:p>
              <a:pPr marL="0" marR="0" lvl="0" indent="0" algn="ctr" defTabSz="1219170" eaLnBrk="1" fontAlgn="auto" latinLnBrk="0" hangingPunct="1">
                <a:lnSpc>
                  <a:spcPct val="100000"/>
                </a:lnSpc>
                <a:spcBef>
                  <a:spcPts val="0"/>
                </a:spcBef>
                <a:spcAft>
                  <a:spcPts val="0"/>
                </a:spcAft>
                <a:buClrTx/>
                <a:buSzTx/>
                <a:buFontTx/>
                <a:buNone/>
                <a:tabLst/>
                <a:defRPr/>
              </a:pPr>
              <a:r>
                <a:rPr lang="de-DE" sz="1050" kern="0" dirty="0" smtClean="0">
                  <a:solidFill>
                    <a:srgbClr val="002060"/>
                  </a:solidFill>
                  <a:latin typeface="Allianz Neo" panose="020B0504020203020204" pitchFamily="34" charset="0"/>
                </a:rPr>
                <a:t>Die </a:t>
              </a:r>
              <a:r>
                <a:rPr lang="de-DE" sz="1050" kern="0" dirty="0">
                  <a:solidFill>
                    <a:srgbClr val="002060"/>
                  </a:solidFill>
                  <a:latin typeface="Allianz Neo" panose="020B0504020203020204" pitchFamily="34" charset="0"/>
                </a:rPr>
                <a:t>Aktion </a:t>
              </a:r>
              <a:r>
                <a:rPr lang="de-DE" sz="1050" kern="0" dirty="0" smtClean="0">
                  <a:solidFill>
                    <a:srgbClr val="002060"/>
                  </a:solidFill>
                  <a:latin typeface="Allianz Neo" panose="020B0504020203020204" pitchFamily="34" charset="0"/>
                </a:rPr>
                <a:t>ist ein hervorragender Tür-Öffner und bietet </a:t>
              </a:r>
              <a:br>
                <a:rPr lang="de-DE" sz="1050" kern="0" dirty="0" smtClean="0">
                  <a:solidFill>
                    <a:srgbClr val="002060"/>
                  </a:solidFill>
                  <a:latin typeface="Allianz Neo" panose="020B0504020203020204" pitchFamily="34" charset="0"/>
                </a:rPr>
              </a:br>
              <a:r>
                <a:rPr lang="de-DE" sz="1050" kern="0" dirty="0" smtClean="0">
                  <a:solidFill>
                    <a:srgbClr val="002060"/>
                  </a:solidFill>
                  <a:latin typeface="Allianz Neo" panose="020B0504020203020204" pitchFamily="34" charset="0"/>
                </a:rPr>
                <a:t>gute </a:t>
              </a:r>
              <a:r>
                <a:rPr lang="de-DE" sz="1050" kern="0" dirty="0">
                  <a:solidFill>
                    <a:srgbClr val="002060"/>
                  </a:solidFill>
                  <a:latin typeface="Allianz Neo" panose="020B0504020203020204" pitchFamily="34" charset="0"/>
                </a:rPr>
                <a:t>Chancen </a:t>
              </a:r>
              <a:r>
                <a:rPr lang="de-DE" sz="1050" kern="0" dirty="0" smtClean="0">
                  <a:solidFill>
                    <a:srgbClr val="002060"/>
                  </a:solidFill>
                  <a:latin typeface="Allianz Neo" panose="020B0504020203020204" pitchFamily="34" charset="0"/>
                </a:rPr>
                <a:t>für </a:t>
              </a:r>
              <a:r>
                <a:rPr lang="de-DE" sz="1050" kern="0" dirty="0">
                  <a:solidFill>
                    <a:srgbClr val="002060"/>
                  </a:solidFill>
                  <a:latin typeface="Allianz Neo" panose="020B0504020203020204" pitchFamily="34" charset="0"/>
                </a:rPr>
                <a:t>gezieltes </a:t>
              </a:r>
              <a:r>
                <a:rPr lang="de-DE" sz="1050" kern="0" dirty="0" smtClean="0">
                  <a:solidFill>
                    <a:srgbClr val="002060"/>
                  </a:solidFill>
                  <a:latin typeface="Allianz Neo" panose="020B0504020203020204" pitchFamily="34" charset="0"/>
                </a:rPr>
                <a:t>Cross-</a:t>
              </a:r>
              <a:r>
                <a:rPr lang="de-DE" sz="1050" kern="0" dirty="0" err="1" smtClean="0">
                  <a:solidFill>
                    <a:srgbClr val="002060"/>
                  </a:solidFill>
                  <a:latin typeface="Allianz Neo" panose="020B0504020203020204" pitchFamily="34" charset="0"/>
                </a:rPr>
                <a:t>Selling</a:t>
              </a:r>
              <a:r>
                <a:rPr lang="de-DE" sz="1050" kern="0" dirty="0">
                  <a:solidFill>
                    <a:srgbClr val="002060"/>
                  </a:solidFill>
                  <a:latin typeface="Allianz Neo" panose="020B0504020203020204" pitchFamily="34" charset="0"/>
                </a:rPr>
                <a:t>.</a:t>
              </a:r>
            </a:p>
            <a:p>
              <a:pPr marL="0" marR="0" lvl="0" indent="0" algn="ctr" defTabSz="1219170" eaLnBrk="1" fontAlgn="auto" latinLnBrk="0" hangingPunct="1">
                <a:lnSpc>
                  <a:spcPct val="100000"/>
                </a:lnSpc>
                <a:spcBef>
                  <a:spcPts val="0"/>
                </a:spcBef>
                <a:spcAft>
                  <a:spcPts val="0"/>
                </a:spcAft>
                <a:buClrTx/>
                <a:buSzTx/>
                <a:buFontTx/>
                <a:buNone/>
                <a:tabLst/>
                <a:defRPr/>
              </a:pPr>
              <a:r>
                <a:rPr kumimoji="0" lang="de-DE" sz="1050" b="0" i="0" u="none" strike="noStrike" kern="0" cap="none" spc="0" normalizeH="0" baseline="0" noProof="0" dirty="0">
                  <a:ln>
                    <a:noFill/>
                  </a:ln>
                  <a:solidFill>
                    <a:srgbClr val="000000"/>
                  </a:solidFill>
                  <a:effectLst/>
                  <a:uLnTx/>
                  <a:uFillTx/>
                  <a:latin typeface="Allianz Neo" panose="020B0504020203020204" pitchFamily="34" charset="0"/>
                </a:rPr>
                <a:t>	</a:t>
              </a:r>
            </a:p>
          </p:txBody>
        </p:sp>
        <p:sp>
          <p:nvSpPr>
            <p:cNvPr id="24" name="Rechteck 23">
              <a:extLst>
                <a:ext uri="{FF2B5EF4-FFF2-40B4-BE49-F238E27FC236}">
                  <a16:creationId xmlns:a16="http://schemas.microsoft.com/office/drawing/2014/main" id="{373CECB8-A722-2D4C-BEA8-F9CB440202B6}"/>
                </a:ext>
              </a:extLst>
            </p:cNvPr>
            <p:cNvSpPr/>
            <p:nvPr/>
          </p:nvSpPr>
          <p:spPr>
            <a:xfrm>
              <a:off x="507930" y="2379767"/>
              <a:ext cx="3708000" cy="1800000"/>
            </a:xfrm>
            <a:prstGeom prst="rect">
              <a:avLst/>
            </a:prstGeom>
            <a:solidFill>
              <a:srgbClr val="49648C">
                <a:alpha val="20000"/>
              </a:srgbClr>
            </a:solidFill>
            <a:ln>
              <a:noFill/>
            </a:ln>
          </p:spPr>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de-DE" sz="1600" b="1" i="0" u="none" strike="noStrike" kern="0" cap="none" spc="0" normalizeH="0" baseline="0" noProof="0" dirty="0">
                  <a:ln>
                    <a:noFill/>
                  </a:ln>
                  <a:solidFill>
                    <a:srgbClr val="002060"/>
                  </a:solidFill>
                  <a:effectLst/>
                  <a:uLnTx/>
                  <a:uFillTx/>
                  <a:latin typeface="Allianz Neo" panose="020B0504020203020204" pitchFamily="34" charset="0"/>
                </a:rPr>
                <a:t>Staatliche Förderung sichern </a:t>
              </a:r>
            </a:p>
            <a:p>
              <a:pPr marL="0" marR="0" lvl="0" indent="0" algn="ctr" defTabSz="121917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000000"/>
                </a:solidFill>
                <a:effectLst/>
                <a:uLnTx/>
                <a:uFillTx/>
                <a:latin typeface="Allianz Neo" panose="020B0504020203020204" pitchFamily="34" charset="0"/>
              </a:endParaRPr>
            </a:p>
            <a:p>
              <a:pPr marL="0" marR="0" lvl="0" indent="0" algn="ctr" defTabSz="1219170" eaLnBrk="1" fontAlgn="auto" latinLnBrk="0" hangingPunct="1">
                <a:lnSpc>
                  <a:spcPct val="100000"/>
                </a:lnSpc>
                <a:spcBef>
                  <a:spcPts val="0"/>
                </a:spcBef>
                <a:spcAft>
                  <a:spcPts val="0"/>
                </a:spcAft>
                <a:buClrTx/>
                <a:buSzTx/>
                <a:buFontTx/>
                <a:buNone/>
                <a:tabLst/>
                <a:defRPr/>
              </a:pPr>
              <a:r>
                <a:rPr kumimoji="0" lang="de-DE" sz="1050" b="0" i="0" u="none" strike="noStrike" kern="0" cap="none" spc="0" normalizeH="0" baseline="0" noProof="0" dirty="0">
                  <a:ln>
                    <a:noFill/>
                  </a:ln>
                  <a:solidFill>
                    <a:srgbClr val="002060"/>
                  </a:solidFill>
                  <a:effectLst/>
                  <a:uLnTx/>
                  <a:uFillTx/>
                  <a:latin typeface="Allianz Neo" panose="020B0504020203020204" pitchFamily="34" charset="0"/>
                </a:rPr>
                <a:t>Unterstützen Sie Ihre Kunden, dass deren Vorsorge auf dem neuesten Stand ist.</a:t>
              </a:r>
            </a:p>
            <a:p>
              <a:pPr marL="0" marR="0" lvl="0" indent="0" algn="ctr" defTabSz="1219170" eaLnBrk="1" fontAlgn="auto" latinLnBrk="0" hangingPunct="1">
                <a:lnSpc>
                  <a:spcPct val="100000"/>
                </a:lnSpc>
                <a:spcBef>
                  <a:spcPts val="0"/>
                </a:spcBef>
                <a:spcAft>
                  <a:spcPts val="0"/>
                </a:spcAft>
                <a:buClrTx/>
                <a:buSzTx/>
                <a:buFontTx/>
                <a:buNone/>
                <a:tabLst/>
                <a:defRPr/>
              </a:pPr>
              <a:endParaRPr kumimoji="0" lang="de-DE" sz="1050" b="0" i="0" u="none" strike="noStrike" kern="0" cap="none" spc="0" normalizeH="0" baseline="0" noProof="0" dirty="0">
                <a:ln>
                  <a:noFill/>
                </a:ln>
                <a:solidFill>
                  <a:srgbClr val="002060"/>
                </a:solidFill>
                <a:effectLst/>
                <a:uLnTx/>
                <a:uFillTx/>
                <a:latin typeface="Allianz Neo" panose="020B0504020203020204" pitchFamily="34" charset="0"/>
              </a:endParaRPr>
            </a:p>
            <a:p>
              <a:pPr marL="0" marR="0" lvl="0" indent="0" algn="ctr" defTabSz="1219170" eaLnBrk="1" fontAlgn="auto" latinLnBrk="0" hangingPunct="1">
                <a:lnSpc>
                  <a:spcPct val="100000"/>
                </a:lnSpc>
                <a:spcBef>
                  <a:spcPts val="0"/>
                </a:spcBef>
                <a:spcAft>
                  <a:spcPts val="0"/>
                </a:spcAft>
                <a:buClrTx/>
                <a:buSzTx/>
                <a:buFontTx/>
                <a:buNone/>
                <a:tabLst/>
                <a:defRPr/>
              </a:pPr>
              <a:r>
                <a:rPr kumimoji="0" lang="de-DE" sz="1050" b="0" i="0" u="none" strike="noStrike" kern="0" cap="none" spc="0" normalizeH="0" baseline="0" noProof="0" dirty="0">
                  <a:ln>
                    <a:noFill/>
                  </a:ln>
                  <a:solidFill>
                    <a:srgbClr val="002060"/>
                  </a:solidFill>
                  <a:effectLst/>
                  <a:uLnTx/>
                  <a:uFillTx/>
                  <a:latin typeface="Allianz Neo" panose="020B0504020203020204" pitchFamily="34" charset="0"/>
                </a:rPr>
                <a:t>Dadurch sichern Sie, dass der Kunde seine staatliche Förderung ausgeschöpft und die Altersvorsorge weiter ausgebaut wird.</a:t>
              </a:r>
              <a:endParaRPr kumimoji="0" lang="de-DE" sz="1400" b="1" i="0" u="none" strike="noStrike" kern="0" cap="none" spc="0" normalizeH="0" baseline="0" noProof="0" dirty="0">
                <a:ln>
                  <a:noFill/>
                </a:ln>
                <a:solidFill>
                  <a:srgbClr val="002060"/>
                </a:solidFill>
                <a:effectLst/>
                <a:uLnTx/>
                <a:uFillTx/>
                <a:latin typeface="Allianz Neo" panose="020B0504020203020204" pitchFamily="34" charset="0"/>
              </a:endParaRPr>
            </a:p>
          </p:txBody>
        </p:sp>
        <p:sp>
          <p:nvSpPr>
            <p:cNvPr id="25" name="Rechteck 24">
              <a:extLst>
                <a:ext uri="{FF2B5EF4-FFF2-40B4-BE49-F238E27FC236}">
                  <a16:creationId xmlns:a16="http://schemas.microsoft.com/office/drawing/2014/main" id="{2BA3B72C-C74D-744B-86F2-7B97D527EF79}"/>
                </a:ext>
              </a:extLst>
            </p:cNvPr>
            <p:cNvSpPr/>
            <p:nvPr/>
          </p:nvSpPr>
          <p:spPr>
            <a:xfrm>
              <a:off x="5687054" y="4147244"/>
              <a:ext cx="926536" cy="2000548"/>
            </a:xfrm>
            <a:prstGeom prst="rect">
              <a:avLst/>
            </a:prstGeom>
          </p:spPr>
          <p:txBody>
            <a:bodyPr wrap="none" lIns="0" tIns="0" rIns="0" bIns="0" anchor="t" anchorCtr="0">
              <a:no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de-DE" sz="13000" b="1" i="0" u="none" strike="noStrike" kern="0" cap="none" spc="0" normalizeH="0" baseline="0" noProof="0" dirty="0">
                  <a:ln>
                    <a:noFill/>
                  </a:ln>
                  <a:solidFill>
                    <a:srgbClr val="003781">
                      <a:alpha val="16000"/>
                    </a:srgbClr>
                  </a:solidFill>
                  <a:effectLst/>
                  <a:uLnTx/>
                  <a:uFillTx/>
                  <a:latin typeface="Allianz Neo" panose="020B0504020203020204" pitchFamily="34" charset="0"/>
                </a:rPr>
                <a:t>4</a:t>
              </a:r>
            </a:p>
          </p:txBody>
        </p:sp>
        <p:sp>
          <p:nvSpPr>
            <p:cNvPr id="26" name="Rechteck 25">
              <a:extLst>
                <a:ext uri="{FF2B5EF4-FFF2-40B4-BE49-F238E27FC236}">
                  <a16:creationId xmlns:a16="http://schemas.microsoft.com/office/drawing/2014/main" id="{2BA3B72C-C74D-744B-86F2-7B97D527EF79}"/>
                </a:ext>
              </a:extLst>
            </p:cNvPr>
            <p:cNvSpPr/>
            <p:nvPr/>
          </p:nvSpPr>
          <p:spPr>
            <a:xfrm>
              <a:off x="1877047" y="2273621"/>
              <a:ext cx="926536" cy="2000548"/>
            </a:xfrm>
            <a:prstGeom prst="rect">
              <a:avLst/>
            </a:prstGeom>
          </p:spPr>
          <p:txBody>
            <a:bodyPr wrap="none" lIns="0" tIns="0" rIns="0" bIns="0" anchor="ctr" anchorCtr="0">
              <a:no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de-DE" sz="13000" b="1" i="0" u="none" strike="noStrike" kern="0" cap="none" spc="0" normalizeH="0" baseline="0" noProof="0" dirty="0">
                  <a:ln>
                    <a:noFill/>
                  </a:ln>
                  <a:solidFill>
                    <a:srgbClr val="003781">
                      <a:alpha val="16000"/>
                    </a:srgbClr>
                  </a:solidFill>
                  <a:effectLst/>
                  <a:uLnTx/>
                  <a:uFillTx/>
                  <a:latin typeface="Allianz Neo" panose="020B0504020203020204" pitchFamily="34" charset="0"/>
                </a:rPr>
                <a:t>1</a:t>
              </a:r>
            </a:p>
          </p:txBody>
        </p:sp>
        <p:sp>
          <p:nvSpPr>
            <p:cNvPr id="27" name="Rechteck 26">
              <a:extLst>
                <a:ext uri="{FF2B5EF4-FFF2-40B4-BE49-F238E27FC236}">
                  <a16:creationId xmlns:a16="http://schemas.microsoft.com/office/drawing/2014/main" id="{2BA3B72C-C74D-744B-86F2-7B97D527EF79}"/>
                </a:ext>
              </a:extLst>
            </p:cNvPr>
            <p:cNvSpPr/>
            <p:nvPr/>
          </p:nvSpPr>
          <p:spPr>
            <a:xfrm>
              <a:off x="5597408" y="2300511"/>
              <a:ext cx="926536" cy="2000548"/>
            </a:xfrm>
            <a:prstGeom prst="rect">
              <a:avLst/>
            </a:prstGeom>
          </p:spPr>
          <p:txBody>
            <a:bodyPr wrap="none" lIns="0" tIns="0" rIns="0" bIns="0" anchor="ctr" anchorCtr="0">
              <a:no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de-DE" sz="13000" b="1" i="0" u="none" strike="noStrike" kern="0" cap="none" spc="0" normalizeH="0" baseline="0" noProof="0" dirty="0">
                  <a:ln>
                    <a:noFill/>
                  </a:ln>
                  <a:solidFill>
                    <a:srgbClr val="003781">
                      <a:alpha val="16000"/>
                    </a:srgbClr>
                  </a:solidFill>
                  <a:effectLst/>
                  <a:uLnTx/>
                  <a:uFillTx/>
                  <a:latin typeface="Allianz Neo" panose="020B0504020203020204" pitchFamily="34" charset="0"/>
                </a:rPr>
                <a:t>2</a:t>
              </a:r>
            </a:p>
          </p:txBody>
        </p:sp>
        <p:sp>
          <p:nvSpPr>
            <p:cNvPr id="28" name="Rechteck 27">
              <a:extLst>
                <a:ext uri="{FF2B5EF4-FFF2-40B4-BE49-F238E27FC236}">
                  <a16:creationId xmlns:a16="http://schemas.microsoft.com/office/drawing/2014/main" id="{2BA3B72C-C74D-744B-86F2-7B97D527EF79}"/>
                </a:ext>
              </a:extLst>
            </p:cNvPr>
            <p:cNvSpPr/>
            <p:nvPr/>
          </p:nvSpPr>
          <p:spPr>
            <a:xfrm>
              <a:off x="1912904" y="4120361"/>
              <a:ext cx="926536" cy="2000548"/>
            </a:xfrm>
            <a:prstGeom prst="rect">
              <a:avLst/>
            </a:prstGeom>
          </p:spPr>
          <p:txBody>
            <a:bodyPr wrap="none" lIns="0" tIns="0" rIns="0" bIns="0" anchor="ctr" anchorCtr="0">
              <a:no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de-DE" sz="13000" b="1" i="0" u="none" strike="noStrike" kern="0" cap="none" spc="0" normalizeH="0" baseline="0" noProof="0" dirty="0" smtClean="0">
                  <a:ln>
                    <a:noFill/>
                  </a:ln>
                  <a:solidFill>
                    <a:srgbClr val="003781">
                      <a:alpha val="16000"/>
                    </a:srgbClr>
                  </a:solidFill>
                  <a:effectLst/>
                  <a:uLnTx/>
                  <a:uFillTx/>
                  <a:latin typeface="Allianz Neo" panose="020B0504020203020204" pitchFamily="34" charset="0"/>
                </a:rPr>
                <a:t>3</a:t>
              </a:r>
              <a:endParaRPr kumimoji="0" lang="de-DE" sz="13000" b="1" i="0" u="none" strike="noStrike" kern="0" cap="none" spc="0" normalizeH="0" baseline="0" noProof="0" dirty="0">
                <a:ln>
                  <a:noFill/>
                </a:ln>
                <a:solidFill>
                  <a:srgbClr val="003781">
                    <a:alpha val="16000"/>
                  </a:srgbClr>
                </a:solidFill>
                <a:effectLst/>
                <a:uLnTx/>
                <a:uFillTx/>
                <a:latin typeface="Allianz Neo" panose="020B0504020203020204" pitchFamily="34" charset="0"/>
              </a:endParaRPr>
            </a:p>
          </p:txBody>
        </p:sp>
      </p:grpSp>
    </p:spTree>
    <p:extLst>
      <p:ext uri="{BB962C8B-B14F-4D97-AF65-F5344CB8AC3E}">
        <p14:creationId xmlns:p14="http://schemas.microsoft.com/office/powerpoint/2010/main" val="2576364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0605AB15-DA03-45D2-994B-0725B277F5CB}"/>
              </a:ext>
            </a:extLst>
          </p:cNvPr>
          <p:cNvSpPr>
            <a:spLocks noGrp="1"/>
          </p:cNvSpPr>
          <p:nvPr>
            <p:ph type="dt" sz="half" idx="10"/>
          </p:nvPr>
        </p:nvSpPr>
        <p:spPr/>
        <p:txBody>
          <a:bodyPr/>
          <a:lstStyle/>
          <a:p>
            <a:r>
              <a:rPr lang="de-DE" dirty="0">
                <a:latin typeface="Allianz Neo" panose="020B0504020203020204" pitchFamily="34" charset="0"/>
              </a:rPr>
              <a:t>© Allianz </a:t>
            </a:r>
            <a:r>
              <a:rPr lang="de-DE" dirty="0" smtClean="0">
                <a:latin typeface="Allianz Neo" panose="020B0504020203020204" pitchFamily="34" charset="0"/>
              </a:rPr>
              <a:t>2023</a:t>
            </a:r>
            <a:endParaRPr lang="de-DE" dirty="0">
              <a:latin typeface="Allianz Neo" panose="020B0504020203020204" pitchFamily="34" charset="0"/>
            </a:endParaRPr>
          </a:p>
        </p:txBody>
      </p:sp>
      <p:sp>
        <p:nvSpPr>
          <p:cNvPr id="7" name="Foliennummernplatzhalter 6">
            <a:extLst>
              <a:ext uri="{FF2B5EF4-FFF2-40B4-BE49-F238E27FC236}">
                <a16:creationId xmlns:a16="http://schemas.microsoft.com/office/drawing/2014/main" id="{01B67B75-DBB7-4AB5-98D0-194D2FE8383F}"/>
              </a:ext>
            </a:extLst>
          </p:cNvPr>
          <p:cNvSpPr>
            <a:spLocks noGrp="1"/>
          </p:cNvSpPr>
          <p:nvPr>
            <p:ph type="sldNum" sz="quarter" idx="12"/>
          </p:nvPr>
        </p:nvSpPr>
        <p:spPr/>
        <p:txBody>
          <a:bodyPr/>
          <a:lstStyle/>
          <a:p>
            <a:fld id="{0F96B16C-3F5F-44BC-AFCC-8CBCBD90898D}" type="slidenum">
              <a:rPr lang="de-DE" smtClean="0">
                <a:latin typeface="Allianz Neo" panose="020B0504020203020204" pitchFamily="34" charset="0"/>
              </a:rPr>
              <a:pPr/>
              <a:t>3</a:t>
            </a:fld>
            <a:endParaRPr lang="de-DE">
              <a:latin typeface="Allianz Neo" panose="020B0504020203020204" pitchFamily="34" charset="0"/>
            </a:endParaRPr>
          </a:p>
        </p:txBody>
      </p:sp>
      <p:sp>
        <p:nvSpPr>
          <p:cNvPr id="12" name="Titel 3">
            <a:extLst>
              <a:ext uri="{FF2B5EF4-FFF2-40B4-BE49-F238E27FC236}">
                <a16:creationId xmlns:a16="http://schemas.microsoft.com/office/drawing/2014/main" id="{00DE7A36-8B57-4026-A5E6-D8D486341B39}"/>
              </a:ext>
            </a:extLst>
          </p:cNvPr>
          <p:cNvSpPr txBox="1">
            <a:spLocks/>
          </p:cNvSpPr>
          <p:nvPr/>
        </p:nvSpPr>
        <p:spPr>
          <a:xfrm>
            <a:off x="468313" y="468313"/>
            <a:ext cx="10367962" cy="684212"/>
          </a:xfrm>
          <a:prstGeom prst="rect">
            <a:avLst/>
          </a:prstGeom>
        </p:spPr>
        <p:txBody>
          <a:bodyPr vert="horz" lIns="0" tIns="0" rIns="0" bIns="0" rtlCol="0" anchor="t" anchorCtr="0">
            <a:noAutofit/>
          </a:bodyPr>
          <a:lstStyle>
            <a:lvl1pPr algn="l" defTabSz="914400" rtl="0" eaLnBrk="1" latinLnBrk="0" hangingPunct="1">
              <a:lnSpc>
                <a:spcPct val="80000"/>
              </a:lnSpc>
              <a:spcBef>
                <a:spcPct val="0"/>
              </a:spcBef>
              <a:buNone/>
              <a:defRPr sz="4700" kern="1200">
                <a:solidFill>
                  <a:schemeClr val="bg1"/>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dirty="0">
                <a:latin typeface="Allianz Neo" panose="020B0504020203020204" pitchFamily="34" charset="0"/>
              </a:rPr>
              <a:t>Die Aktion im </a:t>
            </a:r>
            <a:r>
              <a:rPr lang="de-DE" dirty="0">
                <a:solidFill>
                  <a:srgbClr val="00B0F0"/>
                </a:solidFill>
                <a:latin typeface="Allianz Neo" panose="020B0504020203020204" pitchFamily="34" charset="0"/>
              </a:rPr>
              <a:t>Überblick</a:t>
            </a:r>
          </a:p>
        </p:txBody>
      </p:sp>
      <p:sp>
        <p:nvSpPr>
          <p:cNvPr id="61" name="TextBox 14">
            <a:extLst>
              <a:ext uri="{FF2B5EF4-FFF2-40B4-BE49-F238E27FC236}">
                <a16:creationId xmlns:a16="http://schemas.microsoft.com/office/drawing/2014/main" id="{482EF981-97E8-E04A-859B-FF01F2637D7A}"/>
              </a:ext>
            </a:extLst>
          </p:cNvPr>
          <p:cNvSpPr txBox="1"/>
          <p:nvPr/>
        </p:nvSpPr>
        <p:spPr>
          <a:xfrm>
            <a:off x="5699228" y="1236563"/>
            <a:ext cx="5076000" cy="451342"/>
          </a:xfrm>
          <a:prstGeom prst="rect">
            <a:avLst/>
          </a:prstGeom>
          <a:solidFill>
            <a:srgbClr val="49648C">
              <a:alpha val="50000"/>
            </a:srgbClr>
          </a:solidFill>
        </p:spPr>
        <p:txBody>
          <a:bodyPr wrap="square" lIns="144000" tIns="60960" rIns="144000" bIns="60960" rtlCol="0" anchor="b" anchorCtr="0">
            <a:sp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de-DE" sz="2133" b="0" i="0" u="none" strike="noStrike" kern="0" cap="none" spc="0" normalizeH="0" baseline="0" noProof="0" dirty="0">
                <a:ln>
                  <a:noFill/>
                </a:ln>
                <a:solidFill>
                  <a:srgbClr val="FFFFFF"/>
                </a:solidFill>
                <a:effectLst/>
                <a:uLnTx/>
                <a:uFillTx/>
                <a:latin typeface="Allianz Neo" panose="020B0504020203020204" pitchFamily="34" charset="0"/>
              </a:rPr>
              <a:t>Kundenansprache </a:t>
            </a:r>
          </a:p>
        </p:txBody>
      </p:sp>
      <p:sp>
        <p:nvSpPr>
          <p:cNvPr id="62" name="TextBox 15">
            <a:extLst>
              <a:ext uri="{FF2B5EF4-FFF2-40B4-BE49-F238E27FC236}">
                <a16:creationId xmlns:a16="http://schemas.microsoft.com/office/drawing/2014/main" id="{9E21E6C7-970A-5C4A-B303-990E75D44155}"/>
              </a:ext>
            </a:extLst>
          </p:cNvPr>
          <p:cNvSpPr txBox="1"/>
          <p:nvPr/>
        </p:nvSpPr>
        <p:spPr>
          <a:xfrm>
            <a:off x="5699228" y="1687903"/>
            <a:ext cx="5076000" cy="4159222"/>
          </a:xfrm>
          <a:prstGeom prst="rect">
            <a:avLst/>
          </a:prstGeom>
          <a:solidFill>
            <a:srgbClr val="49648C">
              <a:alpha val="20000"/>
            </a:srgbClr>
          </a:solidFill>
        </p:spPr>
        <p:txBody>
          <a:bodyPr lIns="144000" tIns="144000" rIns="144000" bIns="0" anchor="t">
            <a:noAutofit/>
          </a:bodyPr>
          <a:lstStyle>
            <a:defPPr>
              <a:defRPr lang="de-DE"/>
            </a:defPPr>
            <a:lvl1pPr indent="0">
              <a:lnSpc>
                <a:spcPct val="100000"/>
              </a:lnSpc>
              <a:spcBef>
                <a:spcPts val="0"/>
              </a:spcBef>
              <a:spcAft>
                <a:spcPts val="500"/>
              </a:spcAft>
              <a:buFont typeface="Arial" panose="020B0604020202020204" pitchFamily="34" charset="0"/>
              <a:buNone/>
              <a:defRPr sz="1200" b="1" cap="none" baseline="0">
                <a:solidFill>
                  <a:schemeClr val="tx1">
                    <a:lumMod val="85000"/>
                    <a:lumOff val="15000"/>
                  </a:schemeClr>
                </a:solidFill>
              </a:defRPr>
            </a:lvl1pPr>
            <a:lvl2pPr marL="179388" marR="0" indent="-179388" fontAlgn="auto">
              <a:lnSpc>
                <a:spcPct val="100000"/>
              </a:lnSpc>
              <a:spcBef>
                <a:spcPts val="200"/>
              </a:spcBef>
              <a:spcAft>
                <a:spcPts val="200"/>
              </a:spcAft>
              <a:buClrTx/>
              <a:buSzTx/>
              <a:buFont typeface="Arial" panose="020B0604020202020204" pitchFamily="34" charset="0"/>
              <a:buChar char="•"/>
              <a:tabLst/>
              <a:defRPr sz="1400"/>
            </a:lvl2pPr>
            <a:lvl3pPr marL="354013" indent="-179388">
              <a:lnSpc>
                <a:spcPct val="100000"/>
              </a:lnSpc>
              <a:spcBef>
                <a:spcPts val="200"/>
              </a:spcBef>
              <a:spcAft>
                <a:spcPts val="200"/>
              </a:spcAft>
              <a:buFont typeface="Symbol" panose="05050102010706020507" pitchFamily="18" charset="2"/>
              <a:buChar char="-"/>
              <a:defRPr sz="1200"/>
            </a:lvl3pPr>
            <a:lvl4pPr marL="237061" indent="-237061">
              <a:lnSpc>
                <a:spcPct val="100000"/>
              </a:lnSpc>
              <a:spcBef>
                <a:spcPts val="200"/>
              </a:spcBef>
              <a:spcAft>
                <a:spcPts val="200"/>
              </a:spcAft>
              <a:buClr>
                <a:schemeClr val="tx1"/>
              </a:buClr>
              <a:buFont typeface="+mj-lt"/>
              <a:buAutoNum type="arabicPeriod"/>
              <a:defRPr sz="1200"/>
            </a:lvl4pPr>
            <a:lvl5pPr marL="0" indent="0">
              <a:lnSpc>
                <a:spcPct val="100000"/>
              </a:lnSpc>
              <a:spcBef>
                <a:spcPts val="200"/>
              </a:spcBef>
              <a:spcAft>
                <a:spcPts val="200"/>
              </a:spcAft>
              <a:buFont typeface="Arial" panose="020B0604020202020204" pitchFamily="34" charset="0"/>
              <a:buNone/>
              <a:defRPr sz="1200" baseline="0"/>
            </a:lvl5pPr>
            <a:lvl6pPr marL="179388" indent="-179388">
              <a:lnSpc>
                <a:spcPct val="100000"/>
              </a:lnSpc>
              <a:spcBef>
                <a:spcPts val="200"/>
              </a:spcBef>
              <a:spcAft>
                <a:spcPts val="200"/>
              </a:spcAft>
              <a:buFont typeface="Symbol" panose="05050102010706020507" pitchFamily="18" charset="2"/>
              <a:buChar char="-"/>
              <a:defRPr sz="1000"/>
            </a:lvl6pPr>
            <a:lvl7pPr marL="0" indent="0">
              <a:lnSpc>
                <a:spcPct val="100000"/>
              </a:lnSpc>
              <a:spcBef>
                <a:spcPts val="200"/>
              </a:spcBef>
              <a:spcAft>
                <a:spcPts val="200"/>
              </a:spcAft>
              <a:buFont typeface="Arial" panose="020B0604020202020204" pitchFamily="34" charset="0"/>
              <a:buNone/>
              <a:defRPr sz="1000"/>
            </a:lvl7pPr>
            <a:lvl8pPr marL="0" indent="0">
              <a:lnSpc>
                <a:spcPct val="100000"/>
              </a:lnSpc>
              <a:spcBef>
                <a:spcPts val="200"/>
              </a:spcBef>
              <a:spcAft>
                <a:spcPts val="200"/>
              </a:spcAft>
              <a:buFont typeface="Arial" panose="020B0604020202020204" pitchFamily="34" charset="0"/>
              <a:buNone/>
              <a:defRPr sz="800"/>
            </a:lvl8pPr>
            <a:lvl9pPr marL="122764" indent="-122764">
              <a:lnSpc>
                <a:spcPct val="100000"/>
              </a:lnSpc>
              <a:spcBef>
                <a:spcPts val="200"/>
              </a:spcBef>
              <a:spcAft>
                <a:spcPts val="200"/>
              </a:spcAft>
              <a:buFont typeface="+mj-lt"/>
              <a:buAutoNum type="arabicParenR"/>
              <a:defRPr sz="600"/>
            </a:lvl9pPr>
          </a:lstStyle>
          <a:p>
            <a:pPr marL="0" marR="0" lvl="0" indent="0" defTabSz="914491" eaLnBrk="1" fontAlgn="base" latinLnBrk="0" hangingPunct="1">
              <a:lnSpc>
                <a:spcPct val="100000"/>
              </a:lnSpc>
              <a:spcBef>
                <a:spcPts val="0"/>
              </a:spcBef>
              <a:spcAft>
                <a:spcPts val="200"/>
              </a:spcAft>
              <a:buClr>
                <a:srgbClr val="000000"/>
              </a:buClr>
              <a:buSzTx/>
              <a:buFont typeface="Arial" panose="020B0604020202020204" pitchFamily="34" charset="0"/>
              <a:buNone/>
              <a:tabLst/>
              <a:defRPr/>
            </a:pPr>
            <a:r>
              <a:rPr kumimoji="0" lang="de-DE" altLang="de-DE" sz="1200" b="0" i="0" u="none" strike="noStrike" kern="0" cap="none" spc="0" normalizeH="0" baseline="0" noProof="1">
                <a:ln>
                  <a:noFill/>
                </a:ln>
                <a:solidFill>
                  <a:srgbClr val="002060"/>
                </a:solidFill>
                <a:effectLst/>
                <a:uLnTx/>
                <a:uFillTx/>
                <a:latin typeface="Allianz Neo" panose="020B0504020203020204" pitchFamily="34" charset="0"/>
              </a:rPr>
              <a:t>Zur optimalen Kundenansprache wurden </a:t>
            </a:r>
            <a:r>
              <a:rPr kumimoji="0" lang="de-DE" sz="1200" b="1" i="0" u="none" strike="noStrike" kern="0" cap="none" spc="0" normalizeH="0" baseline="0" noProof="0" dirty="0">
                <a:ln>
                  <a:noFill/>
                </a:ln>
                <a:solidFill>
                  <a:srgbClr val="002060"/>
                </a:solidFill>
                <a:effectLst/>
                <a:uLnTx/>
                <a:uFillTx/>
                <a:latin typeface="Allianz Neo" panose="020B0504020203020204" pitchFamily="34" charset="0"/>
              </a:rPr>
              <a:t>sechs verschiedene Handlungsoptionen </a:t>
            </a:r>
            <a:r>
              <a:rPr kumimoji="0" lang="de-DE" sz="1200" b="0" i="0" u="none" strike="noStrike" kern="0" cap="none" spc="0" normalizeH="0" baseline="0" noProof="0" dirty="0" smtClean="0">
                <a:ln>
                  <a:noFill/>
                </a:ln>
                <a:solidFill>
                  <a:srgbClr val="002060"/>
                </a:solidFill>
                <a:effectLst/>
                <a:uLnTx/>
                <a:uFillTx/>
                <a:latin typeface="Allianz Neo" panose="020B0504020203020204" pitchFamily="34" charset="0"/>
              </a:rPr>
              <a:t>definiert:</a:t>
            </a:r>
            <a:r>
              <a:rPr kumimoji="0" lang="de-DE" sz="1200" b="0" i="0" u="none" strike="noStrike" kern="0" cap="none" spc="0" normalizeH="0" baseline="0" noProof="0" dirty="0">
                <a:ln>
                  <a:noFill/>
                </a:ln>
                <a:solidFill>
                  <a:srgbClr val="002060"/>
                </a:solidFill>
                <a:effectLst/>
                <a:uLnTx/>
                <a:uFillTx/>
                <a:latin typeface="Allianz Neo" panose="020B0504020203020204" pitchFamily="34" charset="0"/>
              </a:rPr>
              <a:t> </a:t>
            </a:r>
          </a:p>
        </p:txBody>
      </p:sp>
      <p:sp>
        <p:nvSpPr>
          <p:cNvPr id="59" name="TextBox 4">
            <a:extLst>
              <a:ext uri="{FF2B5EF4-FFF2-40B4-BE49-F238E27FC236}">
                <a16:creationId xmlns:a16="http://schemas.microsoft.com/office/drawing/2014/main" id="{369AD165-F01B-F746-9A61-8A7AE571B1FD}"/>
              </a:ext>
            </a:extLst>
          </p:cNvPr>
          <p:cNvSpPr txBox="1"/>
          <p:nvPr/>
        </p:nvSpPr>
        <p:spPr>
          <a:xfrm>
            <a:off x="506960" y="1236659"/>
            <a:ext cx="5076000" cy="451342"/>
          </a:xfrm>
          <a:prstGeom prst="rect">
            <a:avLst/>
          </a:prstGeom>
          <a:solidFill>
            <a:srgbClr val="49648C">
              <a:alpha val="50000"/>
            </a:srgbClr>
          </a:solidFill>
        </p:spPr>
        <p:txBody>
          <a:bodyPr wrap="square" lIns="144000" tIns="60960" rIns="144000" bIns="60960" rtlCol="0" anchor="b" anchorCtr="0">
            <a:sp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de-DE" sz="2133" b="0" i="0" u="none" strike="noStrike" kern="0" cap="none" spc="0" normalizeH="0" baseline="0" noProof="0">
                <a:ln>
                  <a:noFill/>
                </a:ln>
                <a:solidFill>
                  <a:srgbClr val="FFFFFF"/>
                </a:solidFill>
                <a:effectLst/>
                <a:uLnTx/>
                <a:uFillTx/>
                <a:latin typeface="Allianz Neo" panose="020B0504020203020204" pitchFamily="34" charset="0"/>
              </a:rPr>
              <a:t>Ziele</a:t>
            </a:r>
            <a:endParaRPr kumimoji="0" lang="de-DE" sz="2133" b="0" i="0" u="none" strike="noStrike" kern="0" cap="none" spc="0" normalizeH="0" baseline="0" noProof="0" dirty="0">
              <a:ln>
                <a:noFill/>
              </a:ln>
              <a:solidFill>
                <a:srgbClr val="FFFFFF"/>
              </a:solidFill>
              <a:effectLst/>
              <a:uLnTx/>
              <a:uFillTx/>
              <a:latin typeface="Allianz Neo" panose="020B0504020203020204" pitchFamily="34" charset="0"/>
            </a:endParaRPr>
          </a:p>
        </p:txBody>
      </p:sp>
      <p:sp>
        <p:nvSpPr>
          <p:cNvPr id="60" name="Textplatzhalter 3">
            <a:extLst>
              <a:ext uri="{FF2B5EF4-FFF2-40B4-BE49-F238E27FC236}">
                <a16:creationId xmlns:a16="http://schemas.microsoft.com/office/drawing/2014/main" id="{A858BC08-7CCA-284E-BFE3-086FB6B06780}"/>
              </a:ext>
            </a:extLst>
          </p:cNvPr>
          <p:cNvSpPr txBox="1">
            <a:spLocks/>
          </p:cNvSpPr>
          <p:nvPr/>
        </p:nvSpPr>
        <p:spPr>
          <a:xfrm>
            <a:off x="506960" y="1687902"/>
            <a:ext cx="5076000" cy="1200217"/>
          </a:xfrm>
          <a:prstGeom prst="rect">
            <a:avLst/>
          </a:prstGeom>
          <a:solidFill>
            <a:srgbClr val="49648C">
              <a:alpha val="20000"/>
            </a:srgbClr>
          </a:solidFill>
        </p:spPr>
        <p:txBody>
          <a:bodyPr lIns="144000" tIns="144000" rIns="144000" bIns="0" anchor="t">
            <a:noAutofit/>
          </a:bodyPr>
          <a:lstStyle>
            <a:lvl1pPr marL="0" indent="0" algn="l" defTabSz="1219170" rtl="0" eaLnBrk="1" latinLnBrk="0" hangingPunct="1">
              <a:lnSpc>
                <a:spcPct val="100000"/>
              </a:lnSpc>
              <a:spcBef>
                <a:spcPts val="200"/>
              </a:spcBef>
              <a:spcAft>
                <a:spcPts val="200"/>
              </a:spcAft>
              <a:buFont typeface="Arial" panose="020B0604020202020204" pitchFamily="34" charset="0"/>
              <a:buNone/>
              <a:defRPr sz="1400" b="0" kern="1200" cap="none" baseline="0">
                <a:solidFill>
                  <a:schemeClr val="tx1"/>
                </a:solidFill>
                <a:latin typeface="+mn-lt"/>
                <a:ea typeface="+mn-ea"/>
                <a:cs typeface="+mn-cs"/>
              </a:defRPr>
            </a:lvl1pPr>
            <a:lvl2pPr marL="179388" marR="0" indent="-179388" algn="l" defTabSz="1219170" rtl="0" eaLnBrk="1" fontAlgn="auto" latinLnBrk="0" hangingPunct="1">
              <a:lnSpc>
                <a:spcPct val="100000"/>
              </a:lnSpc>
              <a:spcBef>
                <a:spcPts val="200"/>
              </a:spcBef>
              <a:spcAft>
                <a:spcPts val="200"/>
              </a:spcAft>
              <a:buClrTx/>
              <a:buSzTx/>
              <a:buFont typeface="Arial" panose="020B0604020202020204" pitchFamily="34" charset="0"/>
              <a:buChar char="•"/>
              <a:tabLst/>
              <a:defRPr lang="en-GB" sz="1400" kern="1200" noProof="0">
                <a:solidFill>
                  <a:schemeClr val="tx1"/>
                </a:solidFill>
                <a:latin typeface="+mn-lt"/>
                <a:ea typeface="+mn-ea"/>
                <a:cs typeface="+mn-cs"/>
              </a:defRPr>
            </a:lvl2pPr>
            <a:lvl3pPr marL="354013" indent="-179388" algn="l" defTabSz="1219170" rtl="0" eaLnBrk="1" latinLnBrk="0" hangingPunct="1">
              <a:lnSpc>
                <a:spcPct val="100000"/>
              </a:lnSpc>
              <a:spcBef>
                <a:spcPts val="200"/>
              </a:spcBef>
              <a:spcAft>
                <a:spcPts val="200"/>
              </a:spcAft>
              <a:buFont typeface="Symbol" panose="05050102010706020507" pitchFamily="18" charset="2"/>
              <a:buChar char="-"/>
              <a:defRPr sz="1200" kern="1200">
                <a:solidFill>
                  <a:schemeClr val="tx1"/>
                </a:solidFill>
                <a:latin typeface="+mn-lt"/>
                <a:ea typeface="+mn-ea"/>
                <a:cs typeface="+mn-cs"/>
              </a:defRPr>
            </a:lvl3pPr>
            <a:lvl4pPr marL="237061" indent="-237061" algn="l" defTabSz="1219170" rtl="0" eaLnBrk="1" latinLnBrk="0" hangingPunct="1">
              <a:lnSpc>
                <a:spcPct val="100000"/>
              </a:lnSpc>
              <a:spcBef>
                <a:spcPts val="200"/>
              </a:spcBef>
              <a:spcAft>
                <a:spcPts val="200"/>
              </a:spcAft>
              <a:buClr>
                <a:schemeClr val="tx1"/>
              </a:buClr>
              <a:buFont typeface="+mj-lt"/>
              <a:buAutoNum type="arabicPeriod"/>
              <a:defRPr sz="1200" kern="1200">
                <a:solidFill>
                  <a:schemeClr val="tx1"/>
                </a:solidFill>
                <a:latin typeface="+mn-lt"/>
                <a:ea typeface="+mn-ea"/>
                <a:cs typeface="+mn-cs"/>
              </a:defRPr>
            </a:lvl4pPr>
            <a:lvl5pPr marL="0" indent="0" algn="l" defTabSz="1219170" rtl="0" eaLnBrk="1" latinLnBrk="0" hangingPunct="1">
              <a:lnSpc>
                <a:spcPct val="100000"/>
              </a:lnSpc>
              <a:spcBef>
                <a:spcPts val="200"/>
              </a:spcBef>
              <a:spcAft>
                <a:spcPts val="200"/>
              </a:spcAft>
              <a:buFont typeface="Arial" panose="020B0604020202020204" pitchFamily="34" charset="0"/>
              <a:buNone/>
              <a:defRPr sz="1200" kern="1200" baseline="0">
                <a:solidFill>
                  <a:schemeClr val="tx1"/>
                </a:solidFill>
                <a:latin typeface="+mn-lt"/>
                <a:ea typeface="+mn-ea"/>
                <a:cs typeface="+mn-cs"/>
              </a:defRPr>
            </a:lvl5pPr>
            <a:lvl6pPr marL="179388" indent="-179388" algn="l" defTabSz="1219170" rtl="0" eaLnBrk="1" latinLnBrk="0" hangingPunct="1">
              <a:lnSpc>
                <a:spcPct val="100000"/>
              </a:lnSpc>
              <a:spcBef>
                <a:spcPts val="200"/>
              </a:spcBef>
              <a:spcAft>
                <a:spcPts val="200"/>
              </a:spcAft>
              <a:buFont typeface="Symbol" panose="05050102010706020507" pitchFamily="18" charset="2"/>
              <a:buChar char="-"/>
              <a:defRPr sz="1000" kern="1200">
                <a:solidFill>
                  <a:schemeClr val="tx1"/>
                </a:solidFill>
                <a:latin typeface="+mn-lt"/>
                <a:ea typeface="+mn-ea"/>
                <a:cs typeface="+mn-cs"/>
              </a:defRPr>
            </a:lvl6pPr>
            <a:lvl7pPr marL="0" indent="0" algn="l" defTabSz="1219170" rtl="0" eaLnBrk="1" latinLnBrk="0" hangingPunct="1">
              <a:lnSpc>
                <a:spcPct val="100000"/>
              </a:lnSpc>
              <a:spcBef>
                <a:spcPts val="200"/>
              </a:spcBef>
              <a:spcAft>
                <a:spcPts val="200"/>
              </a:spcAft>
              <a:buFont typeface="Arial" panose="020B0604020202020204" pitchFamily="34" charset="0"/>
              <a:buNone/>
              <a:defRPr sz="1000" kern="1200">
                <a:solidFill>
                  <a:schemeClr val="tx1"/>
                </a:solidFill>
                <a:latin typeface="+mn-lt"/>
                <a:ea typeface="+mn-ea"/>
                <a:cs typeface="+mn-cs"/>
              </a:defRPr>
            </a:lvl7pPr>
            <a:lvl8pPr marL="0" indent="0" algn="l" defTabSz="1219170" rtl="0" eaLnBrk="1" latinLnBrk="0" hangingPunct="1">
              <a:lnSpc>
                <a:spcPct val="100000"/>
              </a:lnSpc>
              <a:spcBef>
                <a:spcPts val="200"/>
              </a:spcBef>
              <a:spcAft>
                <a:spcPts val="200"/>
              </a:spcAft>
              <a:buFont typeface="Arial" panose="020B0604020202020204" pitchFamily="34" charset="0"/>
              <a:buNone/>
              <a:defRPr sz="800" kern="1200">
                <a:solidFill>
                  <a:schemeClr val="tx1"/>
                </a:solidFill>
                <a:latin typeface="+mn-lt"/>
                <a:ea typeface="+mn-ea"/>
                <a:cs typeface="+mn-cs"/>
              </a:defRPr>
            </a:lvl8pPr>
            <a:lvl9pPr marL="122764" indent="-122764" algn="l" defTabSz="1219170" rtl="0" eaLnBrk="1" latinLnBrk="0" hangingPunct="1">
              <a:lnSpc>
                <a:spcPct val="100000"/>
              </a:lnSpc>
              <a:spcBef>
                <a:spcPts val="200"/>
              </a:spcBef>
              <a:spcAft>
                <a:spcPts val="200"/>
              </a:spcAft>
              <a:buFont typeface="+mj-lt"/>
              <a:buAutoNum type="arabicParenR"/>
              <a:defRPr sz="600" kern="1200">
                <a:solidFill>
                  <a:schemeClr val="tx1"/>
                </a:solidFill>
                <a:latin typeface="+mn-lt"/>
                <a:ea typeface="+mn-ea"/>
                <a:cs typeface="+mn-cs"/>
              </a:defRPr>
            </a:lvl9pPr>
          </a:lstStyle>
          <a:p>
            <a:pPr marL="171450" marR="0" lvl="0" indent="-171450" algn="l" defTabSz="1219170" rtl="0" eaLnBrk="1" fontAlgn="auto" latinLnBrk="0" hangingPunct="1">
              <a:lnSpc>
                <a:spcPct val="100000"/>
              </a:lnSpc>
              <a:spcBef>
                <a:spcPts val="200"/>
              </a:spcBef>
              <a:spcAft>
                <a:spcPts val="200"/>
              </a:spcAft>
              <a:buClrTx/>
              <a:buSzTx/>
              <a:buFont typeface="Wingdings" panose="05000000000000000000" pitchFamily="2" charset="2"/>
              <a:buChar char="§"/>
              <a:tabLst/>
              <a:defRPr/>
            </a:pPr>
            <a:r>
              <a:rPr kumimoji="0" lang="de-DE" sz="1200" b="0" i="0" u="none" strike="noStrike" kern="1200" cap="none" spc="0" normalizeH="0" baseline="0" noProof="0" dirty="0">
                <a:ln>
                  <a:noFill/>
                </a:ln>
                <a:solidFill>
                  <a:srgbClr val="002060"/>
                </a:solidFill>
                <a:effectLst/>
                <a:uLnTx/>
                <a:uFillTx/>
                <a:latin typeface="Allianz Neo" panose="020B0504020203020204" pitchFamily="34" charset="0"/>
              </a:rPr>
              <a:t>Beratung Ihrer Bestandskunden </a:t>
            </a:r>
          </a:p>
          <a:p>
            <a:pPr marL="171450" marR="0" lvl="0" indent="-171450" algn="l" defTabSz="1219170" rtl="0" eaLnBrk="1" fontAlgn="auto" latinLnBrk="0" hangingPunct="1">
              <a:lnSpc>
                <a:spcPct val="100000"/>
              </a:lnSpc>
              <a:spcBef>
                <a:spcPts val="200"/>
              </a:spcBef>
              <a:spcAft>
                <a:spcPts val="200"/>
              </a:spcAft>
              <a:buClrTx/>
              <a:buSzTx/>
              <a:buFont typeface="Wingdings" panose="05000000000000000000" pitchFamily="2" charset="2"/>
              <a:buChar char="§"/>
              <a:tabLst/>
              <a:defRPr/>
            </a:pPr>
            <a:r>
              <a:rPr kumimoji="0" lang="de-DE" sz="1200" b="0" i="0" u="none" strike="noStrike" kern="1200" cap="none" spc="0" normalizeH="0" baseline="0" noProof="0" dirty="0">
                <a:ln>
                  <a:noFill/>
                </a:ln>
                <a:solidFill>
                  <a:srgbClr val="002060"/>
                </a:solidFill>
                <a:effectLst/>
                <a:uLnTx/>
                <a:uFillTx/>
                <a:latin typeface="Allianz Neo" panose="020B0504020203020204" pitchFamily="34" charset="0"/>
              </a:rPr>
              <a:t>optimale Ausschöpfung der staatlichen Förderung </a:t>
            </a:r>
          </a:p>
          <a:p>
            <a:pPr marL="171450" marR="0" lvl="0" indent="-171450" algn="l" defTabSz="1219170" rtl="0" eaLnBrk="1" fontAlgn="auto" latinLnBrk="0" hangingPunct="1">
              <a:lnSpc>
                <a:spcPct val="100000"/>
              </a:lnSpc>
              <a:spcBef>
                <a:spcPts val="200"/>
              </a:spcBef>
              <a:spcAft>
                <a:spcPts val="200"/>
              </a:spcAft>
              <a:buClrTx/>
              <a:buSzTx/>
              <a:buFont typeface="Wingdings" panose="05000000000000000000" pitchFamily="2" charset="2"/>
              <a:buChar char="§"/>
              <a:tabLst/>
              <a:defRPr/>
            </a:pPr>
            <a:r>
              <a:rPr kumimoji="0" lang="de-DE" sz="1200" b="0" i="0" u="none" strike="noStrike" kern="1200" cap="none" spc="0" normalizeH="0" baseline="0" noProof="0" dirty="0">
                <a:ln>
                  <a:noFill/>
                </a:ln>
                <a:solidFill>
                  <a:srgbClr val="002060"/>
                </a:solidFill>
                <a:effectLst/>
                <a:uLnTx/>
                <a:uFillTx/>
                <a:latin typeface="Allianz Neo" panose="020B0504020203020204" pitchFamily="34" charset="0"/>
              </a:rPr>
              <a:t>regelmäßige Vertragsüberprüfung und ggf. Anpassung der bestehenden Allianz </a:t>
            </a:r>
            <a:r>
              <a:rPr kumimoji="0" lang="de-DE" sz="1200" b="0" i="0" u="none" strike="noStrike" kern="1200" cap="none" spc="0" normalizeH="0" baseline="0" noProof="0" dirty="0" err="1">
                <a:ln>
                  <a:noFill/>
                </a:ln>
                <a:solidFill>
                  <a:srgbClr val="002060"/>
                </a:solidFill>
                <a:effectLst/>
                <a:uLnTx/>
                <a:uFillTx/>
                <a:latin typeface="Allianz Neo" panose="020B0504020203020204" pitchFamily="34" charset="0"/>
              </a:rPr>
              <a:t>RiesterRenten</a:t>
            </a:r>
            <a:endParaRPr kumimoji="0" lang="de-DE" sz="1200" b="0" i="0" u="none" strike="noStrike" kern="1200" cap="none" spc="0" normalizeH="0" baseline="0" noProof="0" dirty="0">
              <a:ln>
                <a:noFill/>
              </a:ln>
              <a:solidFill>
                <a:srgbClr val="002060"/>
              </a:solidFill>
              <a:effectLst/>
              <a:uLnTx/>
              <a:uFillTx/>
              <a:latin typeface="Allianz Neo" panose="020B0504020203020204" pitchFamily="34" charset="0"/>
            </a:endParaRPr>
          </a:p>
        </p:txBody>
      </p:sp>
      <p:sp>
        <p:nvSpPr>
          <p:cNvPr id="56" name="TextBox 12">
            <a:extLst>
              <a:ext uri="{FF2B5EF4-FFF2-40B4-BE49-F238E27FC236}">
                <a16:creationId xmlns:a16="http://schemas.microsoft.com/office/drawing/2014/main" id="{9FB006D4-2C63-1848-BC92-6C8C872FE1D4}"/>
              </a:ext>
            </a:extLst>
          </p:cNvPr>
          <p:cNvSpPr txBox="1"/>
          <p:nvPr/>
        </p:nvSpPr>
        <p:spPr>
          <a:xfrm>
            <a:off x="506960" y="2966307"/>
            <a:ext cx="5076000" cy="451342"/>
          </a:xfrm>
          <a:prstGeom prst="rect">
            <a:avLst/>
          </a:prstGeom>
          <a:solidFill>
            <a:srgbClr val="49648C">
              <a:alpha val="50000"/>
            </a:srgbClr>
          </a:solidFill>
        </p:spPr>
        <p:txBody>
          <a:bodyPr wrap="square" lIns="144000" tIns="60960" rIns="144000" bIns="60960" rtlCol="0" anchor="ctr" anchorCtr="0">
            <a:sp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de-DE" sz="2133" b="0" i="0" u="none" strike="noStrike" kern="0" cap="none" spc="0" normalizeH="0" baseline="0" noProof="0" dirty="0">
                <a:ln>
                  <a:noFill/>
                </a:ln>
                <a:solidFill>
                  <a:srgbClr val="FFFFFF"/>
                </a:solidFill>
                <a:effectLst/>
                <a:uLnTx/>
                <a:uFillTx/>
                <a:latin typeface="Allianz Neo" panose="020B0504020203020204" pitchFamily="34" charset="0"/>
              </a:rPr>
              <a:t>Zielgruppe</a:t>
            </a:r>
          </a:p>
        </p:txBody>
      </p:sp>
      <p:sp>
        <p:nvSpPr>
          <p:cNvPr id="57" name="TextBox 13">
            <a:extLst>
              <a:ext uri="{FF2B5EF4-FFF2-40B4-BE49-F238E27FC236}">
                <a16:creationId xmlns:a16="http://schemas.microsoft.com/office/drawing/2014/main" id="{DDE2F08C-B5B7-3C44-BB23-E4CB70F7F124}"/>
              </a:ext>
            </a:extLst>
          </p:cNvPr>
          <p:cNvSpPr txBox="1"/>
          <p:nvPr/>
        </p:nvSpPr>
        <p:spPr>
          <a:xfrm>
            <a:off x="506960" y="3414299"/>
            <a:ext cx="5076000" cy="812937"/>
          </a:xfrm>
          <a:prstGeom prst="rect">
            <a:avLst/>
          </a:prstGeom>
          <a:solidFill>
            <a:srgbClr val="FDD25C">
              <a:lumMod val="20000"/>
              <a:lumOff val="80000"/>
            </a:srgbClr>
          </a:solidFill>
        </p:spPr>
        <p:txBody>
          <a:bodyPr wrap="square" lIns="121920" tIns="60960" rIns="121920" bIns="60960" rtlCol="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000000"/>
              </a:solidFill>
              <a:effectLst/>
              <a:uLnTx/>
              <a:uFillTx/>
              <a:latin typeface="Allianz Neo" panose="020B0504020203020204" pitchFamily="34" charset="0"/>
            </a:endParaRPr>
          </a:p>
        </p:txBody>
      </p:sp>
      <p:sp>
        <p:nvSpPr>
          <p:cNvPr id="58" name="Textplatzhalter 3">
            <a:extLst>
              <a:ext uri="{FF2B5EF4-FFF2-40B4-BE49-F238E27FC236}">
                <a16:creationId xmlns:a16="http://schemas.microsoft.com/office/drawing/2014/main" id="{A9384A88-15C4-7E4E-A656-18493A6C52E3}"/>
              </a:ext>
            </a:extLst>
          </p:cNvPr>
          <p:cNvSpPr txBox="1">
            <a:spLocks/>
          </p:cNvSpPr>
          <p:nvPr/>
        </p:nvSpPr>
        <p:spPr>
          <a:xfrm>
            <a:off x="506960" y="3413723"/>
            <a:ext cx="5076000" cy="812937"/>
          </a:xfrm>
          <a:prstGeom prst="rect">
            <a:avLst/>
          </a:prstGeom>
          <a:solidFill>
            <a:srgbClr val="FFFFFF">
              <a:lumMod val="85000"/>
              <a:alpha val="20000"/>
            </a:srgbClr>
          </a:solidFill>
        </p:spPr>
        <p:txBody>
          <a:bodyPr lIns="144000" tIns="144000" rIns="144000" bIns="0" anchor="t">
            <a:noAutofit/>
          </a:bodyPr>
          <a:lstStyle>
            <a:lvl1pPr marL="0" indent="0" algn="l" defTabSz="1219170" rtl="0" eaLnBrk="1" latinLnBrk="0" hangingPunct="1">
              <a:lnSpc>
                <a:spcPct val="100000"/>
              </a:lnSpc>
              <a:spcBef>
                <a:spcPts val="200"/>
              </a:spcBef>
              <a:spcAft>
                <a:spcPts val="200"/>
              </a:spcAft>
              <a:buFont typeface="Arial" panose="020B0604020202020204" pitchFamily="34" charset="0"/>
              <a:buNone/>
              <a:defRPr sz="1400" b="0" kern="1200" cap="none" baseline="0">
                <a:solidFill>
                  <a:schemeClr val="tx1"/>
                </a:solidFill>
                <a:latin typeface="+mn-lt"/>
                <a:ea typeface="+mn-ea"/>
                <a:cs typeface="+mn-cs"/>
              </a:defRPr>
            </a:lvl1pPr>
            <a:lvl2pPr marL="179388" marR="0" indent="-179388" algn="l" defTabSz="1219170" rtl="0" eaLnBrk="1" fontAlgn="auto" latinLnBrk="0" hangingPunct="1">
              <a:lnSpc>
                <a:spcPct val="100000"/>
              </a:lnSpc>
              <a:spcBef>
                <a:spcPts val="200"/>
              </a:spcBef>
              <a:spcAft>
                <a:spcPts val="200"/>
              </a:spcAft>
              <a:buClrTx/>
              <a:buSzTx/>
              <a:buFont typeface="Arial" panose="020B0604020202020204" pitchFamily="34" charset="0"/>
              <a:buChar char="•"/>
              <a:tabLst/>
              <a:defRPr lang="en-GB" sz="1400" kern="1200" noProof="0">
                <a:solidFill>
                  <a:schemeClr val="tx1"/>
                </a:solidFill>
                <a:latin typeface="+mn-lt"/>
                <a:ea typeface="+mn-ea"/>
                <a:cs typeface="+mn-cs"/>
              </a:defRPr>
            </a:lvl2pPr>
            <a:lvl3pPr marL="354013" indent="-179388" algn="l" defTabSz="1219170" rtl="0" eaLnBrk="1" latinLnBrk="0" hangingPunct="1">
              <a:lnSpc>
                <a:spcPct val="100000"/>
              </a:lnSpc>
              <a:spcBef>
                <a:spcPts val="200"/>
              </a:spcBef>
              <a:spcAft>
                <a:spcPts val="200"/>
              </a:spcAft>
              <a:buFont typeface="Symbol" panose="05050102010706020507" pitchFamily="18" charset="2"/>
              <a:buChar char="-"/>
              <a:defRPr sz="1200" kern="1200">
                <a:solidFill>
                  <a:schemeClr val="tx1"/>
                </a:solidFill>
                <a:latin typeface="+mn-lt"/>
                <a:ea typeface="+mn-ea"/>
                <a:cs typeface="+mn-cs"/>
              </a:defRPr>
            </a:lvl3pPr>
            <a:lvl4pPr marL="237061" indent="-237061" algn="l" defTabSz="1219170" rtl="0" eaLnBrk="1" latinLnBrk="0" hangingPunct="1">
              <a:lnSpc>
                <a:spcPct val="100000"/>
              </a:lnSpc>
              <a:spcBef>
                <a:spcPts val="200"/>
              </a:spcBef>
              <a:spcAft>
                <a:spcPts val="200"/>
              </a:spcAft>
              <a:buClr>
                <a:schemeClr val="tx1"/>
              </a:buClr>
              <a:buFont typeface="+mj-lt"/>
              <a:buAutoNum type="arabicPeriod"/>
              <a:defRPr sz="1200" kern="1200">
                <a:solidFill>
                  <a:schemeClr val="tx1"/>
                </a:solidFill>
                <a:latin typeface="+mn-lt"/>
                <a:ea typeface="+mn-ea"/>
                <a:cs typeface="+mn-cs"/>
              </a:defRPr>
            </a:lvl4pPr>
            <a:lvl5pPr marL="0" indent="0" algn="l" defTabSz="1219170" rtl="0" eaLnBrk="1" latinLnBrk="0" hangingPunct="1">
              <a:lnSpc>
                <a:spcPct val="100000"/>
              </a:lnSpc>
              <a:spcBef>
                <a:spcPts val="200"/>
              </a:spcBef>
              <a:spcAft>
                <a:spcPts val="200"/>
              </a:spcAft>
              <a:buFont typeface="Arial" panose="020B0604020202020204" pitchFamily="34" charset="0"/>
              <a:buNone/>
              <a:defRPr sz="1200" kern="1200" baseline="0">
                <a:solidFill>
                  <a:schemeClr val="tx1"/>
                </a:solidFill>
                <a:latin typeface="+mn-lt"/>
                <a:ea typeface="+mn-ea"/>
                <a:cs typeface="+mn-cs"/>
              </a:defRPr>
            </a:lvl5pPr>
            <a:lvl6pPr marL="179388" indent="-179388" algn="l" defTabSz="1219170" rtl="0" eaLnBrk="1" latinLnBrk="0" hangingPunct="1">
              <a:lnSpc>
                <a:spcPct val="100000"/>
              </a:lnSpc>
              <a:spcBef>
                <a:spcPts val="200"/>
              </a:spcBef>
              <a:spcAft>
                <a:spcPts val="200"/>
              </a:spcAft>
              <a:buFont typeface="Symbol" panose="05050102010706020507" pitchFamily="18" charset="2"/>
              <a:buChar char="-"/>
              <a:defRPr sz="1000" kern="1200">
                <a:solidFill>
                  <a:schemeClr val="tx1"/>
                </a:solidFill>
                <a:latin typeface="+mn-lt"/>
                <a:ea typeface="+mn-ea"/>
                <a:cs typeface="+mn-cs"/>
              </a:defRPr>
            </a:lvl6pPr>
            <a:lvl7pPr marL="0" indent="0" algn="l" defTabSz="1219170" rtl="0" eaLnBrk="1" latinLnBrk="0" hangingPunct="1">
              <a:lnSpc>
                <a:spcPct val="100000"/>
              </a:lnSpc>
              <a:spcBef>
                <a:spcPts val="200"/>
              </a:spcBef>
              <a:spcAft>
                <a:spcPts val="200"/>
              </a:spcAft>
              <a:buFont typeface="Arial" panose="020B0604020202020204" pitchFamily="34" charset="0"/>
              <a:buNone/>
              <a:defRPr sz="1000" kern="1200">
                <a:solidFill>
                  <a:schemeClr val="tx1"/>
                </a:solidFill>
                <a:latin typeface="+mn-lt"/>
                <a:ea typeface="+mn-ea"/>
                <a:cs typeface="+mn-cs"/>
              </a:defRPr>
            </a:lvl7pPr>
            <a:lvl8pPr marL="0" indent="0" algn="l" defTabSz="1219170" rtl="0" eaLnBrk="1" latinLnBrk="0" hangingPunct="1">
              <a:lnSpc>
                <a:spcPct val="100000"/>
              </a:lnSpc>
              <a:spcBef>
                <a:spcPts val="200"/>
              </a:spcBef>
              <a:spcAft>
                <a:spcPts val="200"/>
              </a:spcAft>
              <a:buFont typeface="Arial" panose="020B0604020202020204" pitchFamily="34" charset="0"/>
              <a:buNone/>
              <a:defRPr sz="800" kern="1200">
                <a:solidFill>
                  <a:schemeClr val="tx1"/>
                </a:solidFill>
                <a:latin typeface="+mn-lt"/>
                <a:ea typeface="+mn-ea"/>
                <a:cs typeface="+mn-cs"/>
              </a:defRPr>
            </a:lvl8pPr>
            <a:lvl9pPr marL="122764" indent="-122764" algn="l" defTabSz="1219170" rtl="0" eaLnBrk="1" latinLnBrk="0" hangingPunct="1">
              <a:lnSpc>
                <a:spcPct val="100000"/>
              </a:lnSpc>
              <a:spcBef>
                <a:spcPts val="200"/>
              </a:spcBef>
              <a:spcAft>
                <a:spcPts val="200"/>
              </a:spcAft>
              <a:buFont typeface="+mj-lt"/>
              <a:buAutoNum type="arabicParenR"/>
              <a:defRPr sz="600" kern="1200">
                <a:solidFill>
                  <a:schemeClr val="tx1"/>
                </a:solidFill>
                <a:latin typeface="+mn-lt"/>
                <a:ea typeface="+mn-ea"/>
                <a:cs typeface="+mn-cs"/>
              </a:defRPr>
            </a:lvl9pPr>
          </a:lstStyle>
          <a:p>
            <a:pPr defTabSz="914491" fontAlgn="base">
              <a:spcAft>
                <a:spcPts val="600"/>
              </a:spcAft>
              <a:buClr>
                <a:srgbClr val="000000"/>
              </a:buClr>
              <a:defRPr/>
            </a:pPr>
            <a:r>
              <a:rPr kumimoji="0" lang="de-DE" altLang="de-DE" sz="1200" b="0" i="0" u="none" strike="noStrike" kern="1200" cap="none" spc="0" normalizeH="0" baseline="0" noProof="1">
                <a:ln>
                  <a:noFill/>
                </a:ln>
                <a:solidFill>
                  <a:srgbClr val="002060"/>
                </a:solidFill>
                <a:effectLst/>
                <a:uLnTx/>
                <a:uFillTx/>
                <a:latin typeface="Allianz Neo" panose="020B0504020203020204" pitchFamily="34" charset="0"/>
              </a:rPr>
              <a:t>Alle Kunden</a:t>
            </a:r>
            <a:r>
              <a:rPr kumimoji="0" lang="de-DE" altLang="de-DE" sz="1200" b="0" i="0" u="none" strike="noStrike" kern="1200" cap="none" spc="0" normalizeH="0" noProof="1">
                <a:ln>
                  <a:noFill/>
                </a:ln>
                <a:solidFill>
                  <a:srgbClr val="002060"/>
                </a:solidFill>
                <a:effectLst/>
                <a:uLnTx/>
                <a:uFillTx/>
                <a:latin typeface="Allianz Neo" panose="020B0504020203020204" pitchFamily="34" charset="0"/>
              </a:rPr>
              <a:t> mit </a:t>
            </a:r>
            <a:r>
              <a:rPr kumimoji="0" lang="de-DE" altLang="de-DE" sz="1200" b="0" i="0" u="none" strike="noStrike" kern="1200" cap="none" spc="0" normalizeH="0" baseline="0" noProof="1">
                <a:ln>
                  <a:noFill/>
                </a:ln>
                <a:solidFill>
                  <a:srgbClr val="002060"/>
                </a:solidFill>
                <a:effectLst/>
                <a:uLnTx/>
                <a:uFillTx/>
                <a:latin typeface="Allianz Neo" panose="020B0504020203020204" pitchFamily="34" charset="0"/>
              </a:rPr>
              <a:t>aktiven, zulagengeförderten Riester-Verträgen des Privat- und Firmenbereiches</a:t>
            </a:r>
            <a:r>
              <a:rPr lang="de-DE" altLang="de-DE" sz="1200" noProof="1">
                <a:solidFill>
                  <a:srgbClr val="002060"/>
                </a:solidFill>
                <a:latin typeface="Allianz Neo" panose="020B0504020203020204" pitchFamily="34" charset="0"/>
              </a:rPr>
              <a:t> aus der </a:t>
            </a:r>
            <a:r>
              <a:rPr lang="de-DE" altLang="de-DE" sz="1200" noProof="1" smtClean="0">
                <a:solidFill>
                  <a:srgbClr val="002060"/>
                </a:solidFill>
                <a:latin typeface="Allianz Neo" panose="020B0504020203020204" pitchFamily="34" charset="0"/>
              </a:rPr>
              <a:t>VersDB. Verträge, deren VSNR mit Al- beginnt </a:t>
            </a:r>
            <a:r>
              <a:rPr lang="de-DE" altLang="de-DE" sz="1200" noProof="1">
                <a:solidFill>
                  <a:srgbClr val="002060"/>
                </a:solidFill>
                <a:latin typeface="Allianz Neo" panose="020B0504020203020204" pitchFamily="34" charset="0"/>
              </a:rPr>
              <a:t>sind in der Aktion nicht enthalten!</a:t>
            </a:r>
            <a:endParaRPr kumimoji="0" lang="de-DE" altLang="de-DE" sz="1200" b="0" i="0" u="none" strike="noStrike" kern="1200" cap="none" spc="0" normalizeH="0" baseline="0" noProof="1">
              <a:ln>
                <a:noFill/>
              </a:ln>
              <a:solidFill>
                <a:srgbClr val="002060"/>
              </a:solidFill>
              <a:effectLst/>
              <a:uLnTx/>
              <a:uFillTx/>
              <a:latin typeface="Allianz Neo" panose="020B0504020203020204" pitchFamily="34" charset="0"/>
            </a:endParaRPr>
          </a:p>
        </p:txBody>
      </p:sp>
      <p:sp>
        <p:nvSpPr>
          <p:cNvPr id="53" name="TextBox 13">
            <a:extLst>
              <a:ext uri="{FF2B5EF4-FFF2-40B4-BE49-F238E27FC236}">
                <a16:creationId xmlns:a16="http://schemas.microsoft.com/office/drawing/2014/main" id="{DDE2F08C-B5B7-3C44-BB23-E4CB70F7F124}"/>
              </a:ext>
            </a:extLst>
          </p:cNvPr>
          <p:cNvSpPr txBox="1"/>
          <p:nvPr/>
        </p:nvSpPr>
        <p:spPr>
          <a:xfrm>
            <a:off x="506960" y="4767253"/>
            <a:ext cx="5076000" cy="1072560"/>
          </a:xfrm>
          <a:prstGeom prst="rect">
            <a:avLst/>
          </a:prstGeom>
          <a:solidFill>
            <a:srgbClr val="FDD25C">
              <a:lumMod val="20000"/>
              <a:lumOff val="80000"/>
            </a:srgbClr>
          </a:solidFill>
        </p:spPr>
        <p:txBody>
          <a:bodyPr wrap="square" lIns="121920" tIns="60960" rIns="121920" bIns="60960" rtlCol="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000000"/>
              </a:solidFill>
              <a:effectLst/>
              <a:uLnTx/>
              <a:uFillTx/>
              <a:latin typeface="Allianz Neo" panose="020B0504020203020204" pitchFamily="34" charset="0"/>
            </a:endParaRPr>
          </a:p>
        </p:txBody>
      </p:sp>
      <p:sp>
        <p:nvSpPr>
          <p:cNvPr id="54" name="Textplatzhalter 3">
            <a:extLst>
              <a:ext uri="{FF2B5EF4-FFF2-40B4-BE49-F238E27FC236}">
                <a16:creationId xmlns:a16="http://schemas.microsoft.com/office/drawing/2014/main" id="{50EFE8D4-36C6-864B-8D36-F0E26027F663}"/>
              </a:ext>
            </a:extLst>
          </p:cNvPr>
          <p:cNvSpPr txBox="1">
            <a:spLocks/>
          </p:cNvSpPr>
          <p:nvPr/>
        </p:nvSpPr>
        <p:spPr>
          <a:xfrm>
            <a:off x="506960" y="4760183"/>
            <a:ext cx="5076000" cy="1086942"/>
          </a:xfrm>
          <a:prstGeom prst="rect">
            <a:avLst/>
          </a:prstGeom>
          <a:solidFill>
            <a:srgbClr val="FFFFFF">
              <a:lumMod val="85000"/>
              <a:alpha val="20000"/>
            </a:srgbClr>
          </a:solidFill>
        </p:spPr>
        <p:txBody>
          <a:bodyPr lIns="144000" tIns="144000" rIns="144000" bIns="0" anchor="t">
            <a:noAutofit/>
          </a:bodyPr>
          <a:lstStyle>
            <a:lvl1pPr marL="0" indent="0" algn="l" defTabSz="1219170" rtl="0" eaLnBrk="1" latinLnBrk="0" hangingPunct="1">
              <a:lnSpc>
                <a:spcPct val="100000"/>
              </a:lnSpc>
              <a:spcBef>
                <a:spcPts val="200"/>
              </a:spcBef>
              <a:spcAft>
                <a:spcPts val="200"/>
              </a:spcAft>
              <a:buFont typeface="Arial" panose="020B0604020202020204" pitchFamily="34" charset="0"/>
              <a:buNone/>
              <a:defRPr sz="1400" b="0" kern="1200" cap="none" baseline="0">
                <a:solidFill>
                  <a:schemeClr val="tx1"/>
                </a:solidFill>
                <a:latin typeface="+mn-lt"/>
                <a:ea typeface="+mn-ea"/>
                <a:cs typeface="+mn-cs"/>
              </a:defRPr>
            </a:lvl1pPr>
            <a:lvl2pPr marL="179388" marR="0" indent="-179388" algn="l" defTabSz="1219170" rtl="0" eaLnBrk="1" fontAlgn="auto" latinLnBrk="0" hangingPunct="1">
              <a:lnSpc>
                <a:spcPct val="100000"/>
              </a:lnSpc>
              <a:spcBef>
                <a:spcPts val="200"/>
              </a:spcBef>
              <a:spcAft>
                <a:spcPts val="200"/>
              </a:spcAft>
              <a:buClrTx/>
              <a:buSzTx/>
              <a:buFont typeface="Arial" panose="020B0604020202020204" pitchFamily="34" charset="0"/>
              <a:buChar char="•"/>
              <a:tabLst/>
              <a:defRPr lang="en-GB" sz="1400" kern="1200" noProof="0">
                <a:solidFill>
                  <a:schemeClr val="tx1"/>
                </a:solidFill>
                <a:latin typeface="+mn-lt"/>
                <a:ea typeface="+mn-ea"/>
                <a:cs typeface="+mn-cs"/>
              </a:defRPr>
            </a:lvl2pPr>
            <a:lvl3pPr marL="354013" indent="-179388" algn="l" defTabSz="1219170" rtl="0" eaLnBrk="1" latinLnBrk="0" hangingPunct="1">
              <a:lnSpc>
                <a:spcPct val="100000"/>
              </a:lnSpc>
              <a:spcBef>
                <a:spcPts val="200"/>
              </a:spcBef>
              <a:spcAft>
                <a:spcPts val="200"/>
              </a:spcAft>
              <a:buFont typeface="Symbol" panose="05050102010706020507" pitchFamily="18" charset="2"/>
              <a:buChar char="-"/>
              <a:defRPr sz="1200" kern="1200">
                <a:solidFill>
                  <a:schemeClr val="tx1"/>
                </a:solidFill>
                <a:latin typeface="+mn-lt"/>
                <a:ea typeface="+mn-ea"/>
                <a:cs typeface="+mn-cs"/>
              </a:defRPr>
            </a:lvl3pPr>
            <a:lvl4pPr marL="237061" indent="-237061" algn="l" defTabSz="1219170" rtl="0" eaLnBrk="1" latinLnBrk="0" hangingPunct="1">
              <a:lnSpc>
                <a:spcPct val="100000"/>
              </a:lnSpc>
              <a:spcBef>
                <a:spcPts val="200"/>
              </a:spcBef>
              <a:spcAft>
                <a:spcPts val="200"/>
              </a:spcAft>
              <a:buClr>
                <a:schemeClr val="tx1"/>
              </a:buClr>
              <a:buFont typeface="+mj-lt"/>
              <a:buAutoNum type="arabicPeriod"/>
              <a:defRPr sz="1200" kern="1200">
                <a:solidFill>
                  <a:schemeClr val="tx1"/>
                </a:solidFill>
                <a:latin typeface="+mn-lt"/>
                <a:ea typeface="+mn-ea"/>
                <a:cs typeface="+mn-cs"/>
              </a:defRPr>
            </a:lvl4pPr>
            <a:lvl5pPr marL="0" indent="0" algn="l" defTabSz="1219170" rtl="0" eaLnBrk="1" latinLnBrk="0" hangingPunct="1">
              <a:lnSpc>
                <a:spcPct val="100000"/>
              </a:lnSpc>
              <a:spcBef>
                <a:spcPts val="200"/>
              </a:spcBef>
              <a:spcAft>
                <a:spcPts val="200"/>
              </a:spcAft>
              <a:buFont typeface="Arial" panose="020B0604020202020204" pitchFamily="34" charset="0"/>
              <a:buNone/>
              <a:defRPr sz="1200" kern="1200" baseline="0">
                <a:solidFill>
                  <a:schemeClr val="tx1"/>
                </a:solidFill>
                <a:latin typeface="+mn-lt"/>
                <a:ea typeface="+mn-ea"/>
                <a:cs typeface="+mn-cs"/>
              </a:defRPr>
            </a:lvl5pPr>
            <a:lvl6pPr marL="179388" indent="-179388" algn="l" defTabSz="1219170" rtl="0" eaLnBrk="1" latinLnBrk="0" hangingPunct="1">
              <a:lnSpc>
                <a:spcPct val="100000"/>
              </a:lnSpc>
              <a:spcBef>
                <a:spcPts val="200"/>
              </a:spcBef>
              <a:spcAft>
                <a:spcPts val="200"/>
              </a:spcAft>
              <a:buFont typeface="Symbol" panose="05050102010706020507" pitchFamily="18" charset="2"/>
              <a:buChar char="-"/>
              <a:defRPr sz="1000" kern="1200">
                <a:solidFill>
                  <a:schemeClr val="tx1"/>
                </a:solidFill>
                <a:latin typeface="+mn-lt"/>
                <a:ea typeface="+mn-ea"/>
                <a:cs typeface="+mn-cs"/>
              </a:defRPr>
            </a:lvl6pPr>
            <a:lvl7pPr marL="0" indent="0" algn="l" defTabSz="1219170" rtl="0" eaLnBrk="1" latinLnBrk="0" hangingPunct="1">
              <a:lnSpc>
                <a:spcPct val="100000"/>
              </a:lnSpc>
              <a:spcBef>
                <a:spcPts val="200"/>
              </a:spcBef>
              <a:spcAft>
                <a:spcPts val="200"/>
              </a:spcAft>
              <a:buFont typeface="Arial" panose="020B0604020202020204" pitchFamily="34" charset="0"/>
              <a:buNone/>
              <a:defRPr sz="1000" kern="1200">
                <a:solidFill>
                  <a:schemeClr val="tx1"/>
                </a:solidFill>
                <a:latin typeface="+mn-lt"/>
                <a:ea typeface="+mn-ea"/>
                <a:cs typeface="+mn-cs"/>
              </a:defRPr>
            </a:lvl7pPr>
            <a:lvl8pPr marL="0" indent="0" algn="l" defTabSz="1219170" rtl="0" eaLnBrk="1" latinLnBrk="0" hangingPunct="1">
              <a:lnSpc>
                <a:spcPct val="100000"/>
              </a:lnSpc>
              <a:spcBef>
                <a:spcPts val="200"/>
              </a:spcBef>
              <a:spcAft>
                <a:spcPts val="200"/>
              </a:spcAft>
              <a:buFont typeface="Arial" panose="020B0604020202020204" pitchFamily="34" charset="0"/>
              <a:buNone/>
              <a:defRPr sz="800" kern="1200">
                <a:solidFill>
                  <a:schemeClr val="tx1"/>
                </a:solidFill>
                <a:latin typeface="+mn-lt"/>
                <a:ea typeface="+mn-ea"/>
                <a:cs typeface="+mn-cs"/>
              </a:defRPr>
            </a:lvl8pPr>
            <a:lvl9pPr marL="122764" indent="-122764" algn="l" defTabSz="1219170" rtl="0" eaLnBrk="1" latinLnBrk="0" hangingPunct="1">
              <a:lnSpc>
                <a:spcPct val="100000"/>
              </a:lnSpc>
              <a:spcBef>
                <a:spcPts val="200"/>
              </a:spcBef>
              <a:spcAft>
                <a:spcPts val="200"/>
              </a:spcAft>
              <a:buFont typeface="+mj-lt"/>
              <a:buAutoNum type="arabicParenR"/>
              <a:defRPr sz="600" kern="1200">
                <a:solidFill>
                  <a:schemeClr val="tx1"/>
                </a:solidFill>
                <a:latin typeface="+mn-lt"/>
                <a:ea typeface="+mn-ea"/>
                <a:cs typeface="+mn-cs"/>
              </a:defRPr>
            </a:lvl9pPr>
          </a:lstStyle>
          <a:p>
            <a:pPr marL="171450" marR="0" lvl="0" indent="-171450" algn="l" defTabSz="1219170" rtl="0" eaLnBrk="1" fontAlgn="auto" latinLnBrk="0" hangingPunct="1">
              <a:lnSpc>
                <a:spcPct val="100000"/>
              </a:lnSpc>
              <a:spcBef>
                <a:spcPts val="0"/>
              </a:spcBef>
              <a:spcAft>
                <a:spcPts val="0"/>
              </a:spcAft>
              <a:buClrTx/>
              <a:buSzTx/>
              <a:buFont typeface="Wingdings" panose="05000000000000000000" pitchFamily="2" charset="2"/>
              <a:buChar char="§"/>
              <a:tabLst>
                <a:tab pos="2600325" algn="l"/>
              </a:tabLst>
              <a:defRPr/>
            </a:pPr>
            <a:r>
              <a:rPr kumimoji="0" lang="de-DE" sz="1200" b="1" i="0" u="none" strike="noStrike" kern="1200" cap="none" spc="0" normalizeH="0" baseline="0" noProof="0" dirty="0">
                <a:ln>
                  <a:noFill/>
                </a:ln>
                <a:solidFill>
                  <a:srgbClr val="002060"/>
                </a:solidFill>
                <a:effectLst/>
                <a:uLnTx/>
                <a:uFillTx/>
                <a:latin typeface="Allianz Neo" panose="020B0504020203020204" pitchFamily="34" charset="0"/>
              </a:rPr>
              <a:t>Potenzial: 	</a:t>
            </a:r>
            <a:r>
              <a:rPr kumimoji="0" lang="de-DE" sz="1200" b="0" i="0" u="none" strike="noStrike" kern="1200" cap="none" spc="0" normalizeH="0" baseline="0" noProof="0" dirty="0">
                <a:ln>
                  <a:noFill/>
                </a:ln>
                <a:solidFill>
                  <a:srgbClr val="002060"/>
                </a:solidFill>
                <a:effectLst/>
                <a:uLnTx/>
                <a:uFillTx/>
                <a:latin typeface="Allianz Neo" panose="020B0504020203020204" pitchFamily="34" charset="0"/>
              </a:rPr>
              <a:t>ca. </a:t>
            </a:r>
            <a:r>
              <a:rPr kumimoji="0" lang="de-DE" sz="1200" b="0" i="0" u="none" strike="noStrike" kern="1200" cap="none" spc="0" normalizeH="0" baseline="0" noProof="0" dirty="0" smtClean="0">
                <a:ln>
                  <a:noFill/>
                </a:ln>
                <a:solidFill>
                  <a:srgbClr val="002060"/>
                </a:solidFill>
                <a:effectLst/>
                <a:uLnTx/>
                <a:uFillTx/>
                <a:latin typeface="Allianz Neo" panose="020B0504020203020204" pitchFamily="34" charset="0"/>
              </a:rPr>
              <a:t>360.000 </a:t>
            </a:r>
            <a:r>
              <a:rPr kumimoji="0" lang="de-DE" sz="1200" b="0" i="0" u="none" strike="noStrike" kern="1200" cap="none" spc="0" normalizeH="0" baseline="0" noProof="0" dirty="0" err="1" smtClean="0">
                <a:ln>
                  <a:noFill/>
                </a:ln>
                <a:solidFill>
                  <a:srgbClr val="002060"/>
                </a:solidFill>
                <a:effectLst/>
                <a:uLnTx/>
                <a:uFillTx/>
                <a:latin typeface="Allianz Neo" panose="020B0504020203020204" pitchFamily="34" charset="0"/>
              </a:rPr>
              <a:t>RiesterRenten</a:t>
            </a:r>
            <a:endParaRPr kumimoji="0" lang="de-DE" sz="1200" b="0" i="0" u="none" strike="noStrike" kern="1200" cap="none" spc="0" normalizeH="0" baseline="0" noProof="0" dirty="0">
              <a:ln>
                <a:noFill/>
              </a:ln>
              <a:solidFill>
                <a:srgbClr val="002060"/>
              </a:solidFill>
              <a:effectLst/>
              <a:uLnTx/>
              <a:uFillTx/>
              <a:latin typeface="Allianz Neo" panose="020B0504020203020204" pitchFamily="34" charset="0"/>
            </a:endParaRPr>
          </a:p>
          <a:p>
            <a:pPr marL="171450" marR="0" lvl="0" indent="-171450" algn="l" defTabSz="1219170" rtl="0" eaLnBrk="1" fontAlgn="auto" latinLnBrk="0" hangingPunct="1">
              <a:lnSpc>
                <a:spcPct val="100000"/>
              </a:lnSpc>
              <a:spcBef>
                <a:spcPts val="0"/>
              </a:spcBef>
              <a:spcAft>
                <a:spcPts val="0"/>
              </a:spcAft>
              <a:buClrTx/>
              <a:buSzTx/>
              <a:buFont typeface="Wingdings" panose="05000000000000000000" pitchFamily="2" charset="2"/>
              <a:buChar char="§"/>
              <a:tabLst>
                <a:tab pos="2600325" algn="l"/>
              </a:tabLst>
              <a:defRPr/>
            </a:pPr>
            <a:r>
              <a:rPr kumimoji="0" lang="de-DE" sz="1200" b="1" i="0" u="none" strike="noStrike" kern="1200" cap="none" spc="0" normalizeH="0" baseline="0" noProof="0" dirty="0">
                <a:ln>
                  <a:noFill/>
                </a:ln>
                <a:solidFill>
                  <a:srgbClr val="002060"/>
                </a:solidFill>
                <a:effectLst/>
                <a:uLnTx/>
                <a:uFillTx/>
                <a:latin typeface="Allianz Neo" panose="020B0504020203020204" pitchFamily="34" charset="0"/>
              </a:rPr>
              <a:t>Sichtbarkeit </a:t>
            </a:r>
            <a:r>
              <a:rPr kumimoji="0" lang="de-DE" sz="1200" b="1" i="0" u="none" strike="noStrike" kern="1200" cap="none" spc="0" normalizeH="0" baseline="0" noProof="0" dirty="0" smtClean="0">
                <a:ln>
                  <a:noFill/>
                </a:ln>
                <a:solidFill>
                  <a:srgbClr val="002060"/>
                </a:solidFill>
                <a:effectLst/>
                <a:uLnTx/>
                <a:uFillTx/>
                <a:latin typeface="Allianz Neo" panose="020B0504020203020204" pitchFamily="34" charset="0"/>
              </a:rPr>
              <a:t>ACA: </a:t>
            </a:r>
            <a:r>
              <a:rPr kumimoji="0" lang="de-DE" sz="1200" b="1" i="0" u="none" strike="noStrike" kern="1200" cap="none" spc="0" normalizeH="0" baseline="0" noProof="0" dirty="0">
                <a:ln>
                  <a:noFill/>
                </a:ln>
                <a:solidFill>
                  <a:srgbClr val="002060"/>
                </a:solidFill>
                <a:effectLst/>
                <a:uLnTx/>
                <a:uFillTx/>
                <a:latin typeface="Allianz Neo" panose="020B0504020203020204" pitchFamily="34" charset="0"/>
              </a:rPr>
              <a:t>	</a:t>
            </a:r>
            <a:r>
              <a:rPr lang="de-DE" sz="1200" noProof="0" dirty="0">
                <a:solidFill>
                  <a:srgbClr val="002060"/>
                </a:solidFill>
                <a:latin typeface="Allianz Neo" panose="020B0504020203020204" pitchFamily="34" charset="0"/>
              </a:rPr>
              <a:t>0</a:t>
            </a:r>
            <a:r>
              <a:rPr lang="de-DE" sz="1200" dirty="0" smtClean="0">
                <a:solidFill>
                  <a:srgbClr val="002060"/>
                </a:solidFill>
                <a:latin typeface="Allianz Neo" panose="020B0504020203020204" pitchFamily="34" charset="0"/>
              </a:rPr>
              <a:t>7</a:t>
            </a:r>
            <a:r>
              <a:rPr kumimoji="0" lang="de-DE" sz="1200" b="0" i="0" u="none" strike="noStrike" kern="1200" cap="none" spc="0" normalizeH="0" baseline="0" noProof="0" dirty="0" smtClean="0">
                <a:ln>
                  <a:noFill/>
                </a:ln>
                <a:solidFill>
                  <a:srgbClr val="002060"/>
                </a:solidFill>
                <a:effectLst/>
                <a:uLnTx/>
                <a:uFillTx/>
                <a:latin typeface="Allianz Neo" panose="020B0504020203020204" pitchFamily="34" charset="0"/>
              </a:rPr>
              <a:t>.07.2023 </a:t>
            </a:r>
            <a:r>
              <a:rPr kumimoji="0" lang="de-DE" sz="1200" b="0" i="0" u="none" strike="noStrike" kern="1200" cap="none" spc="0" normalizeH="0" baseline="0" noProof="0" dirty="0" smtClean="0">
                <a:ln>
                  <a:noFill/>
                </a:ln>
                <a:solidFill>
                  <a:srgbClr val="002060"/>
                </a:solidFill>
                <a:effectLst/>
                <a:uLnTx/>
                <a:uFillTx/>
                <a:latin typeface="Allianz Neo" panose="020B0504020203020204" pitchFamily="34" charset="0"/>
              </a:rPr>
              <a:t>- Mitte Juli 2023</a:t>
            </a:r>
            <a:endParaRPr kumimoji="0" lang="de-DE" sz="1200" b="0" i="0" u="none" strike="noStrike" kern="1200" cap="none" spc="0" normalizeH="0" baseline="0" noProof="0" dirty="0">
              <a:ln>
                <a:noFill/>
              </a:ln>
              <a:solidFill>
                <a:srgbClr val="002060"/>
              </a:solidFill>
              <a:effectLst/>
              <a:uLnTx/>
              <a:uFillTx/>
              <a:latin typeface="Allianz Neo" panose="020B0504020203020204" pitchFamily="34" charset="0"/>
            </a:endParaRPr>
          </a:p>
          <a:p>
            <a:pPr marL="171450" marR="0" lvl="0" indent="-171450" algn="l" defTabSz="1219170" rtl="0" eaLnBrk="1" fontAlgn="auto" latinLnBrk="0" hangingPunct="1">
              <a:lnSpc>
                <a:spcPct val="100000"/>
              </a:lnSpc>
              <a:spcBef>
                <a:spcPts val="0"/>
              </a:spcBef>
              <a:spcAft>
                <a:spcPts val="0"/>
              </a:spcAft>
              <a:buClrTx/>
              <a:buSzTx/>
              <a:buFont typeface="Wingdings" panose="05000000000000000000" pitchFamily="2" charset="2"/>
              <a:buChar char="§"/>
              <a:tabLst>
                <a:tab pos="2600325" algn="l"/>
              </a:tabLst>
              <a:defRPr/>
            </a:pPr>
            <a:r>
              <a:rPr kumimoji="0" lang="de-DE" sz="1200" b="1" i="0" u="none" strike="noStrike" kern="1200" cap="none" spc="0" normalizeH="0" baseline="0" noProof="0" dirty="0">
                <a:ln>
                  <a:noFill/>
                </a:ln>
                <a:solidFill>
                  <a:srgbClr val="002060"/>
                </a:solidFill>
                <a:effectLst/>
                <a:uLnTx/>
                <a:uFillTx/>
                <a:latin typeface="Allianz Neo" panose="020B0504020203020204" pitchFamily="34" charset="0"/>
              </a:rPr>
              <a:t>Teilnehmende Vertriebswege:</a:t>
            </a:r>
            <a:r>
              <a:rPr kumimoji="0" lang="de-DE" sz="1200" b="0" i="0" u="none" strike="noStrike" kern="1200" cap="none" spc="0" normalizeH="0" baseline="0" noProof="0" dirty="0">
                <a:ln>
                  <a:noFill/>
                </a:ln>
                <a:solidFill>
                  <a:srgbClr val="002060"/>
                </a:solidFill>
                <a:effectLst/>
                <a:uLnTx/>
                <a:uFillTx/>
                <a:latin typeface="Allianz Neo" panose="020B0504020203020204" pitchFamily="34" charset="0"/>
              </a:rPr>
              <a:t>	</a:t>
            </a:r>
            <a:r>
              <a:rPr kumimoji="0" lang="de-DE" sz="1200" b="0" i="0" u="none" strike="noStrike" kern="1200" cap="none" spc="0" normalizeH="0" baseline="0" noProof="0" dirty="0" smtClean="0">
                <a:ln>
                  <a:noFill/>
                </a:ln>
                <a:solidFill>
                  <a:srgbClr val="002060"/>
                </a:solidFill>
                <a:effectLst/>
                <a:uLnTx/>
                <a:uFillTx/>
                <a:latin typeface="Allianz Neo" panose="020B0504020203020204" pitchFamily="34" charset="0"/>
              </a:rPr>
              <a:t>Maklervertrieb, Sondervertrieb,</a:t>
            </a:r>
            <a:r>
              <a:rPr kumimoji="0" lang="de-DE" sz="1200" b="0" i="0" u="none" strike="noStrike" kern="1200" cap="none" spc="0" normalizeH="0" noProof="0" dirty="0" smtClean="0">
                <a:ln>
                  <a:noFill/>
                </a:ln>
                <a:solidFill>
                  <a:srgbClr val="002060"/>
                </a:solidFill>
                <a:effectLst/>
                <a:uLnTx/>
                <a:uFillTx/>
                <a:latin typeface="Allianz Neo" panose="020B0504020203020204" pitchFamily="34" charset="0"/>
              </a:rPr>
              <a:t> 	Freie Banken</a:t>
            </a:r>
            <a:endParaRPr kumimoji="0" lang="de-DE" sz="1200" b="0" i="0" u="none" strike="noStrike" kern="1200" cap="none" spc="0" normalizeH="0" baseline="0" noProof="0" dirty="0">
              <a:ln>
                <a:noFill/>
              </a:ln>
              <a:solidFill>
                <a:srgbClr val="002060"/>
              </a:solidFill>
              <a:effectLst/>
              <a:uLnTx/>
              <a:uFillTx/>
              <a:latin typeface="Allianz Neo" panose="020B0504020203020204" pitchFamily="34" charset="0"/>
            </a:endParaRPr>
          </a:p>
        </p:txBody>
      </p:sp>
      <p:sp>
        <p:nvSpPr>
          <p:cNvPr id="55" name="TextBox 12">
            <a:extLst>
              <a:ext uri="{FF2B5EF4-FFF2-40B4-BE49-F238E27FC236}">
                <a16:creationId xmlns:a16="http://schemas.microsoft.com/office/drawing/2014/main" id="{9FB006D4-2C63-1848-BC92-6C8C872FE1D4}"/>
              </a:ext>
            </a:extLst>
          </p:cNvPr>
          <p:cNvSpPr txBox="1"/>
          <p:nvPr/>
        </p:nvSpPr>
        <p:spPr>
          <a:xfrm>
            <a:off x="506960" y="4304144"/>
            <a:ext cx="5076000" cy="451342"/>
          </a:xfrm>
          <a:prstGeom prst="rect">
            <a:avLst/>
          </a:prstGeom>
          <a:solidFill>
            <a:srgbClr val="49648C">
              <a:alpha val="50000"/>
            </a:srgbClr>
          </a:solidFill>
        </p:spPr>
        <p:txBody>
          <a:bodyPr wrap="square" lIns="144000" tIns="60960" rIns="144000" bIns="60960" rtlCol="0" anchor="ctr" anchorCtr="0">
            <a:sp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de-DE" sz="2133" b="0" i="0" u="none" strike="noStrike" kern="0" cap="none" spc="0" normalizeH="0" baseline="0" noProof="0" dirty="0">
                <a:ln>
                  <a:noFill/>
                </a:ln>
                <a:solidFill>
                  <a:srgbClr val="FFFFFF"/>
                </a:solidFill>
                <a:effectLst/>
                <a:uLnTx/>
                <a:uFillTx/>
                <a:latin typeface="Allianz Neo" panose="020B0504020203020204" pitchFamily="34" charset="0"/>
              </a:rPr>
              <a:t>Rahmendaten</a:t>
            </a:r>
          </a:p>
        </p:txBody>
      </p:sp>
      <p:grpSp>
        <p:nvGrpSpPr>
          <p:cNvPr id="2" name="Gruppieren 1"/>
          <p:cNvGrpSpPr/>
          <p:nvPr/>
        </p:nvGrpSpPr>
        <p:grpSpPr>
          <a:xfrm>
            <a:off x="5887896" y="2540985"/>
            <a:ext cx="4681730" cy="2132061"/>
            <a:chOff x="4072803" y="2813364"/>
            <a:chExt cx="6702425" cy="3052286"/>
          </a:xfrm>
        </p:grpSpPr>
        <p:grpSp>
          <p:nvGrpSpPr>
            <p:cNvPr id="22" name="Gruppieren 21"/>
            <p:cNvGrpSpPr>
              <a:grpSpLocks noChangeAspect="1"/>
            </p:cNvGrpSpPr>
            <p:nvPr/>
          </p:nvGrpSpPr>
          <p:grpSpPr>
            <a:xfrm>
              <a:off x="6175129" y="2966307"/>
              <a:ext cx="2520000" cy="2650938"/>
              <a:chOff x="2905125" y="1566863"/>
              <a:chExt cx="3575050" cy="3760787"/>
            </a:xfrm>
          </p:grpSpPr>
          <p:sp>
            <p:nvSpPr>
              <p:cNvPr id="23" name="Freeform 36"/>
              <p:cNvSpPr>
                <a:spLocks/>
              </p:cNvSpPr>
              <p:nvPr/>
            </p:nvSpPr>
            <p:spPr bwMode="gray">
              <a:xfrm rot="671694">
                <a:off x="2905125" y="2600325"/>
                <a:ext cx="490538" cy="1647825"/>
              </a:xfrm>
              <a:custGeom>
                <a:avLst/>
                <a:gdLst>
                  <a:gd name="T0" fmla="*/ 2147483647 w 82"/>
                  <a:gd name="T1" fmla="*/ 2147483647 h 275"/>
                  <a:gd name="T2" fmla="*/ 2147483647 w 82"/>
                  <a:gd name="T3" fmla="*/ 0 h 275"/>
                  <a:gd name="T4" fmla="*/ 2147483647 w 82"/>
                  <a:gd name="T5" fmla="*/ 2147483647 h 275"/>
                  <a:gd name="T6" fmla="*/ 0 w 82"/>
                  <a:gd name="T7" fmla="*/ 2147483647 h 275"/>
                  <a:gd name="T8" fmla="*/ 2147483647 w 82"/>
                  <a:gd name="T9" fmla="*/ 2147483647 h 275"/>
                  <a:gd name="T10" fmla="*/ 2147483647 w 82"/>
                  <a:gd name="T11" fmla="*/ 2147483647 h 275"/>
                  <a:gd name="T12" fmla="*/ 2147483647 w 82"/>
                  <a:gd name="T13" fmla="*/ 2147483647 h 2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2" h="275">
                    <a:moveTo>
                      <a:pt x="32" y="92"/>
                    </a:moveTo>
                    <a:cubicBezTo>
                      <a:pt x="32" y="59"/>
                      <a:pt x="38" y="28"/>
                      <a:pt x="49" y="0"/>
                    </a:cubicBezTo>
                    <a:cubicBezTo>
                      <a:pt x="37" y="0"/>
                      <a:pt x="26" y="0"/>
                      <a:pt x="15" y="1"/>
                    </a:cubicBezTo>
                    <a:cubicBezTo>
                      <a:pt x="5" y="29"/>
                      <a:pt x="0" y="60"/>
                      <a:pt x="0" y="92"/>
                    </a:cubicBezTo>
                    <a:cubicBezTo>
                      <a:pt x="0" y="161"/>
                      <a:pt x="24" y="225"/>
                      <a:pt x="65" y="275"/>
                    </a:cubicBezTo>
                    <a:cubicBezTo>
                      <a:pt x="70" y="265"/>
                      <a:pt x="76" y="255"/>
                      <a:pt x="82" y="245"/>
                    </a:cubicBezTo>
                    <a:cubicBezTo>
                      <a:pt x="51" y="202"/>
                      <a:pt x="32" y="149"/>
                      <a:pt x="32" y="92"/>
                    </a:cubicBezTo>
                    <a:close/>
                  </a:path>
                </a:pathLst>
              </a:custGeom>
              <a:solidFill>
                <a:srgbClr val="007A53"/>
              </a:solidFill>
              <a:ln w="19050"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9" tIns="72009" rIns="72009" bIns="72009"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000" b="0" i="0" u="none" strike="noStrike" kern="0" cap="none" spc="0" normalizeH="0" baseline="0" noProof="0" smtClean="0">
                  <a:ln>
                    <a:noFill/>
                  </a:ln>
                  <a:solidFill>
                    <a:srgbClr val="122B54"/>
                  </a:solidFill>
                  <a:effectLst/>
                  <a:uLnTx/>
                  <a:uFillTx/>
                  <a:latin typeface="Allianz Neo" panose="020B0504020203020204" pitchFamily="34" charset="0"/>
                  <a:cs typeface="Arial" charset="0"/>
                </a:endParaRPr>
              </a:p>
            </p:txBody>
          </p:sp>
          <p:grpSp>
            <p:nvGrpSpPr>
              <p:cNvPr id="24" name="Group 37"/>
              <p:cNvGrpSpPr>
                <a:grpSpLocks/>
              </p:cNvGrpSpPr>
              <p:nvPr/>
            </p:nvGrpSpPr>
            <p:grpSpPr bwMode="auto">
              <a:xfrm>
                <a:off x="3101975" y="1566863"/>
                <a:ext cx="3378200" cy="3760787"/>
                <a:chOff x="1954" y="987"/>
                <a:chExt cx="2128" cy="2369"/>
              </a:xfrm>
            </p:grpSpPr>
            <p:sp>
              <p:nvSpPr>
                <p:cNvPr id="25" name="Freeform 38"/>
                <p:cNvSpPr>
                  <a:spLocks/>
                </p:cNvSpPr>
                <p:nvPr/>
              </p:nvSpPr>
              <p:spPr bwMode="gray">
                <a:xfrm rot="671694">
                  <a:off x="2077" y="987"/>
                  <a:ext cx="872" cy="685"/>
                </a:xfrm>
                <a:custGeom>
                  <a:avLst/>
                  <a:gdLst>
                    <a:gd name="T0" fmla="*/ 2147483647 w 231"/>
                    <a:gd name="T1" fmla="*/ 2147483647 h 181"/>
                    <a:gd name="T2" fmla="*/ 2147483647 w 231"/>
                    <a:gd name="T3" fmla="*/ 2147483647 h 181"/>
                    <a:gd name="T4" fmla="*/ 2147483647 w 231"/>
                    <a:gd name="T5" fmla="*/ 0 h 181"/>
                    <a:gd name="T6" fmla="*/ 0 w 231"/>
                    <a:gd name="T7" fmla="*/ 2147483647 h 181"/>
                    <a:gd name="T8" fmla="*/ 2147483647 w 231"/>
                    <a:gd name="T9" fmla="*/ 2147483647 h 1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1" h="181">
                      <a:moveTo>
                        <a:pt x="35" y="181"/>
                      </a:moveTo>
                      <a:cubicBezTo>
                        <a:pt x="70" y="102"/>
                        <a:pt x="143" y="44"/>
                        <a:pt x="231" y="29"/>
                      </a:cubicBezTo>
                      <a:cubicBezTo>
                        <a:pt x="225" y="19"/>
                        <a:pt x="219" y="9"/>
                        <a:pt x="212" y="0"/>
                      </a:cubicBezTo>
                      <a:cubicBezTo>
                        <a:pt x="115" y="21"/>
                        <a:pt x="35" y="90"/>
                        <a:pt x="0" y="181"/>
                      </a:cubicBezTo>
                      <a:cubicBezTo>
                        <a:pt x="11" y="180"/>
                        <a:pt x="23" y="180"/>
                        <a:pt x="35" y="181"/>
                      </a:cubicBezTo>
                      <a:close/>
                    </a:path>
                  </a:pathLst>
                </a:custGeom>
                <a:solidFill>
                  <a:srgbClr val="FF9900"/>
                </a:solidFill>
                <a:ln w="19050"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9" tIns="72009" rIns="72009" bIns="72009"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000" b="0" i="0" u="none" strike="noStrike" kern="0" cap="none" spc="0" normalizeH="0" baseline="0" noProof="0" smtClean="0">
                    <a:ln>
                      <a:noFill/>
                    </a:ln>
                    <a:solidFill>
                      <a:srgbClr val="122B54"/>
                    </a:solidFill>
                    <a:effectLst/>
                    <a:uLnTx/>
                    <a:uFillTx/>
                    <a:latin typeface="Allianz Neo" panose="020B0504020203020204" pitchFamily="34" charset="0"/>
                    <a:cs typeface="Arial" charset="0"/>
                  </a:endParaRPr>
                </a:p>
              </p:txBody>
            </p:sp>
            <p:sp>
              <p:nvSpPr>
                <p:cNvPr id="26" name="Freeform 39"/>
                <p:cNvSpPr>
                  <a:spLocks/>
                </p:cNvSpPr>
                <p:nvPr/>
              </p:nvSpPr>
              <p:spPr bwMode="gray">
                <a:xfrm rot="671694">
                  <a:off x="3378" y="1725"/>
                  <a:ext cx="578" cy="926"/>
                </a:xfrm>
                <a:custGeom>
                  <a:avLst/>
                  <a:gdLst>
                    <a:gd name="T0" fmla="*/ 2147483647 w 153"/>
                    <a:gd name="T1" fmla="*/ 0 h 245"/>
                    <a:gd name="T2" fmla="*/ 0 w 153"/>
                    <a:gd name="T3" fmla="*/ 2147483647 h 245"/>
                    <a:gd name="T4" fmla="*/ 2147483647 w 153"/>
                    <a:gd name="T5" fmla="*/ 2147483647 h 245"/>
                    <a:gd name="T6" fmla="*/ 2147483647 w 153"/>
                    <a:gd name="T7" fmla="*/ 2147483647 h 245"/>
                    <a:gd name="T8" fmla="*/ 2147483647 w 153"/>
                    <a:gd name="T9" fmla="*/ 2147483647 h 245"/>
                    <a:gd name="T10" fmla="*/ 2147483647 w 153"/>
                    <a:gd name="T11" fmla="*/ 0 h 2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3" h="245">
                      <a:moveTo>
                        <a:pt x="102" y="0"/>
                      </a:moveTo>
                      <a:cubicBezTo>
                        <a:pt x="77" y="39"/>
                        <a:pt x="42" y="73"/>
                        <a:pt x="0" y="99"/>
                      </a:cubicBezTo>
                      <a:cubicBezTo>
                        <a:pt x="18" y="134"/>
                        <a:pt x="17" y="175"/>
                        <a:pt x="1" y="208"/>
                      </a:cubicBezTo>
                      <a:cubicBezTo>
                        <a:pt x="44" y="232"/>
                        <a:pt x="91" y="244"/>
                        <a:pt x="137" y="245"/>
                      </a:cubicBezTo>
                      <a:cubicBezTo>
                        <a:pt x="147" y="217"/>
                        <a:pt x="153" y="186"/>
                        <a:pt x="153" y="155"/>
                      </a:cubicBezTo>
                      <a:cubicBezTo>
                        <a:pt x="153" y="97"/>
                        <a:pt x="134" y="43"/>
                        <a:pt x="102" y="0"/>
                      </a:cubicBezTo>
                      <a:close/>
                    </a:path>
                  </a:pathLst>
                </a:custGeom>
                <a:solidFill>
                  <a:srgbClr val="C799FF"/>
                </a:solidFill>
                <a:ln>
                  <a:noFill/>
                </a:ln>
                <a:effectLst/>
                <a:extLst>
                  <a:ext uri="{91240B29-F687-4F45-9708-019B960494DF}">
                    <a14:hiddenLine xmlns:a14="http://schemas.microsoft.com/office/drawing/2010/main" w="12700" cap="flat" cmpd="sng">
                      <a:solidFill>
                        <a:srgbClr val="CC8A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000" b="0" i="0" u="none" strike="noStrike" kern="0" cap="none" spc="0" normalizeH="0" baseline="0" noProof="0" smtClean="0">
                    <a:ln>
                      <a:noFill/>
                    </a:ln>
                    <a:solidFill>
                      <a:srgbClr val="122B54"/>
                    </a:solidFill>
                    <a:effectLst/>
                    <a:uLnTx/>
                    <a:uFillTx/>
                    <a:latin typeface="Allianz Neo" panose="020B0504020203020204" pitchFamily="34" charset="0"/>
                    <a:cs typeface="Arial" charset="0"/>
                  </a:endParaRPr>
                </a:p>
              </p:txBody>
            </p:sp>
            <p:sp>
              <p:nvSpPr>
                <p:cNvPr id="27" name="Freeform 40"/>
                <p:cNvSpPr>
                  <a:spLocks/>
                </p:cNvSpPr>
                <p:nvPr/>
              </p:nvSpPr>
              <p:spPr bwMode="gray">
                <a:xfrm rot="671694">
                  <a:off x="2962" y="1262"/>
                  <a:ext cx="855" cy="728"/>
                </a:xfrm>
                <a:custGeom>
                  <a:avLst/>
                  <a:gdLst>
                    <a:gd name="T0" fmla="*/ 2147483647 w 227"/>
                    <a:gd name="T1" fmla="*/ 2147483647 h 193"/>
                    <a:gd name="T2" fmla="*/ 2147483647 w 227"/>
                    <a:gd name="T3" fmla="*/ 2147483647 h 193"/>
                    <a:gd name="T4" fmla="*/ 2147483647 w 227"/>
                    <a:gd name="T5" fmla="*/ 0 h 193"/>
                    <a:gd name="T6" fmla="*/ 0 w 227"/>
                    <a:gd name="T7" fmla="*/ 2147483647 h 193"/>
                    <a:gd name="T8" fmla="*/ 2147483647 w 227"/>
                    <a:gd name="T9" fmla="*/ 2147483647 h 193"/>
                    <a:gd name="T10" fmla="*/ 2147483647 w 227"/>
                    <a:gd name="T11" fmla="*/ 2147483647 h 19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7" h="193">
                      <a:moveTo>
                        <a:pt x="127" y="193"/>
                      </a:moveTo>
                      <a:cubicBezTo>
                        <a:pt x="170" y="167"/>
                        <a:pt x="203" y="133"/>
                        <a:pt x="227" y="94"/>
                      </a:cubicBezTo>
                      <a:cubicBezTo>
                        <a:pt x="180" y="36"/>
                        <a:pt x="108" y="0"/>
                        <a:pt x="27" y="0"/>
                      </a:cubicBezTo>
                      <a:cubicBezTo>
                        <a:pt x="18" y="0"/>
                        <a:pt x="9" y="0"/>
                        <a:pt x="0" y="1"/>
                      </a:cubicBezTo>
                      <a:cubicBezTo>
                        <a:pt x="21" y="43"/>
                        <a:pt x="34" y="90"/>
                        <a:pt x="34" y="140"/>
                      </a:cubicBezTo>
                      <a:cubicBezTo>
                        <a:pt x="71" y="142"/>
                        <a:pt x="106" y="161"/>
                        <a:pt x="127" y="193"/>
                      </a:cubicBezTo>
                      <a:close/>
                    </a:path>
                  </a:pathLst>
                </a:custGeom>
                <a:solidFill>
                  <a:srgbClr val="949300"/>
                </a:solidFill>
                <a:ln>
                  <a:noFill/>
                </a:ln>
                <a:effectLst/>
                <a:extLst>
                  <a:ext uri="{91240B29-F687-4F45-9708-019B960494DF}">
                    <a14:hiddenLine xmlns:a14="http://schemas.microsoft.com/office/drawing/2010/main" w="12700" cap="flat" cmpd="sng">
                      <a:solidFill>
                        <a:srgbClr val="CC8A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000" b="0" i="0" u="none" strike="noStrike" kern="0" cap="none" spc="0" normalizeH="0" baseline="0" noProof="0" smtClean="0">
                    <a:ln>
                      <a:noFill/>
                    </a:ln>
                    <a:solidFill>
                      <a:srgbClr val="122B54"/>
                    </a:solidFill>
                    <a:effectLst/>
                    <a:uLnTx/>
                    <a:uFillTx/>
                    <a:latin typeface="Allianz Neo" panose="020B0504020203020204" pitchFamily="34" charset="0"/>
                    <a:cs typeface="Arial" charset="0"/>
                  </a:endParaRPr>
                </a:p>
              </p:txBody>
            </p:sp>
            <p:sp>
              <p:nvSpPr>
                <p:cNvPr id="28" name="Freeform 41"/>
                <p:cNvSpPr>
                  <a:spLocks/>
                </p:cNvSpPr>
                <p:nvPr/>
              </p:nvSpPr>
              <p:spPr bwMode="gray">
                <a:xfrm rot="671694">
                  <a:off x="2850" y="2497"/>
                  <a:ext cx="872" cy="726"/>
                </a:xfrm>
                <a:custGeom>
                  <a:avLst/>
                  <a:gdLst>
                    <a:gd name="T0" fmla="*/ 2147483647 w 232"/>
                    <a:gd name="T1" fmla="*/ 2147483647 h 192"/>
                    <a:gd name="T2" fmla="*/ 0 w 232"/>
                    <a:gd name="T3" fmla="*/ 2147483647 h 192"/>
                    <a:gd name="T4" fmla="*/ 2147483647 w 232"/>
                    <a:gd name="T5" fmla="*/ 2147483647 h 192"/>
                    <a:gd name="T6" fmla="*/ 2147483647 w 232"/>
                    <a:gd name="T7" fmla="*/ 2147483647 h 192"/>
                    <a:gd name="T8" fmla="*/ 2147483647 w 232"/>
                    <a:gd name="T9" fmla="*/ 0 h 192"/>
                    <a:gd name="T10" fmla="*/ 2147483647 w 232"/>
                    <a:gd name="T11" fmla="*/ 2147483647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2" h="192">
                      <a:moveTo>
                        <a:pt x="54" y="40"/>
                      </a:moveTo>
                      <a:cubicBezTo>
                        <a:pt x="37" y="49"/>
                        <a:pt x="19" y="55"/>
                        <a:pt x="0" y="56"/>
                      </a:cubicBezTo>
                      <a:cubicBezTo>
                        <a:pt x="1" y="105"/>
                        <a:pt x="14" y="151"/>
                        <a:pt x="36" y="192"/>
                      </a:cubicBezTo>
                      <a:cubicBezTo>
                        <a:pt x="124" y="177"/>
                        <a:pt x="197" y="118"/>
                        <a:pt x="232" y="39"/>
                      </a:cubicBezTo>
                      <a:cubicBezTo>
                        <a:pt x="185" y="37"/>
                        <a:pt x="138" y="24"/>
                        <a:pt x="95" y="0"/>
                      </a:cubicBezTo>
                      <a:cubicBezTo>
                        <a:pt x="85" y="16"/>
                        <a:pt x="71" y="30"/>
                        <a:pt x="54" y="40"/>
                      </a:cubicBezTo>
                      <a:close/>
                    </a:path>
                  </a:pathLst>
                </a:custGeom>
                <a:solidFill>
                  <a:srgbClr val="A50034"/>
                </a:solidFill>
                <a:ln>
                  <a:noFill/>
                </a:ln>
                <a:effectLst/>
                <a:extLst>
                  <a:ext uri="{91240B29-F687-4F45-9708-019B960494DF}">
                    <a14:hiddenLine xmlns:a14="http://schemas.microsoft.com/office/drawing/2010/main" w="12700" cap="flat" cmpd="sng">
                      <a:solidFill>
                        <a:srgbClr val="CC8A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000" b="0" i="0" u="none" strike="noStrike" kern="0" cap="none" spc="0" normalizeH="0" baseline="0" noProof="0" smtClean="0">
                    <a:ln>
                      <a:noFill/>
                    </a:ln>
                    <a:solidFill>
                      <a:srgbClr val="122B54"/>
                    </a:solidFill>
                    <a:effectLst/>
                    <a:uLnTx/>
                    <a:uFillTx/>
                    <a:latin typeface="Allianz Neo" panose="020B0504020203020204" pitchFamily="34" charset="0"/>
                    <a:cs typeface="Arial" charset="0"/>
                  </a:endParaRPr>
                </a:p>
              </p:txBody>
            </p:sp>
            <p:sp>
              <p:nvSpPr>
                <p:cNvPr id="29" name="Freeform 42"/>
                <p:cNvSpPr>
                  <a:spLocks/>
                </p:cNvSpPr>
                <p:nvPr/>
              </p:nvSpPr>
              <p:spPr bwMode="gray">
                <a:xfrm rot="671694">
                  <a:off x="2179" y="1121"/>
                  <a:ext cx="872" cy="721"/>
                </a:xfrm>
                <a:custGeom>
                  <a:avLst/>
                  <a:gdLst>
                    <a:gd name="T0" fmla="*/ 2147483647 w 231"/>
                    <a:gd name="T1" fmla="*/ 2147483647 h 191"/>
                    <a:gd name="T2" fmla="*/ 2147483647 w 231"/>
                    <a:gd name="T3" fmla="*/ 2147483647 h 191"/>
                    <a:gd name="T4" fmla="*/ 2147483647 w 231"/>
                    <a:gd name="T5" fmla="*/ 0 h 191"/>
                    <a:gd name="T6" fmla="*/ 0 w 231"/>
                    <a:gd name="T7" fmla="*/ 2147483647 h 191"/>
                    <a:gd name="T8" fmla="*/ 2147483647 w 231"/>
                    <a:gd name="T9" fmla="*/ 2147483647 h 191"/>
                    <a:gd name="T10" fmla="*/ 2147483647 w 231"/>
                    <a:gd name="T11" fmla="*/ 2147483647 h 19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1" h="191">
                      <a:moveTo>
                        <a:pt x="177" y="153"/>
                      </a:moveTo>
                      <a:cubicBezTo>
                        <a:pt x="194" y="143"/>
                        <a:pt x="213" y="138"/>
                        <a:pt x="231" y="137"/>
                      </a:cubicBezTo>
                      <a:cubicBezTo>
                        <a:pt x="230" y="87"/>
                        <a:pt x="218" y="41"/>
                        <a:pt x="196" y="0"/>
                      </a:cubicBezTo>
                      <a:cubicBezTo>
                        <a:pt x="108" y="15"/>
                        <a:pt x="35" y="73"/>
                        <a:pt x="0" y="152"/>
                      </a:cubicBezTo>
                      <a:cubicBezTo>
                        <a:pt x="46" y="154"/>
                        <a:pt x="93" y="167"/>
                        <a:pt x="137" y="191"/>
                      </a:cubicBezTo>
                      <a:cubicBezTo>
                        <a:pt x="147" y="176"/>
                        <a:pt x="160" y="162"/>
                        <a:pt x="177" y="153"/>
                      </a:cubicBezTo>
                      <a:close/>
                    </a:path>
                  </a:pathLst>
                </a:custGeom>
                <a:solidFill>
                  <a:srgbClr val="FF9900"/>
                </a:solidFill>
                <a:ln w="19050" cap="flat" cmpd="sng">
                  <a:solidFill>
                    <a:srgbClr val="FFFFF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9" tIns="72009" rIns="72009" bIns="72009"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000" b="0" i="0" u="none" strike="noStrike" kern="0" cap="none" spc="0" normalizeH="0" baseline="0" noProof="0" smtClean="0">
                    <a:ln>
                      <a:noFill/>
                    </a:ln>
                    <a:solidFill>
                      <a:srgbClr val="122B54"/>
                    </a:solidFill>
                    <a:effectLst/>
                    <a:uLnTx/>
                    <a:uFillTx/>
                    <a:latin typeface="Allianz Neo" panose="020B0504020203020204" pitchFamily="34" charset="0"/>
                    <a:cs typeface="Arial" charset="0"/>
                  </a:endParaRPr>
                </a:p>
              </p:txBody>
            </p:sp>
            <p:sp>
              <p:nvSpPr>
                <p:cNvPr id="30" name="Freeform 43"/>
                <p:cNvSpPr>
                  <a:spLocks/>
                </p:cNvSpPr>
                <p:nvPr/>
              </p:nvSpPr>
              <p:spPr bwMode="gray">
                <a:xfrm rot="671694">
                  <a:off x="1954" y="1688"/>
                  <a:ext cx="580" cy="926"/>
                </a:xfrm>
                <a:custGeom>
                  <a:avLst/>
                  <a:gdLst>
                    <a:gd name="T0" fmla="*/ 2147483647 w 153"/>
                    <a:gd name="T1" fmla="*/ 2147483647 h 245"/>
                    <a:gd name="T2" fmla="*/ 2147483647 w 153"/>
                    <a:gd name="T3" fmla="*/ 2147483647 h 245"/>
                    <a:gd name="T4" fmla="*/ 2147483647 w 153"/>
                    <a:gd name="T5" fmla="*/ 0 h 245"/>
                    <a:gd name="T6" fmla="*/ 0 w 153"/>
                    <a:gd name="T7" fmla="*/ 2147483647 h 245"/>
                    <a:gd name="T8" fmla="*/ 2147483647 w 153"/>
                    <a:gd name="T9" fmla="*/ 2147483647 h 245"/>
                    <a:gd name="T10" fmla="*/ 2147483647 w 153"/>
                    <a:gd name="T11" fmla="*/ 2147483647 h 2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3" h="245">
                      <a:moveTo>
                        <a:pt x="152" y="146"/>
                      </a:moveTo>
                      <a:cubicBezTo>
                        <a:pt x="135" y="110"/>
                        <a:pt x="136" y="70"/>
                        <a:pt x="153" y="37"/>
                      </a:cubicBezTo>
                      <a:cubicBezTo>
                        <a:pt x="110" y="13"/>
                        <a:pt x="63" y="1"/>
                        <a:pt x="17" y="0"/>
                      </a:cubicBezTo>
                      <a:cubicBezTo>
                        <a:pt x="6" y="28"/>
                        <a:pt x="0" y="59"/>
                        <a:pt x="0" y="92"/>
                      </a:cubicBezTo>
                      <a:cubicBezTo>
                        <a:pt x="0" y="149"/>
                        <a:pt x="19" y="202"/>
                        <a:pt x="50" y="245"/>
                      </a:cubicBezTo>
                      <a:cubicBezTo>
                        <a:pt x="75" y="205"/>
                        <a:pt x="110" y="171"/>
                        <a:pt x="152" y="146"/>
                      </a:cubicBezTo>
                      <a:close/>
                    </a:path>
                  </a:pathLst>
                </a:custGeom>
                <a:solidFill>
                  <a:srgbClr val="007A53"/>
                </a:solidFill>
                <a:ln w="19050" cap="flat" cmpd="sng">
                  <a:solidFill>
                    <a:srgbClr val="FFFFF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9" tIns="72009" rIns="72009" bIns="72009"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000" b="0" i="0" u="none" strike="noStrike" kern="0" cap="none" spc="0" normalizeH="0" baseline="0" noProof="0" smtClean="0">
                    <a:ln>
                      <a:noFill/>
                    </a:ln>
                    <a:solidFill>
                      <a:srgbClr val="122B54"/>
                    </a:solidFill>
                    <a:effectLst/>
                    <a:uLnTx/>
                    <a:uFillTx/>
                    <a:latin typeface="Allianz Neo" panose="020B0504020203020204" pitchFamily="34" charset="0"/>
                    <a:cs typeface="Arial" charset="0"/>
                  </a:endParaRPr>
                </a:p>
              </p:txBody>
            </p:sp>
            <p:sp>
              <p:nvSpPr>
                <p:cNvPr id="31" name="Freeform 44"/>
                <p:cNvSpPr>
                  <a:spLocks/>
                </p:cNvSpPr>
                <p:nvPr/>
              </p:nvSpPr>
              <p:spPr bwMode="gray">
                <a:xfrm rot="671694">
                  <a:off x="2078" y="2331"/>
                  <a:ext cx="867" cy="734"/>
                </a:xfrm>
                <a:custGeom>
                  <a:avLst/>
                  <a:gdLst>
                    <a:gd name="T0" fmla="*/ 2147483647 w 230"/>
                    <a:gd name="T1" fmla="*/ 0 h 194"/>
                    <a:gd name="T2" fmla="*/ 0 w 230"/>
                    <a:gd name="T3" fmla="*/ 2147483647 h 194"/>
                    <a:gd name="T4" fmla="*/ 2147483647 w 230"/>
                    <a:gd name="T5" fmla="*/ 2147483647 h 194"/>
                    <a:gd name="T6" fmla="*/ 2147483647 w 230"/>
                    <a:gd name="T7" fmla="*/ 2147483647 h 194"/>
                    <a:gd name="T8" fmla="*/ 2147483647 w 230"/>
                    <a:gd name="T9" fmla="*/ 2147483647 h 194"/>
                    <a:gd name="T10" fmla="*/ 2147483647 w 230"/>
                    <a:gd name="T11" fmla="*/ 0 h 19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194">
                      <a:moveTo>
                        <a:pt x="100" y="0"/>
                      </a:moveTo>
                      <a:cubicBezTo>
                        <a:pt x="58" y="25"/>
                        <a:pt x="25" y="60"/>
                        <a:pt x="0" y="99"/>
                      </a:cubicBezTo>
                      <a:cubicBezTo>
                        <a:pt x="48" y="157"/>
                        <a:pt x="121" y="194"/>
                        <a:pt x="202" y="194"/>
                      </a:cubicBezTo>
                      <a:cubicBezTo>
                        <a:pt x="211" y="194"/>
                        <a:pt x="221" y="194"/>
                        <a:pt x="230" y="193"/>
                      </a:cubicBezTo>
                      <a:cubicBezTo>
                        <a:pt x="208" y="151"/>
                        <a:pt x="196" y="105"/>
                        <a:pt x="195" y="55"/>
                      </a:cubicBezTo>
                      <a:cubicBezTo>
                        <a:pt x="158" y="53"/>
                        <a:pt x="122" y="33"/>
                        <a:pt x="100" y="0"/>
                      </a:cubicBezTo>
                      <a:close/>
                    </a:path>
                  </a:pathLst>
                </a:custGeom>
                <a:solidFill>
                  <a:srgbClr val="819CCC"/>
                </a:solidFill>
                <a:ln w="19050" cap="flat" cmpd="sng">
                  <a:solidFill>
                    <a:srgbClr val="FFFFF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9" tIns="72009" rIns="72009" bIns="72009"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000" b="0" i="0" u="none" strike="noStrike" kern="0" cap="none" spc="0" normalizeH="0" baseline="0" noProof="0" smtClean="0">
                    <a:ln>
                      <a:noFill/>
                    </a:ln>
                    <a:solidFill>
                      <a:srgbClr val="122B54"/>
                    </a:solidFill>
                    <a:effectLst/>
                    <a:uLnTx/>
                    <a:uFillTx/>
                    <a:latin typeface="Allianz Neo" panose="020B0504020203020204" pitchFamily="34" charset="0"/>
                    <a:cs typeface="Arial" charset="0"/>
                  </a:endParaRPr>
                </a:p>
              </p:txBody>
            </p:sp>
            <p:sp>
              <p:nvSpPr>
                <p:cNvPr id="32" name="Freeform 45"/>
                <p:cNvSpPr>
                  <a:spLocks/>
                </p:cNvSpPr>
                <p:nvPr/>
              </p:nvSpPr>
              <p:spPr bwMode="gray">
                <a:xfrm rot="671694">
                  <a:off x="3770" y="1659"/>
                  <a:ext cx="312" cy="1043"/>
                </a:xfrm>
                <a:custGeom>
                  <a:avLst/>
                  <a:gdLst>
                    <a:gd name="T0" fmla="*/ 2147483647 w 83"/>
                    <a:gd name="T1" fmla="*/ 2147483647 h 276"/>
                    <a:gd name="T2" fmla="*/ 2147483647 w 83"/>
                    <a:gd name="T3" fmla="*/ 2147483647 h 276"/>
                    <a:gd name="T4" fmla="*/ 2147483647 w 83"/>
                    <a:gd name="T5" fmla="*/ 2147483647 h 276"/>
                    <a:gd name="T6" fmla="*/ 2147483647 w 83"/>
                    <a:gd name="T7" fmla="*/ 2147483647 h 276"/>
                    <a:gd name="T8" fmla="*/ 2147483647 w 83"/>
                    <a:gd name="T9" fmla="*/ 0 h 276"/>
                    <a:gd name="T10" fmla="*/ 0 w 83"/>
                    <a:gd name="T11" fmla="*/ 2147483647 h 276"/>
                    <a:gd name="T12" fmla="*/ 2147483647 w 83"/>
                    <a:gd name="T13" fmla="*/ 2147483647 h 2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3" h="276">
                      <a:moveTo>
                        <a:pt x="51" y="186"/>
                      </a:moveTo>
                      <a:cubicBezTo>
                        <a:pt x="51" y="217"/>
                        <a:pt x="45" y="248"/>
                        <a:pt x="35" y="276"/>
                      </a:cubicBezTo>
                      <a:cubicBezTo>
                        <a:pt x="46" y="276"/>
                        <a:pt x="58" y="276"/>
                        <a:pt x="69" y="275"/>
                      </a:cubicBezTo>
                      <a:cubicBezTo>
                        <a:pt x="78" y="247"/>
                        <a:pt x="83" y="217"/>
                        <a:pt x="83" y="186"/>
                      </a:cubicBezTo>
                      <a:cubicBezTo>
                        <a:pt x="83" y="115"/>
                        <a:pt x="58" y="51"/>
                        <a:pt x="17" y="0"/>
                      </a:cubicBezTo>
                      <a:cubicBezTo>
                        <a:pt x="12" y="11"/>
                        <a:pt x="6" y="21"/>
                        <a:pt x="0" y="31"/>
                      </a:cubicBezTo>
                      <a:cubicBezTo>
                        <a:pt x="32" y="74"/>
                        <a:pt x="51" y="128"/>
                        <a:pt x="51" y="186"/>
                      </a:cubicBezTo>
                      <a:close/>
                    </a:path>
                  </a:pathLst>
                </a:custGeom>
                <a:solidFill>
                  <a:srgbClr val="C799FF"/>
                </a:solidFill>
                <a:ln w="19050"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000" b="0" i="0" u="none" strike="noStrike" kern="0" cap="none" spc="0" normalizeH="0" baseline="0" noProof="0" smtClean="0">
                    <a:ln>
                      <a:noFill/>
                    </a:ln>
                    <a:solidFill>
                      <a:srgbClr val="122B54"/>
                    </a:solidFill>
                    <a:effectLst/>
                    <a:uLnTx/>
                    <a:uFillTx/>
                    <a:latin typeface="Allianz Neo" panose="020B0504020203020204" pitchFamily="34" charset="0"/>
                    <a:cs typeface="Arial" charset="0"/>
                  </a:endParaRPr>
                </a:p>
              </p:txBody>
            </p:sp>
            <p:sp>
              <p:nvSpPr>
                <p:cNvPr id="33" name="Freeform 46"/>
                <p:cNvSpPr>
                  <a:spLocks/>
                </p:cNvSpPr>
                <p:nvPr/>
              </p:nvSpPr>
              <p:spPr bwMode="gray">
                <a:xfrm rot="671694">
                  <a:off x="2957" y="2664"/>
                  <a:ext cx="872" cy="692"/>
                </a:xfrm>
                <a:custGeom>
                  <a:avLst/>
                  <a:gdLst>
                    <a:gd name="T0" fmla="*/ 2147483647 w 231"/>
                    <a:gd name="T1" fmla="*/ 2147483647 h 183"/>
                    <a:gd name="T2" fmla="*/ 0 w 231"/>
                    <a:gd name="T3" fmla="*/ 2147483647 h 183"/>
                    <a:gd name="T4" fmla="*/ 2147483647 w 231"/>
                    <a:gd name="T5" fmla="*/ 2147483647 h 183"/>
                    <a:gd name="T6" fmla="*/ 2147483647 w 231"/>
                    <a:gd name="T7" fmla="*/ 0 h 183"/>
                    <a:gd name="T8" fmla="*/ 2147483647 w 231"/>
                    <a:gd name="T9" fmla="*/ 2147483647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1" h="183">
                      <a:moveTo>
                        <a:pt x="196" y="1"/>
                      </a:moveTo>
                      <a:cubicBezTo>
                        <a:pt x="161" y="80"/>
                        <a:pt x="88" y="139"/>
                        <a:pt x="0" y="154"/>
                      </a:cubicBezTo>
                      <a:cubicBezTo>
                        <a:pt x="6" y="164"/>
                        <a:pt x="12" y="174"/>
                        <a:pt x="18" y="183"/>
                      </a:cubicBezTo>
                      <a:cubicBezTo>
                        <a:pt x="116" y="162"/>
                        <a:pt x="196" y="92"/>
                        <a:pt x="231" y="0"/>
                      </a:cubicBezTo>
                      <a:cubicBezTo>
                        <a:pt x="219" y="1"/>
                        <a:pt x="208" y="1"/>
                        <a:pt x="196" y="1"/>
                      </a:cubicBezTo>
                      <a:close/>
                    </a:path>
                  </a:pathLst>
                </a:custGeom>
                <a:solidFill>
                  <a:srgbClr val="A50034"/>
                </a:solidFill>
                <a:ln w="19050"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000" b="0" i="0" u="none" strike="noStrike" kern="0" cap="none" spc="0" normalizeH="0" baseline="0" noProof="0" smtClean="0">
                    <a:ln>
                      <a:noFill/>
                    </a:ln>
                    <a:solidFill>
                      <a:srgbClr val="122B54"/>
                    </a:solidFill>
                    <a:effectLst/>
                    <a:uLnTx/>
                    <a:uFillTx/>
                    <a:latin typeface="Allianz Neo" panose="020B0504020203020204" pitchFamily="34" charset="0"/>
                    <a:cs typeface="Arial" charset="0"/>
                  </a:endParaRPr>
                </a:p>
              </p:txBody>
            </p:sp>
            <p:sp>
              <p:nvSpPr>
                <p:cNvPr id="34" name="Freeform 47"/>
                <p:cNvSpPr>
                  <a:spLocks/>
                </p:cNvSpPr>
                <p:nvPr/>
              </p:nvSpPr>
              <p:spPr bwMode="gray">
                <a:xfrm rot="671694">
                  <a:off x="1969" y="2705"/>
                  <a:ext cx="996" cy="480"/>
                </a:xfrm>
                <a:custGeom>
                  <a:avLst/>
                  <a:gdLst>
                    <a:gd name="T0" fmla="*/ 2147483647 w 264"/>
                    <a:gd name="T1" fmla="*/ 2147483647 h 127"/>
                    <a:gd name="T2" fmla="*/ 2147483647 w 264"/>
                    <a:gd name="T3" fmla="*/ 0 h 127"/>
                    <a:gd name="T4" fmla="*/ 0 w 264"/>
                    <a:gd name="T5" fmla="*/ 2147483647 h 127"/>
                    <a:gd name="T6" fmla="*/ 2147483647 w 264"/>
                    <a:gd name="T7" fmla="*/ 2147483647 h 127"/>
                    <a:gd name="T8" fmla="*/ 2147483647 w 264"/>
                    <a:gd name="T9" fmla="*/ 2147483647 h 127"/>
                    <a:gd name="T10" fmla="*/ 2147483647 w 264"/>
                    <a:gd name="T11" fmla="*/ 2147483647 h 127"/>
                    <a:gd name="T12" fmla="*/ 2147483647 w 264"/>
                    <a:gd name="T13" fmla="*/ 2147483647 h 1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4" h="127">
                      <a:moveTo>
                        <a:pt x="218" y="95"/>
                      </a:moveTo>
                      <a:cubicBezTo>
                        <a:pt x="137" y="95"/>
                        <a:pt x="64" y="58"/>
                        <a:pt x="16" y="0"/>
                      </a:cubicBezTo>
                      <a:cubicBezTo>
                        <a:pt x="10" y="10"/>
                        <a:pt x="5" y="20"/>
                        <a:pt x="0" y="30"/>
                      </a:cubicBezTo>
                      <a:cubicBezTo>
                        <a:pt x="54" y="90"/>
                        <a:pt x="131" y="127"/>
                        <a:pt x="218" y="127"/>
                      </a:cubicBezTo>
                      <a:cubicBezTo>
                        <a:pt x="234" y="127"/>
                        <a:pt x="249" y="126"/>
                        <a:pt x="264" y="124"/>
                      </a:cubicBezTo>
                      <a:cubicBezTo>
                        <a:pt x="257" y="114"/>
                        <a:pt x="251" y="104"/>
                        <a:pt x="246" y="94"/>
                      </a:cubicBezTo>
                      <a:cubicBezTo>
                        <a:pt x="237" y="95"/>
                        <a:pt x="227" y="95"/>
                        <a:pt x="218" y="95"/>
                      </a:cubicBezTo>
                      <a:close/>
                    </a:path>
                  </a:pathLst>
                </a:custGeom>
                <a:solidFill>
                  <a:srgbClr val="819CCC"/>
                </a:solidFill>
                <a:ln w="19050"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9" tIns="72009" rIns="72009" bIns="72009"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000" b="0" i="0" u="none" strike="noStrike" kern="0" cap="none" spc="0" normalizeH="0" baseline="0" noProof="0" smtClean="0">
                    <a:ln>
                      <a:noFill/>
                    </a:ln>
                    <a:solidFill>
                      <a:srgbClr val="122B54"/>
                    </a:solidFill>
                    <a:effectLst/>
                    <a:uLnTx/>
                    <a:uFillTx/>
                    <a:latin typeface="Allianz Neo" panose="020B0504020203020204" pitchFamily="34" charset="0"/>
                    <a:cs typeface="Arial" charset="0"/>
                  </a:endParaRPr>
                </a:p>
              </p:txBody>
            </p:sp>
            <p:sp>
              <p:nvSpPr>
                <p:cNvPr id="35" name="Freeform 48"/>
                <p:cNvSpPr>
                  <a:spLocks/>
                </p:cNvSpPr>
                <p:nvPr/>
              </p:nvSpPr>
              <p:spPr bwMode="gray">
                <a:xfrm rot="671694">
                  <a:off x="2942" y="1151"/>
                  <a:ext cx="986" cy="478"/>
                </a:xfrm>
                <a:custGeom>
                  <a:avLst/>
                  <a:gdLst>
                    <a:gd name="T0" fmla="*/ 2147483647 w 262"/>
                    <a:gd name="T1" fmla="*/ 2147483647 h 126"/>
                    <a:gd name="T2" fmla="*/ 2147483647 w 262"/>
                    <a:gd name="T3" fmla="*/ 2147483647 h 126"/>
                    <a:gd name="T4" fmla="*/ 2147483647 w 262"/>
                    <a:gd name="T5" fmla="*/ 2147483647 h 126"/>
                    <a:gd name="T6" fmla="*/ 2147483647 w 262"/>
                    <a:gd name="T7" fmla="*/ 0 h 126"/>
                    <a:gd name="T8" fmla="*/ 0 w 262"/>
                    <a:gd name="T9" fmla="*/ 2147483647 h 126"/>
                    <a:gd name="T10" fmla="*/ 2147483647 w 262"/>
                    <a:gd name="T11" fmla="*/ 2147483647 h 126"/>
                    <a:gd name="T12" fmla="*/ 2147483647 w 262"/>
                    <a:gd name="T13" fmla="*/ 2147483647 h 1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2" h="126">
                      <a:moveTo>
                        <a:pt x="45" y="32"/>
                      </a:moveTo>
                      <a:cubicBezTo>
                        <a:pt x="126" y="32"/>
                        <a:pt x="198" y="68"/>
                        <a:pt x="245" y="126"/>
                      </a:cubicBezTo>
                      <a:cubicBezTo>
                        <a:pt x="251" y="116"/>
                        <a:pt x="257" y="106"/>
                        <a:pt x="262" y="95"/>
                      </a:cubicBezTo>
                      <a:cubicBezTo>
                        <a:pt x="208" y="37"/>
                        <a:pt x="131" y="0"/>
                        <a:pt x="45" y="0"/>
                      </a:cubicBezTo>
                      <a:cubicBezTo>
                        <a:pt x="30" y="0"/>
                        <a:pt x="15" y="1"/>
                        <a:pt x="0" y="3"/>
                      </a:cubicBezTo>
                      <a:cubicBezTo>
                        <a:pt x="6" y="13"/>
                        <a:pt x="12" y="23"/>
                        <a:pt x="18" y="33"/>
                      </a:cubicBezTo>
                      <a:cubicBezTo>
                        <a:pt x="27" y="32"/>
                        <a:pt x="36" y="32"/>
                        <a:pt x="45" y="32"/>
                      </a:cubicBezTo>
                      <a:close/>
                    </a:path>
                  </a:pathLst>
                </a:custGeom>
                <a:solidFill>
                  <a:srgbClr val="949300"/>
                </a:solidFill>
                <a:ln w="19050"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000" b="0" i="0" u="none" strike="noStrike" kern="0" cap="none" spc="0" normalizeH="0" baseline="0" noProof="0" smtClean="0">
                    <a:ln>
                      <a:noFill/>
                    </a:ln>
                    <a:solidFill>
                      <a:srgbClr val="122B54"/>
                    </a:solidFill>
                    <a:effectLst/>
                    <a:uLnTx/>
                    <a:uFillTx/>
                    <a:latin typeface="Allianz Neo" panose="020B0504020203020204" pitchFamily="34" charset="0"/>
                    <a:cs typeface="Arial" charset="0"/>
                  </a:endParaRPr>
                </a:p>
              </p:txBody>
            </p:sp>
            <p:grpSp>
              <p:nvGrpSpPr>
                <p:cNvPr id="36" name="Group 49"/>
                <p:cNvGrpSpPr>
                  <a:grpSpLocks/>
                </p:cNvGrpSpPr>
                <p:nvPr/>
              </p:nvGrpSpPr>
              <p:grpSpPr bwMode="auto">
                <a:xfrm rot="671694">
                  <a:off x="2547" y="1768"/>
                  <a:ext cx="804" cy="802"/>
                  <a:chOff x="2342" y="1777"/>
                  <a:chExt cx="1082" cy="1080"/>
                </a:xfrm>
              </p:grpSpPr>
              <p:sp>
                <p:nvSpPr>
                  <p:cNvPr id="38" name="Oval 5"/>
                  <p:cNvSpPr>
                    <a:spLocks noChangeArrowheads="1"/>
                  </p:cNvSpPr>
                  <p:nvPr/>
                </p:nvSpPr>
                <p:spPr bwMode="gray">
                  <a:xfrm>
                    <a:off x="2342" y="1777"/>
                    <a:ext cx="1082" cy="1080"/>
                  </a:xfrm>
                  <a:prstGeom prst="ellipse">
                    <a:avLst/>
                  </a:prstGeom>
                  <a:gradFill rotWithShape="1">
                    <a:gsLst>
                      <a:gs pos="0">
                        <a:srgbClr val="FFFFFF"/>
                      </a:gs>
                      <a:gs pos="100000">
                        <a:srgbClr val="B2B2B2"/>
                      </a:gs>
                    </a:gsLst>
                    <a:path path="shape">
                      <a:fillToRect l="50000" t="50000" r="50000" b="50000"/>
                    </a:path>
                  </a:gradFill>
                  <a:ln w="19050">
                    <a:solidFill>
                      <a:srgbClr val="FFFFFF"/>
                    </a:solidFill>
                    <a:round/>
                    <a:headEnd/>
                    <a:tailEnd/>
                  </a:ln>
                </p:spPr>
                <p:txBody>
                  <a:bodyPr wrap="none" lIns="90000" tIns="90000" rIns="72000" bIns="90000" anchor="ctr"/>
                  <a:lstStyle>
                    <a:lvl1pPr eaLnBrk="0" hangingPunct="0">
                      <a:spcAft>
                        <a:spcPct val="30000"/>
                      </a:spcAft>
                      <a:defRPr sz="2000">
                        <a:solidFill>
                          <a:schemeClr val="accent1"/>
                        </a:solidFill>
                        <a:latin typeface="Arial" charset="0"/>
                      </a:defRPr>
                    </a:lvl1pPr>
                    <a:lvl2pPr marL="742950" indent="-285750" eaLnBrk="0" hangingPunct="0">
                      <a:spcAft>
                        <a:spcPct val="30000"/>
                      </a:spcAft>
                      <a:buFont typeface="Wingdings" pitchFamily="2" charset="2"/>
                      <a:defRPr>
                        <a:solidFill>
                          <a:schemeClr val="tx1"/>
                        </a:solidFill>
                        <a:latin typeface="Arial" charset="0"/>
                      </a:defRPr>
                    </a:lvl2pPr>
                    <a:lvl3pPr marL="1143000" indent="-228600" eaLnBrk="0" hangingPunct="0">
                      <a:spcAft>
                        <a:spcPct val="30000"/>
                      </a:spcAft>
                      <a:buClr>
                        <a:schemeClr val="accent1"/>
                      </a:buClr>
                      <a:buFont typeface="Wingdings" pitchFamily="2" charset="2"/>
                      <a:buChar char="§"/>
                      <a:defRPr>
                        <a:solidFill>
                          <a:schemeClr val="tx1"/>
                        </a:solidFill>
                        <a:latin typeface="Arial" charset="0"/>
                      </a:defRPr>
                    </a:lvl3pPr>
                    <a:lvl4pPr marL="1600200" indent="-228600" eaLnBrk="0" hangingPunct="0">
                      <a:spcAft>
                        <a:spcPct val="30000"/>
                      </a:spcAft>
                      <a:buClr>
                        <a:schemeClr val="tx1"/>
                      </a:buClr>
                      <a:buChar char="-"/>
                      <a:defRPr>
                        <a:solidFill>
                          <a:schemeClr val="tx1"/>
                        </a:solidFill>
                        <a:latin typeface="Arial" charset="0"/>
                      </a:defRPr>
                    </a:lvl4pPr>
                    <a:lvl5pPr marL="2057400" indent="-228600" eaLnBrk="0" hangingPunct="0">
                      <a:spcAft>
                        <a:spcPct val="30000"/>
                      </a:spcAft>
                      <a:buClr>
                        <a:schemeClr val="tx1"/>
                      </a:buClr>
                      <a:buChar char="-"/>
                      <a:defRPr>
                        <a:solidFill>
                          <a:schemeClr val="tx1"/>
                        </a:solidFill>
                        <a:latin typeface="Arial" charset="0"/>
                      </a:defRPr>
                    </a:lvl5pPr>
                    <a:lvl6pPr marL="2514600" indent="-228600" eaLnBrk="0" fontAlgn="base" hangingPunct="0">
                      <a:spcBef>
                        <a:spcPct val="0"/>
                      </a:spcBef>
                      <a:spcAft>
                        <a:spcPct val="30000"/>
                      </a:spcAft>
                      <a:buClr>
                        <a:schemeClr val="tx1"/>
                      </a:buClr>
                      <a:buChar char="-"/>
                      <a:defRPr>
                        <a:solidFill>
                          <a:schemeClr val="tx1"/>
                        </a:solidFill>
                        <a:latin typeface="Arial" charset="0"/>
                      </a:defRPr>
                    </a:lvl6pPr>
                    <a:lvl7pPr marL="2971800" indent="-228600" eaLnBrk="0" fontAlgn="base" hangingPunct="0">
                      <a:spcBef>
                        <a:spcPct val="0"/>
                      </a:spcBef>
                      <a:spcAft>
                        <a:spcPct val="30000"/>
                      </a:spcAft>
                      <a:buClr>
                        <a:schemeClr val="tx1"/>
                      </a:buClr>
                      <a:buChar char="-"/>
                      <a:defRPr>
                        <a:solidFill>
                          <a:schemeClr val="tx1"/>
                        </a:solidFill>
                        <a:latin typeface="Arial" charset="0"/>
                      </a:defRPr>
                    </a:lvl7pPr>
                    <a:lvl8pPr marL="3429000" indent="-228600" eaLnBrk="0" fontAlgn="base" hangingPunct="0">
                      <a:spcBef>
                        <a:spcPct val="0"/>
                      </a:spcBef>
                      <a:spcAft>
                        <a:spcPct val="30000"/>
                      </a:spcAft>
                      <a:buClr>
                        <a:schemeClr val="tx1"/>
                      </a:buClr>
                      <a:buChar char="-"/>
                      <a:defRPr>
                        <a:solidFill>
                          <a:schemeClr val="tx1"/>
                        </a:solidFill>
                        <a:latin typeface="Arial" charset="0"/>
                      </a:defRPr>
                    </a:lvl8pPr>
                    <a:lvl9pPr marL="3886200" indent="-228600" eaLnBrk="0" fontAlgn="base" hangingPunct="0">
                      <a:spcBef>
                        <a:spcPct val="0"/>
                      </a:spcBef>
                      <a:spcAft>
                        <a:spcPct val="30000"/>
                      </a:spcAft>
                      <a:buClr>
                        <a:schemeClr val="tx1"/>
                      </a:buClr>
                      <a:buChar char="-"/>
                      <a:defRPr>
                        <a:solidFill>
                          <a:schemeClr val="tx1"/>
                        </a:solidFill>
                        <a:latin typeface="Arial"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de-DE" altLang="de-DE" sz="1200" b="0" i="0" u="none" strike="noStrike" kern="0" cap="none" spc="0" normalizeH="0" baseline="0" noProof="1">
                      <a:ln>
                        <a:noFill/>
                      </a:ln>
                      <a:solidFill>
                        <a:srgbClr val="122B54"/>
                      </a:solidFill>
                      <a:effectLst/>
                      <a:uLnTx/>
                      <a:uFillTx/>
                      <a:latin typeface="Allianz Neo" panose="020B0504020203020204" pitchFamily="34" charset="0"/>
                      <a:cs typeface="Arial" charset="0"/>
                    </a:endParaRPr>
                  </a:p>
                </p:txBody>
              </p:sp>
              <p:sp>
                <p:nvSpPr>
                  <p:cNvPr id="39" name="Freeform 6"/>
                  <p:cNvSpPr>
                    <a:spLocks/>
                  </p:cNvSpPr>
                  <p:nvPr/>
                </p:nvSpPr>
                <p:spPr bwMode="gray">
                  <a:xfrm>
                    <a:off x="2356" y="2249"/>
                    <a:ext cx="1055" cy="597"/>
                  </a:xfrm>
                  <a:custGeom>
                    <a:avLst/>
                    <a:gdLst>
                      <a:gd name="T0" fmla="*/ 2147483647 w 412"/>
                      <a:gd name="T1" fmla="*/ 2147483647 h 234"/>
                      <a:gd name="T2" fmla="*/ 2147483647 w 412"/>
                      <a:gd name="T3" fmla="*/ 0 h 234"/>
                      <a:gd name="T4" fmla="*/ 0 w 412"/>
                      <a:gd name="T5" fmla="*/ 2147483647 h 234"/>
                      <a:gd name="T6" fmla="*/ 2147483647 w 412"/>
                      <a:gd name="T7" fmla="*/ 2147483647 h 234"/>
                      <a:gd name="T8" fmla="*/ 2147483647 w 412"/>
                      <a:gd name="T9" fmla="*/ 2147483647 h 234"/>
                      <a:gd name="T10" fmla="*/ 2147483647 w 412"/>
                      <a:gd name="T11" fmla="*/ 0 h 234"/>
                      <a:gd name="T12" fmla="*/ 2147483647 w 412"/>
                      <a:gd name="T13" fmla="*/ 2147483647 h 234"/>
                      <a:gd name="T14" fmla="*/ 0 60000 65536"/>
                      <a:gd name="T15" fmla="*/ 0 60000 65536"/>
                      <a:gd name="T16" fmla="*/ 0 60000 65536"/>
                      <a:gd name="T17" fmla="*/ 0 60000 65536"/>
                      <a:gd name="T18" fmla="*/ 0 60000 65536"/>
                      <a:gd name="T19" fmla="*/ 0 60000 65536"/>
                      <a:gd name="T20" fmla="*/ 0 60000 65536"/>
                      <a:gd name="T21" fmla="*/ 0 w 412"/>
                      <a:gd name="T22" fmla="*/ 0 h 234"/>
                      <a:gd name="T23" fmla="*/ 412 w 412"/>
                      <a:gd name="T24" fmla="*/ 234 h 2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2" h="234">
                        <a:moveTo>
                          <a:pt x="206" y="179"/>
                        </a:moveTo>
                        <a:cubicBezTo>
                          <a:pt x="101" y="179"/>
                          <a:pt x="15" y="101"/>
                          <a:pt x="1" y="0"/>
                        </a:cubicBezTo>
                        <a:cubicBezTo>
                          <a:pt x="0" y="9"/>
                          <a:pt x="0" y="18"/>
                          <a:pt x="0" y="27"/>
                        </a:cubicBezTo>
                        <a:cubicBezTo>
                          <a:pt x="0" y="141"/>
                          <a:pt x="92" y="234"/>
                          <a:pt x="206" y="234"/>
                        </a:cubicBezTo>
                        <a:cubicBezTo>
                          <a:pt x="320" y="234"/>
                          <a:pt x="412" y="141"/>
                          <a:pt x="412" y="27"/>
                        </a:cubicBezTo>
                        <a:cubicBezTo>
                          <a:pt x="412" y="18"/>
                          <a:pt x="411" y="9"/>
                          <a:pt x="410" y="0"/>
                        </a:cubicBezTo>
                        <a:cubicBezTo>
                          <a:pt x="397" y="101"/>
                          <a:pt x="310" y="179"/>
                          <a:pt x="206" y="179"/>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000" b="0" i="0" u="none" strike="noStrike" kern="0" cap="none" spc="0" normalizeH="0" baseline="0" noProof="0" smtClean="0">
                      <a:ln>
                        <a:noFill/>
                      </a:ln>
                      <a:solidFill>
                        <a:srgbClr val="122B54"/>
                      </a:solidFill>
                      <a:effectLst/>
                      <a:uLnTx/>
                      <a:uFillTx/>
                      <a:latin typeface="Allianz Neo" panose="020B0504020203020204" pitchFamily="34" charset="0"/>
                      <a:cs typeface="Arial" charset="0"/>
                    </a:endParaRPr>
                  </a:p>
                </p:txBody>
              </p:sp>
              <p:pic>
                <p:nvPicPr>
                  <p:cNvPr id="40"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2547" y="1800"/>
                    <a:ext cx="676" cy="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7" name="Rectangle 53"/>
                <p:cNvSpPr>
                  <a:spLocks noChangeArrowheads="1"/>
                </p:cNvSpPr>
                <p:nvPr/>
              </p:nvSpPr>
              <p:spPr bwMode="auto">
                <a:xfrm>
                  <a:off x="2426" y="1962"/>
                  <a:ext cx="1044" cy="650"/>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FEA501"/>
                        </a:outerShdw>
                      </a:effectLst>
                    </a14:hiddenEffects>
                  </a:ext>
                </a:extLst>
              </p:spPr>
              <p:txBody>
                <a:bodyPr>
                  <a:spAutoFit/>
                </a:bodyPr>
                <a:lstStyle>
                  <a:lvl1pPr eaLnBrk="0" hangingPunct="0">
                    <a:spcAft>
                      <a:spcPct val="30000"/>
                    </a:spcAft>
                    <a:defRPr sz="2000">
                      <a:solidFill>
                        <a:schemeClr val="accent1"/>
                      </a:solidFill>
                      <a:latin typeface="Arial" charset="0"/>
                    </a:defRPr>
                  </a:lvl1pPr>
                  <a:lvl2pPr marL="742950" indent="-285750" eaLnBrk="0" hangingPunct="0">
                    <a:spcAft>
                      <a:spcPct val="30000"/>
                    </a:spcAft>
                    <a:buFont typeface="Wingdings" pitchFamily="2" charset="2"/>
                    <a:defRPr>
                      <a:solidFill>
                        <a:schemeClr val="tx1"/>
                      </a:solidFill>
                      <a:latin typeface="Arial" charset="0"/>
                    </a:defRPr>
                  </a:lvl2pPr>
                  <a:lvl3pPr marL="1143000" indent="-228600" eaLnBrk="0" hangingPunct="0">
                    <a:spcAft>
                      <a:spcPct val="30000"/>
                    </a:spcAft>
                    <a:buClr>
                      <a:schemeClr val="accent1"/>
                    </a:buClr>
                    <a:buFont typeface="Wingdings" pitchFamily="2" charset="2"/>
                    <a:buChar char="§"/>
                    <a:defRPr>
                      <a:solidFill>
                        <a:schemeClr val="tx1"/>
                      </a:solidFill>
                      <a:latin typeface="Arial" charset="0"/>
                    </a:defRPr>
                  </a:lvl3pPr>
                  <a:lvl4pPr marL="1600200" indent="-228600" eaLnBrk="0" hangingPunct="0">
                    <a:spcAft>
                      <a:spcPct val="30000"/>
                    </a:spcAft>
                    <a:buClr>
                      <a:schemeClr val="tx1"/>
                    </a:buClr>
                    <a:buChar char="-"/>
                    <a:defRPr>
                      <a:solidFill>
                        <a:schemeClr val="tx1"/>
                      </a:solidFill>
                      <a:latin typeface="Arial" charset="0"/>
                    </a:defRPr>
                  </a:lvl4pPr>
                  <a:lvl5pPr marL="2057400" indent="-228600" eaLnBrk="0" hangingPunct="0">
                    <a:spcAft>
                      <a:spcPct val="30000"/>
                    </a:spcAft>
                    <a:buClr>
                      <a:schemeClr val="tx1"/>
                    </a:buClr>
                    <a:buChar char="-"/>
                    <a:defRPr>
                      <a:solidFill>
                        <a:schemeClr val="tx1"/>
                      </a:solidFill>
                      <a:latin typeface="Arial" charset="0"/>
                    </a:defRPr>
                  </a:lvl5pPr>
                  <a:lvl6pPr marL="2514600" indent="-228600" eaLnBrk="0" fontAlgn="base" hangingPunct="0">
                    <a:spcBef>
                      <a:spcPct val="0"/>
                    </a:spcBef>
                    <a:spcAft>
                      <a:spcPct val="30000"/>
                    </a:spcAft>
                    <a:buClr>
                      <a:schemeClr val="tx1"/>
                    </a:buClr>
                    <a:buChar char="-"/>
                    <a:defRPr>
                      <a:solidFill>
                        <a:schemeClr val="tx1"/>
                      </a:solidFill>
                      <a:latin typeface="Arial" charset="0"/>
                    </a:defRPr>
                  </a:lvl6pPr>
                  <a:lvl7pPr marL="2971800" indent="-228600" eaLnBrk="0" fontAlgn="base" hangingPunct="0">
                    <a:spcBef>
                      <a:spcPct val="0"/>
                    </a:spcBef>
                    <a:spcAft>
                      <a:spcPct val="30000"/>
                    </a:spcAft>
                    <a:buClr>
                      <a:schemeClr val="tx1"/>
                    </a:buClr>
                    <a:buChar char="-"/>
                    <a:defRPr>
                      <a:solidFill>
                        <a:schemeClr val="tx1"/>
                      </a:solidFill>
                      <a:latin typeface="Arial" charset="0"/>
                    </a:defRPr>
                  </a:lvl7pPr>
                  <a:lvl8pPr marL="3429000" indent="-228600" eaLnBrk="0" fontAlgn="base" hangingPunct="0">
                    <a:spcBef>
                      <a:spcPct val="0"/>
                    </a:spcBef>
                    <a:spcAft>
                      <a:spcPct val="30000"/>
                    </a:spcAft>
                    <a:buClr>
                      <a:schemeClr val="tx1"/>
                    </a:buClr>
                    <a:buChar char="-"/>
                    <a:defRPr>
                      <a:solidFill>
                        <a:schemeClr val="tx1"/>
                      </a:solidFill>
                      <a:latin typeface="Arial" charset="0"/>
                    </a:defRPr>
                  </a:lvl8pPr>
                  <a:lvl9pPr marL="3886200" indent="-228600" eaLnBrk="0" fontAlgn="base" hangingPunct="0">
                    <a:spcBef>
                      <a:spcPct val="0"/>
                    </a:spcBef>
                    <a:spcAft>
                      <a:spcPct val="30000"/>
                    </a:spcAft>
                    <a:buClr>
                      <a:schemeClr val="tx1"/>
                    </a:buClr>
                    <a:buChar char="-"/>
                    <a:defRPr>
                      <a:solidFill>
                        <a:schemeClr val="tx1"/>
                      </a:solidFill>
                      <a:latin typeface="Arial"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de-DE" altLang="de-DE" sz="900" i="0" u="none" strike="noStrike" kern="0" cap="none" spc="0" normalizeH="0" baseline="0" noProof="0" dirty="0">
                      <a:ln>
                        <a:noFill/>
                      </a:ln>
                      <a:solidFill>
                        <a:srgbClr val="122B54"/>
                      </a:solidFill>
                      <a:effectLst/>
                      <a:uLnTx/>
                      <a:uFillTx/>
                      <a:latin typeface="Allianz Neo" panose="020B0504020203020204" pitchFamily="34" charset="0"/>
                      <a:cs typeface="Arial" charset="0"/>
                    </a:rPr>
                    <a:t>Handlungs-</a:t>
                  </a:r>
                  <a:br>
                    <a:rPr kumimoji="0" lang="de-DE" altLang="de-DE" sz="900" i="0" u="none" strike="noStrike" kern="0" cap="none" spc="0" normalizeH="0" baseline="0" noProof="0" dirty="0">
                      <a:ln>
                        <a:noFill/>
                      </a:ln>
                      <a:solidFill>
                        <a:srgbClr val="122B54"/>
                      </a:solidFill>
                      <a:effectLst/>
                      <a:uLnTx/>
                      <a:uFillTx/>
                      <a:latin typeface="Allianz Neo" panose="020B0504020203020204" pitchFamily="34" charset="0"/>
                      <a:cs typeface="Arial" charset="0"/>
                    </a:rPr>
                  </a:br>
                  <a:r>
                    <a:rPr kumimoji="0" lang="de-DE" altLang="de-DE" sz="900" i="0" u="none" strike="noStrike" kern="0" cap="none" spc="0" normalizeH="0" baseline="0" noProof="0" dirty="0" err="1" smtClean="0">
                      <a:ln>
                        <a:noFill/>
                      </a:ln>
                      <a:solidFill>
                        <a:srgbClr val="122B54"/>
                      </a:solidFill>
                      <a:effectLst/>
                      <a:uLnTx/>
                      <a:uFillTx/>
                      <a:latin typeface="Allianz Neo" panose="020B0504020203020204" pitchFamily="34" charset="0"/>
                      <a:cs typeface="Arial" charset="0"/>
                    </a:rPr>
                    <a:t>optionen</a:t>
                  </a:r>
                  <a:r>
                    <a:rPr kumimoji="0" lang="de-DE" altLang="de-DE" sz="900" i="0" u="none" strike="noStrike" kern="0" cap="none" spc="0" normalizeH="0" baseline="0" noProof="0" dirty="0">
                      <a:ln>
                        <a:noFill/>
                      </a:ln>
                      <a:solidFill>
                        <a:srgbClr val="122B54"/>
                      </a:solidFill>
                      <a:effectLst/>
                      <a:uLnTx/>
                      <a:uFillTx/>
                      <a:latin typeface="Allianz Neo" panose="020B0504020203020204" pitchFamily="34" charset="0"/>
                      <a:cs typeface="Arial" charset="0"/>
                    </a:rPr>
                    <a:t/>
                  </a:r>
                  <a:br>
                    <a:rPr kumimoji="0" lang="de-DE" altLang="de-DE" sz="900" i="0" u="none" strike="noStrike" kern="0" cap="none" spc="0" normalizeH="0" baseline="0" noProof="0" dirty="0">
                      <a:ln>
                        <a:noFill/>
                      </a:ln>
                      <a:solidFill>
                        <a:srgbClr val="122B54"/>
                      </a:solidFill>
                      <a:effectLst/>
                      <a:uLnTx/>
                      <a:uFillTx/>
                      <a:latin typeface="Allianz Neo" panose="020B0504020203020204" pitchFamily="34" charset="0"/>
                      <a:cs typeface="Arial" charset="0"/>
                    </a:rPr>
                  </a:br>
                  <a:endParaRPr kumimoji="0" lang="de-DE" altLang="de-DE" sz="900" i="0" u="none" strike="noStrike" kern="0" cap="none" spc="0" normalizeH="0" baseline="0" noProof="1">
                    <a:ln>
                      <a:noFill/>
                    </a:ln>
                    <a:solidFill>
                      <a:srgbClr val="122B54"/>
                    </a:solidFill>
                    <a:effectLst/>
                    <a:uLnTx/>
                    <a:uFillTx/>
                    <a:latin typeface="Allianz Neo" panose="020B0504020203020204" pitchFamily="34" charset="0"/>
                    <a:cs typeface="Arial" charset="0"/>
                  </a:endParaRPr>
                </a:p>
              </p:txBody>
            </p:sp>
          </p:grpSp>
        </p:grpSp>
        <p:sp>
          <p:nvSpPr>
            <p:cNvPr id="41" name="Text Box 46"/>
            <p:cNvSpPr txBox="1">
              <a:spLocks noChangeArrowheads="1"/>
            </p:cNvSpPr>
            <p:nvPr/>
          </p:nvSpPr>
          <p:spPr bwMode="gray">
            <a:xfrm>
              <a:off x="7892328" y="2813364"/>
              <a:ext cx="2882900" cy="872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defTabSz="801688" eaLnBrk="0" hangingPunct="0">
                <a:spcAft>
                  <a:spcPct val="30000"/>
                </a:spcAft>
                <a:defRPr sz="2000">
                  <a:solidFill>
                    <a:schemeClr val="accent1"/>
                  </a:solidFill>
                  <a:latin typeface="Arial" charset="0"/>
                </a:defRPr>
              </a:lvl1pPr>
              <a:lvl2pPr marL="742950" indent="-285750" defTabSz="801688" eaLnBrk="0" hangingPunct="0">
                <a:spcAft>
                  <a:spcPct val="30000"/>
                </a:spcAft>
                <a:buFont typeface="Wingdings" pitchFamily="2" charset="2"/>
                <a:defRPr>
                  <a:solidFill>
                    <a:schemeClr val="tx1"/>
                  </a:solidFill>
                  <a:latin typeface="Arial" charset="0"/>
                </a:defRPr>
              </a:lvl2pPr>
              <a:lvl3pPr marL="1143000" indent="-228600" defTabSz="801688" eaLnBrk="0" hangingPunct="0">
                <a:spcAft>
                  <a:spcPct val="30000"/>
                </a:spcAft>
                <a:buClr>
                  <a:schemeClr val="accent1"/>
                </a:buClr>
                <a:buFont typeface="Wingdings" pitchFamily="2" charset="2"/>
                <a:buChar char="§"/>
                <a:defRPr>
                  <a:solidFill>
                    <a:schemeClr val="tx1"/>
                  </a:solidFill>
                  <a:latin typeface="Arial" charset="0"/>
                </a:defRPr>
              </a:lvl3pPr>
              <a:lvl4pPr marL="1600200" indent="-228600" defTabSz="801688" eaLnBrk="0" hangingPunct="0">
                <a:spcAft>
                  <a:spcPct val="30000"/>
                </a:spcAft>
                <a:buClr>
                  <a:schemeClr val="tx1"/>
                </a:buClr>
                <a:buChar char="-"/>
                <a:defRPr>
                  <a:solidFill>
                    <a:schemeClr val="tx1"/>
                  </a:solidFill>
                  <a:latin typeface="Arial" charset="0"/>
                </a:defRPr>
              </a:lvl4pPr>
              <a:lvl5pPr marL="2057400" indent="-228600" defTabSz="801688" eaLnBrk="0" hangingPunct="0">
                <a:spcAft>
                  <a:spcPct val="30000"/>
                </a:spcAft>
                <a:buClr>
                  <a:schemeClr val="tx1"/>
                </a:buClr>
                <a:buChar char="-"/>
                <a:defRPr>
                  <a:solidFill>
                    <a:schemeClr val="tx1"/>
                  </a:solidFill>
                  <a:latin typeface="Arial" charset="0"/>
                </a:defRPr>
              </a:lvl5pPr>
              <a:lvl6pPr marL="2514600" indent="-228600" defTabSz="801688" eaLnBrk="0" fontAlgn="base" hangingPunct="0">
                <a:spcBef>
                  <a:spcPct val="0"/>
                </a:spcBef>
                <a:spcAft>
                  <a:spcPct val="30000"/>
                </a:spcAft>
                <a:buClr>
                  <a:schemeClr val="tx1"/>
                </a:buClr>
                <a:buChar char="-"/>
                <a:defRPr>
                  <a:solidFill>
                    <a:schemeClr val="tx1"/>
                  </a:solidFill>
                  <a:latin typeface="Arial" charset="0"/>
                </a:defRPr>
              </a:lvl6pPr>
              <a:lvl7pPr marL="2971800" indent="-228600" defTabSz="801688" eaLnBrk="0" fontAlgn="base" hangingPunct="0">
                <a:spcBef>
                  <a:spcPct val="0"/>
                </a:spcBef>
                <a:spcAft>
                  <a:spcPct val="30000"/>
                </a:spcAft>
                <a:buClr>
                  <a:schemeClr val="tx1"/>
                </a:buClr>
                <a:buChar char="-"/>
                <a:defRPr>
                  <a:solidFill>
                    <a:schemeClr val="tx1"/>
                  </a:solidFill>
                  <a:latin typeface="Arial" charset="0"/>
                </a:defRPr>
              </a:lvl7pPr>
              <a:lvl8pPr marL="3429000" indent="-228600" defTabSz="801688" eaLnBrk="0" fontAlgn="base" hangingPunct="0">
                <a:spcBef>
                  <a:spcPct val="0"/>
                </a:spcBef>
                <a:spcAft>
                  <a:spcPct val="30000"/>
                </a:spcAft>
                <a:buClr>
                  <a:schemeClr val="tx1"/>
                </a:buClr>
                <a:buChar char="-"/>
                <a:defRPr>
                  <a:solidFill>
                    <a:schemeClr val="tx1"/>
                  </a:solidFill>
                  <a:latin typeface="Arial" charset="0"/>
                </a:defRPr>
              </a:lvl8pPr>
              <a:lvl9pPr marL="3886200" indent="-228600" defTabSz="801688" eaLnBrk="0" fontAlgn="base" hangingPunct="0">
                <a:spcBef>
                  <a:spcPct val="0"/>
                </a:spcBef>
                <a:spcAft>
                  <a:spcPct val="30000"/>
                </a:spcAft>
                <a:buClr>
                  <a:schemeClr val="tx1"/>
                </a:buClr>
                <a:buChar char="-"/>
                <a:defRPr>
                  <a:solidFill>
                    <a:schemeClr val="tx1"/>
                  </a:solidFill>
                  <a:latin typeface="Arial" charset="0"/>
                </a:defRPr>
              </a:lvl9pPr>
            </a:lstStyle>
            <a:p>
              <a:pPr algn="r" eaLnBrk="1" fontAlgn="base" hangingPunct="1">
                <a:spcBef>
                  <a:spcPct val="20000"/>
                </a:spcBef>
                <a:spcAft>
                  <a:spcPct val="0"/>
                </a:spcAft>
              </a:pPr>
              <a:r>
                <a:rPr lang="de-DE" altLang="de-DE" sz="1050" b="1" dirty="0">
                  <a:solidFill>
                    <a:srgbClr val="122B54"/>
                  </a:solidFill>
                  <a:latin typeface="Allianz Neo" panose="020B0504020203020204" pitchFamily="34" charset="0"/>
                  <a:cs typeface="Arial" charset="0"/>
                </a:rPr>
                <a:t>O</a:t>
              </a:r>
              <a:r>
                <a:rPr lang="de-DE" altLang="de-DE" sz="1050" b="1" dirty="0" smtClean="0">
                  <a:solidFill>
                    <a:srgbClr val="122B54"/>
                  </a:solidFill>
                  <a:latin typeface="Allianz Neo" panose="020B0504020203020204" pitchFamily="34" charset="0"/>
                  <a:cs typeface="Arial" charset="0"/>
                </a:rPr>
                <a:t>ption 4:</a:t>
              </a:r>
              <a:endParaRPr lang="de-DE" altLang="de-DE" sz="1050" b="1" dirty="0">
                <a:solidFill>
                  <a:srgbClr val="122B54"/>
                </a:solidFill>
                <a:latin typeface="Allianz Neo" panose="020B0504020203020204" pitchFamily="34" charset="0"/>
                <a:cs typeface="Arial" charset="0"/>
              </a:endParaRPr>
            </a:p>
            <a:p>
              <a:pPr algn="r" eaLnBrk="1" fontAlgn="base" hangingPunct="1">
                <a:spcBef>
                  <a:spcPct val="20000"/>
                </a:spcBef>
                <a:spcAft>
                  <a:spcPct val="0"/>
                </a:spcAft>
              </a:pPr>
              <a:r>
                <a:rPr lang="de-DE" altLang="de-DE" sz="1050" dirty="0">
                  <a:solidFill>
                    <a:srgbClr val="122B54"/>
                  </a:solidFill>
                  <a:latin typeface="Allianz Neo" panose="020B0504020203020204" pitchFamily="34" charset="0"/>
                  <a:cs typeface="Arial" charset="0"/>
                </a:rPr>
                <a:t>Identifikationsnummer </a:t>
              </a:r>
              <a:r>
                <a:rPr lang="de-DE" altLang="de-DE" sz="1050" dirty="0" smtClean="0">
                  <a:solidFill>
                    <a:srgbClr val="122B54"/>
                  </a:solidFill>
                  <a:latin typeface="Allianz Neo" panose="020B0504020203020204" pitchFamily="34" charset="0"/>
                  <a:cs typeface="Arial" charset="0"/>
                </a:rPr>
                <a:t/>
              </a:r>
              <a:br>
                <a:rPr lang="de-DE" altLang="de-DE" sz="1050" dirty="0" smtClean="0">
                  <a:solidFill>
                    <a:srgbClr val="122B54"/>
                  </a:solidFill>
                  <a:latin typeface="Allianz Neo" panose="020B0504020203020204" pitchFamily="34" charset="0"/>
                  <a:cs typeface="Arial" charset="0"/>
                </a:rPr>
              </a:br>
              <a:r>
                <a:rPr lang="de-DE" altLang="de-DE" sz="1050" dirty="0" smtClean="0">
                  <a:solidFill>
                    <a:srgbClr val="122B54"/>
                  </a:solidFill>
                  <a:latin typeface="Allianz Neo" panose="020B0504020203020204" pitchFamily="34" charset="0"/>
                  <a:cs typeface="Arial" charset="0"/>
                </a:rPr>
                <a:t>einholen</a:t>
              </a:r>
              <a:endParaRPr lang="de-DE" altLang="de-DE" sz="1050" noProof="1">
                <a:solidFill>
                  <a:srgbClr val="122B54"/>
                </a:solidFill>
                <a:latin typeface="Allianz Neo" panose="020B0504020203020204" pitchFamily="34" charset="0"/>
                <a:cs typeface="Arial" charset="0"/>
              </a:endParaRPr>
            </a:p>
          </p:txBody>
        </p:sp>
        <p:sp>
          <p:nvSpPr>
            <p:cNvPr id="42" name="Text Box 52"/>
            <p:cNvSpPr txBox="1">
              <a:spLocks noChangeArrowheads="1"/>
            </p:cNvSpPr>
            <p:nvPr/>
          </p:nvSpPr>
          <p:spPr bwMode="gray">
            <a:xfrm>
              <a:off x="4090264" y="2813364"/>
              <a:ext cx="2617789" cy="918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01688" eaLnBrk="0" hangingPunct="0">
                <a:spcAft>
                  <a:spcPct val="30000"/>
                </a:spcAft>
                <a:defRPr sz="2000">
                  <a:solidFill>
                    <a:schemeClr val="accent1"/>
                  </a:solidFill>
                  <a:latin typeface="Arial" charset="0"/>
                </a:defRPr>
              </a:lvl1pPr>
              <a:lvl2pPr marL="742950" indent="-285750" defTabSz="801688" eaLnBrk="0" hangingPunct="0">
                <a:spcAft>
                  <a:spcPct val="30000"/>
                </a:spcAft>
                <a:buFont typeface="Wingdings" pitchFamily="2" charset="2"/>
                <a:defRPr>
                  <a:solidFill>
                    <a:schemeClr val="tx1"/>
                  </a:solidFill>
                  <a:latin typeface="Arial" charset="0"/>
                </a:defRPr>
              </a:lvl2pPr>
              <a:lvl3pPr marL="1143000" indent="-228600" defTabSz="801688" eaLnBrk="0" hangingPunct="0">
                <a:spcAft>
                  <a:spcPct val="30000"/>
                </a:spcAft>
                <a:buClr>
                  <a:schemeClr val="accent1"/>
                </a:buClr>
                <a:buFont typeface="Wingdings" pitchFamily="2" charset="2"/>
                <a:buChar char="§"/>
                <a:defRPr>
                  <a:solidFill>
                    <a:schemeClr val="tx1"/>
                  </a:solidFill>
                  <a:latin typeface="Arial" charset="0"/>
                </a:defRPr>
              </a:lvl3pPr>
              <a:lvl4pPr marL="1600200" indent="-228600" defTabSz="801688" eaLnBrk="0" hangingPunct="0">
                <a:spcAft>
                  <a:spcPct val="30000"/>
                </a:spcAft>
                <a:buClr>
                  <a:schemeClr val="tx1"/>
                </a:buClr>
                <a:buChar char="-"/>
                <a:defRPr>
                  <a:solidFill>
                    <a:schemeClr val="tx1"/>
                  </a:solidFill>
                  <a:latin typeface="Arial" charset="0"/>
                </a:defRPr>
              </a:lvl4pPr>
              <a:lvl5pPr marL="2057400" indent="-228600" defTabSz="801688" eaLnBrk="0" hangingPunct="0">
                <a:spcAft>
                  <a:spcPct val="30000"/>
                </a:spcAft>
                <a:buClr>
                  <a:schemeClr val="tx1"/>
                </a:buClr>
                <a:buChar char="-"/>
                <a:defRPr>
                  <a:solidFill>
                    <a:schemeClr val="tx1"/>
                  </a:solidFill>
                  <a:latin typeface="Arial" charset="0"/>
                </a:defRPr>
              </a:lvl5pPr>
              <a:lvl6pPr marL="2514600" indent="-228600" defTabSz="801688" eaLnBrk="0" fontAlgn="base" hangingPunct="0">
                <a:spcBef>
                  <a:spcPct val="0"/>
                </a:spcBef>
                <a:spcAft>
                  <a:spcPct val="30000"/>
                </a:spcAft>
                <a:buClr>
                  <a:schemeClr val="tx1"/>
                </a:buClr>
                <a:buChar char="-"/>
                <a:defRPr>
                  <a:solidFill>
                    <a:schemeClr val="tx1"/>
                  </a:solidFill>
                  <a:latin typeface="Arial" charset="0"/>
                </a:defRPr>
              </a:lvl6pPr>
              <a:lvl7pPr marL="2971800" indent="-228600" defTabSz="801688" eaLnBrk="0" fontAlgn="base" hangingPunct="0">
                <a:spcBef>
                  <a:spcPct val="0"/>
                </a:spcBef>
                <a:spcAft>
                  <a:spcPct val="30000"/>
                </a:spcAft>
                <a:buClr>
                  <a:schemeClr val="tx1"/>
                </a:buClr>
                <a:buChar char="-"/>
                <a:defRPr>
                  <a:solidFill>
                    <a:schemeClr val="tx1"/>
                  </a:solidFill>
                  <a:latin typeface="Arial" charset="0"/>
                </a:defRPr>
              </a:lvl7pPr>
              <a:lvl8pPr marL="3429000" indent="-228600" defTabSz="801688" eaLnBrk="0" fontAlgn="base" hangingPunct="0">
                <a:spcBef>
                  <a:spcPct val="0"/>
                </a:spcBef>
                <a:spcAft>
                  <a:spcPct val="30000"/>
                </a:spcAft>
                <a:buClr>
                  <a:schemeClr val="tx1"/>
                </a:buClr>
                <a:buChar char="-"/>
                <a:defRPr>
                  <a:solidFill>
                    <a:schemeClr val="tx1"/>
                  </a:solidFill>
                  <a:latin typeface="Arial" charset="0"/>
                </a:defRPr>
              </a:lvl8pPr>
              <a:lvl9pPr marL="3886200" indent="-228600" defTabSz="801688" eaLnBrk="0" fontAlgn="base" hangingPunct="0">
                <a:spcBef>
                  <a:spcPct val="0"/>
                </a:spcBef>
                <a:spcAft>
                  <a:spcPct val="30000"/>
                </a:spcAft>
                <a:buClr>
                  <a:schemeClr val="tx1"/>
                </a:buClr>
                <a:buChar char="-"/>
                <a:defRPr>
                  <a:solidFill>
                    <a:schemeClr val="tx1"/>
                  </a:solidFill>
                  <a:latin typeface="Arial" charset="0"/>
                </a:defRPr>
              </a:lvl9pPr>
            </a:lstStyle>
            <a:p>
              <a:pPr eaLnBrk="1" fontAlgn="base" hangingPunct="1">
                <a:spcBef>
                  <a:spcPct val="20000"/>
                </a:spcBef>
                <a:spcAft>
                  <a:spcPct val="0"/>
                </a:spcAft>
              </a:pPr>
              <a:r>
                <a:rPr lang="de-DE" altLang="de-DE" sz="1050" b="1" dirty="0">
                  <a:solidFill>
                    <a:srgbClr val="122B54"/>
                  </a:solidFill>
                  <a:latin typeface="Allianz Neo" panose="020B0504020203020204" pitchFamily="34" charset="0"/>
                  <a:cs typeface="Arial" charset="0"/>
                </a:rPr>
                <a:t>O</a:t>
              </a:r>
              <a:r>
                <a:rPr lang="de-DE" altLang="de-DE" sz="1050" b="1" dirty="0" smtClean="0">
                  <a:solidFill>
                    <a:srgbClr val="122B54"/>
                  </a:solidFill>
                  <a:latin typeface="Allianz Neo" panose="020B0504020203020204" pitchFamily="34" charset="0"/>
                  <a:cs typeface="Arial" charset="0"/>
                </a:rPr>
                <a:t>ption </a:t>
              </a:r>
              <a:r>
                <a:rPr lang="de-DE" altLang="de-DE" sz="1050" b="1" dirty="0">
                  <a:solidFill>
                    <a:srgbClr val="122B54"/>
                  </a:solidFill>
                  <a:latin typeface="Allianz Neo" panose="020B0504020203020204" pitchFamily="34" charset="0"/>
                  <a:cs typeface="Arial" charset="0"/>
                </a:rPr>
                <a:t>1:</a:t>
              </a:r>
            </a:p>
            <a:p>
              <a:pPr eaLnBrk="1" fontAlgn="base" hangingPunct="1">
                <a:spcBef>
                  <a:spcPct val="20000"/>
                </a:spcBef>
                <a:spcAft>
                  <a:spcPct val="0"/>
                </a:spcAft>
              </a:pPr>
              <a:r>
                <a:rPr lang="de-DE" altLang="de-DE" sz="1050" dirty="0">
                  <a:solidFill>
                    <a:srgbClr val="122B54"/>
                  </a:solidFill>
                  <a:latin typeface="Allianz Neo" panose="020B0504020203020204" pitchFamily="34" charset="0"/>
                  <a:cs typeface="Arial" charset="0"/>
                </a:rPr>
                <a:t>Erhöhung auf max. Beitrag</a:t>
              </a:r>
              <a:endParaRPr lang="de-DE" altLang="de-DE" sz="1050" noProof="1">
                <a:solidFill>
                  <a:srgbClr val="122B54"/>
                </a:solidFill>
                <a:latin typeface="Allianz Neo" panose="020B0504020203020204" pitchFamily="34" charset="0"/>
                <a:cs typeface="Arial" charset="0"/>
              </a:endParaRPr>
            </a:p>
            <a:p>
              <a:pPr algn="r" eaLnBrk="1" fontAlgn="base" hangingPunct="1">
                <a:spcBef>
                  <a:spcPct val="20000"/>
                </a:spcBef>
                <a:spcAft>
                  <a:spcPct val="0"/>
                </a:spcAft>
              </a:pPr>
              <a:endParaRPr lang="de-DE" altLang="de-DE" sz="1050" noProof="1">
                <a:solidFill>
                  <a:srgbClr val="122B54"/>
                </a:solidFill>
                <a:latin typeface="Allianz Neo" panose="020B0504020203020204" pitchFamily="34" charset="0"/>
                <a:cs typeface="Arial" charset="0"/>
              </a:endParaRPr>
            </a:p>
          </p:txBody>
        </p:sp>
        <p:sp>
          <p:nvSpPr>
            <p:cNvPr id="43" name="Line 49"/>
            <p:cNvSpPr>
              <a:spLocks noChangeShapeType="1"/>
            </p:cNvSpPr>
            <p:nvPr/>
          </p:nvSpPr>
          <p:spPr bwMode="gray">
            <a:xfrm>
              <a:off x="8518350" y="3652407"/>
              <a:ext cx="2160000" cy="0"/>
            </a:xfrm>
            <a:prstGeom prst="line">
              <a:avLst/>
            </a:prstGeom>
            <a:noFill/>
            <a:ln w="19050">
              <a:solidFill>
                <a:srgbClr val="868282"/>
              </a:solidFill>
              <a:prstDash val="sysDot"/>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de-DE" sz="1050">
                <a:solidFill>
                  <a:srgbClr val="122B54"/>
                </a:solidFill>
                <a:latin typeface="Allianz Neo" panose="020B0504020203020204" pitchFamily="34" charset="0"/>
                <a:cs typeface="Arial" charset="0"/>
              </a:endParaRPr>
            </a:p>
          </p:txBody>
        </p:sp>
        <p:sp>
          <p:nvSpPr>
            <p:cNvPr id="44" name="Line 49"/>
            <p:cNvSpPr>
              <a:spLocks noChangeShapeType="1"/>
            </p:cNvSpPr>
            <p:nvPr/>
          </p:nvSpPr>
          <p:spPr bwMode="gray">
            <a:xfrm>
              <a:off x="4082328" y="3638837"/>
              <a:ext cx="2304000" cy="0"/>
            </a:xfrm>
            <a:prstGeom prst="line">
              <a:avLst/>
            </a:prstGeom>
            <a:noFill/>
            <a:ln w="19050">
              <a:solidFill>
                <a:srgbClr val="868282"/>
              </a:solidFill>
              <a:prstDash val="sysDot"/>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de-DE" sz="1050">
                <a:solidFill>
                  <a:srgbClr val="122B54"/>
                </a:solidFill>
                <a:latin typeface="Allianz Neo" panose="020B0504020203020204" pitchFamily="34" charset="0"/>
                <a:cs typeface="Arial" charset="0"/>
              </a:endParaRPr>
            </a:p>
          </p:txBody>
        </p:sp>
        <p:sp>
          <p:nvSpPr>
            <p:cNvPr id="49" name="Text Box 47"/>
            <p:cNvSpPr txBox="1">
              <a:spLocks noChangeArrowheads="1"/>
            </p:cNvSpPr>
            <p:nvPr/>
          </p:nvSpPr>
          <p:spPr bwMode="gray">
            <a:xfrm>
              <a:off x="8635847" y="3681258"/>
              <a:ext cx="2110804" cy="918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7800" indent="-177800" defTabSz="801688" eaLnBrk="0" hangingPunct="0">
                <a:spcAft>
                  <a:spcPct val="30000"/>
                </a:spcAft>
                <a:defRPr sz="2000">
                  <a:solidFill>
                    <a:schemeClr val="accent1"/>
                  </a:solidFill>
                  <a:latin typeface="Arial" charset="0"/>
                </a:defRPr>
              </a:lvl1pPr>
              <a:lvl2pPr marL="742950" indent="-285750" defTabSz="801688" eaLnBrk="0" hangingPunct="0">
                <a:spcAft>
                  <a:spcPct val="30000"/>
                </a:spcAft>
                <a:buFont typeface="Wingdings" pitchFamily="2" charset="2"/>
                <a:defRPr>
                  <a:solidFill>
                    <a:schemeClr val="tx1"/>
                  </a:solidFill>
                  <a:latin typeface="Arial" charset="0"/>
                </a:defRPr>
              </a:lvl2pPr>
              <a:lvl3pPr marL="1143000" indent="-228600" defTabSz="801688" eaLnBrk="0" hangingPunct="0">
                <a:spcAft>
                  <a:spcPct val="30000"/>
                </a:spcAft>
                <a:buClr>
                  <a:schemeClr val="accent1"/>
                </a:buClr>
                <a:buFont typeface="Wingdings" pitchFamily="2" charset="2"/>
                <a:buChar char="§"/>
                <a:defRPr>
                  <a:solidFill>
                    <a:schemeClr val="tx1"/>
                  </a:solidFill>
                  <a:latin typeface="Arial" charset="0"/>
                </a:defRPr>
              </a:lvl3pPr>
              <a:lvl4pPr marL="1600200" indent="-228600" defTabSz="801688" eaLnBrk="0" hangingPunct="0">
                <a:spcAft>
                  <a:spcPct val="30000"/>
                </a:spcAft>
                <a:buClr>
                  <a:schemeClr val="tx1"/>
                </a:buClr>
                <a:buChar char="-"/>
                <a:defRPr>
                  <a:solidFill>
                    <a:schemeClr val="tx1"/>
                  </a:solidFill>
                  <a:latin typeface="Arial" charset="0"/>
                </a:defRPr>
              </a:lvl4pPr>
              <a:lvl5pPr marL="2057400" indent="-228600" defTabSz="801688" eaLnBrk="0" hangingPunct="0">
                <a:spcAft>
                  <a:spcPct val="30000"/>
                </a:spcAft>
                <a:buClr>
                  <a:schemeClr val="tx1"/>
                </a:buClr>
                <a:buChar char="-"/>
                <a:defRPr>
                  <a:solidFill>
                    <a:schemeClr val="tx1"/>
                  </a:solidFill>
                  <a:latin typeface="Arial" charset="0"/>
                </a:defRPr>
              </a:lvl5pPr>
              <a:lvl6pPr marL="2514600" indent="-228600" defTabSz="801688" eaLnBrk="0" fontAlgn="base" hangingPunct="0">
                <a:spcBef>
                  <a:spcPct val="0"/>
                </a:spcBef>
                <a:spcAft>
                  <a:spcPct val="30000"/>
                </a:spcAft>
                <a:buClr>
                  <a:schemeClr val="tx1"/>
                </a:buClr>
                <a:buChar char="-"/>
                <a:defRPr>
                  <a:solidFill>
                    <a:schemeClr val="tx1"/>
                  </a:solidFill>
                  <a:latin typeface="Arial" charset="0"/>
                </a:defRPr>
              </a:lvl6pPr>
              <a:lvl7pPr marL="2971800" indent="-228600" defTabSz="801688" eaLnBrk="0" fontAlgn="base" hangingPunct="0">
                <a:spcBef>
                  <a:spcPct val="0"/>
                </a:spcBef>
                <a:spcAft>
                  <a:spcPct val="30000"/>
                </a:spcAft>
                <a:buClr>
                  <a:schemeClr val="tx1"/>
                </a:buClr>
                <a:buChar char="-"/>
                <a:defRPr>
                  <a:solidFill>
                    <a:schemeClr val="tx1"/>
                  </a:solidFill>
                  <a:latin typeface="Arial" charset="0"/>
                </a:defRPr>
              </a:lvl7pPr>
              <a:lvl8pPr marL="3429000" indent="-228600" defTabSz="801688" eaLnBrk="0" fontAlgn="base" hangingPunct="0">
                <a:spcBef>
                  <a:spcPct val="0"/>
                </a:spcBef>
                <a:spcAft>
                  <a:spcPct val="30000"/>
                </a:spcAft>
                <a:buClr>
                  <a:schemeClr val="tx1"/>
                </a:buClr>
                <a:buChar char="-"/>
                <a:defRPr>
                  <a:solidFill>
                    <a:schemeClr val="tx1"/>
                  </a:solidFill>
                  <a:latin typeface="Arial" charset="0"/>
                </a:defRPr>
              </a:lvl8pPr>
              <a:lvl9pPr marL="3886200" indent="-228600" defTabSz="801688" eaLnBrk="0" fontAlgn="base" hangingPunct="0">
                <a:spcBef>
                  <a:spcPct val="0"/>
                </a:spcBef>
                <a:spcAft>
                  <a:spcPct val="30000"/>
                </a:spcAft>
                <a:buClr>
                  <a:schemeClr val="tx1"/>
                </a:buClr>
                <a:buChar char="-"/>
                <a:defRPr>
                  <a:solidFill>
                    <a:schemeClr val="tx1"/>
                  </a:solidFill>
                  <a:latin typeface="Arial" charset="0"/>
                </a:defRPr>
              </a:lvl9pPr>
            </a:lstStyle>
            <a:p>
              <a:pPr algn="r" eaLnBrk="1" fontAlgn="base" hangingPunct="1">
                <a:spcBef>
                  <a:spcPct val="20000"/>
                </a:spcBef>
                <a:spcAft>
                  <a:spcPct val="0"/>
                </a:spcAft>
              </a:pPr>
              <a:r>
                <a:rPr lang="en-US" altLang="de-DE" sz="1050" b="1" dirty="0" smtClean="0">
                  <a:solidFill>
                    <a:srgbClr val="122B54"/>
                  </a:solidFill>
                  <a:latin typeface="Allianz Neo" panose="020B0504020203020204" pitchFamily="34" charset="0"/>
                  <a:cs typeface="Arial" charset="0"/>
                </a:rPr>
                <a:t>Option </a:t>
              </a:r>
              <a:r>
                <a:rPr lang="en-US" altLang="de-DE" sz="1050" b="1" dirty="0">
                  <a:solidFill>
                    <a:srgbClr val="122B54"/>
                  </a:solidFill>
                  <a:latin typeface="Allianz Neo" panose="020B0504020203020204" pitchFamily="34" charset="0"/>
                  <a:cs typeface="Arial" charset="0"/>
                </a:rPr>
                <a:t>5:</a:t>
              </a:r>
            </a:p>
            <a:p>
              <a:pPr algn="r" eaLnBrk="1" fontAlgn="base" hangingPunct="1">
                <a:spcBef>
                  <a:spcPct val="20000"/>
                </a:spcBef>
                <a:spcAft>
                  <a:spcPct val="0"/>
                </a:spcAft>
              </a:pPr>
              <a:r>
                <a:rPr lang="de-DE" altLang="de-DE" sz="1050" dirty="0">
                  <a:solidFill>
                    <a:srgbClr val="122B54"/>
                  </a:solidFill>
                  <a:latin typeface="Allianz Neo" panose="020B0504020203020204" pitchFamily="34" charset="0"/>
                  <a:cs typeface="Arial" charset="0"/>
                </a:rPr>
                <a:t>Zuwachs einschließen</a:t>
              </a:r>
              <a:endParaRPr lang="en-US" altLang="de-DE" sz="1050" dirty="0">
                <a:solidFill>
                  <a:srgbClr val="122B54"/>
                </a:solidFill>
                <a:latin typeface="Allianz Neo" panose="020B0504020203020204" pitchFamily="34" charset="0"/>
                <a:cs typeface="Arial" charset="0"/>
              </a:endParaRPr>
            </a:p>
            <a:p>
              <a:pPr algn="r" eaLnBrk="1" fontAlgn="base" hangingPunct="1">
                <a:spcBef>
                  <a:spcPct val="20000"/>
                </a:spcBef>
                <a:spcAft>
                  <a:spcPct val="0"/>
                </a:spcAft>
              </a:pPr>
              <a:endParaRPr lang="en-US" altLang="de-DE" sz="1050" dirty="0">
                <a:solidFill>
                  <a:srgbClr val="122B54"/>
                </a:solidFill>
                <a:latin typeface="Allianz Neo" panose="020B0504020203020204" pitchFamily="34" charset="0"/>
                <a:cs typeface="Arial" charset="0"/>
              </a:endParaRPr>
            </a:p>
          </p:txBody>
        </p:sp>
        <p:sp>
          <p:nvSpPr>
            <p:cNvPr id="63" name="Text Box 53"/>
            <p:cNvSpPr txBox="1">
              <a:spLocks noChangeArrowheads="1"/>
            </p:cNvSpPr>
            <p:nvPr/>
          </p:nvSpPr>
          <p:spPr bwMode="gray">
            <a:xfrm>
              <a:off x="4080740" y="3681258"/>
              <a:ext cx="2524125" cy="1473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01688" eaLnBrk="0" hangingPunct="0">
                <a:spcAft>
                  <a:spcPct val="30000"/>
                </a:spcAft>
                <a:defRPr sz="2000">
                  <a:solidFill>
                    <a:schemeClr val="accent1"/>
                  </a:solidFill>
                  <a:latin typeface="Arial" charset="0"/>
                </a:defRPr>
              </a:lvl1pPr>
              <a:lvl2pPr marL="742950" indent="-285750" defTabSz="801688" eaLnBrk="0" hangingPunct="0">
                <a:spcAft>
                  <a:spcPct val="30000"/>
                </a:spcAft>
                <a:buFont typeface="Wingdings" pitchFamily="2" charset="2"/>
                <a:defRPr>
                  <a:solidFill>
                    <a:schemeClr val="tx1"/>
                  </a:solidFill>
                  <a:latin typeface="Arial" charset="0"/>
                </a:defRPr>
              </a:lvl2pPr>
              <a:lvl3pPr marL="1143000" indent="-228600" defTabSz="801688" eaLnBrk="0" hangingPunct="0">
                <a:spcAft>
                  <a:spcPct val="30000"/>
                </a:spcAft>
                <a:buClr>
                  <a:schemeClr val="accent1"/>
                </a:buClr>
                <a:buFont typeface="Wingdings" pitchFamily="2" charset="2"/>
                <a:buChar char="§"/>
                <a:defRPr>
                  <a:solidFill>
                    <a:schemeClr val="tx1"/>
                  </a:solidFill>
                  <a:latin typeface="Arial" charset="0"/>
                </a:defRPr>
              </a:lvl3pPr>
              <a:lvl4pPr marL="1600200" indent="-228600" defTabSz="801688" eaLnBrk="0" hangingPunct="0">
                <a:spcAft>
                  <a:spcPct val="30000"/>
                </a:spcAft>
                <a:buClr>
                  <a:schemeClr val="tx1"/>
                </a:buClr>
                <a:buChar char="-"/>
                <a:defRPr>
                  <a:solidFill>
                    <a:schemeClr val="tx1"/>
                  </a:solidFill>
                  <a:latin typeface="Arial" charset="0"/>
                </a:defRPr>
              </a:lvl4pPr>
              <a:lvl5pPr marL="2057400" indent="-228600" defTabSz="801688" eaLnBrk="0" hangingPunct="0">
                <a:spcAft>
                  <a:spcPct val="30000"/>
                </a:spcAft>
                <a:buClr>
                  <a:schemeClr val="tx1"/>
                </a:buClr>
                <a:buChar char="-"/>
                <a:defRPr>
                  <a:solidFill>
                    <a:schemeClr val="tx1"/>
                  </a:solidFill>
                  <a:latin typeface="Arial" charset="0"/>
                </a:defRPr>
              </a:lvl5pPr>
              <a:lvl6pPr marL="2514600" indent="-228600" defTabSz="801688" eaLnBrk="0" fontAlgn="base" hangingPunct="0">
                <a:spcBef>
                  <a:spcPct val="0"/>
                </a:spcBef>
                <a:spcAft>
                  <a:spcPct val="30000"/>
                </a:spcAft>
                <a:buClr>
                  <a:schemeClr val="tx1"/>
                </a:buClr>
                <a:buChar char="-"/>
                <a:defRPr>
                  <a:solidFill>
                    <a:schemeClr val="tx1"/>
                  </a:solidFill>
                  <a:latin typeface="Arial" charset="0"/>
                </a:defRPr>
              </a:lvl6pPr>
              <a:lvl7pPr marL="2971800" indent="-228600" defTabSz="801688" eaLnBrk="0" fontAlgn="base" hangingPunct="0">
                <a:spcBef>
                  <a:spcPct val="0"/>
                </a:spcBef>
                <a:spcAft>
                  <a:spcPct val="30000"/>
                </a:spcAft>
                <a:buClr>
                  <a:schemeClr val="tx1"/>
                </a:buClr>
                <a:buChar char="-"/>
                <a:defRPr>
                  <a:solidFill>
                    <a:schemeClr val="tx1"/>
                  </a:solidFill>
                  <a:latin typeface="Arial" charset="0"/>
                </a:defRPr>
              </a:lvl7pPr>
              <a:lvl8pPr marL="3429000" indent="-228600" defTabSz="801688" eaLnBrk="0" fontAlgn="base" hangingPunct="0">
                <a:spcBef>
                  <a:spcPct val="0"/>
                </a:spcBef>
                <a:spcAft>
                  <a:spcPct val="30000"/>
                </a:spcAft>
                <a:buClr>
                  <a:schemeClr val="tx1"/>
                </a:buClr>
                <a:buChar char="-"/>
                <a:defRPr>
                  <a:solidFill>
                    <a:schemeClr val="tx1"/>
                  </a:solidFill>
                  <a:latin typeface="Arial" charset="0"/>
                </a:defRPr>
              </a:lvl8pPr>
              <a:lvl9pPr marL="3886200" indent="-228600" defTabSz="801688" eaLnBrk="0" fontAlgn="base" hangingPunct="0">
                <a:spcBef>
                  <a:spcPct val="0"/>
                </a:spcBef>
                <a:spcAft>
                  <a:spcPct val="30000"/>
                </a:spcAft>
                <a:buClr>
                  <a:schemeClr val="tx1"/>
                </a:buClr>
                <a:buChar char="-"/>
                <a:defRPr>
                  <a:solidFill>
                    <a:schemeClr val="tx1"/>
                  </a:solidFill>
                  <a:latin typeface="Arial" charset="0"/>
                </a:defRPr>
              </a:lvl9pPr>
            </a:lstStyle>
            <a:p>
              <a:pPr eaLnBrk="1" fontAlgn="base" hangingPunct="1">
                <a:spcBef>
                  <a:spcPct val="20000"/>
                </a:spcBef>
                <a:spcAft>
                  <a:spcPct val="0"/>
                </a:spcAft>
              </a:pPr>
              <a:r>
                <a:rPr lang="de-DE" altLang="de-DE" sz="1050" b="1" dirty="0" smtClean="0">
                  <a:solidFill>
                    <a:srgbClr val="122B54"/>
                  </a:solidFill>
                  <a:latin typeface="Allianz Neo" panose="020B0504020203020204" pitchFamily="34" charset="0"/>
                  <a:cs typeface="Arial" charset="0"/>
                </a:rPr>
                <a:t>Option </a:t>
              </a:r>
              <a:r>
                <a:rPr lang="de-DE" altLang="de-DE" sz="1050" b="1" dirty="0">
                  <a:solidFill>
                    <a:srgbClr val="122B54"/>
                  </a:solidFill>
                  <a:latin typeface="Allianz Neo" panose="020B0504020203020204" pitchFamily="34" charset="0"/>
                  <a:cs typeface="Arial" charset="0"/>
                </a:rPr>
                <a:t>2: </a:t>
              </a:r>
            </a:p>
            <a:p>
              <a:pPr eaLnBrk="1" fontAlgn="base" hangingPunct="1">
                <a:spcBef>
                  <a:spcPct val="20000"/>
                </a:spcBef>
                <a:spcAft>
                  <a:spcPct val="0"/>
                </a:spcAft>
              </a:pPr>
              <a:r>
                <a:rPr lang="de-DE" altLang="de-DE" sz="1050" dirty="0">
                  <a:solidFill>
                    <a:srgbClr val="122B54"/>
                  </a:solidFill>
                  <a:latin typeface="Allianz Neo" panose="020B0504020203020204" pitchFamily="34" charset="0"/>
                  <a:cs typeface="Arial" charset="0"/>
                </a:rPr>
                <a:t>Beitragsanpassung </a:t>
              </a:r>
            </a:p>
            <a:p>
              <a:pPr eaLnBrk="1" fontAlgn="base" hangingPunct="1">
                <a:spcBef>
                  <a:spcPct val="20000"/>
                </a:spcBef>
                <a:spcAft>
                  <a:spcPct val="0"/>
                </a:spcAft>
              </a:pPr>
              <a:r>
                <a:rPr lang="de-DE" altLang="de-DE" sz="1050" dirty="0">
                  <a:solidFill>
                    <a:srgbClr val="122B54"/>
                  </a:solidFill>
                  <a:latin typeface="Allianz Neo" panose="020B0504020203020204" pitchFamily="34" charset="0"/>
                  <a:cs typeface="Arial" charset="0"/>
                </a:rPr>
                <a:t>aufgrund gekürzter </a:t>
              </a:r>
            </a:p>
            <a:p>
              <a:pPr eaLnBrk="1" fontAlgn="base" hangingPunct="1">
                <a:spcBef>
                  <a:spcPct val="20000"/>
                </a:spcBef>
                <a:spcAft>
                  <a:spcPct val="0"/>
                </a:spcAft>
              </a:pPr>
              <a:r>
                <a:rPr lang="de-DE" altLang="de-DE" sz="1050" dirty="0">
                  <a:solidFill>
                    <a:srgbClr val="122B54"/>
                  </a:solidFill>
                  <a:latin typeface="Allianz Neo" panose="020B0504020203020204" pitchFamily="34" charset="0"/>
                  <a:cs typeface="Arial" charset="0"/>
                </a:rPr>
                <a:t>Zulage</a:t>
              </a:r>
              <a:endParaRPr lang="en-US" altLang="de-DE" sz="1050" dirty="0">
                <a:solidFill>
                  <a:srgbClr val="122B54"/>
                </a:solidFill>
                <a:latin typeface="Allianz Neo" panose="020B0504020203020204" pitchFamily="34" charset="0"/>
                <a:cs typeface="Arial" charset="0"/>
              </a:endParaRPr>
            </a:p>
            <a:p>
              <a:pPr algn="r" eaLnBrk="1" fontAlgn="base" hangingPunct="1">
                <a:spcBef>
                  <a:spcPct val="20000"/>
                </a:spcBef>
                <a:spcAft>
                  <a:spcPct val="0"/>
                </a:spcAft>
              </a:pPr>
              <a:endParaRPr lang="en-US" altLang="de-DE" sz="1050" noProof="1">
                <a:solidFill>
                  <a:srgbClr val="122B54"/>
                </a:solidFill>
                <a:latin typeface="Allianz Neo" panose="020B0504020203020204" pitchFamily="34" charset="0"/>
                <a:cs typeface="Arial" charset="0"/>
              </a:endParaRPr>
            </a:p>
          </p:txBody>
        </p:sp>
        <p:sp>
          <p:nvSpPr>
            <p:cNvPr id="64" name="Text Box 53"/>
            <p:cNvSpPr txBox="1">
              <a:spLocks noChangeArrowheads="1"/>
            </p:cNvSpPr>
            <p:nvPr/>
          </p:nvSpPr>
          <p:spPr bwMode="gray">
            <a:xfrm>
              <a:off x="7620865" y="4946964"/>
              <a:ext cx="3125788" cy="918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01688" eaLnBrk="0" hangingPunct="0">
                <a:spcAft>
                  <a:spcPct val="30000"/>
                </a:spcAft>
                <a:defRPr sz="2000">
                  <a:solidFill>
                    <a:schemeClr val="accent1"/>
                  </a:solidFill>
                  <a:latin typeface="Arial" charset="0"/>
                </a:defRPr>
              </a:lvl1pPr>
              <a:lvl2pPr marL="742950" indent="-285750" defTabSz="801688" eaLnBrk="0" hangingPunct="0">
                <a:spcAft>
                  <a:spcPct val="30000"/>
                </a:spcAft>
                <a:buFont typeface="Wingdings" pitchFamily="2" charset="2"/>
                <a:defRPr>
                  <a:solidFill>
                    <a:schemeClr val="tx1"/>
                  </a:solidFill>
                  <a:latin typeface="Arial" charset="0"/>
                </a:defRPr>
              </a:lvl2pPr>
              <a:lvl3pPr marL="1143000" indent="-228600" defTabSz="801688" eaLnBrk="0" hangingPunct="0">
                <a:spcAft>
                  <a:spcPct val="30000"/>
                </a:spcAft>
                <a:buClr>
                  <a:schemeClr val="accent1"/>
                </a:buClr>
                <a:buFont typeface="Wingdings" pitchFamily="2" charset="2"/>
                <a:buChar char="§"/>
                <a:defRPr>
                  <a:solidFill>
                    <a:schemeClr val="tx1"/>
                  </a:solidFill>
                  <a:latin typeface="Arial" charset="0"/>
                </a:defRPr>
              </a:lvl3pPr>
              <a:lvl4pPr marL="1600200" indent="-228600" defTabSz="801688" eaLnBrk="0" hangingPunct="0">
                <a:spcAft>
                  <a:spcPct val="30000"/>
                </a:spcAft>
                <a:buClr>
                  <a:schemeClr val="tx1"/>
                </a:buClr>
                <a:buChar char="-"/>
                <a:defRPr>
                  <a:solidFill>
                    <a:schemeClr val="tx1"/>
                  </a:solidFill>
                  <a:latin typeface="Arial" charset="0"/>
                </a:defRPr>
              </a:lvl4pPr>
              <a:lvl5pPr marL="2057400" indent="-228600" defTabSz="801688" eaLnBrk="0" hangingPunct="0">
                <a:spcAft>
                  <a:spcPct val="30000"/>
                </a:spcAft>
                <a:buClr>
                  <a:schemeClr val="tx1"/>
                </a:buClr>
                <a:buChar char="-"/>
                <a:defRPr>
                  <a:solidFill>
                    <a:schemeClr val="tx1"/>
                  </a:solidFill>
                  <a:latin typeface="Arial" charset="0"/>
                </a:defRPr>
              </a:lvl5pPr>
              <a:lvl6pPr marL="2514600" indent="-228600" defTabSz="801688" eaLnBrk="0" fontAlgn="base" hangingPunct="0">
                <a:spcBef>
                  <a:spcPct val="0"/>
                </a:spcBef>
                <a:spcAft>
                  <a:spcPct val="30000"/>
                </a:spcAft>
                <a:buClr>
                  <a:schemeClr val="tx1"/>
                </a:buClr>
                <a:buChar char="-"/>
                <a:defRPr>
                  <a:solidFill>
                    <a:schemeClr val="tx1"/>
                  </a:solidFill>
                  <a:latin typeface="Arial" charset="0"/>
                </a:defRPr>
              </a:lvl6pPr>
              <a:lvl7pPr marL="2971800" indent="-228600" defTabSz="801688" eaLnBrk="0" fontAlgn="base" hangingPunct="0">
                <a:spcBef>
                  <a:spcPct val="0"/>
                </a:spcBef>
                <a:spcAft>
                  <a:spcPct val="30000"/>
                </a:spcAft>
                <a:buClr>
                  <a:schemeClr val="tx1"/>
                </a:buClr>
                <a:buChar char="-"/>
                <a:defRPr>
                  <a:solidFill>
                    <a:schemeClr val="tx1"/>
                  </a:solidFill>
                  <a:latin typeface="Arial" charset="0"/>
                </a:defRPr>
              </a:lvl7pPr>
              <a:lvl8pPr marL="3429000" indent="-228600" defTabSz="801688" eaLnBrk="0" fontAlgn="base" hangingPunct="0">
                <a:spcBef>
                  <a:spcPct val="0"/>
                </a:spcBef>
                <a:spcAft>
                  <a:spcPct val="30000"/>
                </a:spcAft>
                <a:buClr>
                  <a:schemeClr val="tx1"/>
                </a:buClr>
                <a:buChar char="-"/>
                <a:defRPr>
                  <a:solidFill>
                    <a:schemeClr val="tx1"/>
                  </a:solidFill>
                  <a:latin typeface="Arial" charset="0"/>
                </a:defRPr>
              </a:lvl8pPr>
              <a:lvl9pPr marL="3886200" indent="-228600" defTabSz="801688" eaLnBrk="0" fontAlgn="base" hangingPunct="0">
                <a:spcBef>
                  <a:spcPct val="0"/>
                </a:spcBef>
                <a:spcAft>
                  <a:spcPct val="30000"/>
                </a:spcAft>
                <a:buClr>
                  <a:schemeClr val="tx1"/>
                </a:buClr>
                <a:buChar char="-"/>
                <a:defRPr>
                  <a:solidFill>
                    <a:schemeClr val="tx1"/>
                  </a:solidFill>
                  <a:latin typeface="Arial" charset="0"/>
                </a:defRPr>
              </a:lvl9pPr>
            </a:lstStyle>
            <a:p>
              <a:pPr algn="r" eaLnBrk="1" fontAlgn="base" hangingPunct="1">
                <a:spcBef>
                  <a:spcPct val="20000"/>
                </a:spcBef>
                <a:spcAft>
                  <a:spcPct val="0"/>
                </a:spcAft>
              </a:pPr>
              <a:r>
                <a:rPr lang="de-DE" altLang="de-DE" sz="1050" b="1" dirty="0" smtClean="0">
                  <a:solidFill>
                    <a:srgbClr val="122B54"/>
                  </a:solidFill>
                  <a:latin typeface="Allianz Neo" panose="020B0504020203020204" pitchFamily="34" charset="0"/>
                  <a:cs typeface="Arial" charset="0"/>
                </a:rPr>
                <a:t>Option </a:t>
              </a:r>
              <a:r>
                <a:rPr lang="de-DE" altLang="de-DE" sz="1050" b="1" dirty="0">
                  <a:solidFill>
                    <a:srgbClr val="122B54"/>
                  </a:solidFill>
                  <a:latin typeface="Allianz Neo" panose="020B0504020203020204" pitchFamily="34" charset="0"/>
                  <a:cs typeface="Arial" charset="0"/>
                </a:rPr>
                <a:t>6:</a:t>
              </a:r>
            </a:p>
            <a:p>
              <a:pPr algn="r" eaLnBrk="1" fontAlgn="base" hangingPunct="1">
                <a:spcBef>
                  <a:spcPct val="20000"/>
                </a:spcBef>
                <a:spcAft>
                  <a:spcPct val="0"/>
                </a:spcAft>
              </a:pPr>
              <a:r>
                <a:rPr lang="de-DE" altLang="de-DE" sz="1050" dirty="0">
                  <a:solidFill>
                    <a:srgbClr val="122B54"/>
                  </a:solidFill>
                  <a:latin typeface="Allianz Neo" panose="020B0504020203020204" pitchFamily="34" charset="0"/>
                  <a:cs typeface="Arial" charset="0"/>
                </a:rPr>
                <a:t>Dauerzulagenantrag </a:t>
              </a:r>
            </a:p>
            <a:p>
              <a:pPr algn="r" eaLnBrk="1" fontAlgn="base" hangingPunct="1">
                <a:spcBef>
                  <a:spcPct val="20000"/>
                </a:spcBef>
                <a:spcAft>
                  <a:spcPct val="0"/>
                </a:spcAft>
              </a:pPr>
              <a:r>
                <a:rPr lang="de-DE" altLang="de-DE" sz="1050" dirty="0">
                  <a:solidFill>
                    <a:srgbClr val="122B54"/>
                  </a:solidFill>
                  <a:latin typeface="Allianz Neo" panose="020B0504020203020204" pitchFamily="34" charset="0"/>
                  <a:cs typeface="Arial" charset="0"/>
                </a:rPr>
                <a:t>einholen</a:t>
              </a:r>
              <a:endParaRPr lang="de-DE" altLang="de-DE" sz="1050" noProof="1">
                <a:solidFill>
                  <a:srgbClr val="122B54"/>
                </a:solidFill>
                <a:latin typeface="Allianz Neo" panose="020B0504020203020204" pitchFamily="34" charset="0"/>
                <a:cs typeface="Arial" charset="0"/>
              </a:endParaRPr>
            </a:p>
          </p:txBody>
        </p:sp>
        <p:sp>
          <p:nvSpPr>
            <p:cNvPr id="65" name="Text Box 52"/>
            <p:cNvSpPr txBox="1">
              <a:spLocks noChangeArrowheads="1"/>
            </p:cNvSpPr>
            <p:nvPr/>
          </p:nvSpPr>
          <p:spPr bwMode="gray">
            <a:xfrm>
              <a:off x="4080740" y="4946964"/>
              <a:ext cx="3714751" cy="918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01688" eaLnBrk="0" hangingPunct="0">
                <a:spcAft>
                  <a:spcPct val="30000"/>
                </a:spcAft>
                <a:defRPr sz="2000">
                  <a:solidFill>
                    <a:schemeClr val="accent1"/>
                  </a:solidFill>
                  <a:latin typeface="Arial" charset="0"/>
                </a:defRPr>
              </a:lvl1pPr>
              <a:lvl2pPr marL="742950" indent="-285750" defTabSz="801688" eaLnBrk="0" hangingPunct="0">
                <a:spcAft>
                  <a:spcPct val="30000"/>
                </a:spcAft>
                <a:buFont typeface="Wingdings" pitchFamily="2" charset="2"/>
                <a:defRPr>
                  <a:solidFill>
                    <a:schemeClr val="tx1"/>
                  </a:solidFill>
                  <a:latin typeface="Arial" charset="0"/>
                </a:defRPr>
              </a:lvl2pPr>
              <a:lvl3pPr marL="1143000" indent="-228600" defTabSz="801688" eaLnBrk="0" hangingPunct="0">
                <a:spcAft>
                  <a:spcPct val="30000"/>
                </a:spcAft>
                <a:buClr>
                  <a:schemeClr val="accent1"/>
                </a:buClr>
                <a:buFont typeface="Wingdings" pitchFamily="2" charset="2"/>
                <a:buChar char="§"/>
                <a:defRPr>
                  <a:solidFill>
                    <a:schemeClr val="tx1"/>
                  </a:solidFill>
                  <a:latin typeface="Arial" charset="0"/>
                </a:defRPr>
              </a:lvl3pPr>
              <a:lvl4pPr marL="1600200" indent="-228600" defTabSz="801688" eaLnBrk="0" hangingPunct="0">
                <a:spcAft>
                  <a:spcPct val="30000"/>
                </a:spcAft>
                <a:buClr>
                  <a:schemeClr val="tx1"/>
                </a:buClr>
                <a:buChar char="-"/>
                <a:defRPr>
                  <a:solidFill>
                    <a:schemeClr val="tx1"/>
                  </a:solidFill>
                  <a:latin typeface="Arial" charset="0"/>
                </a:defRPr>
              </a:lvl4pPr>
              <a:lvl5pPr marL="2057400" indent="-228600" defTabSz="801688" eaLnBrk="0" hangingPunct="0">
                <a:spcAft>
                  <a:spcPct val="30000"/>
                </a:spcAft>
                <a:buClr>
                  <a:schemeClr val="tx1"/>
                </a:buClr>
                <a:buChar char="-"/>
                <a:defRPr>
                  <a:solidFill>
                    <a:schemeClr val="tx1"/>
                  </a:solidFill>
                  <a:latin typeface="Arial" charset="0"/>
                </a:defRPr>
              </a:lvl5pPr>
              <a:lvl6pPr marL="2514600" indent="-228600" defTabSz="801688" eaLnBrk="0" fontAlgn="base" hangingPunct="0">
                <a:spcBef>
                  <a:spcPct val="0"/>
                </a:spcBef>
                <a:spcAft>
                  <a:spcPct val="30000"/>
                </a:spcAft>
                <a:buClr>
                  <a:schemeClr val="tx1"/>
                </a:buClr>
                <a:buChar char="-"/>
                <a:defRPr>
                  <a:solidFill>
                    <a:schemeClr val="tx1"/>
                  </a:solidFill>
                  <a:latin typeface="Arial" charset="0"/>
                </a:defRPr>
              </a:lvl6pPr>
              <a:lvl7pPr marL="2971800" indent="-228600" defTabSz="801688" eaLnBrk="0" fontAlgn="base" hangingPunct="0">
                <a:spcBef>
                  <a:spcPct val="0"/>
                </a:spcBef>
                <a:spcAft>
                  <a:spcPct val="30000"/>
                </a:spcAft>
                <a:buClr>
                  <a:schemeClr val="tx1"/>
                </a:buClr>
                <a:buChar char="-"/>
                <a:defRPr>
                  <a:solidFill>
                    <a:schemeClr val="tx1"/>
                  </a:solidFill>
                  <a:latin typeface="Arial" charset="0"/>
                </a:defRPr>
              </a:lvl7pPr>
              <a:lvl8pPr marL="3429000" indent="-228600" defTabSz="801688" eaLnBrk="0" fontAlgn="base" hangingPunct="0">
                <a:spcBef>
                  <a:spcPct val="0"/>
                </a:spcBef>
                <a:spcAft>
                  <a:spcPct val="30000"/>
                </a:spcAft>
                <a:buClr>
                  <a:schemeClr val="tx1"/>
                </a:buClr>
                <a:buChar char="-"/>
                <a:defRPr>
                  <a:solidFill>
                    <a:schemeClr val="tx1"/>
                  </a:solidFill>
                  <a:latin typeface="Arial" charset="0"/>
                </a:defRPr>
              </a:lvl8pPr>
              <a:lvl9pPr marL="3886200" indent="-228600" defTabSz="801688" eaLnBrk="0" fontAlgn="base" hangingPunct="0">
                <a:spcBef>
                  <a:spcPct val="0"/>
                </a:spcBef>
                <a:spcAft>
                  <a:spcPct val="30000"/>
                </a:spcAft>
                <a:buClr>
                  <a:schemeClr val="tx1"/>
                </a:buClr>
                <a:buChar char="-"/>
                <a:defRPr>
                  <a:solidFill>
                    <a:schemeClr val="tx1"/>
                  </a:solidFill>
                  <a:latin typeface="Arial" charset="0"/>
                </a:defRPr>
              </a:lvl9pPr>
            </a:lstStyle>
            <a:p>
              <a:pPr eaLnBrk="1" fontAlgn="base" hangingPunct="1">
                <a:spcBef>
                  <a:spcPct val="20000"/>
                </a:spcBef>
                <a:spcAft>
                  <a:spcPct val="0"/>
                </a:spcAft>
              </a:pPr>
              <a:r>
                <a:rPr lang="de-DE" altLang="de-DE" sz="1050" b="1" dirty="0" smtClean="0">
                  <a:solidFill>
                    <a:srgbClr val="122B54"/>
                  </a:solidFill>
                  <a:latin typeface="Allianz Neo" panose="020B0504020203020204" pitchFamily="34" charset="0"/>
                  <a:cs typeface="Arial" charset="0"/>
                </a:rPr>
                <a:t>Option </a:t>
              </a:r>
              <a:r>
                <a:rPr lang="de-DE" altLang="de-DE" sz="1050" b="1" dirty="0">
                  <a:solidFill>
                    <a:srgbClr val="122B54"/>
                  </a:solidFill>
                  <a:latin typeface="Allianz Neo" panose="020B0504020203020204" pitchFamily="34" charset="0"/>
                  <a:cs typeface="Arial" charset="0"/>
                </a:rPr>
                <a:t>3:</a:t>
              </a:r>
            </a:p>
            <a:p>
              <a:pPr eaLnBrk="1" fontAlgn="base" hangingPunct="1">
                <a:spcBef>
                  <a:spcPct val="20000"/>
                </a:spcBef>
                <a:spcAft>
                  <a:spcPct val="0"/>
                </a:spcAft>
              </a:pPr>
              <a:r>
                <a:rPr lang="de-DE" altLang="de-DE" sz="1050" dirty="0">
                  <a:solidFill>
                    <a:srgbClr val="122B54"/>
                  </a:solidFill>
                  <a:latin typeface="Allianz Neo" panose="020B0504020203020204" pitchFamily="34" charset="0"/>
                  <a:cs typeface="Arial" charset="0"/>
                </a:rPr>
                <a:t>Vertragsüberprüfung wird </a:t>
              </a:r>
            </a:p>
            <a:p>
              <a:pPr eaLnBrk="1" fontAlgn="base" hangingPunct="1">
                <a:spcBef>
                  <a:spcPct val="20000"/>
                </a:spcBef>
                <a:spcAft>
                  <a:spcPct val="0"/>
                </a:spcAft>
              </a:pPr>
              <a:r>
                <a:rPr lang="de-DE" altLang="de-DE" sz="1050" dirty="0">
                  <a:solidFill>
                    <a:srgbClr val="122B54"/>
                  </a:solidFill>
                  <a:latin typeface="Allianz Neo" panose="020B0504020203020204" pitchFamily="34" charset="0"/>
                  <a:cs typeface="Arial" charset="0"/>
                </a:rPr>
                <a:t>empfohlen</a:t>
              </a:r>
            </a:p>
          </p:txBody>
        </p:sp>
        <p:sp>
          <p:nvSpPr>
            <p:cNvPr id="66" name="Line 49"/>
            <p:cNvSpPr>
              <a:spLocks noChangeShapeType="1"/>
            </p:cNvSpPr>
            <p:nvPr/>
          </p:nvSpPr>
          <p:spPr bwMode="gray">
            <a:xfrm>
              <a:off x="8517803" y="4883089"/>
              <a:ext cx="2160000" cy="0"/>
            </a:xfrm>
            <a:prstGeom prst="line">
              <a:avLst/>
            </a:prstGeom>
            <a:noFill/>
            <a:ln w="19050">
              <a:solidFill>
                <a:srgbClr val="868282"/>
              </a:solidFill>
              <a:prstDash val="sysDot"/>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de-DE" sz="1050">
                <a:solidFill>
                  <a:srgbClr val="122B54"/>
                </a:solidFill>
                <a:latin typeface="Allianz Neo" panose="020B0504020203020204" pitchFamily="34" charset="0"/>
                <a:cs typeface="Arial" charset="0"/>
              </a:endParaRPr>
            </a:p>
          </p:txBody>
        </p:sp>
        <p:sp>
          <p:nvSpPr>
            <p:cNvPr id="67" name="Line 49"/>
            <p:cNvSpPr>
              <a:spLocks noChangeShapeType="1"/>
            </p:cNvSpPr>
            <p:nvPr/>
          </p:nvSpPr>
          <p:spPr bwMode="gray">
            <a:xfrm>
              <a:off x="4072803" y="4864066"/>
              <a:ext cx="2268000" cy="0"/>
            </a:xfrm>
            <a:prstGeom prst="line">
              <a:avLst/>
            </a:prstGeom>
            <a:noFill/>
            <a:ln w="19050">
              <a:solidFill>
                <a:srgbClr val="868282"/>
              </a:solidFill>
              <a:prstDash val="sysDot"/>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de-DE" sz="1050">
                <a:solidFill>
                  <a:srgbClr val="122B54"/>
                </a:solidFill>
                <a:latin typeface="Allianz Neo" panose="020B0504020203020204" pitchFamily="34" charset="0"/>
                <a:cs typeface="Arial" charset="0"/>
              </a:endParaRPr>
            </a:p>
          </p:txBody>
        </p:sp>
      </p:grpSp>
    </p:spTree>
    <p:extLst>
      <p:ext uri="{BB962C8B-B14F-4D97-AF65-F5344CB8AC3E}">
        <p14:creationId xmlns:p14="http://schemas.microsoft.com/office/powerpoint/2010/main" val="154280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744892E7-BB37-4DFA-952F-51F6ACA5E2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2238" y="0"/>
            <a:ext cx="9318249" cy="6480175"/>
          </a:xfrm>
          <a:prstGeom prst="rect">
            <a:avLst/>
          </a:prstGeom>
        </p:spPr>
      </p:pic>
      <p:sp>
        <p:nvSpPr>
          <p:cNvPr id="2" name="Datumsplatzhalter 1">
            <a:extLst>
              <a:ext uri="{FF2B5EF4-FFF2-40B4-BE49-F238E27FC236}">
                <a16:creationId xmlns:a16="http://schemas.microsoft.com/office/drawing/2014/main" id="{CB3066B7-A292-4ECB-A4C5-7B326F68C2F3}"/>
              </a:ext>
            </a:extLst>
          </p:cNvPr>
          <p:cNvSpPr>
            <a:spLocks noGrp="1"/>
          </p:cNvSpPr>
          <p:nvPr>
            <p:ph type="dt" sz="half" idx="10"/>
          </p:nvPr>
        </p:nvSpPr>
        <p:spPr/>
        <p:txBody>
          <a:bodyPr/>
          <a:lstStyle/>
          <a:p>
            <a:r>
              <a:rPr lang="de-DE" dirty="0">
                <a:latin typeface="Allianz Neo" panose="020B0504020203020204" pitchFamily="34" charset="0"/>
              </a:rPr>
              <a:t>© Allianz </a:t>
            </a:r>
            <a:r>
              <a:rPr lang="de-DE" dirty="0" smtClean="0">
                <a:latin typeface="Allianz Neo" panose="020B0504020203020204" pitchFamily="34" charset="0"/>
              </a:rPr>
              <a:t>2023</a:t>
            </a:r>
            <a:endParaRPr lang="de-DE" dirty="0">
              <a:latin typeface="Allianz Neo" panose="020B0504020203020204" pitchFamily="34" charset="0"/>
            </a:endParaRPr>
          </a:p>
        </p:txBody>
      </p:sp>
      <p:sp>
        <p:nvSpPr>
          <p:cNvPr id="7" name="Foliennummernplatzhalter 6">
            <a:extLst>
              <a:ext uri="{FF2B5EF4-FFF2-40B4-BE49-F238E27FC236}">
                <a16:creationId xmlns:a16="http://schemas.microsoft.com/office/drawing/2014/main" id="{327A9081-2609-4788-945F-50CD13B237BA}"/>
              </a:ext>
            </a:extLst>
          </p:cNvPr>
          <p:cNvSpPr>
            <a:spLocks noGrp="1"/>
          </p:cNvSpPr>
          <p:nvPr>
            <p:ph type="sldNum" sz="quarter" idx="12"/>
          </p:nvPr>
        </p:nvSpPr>
        <p:spPr/>
        <p:txBody>
          <a:bodyPr/>
          <a:lstStyle/>
          <a:p>
            <a:fld id="{0F96B16C-3F5F-44BC-AFCC-8CBCBD90898D}" type="slidenum">
              <a:rPr lang="de-DE" smtClean="0">
                <a:latin typeface="Allianz Neo" panose="020B0504020203020204" pitchFamily="34" charset="0"/>
              </a:rPr>
              <a:pPr/>
              <a:t>4</a:t>
            </a:fld>
            <a:endParaRPr lang="de-DE">
              <a:latin typeface="Allianz Neo" panose="020B0504020203020204" pitchFamily="34" charset="0"/>
            </a:endParaRPr>
          </a:p>
        </p:txBody>
      </p:sp>
      <p:sp>
        <p:nvSpPr>
          <p:cNvPr id="5" name="Inhaltsplatzhalter 10">
            <a:extLst>
              <a:ext uri="{FF2B5EF4-FFF2-40B4-BE49-F238E27FC236}">
                <a16:creationId xmlns:a16="http://schemas.microsoft.com/office/drawing/2014/main" id="{B9CF4ADD-F5DF-482C-B16B-79C5A7EFD36E}"/>
              </a:ext>
            </a:extLst>
          </p:cNvPr>
          <p:cNvSpPr txBox="1">
            <a:spLocks/>
          </p:cNvSpPr>
          <p:nvPr/>
        </p:nvSpPr>
        <p:spPr>
          <a:xfrm>
            <a:off x="468314" y="446011"/>
            <a:ext cx="6453854" cy="2200936"/>
          </a:xfrm>
          <a:prstGeom prst="rect">
            <a:avLst/>
          </a:prstGeom>
        </p:spPr>
        <p:txBody>
          <a:bodyPr lIns="0" tIns="0" rIns="0" bIns="0"/>
          <a:lstStyle>
            <a:lvl1pPr marL="0" indent="0" algn="l" defTabSz="914400" rtl="0" eaLnBrk="1" latinLnBrk="0" hangingPunct="1">
              <a:lnSpc>
                <a:spcPct val="100000"/>
              </a:lnSpc>
              <a:spcBef>
                <a:spcPts val="0"/>
              </a:spcBef>
              <a:buFont typeface="+mj-lt"/>
              <a:buNone/>
              <a:defRPr sz="1890" kern="1200">
                <a:solidFill>
                  <a:schemeClr val="bg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510" kern="1200">
                <a:solidFill>
                  <a:schemeClr val="bg1"/>
                </a:solidFill>
                <a:latin typeface="+mn-lt"/>
                <a:ea typeface="+mn-ea"/>
                <a:cs typeface="+mn-cs"/>
              </a:defRPr>
            </a:lvl2pPr>
            <a:lvl3pPr marL="216000" indent="-216000" algn="l" defTabSz="914400" rtl="0" eaLnBrk="1" latinLnBrk="0" hangingPunct="1">
              <a:lnSpc>
                <a:spcPct val="100000"/>
              </a:lnSpc>
              <a:spcBef>
                <a:spcPts val="0"/>
              </a:spcBef>
              <a:buFont typeface="Arial" panose="020B0604020202020204" pitchFamily="34" charset="0"/>
              <a:buChar char="•"/>
              <a:defRPr sz="1510" kern="1200">
                <a:solidFill>
                  <a:schemeClr val="bg1"/>
                </a:solidFill>
                <a:latin typeface="+mn-lt"/>
                <a:ea typeface="+mn-ea"/>
                <a:cs typeface="+mn-cs"/>
              </a:defRPr>
            </a:lvl3pPr>
            <a:lvl4pPr marL="216000" indent="-216000" algn="l" defTabSz="914400" rtl="0" eaLnBrk="1" latinLnBrk="0" hangingPunct="1">
              <a:lnSpc>
                <a:spcPct val="100000"/>
              </a:lnSpc>
              <a:spcBef>
                <a:spcPts val="0"/>
              </a:spcBef>
              <a:buFont typeface="+mj-lt"/>
              <a:buAutoNum type="arabicPeriod"/>
              <a:defRPr sz="1510" kern="1200">
                <a:solidFill>
                  <a:schemeClr val="bg1"/>
                </a:solidFill>
                <a:latin typeface="+mn-lt"/>
                <a:ea typeface="+mn-ea"/>
                <a:cs typeface="+mn-cs"/>
              </a:defRPr>
            </a:lvl4pPr>
            <a:lvl5pPr marL="216000" indent="-216000" algn="l" defTabSz="914400" rtl="0" eaLnBrk="1" latinLnBrk="0" hangingPunct="1">
              <a:lnSpc>
                <a:spcPct val="100000"/>
              </a:lnSpc>
              <a:spcBef>
                <a:spcPts val="0"/>
              </a:spcBef>
              <a:buFont typeface="+mj-lt"/>
              <a:buAutoNum type="arabicPeriod"/>
              <a:defRPr sz="1890" kern="1200">
                <a:solidFill>
                  <a:schemeClr val="bg1"/>
                </a:solidFill>
                <a:latin typeface="+mn-lt"/>
                <a:ea typeface="+mn-ea"/>
                <a:cs typeface="+mn-cs"/>
              </a:defRPr>
            </a:lvl5pPr>
            <a:lvl6pPr marL="360000" indent="0" algn="l" defTabSz="914400" rtl="0" eaLnBrk="1" latinLnBrk="0" hangingPunct="1">
              <a:lnSpc>
                <a:spcPct val="90000"/>
              </a:lnSpc>
              <a:spcBef>
                <a:spcPts val="600"/>
              </a:spcBef>
              <a:buFont typeface="Arial" panose="020B0604020202020204" pitchFamily="34" charset="0"/>
              <a:buNone/>
              <a:defRPr sz="1800" kern="1200">
                <a:solidFill>
                  <a:srgbClr val="FF000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en-US" sz="4700" dirty="0">
                <a:latin typeface="Allianz Neo" panose="020B0504020203020204" pitchFamily="34" charset="0"/>
              </a:rPr>
              <a:t>So </a:t>
            </a:r>
            <a:r>
              <a:rPr lang="en-US" sz="4700" dirty="0" err="1">
                <a:latin typeface="Allianz Neo" panose="020B0504020203020204" pitchFamily="34" charset="0"/>
              </a:rPr>
              <a:t>punkten</a:t>
            </a:r>
            <a:r>
              <a:rPr lang="en-US" sz="4700" dirty="0">
                <a:latin typeface="Allianz Neo" panose="020B0504020203020204" pitchFamily="34" charset="0"/>
              </a:rPr>
              <a:t> </a:t>
            </a:r>
            <a:r>
              <a:rPr lang="en-US" sz="4700" dirty="0" err="1">
                <a:latin typeface="Allianz Neo" panose="020B0504020203020204" pitchFamily="34" charset="0"/>
              </a:rPr>
              <a:t>Sie</a:t>
            </a:r>
            <a:r>
              <a:rPr lang="en-US" sz="4700" dirty="0">
                <a:latin typeface="Allianz Neo" panose="020B0504020203020204" pitchFamily="34" charset="0"/>
              </a:rPr>
              <a:t> in der </a:t>
            </a:r>
          </a:p>
          <a:p>
            <a:pPr>
              <a:lnSpc>
                <a:spcPct val="80000"/>
              </a:lnSpc>
            </a:pPr>
            <a:r>
              <a:rPr lang="en-US" sz="4700" dirty="0" err="1">
                <a:solidFill>
                  <a:srgbClr val="00B0F0"/>
                </a:solidFill>
                <a:latin typeface="Allianz Neo" panose="020B0504020203020204" pitchFamily="34" charset="0"/>
              </a:rPr>
              <a:t>ersten</a:t>
            </a:r>
            <a:r>
              <a:rPr lang="en-US" sz="4700" dirty="0">
                <a:solidFill>
                  <a:srgbClr val="00B0F0"/>
                </a:solidFill>
                <a:latin typeface="Allianz Neo" panose="020B0504020203020204" pitchFamily="34" charset="0"/>
              </a:rPr>
              <a:t> Minute</a:t>
            </a:r>
          </a:p>
          <a:p>
            <a:endParaRPr lang="de-DE" sz="1500" dirty="0">
              <a:latin typeface="Allianz Neo" panose="020B0504020203020204" pitchFamily="34" charset="0"/>
            </a:endParaRPr>
          </a:p>
          <a:p>
            <a:endParaRPr lang="de-DE" sz="1500" dirty="0">
              <a:latin typeface="Allianz Neo" panose="020B0504020203020204" pitchFamily="34" charset="0"/>
            </a:endParaRPr>
          </a:p>
          <a:p>
            <a:r>
              <a:rPr lang="de-DE" sz="1500" dirty="0">
                <a:latin typeface="Allianz Neo" panose="020B0504020203020204" pitchFamily="34" charset="0"/>
              </a:rPr>
              <a:t>Schon bei der Terminvereinbarung erzielen Sie schnell Aufmerksamkeit und können Ihre Kunden mit Ihrer Beratungskompetenz überzeugen.</a:t>
            </a:r>
          </a:p>
          <a:p>
            <a:endParaRPr lang="de-DE" sz="1500" dirty="0">
              <a:latin typeface="Allianz Neo" panose="020B0504020203020204" pitchFamily="34" charset="0"/>
            </a:endParaRPr>
          </a:p>
        </p:txBody>
      </p:sp>
      <p:sp>
        <p:nvSpPr>
          <p:cNvPr id="12" name="Abgerundete rechteckige Legende 11">
            <a:extLst>
              <a:ext uri="{FF2B5EF4-FFF2-40B4-BE49-F238E27FC236}">
                <a16:creationId xmlns:a16="http://schemas.microsoft.com/office/drawing/2014/main" id="{3DA75D61-6910-4C40-B171-51547BA6FC28}"/>
              </a:ext>
            </a:extLst>
          </p:cNvPr>
          <p:cNvSpPr/>
          <p:nvPr/>
        </p:nvSpPr>
        <p:spPr>
          <a:xfrm rot="10800000" flipH="1" flipV="1">
            <a:off x="468314" y="3240087"/>
            <a:ext cx="5716977" cy="2682795"/>
          </a:xfrm>
          <a:prstGeom prst="wedgeRoundRectCallout">
            <a:avLst>
              <a:gd name="adj1" fmla="val 28048"/>
              <a:gd name="adj2" fmla="val -69298"/>
              <a:gd name="adj3" fmla="val 16667"/>
            </a:avLst>
          </a:prstGeom>
          <a:solidFill>
            <a:schemeClr val="tx1">
              <a:lumMod val="95000"/>
            </a:schemeClr>
          </a:solidFill>
          <a:ln w="38100">
            <a:solidFill>
              <a:srgbClr val="49648C"/>
            </a:solidFill>
          </a:ln>
        </p:spPr>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lvl="0" algn="ctr" defTabSz="1219170">
              <a:defRPr/>
            </a:pPr>
            <a:r>
              <a:rPr lang="de-DE" sz="1400" dirty="0" smtClean="0">
                <a:solidFill>
                  <a:srgbClr val="002060"/>
                </a:solidFill>
                <a:latin typeface="Allianz Neo" panose="020B0504020203020204" pitchFamily="34" charset="0"/>
              </a:rPr>
              <a:t>Sie </a:t>
            </a:r>
            <a:r>
              <a:rPr lang="de-DE" sz="1400" dirty="0">
                <a:solidFill>
                  <a:srgbClr val="002060"/>
                </a:solidFill>
                <a:latin typeface="Allianz Neo" panose="020B0504020203020204" pitchFamily="34" charset="0"/>
              </a:rPr>
              <a:t>haben bei uns eine staatlich geförderte Altersvorsorge, eine </a:t>
            </a:r>
            <a:r>
              <a:rPr lang="de-DE" sz="1400" dirty="0" err="1">
                <a:solidFill>
                  <a:srgbClr val="002060"/>
                </a:solidFill>
                <a:latin typeface="Allianz Neo" panose="020B0504020203020204" pitchFamily="34" charset="0"/>
              </a:rPr>
              <a:t>RiesterRente</a:t>
            </a:r>
            <a:r>
              <a:rPr lang="de-DE" sz="1400" dirty="0">
                <a:solidFill>
                  <a:srgbClr val="002060"/>
                </a:solidFill>
                <a:latin typeface="Allianz Neo" panose="020B0504020203020204" pitchFamily="34" charset="0"/>
              </a:rPr>
              <a:t>, abgeschlossen. </a:t>
            </a:r>
          </a:p>
          <a:p>
            <a:pPr lvl="0" algn="ctr" defTabSz="1219170">
              <a:defRPr/>
            </a:pPr>
            <a:endParaRPr lang="de-DE" sz="1400" dirty="0">
              <a:solidFill>
                <a:srgbClr val="002060"/>
              </a:solidFill>
              <a:latin typeface="Allianz Neo" panose="020B0504020203020204" pitchFamily="34" charset="0"/>
            </a:endParaRPr>
          </a:p>
          <a:p>
            <a:pPr lvl="0" algn="ctr" defTabSz="1219170">
              <a:defRPr/>
            </a:pPr>
            <a:r>
              <a:rPr lang="de-DE" altLang="de-DE" sz="1400" dirty="0">
                <a:solidFill>
                  <a:srgbClr val="002060"/>
                </a:solidFill>
                <a:latin typeface="Allianz Neo" panose="020B0504020203020204" pitchFamily="34" charset="0"/>
              </a:rPr>
              <a:t>Diese ist nur dann optimal, wenn alle Fördermöglichkeiten vollständig ausgeschöpft werden.</a:t>
            </a:r>
          </a:p>
          <a:p>
            <a:pPr lvl="0" algn="ctr" defTabSz="1219170">
              <a:defRPr/>
            </a:pPr>
            <a:endParaRPr lang="de-DE" altLang="de-DE" sz="1400" dirty="0">
              <a:solidFill>
                <a:srgbClr val="002060"/>
              </a:solidFill>
              <a:latin typeface="Allianz Neo" panose="020B0504020203020204" pitchFamily="34" charset="0"/>
            </a:endParaRPr>
          </a:p>
          <a:p>
            <a:pPr lvl="0" algn="ctr" defTabSz="1219170">
              <a:defRPr/>
            </a:pPr>
            <a:r>
              <a:rPr lang="de-DE" altLang="de-DE" sz="1400" dirty="0">
                <a:solidFill>
                  <a:srgbClr val="002060"/>
                </a:solidFill>
                <a:latin typeface="Allianz Neo" panose="020B0504020203020204" pitchFamily="34" charset="0"/>
              </a:rPr>
              <a:t>Ihre </a:t>
            </a:r>
            <a:r>
              <a:rPr lang="de-DE" altLang="de-DE" sz="1400" dirty="0" err="1">
                <a:solidFill>
                  <a:srgbClr val="002060"/>
                </a:solidFill>
                <a:latin typeface="Allianz Neo" panose="020B0504020203020204" pitchFamily="34" charset="0"/>
              </a:rPr>
              <a:t>RiesterRente</a:t>
            </a:r>
            <a:r>
              <a:rPr lang="de-DE" altLang="de-DE" sz="1400" dirty="0">
                <a:solidFill>
                  <a:srgbClr val="002060"/>
                </a:solidFill>
                <a:latin typeface="Allianz Neo" panose="020B0504020203020204" pitchFamily="34" charset="0"/>
              </a:rPr>
              <a:t> sollte</a:t>
            </a:r>
            <a:r>
              <a:rPr lang="de-DE" altLang="de-DE" sz="1400" b="1" dirty="0">
                <a:solidFill>
                  <a:srgbClr val="002060"/>
                </a:solidFill>
                <a:latin typeface="Allianz Neo" panose="020B0504020203020204" pitchFamily="34" charset="0"/>
              </a:rPr>
              <a:t> regelmäßig</a:t>
            </a:r>
            <a:r>
              <a:rPr lang="de-DE" altLang="de-DE" sz="1400" dirty="0">
                <a:solidFill>
                  <a:srgbClr val="002060"/>
                </a:solidFill>
                <a:latin typeface="Allianz Neo" panose="020B0504020203020204" pitchFamily="34" charset="0"/>
              </a:rPr>
              <a:t> überprüft werden. Schnell ergeben sich Änderungen im Leben, die ein Nachbessern erfordern.</a:t>
            </a:r>
            <a:br>
              <a:rPr lang="de-DE" altLang="de-DE" sz="1400" dirty="0">
                <a:solidFill>
                  <a:srgbClr val="002060"/>
                </a:solidFill>
                <a:latin typeface="Allianz Neo" panose="020B0504020203020204" pitchFamily="34" charset="0"/>
              </a:rPr>
            </a:br>
            <a:r>
              <a:rPr lang="de-DE" sz="1400" dirty="0">
                <a:solidFill>
                  <a:srgbClr val="002060"/>
                </a:solidFill>
                <a:latin typeface="Allianz Neo" panose="020B0504020203020204" pitchFamily="34" charset="0"/>
              </a:rPr>
              <a:t/>
            </a:r>
            <a:br>
              <a:rPr lang="de-DE" sz="1400" dirty="0">
                <a:solidFill>
                  <a:srgbClr val="002060"/>
                </a:solidFill>
                <a:latin typeface="Allianz Neo" panose="020B0504020203020204" pitchFamily="34" charset="0"/>
              </a:rPr>
            </a:br>
            <a:r>
              <a:rPr lang="de-DE" sz="1400" dirty="0">
                <a:solidFill>
                  <a:srgbClr val="002060"/>
                </a:solidFill>
                <a:latin typeface="Allianz Neo" panose="020B0504020203020204" pitchFamily="34" charset="0"/>
              </a:rPr>
              <a:t>Wann passt es denn nächste Woche </a:t>
            </a:r>
            <a:r>
              <a:rPr lang="de-DE" sz="1400" dirty="0" smtClean="0">
                <a:solidFill>
                  <a:srgbClr val="002060"/>
                </a:solidFill>
                <a:latin typeface="Allianz Neo" panose="020B0504020203020204" pitchFamily="34" charset="0"/>
              </a:rPr>
              <a:t>…?</a:t>
            </a:r>
            <a:endParaRPr kumimoji="0" lang="de-DE" sz="1400" b="0" i="0" u="none" strike="noStrike" kern="0" cap="none" spc="0" normalizeH="0" baseline="0" noProof="0" dirty="0">
              <a:ln>
                <a:noFill/>
              </a:ln>
              <a:solidFill>
                <a:srgbClr val="000000">
                  <a:lumMod val="85000"/>
                  <a:lumOff val="15000"/>
                </a:srgbClr>
              </a:solidFill>
              <a:effectLst/>
              <a:uLnTx/>
              <a:uFillTx/>
              <a:latin typeface="Allianz Neo" panose="020B0504020203020204" pitchFamily="34" charset="0"/>
            </a:endParaRPr>
          </a:p>
        </p:txBody>
      </p:sp>
    </p:spTree>
    <p:extLst>
      <p:ext uri="{BB962C8B-B14F-4D97-AF65-F5344CB8AC3E}">
        <p14:creationId xmlns:p14="http://schemas.microsoft.com/office/powerpoint/2010/main" val="40135737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0605AB15-DA03-45D2-994B-0725B277F5CB}"/>
              </a:ext>
            </a:extLst>
          </p:cNvPr>
          <p:cNvSpPr>
            <a:spLocks noGrp="1"/>
          </p:cNvSpPr>
          <p:nvPr>
            <p:ph type="dt" sz="half" idx="10"/>
          </p:nvPr>
        </p:nvSpPr>
        <p:spPr/>
        <p:txBody>
          <a:bodyPr/>
          <a:lstStyle/>
          <a:p>
            <a:pPr marL="0" marR="0" lvl="0" indent="0" algn="l" defTabSz="864017" rtl="0" eaLnBrk="1" fontAlgn="auto" latinLnBrk="0" hangingPunct="1">
              <a:lnSpc>
                <a:spcPct val="100000"/>
              </a:lnSpc>
              <a:spcBef>
                <a:spcPts val="0"/>
              </a:spcBef>
              <a:spcAft>
                <a:spcPts val="0"/>
              </a:spcAft>
              <a:buClrTx/>
              <a:buSzTx/>
              <a:buFontTx/>
              <a:buNone/>
              <a:tabLst/>
              <a:defRPr/>
            </a:pPr>
            <a:r>
              <a:rPr kumimoji="0" lang="de-DE" sz="750" b="0" i="0" u="none" strike="noStrike" kern="1200" cap="none" spc="0" normalizeH="0" baseline="0" noProof="0" dirty="0">
                <a:ln>
                  <a:noFill/>
                </a:ln>
                <a:solidFill>
                  <a:srgbClr val="003781"/>
                </a:solidFill>
                <a:effectLst/>
                <a:uLnTx/>
                <a:uFillTx/>
                <a:latin typeface="Allianz Neo" panose="020B0504020203020204" pitchFamily="34" charset="0"/>
              </a:rPr>
              <a:t>© Allianz </a:t>
            </a:r>
            <a:r>
              <a:rPr kumimoji="0" lang="de-DE" sz="750" b="0" i="0" u="none" strike="noStrike" kern="1200" cap="none" spc="0" normalizeH="0" baseline="0" noProof="0" dirty="0" smtClean="0">
                <a:ln>
                  <a:noFill/>
                </a:ln>
                <a:solidFill>
                  <a:srgbClr val="003781"/>
                </a:solidFill>
                <a:effectLst/>
                <a:uLnTx/>
                <a:uFillTx/>
                <a:latin typeface="Allianz Neo" panose="020B0504020203020204" pitchFamily="34" charset="0"/>
              </a:rPr>
              <a:t>2023</a:t>
            </a:r>
            <a:endParaRPr kumimoji="0" lang="de-DE" sz="750" b="0" i="0" u="none" strike="noStrike" kern="1200" cap="none" spc="0" normalizeH="0" baseline="0" noProof="0" dirty="0">
              <a:ln>
                <a:noFill/>
              </a:ln>
              <a:solidFill>
                <a:srgbClr val="003781"/>
              </a:solidFill>
              <a:effectLst/>
              <a:uLnTx/>
              <a:uFillTx/>
              <a:latin typeface="Allianz Neo" panose="020B0504020203020204" pitchFamily="34" charset="0"/>
            </a:endParaRPr>
          </a:p>
        </p:txBody>
      </p:sp>
      <p:sp>
        <p:nvSpPr>
          <p:cNvPr id="7" name="Foliennummernplatzhalter 6">
            <a:extLst>
              <a:ext uri="{FF2B5EF4-FFF2-40B4-BE49-F238E27FC236}">
                <a16:creationId xmlns:a16="http://schemas.microsoft.com/office/drawing/2014/main" id="{01B67B75-DBB7-4AB5-98D0-194D2FE8383F}"/>
              </a:ext>
            </a:extLst>
          </p:cNvPr>
          <p:cNvSpPr>
            <a:spLocks noGrp="1"/>
          </p:cNvSpPr>
          <p:nvPr>
            <p:ph type="sldNum" sz="quarter" idx="12"/>
          </p:nvPr>
        </p:nvSpPr>
        <p:spPr/>
        <p:txBody>
          <a:bodyPr/>
          <a:lstStyle/>
          <a:p>
            <a:pPr marL="0" marR="0" lvl="0" indent="0" algn="l" defTabSz="864017" rtl="0" eaLnBrk="1" fontAlgn="auto" latinLnBrk="0" hangingPunct="1">
              <a:lnSpc>
                <a:spcPct val="100000"/>
              </a:lnSpc>
              <a:spcBef>
                <a:spcPts val="0"/>
              </a:spcBef>
              <a:spcAft>
                <a:spcPts val="0"/>
              </a:spcAft>
              <a:buClrTx/>
              <a:buSzTx/>
              <a:buFontTx/>
              <a:buNone/>
              <a:tabLst/>
              <a:defRPr/>
            </a:pPr>
            <a:fld id="{0F96B16C-3F5F-44BC-AFCC-8CBCBD90898D}" type="slidenum">
              <a:rPr kumimoji="0" lang="de-DE" sz="750" b="1" i="0" u="none" strike="noStrike" kern="1200" cap="none" spc="0" normalizeH="0" baseline="0" noProof="0" smtClean="0">
                <a:ln>
                  <a:noFill/>
                </a:ln>
                <a:solidFill>
                  <a:srgbClr val="003781"/>
                </a:solidFill>
                <a:effectLst/>
                <a:uLnTx/>
                <a:uFillTx/>
                <a:latin typeface="Allianz Neo" panose="020B0504020203020204" pitchFamily="34" charset="0"/>
              </a:rPr>
              <a:pPr marL="0" marR="0" lvl="0" indent="0" algn="l" defTabSz="864017" rtl="0" eaLnBrk="1" fontAlgn="auto" latinLnBrk="0" hangingPunct="1">
                <a:lnSpc>
                  <a:spcPct val="100000"/>
                </a:lnSpc>
                <a:spcBef>
                  <a:spcPts val="0"/>
                </a:spcBef>
                <a:spcAft>
                  <a:spcPts val="0"/>
                </a:spcAft>
                <a:buClrTx/>
                <a:buSzTx/>
                <a:buFontTx/>
                <a:buNone/>
                <a:tabLst/>
                <a:defRPr/>
              </a:pPr>
              <a:t>5</a:t>
            </a:fld>
            <a:endParaRPr kumimoji="0" lang="de-DE" sz="750" b="1" i="0" u="none" strike="noStrike" kern="1200" cap="none" spc="0" normalizeH="0" baseline="0" noProof="0">
              <a:ln>
                <a:noFill/>
              </a:ln>
              <a:solidFill>
                <a:srgbClr val="003781"/>
              </a:solidFill>
              <a:effectLst/>
              <a:uLnTx/>
              <a:uFillTx/>
              <a:latin typeface="Allianz Neo" panose="020B0504020203020204" pitchFamily="34" charset="0"/>
            </a:endParaRPr>
          </a:p>
        </p:txBody>
      </p:sp>
      <p:sp>
        <p:nvSpPr>
          <p:cNvPr id="12" name="Titel 3">
            <a:extLst>
              <a:ext uri="{FF2B5EF4-FFF2-40B4-BE49-F238E27FC236}">
                <a16:creationId xmlns:a16="http://schemas.microsoft.com/office/drawing/2014/main" id="{00DE7A36-8B57-4026-A5E6-D8D486341B39}"/>
              </a:ext>
            </a:extLst>
          </p:cNvPr>
          <p:cNvSpPr txBox="1">
            <a:spLocks/>
          </p:cNvSpPr>
          <p:nvPr/>
        </p:nvSpPr>
        <p:spPr>
          <a:xfrm>
            <a:off x="468313" y="468313"/>
            <a:ext cx="10367962" cy="684212"/>
          </a:xfrm>
          <a:prstGeom prst="rect">
            <a:avLst/>
          </a:prstGeom>
        </p:spPr>
        <p:txBody>
          <a:bodyPr vert="horz" lIns="0" tIns="0" rIns="0" bIns="0" rtlCol="0" anchor="t" anchorCtr="0">
            <a:noAutofit/>
          </a:bodyPr>
          <a:lstStyle>
            <a:lvl1pPr algn="l" defTabSz="914400" rtl="0" eaLnBrk="1" latinLnBrk="0" hangingPunct="1">
              <a:lnSpc>
                <a:spcPct val="80000"/>
              </a:lnSpc>
              <a:spcBef>
                <a:spcPct val="0"/>
              </a:spcBef>
              <a:buNone/>
              <a:defRPr sz="4700" kern="1200">
                <a:solidFill>
                  <a:schemeClr val="bg1"/>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de-DE" sz="4700" b="0" i="0" u="none" strike="noStrike" kern="1200" cap="none" spc="0" normalizeH="0" baseline="0" noProof="0" dirty="0" smtClean="0">
                <a:ln>
                  <a:noFill/>
                </a:ln>
                <a:solidFill>
                  <a:srgbClr val="003781"/>
                </a:solidFill>
                <a:effectLst/>
                <a:uLnTx/>
                <a:uFillTx/>
                <a:latin typeface="Allianz Neo" panose="020B0504020203020204" pitchFamily="34" charset="0"/>
              </a:rPr>
              <a:t>Sie finden die Aktion in ACA</a:t>
            </a:r>
            <a:endParaRPr kumimoji="0" lang="de-DE" sz="4700" b="0" i="0" u="none" strike="noStrike" kern="1200" cap="none" spc="0" normalizeH="0" baseline="0" noProof="0" dirty="0">
              <a:ln>
                <a:noFill/>
              </a:ln>
              <a:solidFill>
                <a:srgbClr val="002060"/>
              </a:solidFill>
              <a:effectLst/>
              <a:uLnTx/>
              <a:uFillTx/>
              <a:latin typeface="Allianz Neo" panose="020B0504020203020204" pitchFamily="34" charset="0"/>
            </a:endParaRPr>
          </a:p>
        </p:txBody>
      </p:sp>
      <p:sp>
        <p:nvSpPr>
          <p:cNvPr id="10" name="Rectangle 4"/>
          <p:cNvSpPr>
            <a:spLocks noChangeArrowheads="1"/>
          </p:cNvSpPr>
          <p:nvPr/>
        </p:nvSpPr>
        <p:spPr bwMode="gray">
          <a:xfrm>
            <a:off x="466725" y="1261246"/>
            <a:ext cx="993034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spcAft>
                <a:spcPct val="30000"/>
              </a:spcAft>
              <a:tabLst>
                <a:tab pos="195263" algn="l"/>
              </a:tabLst>
              <a:defRPr sz="2000">
                <a:solidFill>
                  <a:schemeClr val="accent1"/>
                </a:solidFill>
                <a:latin typeface="Arial" charset="0"/>
              </a:defRPr>
            </a:lvl1pPr>
            <a:lvl2pPr marL="1588" eaLnBrk="0" hangingPunct="0">
              <a:spcAft>
                <a:spcPct val="30000"/>
              </a:spcAft>
              <a:buFont typeface="Wingdings" pitchFamily="2" charset="2"/>
              <a:tabLst>
                <a:tab pos="195263" algn="l"/>
              </a:tabLst>
              <a:defRPr>
                <a:solidFill>
                  <a:schemeClr val="tx1"/>
                </a:solidFill>
                <a:latin typeface="Arial" charset="0"/>
              </a:defRPr>
            </a:lvl2pPr>
            <a:lvl3pPr marL="1143000" indent="-228600" eaLnBrk="0" hangingPunct="0">
              <a:spcAft>
                <a:spcPct val="30000"/>
              </a:spcAft>
              <a:buClr>
                <a:schemeClr val="accent1"/>
              </a:buClr>
              <a:buFont typeface="Wingdings" pitchFamily="2" charset="2"/>
              <a:buChar char="§"/>
              <a:tabLst>
                <a:tab pos="195263" algn="l"/>
              </a:tabLst>
              <a:defRPr>
                <a:solidFill>
                  <a:schemeClr val="tx1"/>
                </a:solidFill>
                <a:latin typeface="Arial" charset="0"/>
              </a:defRPr>
            </a:lvl3pPr>
            <a:lvl4pPr marL="1600200" indent="-228600" eaLnBrk="0" hangingPunct="0">
              <a:spcAft>
                <a:spcPct val="30000"/>
              </a:spcAft>
              <a:buClr>
                <a:schemeClr val="tx1"/>
              </a:buClr>
              <a:buChar char="-"/>
              <a:tabLst>
                <a:tab pos="195263" algn="l"/>
              </a:tabLst>
              <a:defRPr>
                <a:solidFill>
                  <a:schemeClr val="tx1"/>
                </a:solidFill>
                <a:latin typeface="Arial" charset="0"/>
              </a:defRPr>
            </a:lvl4pPr>
            <a:lvl5pPr marL="2057400" indent="-228600" eaLnBrk="0" hangingPunct="0">
              <a:spcAft>
                <a:spcPct val="30000"/>
              </a:spcAft>
              <a:buClr>
                <a:schemeClr val="tx1"/>
              </a:buClr>
              <a:buChar char="-"/>
              <a:tabLst>
                <a:tab pos="195263" algn="l"/>
              </a:tabLst>
              <a:defRPr>
                <a:solidFill>
                  <a:schemeClr val="tx1"/>
                </a:solidFill>
                <a:latin typeface="Arial" charset="0"/>
              </a:defRPr>
            </a:lvl5pPr>
            <a:lvl6pPr marL="2514600" indent="-228600" eaLnBrk="0" fontAlgn="base" hangingPunct="0">
              <a:spcBef>
                <a:spcPct val="0"/>
              </a:spcBef>
              <a:spcAft>
                <a:spcPct val="30000"/>
              </a:spcAft>
              <a:buClr>
                <a:schemeClr val="tx1"/>
              </a:buClr>
              <a:buChar char="-"/>
              <a:tabLst>
                <a:tab pos="195263" algn="l"/>
              </a:tabLst>
              <a:defRPr>
                <a:solidFill>
                  <a:schemeClr val="tx1"/>
                </a:solidFill>
                <a:latin typeface="Arial" charset="0"/>
              </a:defRPr>
            </a:lvl6pPr>
            <a:lvl7pPr marL="2971800" indent="-228600" eaLnBrk="0" fontAlgn="base" hangingPunct="0">
              <a:spcBef>
                <a:spcPct val="0"/>
              </a:spcBef>
              <a:spcAft>
                <a:spcPct val="30000"/>
              </a:spcAft>
              <a:buClr>
                <a:schemeClr val="tx1"/>
              </a:buClr>
              <a:buChar char="-"/>
              <a:tabLst>
                <a:tab pos="195263" algn="l"/>
              </a:tabLst>
              <a:defRPr>
                <a:solidFill>
                  <a:schemeClr val="tx1"/>
                </a:solidFill>
                <a:latin typeface="Arial" charset="0"/>
              </a:defRPr>
            </a:lvl7pPr>
            <a:lvl8pPr marL="3429000" indent="-228600" eaLnBrk="0" fontAlgn="base" hangingPunct="0">
              <a:spcBef>
                <a:spcPct val="0"/>
              </a:spcBef>
              <a:spcAft>
                <a:spcPct val="30000"/>
              </a:spcAft>
              <a:buClr>
                <a:schemeClr val="tx1"/>
              </a:buClr>
              <a:buChar char="-"/>
              <a:tabLst>
                <a:tab pos="195263" algn="l"/>
              </a:tabLst>
              <a:defRPr>
                <a:solidFill>
                  <a:schemeClr val="tx1"/>
                </a:solidFill>
                <a:latin typeface="Arial" charset="0"/>
              </a:defRPr>
            </a:lvl8pPr>
            <a:lvl9pPr marL="3886200" indent="-228600" eaLnBrk="0" fontAlgn="base" hangingPunct="0">
              <a:spcBef>
                <a:spcPct val="0"/>
              </a:spcBef>
              <a:spcAft>
                <a:spcPct val="30000"/>
              </a:spcAft>
              <a:buClr>
                <a:schemeClr val="tx1"/>
              </a:buClr>
              <a:buChar char="-"/>
              <a:tabLst>
                <a:tab pos="195263" algn="l"/>
              </a:tabLst>
              <a:defRPr>
                <a:solidFill>
                  <a:schemeClr val="tx1"/>
                </a:solidFill>
                <a:latin typeface="Arial" charset="0"/>
              </a:defRPr>
            </a:lvl9pPr>
          </a:lstStyle>
          <a:p>
            <a:pPr lvl="0" defTabSz="1219170">
              <a:spcAft>
                <a:spcPct val="0"/>
              </a:spcAft>
              <a:defRPr/>
            </a:pPr>
            <a:r>
              <a:rPr kumimoji="0" lang="de-DE" altLang="de-DE" sz="1600" b="0" i="0" u="none" strike="noStrike" kern="1200" cap="none" spc="0" normalizeH="0" baseline="0" noProof="0" dirty="0" smtClean="0">
                <a:ln>
                  <a:noFill/>
                </a:ln>
                <a:solidFill>
                  <a:srgbClr val="003781"/>
                </a:solidFill>
                <a:effectLst/>
                <a:uLnTx/>
                <a:uFillTx/>
                <a:latin typeface="Allianz Neo" panose="020B0504020203020204" pitchFamily="34" charset="0"/>
              </a:rPr>
              <a:t>Zugangswege </a:t>
            </a:r>
            <a:r>
              <a:rPr kumimoji="0" lang="de-DE" altLang="de-DE" sz="1600" b="0" i="0" u="none" strike="noStrike" kern="1200" cap="none" spc="0" normalizeH="0" baseline="0" noProof="0" dirty="0">
                <a:ln>
                  <a:noFill/>
                </a:ln>
                <a:solidFill>
                  <a:srgbClr val="003781"/>
                </a:solidFill>
                <a:effectLst/>
                <a:uLnTx/>
                <a:uFillTx/>
                <a:latin typeface="Allianz Neo" panose="020B0504020203020204" pitchFamily="34" charset="0"/>
              </a:rPr>
              <a:t>zu </a:t>
            </a:r>
            <a:r>
              <a:rPr kumimoji="0" lang="de-DE" altLang="de-DE" sz="1600" b="0" i="0" u="none" strike="noStrike" kern="1200" cap="none" spc="0" normalizeH="0" baseline="0" noProof="0" dirty="0" smtClean="0">
                <a:ln>
                  <a:noFill/>
                </a:ln>
                <a:solidFill>
                  <a:srgbClr val="003781"/>
                </a:solidFill>
                <a:effectLst/>
                <a:uLnTx/>
                <a:uFillTx/>
                <a:latin typeface="Allianz Neo" panose="020B0504020203020204" pitchFamily="34" charset="0"/>
              </a:rPr>
              <a:t>ACA: über </a:t>
            </a:r>
            <a:r>
              <a:rPr kumimoji="0" lang="de-DE" altLang="de-DE" sz="1600" b="0" i="0" u="none" strike="noStrike" kern="1200" cap="none" spc="0" normalizeH="0" baseline="0" noProof="0" dirty="0" smtClean="0">
                <a:ln>
                  <a:noFill/>
                </a:ln>
                <a:solidFill>
                  <a:srgbClr val="003781"/>
                </a:solidFill>
                <a:effectLst/>
                <a:uLnTx/>
                <a:uFillTx/>
                <a:latin typeface="Allianz Neo" panose="020B0504020203020204" pitchFamily="34" charset="0"/>
              </a:rPr>
              <a:t>Makler-Portal</a:t>
            </a:r>
            <a:endParaRPr kumimoji="0" lang="de-DE" altLang="de-DE" sz="1600" b="0" i="0" u="none" strike="noStrike" kern="1200" cap="none" spc="0" normalizeH="0" baseline="0" noProof="0" dirty="0">
              <a:ln>
                <a:noFill/>
              </a:ln>
              <a:solidFill>
                <a:srgbClr val="003781"/>
              </a:solidFill>
              <a:effectLst/>
              <a:uLnTx/>
              <a:uFillTx/>
              <a:latin typeface="Allianz Neo" panose="020B0504020203020204" pitchFamily="34" charset="0"/>
            </a:endParaRPr>
          </a:p>
        </p:txBody>
      </p:sp>
      <p:pic>
        <p:nvPicPr>
          <p:cNvPr id="9" name="Grafik 8"/>
          <p:cNvPicPr>
            <a:picLocks noChangeAspect="1"/>
          </p:cNvPicPr>
          <p:nvPr/>
        </p:nvPicPr>
        <p:blipFill rotWithShape="1">
          <a:blip r:embed="rId2">
            <a:extLst>
              <a:ext uri="{28A0092B-C50C-407E-A947-70E740481C1C}">
                <a14:useLocalDpi xmlns:a14="http://schemas.microsoft.com/office/drawing/2010/main" val="0"/>
              </a:ext>
            </a:extLst>
          </a:blip>
          <a:srcRect t="-1" b="23862"/>
          <a:stretch/>
        </p:blipFill>
        <p:spPr>
          <a:xfrm>
            <a:off x="466725" y="2190295"/>
            <a:ext cx="4859254" cy="2726609"/>
          </a:xfrm>
          <a:prstGeom prst="rect">
            <a:avLst/>
          </a:prstGeom>
        </p:spPr>
      </p:pic>
      <p:pic>
        <p:nvPicPr>
          <p:cNvPr id="11" name="Grafik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647" y="2190296"/>
            <a:ext cx="5293895" cy="2724098"/>
          </a:xfrm>
          <a:prstGeom prst="rect">
            <a:avLst/>
          </a:prstGeom>
        </p:spPr>
      </p:pic>
      <p:sp>
        <p:nvSpPr>
          <p:cNvPr id="13" name="Rechteck 12"/>
          <p:cNvSpPr/>
          <p:nvPr/>
        </p:nvSpPr>
        <p:spPr>
          <a:xfrm>
            <a:off x="561474" y="4026569"/>
            <a:ext cx="818147" cy="240632"/>
          </a:xfrm>
          <a:prstGeom prst="rect">
            <a:avLst/>
          </a:prstGeom>
          <a:no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llianz Neo" panose="020B0504020203020204" pitchFamily="34" charset="0"/>
            </a:endParaRPr>
          </a:p>
        </p:txBody>
      </p:sp>
      <p:sp>
        <p:nvSpPr>
          <p:cNvPr id="22" name="Rechteck 21"/>
          <p:cNvSpPr/>
          <p:nvPr/>
        </p:nvSpPr>
        <p:spPr>
          <a:xfrm>
            <a:off x="6208296" y="4652210"/>
            <a:ext cx="1058778" cy="240632"/>
          </a:xfrm>
          <a:prstGeom prst="rect">
            <a:avLst/>
          </a:prstGeom>
          <a:no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llianz Neo" panose="020B0504020203020204" pitchFamily="34" charset="0"/>
            </a:endParaRPr>
          </a:p>
        </p:txBody>
      </p:sp>
      <p:sp>
        <p:nvSpPr>
          <p:cNvPr id="15" name="Rechteck 14"/>
          <p:cNvSpPr/>
          <p:nvPr/>
        </p:nvSpPr>
        <p:spPr>
          <a:xfrm>
            <a:off x="1900990" y="2478506"/>
            <a:ext cx="818147" cy="240632"/>
          </a:xfrm>
          <a:prstGeom prst="rect">
            <a:avLst/>
          </a:prstGeom>
          <a:no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llianz Neo" panose="020B0504020203020204" pitchFamily="34" charset="0"/>
            </a:endParaRPr>
          </a:p>
        </p:txBody>
      </p:sp>
      <p:sp>
        <p:nvSpPr>
          <p:cNvPr id="16" name="Rechteck 15"/>
          <p:cNvSpPr/>
          <p:nvPr/>
        </p:nvSpPr>
        <p:spPr>
          <a:xfrm>
            <a:off x="1491916" y="2190295"/>
            <a:ext cx="344905" cy="216570"/>
          </a:xfrm>
          <a:prstGeom prst="rect">
            <a:avLst/>
          </a:prstGeom>
          <a:no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llianz Neo" panose="020B0504020203020204" pitchFamily="34" charset="0"/>
            </a:endParaRPr>
          </a:p>
        </p:txBody>
      </p:sp>
      <p:sp>
        <p:nvSpPr>
          <p:cNvPr id="2" name="Pfeil nach rechts 1"/>
          <p:cNvSpPr/>
          <p:nvPr/>
        </p:nvSpPr>
        <p:spPr>
          <a:xfrm>
            <a:off x="5450423" y="3473116"/>
            <a:ext cx="296779" cy="304800"/>
          </a:xfrm>
          <a:prstGeom prst="rightArrow">
            <a:avLst/>
          </a:prstGeom>
          <a:solidFill>
            <a:srgbClr val="FF9933"/>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llianz Neo" panose="020B0504020203020204" pitchFamily="34" charset="0"/>
            </a:endParaRPr>
          </a:p>
        </p:txBody>
      </p:sp>
      <p:sp>
        <p:nvSpPr>
          <p:cNvPr id="5" name="Freihandform 4"/>
          <p:cNvSpPr/>
          <p:nvPr/>
        </p:nvSpPr>
        <p:spPr>
          <a:xfrm>
            <a:off x="1900989" y="2221832"/>
            <a:ext cx="407998" cy="198285"/>
          </a:xfrm>
          <a:custGeom>
            <a:avLst/>
            <a:gdLst>
              <a:gd name="connsiteX0" fmla="*/ 0 w 407998"/>
              <a:gd name="connsiteY0" fmla="*/ 0 h 198285"/>
              <a:gd name="connsiteX1" fmla="*/ 328864 w 407998"/>
              <a:gd name="connsiteY1" fmla="*/ 72189 h 198285"/>
              <a:gd name="connsiteX2" fmla="*/ 401053 w 407998"/>
              <a:gd name="connsiteY2" fmla="*/ 184484 h 198285"/>
              <a:gd name="connsiteX3" fmla="*/ 401053 w 407998"/>
              <a:gd name="connsiteY3" fmla="*/ 192505 h 198285"/>
            </a:gdLst>
            <a:ahLst/>
            <a:cxnLst>
              <a:cxn ang="0">
                <a:pos x="connsiteX0" y="connsiteY0"/>
              </a:cxn>
              <a:cxn ang="0">
                <a:pos x="connsiteX1" y="connsiteY1"/>
              </a:cxn>
              <a:cxn ang="0">
                <a:pos x="connsiteX2" y="connsiteY2"/>
              </a:cxn>
              <a:cxn ang="0">
                <a:pos x="connsiteX3" y="connsiteY3"/>
              </a:cxn>
            </a:cxnLst>
            <a:rect l="l" t="t" r="r" b="b"/>
            <a:pathLst>
              <a:path w="407998" h="198285">
                <a:moveTo>
                  <a:pt x="0" y="0"/>
                </a:moveTo>
                <a:cubicBezTo>
                  <a:pt x="131011" y="20721"/>
                  <a:pt x="262022" y="41442"/>
                  <a:pt x="328864" y="72189"/>
                </a:cubicBezTo>
                <a:cubicBezTo>
                  <a:pt x="395706" y="102936"/>
                  <a:pt x="401053" y="184484"/>
                  <a:pt x="401053" y="184484"/>
                </a:cubicBezTo>
                <a:cubicBezTo>
                  <a:pt x="413084" y="204537"/>
                  <a:pt x="407068" y="198521"/>
                  <a:pt x="401053" y="192505"/>
                </a:cubicBezTo>
              </a:path>
            </a:pathLst>
          </a:custGeom>
          <a:noFill/>
          <a:ln>
            <a:solidFill>
              <a:srgbClr val="FF9933"/>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llianz Neo" panose="020B0504020203020204" pitchFamily="34" charset="0"/>
            </a:endParaRPr>
          </a:p>
        </p:txBody>
      </p:sp>
      <p:sp>
        <p:nvSpPr>
          <p:cNvPr id="6" name="Freihandform 5"/>
          <p:cNvSpPr/>
          <p:nvPr/>
        </p:nvSpPr>
        <p:spPr>
          <a:xfrm>
            <a:off x="1443789" y="2751221"/>
            <a:ext cx="866274" cy="1411705"/>
          </a:xfrm>
          <a:custGeom>
            <a:avLst/>
            <a:gdLst>
              <a:gd name="connsiteX0" fmla="*/ 866274 w 866274"/>
              <a:gd name="connsiteY0" fmla="*/ 0 h 1411705"/>
              <a:gd name="connsiteX1" fmla="*/ 641685 w 866274"/>
              <a:gd name="connsiteY1" fmla="*/ 1050758 h 1411705"/>
              <a:gd name="connsiteX2" fmla="*/ 0 w 866274"/>
              <a:gd name="connsiteY2" fmla="*/ 1411705 h 1411705"/>
              <a:gd name="connsiteX3" fmla="*/ 0 w 866274"/>
              <a:gd name="connsiteY3" fmla="*/ 1411705 h 1411705"/>
            </a:gdLst>
            <a:ahLst/>
            <a:cxnLst>
              <a:cxn ang="0">
                <a:pos x="connsiteX0" y="connsiteY0"/>
              </a:cxn>
              <a:cxn ang="0">
                <a:pos x="connsiteX1" y="connsiteY1"/>
              </a:cxn>
              <a:cxn ang="0">
                <a:pos x="connsiteX2" y="connsiteY2"/>
              </a:cxn>
              <a:cxn ang="0">
                <a:pos x="connsiteX3" y="connsiteY3"/>
              </a:cxn>
            </a:cxnLst>
            <a:rect l="l" t="t" r="r" b="b"/>
            <a:pathLst>
              <a:path w="866274" h="1411705">
                <a:moveTo>
                  <a:pt x="866274" y="0"/>
                </a:moveTo>
                <a:cubicBezTo>
                  <a:pt x="826169" y="407737"/>
                  <a:pt x="786064" y="815474"/>
                  <a:pt x="641685" y="1050758"/>
                </a:cubicBezTo>
                <a:cubicBezTo>
                  <a:pt x="497306" y="1286042"/>
                  <a:pt x="0" y="1411705"/>
                  <a:pt x="0" y="1411705"/>
                </a:cubicBezTo>
                <a:lnTo>
                  <a:pt x="0" y="1411705"/>
                </a:lnTo>
              </a:path>
            </a:pathLst>
          </a:custGeom>
          <a:noFill/>
          <a:ln>
            <a:solidFill>
              <a:srgbClr val="FF9933"/>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llianz Neo" panose="020B0504020203020204" pitchFamily="34" charset="0"/>
            </a:endParaRPr>
          </a:p>
        </p:txBody>
      </p:sp>
    </p:spTree>
    <p:extLst>
      <p:ext uri="{BB962C8B-B14F-4D97-AF65-F5344CB8AC3E}">
        <p14:creationId xmlns:p14="http://schemas.microsoft.com/office/powerpoint/2010/main" val="3237881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0605AB15-DA03-45D2-994B-0725B277F5CB}"/>
              </a:ext>
            </a:extLst>
          </p:cNvPr>
          <p:cNvSpPr>
            <a:spLocks noGrp="1"/>
          </p:cNvSpPr>
          <p:nvPr>
            <p:ph type="dt" sz="half" idx="10"/>
          </p:nvPr>
        </p:nvSpPr>
        <p:spPr>
          <a:xfrm rot="-5400000">
            <a:off x="9594057" y="3716798"/>
            <a:ext cx="3384550" cy="468312"/>
          </a:xfrm>
        </p:spPr>
        <p:txBody>
          <a:bodyPr/>
          <a:lstStyle/>
          <a:p>
            <a:pPr marL="0" marR="0" lvl="0" indent="0" algn="l" defTabSz="864017" rtl="0" eaLnBrk="1" fontAlgn="auto" latinLnBrk="0" hangingPunct="1">
              <a:lnSpc>
                <a:spcPct val="100000"/>
              </a:lnSpc>
              <a:spcBef>
                <a:spcPts val="0"/>
              </a:spcBef>
              <a:spcAft>
                <a:spcPts val="0"/>
              </a:spcAft>
              <a:buClrTx/>
              <a:buSzTx/>
              <a:buFontTx/>
              <a:buNone/>
              <a:tabLst/>
              <a:defRPr/>
            </a:pPr>
            <a:r>
              <a:rPr kumimoji="0" lang="de-DE" sz="750" b="0" i="0" u="none" strike="noStrike" kern="1200" cap="none" spc="0" normalizeH="0" baseline="0" noProof="0" dirty="0">
                <a:ln>
                  <a:noFill/>
                </a:ln>
                <a:solidFill>
                  <a:srgbClr val="003781"/>
                </a:solidFill>
                <a:effectLst/>
                <a:uLnTx/>
                <a:uFillTx/>
                <a:latin typeface="Allianz Neo" panose="020B0504020203020204" pitchFamily="34" charset="0"/>
              </a:rPr>
              <a:t>© Allianz </a:t>
            </a:r>
            <a:r>
              <a:rPr kumimoji="0" lang="de-DE" sz="750" b="0" i="0" u="none" strike="noStrike" kern="1200" cap="none" spc="0" normalizeH="0" baseline="0" noProof="0" dirty="0" smtClean="0">
                <a:ln>
                  <a:noFill/>
                </a:ln>
                <a:solidFill>
                  <a:srgbClr val="003781"/>
                </a:solidFill>
                <a:effectLst/>
                <a:uLnTx/>
                <a:uFillTx/>
                <a:latin typeface="Allianz Neo" panose="020B0504020203020204" pitchFamily="34" charset="0"/>
              </a:rPr>
              <a:t>2023</a:t>
            </a:r>
            <a:endParaRPr kumimoji="0" lang="de-DE" sz="750" b="0" i="0" u="none" strike="noStrike" kern="1200" cap="none" spc="0" normalizeH="0" baseline="0" noProof="0" dirty="0">
              <a:ln>
                <a:noFill/>
              </a:ln>
              <a:solidFill>
                <a:srgbClr val="003781"/>
              </a:solidFill>
              <a:effectLst/>
              <a:uLnTx/>
              <a:uFillTx/>
              <a:latin typeface="Allianz Neo" panose="020B0504020203020204" pitchFamily="34" charset="0"/>
            </a:endParaRPr>
          </a:p>
        </p:txBody>
      </p:sp>
      <p:sp>
        <p:nvSpPr>
          <p:cNvPr id="7" name="Foliennummernplatzhalter 6">
            <a:extLst>
              <a:ext uri="{FF2B5EF4-FFF2-40B4-BE49-F238E27FC236}">
                <a16:creationId xmlns:a16="http://schemas.microsoft.com/office/drawing/2014/main" id="{01B67B75-DBB7-4AB5-98D0-194D2FE8383F}"/>
              </a:ext>
            </a:extLst>
          </p:cNvPr>
          <p:cNvSpPr>
            <a:spLocks noGrp="1"/>
          </p:cNvSpPr>
          <p:nvPr>
            <p:ph type="sldNum" sz="quarter" idx="12"/>
          </p:nvPr>
        </p:nvSpPr>
        <p:spPr/>
        <p:txBody>
          <a:bodyPr/>
          <a:lstStyle/>
          <a:p>
            <a:pPr marL="0" marR="0" lvl="0" indent="0" algn="l" defTabSz="864017" rtl="0" eaLnBrk="1" fontAlgn="auto" latinLnBrk="0" hangingPunct="1">
              <a:lnSpc>
                <a:spcPct val="100000"/>
              </a:lnSpc>
              <a:spcBef>
                <a:spcPts val="0"/>
              </a:spcBef>
              <a:spcAft>
                <a:spcPts val="0"/>
              </a:spcAft>
              <a:buClrTx/>
              <a:buSzTx/>
              <a:buFontTx/>
              <a:buNone/>
              <a:tabLst/>
              <a:defRPr/>
            </a:pPr>
            <a:fld id="{0F96B16C-3F5F-44BC-AFCC-8CBCBD90898D}" type="slidenum">
              <a:rPr kumimoji="0" lang="de-DE" sz="750" b="1" i="0" u="none" strike="noStrike" kern="1200" cap="none" spc="0" normalizeH="0" baseline="0" noProof="0" smtClean="0">
                <a:ln>
                  <a:noFill/>
                </a:ln>
                <a:solidFill>
                  <a:srgbClr val="003781"/>
                </a:solidFill>
                <a:effectLst/>
                <a:uLnTx/>
                <a:uFillTx/>
                <a:latin typeface="Allianz Neo" panose="020B0504020203020204" pitchFamily="34" charset="0"/>
              </a:rPr>
              <a:pPr marL="0" marR="0" lvl="0" indent="0" algn="l" defTabSz="864017" rtl="0" eaLnBrk="1" fontAlgn="auto" latinLnBrk="0" hangingPunct="1">
                <a:lnSpc>
                  <a:spcPct val="100000"/>
                </a:lnSpc>
                <a:spcBef>
                  <a:spcPts val="0"/>
                </a:spcBef>
                <a:spcAft>
                  <a:spcPts val="0"/>
                </a:spcAft>
                <a:buClrTx/>
                <a:buSzTx/>
                <a:buFontTx/>
                <a:buNone/>
                <a:tabLst/>
                <a:defRPr/>
              </a:pPr>
              <a:t>6</a:t>
            </a:fld>
            <a:endParaRPr kumimoji="0" lang="de-DE" sz="750" b="1" i="0" u="none" strike="noStrike" kern="1200" cap="none" spc="0" normalizeH="0" baseline="0" noProof="0">
              <a:ln>
                <a:noFill/>
              </a:ln>
              <a:solidFill>
                <a:srgbClr val="003781"/>
              </a:solidFill>
              <a:effectLst/>
              <a:uLnTx/>
              <a:uFillTx/>
              <a:latin typeface="Allianz Neo" panose="020B0504020203020204" pitchFamily="34" charset="0"/>
            </a:endParaRPr>
          </a:p>
        </p:txBody>
      </p:sp>
      <p:sp>
        <p:nvSpPr>
          <p:cNvPr id="12" name="Titel 3">
            <a:extLst>
              <a:ext uri="{FF2B5EF4-FFF2-40B4-BE49-F238E27FC236}">
                <a16:creationId xmlns:a16="http://schemas.microsoft.com/office/drawing/2014/main" id="{00DE7A36-8B57-4026-A5E6-D8D486341B39}"/>
              </a:ext>
            </a:extLst>
          </p:cNvPr>
          <p:cNvSpPr txBox="1">
            <a:spLocks/>
          </p:cNvSpPr>
          <p:nvPr/>
        </p:nvSpPr>
        <p:spPr>
          <a:xfrm>
            <a:off x="468313" y="468313"/>
            <a:ext cx="10367962" cy="684212"/>
          </a:xfrm>
          <a:prstGeom prst="rect">
            <a:avLst/>
          </a:prstGeom>
        </p:spPr>
        <p:txBody>
          <a:bodyPr vert="horz" lIns="0" tIns="0" rIns="0" bIns="0" rtlCol="0" anchor="t" anchorCtr="0">
            <a:noAutofit/>
          </a:bodyPr>
          <a:lstStyle>
            <a:lvl1pPr algn="l" defTabSz="914400" rtl="0" eaLnBrk="1" latinLnBrk="0" hangingPunct="1">
              <a:lnSpc>
                <a:spcPct val="80000"/>
              </a:lnSpc>
              <a:spcBef>
                <a:spcPct val="0"/>
              </a:spcBef>
              <a:buNone/>
              <a:defRPr sz="4700" kern="1200">
                <a:solidFill>
                  <a:schemeClr val="bg1"/>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1" fontAlgn="auto" latinLnBrk="0" hangingPunct="1">
              <a:lnSpc>
                <a:spcPct val="80000"/>
              </a:lnSpc>
              <a:spcBef>
                <a:spcPct val="0"/>
              </a:spcBef>
              <a:spcAft>
                <a:spcPts val="0"/>
              </a:spcAft>
              <a:buClrTx/>
              <a:buSzTx/>
              <a:buFontTx/>
              <a:buNone/>
              <a:tabLst/>
              <a:defRPr/>
            </a:pPr>
            <a:r>
              <a:rPr lang="de-DE" noProof="0" dirty="0" smtClean="0">
                <a:solidFill>
                  <a:srgbClr val="003781"/>
                </a:solidFill>
                <a:latin typeface="Allianz Neo" panose="020B0504020203020204" pitchFamily="34" charset="0"/>
              </a:rPr>
              <a:t>Sortierfunktionen</a:t>
            </a:r>
            <a:endParaRPr kumimoji="0" lang="de-DE" sz="4700" b="0" i="0" u="none" strike="noStrike" kern="1200" cap="none" spc="0" normalizeH="0" baseline="0" noProof="0" dirty="0">
              <a:ln>
                <a:noFill/>
              </a:ln>
              <a:solidFill>
                <a:srgbClr val="00B0F0"/>
              </a:solidFill>
              <a:effectLst/>
              <a:uLnTx/>
              <a:uFillTx/>
              <a:latin typeface="Allianz Neo" panose="020B0504020203020204" pitchFamily="34" charset="0"/>
            </a:endParaRPr>
          </a:p>
        </p:txBody>
      </p:sp>
      <p:sp>
        <p:nvSpPr>
          <p:cNvPr id="52" name="Rechteck 51">
            <a:hlinkClick r:id="rId2"/>
            <a:extLst>
              <a:ext uri="{FF2B5EF4-FFF2-40B4-BE49-F238E27FC236}">
                <a16:creationId xmlns:a16="http://schemas.microsoft.com/office/drawing/2014/main" id="{373CECB8-A722-2D4C-BEA8-F9CB440202B6}"/>
              </a:ext>
            </a:extLst>
          </p:cNvPr>
          <p:cNvSpPr/>
          <p:nvPr/>
        </p:nvSpPr>
        <p:spPr>
          <a:xfrm>
            <a:off x="503367" y="5419057"/>
            <a:ext cx="10452989" cy="448344"/>
          </a:xfrm>
          <a:prstGeom prst="rect">
            <a:avLst/>
          </a:prstGeom>
          <a:solidFill>
            <a:schemeClr val="accent4">
              <a:lumMod val="40000"/>
              <a:lumOff val="60000"/>
            </a:schemeClr>
          </a:solidFill>
          <a:ln>
            <a:noFill/>
          </a:ln>
        </p:spPr>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r>
              <a:rPr lang="de-DE" sz="1200" b="1" dirty="0" smtClean="0">
                <a:solidFill>
                  <a:srgbClr val="006192"/>
                </a:solidFill>
                <a:latin typeface="Allianz Neo" panose="020B0504020203020204" pitchFamily="34" charset="0"/>
              </a:rPr>
              <a:t>        Sie können die Felder         und          sortieren als auch filtern.</a:t>
            </a:r>
            <a:endParaRPr lang="de-DE" sz="1200" b="1" dirty="0">
              <a:solidFill>
                <a:srgbClr val="006192"/>
              </a:solidFill>
              <a:latin typeface="Allianz Neo" panose="020B0504020203020204" pitchFamily="34" charset="0"/>
            </a:endParaRPr>
          </a:p>
        </p:txBody>
      </p:sp>
      <p:sp>
        <p:nvSpPr>
          <p:cNvPr id="53" name="Richtungspfeil 52"/>
          <p:cNvSpPr/>
          <p:nvPr/>
        </p:nvSpPr>
        <p:spPr>
          <a:xfrm>
            <a:off x="501397" y="5419057"/>
            <a:ext cx="342821" cy="448344"/>
          </a:xfrm>
          <a:prstGeom prst="homePlate">
            <a:avLst/>
          </a:prstGeom>
          <a:solidFill>
            <a:schemeClr val="accent4">
              <a:lumMod val="75000"/>
            </a:schemeClr>
          </a:solidFill>
          <a:ln>
            <a:noFill/>
          </a:ln>
        </p:spPr>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spcBef>
                <a:spcPts val="100"/>
              </a:spcBef>
              <a:spcAft>
                <a:spcPts val="100"/>
              </a:spcAft>
            </a:pPr>
            <a:endParaRPr lang="de-DE" sz="1600" dirty="0" smtClean="0">
              <a:solidFill>
                <a:srgbClr val="006192"/>
              </a:solidFill>
              <a:latin typeface="Allianz Neo" panose="020B0504020203020204" pitchFamily="34" charset="0"/>
            </a:endParaRPr>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971" y="1413485"/>
            <a:ext cx="7515082" cy="3601389"/>
          </a:xfrm>
          <a:prstGeom prst="rect">
            <a:avLst/>
          </a:prstGeom>
        </p:spPr>
      </p:pic>
      <p:sp>
        <p:nvSpPr>
          <p:cNvPr id="84" name="Textfeld 3"/>
          <p:cNvSpPr txBox="1">
            <a:spLocks noChangeArrowheads="1"/>
          </p:cNvSpPr>
          <p:nvPr/>
        </p:nvSpPr>
        <p:spPr bwMode="auto">
          <a:xfrm>
            <a:off x="8540233" y="1668488"/>
            <a:ext cx="2416123" cy="4236551"/>
          </a:xfrm>
          <a:prstGeom prst="rect">
            <a:avLst/>
          </a:prstGeom>
          <a:extLst/>
        </p:spPr>
        <p:txBody>
          <a:bodyPr vert="horz" lIns="0" tIns="0" rIns="0" bIns="0" rtlCol="0">
            <a:noAutofit/>
          </a:bodyPr>
          <a:lstStyle>
            <a:defPPr>
              <a:defRPr lang="de-DE"/>
            </a:defPPr>
            <a:lvl1pPr indent="0">
              <a:lnSpc>
                <a:spcPct val="100000"/>
              </a:lnSpc>
              <a:spcBef>
                <a:spcPts val="200"/>
              </a:spcBef>
              <a:spcAft>
                <a:spcPts val="0"/>
              </a:spcAft>
              <a:buFont typeface="Arial" panose="020B0604020202020204" pitchFamily="34" charset="0"/>
              <a:buNone/>
              <a:defRPr sz="900" b="1" cap="none" baseline="0"/>
            </a:lvl1pPr>
            <a:lvl2pPr marL="179388" marR="0" indent="-179388" fontAlgn="auto">
              <a:lnSpc>
                <a:spcPct val="100000"/>
              </a:lnSpc>
              <a:spcBef>
                <a:spcPts val="200"/>
              </a:spcBef>
              <a:spcAft>
                <a:spcPts val="200"/>
              </a:spcAft>
              <a:buClrTx/>
              <a:buSzTx/>
              <a:buFont typeface="Arial" panose="020B0604020202020204" pitchFamily="34" charset="0"/>
              <a:buChar char="•"/>
              <a:tabLst/>
              <a:defRPr sz="1600"/>
            </a:lvl2pPr>
            <a:lvl3pPr marL="354013" indent="-179388">
              <a:lnSpc>
                <a:spcPct val="100000"/>
              </a:lnSpc>
              <a:spcBef>
                <a:spcPts val="200"/>
              </a:spcBef>
              <a:spcAft>
                <a:spcPts val="200"/>
              </a:spcAft>
              <a:buFont typeface="Symbol" panose="05050102010706020507" pitchFamily="18" charset="2"/>
              <a:buChar char="-"/>
              <a:defRPr sz="1400"/>
            </a:lvl3pPr>
            <a:lvl4pPr marL="237061" indent="-237061">
              <a:lnSpc>
                <a:spcPct val="100000"/>
              </a:lnSpc>
              <a:spcBef>
                <a:spcPts val="200"/>
              </a:spcBef>
              <a:spcAft>
                <a:spcPts val="200"/>
              </a:spcAft>
              <a:buClr>
                <a:schemeClr val="tx1"/>
              </a:buClr>
              <a:buFont typeface="+mj-lt"/>
              <a:buAutoNum type="arabicPeriod"/>
              <a:defRPr sz="1400"/>
            </a:lvl4pPr>
            <a:lvl5pPr marL="0" indent="0">
              <a:lnSpc>
                <a:spcPct val="100000"/>
              </a:lnSpc>
              <a:spcBef>
                <a:spcPts val="200"/>
              </a:spcBef>
              <a:spcAft>
                <a:spcPts val="200"/>
              </a:spcAft>
              <a:buFont typeface="Arial" panose="020B0604020202020204" pitchFamily="34" charset="0"/>
              <a:buNone/>
              <a:defRPr sz="1400" baseline="0"/>
            </a:lvl5pPr>
            <a:lvl6pPr marL="179388" indent="-179388">
              <a:lnSpc>
                <a:spcPct val="100000"/>
              </a:lnSpc>
              <a:spcBef>
                <a:spcPts val="200"/>
              </a:spcBef>
              <a:spcAft>
                <a:spcPts val="200"/>
              </a:spcAft>
              <a:buFont typeface="Symbol" panose="05050102010706020507" pitchFamily="18" charset="2"/>
              <a:buChar char="-"/>
              <a:defRPr sz="1200"/>
            </a:lvl6pPr>
            <a:lvl7pPr marL="0" indent="0">
              <a:lnSpc>
                <a:spcPct val="100000"/>
              </a:lnSpc>
              <a:spcBef>
                <a:spcPts val="200"/>
              </a:spcBef>
              <a:spcAft>
                <a:spcPts val="200"/>
              </a:spcAft>
              <a:buFont typeface="Arial" panose="020B0604020202020204" pitchFamily="34" charset="0"/>
              <a:buNone/>
              <a:defRPr sz="1200"/>
            </a:lvl7pPr>
            <a:lvl8pPr marL="0" indent="0">
              <a:lnSpc>
                <a:spcPct val="100000"/>
              </a:lnSpc>
              <a:spcBef>
                <a:spcPts val="200"/>
              </a:spcBef>
              <a:spcAft>
                <a:spcPts val="200"/>
              </a:spcAft>
              <a:buFont typeface="Arial" panose="020B0604020202020204" pitchFamily="34" charset="0"/>
              <a:buNone/>
              <a:defRPr sz="1100"/>
            </a:lvl8pPr>
            <a:lvl9pPr marL="122764" indent="-122764">
              <a:lnSpc>
                <a:spcPct val="100000"/>
              </a:lnSpc>
              <a:spcBef>
                <a:spcPts val="200"/>
              </a:spcBef>
              <a:spcAft>
                <a:spcPts val="200"/>
              </a:spcAft>
              <a:buFont typeface="+mj-lt"/>
              <a:buAutoNum type="arabicParenR"/>
              <a:defRPr sz="800"/>
            </a:lvl9pPr>
          </a:lstStyle>
          <a:p>
            <a:pPr defTabSz="1219170">
              <a:spcBef>
                <a:spcPts val="0"/>
              </a:spcBef>
              <a:spcAft>
                <a:spcPts val="600"/>
              </a:spcAft>
            </a:pPr>
            <a:r>
              <a:rPr lang="de-DE" altLang="de-DE" dirty="0">
                <a:solidFill>
                  <a:srgbClr val="002060"/>
                </a:solidFill>
                <a:latin typeface="Allianz Neo" panose="020B0504020203020204" pitchFamily="34" charset="0"/>
              </a:rPr>
              <a:t>Sortierfeld 1: Grundzulage </a:t>
            </a:r>
            <a:r>
              <a:rPr lang="de-DE" altLang="de-DE" b="0" dirty="0">
                <a:solidFill>
                  <a:srgbClr val="002060"/>
                </a:solidFill>
                <a:latin typeface="Allianz Neo" panose="020B0504020203020204" pitchFamily="34" charset="0"/>
              </a:rPr>
              <a:t/>
            </a:r>
            <a:br>
              <a:rPr lang="de-DE" altLang="de-DE" b="0" dirty="0">
                <a:solidFill>
                  <a:srgbClr val="002060"/>
                </a:solidFill>
                <a:latin typeface="Allianz Neo" panose="020B0504020203020204" pitchFamily="34" charset="0"/>
              </a:rPr>
            </a:br>
            <a:r>
              <a:rPr lang="de-DE" altLang="de-DE" b="0" dirty="0" smtClean="0">
                <a:solidFill>
                  <a:srgbClr val="002060"/>
                </a:solidFill>
                <a:latin typeface="Allianz Neo" panose="020B0504020203020204" pitchFamily="34" charset="0"/>
              </a:rPr>
              <a:t>Die </a:t>
            </a:r>
            <a:r>
              <a:rPr lang="de-DE" altLang="de-DE" b="0" dirty="0">
                <a:solidFill>
                  <a:srgbClr val="002060"/>
                </a:solidFill>
                <a:latin typeface="Allianz Neo" panose="020B0504020203020204" pitchFamily="34" charset="0"/>
              </a:rPr>
              <a:t>Ausprägungen </a:t>
            </a:r>
            <a:r>
              <a:rPr lang="de-DE" altLang="de-DE" b="0" dirty="0" smtClean="0">
                <a:solidFill>
                  <a:srgbClr val="002060"/>
                </a:solidFill>
                <a:latin typeface="Allianz Neo" panose="020B0504020203020204" pitchFamily="34" charset="0"/>
              </a:rPr>
              <a:t>sind „voll</a:t>
            </a:r>
            <a:r>
              <a:rPr lang="de-DE" altLang="de-DE" b="0" dirty="0">
                <a:solidFill>
                  <a:srgbClr val="002060"/>
                </a:solidFill>
                <a:latin typeface="Allianz Neo" panose="020B0504020203020204" pitchFamily="34" charset="0"/>
              </a:rPr>
              <a:t>, gekürzt, keine, leer</a:t>
            </a:r>
            <a:r>
              <a:rPr lang="de-DE" altLang="de-DE" b="0" dirty="0" smtClean="0">
                <a:solidFill>
                  <a:srgbClr val="002060"/>
                </a:solidFill>
                <a:latin typeface="Allianz Neo" panose="020B0504020203020204" pitchFamily="34" charset="0"/>
              </a:rPr>
              <a:t>“. </a:t>
            </a:r>
            <a:r>
              <a:rPr lang="de-DE" altLang="de-DE" b="0" dirty="0">
                <a:solidFill>
                  <a:srgbClr val="002060"/>
                </a:solidFill>
                <a:latin typeface="Allianz Neo" panose="020B0504020203020204" pitchFamily="34" charset="0"/>
              </a:rPr>
              <a:t>„gekürzt“ und „keine“ </a:t>
            </a:r>
            <a:r>
              <a:rPr lang="de-DE" altLang="de-DE" b="0" dirty="0" smtClean="0">
                <a:solidFill>
                  <a:srgbClr val="002060"/>
                </a:solidFill>
                <a:latin typeface="Allianz Neo" panose="020B0504020203020204" pitchFamily="34" charset="0"/>
              </a:rPr>
              <a:t>signalisieren Handlungsbedarf/ leer </a:t>
            </a:r>
            <a:r>
              <a:rPr lang="de-DE" altLang="de-DE" b="0" dirty="0">
                <a:solidFill>
                  <a:srgbClr val="002060"/>
                </a:solidFill>
                <a:latin typeface="Allianz Neo" panose="020B0504020203020204" pitchFamily="34" charset="0"/>
              </a:rPr>
              <a:t>entspricht keine Info vorhanden - eine Vertragsüberprüfung wird empfohlen.</a:t>
            </a:r>
          </a:p>
          <a:p>
            <a:pPr defTabSz="1219170">
              <a:spcBef>
                <a:spcPts val="0"/>
              </a:spcBef>
              <a:spcAft>
                <a:spcPts val="600"/>
              </a:spcAft>
            </a:pPr>
            <a:r>
              <a:rPr lang="de-DE" altLang="de-DE" dirty="0">
                <a:solidFill>
                  <a:srgbClr val="002060"/>
                </a:solidFill>
                <a:latin typeface="Allianz Neo" panose="020B0504020203020204" pitchFamily="34" charset="0"/>
              </a:rPr>
              <a:t>Sortierfeld 2: Max. Erhöhungsbeitrag lt. ZW</a:t>
            </a:r>
            <a:r>
              <a:rPr lang="de-DE" altLang="de-DE" b="0" dirty="0">
                <a:solidFill>
                  <a:srgbClr val="002060"/>
                </a:solidFill>
                <a:latin typeface="Allianz Neo" panose="020B0504020203020204" pitchFamily="34" charset="0"/>
              </a:rPr>
              <a:t/>
            </a:r>
            <a:br>
              <a:rPr lang="de-DE" altLang="de-DE" b="0" dirty="0">
                <a:solidFill>
                  <a:srgbClr val="002060"/>
                </a:solidFill>
                <a:latin typeface="Allianz Neo" panose="020B0504020203020204" pitchFamily="34" charset="0"/>
              </a:rPr>
            </a:br>
            <a:r>
              <a:rPr lang="de-DE" altLang="de-DE" b="0" dirty="0">
                <a:solidFill>
                  <a:srgbClr val="002060"/>
                </a:solidFill>
                <a:latin typeface="Allianz Neo" panose="020B0504020203020204" pitchFamily="34" charset="0"/>
              </a:rPr>
              <a:t>Ausgewiesen wird der Betrag lt. ZW, der </a:t>
            </a:r>
            <a:r>
              <a:rPr lang="de-DE" altLang="de-DE" b="0" dirty="0" smtClean="0">
                <a:solidFill>
                  <a:srgbClr val="002060"/>
                </a:solidFill>
                <a:latin typeface="Allianz Neo" panose="020B0504020203020204" pitchFamily="34" charset="0"/>
              </a:rPr>
              <a:t>noch fehlt bis </a:t>
            </a:r>
            <a:r>
              <a:rPr lang="de-DE" altLang="de-DE" b="0" dirty="0">
                <a:solidFill>
                  <a:srgbClr val="002060"/>
                </a:solidFill>
                <a:latin typeface="Allianz Neo" panose="020B0504020203020204" pitchFamily="34" charset="0"/>
              </a:rPr>
              <a:t>zum </a:t>
            </a:r>
            <a:r>
              <a:rPr lang="de-DE" altLang="de-DE" b="0" dirty="0" smtClean="0">
                <a:solidFill>
                  <a:srgbClr val="002060"/>
                </a:solidFill>
                <a:latin typeface="Allianz Neo" panose="020B0504020203020204" pitchFamily="34" charset="0"/>
              </a:rPr>
              <a:t>Höchstbeitrag </a:t>
            </a:r>
            <a:r>
              <a:rPr lang="de-DE" altLang="de-DE" b="0" dirty="0">
                <a:solidFill>
                  <a:srgbClr val="002060"/>
                </a:solidFill>
                <a:latin typeface="Allianz Neo" panose="020B0504020203020204" pitchFamily="34" charset="0"/>
              </a:rPr>
              <a:t/>
            </a:r>
            <a:br>
              <a:rPr lang="de-DE" altLang="de-DE" b="0" dirty="0">
                <a:solidFill>
                  <a:srgbClr val="002060"/>
                </a:solidFill>
                <a:latin typeface="Allianz Neo" panose="020B0504020203020204" pitchFamily="34" charset="0"/>
              </a:rPr>
            </a:br>
            <a:r>
              <a:rPr lang="de-DE" altLang="de-DE" b="0" dirty="0">
                <a:solidFill>
                  <a:srgbClr val="002060"/>
                </a:solidFill>
                <a:latin typeface="Allianz Neo" panose="020B0504020203020204" pitchFamily="34" charset="0"/>
              </a:rPr>
              <a:t>(</a:t>
            </a:r>
            <a:r>
              <a:rPr lang="de-DE" altLang="de-DE" b="0" dirty="0" smtClean="0">
                <a:solidFill>
                  <a:srgbClr val="002060"/>
                </a:solidFill>
                <a:latin typeface="Allianz Neo" panose="020B0504020203020204" pitchFamily="34" charset="0"/>
              </a:rPr>
              <a:t>2.100 </a:t>
            </a:r>
            <a:r>
              <a:rPr lang="de-DE" altLang="de-DE" b="0" dirty="0">
                <a:solidFill>
                  <a:srgbClr val="002060"/>
                </a:solidFill>
                <a:latin typeface="Allianz Neo" panose="020B0504020203020204" pitchFamily="34" charset="0"/>
              </a:rPr>
              <a:t>EUR </a:t>
            </a:r>
            <a:r>
              <a:rPr lang="de-DE" altLang="de-DE" b="0" dirty="0" smtClean="0">
                <a:solidFill>
                  <a:srgbClr val="002060"/>
                </a:solidFill>
                <a:latin typeface="Allianz Neo" panose="020B0504020203020204" pitchFamily="34" charset="0"/>
              </a:rPr>
              <a:t>abzüglich </a:t>
            </a:r>
            <a:r>
              <a:rPr lang="de-DE" altLang="de-DE" b="0" dirty="0">
                <a:solidFill>
                  <a:srgbClr val="002060"/>
                </a:solidFill>
                <a:latin typeface="Allianz Neo" panose="020B0504020203020204" pitchFamily="34" charset="0"/>
              </a:rPr>
              <a:t>Zulagen und bisherigem </a:t>
            </a:r>
            <a:r>
              <a:rPr lang="de-DE" altLang="de-DE" b="0" dirty="0" smtClean="0">
                <a:solidFill>
                  <a:srgbClr val="002060"/>
                </a:solidFill>
                <a:latin typeface="Allianz Neo" panose="020B0504020203020204" pitchFamily="34" charset="0"/>
              </a:rPr>
              <a:t>Eigenbeitrag).</a:t>
            </a:r>
          </a:p>
          <a:p>
            <a:pPr defTabSz="1219170">
              <a:spcBef>
                <a:spcPts val="0"/>
              </a:spcBef>
              <a:spcAft>
                <a:spcPts val="600"/>
              </a:spcAft>
            </a:pPr>
            <a:r>
              <a:rPr lang="de-DE" altLang="de-DE" dirty="0" smtClean="0">
                <a:solidFill>
                  <a:srgbClr val="002060"/>
                </a:solidFill>
                <a:latin typeface="Allianz Neo" panose="020B0504020203020204" pitchFamily="34" charset="0"/>
              </a:rPr>
              <a:t>Sortierfeld </a:t>
            </a:r>
            <a:r>
              <a:rPr lang="de-DE" altLang="de-DE" dirty="0">
                <a:solidFill>
                  <a:srgbClr val="002060"/>
                </a:solidFill>
                <a:latin typeface="Allianz Neo" panose="020B0504020203020204" pitchFamily="34" charset="0"/>
              </a:rPr>
              <a:t>3: Max. </a:t>
            </a:r>
            <a:r>
              <a:rPr lang="de-DE" altLang="de-DE" dirty="0" err="1">
                <a:solidFill>
                  <a:srgbClr val="002060"/>
                </a:solidFill>
                <a:latin typeface="Allianz Neo" panose="020B0504020203020204" pitchFamily="34" charset="0"/>
              </a:rPr>
              <a:t>Erh</a:t>
            </a:r>
            <a:r>
              <a:rPr lang="de-DE" altLang="de-DE" dirty="0">
                <a:solidFill>
                  <a:srgbClr val="002060"/>
                </a:solidFill>
                <a:latin typeface="Allianz Neo" panose="020B0504020203020204" pitchFamily="34" charset="0"/>
              </a:rPr>
              <a:t>.-beitrag p.a. x Restlaufzeit </a:t>
            </a:r>
            <a:r>
              <a:rPr lang="de-DE" altLang="de-DE" b="0" dirty="0" smtClean="0">
                <a:solidFill>
                  <a:srgbClr val="002060"/>
                </a:solidFill>
                <a:latin typeface="Allianz Neo" panose="020B0504020203020204" pitchFamily="34" charset="0"/>
              </a:rPr>
              <a:t>(= max</a:t>
            </a:r>
            <a:r>
              <a:rPr lang="de-DE" altLang="de-DE" b="0" dirty="0">
                <a:solidFill>
                  <a:srgbClr val="002060"/>
                </a:solidFill>
                <a:latin typeface="Allianz Neo" panose="020B0504020203020204" pitchFamily="34" charset="0"/>
              </a:rPr>
              <a:t>. </a:t>
            </a:r>
            <a:r>
              <a:rPr lang="de-DE" altLang="de-DE" b="0" dirty="0" smtClean="0">
                <a:solidFill>
                  <a:srgbClr val="002060"/>
                </a:solidFill>
                <a:latin typeface="Allianz Neo" panose="020B0504020203020204" pitchFamily="34" charset="0"/>
              </a:rPr>
              <a:t>Erhöhungsbeitrag</a:t>
            </a:r>
            <a:r>
              <a:rPr lang="de-DE" altLang="de-DE" b="0" dirty="0">
                <a:solidFill>
                  <a:srgbClr val="002060"/>
                </a:solidFill>
                <a:latin typeface="Allianz Neo" panose="020B0504020203020204" pitchFamily="34" charset="0"/>
              </a:rPr>
              <a:t>)</a:t>
            </a:r>
            <a:br>
              <a:rPr lang="de-DE" altLang="de-DE" b="0" dirty="0">
                <a:solidFill>
                  <a:srgbClr val="002060"/>
                </a:solidFill>
                <a:latin typeface="Allianz Neo" panose="020B0504020203020204" pitchFamily="34" charset="0"/>
              </a:rPr>
            </a:br>
            <a:r>
              <a:rPr lang="de-DE" altLang="de-DE" b="0" dirty="0">
                <a:solidFill>
                  <a:srgbClr val="002060"/>
                </a:solidFill>
                <a:latin typeface="Allianz Neo" panose="020B0504020203020204" pitchFamily="34" charset="0"/>
              </a:rPr>
              <a:t>Ausgewiesen wird der individuelle Wert (Differenzbetrag) in € je ZW x tatsächliche Restlaufzeit (in Jahren</a:t>
            </a:r>
            <a:r>
              <a:rPr lang="de-DE" altLang="de-DE" b="0" dirty="0" smtClean="0">
                <a:solidFill>
                  <a:srgbClr val="002060"/>
                </a:solidFill>
                <a:latin typeface="Allianz Neo" panose="020B0504020203020204" pitchFamily="34" charset="0"/>
              </a:rPr>
              <a:t>).</a:t>
            </a:r>
          </a:p>
          <a:p>
            <a:pPr defTabSz="1219170">
              <a:spcBef>
                <a:spcPts val="0"/>
              </a:spcBef>
              <a:spcAft>
                <a:spcPts val="600"/>
              </a:spcAft>
            </a:pPr>
            <a:r>
              <a:rPr lang="de-DE" altLang="de-DE" dirty="0" smtClean="0">
                <a:solidFill>
                  <a:srgbClr val="002060"/>
                </a:solidFill>
                <a:latin typeface="Allianz Neo" panose="020B0504020203020204" pitchFamily="34" charset="0"/>
              </a:rPr>
              <a:t>Sortierfeld </a:t>
            </a:r>
            <a:r>
              <a:rPr lang="de-DE" altLang="de-DE" dirty="0">
                <a:solidFill>
                  <a:srgbClr val="002060"/>
                </a:solidFill>
                <a:latin typeface="Allianz Neo" panose="020B0504020203020204" pitchFamily="34" charset="0"/>
              </a:rPr>
              <a:t>4: Zahlungsweise</a:t>
            </a:r>
            <a:r>
              <a:rPr lang="de-DE" altLang="de-DE" b="0" dirty="0">
                <a:solidFill>
                  <a:srgbClr val="002060"/>
                </a:solidFill>
                <a:latin typeface="Allianz Neo" panose="020B0504020203020204" pitchFamily="34" charset="0"/>
              </a:rPr>
              <a:t/>
            </a:r>
            <a:br>
              <a:rPr lang="de-DE" altLang="de-DE" b="0" dirty="0">
                <a:solidFill>
                  <a:srgbClr val="002060"/>
                </a:solidFill>
                <a:latin typeface="Allianz Neo" panose="020B0504020203020204" pitchFamily="34" charset="0"/>
              </a:rPr>
            </a:br>
            <a:r>
              <a:rPr lang="de-DE" altLang="de-DE" b="0" dirty="0">
                <a:solidFill>
                  <a:srgbClr val="002060"/>
                </a:solidFill>
                <a:latin typeface="Allianz Neo" panose="020B0504020203020204" pitchFamily="34" charset="0"/>
              </a:rPr>
              <a:t>monatlich (monatl.), vierteljährlich (</a:t>
            </a:r>
            <a:r>
              <a:rPr lang="de-DE" altLang="de-DE" b="0" dirty="0" err="1">
                <a:solidFill>
                  <a:srgbClr val="002060"/>
                </a:solidFill>
                <a:latin typeface="Allianz Neo" panose="020B0504020203020204" pitchFamily="34" charset="0"/>
              </a:rPr>
              <a:t>vierteljährl</a:t>
            </a:r>
            <a:r>
              <a:rPr lang="de-DE" altLang="de-DE" b="0" dirty="0">
                <a:solidFill>
                  <a:srgbClr val="002060"/>
                </a:solidFill>
                <a:latin typeface="Allianz Neo" panose="020B0504020203020204" pitchFamily="34" charset="0"/>
              </a:rPr>
              <a:t>.), halbjährlich (</a:t>
            </a:r>
            <a:r>
              <a:rPr lang="de-DE" altLang="de-DE" b="0" dirty="0" err="1" smtClean="0">
                <a:solidFill>
                  <a:srgbClr val="002060"/>
                </a:solidFill>
                <a:latin typeface="Allianz Neo" panose="020B0504020203020204" pitchFamily="34" charset="0"/>
              </a:rPr>
              <a:t>halbjährl</a:t>
            </a:r>
            <a:r>
              <a:rPr lang="de-DE" altLang="de-DE" b="0" dirty="0">
                <a:solidFill>
                  <a:srgbClr val="002060"/>
                </a:solidFill>
                <a:latin typeface="Allianz Neo" panose="020B0504020203020204" pitchFamily="34" charset="0"/>
              </a:rPr>
              <a:t>.), jährlich (jährl.), Einmalbeitrag (</a:t>
            </a:r>
            <a:r>
              <a:rPr lang="de-DE" altLang="de-DE" b="0" dirty="0" err="1">
                <a:solidFill>
                  <a:srgbClr val="002060"/>
                </a:solidFill>
                <a:latin typeface="Allianz Neo" panose="020B0504020203020204" pitchFamily="34" charset="0"/>
              </a:rPr>
              <a:t>Einmalbetr</a:t>
            </a:r>
            <a:r>
              <a:rPr lang="de-DE" altLang="de-DE" b="0" dirty="0">
                <a:solidFill>
                  <a:srgbClr val="002060"/>
                </a:solidFill>
                <a:latin typeface="Allianz Neo" panose="020B0504020203020204" pitchFamily="34" charset="0"/>
              </a:rPr>
              <a:t>.), ohne Beitragszahlung (ohne </a:t>
            </a:r>
            <a:r>
              <a:rPr lang="de-DE" altLang="de-DE" b="0" dirty="0" err="1">
                <a:solidFill>
                  <a:srgbClr val="002060"/>
                </a:solidFill>
                <a:latin typeface="Allianz Neo" panose="020B0504020203020204" pitchFamily="34" charset="0"/>
              </a:rPr>
              <a:t>Beitrz</a:t>
            </a:r>
            <a:r>
              <a:rPr lang="de-DE" altLang="de-DE" b="0" dirty="0">
                <a:solidFill>
                  <a:srgbClr val="002060"/>
                </a:solidFill>
                <a:latin typeface="Allianz Neo" panose="020B0504020203020204" pitchFamily="34" charset="0"/>
              </a:rPr>
              <a:t>.)</a:t>
            </a:r>
            <a:br>
              <a:rPr lang="de-DE" altLang="de-DE" b="0" dirty="0">
                <a:solidFill>
                  <a:srgbClr val="002060"/>
                </a:solidFill>
                <a:latin typeface="Allianz Neo" panose="020B0504020203020204" pitchFamily="34" charset="0"/>
              </a:rPr>
            </a:br>
            <a:r>
              <a:rPr lang="de-DE" altLang="de-DE" b="0" dirty="0">
                <a:solidFill>
                  <a:srgbClr val="002060"/>
                </a:solidFill>
                <a:latin typeface="Allianz Neo" panose="020B0504020203020204" pitchFamily="34" charset="0"/>
              </a:rPr>
              <a:t/>
            </a:r>
            <a:br>
              <a:rPr lang="de-DE" altLang="de-DE" b="0" dirty="0">
                <a:solidFill>
                  <a:srgbClr val="002060"/>
                </a:solidFill>
                <a:latin typeface="Allianz Neo" panose="020B0504020203020204" pitchFamily="34" charset="0"/>
              </a:rPr>
            </a:br>
            <a:endParaRPr lang="de-DE" altLang="de-DE" b="0" dirty="0">
              <a:solidFill>
                <a:srgbClr val="002060"/>
              </a:solidFill>
              <a:latin typeface="Allianz Neo" panose="020B0504020203020204" pitchFamily="34" charset="0"/>
            </a:endParaRPr>
          </a:p>
        </p:txBody>
      </p:sp>
      <p:pic>
        <p:nvPicPr>
          <p:cNvPr id="46" name="Grafik 4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790970" y="4144498"/>
            <a:ext cx="180000" cy="180000"/>
          </a:xfrm>
          <a:prstGeom prst="rect">
            <a:avLst/>
          </a:prstGeom>
        </p:spPr>
      </p:pic>
      <p:pic>
        <p:nvPicPr>
          <p:cNvPr id="47" name="Grafik 4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637695" y="4144498"/>
            <a:ext cx="180000" cy="180000"/>
          </a:xfrm>
          <a:prstGeom prst="rect">
            <a:avLst/>
          </a:prstGeom>
        </p:spPr>
      </p:pic>
      <p:pic>
        <p:nvPicPr>
          <p:cNvPr id="51" name="Grafik 50"/>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165969" y="4144498"/>
            <a:ext cx="180000" cy="180000"/>
          </a:xfrm>
          <a:prstGeom prst="rect">
            <a:avLst/>
          </a:prstGeom>
        </p:spPr>
      </p:pic>
      <p:pic>
        <p:nvPicPr>
          <p:cNvPr id="75" name="Grafik 74"/>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097875" y="4144498"/>
            <a:ext cx="180000" cy="180000"/>
          </a:xfrm>
          <a:prstGeom prst="rect">
            <a:avLst/>
          </a:prstGeom>
        </p:spPr>
      </p:pic>
      <p:pic>
        <p:nvPicPr>
          <p:cNvPr id="49" name="Grafik 4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400461" y="5522162"/>
            <a:ext cx="180000" cy="180000"/>
          </a:xfrm>
          <a:prstGeom prst="rect">
            <a:avLst/>
          </a:prstGeom>
        </p:spPr>
      </p:pic>
      <p:pic>
        <p:nvPicPr>
          <p:cNvPr id="72" name="Grafik 71"/>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003054" y="5522162"/>
            <a:ext cx="180000" cy="180000"/>
          </a:xfrm>
          <a:prstGeom prst="rect">
            <a:avLst/>
          </a:prstGeom>
        </p:spPr>
      </p:pic>
      <p:pic>
        <p:nvPicPr>
          <p:cNvPr id="73" name="Grafik 7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264415" y="1652446"/>
            <a:ext cx="180000" cy="180000"/>
          </a:xfrm>
          <a:prstGeom prst="rect">
            <a:avLst/>
          </a:prstGeom>
        </p:spPr>
      </p:pic>
      <p:pic>
        <p:nvPicPr>
          <p:cNvPr id="74" name="Grafik 7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264415" y="2550798"/>
            <a:ext cx="180000" cy="180000"/>
          </a:xfrm>
          <a:prstGeom prst="rect">
            <a:avLst/>
          </a:prstGeom>
        </p:spPr>
      </p:pic>
      <p:pic>
        <p:nvPicPr>
          <p:cNvPr id="80" name="Grafik 79"/>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264415" y="3296751"/>
            <a:ext cx="180000" cy="180000"/>
          </a:xfrm>
          <a:prstGeom prst="rect">
            <a:avLst/>
          </a:prstGeom>
        </p:spPr>
      </p:pic>
      <p:pic>
        <p:nvPicPr>
          <p:cNvPr id="81" name="Grafik 80"/>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264415" y="4058746"/>
            <a:ext cx="180000" cy="180000"/>
          </a:xfrm>
          <a:prstGeom prst="rect">
            <a:avLst/>
          </a:prstGeom>
        </p:spPr>
      </p:pic>
    </p:spTree>
    <p:extLst>
      <p:ext uri="{BB962C8B-B14F-4D97-AF65-F5344CB8AC3E}">
        <p14:creationId xmlns:p14="http://schemas.microsoft.com/office/powerpoint/2010/main" val="30480258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0605AB15-DA03-45D2-994B-0725B277F5CB}"/>
              </a:ext>
            </a:extLst>
          </p:cNvPr>
          <p:cNvSpPr>
            <a:spLocks noGrp="1"/>
          </p:cNvSpPr>
          <p:nvPr>
            <p:ph type="dt" sz="half" idx="10"/>
          </p:nvPr>
        </p:nvSpPr>
        <p:spPr/>
        <p:txBody>
          <a:bodyPr/>
          <a:lstStyle/>
          <a:p>
            <a:pPr marL="0" marR="0" lvl="0" indent="0" algn="l" defTabSz="864017" rtl="0" eaLnBrk="1" fontAlgn="auto" latinLnBrk="0" hangingPunct="1">
              <a:lnSpc>
                <a:spcPct val="100000"/>
              </a:lnSpc>
              <a:spcBef>
                <a:spcPts val="0"/>
              </a:spcBef>
              <a:spcAft>
                <a:spcPts val="0"/>
              </a:spcAft>
              <a:buClrTx/>
              <a:buSzTx/>
              <a:buFontTx/>
              <a:buNone/>
              <a:tabLst/>
              <a:defRPr/>
            </a:pPr>
            <a:r>
              <a:rPr kumimoji="0" lang="de-DE" sz="750" b="0" i="0" u="none" strike="noStrike" kern="1200" cap="none" spc="0" normalizeH="0" baseline="0" noProof="0" dirty="0">
                <a:ln>
                  <a:noFill/>
                </a:ln>
                <a:solidFill>
                  <a:srgbClr val="003781"/>
                </a:solidFill>
                <a:effectLst/>
                <a:uLnTx/>
                <a:uFillTx/>
                <a:latin typeface="Allianz Neo" panose="020B0504020203020204" pitchFamily="34" charset="0"/>
              </a:rPr>
              <a:t>© Allianz </a:t>
            </a:r>
            <a:r>
              <a:rPr kumimoji="0" lang="de-DE" sz="750" b="0" i="0" u="none" strike="noStrike" kern="1200" cap="none" spc="0" normalizeH="0" baseline="0" noProof="0" dirty="0" smtClean="0">
                <a:ln>
                  <a:noFill/>
                </a:ln>
                <a:solidFill>
                  <a:srgbClr val="003781"/>
                </a:solidFill>
                <a:effectLst/>
                <a:uLnTx/>
                <a:uFillTx/>
                <a:latin typeface="Allianz Neo" panose="020B0504020203020204" pitchFamily="34" charset="0"/>
              </a:rPr>
              <a:t>2023</a:t>
            </a:r>
            <a:endParaRPr kumimoji="0" lang="de-DE" sz="750" b="0" i="0" u="none" strike="noStrike" kern="1200" cap="none" spc="0" normalizeH="0" baseline="0" noProof="0" dirty="0">
              <a:ln>
                <a:noFill/>
              </a:ln>
              <a:solidFill>
                <a:srgbClr val="003781"/>
              </a:solidFill>
              <a:effectLst/>
              <a:uLnTx/>
              <a:uFillTx/>
              <a:latin typeface="Allianz Neo" panose="020B0504020203020204" pitchFamily="34" charset="0"/>
            </a:endParaRPr>
          </a:p>
        </p:txBody>
      </p:sp>
      <p:sp>
        <p:nvSpPr>
          <p:cNvPr id="7" name="Foliennummernplatzhalter 6">
            <a:extLst>
              <a:ext uri="{FF2B5EF4-FFF2-40B4-BE49-F238E27FC236}">
                <a16:creationId xmlns:a16="http://schemas.microsoft.com/office/drawing/2014/main" id="{01B67B75-DBB7-4AB5-98D0-194D2FE8383F}"/>
              </a:ext>
            </a:extLst>
          </p:cNvPr>
          <p:cNvSpPr>
            <a:spLocks noGrp="1"/>
          </p:cNvSpPr>
          <p:nvPr>
            <p:ph type="sldNum" sz="quarter" idx="12"/>
          </p:nvPr>
        </p:nvSpPr>
        <p:spPr/>
        <p:txBody>
          <a:bodyPr/>
          <a:lstStyle/>
          <a:p>
            <a:pPr marL="0" marR="0" lvl="0" indent="0" algn="l" defTabSz="864017" rtl="0" eaLnBrk="1" fontAlgn="auto" latinLnBrk="0" hangingPunct="1">
              <a:lnSpc>
                <a:spcPct val="100000"/>
              </a:lnSpc>
              <a:spcBef>
                <a:spcPts val="0"/>
              </a:spcBef>
              <a:spcAft>
                <a:spcPts val="0"/>
              </a:spcAft>
              <a:buClrTx/>
              <a:buSzTx/>
              <a:buFontTx/>
              <a:buNone/>
              <a:tabLst/>
              <a:defRPr/>
            </a:pPr>
            <a:fld id="{0F96B16C-3F5F-44BC-AFCC-8CBCBD90898D}" type="slidenum">
              <a:rPr kumimoji="0" lang="de-DE" sz="750" b="1" i="0" u="none" strike="noStrike" kern="1200" cap="none" spc="0" normalizeH="0" baseline="0" noProof="0" smtClean="0">
                <a:ln>
                  <a:noFill/>
                </a:ln>
                <a:solidFill>
                  <a:srgbClr val="003781"/>
                </a:solidFill>
                <a:effectLst/>
                <a:uLnTx/>
                <a:uFillTx/>
                <a:latin typeface="Allianz Neo" panose="020B0504020203020204" pitchFamily="34" charset="0"/>
              </a:rPr>
              <a:pPr marL="0" marR="0" lvl="0" indent="0" algn="l" defTabSz="864017" rtl="0" eaLnBrk="1" fontAlgn="auto" latinLnBrk="0" hangingPunct="1">
                <a:lnSpc>
                  <a:spcPct val="100000"/>
                </a:lnSpc>
                <a:spcBef>
                  <a:spcPts val="0"/>
                </a:spcBef>
                <a:spcAft>
                  <a:spcPts val="0"/>
                </a:spcAft>
                <a:buClrTx/>
                <a:buSzTx/>
                <a:buFontTx/>
                <a:buNone/>
                <a:tabLst/>
                <a:defRPr/>
              </a:pPr>
              <a:t>7</a:t>
            </a:fld>
            <a:endParaRPr kumimoji="0" lang="de-DE" sz="750" b="1" i="0" u="none" strike="noStrike" kern="1200" cap="none" spc="0" normalizeH="0" baseline="0" noProof="0">
              <a:ln>
                <a:noFill/>
              </a:ln>
              <a:solidFill>
                <a:srgbClr val="003781"/>
              </a:solidFill>
              <a:effectLst/>
              <a:uLnTx/>
              <a:uFillTx/>
              <a:latin typeface="Allianz Neo" panose="020B0504020203020204" pitchFamily="34" charset="0"/>
            </a:endParaRPr>
          </a:p>
        </p:txBody>
      </p:sp>
      <p:sp>
        <p:nvSpPr>
          <p:cNvPr id="12" name="Titel 3">
            <a:extLst>
              <a:ext uri="{FF2B5EF4-FFF2-40B4-BE49-F238E27FC236}">
                <a16:creationId xmlns:a16="http://schemas.microsoft.com/office/drawing/2014/main" id="{00DE7A36-8B57-4026-A5E6-D8D486341B39}"/>
              </a:ext>
            </a:extLst>
          </p:cNvPr>
          <p:cNvSpPr txBox="1">
            <a:spLocks/>
          </p:cNvSpPr>
          <p:nvPr/>
        </p:nvSpPr>
        <p:spPr>
          <a:xfrm>
            <a:off x="468313" y="468313"/>
            <a:ext cx="10367962" cy="684212"/>
          </a:xfrm>
          <a:prstGeom prst="rect">
            <a:avLst/>
          </a:prstGeom>
        </p:spPr>
        <p:txBody>
          <a:bodyPr vert="horz" lIns="0" tIns="0" rIns="0" bIns="0" rtlCol="0" anchor="t" anchorCtr="0">
            <a:noAutofit/>
          </a:bodyPr>
          <a:lstStyle>
            <a:lvl1pPr algn="l" defTabSz="914400" rtl="0" eaLnBrk="1" latinLnBrk="0" hangingPunct="1">
              <a:lnSpc>
                <a:spcPct val="80000"/>
              </a:lnSpc>
              <a:spcBef>
                <a:spcPct val="0"/>
              </a:spcBef>
              <a:buNone/>
              <a:defRPr sz="4700" kern="1200">
                <a:solidFill>
                  <a:schemeClr val="bg1"/>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1" fontAlgn="auto" latinLnBrk="0" hangingPunct="1">
              <a:lnSpc>
                <a:spcPct val="80000"/>
              </a:lnSpc>
              <a:spcBef>
                <a:spcPct val="0"/>
              </a:spcBef>
              <a:spcAft>
                <a:spcPts val="0"/>
              </a:spcAft>
              <a:buClrTx/>
              <a:buSzTx/>
              <a:buFontTx/>
              <a:buNone/>
              <a:tabLst/>
              <a:defRPr/>
            </a:pPr>
            <a:r>
              <a:rPr lang="de-DE" dirty="0" smtClean="0">
                <a:solidFill>
                  <a:srgbClr val="003781"/>
                </a:solidFill>
                <a:latin typeface="Allianz Neo" panose="020B0504020203020204" pitchFamily="34" charset="0"/>
              </a:rPr>
              <a:t>Filterfunktion - Bearbeitungsschritte</a:t>
            </a:r>
            <a:endParaRPr kumimoji="0" lang="de-DE" sz="4700" b="0" i="0" u="none" strike="noStrike" kern="1200" cap="none" spc="0" normalizeH="0" baseline="0" noProof="0" dirty="0">
              <a:ln>
                <a:noFill/>
              </a:ln>
              <a:solidFill>
                <a:srgbClr val="002060"/>
              </a:solidFill>
              <a:effectLst/>
              <a:uLnTx/>
              <a:uFillTx/>
              <a:latin typeface="Allianz Neo" panose="020B0504020203020204" pitchFamily="34" charset="0"/>
            </a:endParaRPr>
          </a:p>
        </p:txBody>
      </p:sp>
      <p:pic>
        <p:nvPicPr>
          <p:cNvPr id="2" name="Grafik 1"/>
          <p:cNvPicPr>
            <a:picLocks noChangeAspect="1"/>
          </p:cNvPicPr>
          <p:nvPr/>
        </p:nvPicPr>
        <p:blipFill rotWithShape="1">
          <a:blip r:embed="rId2">
            <a:extLst>
              <a:ext uri="{28A0092B-C50C-407E-A947-70E740481C1C}">
                <a14:useLocalDpi xmlns:a14="http://schemas.microsoft.com/office/drawing/2010/main" val="0"/>
              </a:ext>
            </a:extLst>
          </a:blip>
          <a:srcRect r="10929" b="28899"/>
          <a:stretch/>
        </p:blipFill>
        <p:spPr>
          <a:xfrm>
            <a:off x="486680" y="1500167"/>
            <a:ext cx="6748309" cy="2754877"/>
          </a:xfrm>
          <a:prstGeom prst="rect">
            <a:avLst/>
          </a:prstGeom>
        </p:spPr>
      </p:pic>
      <p:pic>
        <p:nvPicPr>
          <p:cNvPr id="11" name="Grafik 1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754472" y="2231589"/>
            <a:ext cx="180000" cy="180000"/>
          </a:xfrm>
          <a:prstGeom prst="rect">
            <a:avLst/>
          </a:prstGeom>
        </p:spPr>
      </p:pic>
      <p:pic>
        <p:nvPicPr>
          <p:cNvPr id="15" name="Grafik 1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55667" y="2869939"/>
            <a:ext cx="180000" cy="180000"/>
          </a:xfrm>
          <a:prstGeom prst="rect">
            <a:avLst/>
          </a:prstGeom>
        </p:spPr>
      </p:pic>
      <p:pic>
        <p:nvPicPr>
          <p:cNvPr id="18" name="Grafik 17"/>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754472" y="3508289"/>
            <a:ext cx="180000" cy="180000"/>
          </a:xfrm>
          <a:prstGeom prst="rect">
            <a:avLst/>
          </a:prstGeom>
        </p:spPr>
      </p:pic>
      <p:sp>
        <p:nvSpPr>
          <p:cNvPr id="39" name="Textfeld 3"/>
          <p:cNvSpPr txBox="1">
            <a:spLocks noChangeArrowheads="1"/>
          </p:cNvSpPr>
          <p:nvPr/>
        </p:nvSpPr>
        <p:spPr bwMode="auto">
          <a:xfrm>
            <a:off x="7660105" y="1539909"/>
            <a:ext cx="3200233" cy="4616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2" rIns="91422" bIns="45712">
            <a:spAutoFit/>
          </a:bodyPr>
          <a:lstStyle>
            <a:lvl1pPr eaLnBrk="0" hangingPunct="0">
              <a:defRPr sz="2000">
                <a:solidFill>
                  <a:schemeClr val="accent1"/>
                </a:solidFill>
                <a:latin typeface="Arial" charset="0"/>
              </a:defRPr>
            </a:lvl1pPr>
            <a:lvl2pPr marL="742950" indent="-285750" eaLnBrk="0" hangingPunct="0">
              <a:defRPr>
                <a:solidFill>
                  <a:schemeClr val="tx1"/>
                </a:solidFill>
                <a:latin typeface="Arial" charset="0"/>
              </a:defRPr>
            </a:lvl2pPr>
            <a:lvl3pPr marL="1143000" indent="-228600" eaLnBrk="0" hangingPunct="0">
              <a:buChar char="§"/>
              <a:defRPr>
                <a:solidFill>
                  <a:schemeClr val="tx1"/>
                </a:solidFill>
                <a:latin typeface="Arial" charset="0"/>
              </a:defRPr>
            </a:lvl3pPr>
            <a:lvl4pPr marL="1600200" indent="-228600" eaLnBrk="0" hangingPunct="0">
              <a:buChar char="-"/>
              <a:defRPr>
                <a:solidFill>
                  <a:schemeClr val="tx1"/>
                </a:solidFill>
                <a:latin typeface="Arial" charset="0"/>
              </a:defRPr>
            </a:lvl4pPr>
            <a:lvl5pPr marL="2057400" indent="-228600" eaLnBrk="0" hangingPunct="0">
              <a:buChar char="-"/>
              <a:defRPr>
                <a:solidFill>
                  <a:schemeClr val="tx1"/>
                </a:solidFill>
                <a:latin typeface="Arial" charset="0"/>
              </a:defRPr>
            </a:lvl5pPr>
            <a:lvl6pPr marL="2514600" indent="-228600" eaLnBrk="0" fontAlgn="base" hangingPunct="0">
              <a:spcBef>
                <a:spcPct val="0"/>
              </a:spcBef>
              <a:spcAft>
                <a:spcPct val="30000"/>
              </a:spcAft>
              <a:buClr>
                <a:schemeClr val="accent1"/>
              </a:buClr>
              <a:buChar char="-"/>
              <a:defRPr>
                <a:solidFill>
                  <a:schemeClr val="tx1"/>
                </a:solidFill>
                <a:latin typeface="Arial" charset="0"/>
              </a:defRPr>
            </a:lvl6pPr>
            <a:lvl7pPr marL="2971800" indent="-228600" eaLnBrk="0" fontAlgn="base" hangingPunct="0">
              <a:spcBef>
                <a:spcPct val="0"/>
              </a:spcBef>
              <a:spcAft>
                <a:spcPct val="30000"/>
              </a:spcAft>
              <a:buClr>
                <a:schemeClr val="accent1"/>
              </a:buClr>
              <a:buChar char="-"/>
              <a:defRPr>
                <a:solidFill>
                  <a:schemeClr val="tx1"/>
                </a:solidFill>
                <a:latin typeface="Arial" charset="0"/>
              </a:defRPr>
            </a:lvl7pPr>
            <a:lvl8pPr marL="3429000" indent="-228600" eaLnBrk="0" fontAlgn="base" hangingPunct="0">
              <a:spcBef>
                <a:spcPct val="0"/>
              </a:spcBef>
              <a:spcAft>
                <a:spcPct val="30000"/>
              </a:spcAft>
              <a:buClr>
                <a:schemeClr val="accent1"/>
              </a:buClr>
              <a:buChar char="-"/>
              <a:defRPr>
                <a:solidFill>
                  <a:schemeClr val="tx1"/>
                </a:solidFill>
                <a:latin typeface="Arial" charset="0"/>
              </a:defRPr>
            </a:lvl8pPr>
            <a:lvl9pPr marL="3886200" indent="-228600" eaLnBrk="0" fontAlgn="base" hangingPunct="0">
              <a:spcBef>
                <a:spcPct val="0"/>
              </a:spcBef>
              <a:spcAft>
                <a:spcPct val="30000"/>
              </a:spcAft>
              <a:buClr>
                <a:schemeClr val="accent1"/>
              </a:buClr>
              <a:buChar char="-"/>
              <a:defRPr>
                <a:solidFill>
                  <a:schemeClr val="tx1"/>
                </a:solidFill>
                <a:latin typeface="Arial" charset="0"/>
              </a:defRPr>
            </a:lvl9pPr>
          </a:lstStyle>
          <a:p>
            <a:pPr marL="0" marR="0" lvl="0" indent="0" defTabSz="1219170" eaLnBrk="0" fontAlgn="auto" latinLnBrk="0" hangingPunct="0">
              <a:lnSpc>
                <a:spcPct val="100000"/>
              </a:lnSpc>
              <a:spcBef>
                <a:spcPts val="0"/>
              </a:spcBef>
              <a:spcAft>
                <a:spcPct val="0"/>
              </a:spcAft>
              <a:buClrTx/>
              <a:buSzTx/>
              <a:buFontTx/>
              <a:buNone/>
              <a:tabLst/>
              <a:defRPr/>
            </a:pPr>
            <a:r>
              <a:rPr kumimoji="0" lang="de-DE" altLang="de-DE" sz="1050" b="1" i="0" u="none" strike="noStrike" kern="0" cap="none" spc="0" normalizeH="0" baseline="0" noProof="0" dirty="0" smtClean="0">
                <a:ln>
                  <a:noFill/>
                </a:ln>
                <a:solidFill>
                  <a:srgbClr val="002060"/>
                </a:solidFill>
                <a:effectLst/>
                <a:uLnTx/>
                <a:uFillTx/>
                <a:latin typeface="Allianz Neo" panose="020B0504020203020204" pitchFamily="34" charset="0"/>
              </a:rPr>
              <a:t>Nutzen Sie die Filterfunktion, um Ihr Kundenpotenzial für die Bearbeitung besser einzugrenzen.</a:t>
            </a:r>
            <a:endParaRPr kumimoji="0" lang="de-DE" altLang="de-DE" sz="1050" b="1" i="0" u="none" strike="noStrike" kern="0" cap="none" spc="0" normalizeH="0" baseline="0" noProof="0" dirty="0">
              <a:ln>
                <a:noFill/>
              </a:ln>
              <a:solidFill>
                <a:srgbClr val="002060"/>
              </a:solidFill>
              <a:effectLst/>
              <a:uLnTx/>
              <a:uFillTx/>
              <a:latin typeface="Allianz Neo" panose="020B0504020203020204" pitchFamily="34" charset="0"/>
            </a:endParaRPr>
          </a:p>
          <a:p>
            <a:pPr marL="0" marR="0" lvl="0" indent="0" defTabSz="1219170" eaLnBrk="0" fontAlgn="auto" latinLnBrk="0" hangingPunct="0">
              <a:lnSpc>
                <a:spcPct val="100000"/>
              </a:lnSpc>
              <a:spcBef>
                <a:spcPts val="0"/>
              </a:spcBef>
              <a:spcAft>
                <a:spcPct val="0"/>
              </a:spcAft>
              <a:buClrTx/>
              <a:buSzTx/>
              <a:buFontTx/>
              <a:buNone/>
              <a:tabLst/>
              <a:defRPr/>
            </a:pPr>
            <a:endParaRPr kumimoji="0" lang="de-DE" altLang="de-DE" sz="1050" b="0" i="0" u="none" strike="noStrike" kern="0" cap="none" spc="0" normalizeH="0" baseline="0" noProof="0" dirty="0">
              <a:ln>
                <a:noFill/>
              </a:ln>
              <a:solidFill>
                <a:srgbClr val="002060"/>
              </a:solidFill>
              <a:effectLst/>
              <a:uLnTx/>
              <a:uFillTx/>
              <a:latin typeface="Allianz Neo" panose="020B0504020203020204" pitchFamily="34" charset="0"/>
            </a:endParaRPr>
          </a:p>
          <a:p>
            <a:pPr marL="265113" marR="0" lvl="0" defTabSz="1219170" eaLnBrk="0" fontAlgn="auto" latinLnBrk="0" hangingPunct="0">
              <a:lnSpc>
                <a:spcPct val="100000"/>
              </a:lnSpc>
              <a:spcBef>
                <a:spcPts val="0"/>
              </a:spcBef>
              <a:spcAft>
                <a:spcPct val="0"/>
              </a:spcAft>
              <a:buClrTx/>
              <a:buSzTx/>
              <a:buFontTx/>
              <a:buNone/>
              <a:tabLst/>
              <a:defRPr/>
            </a:pPr>
            <a:r>
              <a:rPr kumimoji="0" lang="de-DE" altLang="de-DE" sz="1050" b="0" i="0" u="none" strike="noStrike" kern="0" cap="none" spc="0" normalizeH="0" baseline="0" noProof="0" dirty="0">
                <a:ln>
                  <a:noFill/>
                </a:ln>
                <a:solidFill>
                  <a:srgbClr val="002060"/>
                </a:solidFill>
                <a:effectLst/>
                <a:uLnTx/>
                <a:uFillTx/>
                <a:latin typeface="Allianz Neo" panose="020B0504020203020204" pitchFamily="34" charset="0"/>
              </a:rPr>
              <a:t>Filter setzen/verlassen: </a:t>
            </a:r>
          </a:p>
          <a:p>
            <a:pPr marL="265113" marR="0" lvl="0" defTabSz="1219170" eaLnBrk="0" fontAlgn="auto" latinLnBrk="0" hangingPunct="0">
              <a:lnSpc>
                <a:spcPct val="100000"/>
              </a:lnSpc>
              <a:spcBef>
                <a:spcPts val="0"/>
              </a:spcBef>
              <a:spcAft>
                <a:spcPct val="0"/>
              </a:spcAft>
              <a:buClrTx/>
              <a:buSzTx/>
              <a:buFontTx/>
              <a:buNone/>
              <a:tabLst/>
              <a:defRPr/>
            </a:pPr>
            <a:r>
              <a:rPr kumimoji="0" lang="de-DE" altLang="de-DE" sz="1050" b="0" i="0" u="none" strike="noStrike" kern="0" cap="none" spc="0" normalizeH="0" baseline="0" noProof="0" dirty="0">
                <a:ln>
                  <a:noFill/>
                </a:ln>
                <a:solidFill>
                  <a:srgbClr val="002060"/>
                </a:solidFill>
                <a:effectLst/>
                <a:uLnTx/>
                <a:uFillTx/>
                <a:latin typeface="Allianz Neo" panose="020B0504020203020204" pitchFamily="34" charset="0"/>
              </a:rPr>
              <a:t>anklicken – es können beliebig viele Filter gesetzt </a:t>
            </a:r>
            <a:r>
              <a:rPr kumimoji="0" lang="de-DE" altLang="de-DE" sz="1050" b="0" i="0" u="none" strike="noStrike" kern="0" cap="none" spc="0" normalizeH="0" baseline="0" noProof="0" dirty="0" smtClean="0">
                <a:ln>
                  <a:noFill/>
                </a:ln>
                <a:solidFill>
                  <a:srgbClr val="002060"/>
                </a:solidFill>
                <a:effectLst/>
                <a:uLnTx/>
                <a:uFillTx/>
                <a:latin typeface="Allianz Neo" panose="020B0504020203020204" pitchFamily="34" charset="0"/>
              </a:rPr>
              <a:t>und miteinander kombiniert werden </a:t>
            </a:r>
            <a:endParaRPr kumimoji="0" lang="de-DE" altLang="de-DE" sz="1050" b="0" i="0" u="none" strike="noStrike" kern="0" cap="none" spc="0" normalizeH="0" baseline="0" noProof="0" dirty="0">
              <a:ln>
                <a:noFill/>
              </a:ln>
              <a:solidFill>
                <a:srgbClr val="002060"/>
              </a:solidFill>
              <a:effectLst/>
              <a:uLnTx/>
              <a:uFillTx/>
              <a:latin typeface="Allianz Neo" panose="020B0504020203020204" pitchFamily="34" charset="0"/>
            </a:endParaRPr>
          </a:p>
          <a:p>
            <a:pPr marL="265113" marR="0" lvl="0" defTabSz="1219170" eaLnBrk="0" fontAlgn="auto" latinLnBrk="0" hangingPunct="0">
              <a:lnSpc>
                <a:spcPct val="100000"/>
              </a:lnSpc>
              <a:spcBef>
                <a:spcPts val="0"/>
              </a:spcBef>
              <a:spcAft>
                <a:spcPct val="0"/>
              </a:spcAft>
              <a:buClrTx/>
              <a:buSzTx/>
              <a:buFontTx/>
              <a:buNone/>
              <a:tabLst/>
              <a:defRPr/>
            </a:pPr>
            <a:endParaRPr kumimoji="0" lang="de-DE" altLang="de-DE" sz="1050" b="0" i="0" u="none" strike="noStrike" kern="0" cap="none" spc="0" normalizeH="0" baseline="0" noProof="0" dirty="0">
              <a:ln>
                <a:noFill/>
              </a:ln>
              <a:solidFill>
                <a:srgbClr val="002060"/>
              </a:solidFill>
              <a:effectLst/>
              <a:uLnTx/>
              <a:uFillTx/>
              <a:latin typeface="Allianz Neo" panose="020B0504020203020204" pitchFamily="34" charset="0"/>
            </a:endParaRPr>
          </a:p>
          <a:p>
            <a:pPr marL="265113" marR="0" lvl="0" defTabSz="1219170" eaLnBrk="0" fontAlgn="auto" latinLnBrk="0" hangingPunct="0">
              <a:lnSpc>
                <a:spcPct val="100000"/>
              </a:lnSpc>
              <a:spcBef>
                <a:spcPts val="0"/>
              </a:spcBef>
              <a:spcAft>
                <a:spcPct val="0"/>
              </a:spcAft>
              <a:buClrTx/>
              <a:buSzTx/>
              <a:buFontTx/>
              <a:buNone/>
              <a:tabLst/>
              <a:defRPr/>
            </a:pPr>
            <a:r>
              <a:rPr kumimoji="0" lang="de-DE" altLang="de-DE" sz="1050" b="0" i="0" u="none" strike="noStrike" kern="0" cap="none" spc="0" normalizeH="0" baseline="0" noProof="0" dirty="0">
                <a:ln>
                  <a:noFill/>
                </a:ln>
                <a:solidFill>
                  <a:srgbClr val="002060"/>
                </a:solidFill>
                <a:effectLst/>
                <a:uLnTx/>
                <a:uFillTx/>
                <a:latin typeface="Allianz Neo" panose="020B0504020203020204" pitchFamily="34" charset="0"/>
              </a:rPr>
              <a:t>Filter-Box/Drop-Down anklicken: Filterkriterien werden </a:t>
            </a:r>
            <a:r>
              <a:rPr kumimoji="0" lang="de-DE" altLang="de-DE" sz="1050" b="0" i="0" u="none" strike="noStrike" kern="0" cap="none" spc="0" normalizeH="0" baseline="0" noProof="0" dirty="0" smtClean="0">
                <a:ln>
                  <a:noFill/>
                </a:ln>
                <a:solidFill>
                  <a:srgbClr val="002060"/>
                </a:solidFill>
                <a:effectLst/>
                <a:uLnTx/>
                <a:uFillTx/>
                <a:latin typeface="Allianz Neo" panose="020B0504020203020204" pitchFamily="34" charset="0"/>
              </a:rPr>
              <a:t>sichtbar und können (auch mehrere) ausgewählt werden. </a:t>
            </a:r>
            <a:r>
              <a:rPr kumimoji="0" lang="de-DE" altLang="de-DE" sz="1050" b="0" i="0" u="none" strike="noStrike" kern="0" cap="none" spc="0" normalizeH="0" baseline="0" noProof="0" dirty="0">
                <a:ln>
                  <a:noFill/>
                </a:ln>
                <a:solidFill>
                  <a:srgbClr val="002060"/>
                </a:solidFill>
                <a:effectLst/>
                <a:uLnTx/>
                <a:uFillTx/>
                <a:latin typeface="Allianz Neo" panose="020B0504020203020204" pitchFamily="34" charset="0"/>
              </a:rPr>
              <a:t/>
            </a:r>
            <a:br>
              <a:rPr kumimoji="0" lang="de-DE" altLang="de-DE" sz="1050" b="0" i="0" u="none" strike="noStrike" kern="0" cap="none" spc="0" normalizeH="0" baseline="0" noProof="0" dirty="0">
                <a:ln>
                  <a:noFill/>
                </a:ln>
                <a:solidFill>
                  <a:srgbClr val="002060"/>
                </a:solidFill>
                <a:effectLst/>
                <a:uLnTx/>
                <a:uFillTx/>
                <a:latin typeface="Allianz Neo" panose="020B0504020203020204" pitchFamily="34" charset="0"/>
              </a:rPr>
            </a:br>
            <a:endParaRPr kumimoji="0" lang="de-DE" altLang="de-DE" sz="1050" b="0" i="0" u="none" strike="noStrike" kern="0" cap="none" spc="0" normalizeH="0" baseline="0" noProof="0" dirty="0">
              <a:ln>
                <a:noFill/>
              </a:ln>
              <a:solidFill>
                <a:srgbClr val="002060"/>
              </a:solidFill>
              <a:effectLst/>
              <a:uLnTx/>
              <a:uFillTx/>
              <a:latin typeface="Allianz Neo" panose="020B0504020203020204" pitchFamily="34" charset="0"/>
            </a:endParaRPr>
          </a:p>
          <a:p>
            <a:pPr marL="265113" marR="0" lvl="0" defTabSz="1219170" eaLnBrk="0" fontAlgn="auto" latinLnBrk="0" hangingPunct="0">
              <a:lnSpc>
                <a:spcPct val="100000"/>
              </a:lnSpc>
              <a:spcBef>
                <a:spcPts val="0"/>
              </a:spcBef>
              <a:spcAft>
                <a:spcPct val="0"/>
              </a:spcAft>
              <a:buClrTx/>
              <a:buSzTx/>
              <a:buFontTx/>
              <a:buNone/>
              <a:tabLst/>
              <a:defRPr/>
            </a:pPr>
            <a:r>
              <a:rPr kumimoji="0" lang="de-DE" altLang="de-DE" sz="1050" b="1" i="0" u="sng" strike="noStrike" kern="0" cap="none" spc="0" normalizeH="0" baseline="0" noProof="0" dirty="0" smtClean="0">
                <a:ln>
                  <a:noFill/>
                </a:ln>
                <a:solidFill>
                  <a:srgbClr val="002060"/>
                </a:solidFill>
                <a:effectLst/>
                <a:uLnTx/>
                <a:uFillTx/>
                <a:latin typeface="Allianz Neo" panose="020B0504020203020204" pitchFamily="34" charset="0"/>
              </a:rPr>
              <a:t>Wichtiger Hinweis zur Steuer-ID</a:t>
            </a:r>
            <a:r>
              <a:rPr kumimoji="0" lang="de-DE" altLang="de-DE" sz="1050" b="1" i="0" u="none" strike="noStrike" kern="0" cap="none" spc="0" normalizeH="0" baseline="0" noProof="0" dirty="0" smtClean="0">
                <a:ln>
                  <a:noFill/>
                </a:ln>
                <a:solidFill>
                  <a:srgbClr val="002060"/>
                </a:solidFill>
                <a:effectLst/>
                <a:uLnTx/>
                <a:uFillTx/>
                <a:latin typeface="Allianz Neo" panose="020B0504020203020204" pitchFamily="34" charset="0"/>
              </a:rPr>
              <a:t>:</a:t>
            </a:r>
          </a:p>
          <a:p>
            <a:pPr marL="0" marR="0" lvl="0" indent="0" defTabSz="1219170" eaLnBrk="0" fontAlgn="auto" latinLnBrk="0" hangingPunct="0">
              <a:lnSpc>
                <a:spcPct val="100000"/>
              </a:lnSpc>
              <a:spcBef>
                <a:spcPts val="0"/>
              </a:spcBef>
              <a:spcAft>
                <a:spcPct val="0"/>
              </a:spcAft>
              <a:buClrTx/>
              <a:buSzTx/>
              <a:buFontTx/>
              <a:buNone/>
              <a:tabLst/>
              <a:defRPr/>
            </a:pPr>
            <a:endParaRPr kumimoji="0" lang="de-DE" altLang="de-DE" sz="1050" b="0" i="0" u="none" strike="noStrike" kern="0" cap="none" spc="0" normalizeH="0" baseline="0" noProof="0" dirty="0">
              <a:ln>
                <a:noFill/>
              </a:ln>
              <a:solidFill>
                <a:srgbClr val="002060"/>
              </a:solidFill>
              <a:effectLst/>
              <a:uLnTx/>
              <a:uFillTx/>
              <a:latin typeface="Allianz Neo" panose="020B0504020203020204" pitchFamily="34" charset="0"/>
            </a:endParaRPr>
          </a:p>
          <a:p>
            <a:pPr marL="0" marR="0" lvl="0" indent="0" defTabSz="1219170" eaLnBrk="0" fontAlgn="auto" latinLnBrk="0" hangingPunct="0">
              <a:lnSpc>
                <a:spcPct val="100000"/>
              </a:lnSpc>
              <a:spcBef>
                <a:spcPts val="0"/>
              </a:spcBef>
              <a:spcAft>
                <a:spcPct val="0"/>
              </a:spcAft>
              <a:buClrTx/>
              <a:buSzTx/>
              <a:buFontTx/>
              <a:buNone/>
              <a:tabLst/>
              <a:defRPr/>
            </a:pPr>
            <a:r>
              <a:rPr kumimoji="0" lang="de-DE" altLang="de-DE" sz="1050" b="1" i="0" u="none" strike="noStrike" kern="0" cap="none" spc="0" normalizeH="0" baseline="0" noProof="0" dirty="0" smtClean="0">
                <a:ln>
                  <a:noFill/>
                </a:ln>
                <a:solidFill>
                  <a:srgbClr val="002060"/>
                </a:solidFill>
                <a:effectLst/>
                <a:uLnTx/>
                <a:uFillTx/>
                <a:latin typeface="Allianz Neo" panose="020B0504020203020204" pitchFamily="34" charset="0"/>
              </a:rPr>
              <a:t>Seit 2020 </a:t>
            </a:r>
            <a:r>
              <a:rPr kumimoji="0" lang="de-DE" altLang="de-DE" sz="1050" b="0" i="0" u="none" strike="noStrike" kern="0" cap="none" spc="0" normalizeH="0" baseline="0" noProof="0" dirty="0" smtClean="0">
                <a:ln>
                  <a:noFill/>
                </a:ln>
                <a:solidFill>
                  <a:srgbClr val="002060"/>
                </a:solidFill>
                <a:effectLst/>
                <a:uLnTx/>
                <a:uFillTx/>
                <a:latin typeface="Allianz Neo" panose="020B0504020203020204" pitchFamily="34" charset="0"/>
              </a:rPr>
              <a:t>ist neben der Steuer-ID des Ehegatten auch die der Kinder </a:t>
            </a:r>
            <a:r>
              <a:rPr kumimoji="0" lang="de-DE" altLang="de-DE" sz="1050" b="1" i="0" u="none" strike="noStrike" kern="0" cap="none" spc="0" normalizeH="0" baseline="0" noProof="0" dirty="0" smtClean="0">
                <a:ln>
                  <a:noFill/>
                </a:ln>
                <a:solidFill>
                  <a:srgbClr val="002060"/>
                </a:solidFill>
                <a:effectLst/>
                <a:uLnTx/>
                <a:uFillTx/>
                <a:latin typeface="Allianz Neo" panose="020B0504020203020204" pitchFamily="34" charset="0"/>
              </a:rPr>
              <a:t>zwingend</a:t>
            </a:r>
            <a:r>
              <a:rPr kumimoji="0" lang="de-DE" altLang="de-DE" sz="1050" b="0" i="0" u="none" strike="noStrike" kern="0" cap="none" spc="0" normalizeH="0" baseline="0" noProof="0" dirty="0" smtClean="0">
                <a:ln>
                  <a:noFill/>
                </a:ln>
                <a:solidFill>
                  <a:srgbClr val="002060"/>
                </a:solidFill>
                <a:effectLst/>
                <a:uLnTx/>
                <a:uFillTx/>
                <a:latin typeface="Allianz Neo" panose="020B0504020203020204" pitchFamily="34" charset="0"/>
              </a:rPr>
              <a:t> erforderlich.</a:t>
            </a:r>
          </a:p>
          <a:p>
            <a:pPr marL="0" marR="0" lvl="0" indent="0" defTabSz="1219170" eaLnBrk="0" fontAlgn="auto" latinLnBrk="0" hangingPunct="0">
              <a:lnSpc>
                <a:spcPct val="100000"/>
              </a:lnSpc>
              <a:spcBef>
                <a:spcPts val="0"/>
              </a:spcBef>
              <a:spcAft>
                <a:spcPct val="0"/>
              </a:spcAft>
              <a:buClrTx/>
              <a:buSzTx/>
              <a:buFontTx/>
              <a:buNone/>
              <a:tabLst/>
              <a:defRPr/>
            </a:pPr>
            <a:endParaRPr kumimoji="0" lang="de-DE" altLang="de-DE" sz="1050" b="0" i="0" u="none" strike="noStrike" kern="0" cap="none" spc="0" normalizeH="0" baseline="0" noProof="0" dirty="0">
              <a:ln>
                <a:noFill/>
              </a:ln>
              <a:solidFill>
                <a:srgbClr val="002060"/>
              </a:solidFill>
              <a:effectLst/>
              <a:uLnTx/>
              <a:uFillTx/>
              <a:latin typeface="Allianz Neo" panose="020B0504020203020204" pitchFamily="34" charset="0"/>
            </a:endParaRPr>
          </a:p>
          <a:p>
            <a:pPr marL="0" marR="0" lvl="0" indent="0" defTabSz="1219170" eaLnBrk="0" fontAlgn="auto" latinLnBrk="0" hangingPunct="0">
              <a:lnSpc>
                <a:spcPct val="100000"/>
              </a:lnSpc>
              <a:spcBef>
                <a:spcPts val="0"/>
              </a:spcBef>
              <a:spcAft>
                <a:spcPct val="0"/>
              </a:spcAft>
              <a:buClrTx/>
              <a:buSzTx/>
              <a:buFontTx/>
              <a:buNone/>
              <a:tabLst/>
              <a:defRPr/>
            </a:pPr>
            <a:r>
              <a:rPr kumimoji="0" lang="de-DE" altLang="de-DE" sz="1050" b="1" i="0" u="none" strike="noStrike" kern="0" cap="none" spc="0" normalizeH="0" baseline="0" noProof="0" dirty="0" smtClean="0">
                <a:ln>
                  <a:noFill/>
                </a:ln>
                <a:solidFill>
                  <a:srgbClr val="002060"/>
                </a:solidFill>
                <a:effectLst/>
                <a:uLnTx/>
                <a:uFillTx/>
                <a:latin typeface="Allianz Neo" panose="020B0504020203020204" pitchFamily="34" charset="0"/>
              </a:rPr>
              <a:t>Bei folgenden Konstellationen ist die Aufnahme im Filterfeld „Steuerident einholen“ vorgesehen:</a:t>
            </a:r>
          </a:p>
          <a:p>
            <a:pPr marL="0" marR="0" lvl="0" indent="0" defTabSz="1219170" eaLnBrk="0" fontAlgn="auto" latinLnBrk="0" hangingPunct="0">
              <a:lnSpc>
                <a:spcPct val="100000"/>
              </a:lnSpc>
              <a:spcBef>
                <a:spcPts val="0"/>
              </a:spcBef>
              <a:spcAft>
                <a:spcPct val="0"/>
              </a:spcAft>
              <a:buClrTx/>
              <a:buSzTx/>
              <a:buFontTx/>
              <a:buNone/>
              <a:tabLst/>
              <a:defRPr/>
            </a:pPr>
            <a:endParaRPr kumimoji="0" lang="de-DE" altLang="de-DE" sz="1050" b="0" i="0" u="none" strike="noStrike" kern="0" cap="none" spc="0" normalizeH="0" baseline="0" noProof="0" dirty="0" smtClean="0">
              <a:ln>
                <a:noFill/>
              </a:ln>
              <a:solidFill>
                <a:srgbClr val="002060"/>
              </a:solidFill>
              <a:effectLst/>
              <a:uLnTx/>
              <a:uFillTx/>
              <a:latin typeface="Allianz Neo" panose="020B0504020203020204" pitchFamily="34" charset="0"/>
            </a:endParaRPr>
          </a:p>
          <a:p>
            <a:pPr marL="152385" marR="0" lvl="0" indent="0" defTabSz="1219170" eaLnBrk="0" fontAlgn="auto" latinLnBrk="0" hangingPunct="0">
              <a:lnSpc>
                <a:spcPct val="100000"/>
              </a:lnSpc>
              <a:spcBef>
                <a:spcPts val="0"/>
              </a:spcBef>
              <a:spcAft>
                <a:spcPts val="0"/>
              </a:spcAft>
              <a:buClrTx/>
              <a:buSzTx/>
              <a:buFontTx/>
              <a:buAutoNum type="arabicPeriod"/>
              <a:tabLst/>
              <a:defRPr/>
            </a:pPr>
            <a:r>
              <a:rPr kumimoji="0" lang="de-DE" sz="1050" b="0" i="0" u="none" strike="noStrike" kern="0" cap="none" spc="0" normalizeH="0" baseline="0" noProof="0" dirty="0" smtClean="0">
                <a:ln>
                  <a:noFill/>
                </a:ln>
                <a:solidFill>
                  <a:srgbClr val="002060"/>
                </a:solidFill>
                <a:effectLst/>
                <a:uLnTx/>
                <a:uFillTx/>
                <a:latin typeface="Allianz Neo" panose="020B0504020203020204" pitchFamily="34" charset="0"/>
              </a:rPr>
              <a:t> </a:t>
            </a:r>
            <a:r>
              <a:rPr kumimoji="0" lang="de-DE" altLang="de-DE" sz="1050" b="0" i="0" u="none" strike="noStrike" kern="0" cap="none" spc="0" normalizeH="0" baseline="0" noProof="0" dirty="0" smtClean="0">
                <a:ln>
                  <a:noFill/>
                </a:ln>
                <a:solidFill>
                  <a:srgbClr val="002060"/>
                </a:solidFill>
                <a:effectLst/>
                <a:uLnTx/>
                <a:uFillTx/>
                <a:latin typeface="Allianz Neo" panose="020B0504020203020204" pitchFamily="34" charset="0"/>
              </a:rPr>
              <a:t>Steuer-ID </a:t>
            </a:r>
            <a:r>
              <a:rPr kumimoji="0" lang="de-DE" sz="1050" b="0" i="0" u="none" strike="noStrike" kern="0" cap="none" spc="0" normalizeH="0" baseline="0" noProof="0" dirty="0" smtClean="0">
                <a:ln>
                  <a:noFill/>
                </a:ln>
                <a:solidFill>
                  <a:srgbClr val="002060"/>
                </a:solidFill>
                <a:effectLst/>
                <a:uLnTx/>
                <a:uFillTx/>
                <a:latin typeface="Allianz Neo" panose="020B0504020203020204" pitchFamily="34" charset="0"/>
              </a:rPr>
              <a:t>fehlt/ist falsch</a:t>
            </a:r>
          </a:p>
          <a:p>
            <a:pPr marL="152385" marR="0" lvl="0" indent="0" defTabSz="1219170" eaLnBrk="0" fontAlgn="auto" latinLnBrk="0" hangingPunct="0">
              <a:lnSpc>
                <a:spcPct val="100000"/>
              </a:lnSpc>
              <a:spcBef>
                <a:spcPts val="0"/>
              </a:spcBef>
              <a:spcAft>
                <a:spcPts val="0"/>
              </a:spcAft>
              <a:buClrTx/>
              <a:buSzTx/>
              <a:buFontTx/>
              <a:buAutoNum type="arabicPeriod"/>
              <a:tabLst/>
              <a:defRPr/>
            </a:pPr>
            <a:r>
              <a:rPr kumimoji="0" lang="de-DE" sz="1050" b="0" i="0" u="none" strike="noStrike" kern="0" cap="none" spc="0" normalizeH="0" baseline="0" noProof="0" dirty="0" smtClean="0">
                <a:ln>
                  <a:noFill/>
                </a:ln>
                <a:solidFill>
                  <a:srgbClr val="002060"/>
                </a:solidFill>
                <a:effectLst/>
                <a:uLnTx/>
                <a:uFillTx/>
                <a:latin typeface="Allianz Neo" panose="020B0504020203020204" pitchFamily="34" charset="0"/>
              </a:rPr>
              <a:t> </a:t>
            </a:r>
            <a:r>
              <a:rPr kumimoji="0" lang="de-DE" altLang="de-DE" sz="1050" b="0" i="0" u="none" strike="noStrike" kern="0" cap="none" spc="0" normalizeH="0" baseline="0" noProof="0" dirty="0" smtClean="0">
                <a:ln>
                  <a:noFill/>
                </a:ln>
                <a:solidFill>
                  <a:srgbClr val="002060"/>
                </a:solidFill>
                <a:effectLst/>
                <a:uLnTx/>
                <a:uFillTx/>
                <a:latin typeface="Allianz Neo" panose="020B0504020203020204" pitchFamily="34" charset="0"/>
              </a:rPr>
              <a:t>Steuer-ID </a:t>
            </a:r>
            <a:r>
              <a:rPr kumimoji="0" lang="de-DE" sz="1050" b="0" i="0" u="none" strike="noStrike" kern="0" cap="none" spc="0" normalizeH="0" baseline="0" noProof="0" dirty="0" smtClean="0">
                <a:ln>
                  <a:noFill/>
                </a:ln>
                <a:solidFill>
                  <a:srgbClr val="002060"/>
                </a:solidFill>
                <a:effectLst/>
                <a:uLnTx/>
                <a:uFillTx/>
                <a:latin typeface="Allianz Neo" panose="020B0504020203020204" pitchFamily="34" charset="0"/>
              </a:rPr>
              <a:t>Ehegatte fehlt/ist falsch</a:t>
            </a:r>
          </a:p>
          <a:p>
            <a:pPr marL="152385" marR="0" lvl="0" indent="0" defTabSz="1219170" eaLnBrk="0" fontAlgn="auto" latinLnBrk="0" hangingPunct="0">
              <a:lnSpc>
                <a:spcPct val="100000"/>
              </a:lnSpc>
              <a:spcBef>
                <a:spcPts val="0"/>
              </a:spcBef>
              <a:spcAft>
                <a:spcPts val="0"/>
              </a:spcAft>
              <a:buClrTx/>
              <a:buSzTx/>
              <a:buFontTx/>
              <a:buAutoNum type="arabicPeriod"/>
              <a:tabLst/>
              <a:defRPr/>
            </a:pPr>
            <a:r>
              <a:rPr kumimoji="0" lang="de-DE" sz="1050" b="0" i="0" u="none" strike="noStrike" kern="0" cap="none" spc="0" normalizeH="0" baseline="0" noProof="0" dirty="0" smtClean="0">
                <a:ln>
                  <a:noFill/>
                </a:ln>
                <a:solidFill>
                  <a:srgbClr val="002060"/>
                </a:solidFill>
                <a:effectLst/>
                <a:uLnTx/>
                <a:uFillTx/>
                <a:latin typeface="Allianz Neo" panose="020B0504020203020204" pitchFamily="34" charset="0"/>
              </a:rPr>
              <a:t> </a:t>
            </a:r>
            <a:r>
              <a:rPr kumimoji="0" lang="de-DE" altLang="de-DE" sz="1050" b="0" i="0" u="none" strike="noStrike" kern="0" cap="none" spc="0" normalizeH="0" baseline="0" noProof="0" dirty="0" smtClean="0">
                <a:ln>
                  <a:noFill/>
                </a:ln>
                <a:solidFill>
                  <a:srgbClr val="002060"/>
                </a:solidFill>
                <a:effectLst/>
                <a:uLnTx/>
                <a:uFillTx/>
                <a:latin typeface="Allianz Neo" panose="020B0504020203020204" pitchFamily="34" charset="0"/>
              </a:rPr>
              <a:t>Steuer-ID </a:t>
            </a:r>
            <a:r>
              <a:rPr kumimoji="0" lang="de-DE" sz="1050" b="0" i="0" u="none" strike="noStrike" kern="0" cap="none" spc="0" normalizeH="0" baseline="0" noProof="0" dirty="0" smtClean="0">
                <a:ln>
                  <a:noFill/>
                </a:ln>
                <a:solidFill>
                  <a:srgbClr val="002060"/>
                </a:solidFill>
                <a:effectLst/>
                <a:uLnTx/>
                <a:uFillTx/>
                <a:latin typeface="Allianz Neo" panose="020B0504020203020204" pitchFamily="34" charset="0"/>
              </a:rPr>
              <a:t>Kind(er</a:t>
            </a:r>
            <a:r>
              <a:rPr kumimoji="0" lang="de-DE" sz="1050" b="0" i="0" u="none" strike="noStrike" kern="0" cap="none" spc="0" normalizeH="0" baseline="0" noProof="0" dirty="0">
                <a:ln>
                  <a:noFill/>
                </a:ln>
                <a:solidFill>
                  <a:srgbClr val="002060"/>
                </a:solidFill>
                <a:effectLst/>
                <a:uLnTx/>
                <a:uFillTx/>
                <a:latin typeface="Allianz Neo" panose="020B0504020203020204" pitchFamily="34" charset="0"/>
              </a:rPr>
              <a:t>) ist falsch</a:t>
            </a:r>
          </a:p>
          <a:p>
            <a:pPr marL="152385" marR="0" lvl="0" indent="0" defTabSz="1219170" eaLnBrk="0" fontAlgn="auto" latinLnBrk="0" hangingPunct="0">
              <a:lnSpc>
                <a:spcPct val="100000"/>
              </a:lnSpc>
              <a:spcBef>
                <a:spcPts val="0"/>
              </a:spcBef>
              <a:spcAft>
                <a:spcPts val="0"/>
              </a:spcAft>
              <a:buClrTx/>
              <a:buSzTx/>
              <a:buFontTx/>
              <a:buAutoNum type="arabicPeriod"/>
              <a:tabLst/>
              <a:defRPr/>
            </a:pPr>
            <a:r>
              <a:rPr kumimoji="0" lang="de-DE" sz="1050" b="0" i="0" u="none" strike="noStrike" kern="0" cap="none" spc="0" normalizeH="0" baseline="0" noProof="0" dirty="0" smtClean="0">
                <a:ln>
                  <a:noFill/>
                </a:ln>
                <a:solidFill>
                  <a:srgbClr val="002060"/>
                </a:solidFill>
                <a:effectLst/>
                <a:uLnTx/>
                <a:uFillTx/>
                <a:latin typeface="Allianz Neo" panose="020B0504020203020204" pitchFamily="34" charset="0"/>
              </a:rPr>
              <a:t> Geburtsdatum </a:t>
            </a:r>
            <a:r>
              <a:rPr kumimoji="0" lang="de-DE" sz="1050" b="0" i="0" u="none" strike="noStrike" kern="0" cap="none" spc="0" normalizeH="0" baseline="0" noProof="0" dirty="0">
                <a:ln>
                  <a:noFill/>
                </a:ln>
                <a:solidFill>
                  <a:srgbClr val="002060"/>
                </a:solidFill>
                <a:effectLst/>
                <a:uLnTx/>
                <a:uFillTx/>
                <a:latin typeface="Allianz Neo" panose="020B0504020203020204" pitchFamily="34" charset="0"/>
              </a:rPr>
              <a:t>und </a:t>
            </a:r>
            <a:r>
              <a:rPr kumimoji="0" lang="de-DE" altLang="de-DE" sz="1050" b="0" i="0" u="none" strike="noStrike" kern="0" cap="none" spc="0" normalizeH="0" baseline="0" noProof="0" dirty="0" smtClean="0">
                <a:ln>
                  <a:noFill/>
                </a:ln>
                <a:solidFill>
                  <a:srgbClr val="002060"/>
                </a:solidFill>
                <a:effectLst/>
                <a:uLnTx/>
                <a:uFillTx/>
                <a:latin typeface="Allianz Neo" panose="020B0504020203020204" pitchFamily="34" charset="0"/>
              </a:rPr>
              <a:t>Steuer-ID </a:t>
            </a:r>
            <a:r>
              <a:rPr kumimoji="0" lang="de-DE" sz="1050" b="0" i="0" u="none" strike="noStrike" kern="0" cap="none" spc="0" normalizeH="0" baseline="0" noProof="0" dirty="0" smtClean="0">
                <a:ln>
                  <a:noFill/>
                </a:ln>
                <a:solidFill>
                  <a:srgbClr val="002060"/>
                </a:solidFill>
                <a:effectLst/>
                <a:uLnTx/>
                <a:uFillTx/>
                <a:latin typeface="Allianz Neo" panose="020B0504020203020204" pitchFamily="34" charset="0"/>
              </a:rPr>
              <a:t>Kind(er</a:t>
            </a:r>
            <a:r>
              <a:rPr kumimoji="0" lang="de-DE" sz="1050" b="0" i="0" u="none" strike="noStrike" kern="0" cap="none" spc="0" normalizeH="0" baseline="0" noProof="0" dirty="0">
                <a:ln>
                  <a:noFill/>
                </a:ln>
                <a:solidFill>
                  <a:srgbClr val="002060"/>
                </a:solidFill>
                <a:effectLst/>
                <a:uLnTx/>
                <a:uFillTx/>
                <a:latin typeface="Allianz Neo" panose="020B0504020203020204" pitchFamily="34" charset="0"/>
              </a:rPr>
              <a:t>) </a:t>
            </a:r>
            <a:r>
              <a:rPr kumimoji="0" lang="de-DE" sz="1050" b="0" i="0" u="none" strike="noStrike" kern="0" cap="none" spc="0" normalizeH="0" baseline="0" noProof="0" dirty="0" smtClean="0">
                <a:ln>
                  <a:noFill/>
                </a:ln>
                <a:solidFill>
                  <a:srgbClr val="002060"/>
                </a:solidFill>
                <a:effectLst/>
                <a:uLnTx/>
                <a:uFillTx/>
                <a:latin typeface="Allianz Neo" panose="020B0504020203020204" pitchFamily="34" charset="0"/>
              </a:rPr>
              <a:t>stimmen nicht überein</a:t>
            </a:r>
            <a:endParaRPr kumimoji="0" lang="de-DE" sz="1050" b="0" i="0" u="none" strike="noStrike" kern="0" cap="none" spc="0" normalizeH="0" baseline="0" noProof="0" dirty="0">
              <a:ln>
                <a:noFill/>
              </a:ln>
              <a:solidFill>
                <a:srgbClr val="002060"/>
              </a:solidFill>
              <a:effectLst/>
              <a:uLnTx/>
              <a:uFillTx/>
              <a:latin typeface="Allianz Neo" panose="020B0504020203020204" pitchFamily="34" charset="0"/>
            </a:endParaRPr>
          </a:p>
          <a:p>
            <a:pPr marL="152385" marR="0" lvl="0" indent="0" defTabSz="1219170" eaLnBrk="0" fontAlgn="auto" latinLnBrk="0" hangingPunct="0">
              <a:lnSpc>
                <a:spcPct val="100000"/>
              </a:lnSpc>
              <a:spcBef>
                <a:spcPts val="0"/>
              </a:spcBef>
              <a:spcAft>
                <a:spcPts val="0"/>
              </a:spcAft>
              <a:buClrTx/>
              <a:buSzTx/>
              <a:buFontTx/>
              <a:buAutoNum type="arabicPeriod"/>
              <a:tabLst/>
              <a:defRPr/>
            </a:pPr>
            <a:r>
              <a:rPr kumimoji="0" lang="de-DE" sz="1050" b="0" i="0" u="none" strike="noStrike" kern="0" cap="none" spc="0" normalizeH="0" baseline="0" noProof="0" dirty="0" smtClean="0">
                <a:ln>
                  <a:noFill/>
                </a:ln>
                <a:solidFill>
                  <a:srgbClr val="002060"/>
                </a:solidFill>
                <a:effectLst/>
                <a:uLnTx/>
                <a:uFillTx/>
                <a:latin typeface="Allianz Neo" panose="020B0504020203020204" pitchFamily="34" charset="0"/>
              </a:rPr>
              <a:t> Mehrere Kinder, </a:t>
            </a:r>
            <a:r>
              <a:rPr kumimoji="0" lang="de-DE" sz="1050" b="0" i="0" u="none" strike="noStrike" kern="0" cap="none" spc="0" normalizeH="0" baseline="0" noProof="0" dirty="0">
                <a:ln>
                  <a:noFill/>
                </a:ln>
                <a:solidFill>
                  <a:srgbClr val="002060"/>
                </a:solidFill>
                <a:effectLst/>
                <a:uLnTx/>
                <a:uFillTx/>
                <a:latin typeface="Allianz Neo" panose="020B0504020203020204" pitchFamily="34" charset="0"/>
              </a:rPr>
              <a:t>und </a:t>
            </a:r>
            <a:r>
              <a:rPr kumimoji="0" lang="de-DE" altLang="de-DE" sz="1050" b="0" i="0" u="none" strike="noStrike" kern="0" cap="none" spc="0" normalizeH="0" baseline="0" noProof="0" dirty="0" smtClean="0">
                <a:ln>
                  <a:noFill/>
                </a:ln>
                <a:solidFill>
                  <a:srgbClr val="002060"/>
                </a:solidFill>
                <a:effectLst/>
                <a:uLnTx/>
                <a:uFillTx/>
                <a:latin typeface="Allianz Neo" panose="020B0504020203020204" pitchFamily="34" charset="0"/>
              </a:rPr>
              <a:t>Steuer-ID </a:t>
            </a:r>
            <a:r>
              <a:rPr kumimoji="0" lang="de-DE" sz="1050" b="0" i="0" u="none" strike="noStrike" kern="0" cap="none" spc="0" normalizeH="0" baseline="0" noProof="0" dirty="0" smtClean="0">
                <a:ln>
                  <a:noFill/>
                </a:ln>
                <a:solidFill>
                  <a:srgbClr val="002060"/>
                </a:solidFill>
                <a:effectLst/>
                <a:uLnTx/>
                <a:uFillTx/>
                <a:latin typeface="Allianz Neo" panose="020B0504020203020204" pitchFamily="34" charset="0"/>
              </a:rPr>
              <a:t>von </a:t>
            </a:r>
            <a:r>
              <a:rPr kumimoji="0" lang="de-DE" sz="1050" b="0" i="0" u="none" strike="noStrike" kern="0" cap="none" spc="0" normalizeH="0" baseline="0" noProof="0" dirty="0">
                <a:ln>
                  <a:noFill/>
                </a:ln>
                <a:solidFill>
                  <a:srgbClr val="002060"/>
                </a:solidFill>
                <a:effectLst/>
                <a:uLnTx/>
                <a:uFillTx/>
                <a:latin typeface="Allianz Neo" panose="020B0504020203020204" pitchFamily="34" charset="0"/>
              </a:rPr>
              <a:t>einem </a:t>
            </a:r>
            <a:r>
              <a:rPr kumimoji="0" lang="de-DE" sz="1050" b="0" i="0" u="none" strike="noStrike" kern="0" cap="none" spc="0" normalizeH="0" baseline="0" noProof="0" dirty="0" smtClean="0">
                <a:ln>
                  <a:noFill/>
                </a:ln>
                <a:solidFill>
                  <a:srgbClr val="002060"/>
                </a:solidFill>
                <a:effectLst/>
                <a:uLnTx/>
                <a:uFillTx/>
                <a:latin typeface="Allianz Neo" panose="020B0504020203020204" pitchFamily="34" charset="0"/>
              </a:rPr>
              <a:t>oder mehreren Kindern fehlt</a:t>
            </a:r>
            <a:br>
              <a:rPr kumimoji="0" lang="de-DE" sz="1050" b="0" i="0" u="none" strike="noStrike" kern="0" cap="none" spc="0" normalizeH="0" baseline="0" noProof="0" dirty="0" smtClean="0">
                <a:ln>
                  <a:noFill/>
                </a:ln>
                <a:solidFill>
                  <a:srgbClr val="002060"/>
                </a:solidFill>
                <a:effectLst/>
                <a:uLnTx/>
                <a:uFillTx/>
                <a:latin typeface="Allianz Neo" panose="020B0504020203020204" pitchFamily="34" charset="0"/>
              </a:rPr>
            </a:br>
            <a:r>
              <a:rPr kumimoji="0" lang="de-DE" sz="1050" b="0" i="0" u="none" strike="noStrike" kern="0" cap="none" spc="0" normalizeH="0" baseline="0" noProof="0" dirty="0" smtClean="0">
                <a:ln>
                  <a:noFill/>
                </a:ln>
                <a:solidFill>
                  <a:srgbClr val="002060"/>
                </a:solidFill>
                <a:effectLst/>
                <a:uLnTx/>
                <a:uFillTx/>
                <a:latin typeface="Allianz Neo" panose="020B0504020203020204" pitchFamily="34" charset="0"/>
              </a:rPr>
              <a:t>   </a:t>
            </a:r>
          </a:p>
        </p:txBody>
      </p:sp>
      <p:pic>
        <p:nvPicPr>
          <p:cNvPr id="49" name="Grafik 4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193404" y="3105642"/>
            <a:ext cx="180000" cy="180000"/>
          </a:xfrm>
          <a:prstGeom prst="rect">
            <a:avLst/>
          </a:prstGeom>
        </p:spPr>
      </p:pic>
      <p:pic>
        <p:nvPicPr>
          <p:cNvPr id="50" name="Grafik 4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86680" y="3490653"/>
            <a:ext cx="180000" cy="180000"/>
          </a:xfrm>
          <a:prstGeom prst="rect">
            <a:avLst/>
          </a:prstGeom>
        </p:spPr>
      </p:pic>
      <p:pic>
        <p:nvPicPr>
          <p:cNvPr id="51" name="Grafik 50"/>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366671" y="3639190"/>
            <a:ext cx="180000" cy="180000"/>
          </a:xfrm>
          <a:prstGeom prst="rect">
            <a:avLst/>
          </a:prstGeom>
        </p:spPr>
      </p:pic>
    </p:spTree>
    <p:extLst>
      <p:ext uri="{BB962C8B-B14F-4D97-AF65-F5344CB8AC3E}">
        <p14:creationId xmlns:p14="http://schemas.microsoft.com/office/powerpoint/2010/main" val="22251588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0605AB15-DA03-45D2-994B-0725B277F5CB}"/>
              </a:ext>
            </a:extLst>
          </p:cNvPr>
          <p:cNvSpPr>
            <a:spLocks noGrp="1"/>
          </p:cNvSpPr>
          <p:nvPr>
            <p:ph type="dt" sz="half" idx="10"/>
          </p:nvPr>
        </p:nvSpPr>
        <p:spPr/>
        <p:txBody>
          <a:bodyPr/>
          <a:lstStyle/>
          <a:p>
            <a:pPr marL="0" marR="0" lvl="0" indent="0" algn="l" defTabSz="864017" rtl="0" eaLnBrk="1" fontAlgn="auto" latinLnBrk="0" hangingPunct="1">
              <a:lnSpc>
                <a:spcPct val="100000"/>
              </a:lnSpc>
              <a:spcBef>
                <a:spcPts val="0"/>
              </a:spcBef>
              <a:spcAft>
                <a:spcPts val="0"/>
              </a:spcAft>
              <a:buClrTx/>
              <a:buSzTx/>
              <a:buFontTx/>
              <a:buNone/>
              <a:tabLst/>
              <a:defRPr/>
            </a:pPr>
            <a:r>
              <a:rPr kumimoji="0" lang="de-DE" sz="750" b="0" i="0" u="none" strike="noStrike" kern="1200" cap="none" spc="0" normalizeH="0" baseline="0" noProof="0" dirty="0">
                <a:ln>
                  <a:noFill/>
                </a:ln>
                <a:solidFill>
                  <a:srgbClr val="003781"/>
                </a:solidFill>
                <a:effectLst/>
                <a:uLnTx/>
                <a:uFillTx/>
                <a:latin typeface="Allianz Neo" panose="020B0504020203020204" pitchFamily="34" charset="0"/>
              </a:rPr>
              <a:t>© Allianz </a:t>
            </a:r>
            <a:r>
              <a:rPr kumimoji="0" lang="de-DE" sz="750" b="0" i="0" u="none" strike="noStrike" kern="1200" cap="none" spc="0" normalizeH="0" baseline="0" noProof="0" dirty="0" smtClean="0">
                <a:ln>
                  <a:noFill/>
                </a:ln>
                <a:solidFill>
                  <a:srgbClr val="003781"/>
                </a:solidFill>
                <a:effectLst/>
                <a:uLnTx/>
                <a:uFillTx/>
                <a:latin typeface="Allianz Neo" panose="020B0504020203020204" pitchFamily="34" charset="0"/>
              </a:rPr>
              <a:t>2023</a:t>
            </a:r>
            <a:endParaRPr kumimoji="0" lang="de-DE" sz="750" b="0" i="0" u="none" strike="noStrike" kern="1200" cap="none" spc="0" normalizeH="0" baseline="0" noProof="0" dirty="0">
              <a:ln>
                <a:noFill/>
              </a:ln>
              <a:solidFill>
                <a:srgbClr val="003781"/>
              </a:solidFill>
              <a:effectLst/>
              <a:uLnTx/>
              <a:uFillTx/>
              <a:latin typeface="Allianz Neo" panose="020B0504020203020204" pitchFamily="34" charset="0"/>
            </a:endParaRPr>
          </a:p>
        </p:txBody>
      </p:sp>
      <p:sp>
        <p:nvSpPr>
          <p:cNvPr id="7" name="Foliennummernplatzhalter 6">
            <a:extLst>
              <a:ext uri="{FF2B5EF4-FFF2-40B4-BE49-F238E27FC236}">
                <a16:creationId xmlns:a16="http://schemas.microsoft.com/office/drawing/2014/main" id="{01B67B75-DBB7-4AB5-98D0-194D2FE8383F}"/>
              </a:ext>
            </a:extLst>
          </p:cNvPr>
          <p:cNvSpPr>
            <a:spLocks noGrp="1"/>
          </p:cNvSpPr>
          <p:nvPr>
            <p:ph type="sldNum" sz="quarter" idx="12"/>
          </p:nvPr>
        </p:nvSpPr>
        <p:spPr/>
        <p:txBody>
          <a:bodyPr/>
          <a:lstStyle/>
          <a:p>
            <a:pPr marL="0" marR="0" lvl="0" indent="0" algn="l" defTabSz="864017" rtl="0" eaLnBrk="1" fontAlgn="auto" latinLnBrk="0" hangingPunct="1">
              <a:lnSpc>
                <a:spcPct val="100000"/>
              </a:lnSpc>
              <a:spcBef>
                <a:spcPts val="0"/>
              </a:spcBef>
              <a:spcAft>
                <a:spcPts val="0"/>
              </a:spcAft>
              <a:buClrTx/>
              <a:buSzTx/>
              <a:buFontTx/>
              <a:buNone/>
              <a:tabLst/>
              <a:defRPr/>
            </a:pPr>
            <a:fld id="{0F96B16C-3F5F-44BC-AFCC-8CBCBD90898D}" type="slidenum">
              <a:rPr kumimoji="0" lang="de-DE" sz="750" b="1" i="0" u="none" strike="noStrike" kern="1200" cap="none" spc="0" normalizeH="0" baseline="0" noProof="0" smtClean="0">
                <a:ln>
                  <a:noFill/>
                </a:ln>
                <a:solidFill>
                  <a:srgbClr val="003781"/>
                </a:solidFill>
                <a:effectLst/>
                <a:uLnTx/>
                <a:uFillTx/>
                <a:latin typeface="Allianz Neo" panose="020B0504020203020204" pitchFamily="34" charset="0"/>
              </a:rPr>
              <a:pPr marL="0" marR="0" lvl="0" indent="0" algn="l" defTabSz="864017" rtl="0" eaLnBrk="1" fontAlgn="auto" latinLnBrk="0" hangingPunct="1">
                <a:lnSpc>
                  <a:spcPct val="100000"/>
                </a:lnSpc>
                <a:spcBef>
                  <a:spcPts val="0"/>
                </a:spcBef>
                <a:spcAft>
                  <a:spcPts val="0"/>
                </a:spcAft>
                <a:buClrTx/>
                <a:buSzTx/>
                <a:buFontTx/>
                <a:buNone/>
                <a:tabLst/>
                <a:defRPr/>
              </a:pPr>
              <a:t>8</a:t>
            </a:fld>
            <a:endParaRPr kumimoji="0" lang="de-DE" sz="750" b="1" i="0" u="none" strike="noStrike" kern="1200" cap="none" spc="0" normalizeH="0" baseline="0" noProof="0">
              <a:ln>
                <a:noFill/>
              </a:ln>
              <a:solidFill>
                <a:srgbClr val="003781"/>
              </a:solidFill>
              <a:effectLst/>
              <a:uLnTx/>
              <a:uFillTx/>
              <a:latin typeface="Allianz Neo" panose="020B0504020203020204" pitchFamily="34" charset="0"/>
            </a:endParaRPr>
          </a:p>
        </p:txBody>
      </p:sp>
      <p:sp>
        <p:nvSpPr>
          <p:cNvPr id="12" name="Titel 3">
            <a:extLst>
              <a:ext uri="{FF2B5EF4-FFF2-40B4-BE49-F238E27FC236}">
                <a16:creationId xmlns:a16="http://schemas.microsoft.com/office/drawing/2014/main" id="{00DE7A36-8B57-4026-A5E6-D8D486341B39}"/>
              </a:ext>
            </a:extLst>
          </p:cNvPr>
          <p:cNvSpPr txBox="1">
            <a:spLocks/>
          </p:cNvSpPr>
          <p:nvPr/>
        </p:nvSpPr>
        <p:spPr>
          <a:xfrm>
            <a:off x="468313" y="468313"/>
            <a:ext cx="10367962" cy="684212"/>
          </a:xfrm>
          <a:prstGeom prst="rect">
            <a:avLst/>
          </a:prstGeom>
        </p:spPr>
        <p:txBody>
          <a:bodyPr vert="horz" lIns="0" tIns="0" rIns="0" bIns="0" rtlCol="0" anchor="t" anchorCtr="0">
            <a:noAutofit/>
          </a:bodyPr>
          <a:lstStyle>
            <a:lvl1pPr algn="l" defTabSz="914400" rtl="0" eaLnBrk="1" latinLnBrk="0" hangingPunct="1">
              <a:lnSpc>
                <a:spcPct val="80000"/>
              </a:lnSpc>
              <a:spcBef>
                <a:spcPct val="0"/>
              </a:spcBef>
              <a:buNone/>
              <a:defRPr sz="4700" kern="1200">
                <a:solidFill>
                  <a:schemeClr val="bg1"/>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1" fontAlgn="auto" latinLnBrk="0" hangingPunct="1">
              <a:lnSpc>
                <a:spcPct val="80000"/>
              </a:lnSpc>
              <a:spcBef>
                <a:spcPct val="0"/>
              </a:spcBef>
              <a:spcAft>
                <a:spcPts val="0"/>
              </a:spcAft>
              <a:buClrTx/>
              <a:buSzTx/>
              <a:buFontTx/>
              <a:buNone/>
              <a:tabLst/>
              <a:defRPr/>
            </a:pPr>
            <a:r>
              <a:rPr lang="de-DE" dirty="0" smtClean="0">
                <a:solidFill>
                  <a:srgbClr val="003781"/>
                </a:solidFill>
                <a:latin typeface="Allianz Neo" panose="020B0504020203020204" pitchFamily="34" charset="0"/>
              </a:rPr>
              <a:t>Filterfelder und Filterausprägungen</a:t>
            </a:r>
            <a:endParaRPr kumimoji="0" lang="de-DE" sz="4700" b="0" i="0" u="none" strike="noStrike" kern="1200" cap="none" spc="0" normalizeH="0" baseline="0" noProof="0" dirty="0">
              <a:ln>
                <a:noFill/>
              </a:ln>
              <a:solidFill>
                <a:srgbClr val="002060"/>
              </a:solidFill>
              <a:effectLst/>
              <a:uLnTx/>
              <a:uFillTx/>
              <a:latin typeface="Allianz Neo" panose="020B0504020203020204" pitchFamily="34" charset="0"/>
            </a:endParaRPr>
          </a:p>
        </p:txBody>
      </p:sp>
      <p:pic>
        <p:nvPicPr>
          <p:cNvPr id="2" name="Grafik 1"/>
          <p:cNvPicPr>
            <a:picLocks noChangeAspect="1"/>
          </p:cNvPicPr>
          <p:nvPr/>
        </p:nvPicPr>
        <p:blipFill rotWithShape="1">
          <a:blip r:embed="rId2">
            <a:extLst>
              <a:ext uri="{28A0092B-C50C-407E-A947-70E740481C1C}">
                <a14:useLocalDpi xmlns:a14="http://schemas.microsoft.com/office/drawing/2010/main" val="0"/>
              </a:ext>
            </a:extLst>
          </a:blip>
          <a:srcRect t="41158"/>
          <a:stretch/>
        </p:blipFill>
        <p:spPr>
          <a:xfrm>
            <a:off x="514349" y="1564105"/>
            <a:ext cx="10433553" cy="2286000"/>
          </a:xfrm>
          <a:prstGeom prst="rect">
            <a:avLst/>
          </a:prstGeom>
        </p:spPr>
      </p:pic>
      <p:sp>
        <p:nvSpPr>
          <p:cNvPr id="8" name="Textfeld 3"/>
          <p:cNvSpPr txBox="1">
            <a:spLocks noChangeArrowheads="1"/>
          </p:cNvSpPr>
          <p:nvPr/>
        </p:nvSpPr>
        <p:spPr bwMode="auto">
          <a:xfrm>
            <a:off x="570494" y="3769896"/>
            <a:ext cx="2605843" cy="1215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2" rIns="91422" bIns="45712">
            <a:spAutoFit/>
          </a:bodyPr>
          <a:lstStyle>
            <a:lvl1pPr eaLnBrk="0" hangingPunct="0">
              <a:defRPr sz="2000">
                <a:solidFill>
                  <a:schemeClr val="accent1"/>
                </a:solidFill>
                <a:latin typeface="Arial" charset="0"/>
              </a:defRPr>
            </a:lvl1pPr>
            <a:lvl2pPr marL="742950" indent="-285750" eaLnBrk="0" hangingPunct="0">
              <a:defRPr>
                <a:solidFill>
                  <a:schemeClr val="tx1"/>
                </a:solidFill>
                <a:latin typeface="Arial" charset="0"/>
              </a:defRPr>
            </a:lvl2pPr>
            <a:lvl3pPr marL="1143000" indent="-228600" eaLnBrk="0" hangingPunct="0">
              <a:buChar char="§"/>
              <a:defRPr>
                <a:solidFill>
                  <a:schemeClr val="tx1"/>
                </a:solidFill>
                <a:latin typeface="Arial" charset="0"/>
              </a:defRPr>
            </a:lvl3pPr>
            <a:lvl4pPr marL="1600200" indent="-228600" eaLnBrk="0" hangingPunct="0">
              <a:buChar char="-"/>
              <a:defRPr>
                <a:solidFill>
                  <a:schemeClr val="tx1"/>
                </a:solidFill>
                <a:latin typeface="Arial" charset="0"/>
              </a:defRPr>
            </a:lvl4pPr>
            <a:lvl5pPr marL="2057400" indent="-228600" eaLnBrk="0" hangingPunct="0">
              <a:buChar char="-"/>
              <a:defRPr>
                <a:solidFill>
                  <a:schemeClr val="tx1"/>
                </a:solidFill>
                <a:latin typeface="Arial" charset="0"/>
              </a:defRPr>
            </a:lvl5pPr>
            <a:lvl6pPr marL="2514600" indent="-228600" eaLnBrk="0" fontAlgn="base" hangingPunct="0">
              <a:spcBef>
                <a:spcPct val="0"/>
              </a:spcBef>
              <a:spcAft>
                <a:spcPct val="30000"/>
              </a:spcAft>
              <a:buClr>
                <a:schemeClr val="accent1"/>
              </a:buClr>
              <a:buChar char="-"/>
              <a:defRPr>
                <a:solidFill>
                  <a:schemeClr val="tx1"/>
                </a:solidFill>
                <a:latin typeface="Arial" charset="0"/>
              </a:defRPr>
            </a:lvl6pPr>
            <a:lvl7pPr marL="2971800" indent="-228600" eaLnBrk="0" fontAlgn="base" hangingPunct="0">
              <a:spcBef>
                <a:spcPct val="0"/>
              </a:spcBef>
              <a:spcAft>
                <a:spcPct val="30000"/>
              </a:spcAft>
              <a:buClr>
                <a:schemeClr val="accent1"/>
              </a:buClr>
              <a:buChar char="-"/>
              <a:defRPr>
                <a:solidFill>
                  <a:schemeClr val="tx1"/>
                </a:solidFill>
                <a:latin typeface="Arial" charset="0"/>
              </a:defRPr>
            </a:lvl7pPr>
            <a:lvl8pPr marL="3429000" indent="-228600" eaLnBrk="0" fontAlgn="base" hangingPunct="0">
              <a:spcBef>
                <a:spcPct val="0"/>
              </a:spcBef>
              <a:spcAft>
                <a:spcPct val="30000"/>
              </a:spcAft>
              <a:buClr>
                <a:schemeClr val="accent1"/>
              </a:buClr>
              <a:buChar char="-"/>
              <a:defRPr>
                <a:solidFill>
                  <a:schemeClr val="tx1"/>
                </a:solidFill>
                <a:latin typeface="Arial" charset="0"/>
              </a:defRPr>
            </a:lvl8pPr>
            <a:lvl9pPr marL="3886200" indent="-228600" eaLnBrk="0" fontAlgn="base" hangingPunct="0">
              <a:spcBef>
                <a:spcPct val="0"/>
              </a:spcBef>
              <a:spcAft>
                <a:spcPct val="30000"/>
              </a:spcAft>
              <a:buClr>
                <a:schemeClr val="accent1"/>
              </a:buClr>
              <a:buChar char="-"/>
              <a:defRPr>
                <a:solidFill>
                  <a:schemeClr val="tx1"/>
                </a:solidFill>
                <a:latin typeface="Arial" charset="0"/>
              </a:defRPr>
            </a:lvl9pPr>
          </a:lstStyle>
          <a:p>
            <a:pPr marL="0" marR="0" lvl="0" indent="0" defTabSz="1219170" eaLnBrk="0" fontAlgn="auto" latinLnBrk="0" hangingPunct="0">
              <a:lnSpc>
                <a:spcPct val="100000"/>
              </a:lnSpc>
              <a:spcBef>
                <a:spcPts val="0"/>
              </a:spcBef>
              <a:spcAft>
                <a:spcPts val="600"/>
              </a:spcAft>
              <a:buClrTx/>
              <a:buSzTx/>
              <a:buFontTx/>
              <a:buNone/>
              <a:tabLst/>
              <a:defRPr/>
            </a:pPr>
            <a:r>
              <a:rPr kumimoji="0" lang="de-DE" altLang="de-DE" sz="1050" b="1" i="0" u="none" strike="noStrike" kern="0" cap="none" spc="0" normalizeH="0" baseline="0" noProof="0" dirty="0">
                <a:ln>
                  <a:noFill/>
                </a:ln>
                <a:solidFill>
                  <a:srgbClr val="FF9933"/>
                </a:solidFill>
                <a:effectLst/>
                <a:uLnTx/>
                <a:uFillTx/>
                <a:latin typeface="Allianz Neo" panose="020B0504020203020204" pitchFamily="34" charset="0"/>
              </a:rPr>
              <a:t>Filterfeld: </a:t>
            </a:r>
            <a:r>
              <a:rPr kumimoji="0" lang="de-DE" altLang="de-DE" sz="1050" b="1" i="0" u="none" strike="noStrike" kern="0" cap="none" spc="0" normalizeH="0" baseline="0" noProof="0" dirty="0">
                <a:ln>
                  <a:noFill/>
                </a:ln>
                <a:solidFill>
                  <a:srgbClr val="002060"/>
                </a:solidFill>
                <a:effectLst/>
                <a:uLnTx/>
                <a:uFillTx/>
                <a:latin typeface="Allianz Neo" panose="020B0504020203020204" pitchFamily="34" charset="0"/>
              </a:rPr>
              <a:t>Grundzulage</a:t>
            </a:r>
            <a:br>
              <a:rPr kumimoji="0" lang="de-DE" altLang="de-DE" sz="1050" b="1" i="0" u="none" strike="noStrike" kern="0" cap="none" spc="0" normalizeH="0" baseline="0" noProof="0" dirty="0">
                <a:ln>
                  <a:noFill/>
                </a:ln>
                <a:solidFill>
                  <a:srgbClr val="002060"/>
                </a:solidFill>
                <a:effectLst/>
                <a:uLnTx/>
                <a:uFillTx/>
                <a:latin typeface="Allianz Neo" panose="020B0504020203020204" pitchFamily="34" charset="0"/>
              </a:rPr>
            </a:br>
            <a:r>
              <a:rPr kumimoji="0" lang="de-DE" altLang="de-DE" sz="1050" b="0" i="0" u="none" strike="noStrike" kern="0" cap="none" spc="0" normalizeH="0" baseline="0" noProof="0" dirty="0">
                <a:ln>
                  <a:noFill/>
                </a:ln>
                <a:solidFill>
                  <a:srgbClr val="002060"/>
                </a:solidFill>
                <a:effectLst/>
                <a:uLnTx/>
                <a:uFillTx/>
                <a:latin typeface="Allianz Neo" panose="020B0504020203020204" pitchFamily="34" charset="0"/>
              </a:rPr>
              <a:t>Filtermöglichkeit: voll, gekürzt, keine, </a:t>
            </a:r>
            <a:r>
              <a:rPr kumimoji="0" lang="de-DE" altLang="de-DE" sz="1050" b="0" i="0" u="none" strike="noStrike" kern="0" cap="none" spc="0" normalizeH="0" baseline="0" noProof="0" dirty="0" smtClean="0">
                <a:ln>
                  <a:noFill/>
                </a:ln>
                <a:solidFill>
                  <a:srgbClr val="002060"/>
                </a:solidFill>
                <a:effectLst/>
                <a:uLnTx/>
                <a:uFillTx/>
                <a:latin typeface="Allianz Neo" panose="020B0504020203020204" pitchFamily="34" charset="0"/>
              </a:rPr>
              <a:t>leer</a:t>
            </a:r>
          </a:p>
          <a:p>
            <a:pPr marL="0" marR="0" lvl="0" indent="0" defTabSz="1219170" eaLnBrk="0" fontAlgn="auto" latinLnBrk="0" hangingPunct="0">
              <a:lnSpc>
                <a:spcPct val="100000"/>
              </a:lnSpc>
              <a:spcBef>
                <a:spcPts val="0"/>
              </a:spcBef>
              <a:spcAft>
                <a:spcPts val="600"/>
              </a:spcAft>
              <a:buClrTx/>
              <a:buSzTx/>
              <a:buFontTx/>
              <a:buNone/>
              <a:tabLst/>
              <a:defRPr/>
            </a:pPr>
            <a:r>
              <a:rPr kumimoji="0" lang="de-DE" altLang="de-DE" sz="1050" b="1" i="0" u="none" strike="noStrike" kern="0" cap="none" spc="0" normalizeH="0" baseline="0" noProof="0" dirty="0" smtClean="0">
                <a:ln>
                  <a:noFill/>
                </a:ln>
                <a:solidFill>
                  <a:srgbClr val="FF9933"/>
                </a:solidFill>
                <a:effectLst/>
                <a:uLnTx/>
                <a:uFillTx/>
                <a:latin typeface="Allianz Neo" panose="020B0504020203020204" pitchFamily="34" charset="0"/>
              </a:rPr>
              <a:t>Filterfeld</a:t>
            </a:r>
            <a:r>
              <a:rPr kumimoji="0" lang="de-DE" altLang="de-DE" sz="1050" b="1" i="0" u="none" strike="noStrike" kern="0" cap="none" spc="0" normalizeH="0" baseline="0" noProof="0" dirty="0">
                <a:ln>
                  <a:noFill/>
                </a:ln>
                <a:solidFill>
                  <a:srgbClr val="FF9933"/>
                </a:solidFill>
                <a:effectLst/>
                <a:uLnTx/>
                <a:uFillTx/>
                <a:latin typeface="Allianz Neo" panose="020B0504020203020204" pitchFamily="34" charset="0"/>
              </a:rPr>
              <a:t>: </a:t>
            </a:r>
            <a:r>
              <a:rPr kumimoji="0" lang="de-DE" altLang="de-DE" sz="1050" b="1" i="0" u="none" strike="noStrike" kern="0" cap="none" spc="0" normalizeH="0" baseline="0" noProof="0" dirty="0">
                <a:ln>
                  <a:noFill/>
                </a:ln>
                <a:solidFill>
                  <a:srgbClr val="002060"/>
                </a:solidFill>
                <a:effectLst/>
                <a:uLnTx/>
                <a:uFillTx/>
                <a:latin typeface="Allianz Neo" panose="020B0504020203020204" pitchFamily="34" charset="0"/>
              </a:rPr>
              <a:t>Beamter</a:t>
            </a:r>
            <a:br>
              <a:rPr kumimoji="0" lang="de-DE" altLang="de-DE" sz="1050" b="1" i="0" u="none" strike="noStrike" kern="0" cap="none" spc="0" normalizeH="0" baseline="0" noProof="0" dirty="0">
                <a:ln>
                  <a:noFill/>
                </a:ln>
                <a:solidFill>
                  <a:srgbClr val="002060"/>
                </a:solidFill>
                <a:effectLst/>
                <a:uLnTx/>
                <a:uFillTx/>
                <a:latin typeface="Allianz Neo" panose="020B0504020203020204" pitchFamily="34" charset="0"/>
              </a:rPr>
            </a:br>
            <a:r>
              <a:rPr kumimoji="0" lang="de-DE" altLang="de-DE" sz="1050" b="0" i="0" u="none" strike="noStrike" kern="0" cap="none" spc="0" normalizeH="0" baseline="0" noProof="0" dirty="0">
                <a:ln>
                  <a:noFill/>
                </a:ln>
                <a:solidFill>
                  <a:srgbClr val="002060"/>
                </a:solidFill>
                <a:effectLst/>
                <a:uLnTx/>
                <a:uFillTx/>
                <a:latin typeface="Allianz Neo" panose="020B0504020203020204" pitchFamily="34" charset="0"/>
              </a:rPr>
              <a:t>Filtermöglichkeit: Ja, Nein, </a:t>
            </a:r>
            <a:r>
              <a:rPr kumimoji="0" lang="de-DE" altLang="de-DE" sz="1050" b="0" i="0" u="none" strike="noStrike" kern="0" cap="none" spc="0" normalizeH="0" baseline="0" noProof="0" dirty="0" smtClean="0">
                <a:ln>
                  <a:noFill/>
                </a:ln>
                <a:solidFill>
                  <a:srgbClr val="002060"/>
                </a:solidFill>
                <a:effectLst/>
                <a:uLnTx/>
                <a:uFillTx/>
                <a:latin typeface="Allianz Neo" panose="020B0504020203020204" pitchFamily="34" charset="0"/>
              </a:rPr>
              <a:t>Leer</a:t>
            </a:r>
          </a:p>
          <a:p>
            <a:pPr marL="0" marR="0" lvl="0" indent="0" defTabSz="1219170" eaLnBrk="0" fontAlgn="auto" latinLnBrk="0" hangingPunct="0">
              <a:lnSpc>
                <a:spcPct val="100000"/>
              </a:lnSpc>
              <a:spcBef>
                <a:spcPts val="0"/>
              </a:spcBef>
              <a:spcAft>
                <a:spcPts val="600"/>
              </a:spcAft>
              <a:buClrTx/>
              <a:buSzTx/>
              <a:buFontTx/>
              <a:buNone/>
              <a:tabLst/>
              <a:defRPr/>
            </a:pPr>
            <a:r>
              <a:rPr kumimoji="0" lang="de-DE" altLang="de-DE" sz="1050" b="1" i="0" u="none" strike="noStrike" kern="0" cap="none" spc="0" normalizeH="0" baseline="0" noProof="0" dirty="0" smtClean="0">
                <a:ln>
                  <a:noFill/>
                </a:ln>
                <a:solidFill>
                  <a:srgbClr val="FF9933"/>
                </a:solidFill>
                <a:effectLst/>
                <a:uLnTx/>
                <a:uFillTx/>
                <a:latin typeface="Allianz Neo" panose="020B0504020203020204" pitchFamily="34" charset="0"/>
              </a:rPr>
              <a:t>Filterfeld</a:t>
            </a:r>
            <a:r>
              <a:rPr kumimoji="0" lang="de-DE" altLang="de-DE" sz="1050" b="1" i="0" u="none" strike="noStrike" kern="0" cap="none" spc="0" normalizeH="0" baseline="0" noProof="0" dirty="0">
                <a:ln>
                  <a:noFill/>
                </a:ln>
                <a:solidFill>
                  <a:srgbClr val="FF9933"/>
                </a:solidFill>
                <a:effectLst/>
                <a:uLnTx/>
                <a:uFillTx/>
                <a:latin typeface="Allianz Neo" panose="020B0504020203020204" pitchFamily="34" charset="0"/>
              </a:rPr>
              <a:t>: </a:t>
            </a:r>
            <a:r>
              <a:rPr kumimoji="0" lang="de-DE" altLang="de-DE" sz="1050" b="1" i="0" u="none" strike="noStrike" kern="0" cap="none" spc="0" normalizeH="0" baseline="0" noProof="0" dirty="0">
                <a:ln>
                  <a:noFill/>
                </a:ln>
                <a:solidFill>
                  <a:srgbClr val="002060"/>
                </a:solidFill>
                <a:effectLst/>
                <a:uLnTx/>
                <a:uFillTx/>
                <a:latin typeface="Allianz Neo" panose="020B0504020203020204" pitchFamily="34" charset="0"/>
              </a:rPr>
              <a:t>Dauerzulagenantrag </a:t>
            </a:r>
            <a:r>
              <a:rPr kumimoji="0" lang="de-DE" altLang="de-DE" sz="1050" b="1" i="0" u="none" strike="noStrike" kern="0" cap="none" spc="0" normalizeH="0" baseline="0" noProof="0" dirty="0" smtClean="0">
                <a:ln>
                  <a:noFill/>
                </a:ln>
                <a:solidFill>
                  <a:srgbClr val="002060"/>
                </a:solidFill>
                <a:effectLst/>
                <a:uLnTx/>
                <a:uFillTx/>
                <a:latin typeface="Allianz Neo" panose="020B0504020203020204" pitchFamily="34" charset="0"/>
              </a:rPr>
              <a:t>einholen</a:t>
            </a:r>
            <a:br>
              <a:rPr kumimoji="0" lang="de-DE" altLang="de-DE" sz="1050" b="1" i="0" u="none" strike="noStrike" kern="0" cap="none" spc="0" normalizeH="0" baseline="0" noProof="0" dirty="0" smtClean="0">
                <a:ln>
                  <a:noFill/>
                </a:ln>
                <a:solidFill>
                  <a:srgbClr val="002060"/>
                </a:solidFill>
                <a:effectLst/>
                <a:uLnTx/>
                <a:uFillTx/>
                <a:latin typeface="Allianz Neo" panose="020B0504020203020204" pitchFamily="34" charset="0"/>
              </a:rPr>
            </a:br>
            <a:r>
              <a:rPr kumimoji="0" lang="de-DE" altLang="de-DE" sz="1050" b="0" i="0" u="none" strike="noStrike" kern="0" cap="none" spc="0" normalizeH="0" baseline="0" noProof="0" dirty="0" smtClean="0">
                <a:ln>
                  <a:noFill/>
                </a:ln>
                <a:solidFill>
                  <a:srgbClr val="002060"/>
                </a:solidFill>
                <a:effectLst/>
                <a:uLnTx/>
                <a:uFillTx/>
                <a:latin typeface="Allianz Neo" panose="020B0504020203020204" pitchFamily="34" charset="0"/>
              </a:rPr>
              <a:t>Filtermöglichkeit</a:t>
            </a:r>
            <a:r>
              <a:rPr kumimoji="0" lang="de-DE" altLang="de-DE" sz="1050" b="0" i="0" u="none" strike="noStrike" kern="0" cap="none" spc="0" normalizeH="0" baseline="0" noProof="0" dirty="0">
                <a:ln>
                  <a:noFill/>
                </a:ln>
                <a:solidFill>
                  <a:srgbClr val="002060"/>
                </a:solidFill>
                <a:effectLst/>
                <a:uLnTx/>
                <a:uFillTx/>
                <a:latin typeface="Allianz Neo" panose="020B0504020203020204" pitchFamily="34" charset="0"/>
              </a:rPr>
              <a:t>: Ja, </a:t>
            </a:r>
            <a:r>
              <a:rPr kumimoji="0" lang="de-DE" altLang="de-DE" sz="1050" b="0" i="0" u="none" strike="noStrike" kern="0" cap="none" spc="0" normalizeH="0" baseline="0" noProof="0" dirty="0" smtClean="0">
                <a:ln>
                  <a:noFill/>
                </a:ln>
                <a:solidFill>
                  <a:srgbClr val="002060"/>
                </a:solidFill>
                <a:effectLst/>
                <a:uLnTx/>
                <a:uFillTx/>
                <a:latin typeface="Allianz Neo" panose="020B0504020203020204" pitchFamily="34" charset="0"/>
              </a:rPr>
              <a:t>Nein</a:t>
            </a:r>
            <a:endParaRPr kumimoji="0" lang="de-DE" sz="1050" b="0" i="0" u="none" strike="noStrike" kern="0" cap="none" spc="0" normalizeH="0" baseline="0" noProof="0" dirty="0">
              <a:ln>
                <a:noFill/>
              </a:ln>
              <a:solidFill>
                <a:srgbClr val="000000"/>
              </a:solidFill>
              <a:effectLst/>
              <a:uLnTx/>
              <a:uFillTx/>
              <a:latin typeface="Allianz Neo" panose="020B0504020203020204" pitchFamily="34" charset="0"/>
            </a:endParaRPr>
          </a:p>
        </p:txBody>
      </p:sp>
      <p:sp>
        <p:nvSpPr>
          <p:cNvPr id="9" name="Textfeld 3"/>
          <p:cNvSpPr txBox="1">
            <a:spLocks noChangeArrowheads="1"/>
          </p:cNvSpPr>
          <p:nvPr/>
        </p:nvSpPr>
        <p:spPr bwMode="auto">
          <a:xfrm>
            <a:off x="3174672" y="3769896"/>
            <a:ext cx="2605843" cy="178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2" rIns="91422" bIns="45712">
            <a:spAutoFit/>
          </a:bodyPr>
          <a:lstStyle>
            <a:lvl1pPr eaLnBrk="0" hangingPunct="0">
              <a:defRPr sz="2000">
                <a:solidFill>
                  <a:schemeClr val="accent1"/>
                </a:solidFill>
                <a:latin typeface="Arial" charset="0"/>
              </a:defRPr>
            </a:lvl1pPr>
            <a:lvl2pPr marL="742950" indent="-285750" eaLnBrk="0" hangingPunct="0">
              <a:defRPr>
                <a:solidFill>
                  <a:schemeClr val="tx1"/>
                </a:solidFill>
                <a:latin typeface="Arial" charset="0"/>
              </a:defRPr>
            </a:lvl2pPr>
            <a:lvl3pPr marL="1143000" indent="-228600" eaLnBrk="0" hangingPunct="0">
              <a:buChar char="§"/>
              <a:defRPr>
                <a:solidFill>
                  <a:schemeClr val="tx1"/>
                </a:solidFill>
                <a:latin typeface="Arial" charset="0"/>
              </a:defRPr>
            </a:lvl3pPr>
            <a:lvl4pPr marL="1600200" indent="-228600" eaLnBrk="0" hangingPunct="0">
              <a:buChar char="-"/>
              <a:defRPr>
                <a:solidFill>
                  <a:schemeClr val="tx1"/>
                </a:solidFill>
                <a:latin typeface="Arial" charset="0"/>
              </a:defRPr>
            </a:lvl4pPr>
            <a:lvl5pPr marL="2057400" indent="-228600" eaLnBrk="0" hangingPunct="0">
              <a:buChar char="-"/>
              <a:defRPr>
                <a:solidFill>
                  <a:schemeClr val="tx1"/>
                </a:solidFill>
                <a:latin typeface="Arial" charset="0"/>
              </a:defRPr>
            </a:lvl5pPr>
            <a:lvl6pPr marL="2514600" indent="-228600" eaLnBrk="0" fontAlgn="base" hangingPunct="0">
              <a:spcBef>
                <a:spcPct val="0"/>
              </a:spcBef>
              <a:spcAft>
                <a:spcPct val="30000"/>
              </a:spcAft>
              <a:buClr>
                <a:schemeClr val="accent1"/>
              </a:buClr>
              <a:buChar char="-"/>
              <a:defRPr>
                <a:solidFill>
                  <a:schemeClr val="tx1"/>
                </a:solidFill>
                <a:latin typeface="Arial" charset="0"/>
              </a:defRPr>
            </a:lvl6pPr>
            <a:lvl7pPr marL="2971800" indent="-228600" eaLnBrk="0" fontAlgn="base" hangingPunct="0">
              <a:spcBef>
                <a:spcPct val="0"/>
              </a:spcBef>
              <a:spcAft>
                <a:spcPct val="30000"/>
              </a:spcAft>
              <a:buClr>
                <a:schemeClr val="accent1"/>
              </a:buClr>
              <a:buChar char="-"/>
              <a:defRPr>
                <a:solidFill>
                  <a:schemeClr val="tx1"/>
                </a:solidFill>
                <a:latin typeface="Arial" charset="0"/>
              </a:defRPr>
            </a:lvl7pPr>
            <a:lvl8pPr marL="3429000" indent="-228600" eaLnBrk="0" fontAlgn="base" hangingPunct="0">
              <a:spcBef>
                <a:spcPct val="0"/>
              </a:spcBef>
              <a:spcAft>
                <a:spcPct val="30000"/>
              </a:spcAft>
              <a:buClr>
                <a:schemeClr val="accent1"/>
              </a:buClr>
              <a:buChar char="-"/>
              <a:defRPr>
                <a:solidFill>
                  <a:schemeClr val="tx1"/>
                </a:solidFill>
                <a:latin typeface="Arial" charset="0"/>
              </a:defRPr>
            </a:lvl8pPr>
            <a:lvl9pPr marL="3886200" indent="-228600" eaLnBrk="0" fontAlgn="base" hangingPunct="0">
              <a:spcBef>
                <a:spcPct val="0"/>
              </a:spcBef>
              <a:spcAft>
                <a:spcPct val="30000"/>
              </a:spcAft>
              <a:buClr>
                <a:schemeClr val="accent1"/>
              </a:buClr>
              <a:buChar char="-"/>
              <a:defRPr>
                <a:solidFill>
                  <a:schemeClr val="tx1"/>
                </a:solidFill>
                <a:latin typeface="Arial" charset="0"/>
              </a:defRPr>
            </a:lvl9pPr>
          </a:lstStyle>
          <a:p>
            <a:pPr marL="0" marR="0" lvl="0" indent="0" defTabSz="1219170" eaLnBrk="0" fontAlgn="auto" latinLnBrk="0" hangingPunct="0">
              <a:lnSpc>
                <a:spcPct val="100000"/>
              </a:lnSpc>
              <a:spcBef>
                <a:spcPts val="0"/>
              </a:spcBef>
              <a:spcAft>
                <a:spcPts val="600"/>
              </a:spcAft>
              <a:buClrTx/>
              <a:buSzTx/>
              <a:buFontTx/>
              <a:buNone/>
              <a:tabLst/>
              <a:defRPr/>
            </a:pPr>
            <a:r>
              <a:rPr kumimoji="0" lang="de-DE" altLang="de-DE" sz="1050" b="1" i="0" u="none" strike="noStrike" kern="0" cap="none" spc="0" normalizeH="0" baseline="0" noProof="0" dirty="0" smtClean="0">
                <a:ln>
                  <a:noFill/>
                </a:ln>
                <a:solidFill>
                  <a:srgbClr val="FF9933"/>
                </a:solidFill>
                <a:effectLst/>
                <a:uLnTx/>
                <a:uFillTx/>
                <a:latin typeface="Allianz Neo" panose="020B0504020203020204" pitchFamily="34" charset="0"/>
              </a:rPr>
              <a:t>Filterfeld</a:t>
            </a:r>
            <a:r>
              <a:rPr kumimoji="0" lang="de-DE" altLang="de-DE" sz="1050" b="1" i="0" u="none" strike="noStrike" kern="0" cap="none" spc="0" normalizeH="0" baseline="0" noProof="0" dirty="0">
                <a:ln>
                  <a:noFill/>
                </a:ln>
                <a:solidFill>
                  <a:srgbClr val="FF9933"/>
                </a:solidFill>
                <a:effectLst/>
                <a:uLnTx/>
                <a:uFillTx/>
                <a:latin typeface="Allianz Neo" panose="020B0504020203020204" pitchFamily="34" charset="0"/>
              </a:rPr>
              <a:t>: </a:t>
            </a:r>
            <a:r>
              <a:rPr kumimoji="0" lang="de-DE" altLang="de-DE" sz="1050" b="1" i="0" u="none" strike="noStrike" kern="0" cap="none" spc="0" normalizeH="0" baseline="0" noProof="0" dirty="0">
                <a:ln>
                  <a:noFill/>
                </a:ln>
                <a:solidFill>
                  <a:srgbClr val="002060"/>
                </a:solidFill>
                <a:effectLst/>
                <a:uLnTx/>
                <a:uFillTx/>
                <a:latin typeface="Allianz Neo" panose="020B0504020203020204" pitchFamily="34" charset="0"/>
              </a:rPr>
              <a:t>Zahlungsweise</a:t>
            </a:r>
            <a:br>
              <a:rPr kumimoji="0" lang="de-DE" altLang="de-DE" sz="1050" b="1" i="0" u="none" strike="noStrike" kern="0" cap="none" spc="0" normalizeH="0" baseline="0" noProof="0" dirty="0">
                <a:ln>
                  <a:noFill/>
                </a:ln>
                <a:solidFill>
                  <a:srgbClr val="002060"/>
                </a:solidFill>
                <a:effectLst/>
                <a:uLnTx/>
                <a:uFillTx/>
                <a:latin typeface="Allianz Neo" panose="020B0504020203020204" pitchFamily="34" charset="0"/>
              </a:rPr>
            </a:br>
            <a:r>
              <a:rPr kumimoji="0" lang="de-DE" altLang="de-DE" sz="1050" b="0" i="0" u="none" strike="noStrike" kern="0" cap="none" spc="0" normalizeH="0" baseline="0" noProof="0" dirty="0">
                <a:ln>
                  <a:noFill/>
                </a:ln>
                <a:solidFill>
                  <a:srgbClr val="002060"/>
                </a:solidFill>
                <a:effectLst/>
                <a:uLnTx/>
                <a:uFillTx/>
                <a:latin typeface="Allianz Neo" panose="020B0504020203020204" pitchFamily="34" charset="0"/>
              </a:rPr>
              <a:t>Filtermöglichkeit: monatlich (monatl.), vierteljährlich (</a:t>
            </a:r>
            <a:r>
              <a:rPr kumimoji="0" lang="de-DE" altLang="de-DE" sz="1050" b="0" i="0" u="none" strike="noStrike" kern="0" cap="none" spc="0" normalizeH="0" baseline="0" noProof="0" dirty="0" err="1">
                <a:ln>
                  <a:noFill/>
                </a:ln>
                <a:solidFill>
                  <a:srgbClr val="002060"/>
                </a:solidFill>
                <a:effectLst/>
                <a:uLnTx/>
                <a:uFillTx/>
                <a:latin typeface="Allianz Neo" panose="020B0504020203020204" pitchFamily="34" charset="0"/>
              </a:rPr>
              <a:t>vierteljährl</a:t>
            </a:r>
            <a:r>
              <a:rPr kumimoji="0" lang="de-DE" altLang="de-DE" sz="1050" b="0" i="0" u="none" strike="noStrike" kern="0" cap="none" spc="0" normalizeH="0" baseline="0" noProof="0" dirty="0">
                <a:ln>
                  <a:noFill/>
                </a:ln>
                <a:solidFill>
                  <a:srgbClr val="002060"/>
                </a:solidFill>
                <a:effectLst/>
                <a:uLnTx/>
                <a:uFillTx/>
                <a:latin typeface="Allianz Neo" panose="020B0504020203020204" pitchFamily="34" charset="0"/>
              </a:rPr>
              <a:t>.), halbjährlich (</a:t>
            </a:r>
            <a:r>
              <a:rPr kumimoji="0" lang="de-DE" altLang="de-DE" sz="1050" b="0" i="0" u="none" strike="noStrike" kern="0" cap="none" spc="0" normalizeH="0" baseline="0" noProof="0" dirty="0" err="1">
                <a:ln>
                  <a:noFill/>
                </a:ln>
                <a:solidFill>
                  <a:srgbClr val="002060"/>
                </a:solidFill>
                <a:effectLst/>
                <a:uLnTx/>
                <a:uFillTx/>
                <a:latin typeface="Allianz Neo" panose="020B0504020203020204" pitchFamily="34" charset="0"/>
              </a:rPr>
              <a:t>halbjährl</a:t>
            </a:r>
            <a:r>
              <a:rPr kumimoji="0" lang="de-DE" altLang="de-DE" sz="1050" b="0" i="0" u="none" strike="noStrike" kern="0" cap="none" spc="0" normalizeH="0" baseline="0" noProof="0" dirty="0">
                <a:ln>
                  <a:noFill/>
                </a:ln>
                <a:solidFill>
                  <a:srgbClr val="002060"/>
                </a:solidFill>
                <a:effectLst/>
                <a:uLnTx/>
                <a:uFillTx/>
                <a:latin typeface="Allianz Neo" panose="020B0504020203020204" pitchFamily="34" charset="0"/>
              </a:rPr>
              <a:t>.), </a:t>
            </a:r>
            <a:r>
              <a:rPr kumimoji="0" lang="de-DE" altLang="de-DE" sz="1050" b="0" i="0" u="none" strike="noStrike" kern="0" cap="none" spc="0" normalizeH="0" baseline="0" noProof="0" dirty="0" smtClean="0">
                <a:ln>
                  <a:noFill/>
                </a:ln>
                <a:solidFill>
                  <a:srgbClr val="002060"/>
                </a:solidFill>
                <a:effectLst/>
                <a:uLnTx/>
                <a:uFillTx/>
                <a:latin typeface="Allianz Neo" panose="020B0504020203020204" pitchFamily="34" charset="0"/>
              </a:rPr>
              <a:t> jährlich </a:t>
            </a:r>
            <a:r>
              <a:rPr kumimoji="0" lang="de-DE" altLang="de-DE" sz="1050" b="0" i="0" u="none" strike="noStrike" kern="0" cap="none" spc="0" normalizeH="0" baseline="0" noProof="0" dirty="0">
                <a:ln>
                  <a:noFill/>
                </a:ln>
                <a:solidFill>
                  <a:srgbClr val="002060"/>
                </a:solidFill>
                <a:effectLst/>
                <a:uLnTx/>
                <a:uFillTx/>
                <a:latin typeface="Allianz Neo" panose="020B0504020203020204" pitchFamily="34" charset="0"/>
              </a:rPr>
              <a:t>(jährl.), Einmalbeitrag (</a:t>
            </a:r>
            <a:r>
              <a:rPr kumimoji="0" lang="de-DE" altLang="de-DE" sz="1050" b="0" i="0" u="none" strike="noStrike" kern="0" cap="none" spc="0" normalizeH="0" baseline="0" noProof="0" dirty="0" err="1">
                <a:ln>
                  <a:noFill/>
                </a:ln>
                <a:solidFill>
                  <a:srgbClr val="002060"/>
                </a:solidFill>
                <a:effectLst/>
                <a:uLnTx/>
                <a:uFillTx/>
                <a:latin typeface="Allianz Neo" panose="020B0504020203020204" pitchFamily="34" charset="0"/>
              </a:rPr>
              <a:t>Einmalbeitr</a:t>
            </a:r>
            <a:r>
              <a:rPr kumimoji="0" lang="de-DE" altLang="de-DE" sz="1050" b="0" i="0" u="none" strike="noStrike" kern="0" cap="none" spc="0" normalizeH="0" baseline="0" noProof="0" dirty="0">
                <a:ln>
                  <a:noFill/>
                </a:ln>
                <a:solidFill>
                  <a:srgbClr val="002060"/>
                </a:solidFill>
                <a:effectLst/>
                <a:uLnTx/>
                <a:uFillTx/>
                <a:latin typeface="Allianz Neo" panose="020B0504020203020204" pitchFamily="34" charset="0"/>
              </a:rPr>
              <a:t>.), ohne Beitragszahlung (ohne </a:t>
            </a:r>
            <a:r>
              <a:rPr kumimoji="0" lang="de-DE" altLang="de-DE" sz="1050" b="0" i="0" u="none" strike="noStrike" kern="0" cap="none" spc="0" normalizeH="0" baseline="0" noProof="0" dirty="0" err="1">
                <a:ln>
                  <a:noFill/>
                </a:ln>
                <a:solidFill>
                  <a:srgbClr val="002060"/>
                </a:solidFill>
                <a:effectLst/>
                <a:uLnTx/>
                <a:uFillTx/>
                <a:latin typeface="Allianz Neo" panose="020B0504020203020204" pitchFamily="34" charset="0"/>
              </a:rPr>
              <a:t>Beitrz</a:t>
            </a:r>
            <a:r>
              <a:rPr kumimoji="0" lang="de-DE" altLang="de-DE" sz="1050" b="0" i="0" u="none" strike="noStrike" kern="0" cap="none" spc="0" normalizeH="0" baseline="0" noProof="0" dirty="0">
                <a:ln>
                  <a:noFill/>
                </a:ln>
                <a:solidFill>
                  <a:srgbClr val="002060"/>
                </a:solidFill>
                <a:effectLst/>
                <a:uLnTx/>
                <a:uFillTx/>
                <a:latin typeface="Allianz Neo" panose="020B0504020203020204" pitchFamily="34" charset="0"/>
              </a:rPr>
              <a:t>.)</a:t>
            </a:r>
          </a:p>
          <a:p>
            <a:pPr marL="0" marR="0" lvl="0" indent="0" defTabSz="1219170" eaLnBrk="0" fontAlgn="auto" latinLnBrk="0" hangingPunct="0">
              <a:lnSpc>
                <a:spcPct val="100000"/>
              </a:lnSpc>
              <a:spcBef>
                <a:spcPts val="0"/>
              </a:spcBef>
              <a:spcAft>
                <a:spcPts val="600"/>
              </a:spcAft>
              <a:buClrTx/>
              <a:buSzTx/>
              <a:buFontTx/>
              <a:buNone/>
              <a:tabLst/>
              <a:defRPr/>
            </a:pPr>
            <a:r>
              <a:rPr kumimoji="0" lang="de-DE" altLang="de-DE" sz="1050" b="1" i="0" u="none" strike="noStrike" kern="0" cap="none" spc="0" normalizeH="0" baseline="0" noProof="0" dirty="0" smtClean="0">
                <a:ln>
                  <a:noFill/>
                </a:ln>
                <a:solidFill>
                  <a:srgbClr val="FF9933"/>
                </a:solidFill>
                <a:effectLst/>
                <a:uLnTx/>
                <a:uFillTx/>
                <a:latin typeface="Allianz Neo" panose="020B0504020203020204" pitchFamily="34" charset="0"/>
              </a:rPr>
              <a:t>Filterfeld</a:t>
            </a:r>
            <a:r>
              <a:rPr kumimoji="0" lang="de-DE" altLang="de-DE" sz="1050" b="1" i="0" u="none" strike="noStrike" kern="0" cap="none" spc="0" normalizeH="0" baseline="0" noProof="0" dirty="0">
                <a:ln>
                  <a:noFill/>
                </a:ln>
                <a:solidFill>
                  <a:srgbClr val="FF9933"/>
                </a:solidFill>
                <a:effectLst/>
                <a:uLnTx/>
                <a:uFillTx/>
                <a:latin typeface="Allianz Neo" panose="020B0504020203020204" pitchFamily="34" charset="0"/>
              </a:rPr>
              <a:t>: </a:t>
            </a:r>
            <a:r>
              <a:rPr kumimoji="0" lang="de-DE" altLang="de-DE" sz="1050" b="1" i="0" u="none" strike="noStrike" kern="0" cap="none" spc="0" normalizeH="0" baseline="0" noProof="0" dirty="0">
                <a:ln>
                  <a:noFill/>
                </a:ln>
                <a:solidFill>
                  <a:srgbClr val="002060"/>
                </a:solidFill>
                <a:effectLst/>
                <a:uLnTx/>
                <a:uFillTx/>
                <a:latin typeface="Allianz Neo" panose="020B0504020203020204" pitchFamily="34" charset="0"/>
              </a:rPr>
              <a:t>Kinderzulage - beantragt</a:t>
            </a:r>
            <a:br>
              <a:rPr kumimoji="0" lang="de-DE" altLang="de-DE" sz="1050" b="1" i="0" u="none" strike="noStrike" kern="0" cap="none" spc="0" normalizeH="0" baseline="0" noProof="0" dirty="0">
                <a:ln>
                  <a:noFill/>
                </a:ln>
                <a:solidFill>
                  <a:srgbClr val="002060"/>
                </a:solidFill>
                <a:effectLst/>
                <a:uLnTx/>
                <a:uFillTx/>
                <a:latin typeface="Allianz Neo" panose="020B0504020203020204" pitchFamily="34" charset="0"/>
              </a:rPr>
            </a:br>
            <a:r>
              <a:rPr kumimoji="0" lang="de-DE" altLang="de-DE" sz="1050" b="0" i="0" u="none" strike="noStrike" kern="0" cap="none" spc="0" normalizeH="0" baseline="0" noProof="0" dirty="0">
                <a:ln>
                  <a:noFill/>
                </a:ln>
                <a:solidFill>
                  <a:srgbClr val="002060"/>
                </a:solidFill>
                <a:effectLst/>
                <a:uLnTx/>
                <a:uFillTx/>
                <a:latin typeface="Allianz Neo" panose="020B0504020203020204" pitchFamily="34" charset="0"/>
              </a:rPr>
              <a:t>Filtermöglichkeit: Individueller Wert </a:t>
            </a:r>
            <a:br>
              <a:rPr kumimoji="0" lang="de-DE" altLang="de-DE" sz="1050" b="0" i="0" u="none" strike="noStrike" kern="0" cap="none" spc="0" normalizeH="0" baseline="0" noProof="0" dirty="0">
                <a:ln>
                  <a:noFill/>
                </a:ln>
                <a:solidFill>
                  <a:srgbClr val="002060"/>
                </a:solidFill>
                <a:effectLst/>
                <a:uLnTx/>
                <a:uFillTx/>
                <a:latin typeface="Allianz Neo" panose="020B0504020203020204" pitchFamily="34" charset="0"/>
              </a:rPr>
            </a:br>
            <a:r>
              <a:rPr kumimoji="0" lang="de-DE" altLang="de-DE" sz="1050" b="0" i="0" u="none" strike="noStrike" kern="0" cap="none" spc="0" normalizeH="0" baseline="0" noProof="0" dirty="0">
                <a:ln>
                  <a:noFill/>
                </a:ln>
                <a:solidFill>
                  <a:srgbClr val="002060"/>
                </a:solidFill>
                <a:effectLst/>
                <a:uLnTx/>
                <a:uFillTx/>
                <a:latin typeface="Allianz Neo" panose="020B0504020203020204" pitchFamily="34" charset="0"/>
              </a:rPr>
              <a:t>(Ausprägung gemäß Kundenbestand von 0 bis 15 möglich</a:t>
            </a:r>
            <a:r>
              <a:rPr kumimoji="0" lang="de-DE" altLang="de-DE" sz="1050" b="0" i="0" u="none" strike="noStrike" kern="0" cap="none" spc="0" normalizeH="0" baseline="0" noProof="0" dirty="0" smtClean="0">
                <a:ln>
                  <a:noFill/>
                </a:ln>
                <a:solidFill>
                  <a:srgbClr val="002060"/>
                </a:solidFill>
                <a:effectLst/>
                <a:uLnTx/>
                <a:uFillTx/>
                <a:latin typeface="Allianz Neo" panose="020B0504020203020204" pitchFamily="34" charset="0"/>
              </a:rPr>
              <a:t>)</a:t>
            </a:r>
          </a:p>
        </p:txBody>
      </p:sp>
      <p:sp>
        <p:nvSpPr>
          <p:cNvPr id="10" name="Textfeld 3"/>
          <p:cNvSpPr txBox="1">
            <a:spLocks noChangeArrowheads="1"/>
          </p:cNvSpPr>
          <p:nvPr/>
        </p:nvSpPr>
        <p:spPr bwMode="auto">
          <a:xfrm>
            <a:off x="5778850" y="3769896"/>
            <a:ext cx="2605843" cy="977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2" rIns="91422" bIns="45712">
            <a:spAutoFit/>
          </a:bodyPr>
          <a:lstStyle>
            <a:lvl1pPr eaLnBrk="0" hangingPunct="0">
              <a:defRPr sz="2000">
                <a:solidFill>
                  <a:schemeClr val="accent1"/>
                </a:solidFill>
                <a:latin typeface="Arial" charset="0"/>
              </a:defRPr>
            </a:lvl1pPr>
            <a:lvl2pPr marL="742950" indent="-285750" eaLnBrk="0" hangingPunct="0">
              <a:defRPr>
                <a:solidFill>
                  <a:schemeClr val="tx1"/>
                </a:solidFill>
                <a:latin typeface="Arial" charset="0"/>
              </a:defRPr>
            </a:lvl2pPr>
            <a:lvl3pPr marL="1143000" indent="-228600" eaLnBrk="0" hangingPunct="0">
              <a:buChar char="§"/>
              <a:defRPr>
                <a:solidFill>
                  <a:schemeClr val="tx1"/>
                </a:solidFill>
                <a:latin typeface="Arial" charset="0"/>
              </a:defRPr>
            </a:lvl3pPr>
            <a:lvl4pPr marL="1600200" indent="-228600" eaLnBrk="0" hangingPunct="0">
              <a:buChar char="-"/>
              <a:defRPr>
                <a:solidFill>
                  <a:schemeClr val="tx1"/>
                </a:solidFill>
                <a:latin typeface="Arial" charset="0"/>
              </a:defRPr>
            </a:lvl4pPr>
            <a:lvl5pPr marL="2057400" indent="-228600" eaLnBrk="0" hangingPunct="0">
              <a:buChar char="-"/>
              <a:defRPr>
                <a:solidFill>
                  <a:schemeClr val="tx1"/>
                </a:solidFill>
                <a:latin typeface="Arial" charset="0"/>
              </a:defRPr>
            </a:lvl5pPr>
            <a:lvl6pPr marL="2514600" indent="-228600" eaLnBrk="0" fontAlgn="base" hangingPunct="0">
              <a:spcBef>
                <a:spcPct val="0"/>
              </a:spcBef>
              <a:spcAft>
                <a:spcPct val="30000"/>
              </a:spcAft>
              <a:buClr>
                <a:schemeClr val="accent1"/>
              </a:buClr>
              <a:buChar char="-"/>
              <a:defRPr>
                <a:solidFill>
                  <a:schemeClr val="tx1"/>
                </a:solidFill>
                <a:latin typeface="Arial" charset="0"/>
              </a:defRPr>
            </a:lvl6pPr>
            <a:lvl7pPr marL="2971800" indent="-228600" eaLnBrk="0" fontAlgn="base" hangingPunct="0">
              <a:spcBef>
                <a:spcPct val="0"/>
              </a:spcBef>
              <a:spcAft>
                <a:spcPct val="30000"/>
              </a:spcAft>
              <a:buClr>
                <a:schemeClr val="accent1"/>
              </a:buClr>
              <a:buChar char="-"/>
              <a:defRPr>
                <a:solidFill>
                  <a:schemeClr val="tx1"/>
                </a:solidFill>
                <a:latin typeface="Arial" charset="0"/>
              </a:defRPr>
            </a:lvl7pPr>
            <a:lvl8pPr marL="3429000" indent="-228600" eaLnBrk="0" fontAlgn="base" hangingPunct="0">
              <a:spcBef>
                <a:spcPct val="0"/>
              </a:spcBef>
              <a:spcAft>
                <a:spcPct val="30000"/>
              </a:spcAft>
              <a:buClr>
                <a:schemeClr val="accent1"/>
              </a:buClr>
              <a:buChar char="-"/>
              <a:defRPr>
                <a:solidFill>
                  <a:schemeClr val="tx1"/>
                </a:solidFill>
                <a:latin typeface="Arial" charset="0"/>
              </a:defRPr>
            </a:lvl8pPr>
            <a:lvl9pPr marL="3886200" indent="-228600" eaLnBrk="0" fontAlgn="base" hangingPunct="0">
              <a:spcBef>
                <a:spcPct val="0"/>
              </a:spcBef>
              <a:spcAft>
                <a:spcPct val="30000"/>
              </a:spcAft>
              <a:buClr>
                <a:schemeClr val="accent1"/>
              </a:buClr>
              <a:buChar char="-"/>
              <a:defRPr>
                <a:solidFill>
                  <a:schemeClr val="tx1"/>
                </a:solidFill>
                <a:latin typeface="Arial" charset="0"/>
              </a:defRPr>
            </a:lvl9pPr>
          </a:lstStyle>
          <a:p>
            <a:pPr marL="0" marR="0" lvl="0" indent="0" defTabSz="1219170" eaLnBrk="0" fontAlgn="auto" latinLnBrk="0" hangingPunct="0">
              <a:lnSpc>
                <a:spcPct val="100000"/>
              </a:lnSpc>
              <a:spcBef>
                <a:spcPts val="0"/>
              </a:spcBef>
              <a:spcAft>
                <a:spcPts val="600"/>
              </a:spcAft>
              <a:buClrTx/>
              <a:buSzTx/>
              <a:buFontTx/>
              <a:buNone/>
              <a:tabLst/>
              <a:defRPr/>
            </a:pPr>
            <a:r>
              <a:rPr kumimoji="0" lang="de-DE" altLang="de-DE" sz="1050" b="1" i="0" u="none" strike="noStrike" kern="0" cap="none" spc="0" normalizeH="0" baseline="0" noProof="0" dirty="0" smtClean="0">
                <a:ln>
                  <a:noFill/>
                </a:ln>
                <a:solidFill>
                  <a:srgbClr val="FF9933"/>
                </a:solidFill>
                <a:effectLst/>
                <a:uLnTx/>
                <a:uFillTx/>
                <a:latin typeface="Allianz Neo" panose="020B0504020203020204" pitchFamily="34" charset="0"/>
              </a:rPr>
              <a:t>Filterfeld</a:t>
            </a:r>
            <a:r>
              <a:rPr kumimoji="0" lang="de-DE" altLang="de-DE" sz="1050" b="1" i="0" u="none" strike="noStrike" kern="0" cap="none" spc="0" normalizeH="0" baseline="0" noProof="0" dirty="0">
                <a:ln>
                  <a:noFill/>
                </a:ln>
                <a:solidFill>
                  <a:srgbClr val="FF9933"/>
                </a:solidFill>
                <a:effectLst/>
                <a:uLnTx/>
                <a:uFillTx/>
                <a:latin typeface="Allianz Neo" panose="020B0504020203020204" pitchFamily="34" charset="0"/>
              </a:rPr>
              <a:t>: </a:t>
            </a:r>
            <a:r>
              <a:rPr kumimoji="0" lang="de-DE" altLang="de-DE" sz="1050" b="1" i="0" u="none" strike="noStrike" kern="0" cap="none" spc="0" normalizeH="0" baseline="0" noProof="0" dirty="0">
                <a:ln>
                  <a:noFill/>
                </a:ln>
                <a:solidFill>
                  <a:srgbClr val="002060"/>
                </a:solidFill>
                <a:effectLst/>
                <a:uLnTx/>
                <a:uFillTx/>
                <a:latin typeface="Allianz Neo" panose="020B0504020203020204" pitchFamily="34" charset="0"/>
              </a:rPr>
              <a:t>Zulagenberechtigung</a:t>
            </a:r>
            <a:br>
              <a:rPr kumimoji="0" lang="de-DE" altLang="de-DE" sz="1050" b="1" i="0" u="none" strike="noStrike" kern="0" cap="none" spc="0" normalizeH="0" baseline="0" noProof="0" dirty="0">
                <a:ln>
                  <a:noFill/>
                </a:ln>
                <a:solidFill>
                  <a:srgbClr val="002060"/>
                </a:solidFill>
                <a:effectLst/>
                <a:uLnTx/>
                <a:uFillTx/>
                <a:latin typeface="Allianz Neo" panose="020B0504020203020204" pitchFamily="34" charset="0"/>
              </a:rPr>
            </a:br>
            <a:r>
              <a:rPr kumimoji="0" lang="de-DE" altLang="de-DE" sz="1050" b="0" i="0" u="none" strike="noStrike" kern="0" cap="none" spc="0" normalizeH="0" baseline="0" noProof="0" dirty="0">
                <a:ln>
                  <a:noFill/>
                </a:ln>
                <a:solidFill>
                  <a:srgbClr val="002060"/>
                </a:solidFill>
                <a:effectLst/>
                <a:uLnTx/>
                <a:uFillTx/>
                <a:latin typeface="Allianz Neo" panose="020B0504020203020204" pitchFamily="34" charset="0"/>
              </a:rPr>
              <a:t>Filtermöglichkeit: mittelbar / unmittelbar / leer</a:t>
            </a:r>
          </a:p>
          <a:p>
            <a:pPr marL="0" marR="0" lvl="0" indent="0" defTabSz="1219170" eaLnBrk="0" fontAlgn="auto" latinLnBrk="0" hangingPunct="0">
              <a:lnSpc>
                <a:spcPct val="100000"/>
              </a:lnSpc>
              <a:spcBef>
                <a:spcPts val="0"/>
              </a:spcBef>
              <a:spcAft>
                <a:spcPts val="600"/>
              </a:spcAft>
              <a:buClrTx/>
              <a:buSzTx/>
              <a:buFontTx/>
              <a:buNone/>
              <a:tabLst/>
              <a:defRPr/>
            </a:pPr>
            <a:r>
              <a:rPr kumimoji="0" lang="de-DE" altLang="de-DE" sz="1050" b="1" i="0" u="none" strike="noStrike" kern="0" cap="none" spc="0" normalizeH="0" baseline="0" noProof="0" dirty="0" smtClean="0">
                <a:ln>
                  <a:noFill/>
                </a:ln>
                <a:solidFill>
                  <a:srgbClr val="FF9933"/>
                </a:solidFill>
                <a:effectLst/>
                <a:uLnTx/>
                <a:uFillTx/>
                <a:latin typeface="Allianz Neo" panose="020B0504020203020204" pitchFamily="34" charset="0"/>
              </a:rPr>
              <a:t>Filterfeld</a:t>
            </a:r>
            <a:r>
              <a:rPr kumimoji="0" lang="de-DE" altLang="de-DE" sz="1050" b="1" i="0" u="none" strike="noStrike" kern="0" cap="none" spc="0" normalizeH="0" baseline="0" noProof="0" dirty="0">
                <a:ln>
                  <a:noFill/>
                </a:ln>
                <a:solidFill>
                  <a:srgbClr val="FF9933"/>
                </a:solidFill>
                <a:effectLst/>
                <a:uLnTx/>
                <a:uFillTx/>
                <a:latin typeface="Allianz Neo" panose="020B0504020203020204" pitchFamily="34" charset="0"/>
              </a:rPr>
              <a:t>: </a:t>
            </a:r>
            <a:r>
              <a:rPr kumimoji="0" lang="de-DE" altLang="de-DE" sz="1050" b="1" i="0" u="none" strike="noStrike" kern="0" cap="none" spc="0" normalizeH="0" baseline="0" noProof="0" dirty="0">
                <a:ln>
                  <a:noFill/>
                </a:ln>
                <a:solidFill>
                  <a:srgbClr val="002060"/>
                </a:solidFill>
                <a:effectLst/>
                <a:uLnTx/>
                <a:uFillTx/>
                <a:latin typeface="Allianz Neo" panose="020B0504020203020204" pitchFamily="34" charset="0"/>
              </a:rPr>
              <a:t>Steuerident einholen</a:t>
            </a:r>
            <a:br>
              <a:rPr kumimoji="0" lang="de-DE" altLang="de-DE" sz="1050" b="1" i="0" u="none" strike="noStrike" kern="0" cap="none" spc="0" normalizeH="0" baseline="0" noProof="0" dirty="0">
                <a:ln>
                  <a:noFill/>
                </a:ln>
                <a:solidFill>
                  <a:srgbClr val="002060"/>
                </a:solidFill>
                <a:effectLst/>
                <a:uLnTx/>
                <a:uFillTx/>
                <a:latin typeface="Allianz Neo" panose="020B0504020203020204" pitchFamily="34" charset="0"/>
              </a:rPr>
            </a:br>
            <a:r>
              <a:rPr kumimoji="0" lang="de-DE" altLang="de-DE" sz="1050" b="0" i="0" u="none" strike="noStrike" kern="0" cap="none" spc="0" normalizeH="0" baseline="0" noProof="0" dirty="0">
                <a:ln>
                  <a:noFill/>
                </a:ln>
                <a:solidFill>
                  <a:srgbClr val="002060"/>
                </a:solidFill>
                <a:effectLst/>
                <a:uLnTx/>
                <a:uFillTx/>
                <a:latin typeface="Allianz Neo" panose="020B0504020203020204" pitchFamily="34" charset="0"/>
              </a:rPr>
              <a:t>Filtermöglichkeit: Ja, </a:t>
            </a:r>
            <a:r>
              <a:rPr kumimoji="0" lang="de-DE" altLang="de-DE" sz="1050" b="0" i="0" u="none" strike="noStrike" kern="0" cap="none" spc="0" normalizeH="0" baseline="0" noProof="0" dirty="0" smtClean="0">
                <a:ln>
                  <a:noFill/>
                </a:ln>
                <a:solidFill>
                  <a:srgbClr val="002060"/>
                </a:solidFill>
                <a:effectLst/>
                <a:uLnTx/>
                <a:uFillTx/>
                <a:latin typeface="Allianz Neo" panose="020B0504020203020204" pitchFamily="34" charset="0"/>
              </a:rPr>
              <a:t>Nein</a:t>
            </a:r>
            <a:endParaRPr kumimoji="0" lang="de-DE" altLang="de-DE" sz="1050" b="0" i="0" u="none" strike="noStrike" kern="0" cap="none" spc="0" normalizeH="0" baseline="0" noProof="0" dirty="0">
              <a:ln>
                <a:noFill/>
              </a:ln>
              <a:solidFill>
                <a:srgbClr val="002060"/>
              </a:solidFill>
              <a:effectLst/>
              <a:uLnTx/>
              <a:uFillTx/>
              <a:latin typeface="Allianz Neo" panose="020B0504020203020204" pitchFamily="34" charset="0"/>
            </a:endParaRPr>
          </a:p>
        </p:txBody>
      </p:sp>
      <p:sp>
        <p:nvSpPr>
          <p:cNvPr id="11" name="Textfeld 3"/>
          <p:cNvSpPr txBox="1">
            <a:spLocks noChangeArrowheads="1"/>
          </p:cNvSpPr>
          <p:nvPr/>
        </p:nvSpPr>
        <p:spPr bwMode="auto">
          <a:xfrm>
            <a:off x="8383029" y="3769896"/>
            <a:ext cx="2605843" cy="977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2" rIns="91422" bIns="45712">
            <a:spAutoFit/>
          </a:bodyPr>
          <a:lstStyle>
            <a:lvl1pPr eaLnBrk="0" hangingPunct="0">
              <a:defRPr sz="2000">
                <a:solidFill>
                  <a:schemeClr val="accent1"/>
                </a:solidFill>
                <a:latin typeface="Arial" charset="0"/>
              </a:defRPr>
            </a:lvl1pPr>
            <a:lvl2pPr marL="742950" indent="-285750" eaLnBrk="0" hangingPunct="0">
              <a:defRPr>
                <a:solidFill>
                  <a:schemeClr val="tx1"/>
                </a:solidFill>
                <a:latin typeface="Arial" charset="0"/>
              </a:defRPr>
            </a:lvl2pPr>
            <a:lvl3pPr marL="1143000" indent="-228600" eaLnBrk="0" hangingPunct="0">
              <a:buChar char="§"/>
              <a:defRPr>
                <a:solidFill>
                  <a:schemeClr val="tx1"/>
                </a:solidFill>
                <a:latin typeface="Arial" charset="0"/>
              </a:defRPr>
            </a:lvl3pPr>
            <a:lvl4pPr marL="1600200" indent="-228600" eaLnBrk="0" hangingPunct="0">
              <a:buChar char="-"/>
              <a:defRPr>
                <a:solidFill>
                  <a:schemeClr val="tx1"/>
                </a:solidFill>
                <a:latin typeface="Arial" charset="0"/>
              </a:defRPr>
            </a:lvl4pPr>
            <a:lvl5pPr marL="2057400" indent="-228600" eaLnBrk="0" hangingPunct="0">
              <a:buChar char="-"/>
              <a:defRPr>
                <a:solidFill>
                  <a:schemeClr val="tx1"/>
                </a:solidFill>
                <a:latin typeface="Arial" charset="0"/>
              </a:defRPr>
            </a:lvl5pPr>
            <a:lvl6pPr marL="2514600" indent="-228600" eaLnBrk="0" fontAlgn="base" hangingPunct="0">
              <a:spcBef>
                <a:spcPct val="0"/>
              </a:spcBef>
              <a:spcAft>
                <a:spcPct val="30000"/>
              </a:spcAft>
              <a:buClr>
                <a:schemeClr val="accent1"/>
              </a:buClr>
              <a:buChar char="-"/>
              <a:defRPr>
                <a:solidFill>
                  <a:schemeClr val="tx1"/>
                </a:solidFill>
                <a:latin typeface="Arial" charset="0"/>
              </a:defRPr>
            </a:lvl6pPr>
            <a:lvl7pPr marL="2971800" indent="-228600" eaLnBrk="0" fontAlgn="base" hangingPunct="0">
              <a:spcBef>
                <a:spcPct val="0"/>
              </a:spcBef>
              <a:spcAft>
                <a:spcPct val="30000"/>
              </a:spcAft>
              <a:buClr>
                <a:schemeClr val="accent1"/>
              </a:buClr>
              <a:buChar char="-"/>
              <a:defRPr>
                <a:solidFill>
                  <a:schemeClr val="tx1"/>
                </a:solidFill>
                <a:latin typeface="Arial" charset="0"/>
              </a:defRPr>
            </a:lvl7pPr>
            <a:lvl8pPr marL="3429000" indent="-228600" eaLnBrk="0" fontAlgn="base" hangingPunct="0">
              <a:spcBef>
                <a:spcPct val="0"/>
              </a:spcBef>
              <a:spcAft>
                <a:spcPct val="30000"/>
              </a:spcAft>
              <a:buClr>
                <a:schemeClr val="accent1"/>
              </a:buClr>
              <a:buChar char="-"/>
              <a:defRPr>
                <a:solidFill>
                  <a:schemeClr val="tx1"/>
                </a:solidFill>
                <a:latin typeface="Arial" charset="0"/>
              </a:defRPr>
            </a:lvl8pPr>
            <a:lvl9pPr marL="3886200" indent="-228600" eaLnBrk="0" fontAlgn="base" hangingPunct="0">
              <a:spcBef>
                <a:spcPct val="0"/>
              </a:spcBef>
              <a:spcAft>
                <a:spcPct val="30000"/>
              </a:spcAft>
              <a:buClr>
                <a:schemeClr val="accent1"/>
              </a:buClr>
              <a:buChar char="-"/>
              <a:defRPr>
                <a:solidFill>
                  <a:schemeClr val="tx1"/>
                </a:solidFill>
                <a:latin typeface="Arial" charset="0"/>
              </a:defRPr>
            </a:lvl9pPr>
          </a:lstStyle>
          <a:p>
            <a:pPr marL="0" marR="0" lvl="0" indent="0" defTabSz="1219170" eaLnBrk="0" fontAlgn="auto" latinLnBrk="0" hangingPunct="0">
              <a:lnSpc>
                <a:spcPct val="100000"/>
              </a:lnSpc>
              <a:spcBef>
                <a:spcPts val="0"/>
              </a:spcBef>
              <a:spcAft>
                <a:spcPts val="600"/>
              </a:spcAft>
              <a:buClrTx/>
              <a:buSzTx/>
              <a:buFontTx/>
              <a:buNone/>
              <a:tabLst/>
              <a:defRPr/>
            </a:pPr>
            <a:r>
              <a:rPr kumimoji="0" lang="de-DE" altLang="de-DE" sz="1050" b="1" i="0" u="none" strike="noStrike" kern="0" cap="none" spc="0" normalizeH="0" baseline="0" noProof="0" dirty="0" smtClean="0">
                <a:ln>
                  <a:noFill/>
                </a:ln>
                <a:solidFill>
                  <a:srgbClr val="FF9933"/>
                </a:solidFill>
                <a:effectLst/>
                <a:uLnTx/>
                <a:uFillTx/>
                <a:latin typeface="Allianz Neo" panose="020B0504020203020204" pitchFamily="34" charset="0"/>
              </a:rPr>
              <a:t>Filterfeld</a:t>
            </a:r>
            <a:r>
              <a:rPr kumimoji="0" lang="de-DE" altLang="de-DE" sz="1050" b="1" i="0" u="none" strike="noStrike" kern="0" cap="none" spc="0" normalizeH="0" baseline="0" noProof="0" dirty="0">
                <a:ln>
                  <a:noFill/>
                </a:ln>
                <a:solidFill>
                  <a:srgbClr val="FF9933"/>
                </a:solidFill>
                <a:effectLst/>
                <a:uLnTx/>
                <a:uFillTx/>
                <a:latin typeface="Allianz Neo" panose="020B0504020203020204" pitchFamily="34" charset="0"/>
              </a:rPr>
              <a:t>: </a:t>
            </a:r>
            <a:r>
              <a:rPr kumimoji="0" lang="de-DE" altLang="de-DE" sz="1050" b="1" i="0" u="none" strike="noStrike" kern="0" cap="none" spc="0" normalizeH="0" baseline="0" noProof="0" dirty="0">
                <a:ln>
                  <a:noFill/>
                </a:ln>
                <a:solidFill>
                  <a:srgbClr val="002060"/>
                </a:solidFill>
                <a:effectLst/>
                <a:uLnTx/>
                <a:uFillTx/>
                <a:latin typeface="Allianz Neo" panose="020B0504020203020204" pitchFamily="34" charset="0"/>
              </a:rPr>
              <a:t>Zulagenrückforderung</a:t>
            </a:r>
            <a:br>
              <a:rPr kumimoji="0" lang="de-DE" altLang="de-DE" sz="1050" b="1" i="0" u="none" strike="noStrike" kern="0" cap="none" spc="0" normalizeH="0" baseline="0" noProof="0" dirty="0">
                <a:ln>
                  <a:noFill/>
                </a:ln>
                <a:solidFill>
                  <a:srgbClr val="002060"/>
                </a:solidFill>
                <a:effectLst/>
                <a:uLnTx/>
                <a:uFillTx/>
                <a:latin typeface="Allianz Neo" panose="020B0504020203020204" pitchFamily="34" charset="0"/>
              </a:rPr>
            </a:br>
            <a:r>
              <a:rPr kumimoji="0" lang="de-DE" altLang="de-DE" sz="1050" b="0" i="0" u="none" strike="noStrike" kern="0" cap="none" spc="0" normalizeH="0" baseline="0" noProof="0" dirty="0">
                <a:ln>
                  <a:noFill/>
                </a:ln>
                <a:solidFill>
                  <a:srgbClr val="002060"/>
                </a:solidFill>
                <a:effectLst/>
                <a:uLnTx/>
                <a:uFillTx/>
                <a:latin typeface="Allianz Neo" panose="020B0504020203020204" pitchFamily="34" charset="0"/>
              </a:rPr>
              <a:t>Filtermöglichkeit: Ja, </a:t>
            </a:r>
            <a:r>
              <a:rPr kumimoji="0" lang="de-DE" altLang="de-DE" sz="1050" b="0" i="0" u="none" strike="noStrike" kern="0" cap="none" spc="0" normalizeH="0" baseline="0" noProof="0" dirty="0" smtClean="0">
                <a:ln>
                  <a:noFill/>
                </a:ln>
                <a:solidFill>
                  <a:srgbClr val="002060"/>
                </a:solidFill>
                <a:effectLst/>
                <a:uLnTx/>
                <a:uFillTx/>
                <a:latin typeface="Allianz Neo" panose="020B0504020203020204" pitchFamily="34" charset="0"/>
              </a:rPr>
              <a:t>Nein</a:t>
            </a:r>
          </a:p>
          <a:p>
            <a:pPr marL="0" marR="0" lvl="0" indent="0" defTabSz="1219170" eaLnBrk="0" fontAlgn="auto" latinLnBrk="0" hangingPunct="0">
              <a:lnSpc>
                <a:spcPct val="100000"/>
              </a:lnSpc>
              <a:spcBef>
                <a:spcPts val="0"/>
              </a:spcBef>
              <a:spcAft>
                <a:spcPts val="600"/>
              </a:spcAft>
              <a:buClrTx/>
              <a:buSzTx/>
              <a:buFontTx/>
              <a:buNone/>
              <a:tabLst/>
              <a:defRPr/>
            </a:pPr>
            <a:r>
              <a:rPr kumimoji="0" lang="de-DE" altLang="de-DE" sz="1050" b="1" i="0" u="none" strike="noStrike" kern="0" cap="none" spc="0" normalizeH="0" baseline="0" noProof="0" dirty="0" smtClean="0">
                <a:ln>
                  <a:noFill/>
                </a:ln>
                <a:solidFill>
                  <a:srgbClr val="FF9933"/>
                </a:solidFill>
                <a:effectLst/>
                <a:uLnTx/>
                <a:uFillTx/>
                <a:latin typeface="Allianz Neo" panose="020B0504020203020204" pitchFamily="34" charset="0"/>
              </a:rPr>
              <a:t>Filterfeld</a:t>
            </a:r>
            <a:r>
              <a:rPr kumimoji="0" lang="de-DE" altLang="de-DE" sz="1050" b="1" i="0" u="none" strike="noStrike" kern="0" cap="none" spc="0" normalizeH="0" baseline="0" noProof="0" dirty="0">
                <a:ln>
                  <a:noFill/>
                </a:ln>
                <a:solidFill>
                  <a:srgbClr val="FF9933"/>
                </a:solidFill>
                <a:effectLst/>
                <a:uLnTx/>
                <a:uFillTx/>
                <a:latin typeface="Allianz Neo" panose="020B0504020203020204" pitchFamily="34" charset="0"/>
              </a:rPr>
              <a:t>: </a:t>
            </a:r>
            <a:r>
              <a:rPr kumimoji="0" lang="de-DE" altLang="de-DE" sz="1050" b="1" i="0" u="none" strike="noStrike" kern="0" cap="none" spc="0" normalizeH="0" baseline="0" noProof="0" dirty="0">
                <a:ln>
                  <a:noFill/>
                </a:ln>
                <a:solidFill>
                  <a:srgbClr val="002060"/>
                </a:solidFill>
                <a:effectLst/>
                <a:uLnTx/>
                <a:uFillTx/>
                <a:latin typeface="Allianz Neo" panose="020B0504020203020204" pitchFamily="34" charset="0"/>
              </a:rPr>
              <a:t>Zuwachseinschluss vereinbaren</a:t>
            </a:r>
            <a:br>
              <a:rPr kumimoji="0" lang="de-DE" altLang="de-DE" sz="1050" b="1" i="0" u="none" strike="noStrike" kern="0" cap="none" spc="0" normalizeH="0" baseline="0" noProof="0" dirty="0">
                <a:ln>
                  <a:noFill/>
                </a:ln>
                <a:solidFill>
                  <a:srgbClr val="002060"/>
                </a:solidFill>
                <a:effectLst/>
                <a:uLnTx/>
                <a:uFillTx/>
                <a:latin typeface="Allianz Neo" panose="020B0504020203020204" pitchFamily="34" charset="0"/>
              </a:rPr>
            </a:br>
            <a:r>
              <a:rPr kumimoji="0" lang="de-DE" altLang="de-DE" sz="1050" b="0" i="0" u="none" strike="noStrike" kern="0" cap="none" spc="0" normalizeH="0" baseline="0" noProof="0" dirty="0">
                <a:ln>
                  <a:noFill/>
                </a:ln>
                <a:solidFill>
                  <a:srgbClr val="002060"/>
                </a:solidFill>
                <a:effectLst/>
                <a:uLnTx/>
                <a:uFillTx/>
                <a:latin typeface="Allianz Neo" panose="020B0504020203020204" pitchFamily="34" charset="0"/>
              </a:rPr>
              <a:t>Filtermöglichkeit: Ja, Ja (inaktiv), </a:t>
            </a:r>
            <a:r>
              <a:rPr kumimoji="0" lang="de-DE" altLang="de-DE" sz="1050" b="0" i="0" u="none" strike="noStrike" kern="0" cap="none" spc="0" normalizeH="0" baseline="0" noProof="0" dirty="0" smtClean="0">
                <a:ln>
                  <a:noFill/>
                </a:ln>
                <a:solidFill>
                  <a:srgbClr val="002060"/>
                </a:solidFill>
                <a:effectLst/>
                <a:uLnTx/>
                <a:uFillTx/>
                <a:latin typeface="Allianz Neo" panose="020B0504020203020204" pitchFamily="34" charset="0"/>
              </a:rPr>
              <a:t>Nein</a:t>
            </a:r>
            <a:endParaRPr kumimoji="0" lang="de-DE" altLang="de-DE" sz="1050" b="0" i="0" u="none" strike="noStrike" kern="0" cap="none" spc="0" normalizeH="0" baseline="0" noProof="0" dirty="0">
              <a:ln>
                <a:noFill/>
              </a:ln>
              <a:solidFill>
                <a:srgbClr val="002060"/>
              </a:solidFill>
              <a:effectLst/>
              <a:uLnTx/>
              <a:uFillTx/>
              <a:latin typeface="Allianz Neo" panose="020B0504020203020204" pitchFamily="34" charset="0"/>
            </a:endParaRPr>
          </a:p>
        </p:txBody>
      </p:sp>
    </p:spTree>
    <p:extLst>
      <p:ext uri="{BB962C8B-B14F-4D97-AF65-F5344CB8AC3E}">
        <p14:creationId xmlns:p14="http://schemas.microsoft.com/office/powerpoint/2010/main" val="16063348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39996" y="1120960"/>
            <a:ext cx="3582825" cy="5065921"/>
          </a:xfrm>
          <a:prstGeom prst="rect">
            <a:avLst/>
          </a:prstGeom>
          <a:ln>
            <a:solidFill>
              <a:schemeClr val="tx1">
                <a:lumMod val="85000"/>
              </a:schemeClr>
            </a:solidFill>
          </a:ln>
        </p:spPr>
      </p:pic>
      <p:sp>
        <p:nvSpPr>
          <p:cNvPr id="3" name="Datumsplatzhalter 2">
            <a:extLst>
              <a:ext uri="{FF2B5EF4-FFF2-40B4-BE49-F238E27FC236}">
                <a16:creationId xmlns:a16="http://schemas.microsoft.com/office/drawing/2014/main" id="{0605AB15-DA03-45D2-994B-0725B277F5CB}"/>
              </a:ext>
            </a:extLst>
          </p:cNvPr>
          <p:cNvSpPr>
            <a:spLocks noGrp="1"/>
          </p:cNvSpPr>
          <p:nvPr>
            <p:ph type="dt" sz="half" idx="10"/>
          </p:nvPr>
        </p:nvSpPr>
        <p:spPr/>
        <p:txBody>
          <a:bodyPr/>
          <a:lstStyle/>
          <a:p>
            <a:pPr marL="0" marR="0" lvl="0" indent="0" algn="l" defTabSz="864017" rtl="0" eaLnBrk="1" fontAlgn="auto" latinLnBrk="0" hangingPunct="1">
              <a:lnSpc>
                <a:spcPct val="100000"/>
              </a:lnSpc>
              <a:spcBef>
                <a:spcPts val="0"/>
              </a:spcBef>
              <a:spcAft>
                <a:spcPts val="0"/>
              </a:spcAft>
              <a:buClrTx/>
              <a:buSzTx/>
              <a:buFontTx/>
              <a:buNone/>
              <a:tabLst/>
              <a:defRPr/>
            </a:pPr>
            <a:r>
              <a:rPr kumimoji="0" lang="de-DE" sz="750" b="0" i="0" u="none" strike="noStrike" kern="1200" cap="none" spc="0" normalizeH="0" baseline="0" noProof="0" dirty="0">
                <a:ln>
                  <a:noFill/>
                </a:ln>
                <a:solidFill>
                  <a:srgbClr val="003781"/>
                </a:solidFill>
                <a:effectLst/>
                <a:uLnTx/>
                <a:uFillTx/>
                <a:latin typeface="Allianz Neo" panose="020B0504020203020204" pitchFamily="34" charset="0"/>
              </a:rPr>
              <a:t>© Allianz </a:t>
            </a:r>
            <a:r>
              <a:rPr kumimoji="0" lang="de-DE" sz="750" b="0" i="0" u="none" strike="noStrike" kern="1200" cap="none" spc="0" normalizeH="0" baseline="0" noProof="0" dirty="0" smtClean="0">
                <a:ln>
                  <a:noFill/>
                </a:ln>
                <a:solidFill>
                  <a:srgbClr val="003781"/>
                </a:solidFill>
                <a:effectLst/>
                <a:uLnTx/>
                <a:uFillTx/>
                <a:latin typeface="Allianz Neo" panose="020B0504020203020204" pitchFamily="34" charset="0"/>
              </a:rPr>
              <a:t>2023</a:t>
            </a:r>
            <a:endParaRPr kumimoji="0" lang="de-DE" sz="750" b="0" i="0" u="none" strike="noStrike" kern="1200" cap="none" spc="0" normalizeH="0" baseline="0" noProof="0" dirty="0">
              <a:ln>
                <a:noFill/>
              </a:ln>
              <a:solidFill>
                <a:srgbClr val="003781"/>
              </a:solidFill>
              <a:effectLst/>
              <a:uLnTx/>
              <a:uFillTx/>
              <a:latin typeface="Allianz Neo" panose="020B0504020203020204" pitchFamily="34" charset="0"/>
            </a:endParaRPr>
          </a:p>
        </p:txBody>
      </p:sp>
      <p:sp>
        <p:nvSpPr>
          <p:cNvPr id="7" name="Foliennummernplatzhalter 6">
            <a:extLst>
              <a:ext uri="{FF2B5EF4-FFF2-40B4-BE49-F238E27FC236}">
                <a16:creationId xmlns:a16="http://schemas.microsoft.com/office/drawing/2014/main" id="{01B67B75-DBB7-4AB5-98D0-194D2FE8383F}"/>
              </a:ext>
            </a:extLst>
          </p:cNvPr>
          <p:cNvSpPr>
            <a:spLocks noGrp="1"/>
          </p:cNvSpPr>
          <p:nvPr>
            <p:ph type="sldNum" sz="quarter" idx="12"/>
          </p:nvPr>
        </p:nvSpPr>
        <p:spPr/>
        <p:txBody>
          <a:bodyPr/>
          <a:lstStyle/>
          <a:p>
            <a:pPr marL="0" marR="0" lvl="0" indent="0" algn="l" defTabSz="864017" rtl="0" eaLnBrk="1" fontAlgn="auto" latinLnBrk="0" hangingPunct="1">
              <a:lnSpc>
                <a:spcPct val="100000"/>
              </a:lnSpc>
              <a:spcBef>
                <a:spcPts val="0"/>
              </a:spcBef>
              <a:spcAft>
                <a:spcPts val="0"/>
              </a:spcAft>
              <a:buClrTx/>
              <a:buSzTx/>
              <a:buFontTx/>
              <a:buNone/>
              <a:tabLst/>
              <a:defRPr/>
            </a:pPr>
            <a:fld id="{0F96B16C-3F5F-44BC-AFCC-8CBCBD90898D}" type="slidenum">
              <a:rPr kumimoji="0" lang="de-DE" sz="750" b="1" i="0" u="none" strike="noStrike" kern="1200" cap="none" spc="0" normalizeH="0" baseline="0" noProof="0" smtClean="0">
                <a:ln>
                  <a:noFill/>
                </a:ln>
                <a:solidFill>
                  <a:srgbClr val="003781"/>
                </a:solidFill>
                <a:effectLst/>
                <a:uLnTx/>
                <a:uFillTx/>
                <a:latin typeface="Allianz Neo" panose="020B0504020203020204" pitchFamily="34" charset="0"/>
              </a:rPr>
              <a:pPr marL="0" marR="0" lvl="0" indent="0" algn="l" defTabSz="864017" rtl="0" eaLnBrk="1" fontAlgn="auto" latinLnBrk="0" hangingPunct="1">
                <a:lnSpc>
                  <a:spcPct val="100000"/>
                </a:lnSpc>
                <a:spcBef>
                  <a:spcPts val="0"/>
                </a:spcBef>
                <a:spcAft>
                  <a:spcPts val="0"/>
                </a:spcAft>
                <a:buClrTx/>
                <a:buSzTx/>
                <a:buFontTx/>
                <a:buNone/>
                <a:tabLst/>
                <a:defRPr/>
              </a:pPr>
              <a:t>9</a:t>
            </a:fld>
            <a:endParaRPr kumimoji="0" lang="de-DE" sz="750" b="1" i="0" u="none" strike="noStrike" kern="1200" cap="none" spc="0" normalizeH="0" baseline="0" noProof="0">
              <a:ln>
                <a:noFill/>
              </a:ln>
              <a:solidFill>
                <a:srgbClr val="003781"/>
              </a:solidFill>
              <a:effectLst/>
              <a:uLnTx/>
              <a:uFillTx/>
              <a:latin typeface="Allianz Neo" panose="020B0504020203020204" pitchFamily="34" charset="0"/>
            </a:endParaRPr>
          </a:p>
        </p:txBody>
      </p:sp>
      <p:sp>
        <p:nvSpPr>
          <p:cNvPr id="12" name="Titel 3">
            <a:extLst>
              <a:ext uri="{FF2B5EF4-FFF2-40B4-BE49-F238E27FC236}">
                <a16:creationId xmlns:a16="http://schemas.microsoft.com/office/drawing/2014/main" id="{00DE7A36-8B57-4026-A5E6-D8D486341B39}"/>
              </a:ext>
            </a:extLst>
          </p:cNvPr>
          <p:cNvSpPr txBox="1">
            <a:spLocks/>
          </p:cNvSpPr>
          <p:nvPr/>
        </p:nvSpPr>
        <p:spPr>
          <a:xfrm>
            <a:off x="468313" y="468313"/>
            <a:ext cx="10367962" cy="684212"/>
          </a:xfrm>
          <a:prstGeom prst="rect">
            <a:avLst/>
          </a:prstGeom>
        </p:spPr>
        <p:txBody>
          <a:bodyPr vert="horz" lIns="0" tIns="0" rIns="0" bIns="0" rtlCol="0" anchor="t" anchorCtr="0">
            <a:noAutofit/>
          </a:bodyPr>
          <a:lstStyle>
            <a:lvl1pPr algn="l" defTabSz="914400" rtl="0" eaLnBrk="1" latinLnBrk="0" hangingPunct="1">
              <a:lnSpc>
                <a:spcPct val="80000"/>
              </a:lnSpc>
              <a:spcBef>
                <a:spcPct val="0"/>
              </a:spcBef>
              <a:buNone/>
              <a:defRPr sz="4700" kern="1200">
                <a:solidFill>
                  <a:schemeClr val="bg1"/>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de-DE" sz="4700" b="0" i="0" u="none" strike="noStrike" kern="1200" cap="none" spc="0" normalizeH="0" baseline="0" noProof="0" dirty="0" smtClean="0">
                <a:ln>
                  <a:noFill/>
                </a:ln>
                <a:solidFill>
                  <a:srgbClr val="003781"/>
                </a:solidFill>
                <a:effectLst/>
                <a:uLnTx/>
                <a:uFillTx/>
                <a:latin typeface="Allianz Neo" panose="020B0504020203020204" pitchFamily="34" charset="0"/>
              </a:rPr>
              <a:t>Riester-Formular – Überblick</a:t>
            </a:r>
            <a:endParaRPr kumimoji="0" lang="de-DE" sz="4700" b="0" i="0" u="none" strike="noStrike" kern="1200" cap="none" spc="0" normalizeH="0" baseline="0" noProof="0" dirty="0">
              <a:ln>
                <a:noFill/>
              </a:ln>
              <a:solidFill>
                <a:srgbClr val="002060"/>
              </a:solidFill>
              <a:effectLst/>
              <a:uLnTx/>
              <a:uFillTx/>
              <a:latin typeface="Allianz Neo" panose="020B0504020203020204" pitchFamily="34" charset="0"/>
            </a:endParaRPr>
          </a:p>
        </p:txBody>
      </p:sp>
      <p:sp>
        <p:nvSpPr>
          <p:cNvPr id="22" name="Textfeld 39"/>
          <p:cNvSpPr txBox="1">
            <a:spLocks noChangeArrowheads="1"/>
          </p:cNvSpPr>
          <p:nvPr/>
        </p:nvSpPr>
        <p:spPr bwMode="auto">
          <a:xfrm>
            <a:off x="4459705" y="1120961"/>
            <a:ext cx="5528504" cy="338538"/>
          </a:xfrm>
          <a:prstGeom prst="rect">
            <a:avLst/>
          </a:prstGeom>
          <a:solidFill>
            <a:schemeClr val="accent4">
              <a:lumMod val="40000"/>
              <a:lumOff val="60000"/>
            </a:schemeClr>
          </a:solidFill>
          <a:ln>
            <a:noFill/>
          </a:ln>
        </p:spPr>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defPPr>
              <a:defRPr lang="de-DE"/>
            </a:defPPr>
            <a:lvl1pPr algn="ctr">
              <a:defRPr sz="1600"/>
            </a:lvl1pPr>
          </a:lstStyle>
          <a:p>
            <a:pPr marL="0" marR="0" lvl="0" indent="0" algn="ctr" defTabSz="864017" rtl="0" eaLnBrk="1" fontAlgn="auto" latinLnBrk="0" hangingPunct="1">
              <a:lnSpc>
                <a:spcPct val="100000"/>
              </a:lnSpc>
              <a:spcBef>
                <a:spcPts val="0"/>
              </a:spcBef>
              <a:spcAft>
                <a:spcPts val="0"/>
              </a:spcAft>
              <a:buClrTx/>
              <a:buSzTx/>
              <a:buFontTx/>
              <a:buNone/>
              <a:tabLst/>
              <a:defRPr/>
            </a:pPr>
            <a:r>
              <a:rPr kumimoji="0" lang="de-DE" altLang="de-DE" sz="1600" b="0" i="0" u="none" strike="noStrike" kern="1200" cap="none" spc="0" normalizeH="0" baseline="0" noProof="0" dirty="0" smtClean="0">
                <a:ln>
                  <a:noFill/>
                </a:ln>
                <a:solidFill>
                  <a:srgbClr val="006192"/>
                </a:solidFill>
                <a:effectLst/>
                <a:uLnTx/>
                <a:uFillTx/>
                <a:latin typeface="Allianz Neo" panose="020B0504020203020204" pitchFamily="34" charset="0"/>
              </a:rPr>
              <a:t>Erläuterungen</a:t>
            </a:r>
            <a:endParaRPr kumimoji="0" lang="de-DE" altLang="de-DE" sz="1600" b="0" i="0" u="none" strike="noStrike" kern="1200" cap="none" spc="0" normalizeH="0" baseline="0" noProof="0" dirty="0">
              <a:ln>
                <a:noFill/>
              </a:ln>
              <a:solidFill>
                <a:srgbClr val="006192"/>
              </a:solidFill>
              <a:effectLst/>
              <a:uLnTx/>
              <a:uFillTx/>
              <a:latin typeface="Allianz Neo" panose="020B0504020203020204" pitchFamily="34" charset="0"/>
            </a:endParaRPr>
          </a:p>
        </p:txBody>
      </p:sp>
      <p:sp>
        <p:nvSpPr>
          <p:cNvPr id="28" name="Textfeld 3"/>
          <p:cNvSpPr txBox="1">
            <a:spLocks noChangeArrowheads="1"/>
          </p:cNvSpPr>
          <p:nvPr/>
        </p:nvSpPr>
        <p:spPr bwMode="auto">
          <a:xfrm>
            <a:off x="4687616" y="1687029"/>
            <a:ext cx="5300593" cy="37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2" rIns="91422" bIns="45712">
            <a:spAutoFit/>
          </a:bodyPr>
          <a:lstStyle>
            <a:lvl1pPr eaLnBrk="0" hangingPunct="0">
              <a:defRPr sz="2000">
                <a:solidFill>
                  <a:schemeClr val="accent1"/>
                </a:solidFill>
                <a:latin typeface="Arial" charset="0"/>
              </a:defRPr>
            </a:lvl1pPr>
            <a:lvl2pPr marL="742950" indent="-285750" eaLnBrk="0" hangingPunct="0">
              <a:defRPr>
                <a:solidFill>
                  <a:schemeClr val="tx1"/>
                </a:solidFill>
                <a:latin typeface="Arial" charset="0"/>
              </a:defRPr>
            </a:lvl2pPr>
            <a:lvl3pPr marL="1143000" indent="-228600" eaLnBrk="0" hangingPunct="0">
              <a:buChar char="§"/>
              <a:defRPr>
                <a:solidFill>
                  <a:schemeClr val="tx1"/>
                </a:solidFill>
                <a:latin typeface="Arial" charset="0"/>
              </a:defRPr>
            </a:lvl3pPr>
            <a:lvl4pPr marL="1600200" indent="-228600" eaLnBrk="0" hangingPunct="0">
              <a:buChar char="-"/>
              <a:defRPr>
                <a:solidFill>
                  <a:schemeClr val="tx1"/>
                </a:solidFill>
                <a:latin typeface="Arial" charset="0"/>
              </a:defRPr>
            </a:lvl4pPr>
            <a:lvl5pPr marL="2057400" indent="-228600" eaLnBrk="0" hangingPunct="0">
              <a:buChar char="-"/>
              <a:defRPr>
                <a:solidFill>
                  <a:schemeClr val="tx1"/>
                </a:solidFill>
                <a:latin typeface="Arial" charset="0"/>
              </a:defRPr>
            </a:lvl5pPr>
            <a:lvl6pPr marL="2514600" indent="-228600" eaLnBrk="0" fontAlgn="base" hangingPunct="0">
              <a:spcBef>
                <a:spcPct val="0"/>
              </a:spcBef>
              <a:spcAft>
                <a:spcPct val="30000"/>
              </a:spcAft>
              <a:buClr>
                <a:schemeClr val="accent1"/>
              </a:buClr>
              <a:buChar char="-"/>
              <a:defRPr>
                <a:solidFill>
                  <a:schemeClr val="tx1"/>
                </a:solidFill>
                <a:latin typeface="Arial" charset="0"/>
              </a:defRPr>
            </a:lvl6pPr>
            <a:lvl7pPr marL="2971800" indent="-228600" eaLnBrk="0" fontAlgn="base" hangingPunct="0">
              <a:spcBef>
                <a:spcPct val="0"/>
              </a:spcBef>
              <a:spcAft>
                <a:spcPct val="30000"/>
              </a:spcAft>
              <a:buClr>
                <a:schemeClr val="accent1"/>
              </a:buClr>
              <a:buChar char="-"/>
              <a:defRPr>
                <a:solidFill>
                  <a:schemeClr val="tx1"/>
                </a:solidFill>
                <a:latin typeface="Arial" charset="0"/>
              </a:defRPr>
            </a:lvl7pPr>
            <a:lvl8pPr marL="3429000" indent="-228600" eaLnBrk="0" fontAlgn="base" hangingPunct="0">
              <a:spcBef>
                <a:spcPct val="0"/>
              </a:spcBef>
              <a:spcAft>
                <a:spcPct val="30000"/>
              </a:spcAft>
              <a:buClr>
                <a:schemeClr val="accent1"/>
              </a:buClr>
              <a:buChar char="-"/>
              <a:defRPr>
                <a:solidFill>
                  <a:schemeClr val="tx1"/>
                </a:solidFill>
                <a:latin typeface="Arial" charset="0"/>
              </a:defRPr>
            </a:lvl8pPr>
            <a:lvl9pPr marL="3886200" indent="-228600" eaLnBrk="0" fontAlgn="base" hangingPunct="0">
              <a:spcBef>
                <a:spcPct val="0"/>
              </a:spcBef>
              <a:spcAft>
                <a:spcPct val="30000"/>
              </a:spcAft>
              <a:buClr>
                <a:schemeClr val="accent1"/>
              </a:buClr>
              <a:buChar char="-"/>
              <a:defRPr>
                <a:solidFill>
                  <a:schemeClr val="tx1"/>
                </a:solidFill>
                <a:latin typeface="Arial" charset="0"/>
              </a:defRPr>
            </a:lvl9pPr>
          </a:lstStyle>
          <a:p>
            <a:pPr marL="0" marR="0" lvl="0" indent="0" algn="l" defTabSz="1219170" rtl="0" eaLnBrk="0" fontAlgn="auto" latinLnBrk="0" hangingPunct="0">
              <a:lnSpc>
                <a:spcPct val="100000"/>
              </a:lnSpc>
              <a:spcBef>
                <a:spcPts val="0"/>
              </a:spcBef>
              <a:spcAft>
                <a:spcPts val="0"/>
              </a:spcAft>
              <a:buClrTx/>
              <a:buSzTx/>
              <a:buFontTx/>
              <a:buNone/>
              <a:tabLst/>
              <a:defRPr/>
            </a:pPr>
            <a:r>
              <a:rPr kumimoji="0" lang="de-DE" sz="900" b="1" i="0" u="sng" strike="noStrike" kern="0" cap="none" spc="0" normalizeH="0" baseline="0" noProof="0" dirty="0">
                <a:ln>
                  <a:noFill/>
                </a:ln>
                <a:solidFill>
                  <a:srgbClr val="122B54"/>
                </a:solidFill>
                <a:effectLst/>
                <a:uLnTx/>
                <a:uFillTx/>
                <a:latin typeface="Allianz Neo" panose="020B0504020203020204" pitchFamily="34" charset="0"/>
              </a:rPr>
              <a:t>Ich wünsche eine Erhöhung auf den Höchstbeitrag je ZW:</a:t>
            </a:r>
          </a:p>
          <a:p>
            <a:pPr marL="0" marR="0" lvl="0" indent="0" algn="l" defTabSz="1219170" rtl="0" eaLnBrk="0" fontAlgn="auto" latinLnBrk="0" hangingPunct="0">
              <a:lnSpc>
                <a:spcPct val="100000"/>
              </a:lnSpc>
              <a:spcBef>
                <a:spcPts val="0"/>
              </a:spcBef>
              <a:spcAft>
                <a:spcPts val="0"/>
              </a:spcAft>
              <a:buClrTx/>
              <a:buSzTx/>
              <a:buFontTx/>
              <a:buNone/>
              <a:tabLst/>
              <a:defRPr/>
            </a:pPr>
            <a:r>
              <a:rPr kumimoji="0" lang="de-DE" sz="900" b="0" i="0" u="none" strike="noStrike" kern="0" cap="none" spc="0" normalizeH="0" baseline="0" noProof="0" dirty="0" smtClean="0">
                <a:ln>
                  <a:noFill/>
                </a:ln>
                <a:solidFill>
                  <a:srgbClr val="122B54"/>
                </a:solidFill>
                <a:effectLst/>
                <a:uLnTx/>
                <a:uFillTx/>
                <a:latin typeface="Allianz Neo" panose="020B0504020203020204" pitchFamily="34" charset="0"/>
              </a:rPr>
              <a:t>Hier </a:t>
            </a:r>
            <a:r>
              <a:rPr kumimoji="0" lang="de-DE" sz="900" b="0" i="0" u="none" strike="noStrike" kern="0" cap="none" spc="0" normalizeH="0" baseline="0" noProof="0" dirty="0">
                <a:ln>
                  <a:noFill/>
                </a:ln>
                <a:solidFill>
                  <a:srgbClr val="122B54"/>
                </a:solidFill>
                <a:effectLst/>
                <a:uLnTx/>
                <a:uFillTx/>
                <a:latin typeface="Allianz Neo" panose="020B0504020203020204" pitchFamily="34" charset="0"/>
              </a:rPr>
              <a:t>wird der </a:t>
            </a:r>
            <a:r>
              <a:rPr kumimoji="0" lang="de-DE" sz="900" b="0" i="0" u="none" strike="noStrike" kern="0" cap="none" spc="0" normalizeH="0" baseline="0" noProof="0" dirty="0" smtClean="0">
                <a:ln>
                  <a:noFill/>
                </a:ln>
                <a:solidFill>
                  <a:srgbClr val="122B54"/>
                </a:solidFill>
                <a:effectLst/>
                <a:uLnTx/>
                <a:uFillTx/>
                <a:latin typeface="Allianz Neo" panose="020B0504020203020204" pitchFamily="34" charset="0"/>
              </a:rPr>
              <a:t>Betrag eingetragen, </a:t>
            </a:r>
            <a:r>
              <a:rPr kumimoji="0" lang="de-DE" sz="900" b="0" i="0" u="none" strike="noStrike" kern="0" cap="none" spc="0" normalizeH="0" baseline="0" noProof="0" dirty="0">
                <a:ln>
                  <a:noFill/>
                </a:ln>
                <a:solidFill>
                  <a:srgbClr val="122B54"/>
                </a:solidFill>
                <a:effectLst/>
                <a:uLnTx/>
                <a:uFillTx/>
                <a:latin typeface="Allianz Neo" panose="020B0504020203020204" pitchFamily="34" charset="0"/>
              </a:rPr>
              <a:t>um den der Kunde seinen aktuellen Beitrag erhöhen muss, damit der Höchstbeitrag bezahlt wird.</a:t>
            </a:r>
          </a:p>
          <a:p>
            <a:pPr marL="0" marR="0" lvl="0" indent="0" algn="l" defTabSz="1219170" rtl="0" eaLnBrk="0" fontAlgn="auto" latinLnBrk="0" hangingPunct="0">
              <a:lnSpc>
                <a:spcPct val="100000"/>
              </a:lnSpc>
              <a:spcBef>
                <a:spcPts val="0"/>
              </a:spcBef>
              <a:spcAft>
                <a:spcPts val="0"/>
              </a:spcAft>
              <a:buClrTx/>
              <a:buSzTx/>
              <a:buFontTx/>
              <a:buNone/>
              <a:tabLst/>
              <a:defRPr/>
            </a:pPr>
            <a:endParaRPr kumimoji="0" lang="de-DE" sz="900" b="0" i="0" u="none" strike="noStrike" kern="0" cap="none" spc="0" normalizeH="0" baseline="0" noProof="0" dirty="0">
              <a:ln>
                <a:noFill/>
              </a:ln>
              <a:solidFill>
                <a:srgbClr val="122B54"/>
              </a:solidFill>
              <a:effectLst/>
              <a:uLnTx/>
              <a:uFillTx/>
              <a:latin typeface="Allianz Neo" panose="020B0504020203020204" pitchFamily="34" charset="0"/>
            </a:endParaRPr>
          </a:p>
          <a:p>
            <a:pPr marL="0" marR="0" lvl="0" indent="0" algn="l" defTabSz="1219170" rtl="0" eaLnBrk="0" fontAlgn="auto" latinLnBrk="0" hangingPunct="0">
              <a:lnSpc>
                <a:spcPct val="100000"/>
              </a:lnSpc>
              <a:spcBef>
                <a:spcPts val="0"/>
              </a:spcBef>
              <a:spcAft>
                <a:spcPts val="0"/>
              </a:spcAft>
              <a:buClrTx/>
              <a:buSzTx/>
              <a:buFontTx/>
              <a:buNone/>
              <a:tabLst/>
              <a:defRPr/>
            </a:pPr>
            <a:r>
              <a:rPr kumimoji="0" lang="de-DE" sz="900" b="1" i="0" u="sng" strike="noStrike" kern="0" cap="none" spc="0" normalizeH="0" baseline="0" noProof="0" dirty="0">
                <a:ln>
                  <a:noFill/>
                </a:ln>
                <a:solidFill>
                  <a:srgbClr val="122B54"/>
                </a:solidFill>
                <a:effectLst/>
                <a:uLnTx/>
                <a:uFillTx/>
                <a:latin typeface="Allianz Neo" panose="020B0504020203020204" pitchFamily="34" charset="0"/>
              </a:rPr>
              <a:t>Ich wünsche eine Anpassung des Eigenbeitrags</a:t>
            </a:r>
            <a:r>
              <a:rPr kumimoji="0" lang="de-DE" sz="900" b="1" i="0" u="none" strike="noStrike" kern="0" cap="none" spc="0" normalizeH="0" baseline="0" noProof="0" dirty="0">
                <a:ln>
                  <a:noFill/>
                </a:ln>
                <a:solidFill>
                  <a:srgbClr val="122B54"/>
                </a:solidFill>
                <a:effectLst>
                  <a:outerShdw blurRad="38100" dist="38100" dir="2700000" algn="tl">
                    <a:srgbClr val="000000">
                      <a:alpha val="43137"/>
                    </a:srgbClr>
                  </a:outerShdw>
                </a:effectLst>
                <a:uLnTx/>
                <a:uFillTx/>
                <a:latin typeface="Allianz Neo" panose="020B0504020203020204" pitchFamily="34" charset="0"/>
              </a:rPr>
              <a:t>:</a:t>
            </a:r>
          </a:p>
          <a:p>
            <a:pPr marL="0" marR="0" lvl="0" indent="0" algn="l" defTabSz="1219170" rtl="0" eaLnBrk="0" fontAlgn="auto" latinLnBrk="0" hangingPunct="0">
              <a:lnSpc>
                <a:spcPct val="100000"/>
              </a:lnSpc>
              <a:spcBef>
                <a:spcPts val="0"/>
              </a:spcBef>
              <a:spcAft>
                <a:spcPts val="0"/>
              </a:spcAft>
              <a:buClrTx/>
              <a:buSzTx/>
              <a:buFontTx/>
              <a:buNone/>
              <a:tabLst/>
              <a:defRPr/>
            </a:pPr>
            <a:r>
              <a:rPr kumimoji="0" lang="de-DE" sz="900" b="0" i="0" u="none" strike="noStrike" kern="0" cap="none" spc="0" normalizeH="0" baseline="0" noProof="0" dirty="0" smtClean="0">
                <a:ln>
                  <a:noFill/>
                </a:ln>
                <a:solidFill>
                  <a:srgbClr val="122B54"/>
                </a:solidFill>
                <a:effectLst/>
                <a:uLnTx/>
                <a:uFillTx/>
                <a:latin typeface="Allianz Neo" panose="020B0504020203020204" pitchFamily="34" charset="0"/>
              </a:rPr>
              <a:t>Zur </a:t>
            </a:r>
            <a:r>
              <a:rPr kumimoji="0" lang="de-DE" sz="900" b="0" i="0" u="none" strike="noStrike" kern="0" cap="none" spc="0" normalizeH="0" baseline="0" noProof="0" dirty="0">
                <a:ln>
                  <a:noFill/>
                </a:ln>
                <a:solidFill>
                  <a:srgbClr val="122B54"/>
                </a:solidFill>
                <a:effectLst/>
                <a:uLnTx/>
                <a:uFillTx/>
                <a:latin typeface="Allianz Neo" panose="020B0504020203020204" pitchFamily="34" charset="0"/>
              </a:rPr>
              <a:t>Berechnung des Eigenbeitrags steht Ihnen </a:t>
            </a:r>
            <a:r>
              <a:rPr kumimoji="0" lang="de-DE" sz="900" b="0" i="0" u="none" strike="noStrike" kern="0" cap="none" spc="0" normalizeH="0" baseline="0" noProof="0" dirty="0" smtClean="0">
                <a:ln>
                  <a:noFill/>
                </a:ln>
                <a:solidFill>
                  <a:srgbClr val="122B54"/>
                </a:solidFill>
                <a:effectLst/>
                <a:uLnTx/>
                <a:uFillTx/>
                <a:latin typeface="Allianz Neo" panose="020B0504020203020204" pitchFamily="34" charset="0"/>
              </a:rPr>
              <a:t>das Formular </a:t>
            </a:r>
            <a:r>
              <a:rPr kumimoji="0" lang="de-DE" sz="900" b="0" i="0" u="none" strike="noStrike" kern="0" cap="none" spc="0" normalizeH="0" baseline="0" noProof="0" dirty="0">
                <a:ln>
                  <a:noFill/>
                </a:ln>
                <a:solidFill>
                  <a:srgbClr val="122B54"/>
                </a:solidFill>
                <a:effectLst/>
                <a:uLnTx/>
                <a:uFillTx/>
                <a:latin typeface="Allianz Neo" panose="020B0504020203020204" pitchFamily="34" charset="0"/>
              </a:rPr>
              <a:t>„Berechnungsblatt des Mindesteigenbeitrags zur Allianz Riester Rente“ zum </a:t>
            </a:r>
            <a:r>
              <a:rPr kumimoji="0" lang="de-DE" sz="900" b="0" i="0" u="none" strike="noStrike" kern="0" cap="none" spc="0" normalizeH="0" baseline="0" noProof="0" dirty="0" smtClean="0">
                <a:ln>
                  <a:noFill/>
                </a:ln>
                <a:solidFill>
                  <a:srgbClr val="122B54"/>
                </a:solidFill>
                <a:effectLst/>
                <a:uLnTx/>
                <a:uFillTx/>
                <a:latin typeface="Allianz Neo" panose="020B0504020203020204" pitchFamily="34" charset="0"/>
              </a:rPr>
              <a:t>Download im</a:t>
            </a:r>
            <a:r>
              <a:rPr kumimoji="0" lang="de-DE" sz="900" b="0" i="0" u="none" strike="noStrike" kern="0" cap="none" spc="0" normalizeH="0" noProof="0" dirty="0" smtClean="0">
                <a:ln>
                  <a:noFill/>
                </a:ln>
                <a:solidFill>
                  <a:srgbClr val="122B54"/>
                </a:solidFill>
                <a:effectLst/>
                <a:uLnTx/>
                <a:uFillTx/>
                <a:latin typeface="Allianz Neo" panose="020B0504020203020204" pitchFamily="34" charset="0"/>
              </a:rPr>
              <a:t> Maklerportal </a:t>
            </a:r>
            <a:r>
              <a:rPr kumimoji="0" lang="de-DE" sz="900" b="0" i="0" u="none" strike="noStrike" kern="0" cap="none" spc="0" normalizeH="0" baseline="0" noProof="0" dirty="0" smtClean="0">
                <a:ln>
                  <a:noFill/>
                </a:ln>
                <a:solidFill>
                  <a:srgbClr val="122B54"/>
                </a:solidFill>
                <a:effectLst/>
                <a:uLnTx/>
                <a:uFillTx/>
                <a:latin typeface="Allianz Neo" panose="020B0504020203020204" pitchFamily="34" charset="0"/>
              </a:rPr>
              <a:t>zur </a:t>
            </a:r>
            <a:r>
              <a:rPr kumimoji="0" lang="de-DE" sz="900" b="0" i="0" u="none" strike="noStrike" kern="0" cap="none" spc="0" normalizeH="0" baseline="0" noProof="0" dirty="0">
                <a:ln>
                  <a:noFill/>
                </a:ln>
                <a:solidFill>
                  <a:srgbClr val="122B54"/>
                </a:solidFill>
                <a:effectLst/>
                <a:uLnTx/>
                <a:uFillTx/>
                <a:latin typeface="Allianz Neo" panose="020B0504020203020204" pitchFamily="34" charset="0"/>
              </a:rPr>
              <a:t>Verfügung.</a:t>
            </a:r>
          </a:p>
          <a:p>
            <a:pPr marL="0" marR="0" lvl="0" indent="0" algn="l" defTabSz="1219170" rtl="0" eaLnBrk="0" fontAlgn="auto" latinLnBrk="0" hangingPunct="0">
              <a:lnSpc>
                <a:spcPct val="100000"/>
              </a:lnSpc>
              <a:spcBef>
                <a:spcPts val="0"/>
              </a:spcBef>
              <a:spcAft>
                <a:spcPts val="0"/>
              </a:spcAft>
              <a:buClrTx/>
              <a:buSzTx/>
              <a:buFontTx/>
              <a:buNone/>
              <a:tabLst/>
              <a:defRPr/>
            </a:pPr>
            <a:endParaRPr kumimoji="0" lang="de-DE" sz="900" b="0" i="0" u="none" strike="noStrike" kern="0" cap="none" spc="0" normalizeH="0" baseline="0" noProof="0" dirty="0">
              <a:ln>
                <a:noFill/>
              </a:ln>
              <a:solidFill>
                <a:srgbClr val="122B54"/>
              </a:solidFill>
              <a:effectLst/>
              <a:uLnTx/>
              <a:uFillTx/>
              <a:latin typeface="Allianz Neo" panose="020B0504020203020204" pitchFamily="34" charset="0"/>
            </a:endParaRPr>
          </a:p>
          <a:p>
            <a:pPr marL="0" marR="0" lvl="0" indent="0" algn="l" defTabSz="1219170" rtl="0" eaLnBrk="0" fontAlgn="auto" latinLnBrk="0" hangingPunct="0">
              <a:lnSpc>
                <a:spcPct val="100000"/>
              </a:lnSpc>
              <a:spcBef>
                <a:spcPts val="0"/>
              </a:spcBef>
              <a:spcAft>
                <a:spcPts val="0"/>
              </a:spcAft>
              <a:buClrTx/>
              <a:buSzTx/>
              <a:buFontTx/>
              <a:buNone/>
              <a:tabLst/>
              <a:defRPr/>
            </a:pPr>
            <a:r>
              <a:rPr kumimoji="0" lang="de-DE" sz="900" b="1" i="0" u="sng" strike="noStrike" kern="0" cap="none" spc="0" normalizeH="0" baseline="0" noProof="0" dirty="0" smtClean="0">
                <a:ln>
                  <a:noFill/>
                </a:ln>
                <a:solidFill>
                  <a:srgbClr val="122B54"/>
                </a:solidFill>
                <a:effectLst/>
                <a:uLnTx/>
                <a:uFillTx/>
                <a:latin typeface="Allianz Neo" panose="020B0504020203020204" pitchFamily="34" charset="0"/>
              </a:rPr>
              <a:t>Steuer-IDs:</a:t>
            </a:r>
            <a:endParaRPr kumimoji="0" lang="de-DE" sz="900" b="1" i="0" u="sng" strike="noStrike" kern="0" cap="none" spc="0" normalizeH="0" baseline="0" noProof="0" dirty="0">
              <a:ln>
                <a:noFill/>
              </a:ln>
              <a:solidFill>
                <a:srgbClr val="122B54"/>
              </a:solidFill>
              <a:effectLst/>
              <a:uLnTx/>
              <a:uFillTx/>
              <a:latin typeface="Allianz Neo" panose="020B0504020203020204" pitchFamily="34" charset="0"/>
            </a:endParaRPr>
          </a:p>
          <a:p>
            <a:pPr marL="0" marR="0" lvl="2" indent="0" algn="l" defTabSz="1219170" rtl="0" eaLnBrk="0" fontAlgn="auto" latinLnBrk="0" hangingPunct="0">
              <a:lnSpc>
                <a:spcPct val="100000"/>
              </a:lnSpc>
              <a:spcBef>
                <a:spcPts val="0"/>
              </a:spcBef>
              <a:spcAft>
                <a:spcPts val="0"/>
              </a:spcAft>
              <a:buClrTx/>
              <a:buSzTx/>
              <a:buFontTx/>
              <a:buNone/>
              <a:tabLst/>
              <a:defRPr/>
            </a:pPr>
            <a:r>
              <a:rPr kumimoji="0" lang="de-DE" sz="900" b="0" i="0" u="none" strike="noStrike" kern="0" cap="none" spc="0" normalizeH="0" baseline="0" noProof="0" dirty="0" smtClean="0">
                <a:ln>
                  <a:noFill/>
                </a:ln>
                <a:solidFill>
                  <a:srgbClr val="122B54"/>
                </a:solidFill>
                <a:effectLst/>
                <a:uLnTx/>
                <a:uFillTx/>
                <a:latin typeface="Allianz Neo" panose="020B0504020203020204" pitchFamily="34" charset="0"/>
              </a:rPr>
              <a:t>Für </a:t>
            </a:r>
            <a:r>
              <a:rPr kumimoji="0" lang="de-DE" sz="900" b="0" i="0" u="none" strike="noStrike" kern="0" cap="none" spc="0" normalizeH="0" baseline="0" noProof="0" dirty="0">
                <a:ln>
                  <a:noFill/>
                </a:ln>
                <a:solidFill>
                  <a:srgbClr val="122B54"/>
                </a:solidFill>
                <a:effectLst/>
                <a:uLnTx/>
                <a:uFillTx/>
                <a:latin typeface="Allianz Neo" panose="020B0504020203020204" pitchFamily="34" charset="0"/>
              </a:rPr>
              <a:t>die </a:t>
            </a:r>
            <a:r>
              <a:rPr kumimoji="0" lang="de-DE" sz="900" b="0" i="0" u="none" strike="noStrike" kern="0" cap="none" spc="0" normalizeH="0" baseline="0" noProof="0" dirty="0" smtClean="0">
                <a:ln>
                  <a:noFill/>
                </a:ln>
                <a:solidFill>
                  <a:srgbClr val="122B54"/>
                </a:solidFill>
                <a:effectLst/>
                <a:uLnTx/>
                <a:uFillTx/>
                <a:latin typeface="Allianz Neo" panose="020B0504020203020204" pitchFamily="34" charset="0"/>
              </a:rPr>
              <a:t>Antragstellung und Auszahlung sind </a:t>
            </a:r>
            <a:r>
              <a:rPr kumimoji="0" lang="de-DE" sz="900" b="0" i="0" u="none" strike="noStrike" kern="0" cap="none" spc="0" normalizeH="0" baseline="0" noProof="0" dirty="0">
                <a:ln>
                  <a:noFill/>
                </a:ln>
                <a:solidFill>
                  <a:srgbClr val="122B54"/>
                </a:solidFill>
                <a:effectLst/>
                <a:uLnTx/>
                <a:uFillTx/>
                <a:latin typeface="Allianz Neo" panose="020B0504020203020204" pitchFamily="34" charset="0"/>
              </a:rPr>
              <a:t>die</a:t>
            </a:r>
            <a:r>
              <a:rPr kumimoji="0" lang="de-DE" sz="900" b="1" i="0" u="none" strike="noStrike" kern="0" cap="none" spc="0" normalizeH="0" baseline="0" noProof="0" dirty="0">
                <a:ln>
                  <a:noFill/>
                </a:ln>
                <a:solidFill>
                  <a:srgbClr val="122B54"/>
                </a:solidFill>
                <a:effectLst/>
                <a:uLnTx/>
                <a:uFillTx/>
                <a:latin typeface="Allianz Neo" panose="020B0504020203020204" pitchFamily="34" charset="0"/>
              </a:rPr>
              <a:t> Steuer-IDs aller zulagenberechtigten Personen </a:t>
            </a:r>
            <a:r>
              <a:rPr kumimoji="0" lang="de-DE" sz="900" b="0" i="0" u="none" strike="noStrike" kern="0" cap="none" spc="0" normalizeH="0" baseline="0" noProof="0" dirty="0">
                <a:ln>
                  <a:noFill/>
                </a:ln>
                <a:solidFill>
                  <a:srgbClr val="122B54"/>
                </a:solidFill>
                <a:effectLst/>
                <a:uLnTx/>
                <a:uFillTx/>
                <a:latin typeface="Allianz Neo" panose="020B0504020203020204" pitchFamily="34" charset="0"/>
              </a:rPr>
              <a:t>(</a:t>
            </a:r>
            <a:r>
              <a:rPr kumimoji="0" lang="de-DE" sz="900" b="0" i="0" u="none" strike="noStrike" kern="0" cap="none" spc="0" normalizeH="0" baseline="0" noProof="0" dirty="0" smtClean="0">
                <a:ln>
                  <a:noFill/>
                </a:ln>
                <a:solidFill>
                  <a:srgbClr val="122B54"/>
                </a:solidFill>
                <a:effectLst/>
                <a:uLnTx/>
                <a:uFillTx/>
                <a:latin typeface="Allianz Neo" panose="020B0504020203020204" pitchFamily="34" charset="0"/>
              </a:rPr>
              <a:t>Versicherungsnehmer</a:t>
            </a:r>
            <a:r>
              <a:rPr kumimoji="0" lang="de-DE" sz="900" b="0" i="0" u="none" strike="noStrike" kern="0" cap="none" spc="0" normalizeH="0" baseline="0" noProof="0" dirty="0">
                <a:ln>
                  <a:noFill/>
                </a:ln>
                <a:solidFill>
                  <a:srgbClr val="122B54"/>
                </a:solidFill>
                <a:effectLst/>
                <a:uLnTx/>
                <a:uFillTx/>
                <a:latin typeface="Allianz Neo" panose="020B0504020203020204" pitchFamily="34" charset="0"/>
              </a:rPr>
              <a:t>, Ehegatten, Kinder) </a:t>
            </a:r>
            <a:r>
              <a:rPr kumimoji="0" lang="de-DE" sz="900" b="0" i="0" u="none" strike="noStrike" kern="0" cap="none" spc="0" normalizeH="0" baseline="0" noProof="0" dirty="0" smtClean="0">
                <a:ln>
                  <a:noFill/>
                </a:ln>
                <a:solidFill>
                  <a:srgbClr val="122B54"/>
                </a:solidFill>
                <a:effectLst/>
                <a:uLnTx/>
                <a:uFillTx/>
                <a:latin typeface="Allianz Neo" panose="020B0504020203020204" pitchFamily="34" charset="0"/>
              </a:rPr>
              <a:t>erforderlich. </a:t>
            </a:r>
            <a:r>
              <a:rPr kumimoji="0" lang="de-DE" sz="900" b="0" i="0" u="none" strike="noStrike" kern="0" cap="none" spc="0" normalizeH="0" baseline="0" noProof="0" dirty="0">
                <a:ln>
                  <a:noFill/>
                </a:ln>
                <a:solidFill>
                  <a:srgbClr val="122B54"/>
                </a:solidFill>
                <a:effectLst/>
                <a:uLnTx/>
                <a:uFillTx/>
                <a:latin typeface="Allianz Neo" panose="020B0504020203020204" pitchFamily="34" charset="0"/>
              </a:rPr>
              <a:t>Sollte eine dieser Steuer-IDs fehlen</a:t>
            </a:r>
            <a:r>
              <a:rPr kumimoji="0" lang="de-DE" sz="900" b="0" i="0" u="none" strike="noStrike" kern="0" cap="none" spc="0" normalizeH="0" baseline="0" noProof="0" dirty="0" smtClean="0">
                <a:ln>
                  <a:noFill/>
                </a:ln>
                <a:solidFill>
                  <a:srgbClr val="122B54"/>
                </a:solidFill>
                <a:effectLst/>
                <a:uLnTx/>
                <a:uFillTx/>
                <a:latin typeface="Allianz Neo" panose="020B0504020203020204" pitchFamily="34" charset="0"/>
              </a:rPr>
              <a:t>, melden Sie diese bitte nach.</a:t>
            </a:r>
          </a:p>
          <a:p>
            <a:pPr marL="0" marR="0" lvl="2" indent="0" algn="l" defTabSz="1219170" rtl="0" eaLnBrk="0" fontAlgn="auto" latinLnBrk="0" hangingPunct="0">
              <a:lnSpc>
                <a:spcPct val="100000"/>
              </a:lnSpc>
              <a:spcBef>
                <a:spcPts val="0"/>
              </a:spcBef>
              <a:spcAft>
                <a:spcPts val="0"/>
              </a:spcAft>
              <a:buClrTx/>
              <a:buSzTx/>
              <a:buFontTx/>
              <a:buNone/>
              <a:tabLst/>
              <a:defRPr/>
            </a:pPr>
            <a:endParaRPr kumimoji="0" lang="de-DE" sz="900" b="0" i="0" u="none" strike="noStrike" kern="0" cap="none" spc="0" normalizeH="0" baseline="0" noProof="0" dirty="0" smtClean="0">
              <a:ln>
                <a:noFill/>
              </a:ln>
              <a:solidFill>
                <a:srgbClr val="122B54"/>
              </a:solidFill>
              <a:effectLst/>
              <a:uLnTx/>
              <a:uFillTx/>
              <a:latin typeface="Allianz Neo" panose="020B0504020203020204" pitchFamily="34" charset="0"/>
            </a:endParaRPr>
          </a:p>
          <a:p>
            <a:pPr marL="0" marR="0" lvl="2" indent="0" algn="l" defTabSz="1219170" rtl="0" eaLnBrk="0" fontAlgn="auto" latinLnBrk="0" hangingPunct="0">
              <a:lnSpc>
                <a:spcPct val="100000"/>
              </a:lnSpc>
              <a:spcBef>
                <a:spcPts val="0"/>
              </a:spcBef>
              <a:spcAft>
                <a:spcPts val="0"/>
              </a:spcAft>
              <a:buClrTx/>
              <a:buSzTx/>
              <a:buFontTx/>
              <a:buNone/>
              <a:tabLst/>
              <a:defRPr/>
            </a:pPr>
            <a:r>
              <a:rPr kumimoji="0" lang="de-DE" sz="900" b="0" i="0" u="none" strike="noStrike" kern="0" cap="none" spc="0" normalizeH="0" baseline="0" noProof="0" dirty="0" smtClean="0">
                <a:ln>
                  <a:noFill/>
                </a:ln>
                <a:solidFill>
                  <a:srgbClr val="122B54"/>
                </a:solidFill>
                <a:effectLst/>
                <a:uLnTx/>
                <a:uFillTx/>
                <a:latin typeface="Allianz Neo" panose="020B0504020203020204" pitchFamily="34" charset="0"/>
              </a:rPr>
              <a:t>Bei folgenden Konstellationen (Steuer-ID Kind/er) ist die Aufnahme im Filterfeld vorgesehen:</a:t>
            </a:r>
          </a:p>
          <a:p>
            <a:pPr marL="171450" marR="0" lvl="2" indent="-171450" algn="l" defTabSz="1219170" rtl="0" eaLnBrk="0" fontAlgn="auto" latinLnBrk="0" hangingPunct="0">
              <a:lnSpc>
                <a:spcPts val="1920"/>
              </a:lnSpc>
              <a:spcBef>
                <a:spcPts val="0"/>
              </a:spcBef>
              <a:spcAft>
                <a:spcPts val="0"/>
              </a:spcAft>
              <a:buClrTx/>
              <a:buSzTx/>
              <a:buFont typeface="Arial" panose="020B0604020202020204" pitchFamily="34" charset="0"/>
              <a:buChar char="•"/>
              <a:tabLst/>
              <a:defRPr/>
            </a:pPr>
            <a:r>
              <a:rPr kumimoji="0" lang="de-DE" sz="900" b="0" i="0" u="none" strike="noStrike" kern="0" cap="none" spc="0" normalizeH="0" baseline="0" noProof="0" dirty="0" smtClean="0">
                <a:ln>
                  <a:noFill/>
                </a:ln>
                <a:solidFill>
                  <a:srgbClr val="122B54"/>
                </a:solidFill>
                <a:effectLst/>
                <a:uLnTx/>
                <a:uFillTx/>
                <a:latin typeface="Allianz Neo" panose="020B0504020203020204" pitchFamily="34" charset="0"/>
              </a:rPr>
              <a:t>Steuer-ID </a:t>
            </a:r>
            <a:r>
              <a:rPr kumimoji="0" lang="de-DE" sz="900" b="0" i="0" u="none" strike="noStrike" kern="0" cap="none" spc="0" normalizeH="0" baseline="0" noProof="0" dirty="0">
                <a:ln>
                  <a:noFill/>
                </a:ln>
                <a:solidFill>
                  <a:srgbClr val="122B54"/>
                </a:solidFill>
                <a:effectLst/>
                <a:uLnTx/>
                <a:uFillTx/>
                <a:latin typeface="Allianz Neo" panose="020B0504020203020204" pitchFamily="34" charset="0"/>
              </a:rPr>
              <a:t>Kind(er) ist falsch</a:t>
            </a:r>
          </a:p>
          <a:p>
            <a:pPr marL="171450" marR="0" lvl="2" indent="-171450" algn="l" defTabSz="1219170" rtl="0" eaLnBrk="0" fontAlgn="auto" latinLnBrk="0" hangingPunct="0">
              <a:lnSpc>
                <a:spcPts val="1920"/>
              </a:lnSpc>
              <a:spcBef>
                <a:spcPts val="0"/>
              </a:spcBef>
              <a:spcAft>
                <a:spcPts val="0"/>
              </a:spcAft>
              <a:buClrTx/>
              <a:buSzTx/>
              <a:buFont typeface="Arial" panose="020B0604020202020204" pitchFamily="34" charset="0"/>
              <a:buChar char="•"/>
              <a:tabLst/>
              <a:defRPr/>
            </a:pPr>
            <a:r>
              <a:rPr kumimoji="0" lang="de-DE" sz="900" b="0" i="0" u="none" strike="noStrike" kern="0" cap="none" spc="0" normalizeH="0" baseline="0" noProof="0" dirty="0">
                <a:ln>
                  <a:noFill/>
                </a:ln>
                <a:solidFill>
                  <a:srgbClr val="122B54"/>
                </a:solidFill>
                <a:effectLst/>
                <a:uLnTx/>
                <a:uFillTx/>
                <a:latin typeface="Allianz Neo" panose="020B0504020203020204" pitchFamily="34" charset="0"/>
              </a:rPr>
              <a:t>Geburtsdatum und </a:t>
            </a:r>
            <a:r>
              <a:rPr kumimoji="0" lang="de-DE" sz="900" b="0" i="0" u="none" strike="noStrike" kern="0" cap="none" spc="0" normalizeH="0" baseline="0" noProof="0" dirty="0" smtClean="0">
                <a:ln>
                  <a:noFill/>
                </a:ln>
                <a:solidFill>
                  <a:srgbClr val="122B54"/>
                </a:solidFill>
                <a:effectLst/>
                <a:uLnTx/>
                <a:uFillTx/>
                <a:latin typeface="Allianz Neo" panose="020B0504020203020204" pitchFamily="34" charset="0"/>
              </a:rPr>
              <a:t>Steuer-ID </a:t>
            </a:r>
            <a:r>
              <a:rPr kumimoji="0" lang="de-DE" sz="900" b="0" i="0" u="none" strike="noStrike" kern="0" cap="none" spc="0" normalizeH="0" baseline="0" noProof="0" dirty="0">
                <a:ln>
                  <a:noFill/>
                </a:ln>
                <a:solidFill>
                  <a:srgbClr val="122B54"/>
                </a:solidFill>
                <a:effectLst/>
                <a:uLnTx/>
                <a:uFillTx/>
                <a:latin typeface="Allianz Neo" panose="020B0504020203020204" pitchFamily="34" charset="0"/>
              </a:rPr>
              <a:t>Kind(er) stimmt nicht überein</a:t>
            </a:r>
          </a:p>
          <a:p>
            <a:pPr marL="171450" marR="0" lvl="2" indent="-171450" algn="l" defTabSz="1219170" rtl="0" eaLnBrk="0" fontAlgn="auto" latinLnBrk="0" hangingPunct="0">
              <a:lnSpc>
                <a:spcPts val="1920"/>
              </a:lnSpc>
              <a:spcBef>
                <a:spcPts val="0"/>
              </a:spcBef>
              <a:spcAft>
                <a:spcPts val="0"/>
              </a:spcAft>
              <a:buClrTx/>
              <a:buSzTx/>
              <a:buFont typeface="Arial" panose="020B0604020202020204" pitchFamily="34" charset="0"/>
              <a:buChar char="•"/>
              <a:tabLst/>
              <a:defRPr/>
            </a:pPr>
            <a:r>
              <a:rPr kumimoji="0" lang="de-DE" sz="900" b="0" i="0" u="none" strike="noStrike" kern="0" cap="none" spc="0" normalizeH="0" baseline="0" noProof="0" dirty="0">
                <a:ln>
                  <a:noFill/>
                </a:ln>
                <a:solidFill>
                  <a:srgbClr val="122B54"/>
                </a:solidFill>
                <a:effectLst/>
                <a:uLnTx/>
                <a:uFillTx/>
                <a:latin typeface="Allianz Neo" panose="020B0504020203020204" pitchFamily="34" charset="0"/>
              </a:rPr>
              <a:t>Mehrere </a:t>
            </a:r>
            <a:r>
              <a:rPr kumimoji="0" lang="de-DE" sz="900" b="0" i="0" u="none" strike="noStrike" kern="0" cap="none" spc="0" normalizeH="0" baseline="0" noProof="0" dirty="0" smtClean="0">
                <a:ln>
                  <a:noFill/>
                </a:ln>
                <a:solidFill>
                  <a:srgbClr val="122B54"/>
                </a:solidFill>
                <a:effectLst/>
                <a:uLnTx/>
                <a:uFillTx/>
                <a:latin typeface="Allianz Neo" panose="020B0504020203020204" pitchFamily="34" charset="0"/>
              </a:rPr>
              <a:t>Kinder, </a:t>
            </a:r>
            <a:r>
              <a:rPr kumimoji="0" lang="de-DE" sz="900" b="0" i="0" u="none" strike="noStrike" kern="0" cap="none" spc="0" normalizeH="0" baseline="0" noProof="0" dirty="0">
                <a:ln>
                  <a:noFill/>
                </a:ln>
                <a:solidFill>
                  <a:srgbClr val="122B54"/>
                </a:solidFill>
                <a:effectLst/>
                <a:uLnTx/>
                <a:uFillTx/>
                <a:latin typeface="Allianz Neo" panose="020B0504020203020204" pitchFamily="34" charset="0"/>
              </a:rPr>
              <a:t>und </a:t>
            </a:r>
            <a:r>
              <a:rPr kumimoji="0" lang="de-DE" sz="900" b="0" i="0" u="none" strike="noStrike" kern="0" cap="none" spc="0" normalizeH="0" baseline="0" noProof="0" dirty="0" smtClean="0">
                <a:ln>
                  <a:noFill/>
                </a:ln>
                <a:solidFill>
                  <a:srgbClr val="122B54"/>
                </a:solidFill>
                <a:effectLst/>
                <a:uLnTx/>
                <a:uFillTx/>
                <a:latin typeface="Allianz Neo" panose="020B0504020203020204" pitchFamily="34" charset="0"/>
              </a:rPr>
              <a:t>Steuer-ID </a:t>
            </a:r>
            <a:r>
              <a:rPr kumimoji="0" lang="de-DE" sz="900" b="0" i="0" u="none" strike="noStrike" kern="0" cap="none" spc="0" normalizeH="0" baseline="0" noProof="0" dirty="0">
                <a:ln>
                  <a:noFill/>
                </a:ln>
                <a:solidFill>
                  <a:srgbClr val="122B54"/>
                </a:solidFill>
                <a:effectLst/>
                <a:uLnTx/>
                <a:uFillTx/>
                <a:latin typeface="Allianz Neo" panose="020B0504020203020204" pitchFamily="34" charset="0"/>
              </a:rPr>
              <a:t>von einem oder mehreren Kinder fehlt</a:t>
            </a:r>
          </a:p>
          <a:p>
            <a:pPr marL="0" marR="0" lvl="2" indent="0" algn="l" defTabSz="1219170" rtl="0" eaLnBrk="0" fontAlgn="auto" latinLnBrk="0" hangingPunct="0">
              <a:lnSpc>
                <a:spcPct val="100000"/>
              </a:lnSpc>
              <a:spcBef>
                <a:spcPts val="0"/>
              </a:spcBef>
              <a:spcAft>
                <a:spcPts val="0"/>
              </a:spcAft>
              <a:buClrTx/>
              <a:buSzTx/>
              <a:buFontTx/>
              <a:buNone/>
              <a:tabLst/>
              <a:defRPr/>
            </a:pPr>
            <a:endParaRPr kumimoji="0" lang="de-DE" sz="900" b="0" i="0" u="none" strike="noStrike" kern="0" cap="none" spc="0" normalizeH="0" baseline="0" noProof="0" dirty="0">
              <a:ln>
                <a:noFill/>
              </a:ln>
              <a:solidFill>
                <a:srgbClr val="122B54"/>
              </a:solidFill>
              <a:effectLst/>
              <a:uLnTx/>
              <a:uFillTx/>
              <a:latin typeface="Allianz Neo" panose="020B0504020203020204" pitchFamily="34" charset="0"/>
            </a:endParaRPr>
          </a:p>
          <a:p>
            <a:pPr marL="0" marR="0" lvl="2" indent="0" algn="l" defTabSz="1219170" rtl="0" eaLnBrk="0" fontAlgn="auto" latinLnBrk="0" hangingPunct="0">
              <a:lnSpc>
                <a:spcPct val="100000"/>
              </a:lnSpc>
              <a:spcBef>
                <a:spcPts val="0"/>
              </a:spcBef>
              <a:spcAft>
                <a:spcPts val="0"/>
              </a:spcAft>
              <a:buClrTx/>
              <a:buSzTx/>
              <a:buFontTx/>
              <a:buNone/>
              <a:tabLst/>
              <a:defRPr/>
            </a:pPr>
            <a:r>
              <a:rPr kumimoji="0" lang="de-DE" sz="900" b="1" i="0" u="none" strike="noStrike" kern="0" cap="none" spc="0" normalizeH="0" baseline="0" noProof="0" dirty="0">
                <a:ln>
                  <a:noFill/>
                </a:ln>
                <a:solidFill>
                  <a:srgbClr val="122B54"/>
                </a:solidFill>
                <a:effectLst/>
                <a:uLnTx/>
                <a:uFillTx/>
                <a:latin typeface="Allianz Neo" panose="020B0504020203020204" pitchFamily="34" charset="0"/>
              </a:rPr>
              <a:t>Hinweis</a:t>
            </a:r>
            <a:r>
              <a:rPr kumimoji="0" lang="de-DE" sz="900" b="0" i="0" u="none" strike="noStrike" kern="0" cap="none" spc="0" normalizeH="0" baseline="0" noProof="0" dirty="0">
                <a:ln>
                  <a:noFill/>
                </a:ln>
                <a:solidFill>
                  <a:srgbClr val="122B54"/>
                </a:solidFill>
                <a:effectLst/>
                <a:uLnTx/>
                <a:uFillTx/>
                <a:latin typeface="Allianz Neo" panose="020B0504020203020204" pitchFamily="34" charset="0"/>
              </a:rPr>
              <a:t>: </a:t>
            </a:r>
            <a:br>
              <a:rPr kumimoji="0" lang="de-DE" sz="900" b="0" i="0" u="none" strike="noStrike" kern="0" cap="none" spc="0" normalizeH="0" baseline="0" noProof="0" dirty="0">
                <a:ln>
                  <a:noFill/>
                </a:ln>
                <a:solidFill>
                  <a:srgbClr val="122B54"/>
                </a:solidFill>
                <a:effectLst/>
                <a:uLnTx/>
                <a:uFillTx/>
                <a:latin typeface="Allianz Neo" panose="020B0504020203020204" pitchFamily="34" charset="0"/>
              </a:rPr>
            </a:br>
            <a:r>
              <a:rPr kumimoji="0" lang="de-DE" sz="900" b="0" i="0" u="none" strike="noStrike" kern="0" cap="none" spc="0" normalizeH="0" baseline="0" noProof="0" dirty="0">
                <a:ln>
                  <a:noFill/>
                </a:ln>
                <a:solidFill>
                  <a:srgbClr val="122B54"/>
                </a:solidFill>
                <a:effectLst/>
                <a:uLnTx/>
                <a:uFillTx/>
                <a:latin typeface="Allianz Neo" panose="020B0504020203020204" pitchFamily="34" charset="0"/>
              </a:rPr>
              <a:t>Da Vertragsänderungen auch umfangreichere Mitteilungen nach sich ziehen können (</a:t>
            </a:r>
            <a:r>
              <a:rPr kumimoji="0" lang="de-DE" sz="900" b="0" i="0" u="none" strike="noStrike" kern="0" cap="none" spc="0" normalizeH="0" baseline="0" noProof="0" dirty="0" smtClean="0">
                <a:ln>
                  <a:noFill/>
                </a:ln>
                <a:solidFill>
                  <a:srgbClr val="122B54"/>
                </a:solidFill>
                <a:effectLst/>
                <a:uLnTx/>
                <a:uFillTx/>
                <a:latin typeface="Allianz Neo" panose="020B0504020203020204" pitchFamily="34" charset="0"/>
              </a:rPr>
              <a:t>Beispiel </a:t>
            </a:r>
            <a:r>
              <a:rPr kumimoji="0" lang="de-DE" sz="900" b="0" i="0" u="none" strike="noStrike" kern="0" cap="none" spc="0" normalizeH="0" baseline="0" noProof="0" dirty="0">
                <a:ln>
                  <a:noFill/>
                </a:ln>
                <a:solidFill>
                  <a:srgbClr val="122B54"/>
                </a:solidFill>
                <a:effectLst/>
                <a:uLnTx/>
                <a:uFillTx/>
                <a:latin typeface="Allianz Neo" panose="020B0504020203020204" pitchFamily="34" charset="0"/>
              </a:rPr>
              <a:t>Zugang eines Kindes – neben Geburtsdatum auch Steuer-ID, </a:t>
            </a:r>
            <a:r>
              <a:rPr kumimoji="0" lang="de-DE" sz="900" b="0" i="0" u="none" strike="noStrike" kern="0" cap="none" spc="0" normalizeH="0" baseline="0" noProof="0" dirty="0" smtClean="0">
                <a:ln>
                  <a:noFill/>
                </a:ln>
                <a:solidFill>
                  <a:srgbClr val="122B54"/>
                </a:solidFill>
                <a:effectLst/>
                <a:uLnTx/>
                <a:uFillTx/>
                <a:latin typeface="Allianz Neo" panose="020B0504020203020204" pitchFamily="34" charset="0"/>
              </a:rPr>
              <a:t>zuständige </a:t>
            </a:r>
            <a:r>
              <a:rPr kumimoji="0" lang="de-DE" sz="900" b="0" i="0" u="none" strike="noStrike" kern="0" cap="none" spc="0" normalizeH="0" baseline="0" noProof="0" dirty="0">
                <a:ln>
                  <a:noFill/>
                </a:ln>
                <a:solidFill>
                  <a:srgbClr val="122B54"/>
                </a:solidFill>
                <a:effectLst/>
                <a:uLnTx/>
                <a:uFillTx/>
                <a:latin typeface="Allianz Neo" panose="020B0504020203020204" pitchFamily="34" charset="0"/>
              </a:rPr>
              <a:t>Familienkasse und Kindergeld-Nr.) empfehlen wir ergänzend </a:t>
            </a:r>
            <a:r>
              <a:rPr kumimoji="0" lang="de-DE" sz="900" b="0" i="0" u="none" strike="noStrike" kern="0" cap="none" spc="0" normalizeH="0" baseline="0" noProof="0" dirty="0" smtClean="0">
                <a:ln>
                  <a:noFill/>
                </a:ln>
                <a:solidFill>
                  <a:srgbClr val="122B54"/>
                </a:solidFill>
                <a:effectLst/>
                <a:uLnTx/>
                <a:uFillTx/>
                <a:latin typeface="Allianz Neo" panose="020B0504020203020204" pitchFamily="34" charset="0"/>
              </a:rPr>
              <a:t>die Checkliste </a:t>
            </a:r>
            <a:r>
              <a:rPr kumimoji="0" lang="de-DE" sz="900" b="0" i="0" u="none" strike="noStrike" kern="0" cap="none" spc="0" normalizeH="0" baseline="0" noProof="0" dirty="0">
                <a:ln>
                  <a:noFill/>
                </a:ln>
                <a:solidFill>
                  <a:srgbClr val="122B54"/>
                </a:solidFill>
                <a:effectLst/>
                <a:uLnTx/>
                <a:uFillTx/>
                <a:latin typeface="Allianz Neo" panose="020B0504020203020204" pitchFamily="34" charset="0"/>
              </a:rPr>
              <a:t>aus der jährlichen Information mit einzusenden. </a:t>
            </a:r>
          </a:p>
          <a:p>
            <a:pPr marL="0" marR="0" lvl="2" indent="0" algn="l" defTabSz="1219170" rtl="0" eaLnBrk="0" fontAlgn="auto" latinLnBrk="0" hangingPunct="0">
              <a:lnSpc>
                <a:spcPct val="100000"/>
              </a:lnSpc>
              <a:spcBef>
                <a:spcPts val="0"/>
              </a:spcBef>
              <a:spcAft>
                <a:spcPts val="0"/>
              </a:spcAft>
              <a:buClrTx/>
              <a:buSzTx/>
              <a:buFontTx/>
              <a:buNone/>
              <a:tabLst/>
              <a:defRPr/>
            </a:pPr>
            <a:endParaRPr kumimoji="0" lang="de-DE" sz="900" b="0" i="0" u="none" strike="noStrike" kern="0" cap="none" spc="0" normalizeH="0" baseline="0" noProof="0" dirty="0">
              <a:ln>
                <a:noFill/>
              </a:ln>
              <a:solidFill>
                <a:srgbClr val="122B54"/>
              </a:solidFill>
              <a:effectLst/>
              <a:uLnTx/>
              <a:uFillTx/>
              <a:latin typeface="Allianz Neo" panose="020B0504020203020204" pitchFamily="34" charset="0"/>
            </a:endParaRPr>
          </a:p>
        </p:txBody>
      </p:sp>
      <p:pic>
        <p:nvPicPr>
          <p:cNvPr id="29" name="Grafik 2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534335" y="1721584"/>
            <a:ext cx="180000" cy="180000"/>
          </a:xfrm>
          <a:prstGeom prst="rect">
            <a:avLst/>
          </a:prstGeom>
        </p:spPr>
      </p:pic>
      <p:pic>
        <p:nvPicPr>
          <p:cNvPr id="30" name="Grafik 2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534335" y="2263682"/>
            <a:ext cx="180000" cy="180000"/>
          </a:xfrm>
          <a:prstGeom prst="rect">
            <a:avLst/>
          </a:prstGeom>
        </p:spPr>
      </p:pic>
      <p:pic>
        <p:nvPicPr>
          <p:cNvPr id="31" name="Grafik 30"/>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534335" y="2821822"/>
            <a:ext cx="180000" cy="180000"/>
          </a:xfrm>
          <a:prstGeom prst="rect">
            <a:avLst/>
          </a:prstGeom>
        </p:spPr>
      </p:pic>
      <p:pic>
        <p:nvPicPr>
          <p:cNvPr id="37" name="Grafik 3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39382" y="3480027"/>
            <a:ext cx="180000" cy="180000"/>
          </a:xfrm>
          <a:prstGeom prst="rect">
            <a:avLst/>
          </a:prstGeom>
        </p:spPr>
      </p:pic>
      <p:pic>
        <p:nvPicPr>
          <p:cNvPr id="38" name="Grafik 3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40577" y="3685243"/>
            <a:ext cx="180000" cy="180000"/>
          </a:xfrm>
          <a:prstGeom prst="rect">
            <a:avLst/>
          </a:prstGeom>
        </p:spPr>
      </p:pic>
      <p:pic>
        <p:nvPicPr>
          <p:cNvPr id="39" name="Grafik 38"/>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39382" y="4034837"/>
            <a:ext cx="180000" cy="180000"/>
          </a:xfrm>
          <a:prstGeom prst="rect">
            <a:avLst/>
          </a:prstGeom>
        </p:spPr>
      </p:pic>
    </p:spTree>
    <p:extLst>
      <p:ext uri="{BB962C8B-B14F-4D97-AF65-F5344CB8AC3E}">
        <p14:creationId xmlns:p14="http://schemas.microsoft.com/office/powerpoint/2010/main" val="2587439294"/>
      </p:ext>
    </p:extLst>
  </p:cSld>
  <p:clrMapOvr>
    <a:masterClrMapping/>
  </p:clrMapOvr>
</p:sld>
</file>

<file path=ppt/theme/theme1.xml><?xml version="1.0" encoding="utf-8"?>
<a:theme xmlns:a="http://schemas.openxmlformats.org/drawingml/2006/main" name="Allianz white">
  <a:themeElements>
    <a:clrScheme name="AllianzBlue">
      <a:dk1>
        <a:srgbClr val="003781"/>
      </a:dk1>
      <a:lt1>
        <a:srgbClr val="FFFFFF"/>
      </a:lt1>
      <a:dk2>
        <a:srgbClr val="414141"/>
      </a:dk2>
      <a:lt2>
        <a:srgbClr val="CFCFCF"/>
      </a:lt2>
      <a:accent1>
        <a:srgbClr val="122B54"/>
      </a:accent1>
      <a:accent2>
        <a:srgbClr val="006192"/>
      </a:accent2>
      <a:accent3>
        <a:srgbClr val="007AB3"/>
      </a:accent3>
      <a:accent4>
        <a:srgbClr val="13A0D3"/>
      </a:accent4>
      <a:accent5>
        <a:srgbClr val="B5DAE6"/>
      </a:accent5>
      <a:accent6>
        <a:srgbClr val="DFEFF2"/>
      </a:accent6>
      <a:hlink>
        <a:srgbClr val="003781"/>
      </a:hlink>
      <a:folHlink>
        <a:srgbClr val="B4B4B4"/>
      </a:folHlink>
    </a:clrScheme>
    <a:fontScheme name="AllianzNeoPPT Fonts">
      <a:majorFont>
        <a:latin typeface="Allianz Neo PPT"/>
        <a:ea typeface=""/>
        <a:cs typeface=""/>
      </a:majorFont>
      <a:minorFont>
        <a:latin typeface="Allianz Neo PPT"/>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tIns="0" rIns="0" bIns="0" rtlCol="0">
        <a:spAutoFit/>
      </a:bodyPr>
      <a:lstStyle>
        <a:defPPr algn="l">
          <a:spcAft>
            <a:spcPts val="600"/>
          </a:spcAft>
          <a:defRPr sz="1510" b="1" spc="100" smtClean="0">
            <a:solidFill>
              <a:srgbClr val="13A0D3"/>
            </a:solidFill>
          </a:defRPr>
        </a:defPPr>
      </a:lstStyle>
    </a:txDef>
  </a:objectDefaults>
  <a:extraClrSchemeLst>
    <a:extraClrScheme>
      <a:clrScheme name="AllianzBlue">
        <a:dk1>
          <a:srgbClr val="003781"/>
        </a:dk1>
        <a:lt1>
          <a:srgbClr val="FFFFFF"/>
        </a:lt1>
        <a:dk2>
          <a:srgbClr val="414141"/>
        </a:dk2>
        <a:lt2>
          <a:srgbClr val="CFCFCF"/>
        </a:lt2>
        <a:accent1>
          <a:srgbClr val="122B54"/>
        </a:accent1>
        <a:accent2>
          <a:srgbClr val="006192"/>
        </a:accent2>
        <a:accent3>
          <a:srgbClr val="007AB3"/>
        </a:accent3>
        <a:accent4>
          <a:srgbClr val="13A0D3"/>
        </a:accent4>
        <a:accent5>
          <a:srgbClr val="B5DAE6"/>
        </a:accent5>
        <a:accent6>
          <a:srgbClr val="DFEFF2"/>
        </a:accent6>
        <a:hlink>
          <a:srgbClr val="003781"/>
        </a:hlink>
        <a:folHlink>
          <a:srgbClr val="B4B4B4"/>
        </a:folHlink>
      </a:clrScheme>
    </a:extraClrScheme>
    <a:extraClrScheme>
      <a:clrScheme name="AllianzVibrant">
        <a:dk1>
          <a:srgbClr val="003781"/>
        </a:dk1>
        <a:lt1>
          <a:srgbClr val="FFFFFF"/>
        </a:lt1>
        <a:dk2>
          <a:srgbClr val="414141"/>
        </a:dk2>
        <a:lt2>
          <a:srgbClr val="CFCFCF"/>
        </a:lt2>
        <a:accent1>
          <a:srgbClr val="00908D"/>
        </a:accent1>
        <a:accent2>
          <a:srgbClr val="5FCD8A"/>
        </a:accent2>
        <a:accent3>
          <a:srgbClr val="A6276F"/>
        </a:accent3>
        <a:accent4>
          <a:srgbClr val="F62459"/>
        </a:accent4>
        <a:accent5>
          <a:srgbClr val="F86200"/>
        </a:accent5>
        <a:accent6>
          <a:srgbClr val="FAB600"/>
        </a:accent6>
        <a:hlink>
          <a:srgbClr val="003781"/>
        </a:hlink>
        <a:folHlink>
          <a:srgbClr val="B4B4B4"/>
        </a:folHlink>
      </a:clrScheme>
    </a:extraClrScheme>
  </a:extraClrSchemeLst>
  <a:custClrLst>
    <a:custClr name="rgb(18,43,84)">
      <a:srgbClr val="122B54"/>
    </a:custClr>
    <a:custClr name="rgb(0,97,146)">
      <a:srgbClr val="006192"/>
    </a:custClr>
    <a:custClr name="rgb(0,122,179)">
      <a:srgbClr val="007AB3"/>
    </a:custClr>
    <a:custClr name="rgb(19,160,211)">
      <a:srgbClr val="13A0D3"/>
    </a:custClr>
    <a:custClr name="rgb(181,218,230)">
      <a:srgbClr val="B5DAE6"/>
    </a:custClr>
    <a:custClr name="rgb(223,239,242)">
      <a:srgbClr val="DFEFF2"/>
    </a:custClr>
    <a:custClr name="rgb(0,144,141)">
      <a:srgbClr val="00908D"/>
    </a:custClr>
    <a:custClr name="rgb(95,205,138)">
      <a:srgbClr val="5FCD8A"/>
    </a:custClr>
    <a:custClr name="rgb(166,39,111)">
      <a:srgbClr val="A6276F"/>
    </a:custClr>
    <a:custClr name="rgb(246,36,89)">
      <a:srgbClr val="F62459"/>
    </a:custClr>
    <a:custClr name="rgb(248,98,0)">
      <a:srgbClr val="F86200"/>
    </a:custClr>
    <a:custClr name="rgb(250,182,0)">
      <a:srgbClr val="FAB600"/>
    </a:custClr>
  </a:custClrLst>
</a:theme>
</file>

<file path=ppt/theme/theme2.xml><?xml version="1.0" encoding="utf-8"?>
<a:theme xmlns:a="http://schemas.openxmlformats.org/drawingml/2006/main" name="Allianz blue">
  <a:themeElements>
    <a:clrScheme name="AllianzBlue">
      <a:dk1>
        <a:srgbClr val="003781"/>
      </a:dk1>
      <a:lt1>
        <a:srgbClr val="FFFFFF"/>
      </a:lt1>
      <a:dk2>
        <a:srgbClr val="414141"/>
      </a:dk2>
      <a:lt2>
        <a:srgbClr val="CFCFCF"/>
      </a:lt2>
      <a:accent1>
        <a:srgbClr val="122B54"/>
      </a:accent1>
      <a:accent2>
        <a:srgbClr val="006192"/>
      </a:accent2>
      <a:accent3>
        <a:srgbClr val="007AB3"/>
      </a:accent3>
      <a:accent4>
        <a:srgbClr val="13A0D3"/>
      </a:accent4>
      <a:accent5>
        <a:srgbClr val="B5DAE6"/>
      </a:accent5>
      <a:accent6>
        <a:srgbClr val="DFEFF2"/>
      </a:accent6>
      <a:hlink>
        <a:srgbClr val="003781"/>
      </a:hlink>
      <a:folHlink>
        <a:srgbClr val="B4B4B4"/>
      </a:folHlink>
    </a:clrScheme>
    <a:fontScheme name="AllianzNeoPPT Fonts">
      <a:majorFont>
        <a:latin typeface="Allianz Neo PPT"/>
        <a:ea typeface=""/>
        <a:cs typeface=""/>
      </a:majorFont>
      <a:minorFont>
        <a:latin typeface="Allianz Neo PPT"/>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tIns="0" rIns="0" bIns="0" rtlCol="0">
        <a:spAutoFit/>
      </a:bodyPr>
      <a:lstStyle>
        <a:defPPr algn="l">
          <a:spcAft>
            <a:spcPts val="600"/>
          </a:spcAft>
          <a:defRPr sz="1510" b="1" spc="100" smtClean="0">
            <a:solidFill>
              <a:srgbClr val="13A0D3"/>
            </a:solidFill>
          </a:defRPr>
        </a:defPPr>
      </a:lstStyle>
    </a:txDef>
  </a:objectDefaults>
  <a:extraClrSchemeLst>
    <a:extraClrScheme>
      <a:clrScheme name="AllianzBlue">
        <a:dk1>
          <a:srgbClr val="003781"/>
        </a:dk1>
        <a:lt1>
          <a:srgbClr val="FFFFFF"/>
        </a:lt1>
        <a:dk2>
          <a:srgbClr val="414141"/>
        </a:dk2>
        <a:lt2>
          <a:srgbClr val="CFCFCF"/>
        </a:lt2>
        <a:accent1>
          <a:srgbClr val="122B54"/>
        </a:accent1>
        <a:accent2>
          <a:srgbClr val="006192"/>
        </a:accent2>
        <a:accent3>
          <a:srgbClr val="007AB3"/>
        </a:accent3>
        <a:accent4>
          <a:srgbClr val="13A0D3"/>
        </a:accent4>
        <a:accent5>
          <a:srgbClr val="B5DAE6"/>
        </a:accent5>
        <a:accent6>
          <a:srgbClr val="DFEFF2"/>
        </a:accent6>
        <a:hlink>
          <a:srgbClr val="003781"/>
        </a:hlink>
        <a:folHlink>
          <a:srgbClr val="B4B4B4"/>
        </a:folHlink>
      </a:clrScheme>
    </a:extraClrScheme>
    <a:extraClrScheme>
      <a:clrScheme name="AllianzVibrant">
        <a:dk1>
          <a:srgbClr val="003781"/>
        </a:dk1>
        <a:lt1>
          <a:srgbClr val="FFFFFF"/>
        </a:lt1>
        <a:dk2>
          <a:srgbClr val="414141"/>
        </a:dk2>
        <a:lt2>
          <a:srgbClr val="CFCFCF"/>
        </a:lt2>
        <a:accent1>
          <a:srgbClr val="00908D"/>
        </a:accent1>
        <a:accent2>
          <a:srgbClr val="5FCD8A"/>
        </a:accent2>
        <a:accent3>
          <a:srgbClr val="A6276F"/>
        </a:accent3>
        <a:accent4>
          <a:srgbClr val="F62459"/>
        </a:accent4>
        <a:accent5>
          <a:srgbClr val="F86200"/>
        </a:accent5>
        <a:accent6>
          <a:srgbClr val="FAB600"/>
        </a:accent6>
        <a:hlink>
          <a:srgbClr val="003781"/>
        </a:hlink>
        <a:folHlink>
          <a:srgbClr val="B4B4B4"/>
        </a:folHlink>
      </a:clrScheme>
    </a:extraClrScheme>
  </a:extraClrSchemeLst>
  <a:custClrLst>
    <a:custClr name="rgb(18,43,84)">
      <a:srgbClr val="122B54"/>
    </a:custClr>
    <a:custClr name="rgb(0,97,146)">
      <a:srgbClr val="006192"/>
    </a:custClr>
    <a:custClr name="rgb(0,122,179)">
      <a:srgbClr val="007AB3"/>
    </a:custClr>
    <a:custClr name="rgb(19,160,211)">
      <a:srgbClr val="13A0D3"/>
    </a:custClr>
    <a:custClr name="rgb(181,218,230)">
      <a:srgbClr val="B5DAE6"/>
    </a:custClr>
    <a:custClr name="rgb(223,239,242)">
      <a:srgbClr val="DFEFF2"/>
    </a:custClr>
    <a:custClr name="rgb(0,144,141)">
      <a:srgbClr val="00908D"/>
    </a:custClr>
    <a:custClr name="rgb(95,205,138)">
      <a:srgbClr val="5FCD8A"/>
    </a:custClr>
    <a:custClr name="rgb(166,39,111)">
      <a:srgbClr val="A6276F"/>
    </a:custClr>
    <a:custClr name="rgb(246,36,89)">
      <a:srgbClr val="F62459"/>
    </a:custClr>
    <a:custClr name="rgb(248,98,0)">
      <a:srgbClr val="F86200"/>
    </a:custClr>
    <a:custClr name="rgb(250,182,0)">
      <a:srgbClr val="FAB600"/>
    </a:custClr>
  </a:custClr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2923FFF454C59A4FB370BBDFCF1E3ECE" ma:contentTypeVersion="2" ma:contentTypeDescription="Ein neues Dokument erstellen." ma:contentTypeScope="" ma:versionID="e8a8516811b3e33b8033f4f5f49d170e">
  <xsd:schema xmlns:xsd="http://www.w3.org/2001/XMLSchema" xmlns:xs="http://www.w3.org/2001/XMLSchema" xmlns:p="http://schemas.microsoft.com/office/2006/metadata/properties" xmlns:ns2="ba2e13e9-4433-45e8-acbc-dcce92505a5b" targetNamespace="http://schemas.microsoft.com/office/2006/metadata/properties" ma:root="true" ma:fieldsID="281b4d48b5b7780cc387e910202453ad" ns2:_="">
    <xsd:import namespace="ba2e13e9-4433-45e8-acbc-dcce92505a5b"/>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2e13e9-4433-45e8-acbc-dcce92505a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92983B2-4717-46F5-951F-1C846B11ACBB}">
  <ds:schemaRefs>
    <ds:schemaRef ds:uri="http://purl.org/dc/terms/"/>
    <ds:schemaRef ds:uri="http://schemas.openxmlformats.org/package/2006/metadata/core-properties"/>
    <ds:schemaRef ds:uri="ba2e13e9-4433-45e8-acbc-dcce92505a5b"/>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1975556E-A50D-4B04-A7DA-8FD7505A7E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a2e13e9-4433-45e8-acbc-dcce92505a5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8501662-A5FF-43AC-A1C1-C8F2467B7B2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DesignAllianz Benutzerfarben</Template>
  <TotalTime>0</TotalTime>
  <Words>1278</Words>
  <Application>Microsoft Office PowerPoint</Application>
  <PresentationFormat>Benutzerdefiniert</PresentationFormat>
  <Paragraphs>194</Paragraphs>
  <Slides>13</Slides>
  <Notes>0</Notes>
  <HiddenSlides>0</HiddenSlides>
  <MMClips>0</MMClips>
  <ScaleCrop>false</ScaleCrop>
  <HeadingPairs>
    <vt:vector size="6" baseType="variant">
      <vt:variant>
        <vt:lpstr>Verwendete Schriftarten</vt:lpstr>
      </vt:variant>
      <vt:variant>
        <vt:i4>6</vt:i4>
      </vt:variant>
      <vt:variant>
        <vt:lpstr>Design</vt:lpstr>
      </vt:variant>
      <vt:variant>
        <vt:i4>2</vt:i4>
      </vt:variant>
      <vt:variant>
        <vt:lpstr>Folientitel</vt:lpstr>
      </vt:variant>
      <vt:variant>
        <vt:i4>13</vt:i4>
      </vt:variant>
    </vt:vector>
  </HeadingPairs>
  <TitlesOfParts>
    <vt:vector size="21" baseType="lpstr">
      <vt:lpstr>Calibri</vt:lpstr>
      <vt:lpstr>Wingdings</vt:lpstr>
      <vt:lpstr>Allianz Neo PPT</vt:lpstr>
      <vt:lpstr>Allianz Neo</vt:lpstr>
      <vt:lpstr>Arial</vt:lpstr>
      <vt:lpstr>Arial Unicode MS</vt:lpstr>
      <vt:lpstr>Allianz white</vt:lpstr>
      <vt:lpstr>Allianz blue</vt:lpstr>
      <vt:lpstr>Vertriebs- Information    Riester</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Mik Schulz</dc:creator>
  <cp:lastModifiedBy>von Tschammer, Arne (Allianz Deutschland)</cp:lastModifiedBy>
  <cp:revision>210</cp:revision>
  <dcterms:created xsi:type="dcterms:W3CDTF">2021-05-25T12:15:33Z</dcterms:created>
  <dcterms:modified xsi:type="dcterms:W3CDTF">2023-06-02T10:59:44Z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0x0101002923FFF454C59A4FB370BBDFCF1E3ECE</vt:lpwstr>
  </property>
  <property fmtid="{D5CDD505-2E9C-101B-9397-08002B2CF9AE}" pid="3" name="_NewReviewCycle">
    <vt:lpwstr/>
  </property>
  <property fmtid="{D5CDD505-2E9C-101B-9397-08002B2CF9AE}" pid="4" name="Order">
    <vt:lpwstr>100.000000000000</vt:lpwstr>
  </property>
  <property fmtid="{D5CDD505-2E9C-101B-9397-08002B2CF9AE}" pid="5" name="MediaServiceImageTags">
    <vt:lpwstr/>
  </property>
  <property fmtid="{D5CDD505-2E9C-101B-9397-08002B2CF9AE}" pid="6" name="lcf76f155ced4ddcb4097134ff3c332f">
    <vt:lpwstr/>
  </property>
  <property fmtid="{D5CDD505-2E9C-101B-9397-08002B2CF9AE}" pid="7" name="_dlc_DocIdItemGuid">
    <vt:lpwstr>b3d5a50b-b02b-4125-be9e-85959fd54ee0</vt:lpwstr>
  </property>
  <property fmtid="{D5CDD505-2E9C-101B-9397-08002B2CF9AE}" pid="8" name="DossierDepartment">
    <vt:lpwstr/>
  </property>
  <property fmtid="{D5CDD505-2E9C-101B-9397-08002B2CF9AE}" pid="9" name="AllianzContractingParties">
    <vt:lpwstr/>
  </property>
  <property fmtid="{D5CDD505-2E9C-101B-9397-08002B2CF9AE}" pid="10" name="jd372f7c472a465da36675f4ba8e760c">
    <vt:lpwstr/>
  </property>
  <property fmtid="{D5CDD505-2E9C-101B-9397-08002B2CF9AE}" pid="11" name="Contract_Type">
    <vt:lpwstr/>
  </property>
  <property fmtid="{D5CDD505-2E9C-101B-9397-08002B2CF9AE}" pid="12" name="gfeb211f74454fac898018954e830c8f">
    <vt:lpwstr/>
  </property>
  <property fmtid="{D5CDD505-2E9C-101B-9397-08002B2CF9AE}" pid="13" name="Document_Class">
    <vt:lpwstr/>
  </property>
  <property fmtid="{D5CDD505-2E9C-101B-9397-08002B2CF9AE}" pid="14" name="ClassificationContentMarkingHeaderLocations">
    <vt:lpwstr>office theme:8</vt:lpwstr>
  </property>
  <property fmtid="{D5CDD505-2E9C-101B-9397-08002B2CF9AE}" pid="15" name="ClassificationContentMarkingHeaderText">
    <vt:lpwstr>Internal</vt:lpwstr>
  </property>
  <property fmtid="{D5CDD505-2E9C-101B-9397-08002B2CF9AE}" pid="16" name="MSIP_Label_863bc15e-e7bf-41c1-bdb3-03882d8a2e2c_Enabled">
    <vt:lpwstr>true</vt:lpwstr>
  </property>
  <property fmtid="{D5CDD505-2E9C-101B-9397-08002B2CF9AE}" pid="17" name="MSIP_Label_863bc15e-e7bf-41c1-bdb3-03882d8a2e2c_SetDate">
    <vt:lpwstr>2023-06-02T10:59:44Z</vt:lpwstr>
  </property>
  <property fmtid="{D5CDD505-2E9C-101B-9397-08002B2CF9AE}" pid="18" name="MSIP_Label_863bc15e-e7bf-41c1-bdb3-03882d8a2e2c_Method">
    <vt:lpwstr>Privileged</vt:lpwstr>
  </property>
  <property fmtid="{D5CDD505-2E9C-101B-9397-08002B2CF9AE}" pid="19" name="MSIP_Label_863bc15e-e7bf-41c1-bdb3-03882d8a2e2c_Name">
    <vt:lpwstr>863bc15e-e7bf-41c1-bdb3-03882d8a2e2c</vt:lpwstr>
  </property>
  <property fmtid="{D5CDD505-2E9C-101B-9397-08002B2CF9AE}" pid="20" name="MSIP_Label_863bc15e-e7bf-41c1-bdb3-03882d8a2e2c_SiteId">
    <vt:lpwstr>6e06e42d-6925-47c6-b9e7-9581c7ca302a</vt:lpwstr>
  </property>
  <property fmtid="{D5CDD505-2E9C-101B-9397-08002B2CF9AE}" pid="21" name="MSIP_Label_863bc15e-e7bf-41c1-bdb3-03882d8a2e2c_ActionId">
    <vt:lpwstr>8cbe99e9-1a45-4eb5-92a9-71cb56b4be9a</vt:lpwstr>
  </property>
  <property fmtid="{D5CDD505-2E9C-101B-9397-08002B2CF9AE}" pid="22" name="MSIP_Label_863bc15e-e7bf-41c1-bdb3-03882d8a2e2c_ContentBits">
    <vt:lpwstr>1</vt:lpwstr>
  </property>
</Properties>
</file>